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8AD8"/>
    <a:srgbClr val="00905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>
        <p:scale>
          <a:sx n="313" d="100"/>
          <a:sy n="313" d="100"/>
        </p:scale>
        <p:origin x="-4184" y="-7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85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50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54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00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88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1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09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41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5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0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92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91B6-98DA-6E4C-9142-643E5D3B0E30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D9FC-9DAA-184C-9D57-20831D520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68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515B02DF-858C-825C-6A65-BF706680ADC1}"/>
              </a:ext>
            </a:extLst>
          </p:cNvPr>
          <p:cNvSpPr/>
          <p:nvPr/>
        </p:nvSpPr>
        <p:spPr>
          <a:xfrm>
            <a:off x="3169111" y="3779212"/>
            <a:ext cx="387127" cy="151266"/>
          </a:xfrm>
          <a:custGeom>
            <a:avLst/>
            <a:gdLst>
              <a:gd name="connsiteX0" fmla="*/ 809 w 387127"/>
              <a:gd name="connsiteY0" fmla="*/ 308 h 151266"/>
              <a:gd name="connsiteX1" fmla="*/ 248713 w 387127"/>
              <a:gd name="connsiteY1" fmla="*/ 89716 h 151266"/>
              <a:gd name="connsiteX2" fmla="*/ 208073 w 387127"/>
              <a:gd name="connsiteY2" fmla="*/ 57204 h 151266"/>
              <a:gd name="connsiteX3" fmla="*/ 386889 w 387127"/>
              <a:gd name="connsiteY3" fmla="*/ 142548 h 151266"/>
              <a:gd name="connsiteX4" fmla="*/ 244649 w 387127"/>
              <a:gd name="connsiteY4" fmla="*/ 146612 h 151266"/>
              <a:gd name="connsiteX5" fmla="*/ 171497 w 387127"/>
              <a:gd name="connsiteY5" fmla="*/ 126292 h 151266"/>
              <a:gd name="connsiteX6" fmla="*/ 809 w 387127"/>
              <a:gd name="connsiteY6" fmla="*/ 308 h 15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127" h="151266">
                <a:moveTo>
                  <a:pt x="809" y="308"/>
                </a:moveTo>
                <a:cubicBezTo>
                  <a:pt x="13678" y="-5788"/>
                  <a:pt x="214169" y="80233"/>
                  <a:pt x="248713" y="89716"/>
                </a:cubicBezTo>
                <a:cubicBezTo>
                  <a:pt x="283257" y="99199"/>
                  <a:pt x="185044" y="48399"/>
                  <a:pt x="208073" y="57204"/>
                </a:cubicBezTo>
                <a:cubicBezTo>
                  <a:pt x="231102" y="66009"/>
                  <a:pt x="380793" y="127647"/>
                  <a:pt x="386889" y="142548"/>
                </a:cubicBezTo>
                <a:cubicBezTo>
                  <a:pt x="392985" y="157449"/>
                  <a:pt x="280548" y="149321"/>
                  <a:pt x="244649" y="146612"/>
                </a:cubicBezTo>
                <a:cubicBezTo>
                  <a:pt x="208750" y="143903"/>
                  <a:pt x="210782" y="142548"/>
                  <a:pt x="171497" y="126292"/>
                </a:cubicBezTo>
                <a:cubicBezTo>
                  <a:pt x="132212" y="110036"/>
                  <a:pt x="-12060" y="6404"/>
                  <a:pt x="809" y="3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EB69FA4E-BC02-5497-3DDB-2536CF2079DA}"/>
              </a:ext>
            </a:extLst>
          </p:cNvPr>
          <p:cNvSpPr/>
          <p:nvPr/>
        </p:nvSpPr>
        <p:spPr>
          <a:xfrm>
            <a:off x="3890036" y="3452898"/>
            <a:ext cx="697189" cy="299028"/>
          </a:xfrm>
          <a:custGeom>
            <a:avLst/>
            <a:gdLst>
              <a:gd name="connsiteX0" fmla="*/ 7340 w 697189"/>
              <a:gd name="connsiteY0" fmla="*/ 265662 h 299028"/>
              <a:gd name="connsiteX1" fmla="*/ 373100 w 697189"/>
              <a:gd name="connsiteY1" fmla="*/ 13694 h 299028"/>
              <a:gd name="connsiteX2" fmla="*/ 348716 w 697189"/>
              <a:gd name="connsiteY2" fmla="*/ 34014 h 299028"/>
              <a:gd name="connsiteX3" fmla="*/ 690092 w 697189"/>
              <a:gd name="connsiteY3" fmla="*/ 38078 h 299028"/>
              <a:gd name="connsiteX4" fmla="*/ 551916 w 697189"/>
              <a:gd name="connsiteY4" fmla="*/ 54334 h 299028"/>
              <a:gd name="connsiteX5" fmla="*/ 222732 w 697189"/>
              <a:gd name="connsiteY5" fmla="*/ 184382 h 299028"/>
              <a:gd name="connsiteX6" fmla="*/ 316204 w 697189"/>
              <a:gd name="connsiteY6" fmla="*/ 172190 h 299028"/>
              <a:gd name="connsiteX7" fmla="*/ 64236 w 697189"/>
              <a:gd name="connsiteY7" fmla="*/ 298174 h 299028"/>
              <a:gd name="connsiteX8" fmla="*/ 121132 w 697189"/>
              <a:gd name="connsiteY8" fmla="*/ 229086 h 299028"/>
              <a:gd name="connsiteX9" fmla="*/ 7340 w 697189"/>
              <a:gd name="connsiteY9" fmla="*/ 265662 h 29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7189" h="299028">
                <a:moveTo>
                  <a:pt x="7340" y="265662"/>
                </a:moveTo>
                <a:cubicBezTo>
                  <a:pt x="49335" y="229763"/>
                  <a:pt x="316204" y="52302"/>
                  <a:pt x="373100" y="13694"/>
                </a:cubicBezTo>
                <a:cubicBezTo>
                  <a:pt x="429996" y="-24914"/>
                  <a:pt x="295884" y="29950"/>
                  <a:pt x="348716" y="34014"/>
                </a:cubicBezTo>
                <a:cubicBezTo>
                  <a:pt x="401548" y="38078"/>
                  <a:pt x="656225" y="34691"/>
                  <a:pt x="690092" y="38078"/>
                </a:cubicBezTo>
                <a:cubicBezTo>
                  <a:pt x="723959" y="41465"/>
                  <a:pt x="629809" y="29950"/>
                  <a:pt x="551916" y="54334"/>
                </a:cubicBezTo>
                <a:cubicBezTo>
                  <a:pt x="474023" y="78718"/>
                  <a:pt x="262017" y="164739"/>
                  <a:pt x="222732" y="184382"/>
                </a:cubicBezTo>
                <a:cubicBezTo>
                  <a:pt x="183447" y="204025"/>
                  <a:pt x="342620" y="153225"/>
                  <a:pt x="316204" y="172190"/>
                </a:cubicBezTo>
                <a:cubicBezTo>
                  <a:pt x="289788" y="191155"/>
                  <a:pt x="96748" y="288691"/>
                  <a:pt x="64236" y="298174"/>
                </a:cubicBezTo>
                <a:cubicBezTo>
                  <a:pt x="31724" y="307657"/>
                  <a:pt x="125196" y="235182"/>
                  <a:pt x="121132" y="229086"/>
                </a:cubicBezTo>
                <a:cubicBezTo>
                  <a:pt x="117068" y="222990"/>
                  <a:pt x="-34655" y="301561"/>
                  <a:pt x="7340" y="2656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61EC8E2D-C48E-415A-EBCB-4B3D0056886B}"/>
              </a:ext>
            </a:extLst>
          </p:cNvPr>
          <p:cNvSpPr/>
          <p:nvPr/>
        </p:nvSpPr>
        <p:spPr>
          <a:xfrm>
            <a:off x="318039" y="7726003"/>
            <a:ext cx="837029" cy="1757576"/>
          </a:xfrm>
          <a:custGeom>
            <a:avLst/>
            <a:gdLst>
              <a:gd name="connsiteX0" fmla="*/ 609613 w 837029"/>
              <a:gd name="connsiteY0" fmla="*/ 14 h 1757576"/>
              <a:gd name="connsiteX1" fmla="*/ 728883 w 837029"/>
              <a:gd name="connsiteY1" fmla="*/ 1113197 h 1757576"/>
              <a:gd name="connsiteX2" fmla="*/ 808396 w 837029"/>
              <a:gd name="connsiteY2" fmla="*/ 768640 h 1757576"/>
              <a:gd name="connsiteX3" fmla="*/ 212048 w 837029"/>
              <a:gd name="connsiteY3" fmla="*/ 1749301 h 1757576"/>
              <a:gd name="connsiteX4" fmla="*/ 304813 w 837029"/>
              <a:gd name="connsiteY4" fmla="*/ 1258971 h 1757576"/>
              <a:gd name="connsiteX5" fmla="*/ 13 w 837029"/>
              <a:gd name="connsiteY5" fmla="*/ 1616780 h 1757576"/>
              <a:gd name="connsiteX6" fmla="*/ 318065 w 837029"/>
              <a:gd name="connsiteY6" fmla="*/ 848154 h 1757576"/>
              <a:gd name="connsiteX7" fmla="*/ 172291 w 837029"/>
              <a:gd name="connsiteY7" fmla="*/ 1139701 h 1757576"/>
              <a:gd name="connsiteX8" fmla="*/ 609613 w 837029"/>
              <a:gd name="connsiteY8" fmla="*/ 14 h 175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029" h="1757576">
                <a:moveTo>
                  <a:pt x="609613" y="14"/>
                </a:moveTo>
                <a:cubicBezTo>
                  <a:pt x="702378" y="-4403"/>
                  <a:pt x="695753" y="985093"/>
                  <a:pt x="728883" y="1113197"/>
                </a:cubicBezTo>
                <a:cubicBezTo>
                  <a:pt x="762013" y="1241301"/>
                  <a:pt x="894535" y="662623"/>
                  <a:pt x="808396" y="768640"/>
                </a:cubicBezTo>
                <a:cubicBezTo>
                  <a:pt x="722257" y="874657"/>
                  <a:pt x="295978" y="1667579"/>
                  <a:pt x="212048" y="1749301"/>
                </a:cubicBezTo>
                <a:cubicBezTo>
                  <a:pt x="128118" y="1831023"/>
                  <a:pt x="340152" y="1281058"/>
                  <a:pt x="304813" y="1258971"/>
                </a:cubicBezTo>
                <a:cubicBezTo>
                  <a:pt x="269474" y="1236884"/>
                  <a:pt x="-2196" y="1685249"/>
                  <a:pt x="13" y="1616780"/>
                </a:cubicBezTo>
                <a:cubicBezTo>
                  <a:pt x="2222" y="1548311"/>
                  <a:pt x="289352" y="927667"/>
                  <a:pt x="318065" y="848154"/>
                </a:cubicBezTo>
                <a:cubicBezTo>
                  <a:pt x="346778" y="768641"/>
                  <a:pt x="121491" y="1283266"/>
                  <a:pt x="172291" y="1139701"/>
                </a:cubicBezTo>
                <a:cubicBezTo>
                  <a:pt x="223091" y="996136"/>
                  <a:pt x="516848" y="4431"/>
                  <a:pt x="609613" y="14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26564CAA-AB2A-6032-C113-73E128A5B4CC}"/>
              </a:ext>
            </a:extLst>
          </p:cNvPr>
          <p:cNvSpPr/>
          <p:nvPr/>
        </p:nvSpPr>
        <p:spPr>
          <a:xfrm>
            <a:off x="2570321" y="-15626"/>
            <a:ext cx="3327218" cy="1643363"/>
          </a:xfrm>
          <a:custGeom>
            <a:avLst/>
            <a:gdLst>
              <a:gd name="connsiteX0" fmla="*/ 53609 w 3327218"/>
              <a:gd name="connsiteY0" fmla="*/ 1632391 h 1643363"/>
              <a:gd name="connsiteX1" fmla="*/ 1895662 w 3327218"/>
              <a:gd name="connsiteY1" fmla="*/ 1115556 h 1643363"/>
              <a:gd name="connsiteX2" fmla="*/ 1378827 w 3327218"/>
              <a:gd name="connsiteY2" fmla="*/ 1115556 h 1643363"/>
              <a:gd name="connsiteX3" fmla="*/ 2863070 w 3327218"/>
              <a:gd name="connsiteY3" fmla="*/ 1142061 h 1643363"/>
              <a:gd name="connsiteX4" fmla="*/ 2226966 w 3327218"/>
              <a:gd name="connsiteY4" fmla="*/ 1142061 h 1643363"/>
              <a:gd name="connsiteX5" fmla="*/ 3326896 w 3327218"/>
              <a:gd name="connsiteY5" fmla="*/ 1142061 h 1643363"/>
              <a:gd name="connsiteX6" fmla="*/ 2332983 w 3327218"/>
              <a:gd name="connsiteY6" fmla="*/ 479452 h 1643363"/>
              <a:gd name="connsiteX7" fmla="*/ 1537853 w 3327218"/>
              <a:gd name="connsiteY7" fmla="*/ 2374 h 1643363"/>
              <a:gd name="connsiteX8" fmla="*/ 2187209 w 3327218"/>
              <a:gd name="connsiteY8" fmla="*/ 293922 h 1643363"/>
              <a:gd name="connsiteX9" fmla="*/ 1034270 w 3327218"/>
              <a:gd name="connsiteY9" fmla="*/ 254165 h 1643363"/>
              <a:gd name="connsiteX10" fmla="*/ 159627 w 3327218"/>
              <a:gd name="connsiteY10" fmla="*/ 877017 h 1643363"/>
              <a:gd name="connsiteX11" fmla="*/ 464427 w 3327218"/>
              <a:gd name="connsiteY11" fmla="*/ 558965 h 1643363"/>
              <a:gd name="connsiteX12" fmla="*/ 53609 w 3327218"/>
              <a:gd name="connsiteY12" fmla="*/ 1632391 h 164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27218" h="1643363">
                <a:moveTo>
                  <a:pt x="53609" y="1632391"/>
                </a:moveTo>
                <a:cubicBezTo>
                  <a:pt x="292148" y="1725156"/>
                  <a:pt x="1674792" y="1201695"/>
                  <a:pt x="1895662" y="1115556"/>
                </a:cubicBezTo>
                <a:cubicBezTo>
                  <a:pt x="2116532" y="1029417"/>
                  <a:pt x="1378827" y="1115556"/>
                  <a:pt x="1378827" y="1115556"/>
                </a:cubicBezTo>
                <a:lnTo>
                  <a:pt x="2863070" y="1142061"/>
                </a:lnTo>
                <a:cubicBezTo>
                  <a:pt x="3004426" y="1146478"/>
                  <a:pt x="2226966" y="1142061"/>
                  <a:pt x="2226966" y="1142061"/>
                </a:cubicBezTo>
                <a:cubicBezTo>
                  <a:pt x="2304270" y="1142061"/>
                  <a:pt x="3309227" y="1252496"/>
                  <a:pt x="3326896" y="1142061"/>
                </a:cubicBezTo>
                <a:cubicBezTo>
                  <a:pt x="3344565" y="1031626"/>
                  <a:pt x="2631157" y="669400"/>
                  <a:pt x="2332983" y="479452"/>
                </a:cubicBezTo>
                <a:cubicBezTo>
                  <a:pt x="2034809" y="289504"/>
                  <a:pt x="1562149" y="33296"/>
                  <a:pt x="1537853" y="2374"/>
                </a:cubicBezTo>
                <a:cubicBezTo>
                  <a:pt x="1513557" y="-28548"/>
                  <a:pt x="2271139" y="251957"/>
                  <a:pt x="2187209" y="293922"/>
                </a:cubicBezTo>
                <a:cubicBezTo>
                  <a:pt x="2103279" y="335887"/>
                  <a:pt x="1372200" y="156983"/>
                  <a:pt x="1034270" y="254165"/>
                </a:cubicBezTo>
                <a:cubicBezTo>
                  <a:pt x="696340" y="351347"/>
                  <a:pt x="254601" y="826217"/>
                  <a:pt x="159627" y="877017"/>
                </a:cubicBezTo>
                <a:cubicBezTo>
                  <a:pt x="64653" y="927817"/>
                  <a:pt x="479888" y="433069"/>
                  <a:pt x="464427" y="558965"/>
                </a:cubicBezTo>
                <a:cubicBezTo>
                  <a:pt x="448966" y="684861"/>
                  <a:pt x="-184930" y="1539626"/>
                  <a:pt x="53609" y="163239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A4D2BD66-588F-8B03-190B-6B7145B5A7C3}"/>
              </a:ext>
            </a:extLst>
          </p:cNvPr>
          <p:cNvSpPr/>
          <p:nvPr/>
        </p:nvSpPr>
        <p:spPr>
          <a:xfrm>
            <a:off x="4121422" y="1058945"/>
            <a:ext cx="3061346" cy="1090585"/>
          </a:xfrm>
          <a:custGeom>
            <a:avLst/>
            <a:gdLst>
              <a:gd name="connsiteX0" fmla="*/ 2822717 w 3061346"/>
              <a:gd name="connsiteY0" fmla="*/ 1087907 h 1090585"/>
              <a:gd name="connsiteX1" fmla="*/ 278300 w 3061346"/>
              <a:gd name="connsiteY1" fmla="*/ 875872 h 1090585"/>
              <a:gd name="connsiteX2" fmla="*/ 927656 w 3061346"/>
              <a:gd name="connsiteY2" fmla="*/ 862620 h 1090585"/>
              <a:gd name="connsiteX3" fmla="*/ 4 w 3061346"/>
              <a:gd name="connsiteY3" fmla="*/ 650585 h 1090585"/>
              <a:gd name="connsiteX4" fmla="*/ 914404 w 3061346"/>
              <a:gd name="connsiteY4" fmla="*/ 730098 h 1090585"/>
              <a:gd name="connsiteX5" fmla="*/ 344561 w 3061346"/>
              <a:gd name="connsiteY5" fmla="*/ 451803 h 1090585"/>
              <a:gd name="connsiteX6" fmla="*/ 1046926 w 3061346"/>
              <a:gd name="connsiteY6" fmla="*/ 425298 h 1090585"/>
              <a:gd name="connsiteX7" fmla="*/ 450578 w 3061346"/>
              <a:gd name="connsiteY7" fmla="*/ 425298 h 1090585"/>
              <a:gd name="connsiteX8" fmla="*/ 1524004 w 3061346"/>
              <a:gd name="connsiteY8" fmla="*/ 226516 h 1090585"/>
              <a:gd name="connsiteX9" fmla="*/ 1139691 w 3061346"/>
              <a:gd name="connsiteY9" fmla="*/ 160255 h 1090585"/>
              <a:gd name="connsiteX10" fmla="*/ 1881813 w 3061346"/>
              <a:gd name="connsiteY10" fmla="*/ 200012 h 1090585"/>
              <a:gd name="connsiteX11" fmla="*/ 2093848 w 3061346"/>
              <a:gd name="connsiteY11" fmla="*/ 27733 h 1090585"/>
              <a:gd name="connsiteX12" fmla="*/ 1550508 w 3061346"/>
              <a:gd name="connsiteY12" fmla="*/ 266272 h 1090585"/>
              <a:gd name="connsiteX13" fmla="*/ 3061256 w 3061346"/>
              <a:gd name="connsiteY13" fmla="*/ 1229 h 1090585"/>
              <a:gd name="connsiteX14" fmla="*/ 1630021 w 3061346"/>
              <a:gd name="connsiteY14" fmla="*/ 398794 h 1090585"/>
              <a:gd name="connsiteX15" fmla="*/ 980665 w 3061346"/>
              <a:gd name="connsiteY15" fmla="*/ 584325 h 1090585"/>
              <a:gd name="connsiteX16" fmla="*/ 2186613 w 3061346"/>
              <a:gd name="connsiteY16" fmla="*/ 968638 h 1090585"/>
              <a:gd name="connsiteX17" fmla="*/ 2822717 w 3061346"/>
              <a:gd name="connsiteY17" fmla="*/ 1087907 h 109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61346" h="1090585">
                <a:moveTo>
                  <a:pt x="2822717" y="1087907"/>
                </a:moveTo>
                <a:cubicBezTo>
                  <a:pt x="2504665" y="1072446"/>
                  <a:pt x="594143" y="913420"/>
                  <a:pt x="278300" y="875872"/>
                </a:cubicBezTo>
                <a:cubicBezTo>
                  <a:pt x="-37543" y="838324"/>
                  <a:pt x="974039" y="900168"/>
                  <a:pt x="927656" y="862620"/>
                </a:cubicBezTo>
                <a:cubicBezTo>
                  <a:pt x="881273" y="825072"/>
                  <a:pt x="2213" y="672672"/>
                  <a:pt x="4" y="650585"/>
                </a:cubicBezTo>
                <a:cubicBezTo>
                  <a:pt x="-2205" y="628498"/>
                  <a:pt x="856978" y="763228"/>
                  <a:pt x="914404" y="730098"/>
                </a:cubicBezTo>
                <a:cubicBezTo>
                  <a:pt x="971830" y="696968"/>
                  <a:pt x="322474" y="502603"/>
                  <a:pt x="344561" y="451803"/>
                </a:cubicBezTo>
                <a:cubicBezTo>
                  <a:pt x="366648" y="401003"/>
                  <a:pt x="1029257" y="429715"/>
                  <a:pt x="1046926" y="425298"/>
                </a:cubicBezTo>
                <a:cubicBezTo>
                  <a:pt x="1064595" y="420881"/>
                  <a:pt x="371065" y="458428"/>
                  <a:pt x="450578" y="425298"/>
                </a:cubicBezTo>
                <a:cubicBezTo>
                  <a:pt x="530091" y="392168"/>
                  <a:pt x="1409152" y="270690"/>
                  <a:pt x="1524004" y="226516"/>
                </a:cubicBezTo>
                <a:cubicBezTo>
                  <a:pt x="1638856" y="182342"/>
                  <a:pt x="1080056" y="164672"/>
                  <a:pt x="1139691" y="160255"/>
                </a:cubicBezTo>
                <a:cubicBezTo>
                  <a:pt x="1199326" y="155838"/>
                  <a:pt x="1722787" y="222099"/>
                  <a:pt x="1881813" y="200012"/>
                </a:cubicBezTo>
                <a:cubicBezTo>
                  <a:pt x="2040839" y="177925"/>
                  <a:pt x="2149065" y="16690"/>
                  <a:pt x="2093848" y="27733"/>
                </a:cubicBezTo>
                <a:cubicBezTo>
                  <a:pt x="2038630" y="38776"/>
                  <a:pt x="1389273" y="270689"/>
                  <a:pt x="1550508" y="266272"/>
                </a:cubicBezTo>
                <a:cubicBezTo>
                  <a:pt x="1711743" y="261855"/>
                  <a:pt x="3048004" y="-20858"/>
                  <a:pt x="3061256" y="1229"/>
                </a:cubicBezTo>
                <a:cubicBezTo>
                  <a:pt x="3074508" y="23316"/>
                  <a:pt x="1630021" y="398794"/>
                  <a:pt x="1630021" y="398794"/>
                </a:cubicBezTo>
                <a:cubicBezTo>
                  <a:pt x="1283256" y="495977"/>
                  <a:pt x="887900" y="489351"/>
                  <a:pt x="980665" y="584325"/>
                </a:cubicBezTo>
                <a:cubicBezTo>
                  <a:pt x="1073430" y="679299"/>
                  <a:pt x="1872978" y="886916"/>
                  <a:pt x="2186613" y="968638"/>
                </a:cubicBezTo>
                <a:cubicBezTo>
                  <a:pt x="2500248" y="1050360"/>
                  <a:pt x="3140769" y="1103368"/>
                  <a:pt x="2822717" y="108790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14905DC2-022F-F969-DE4E-80AC1A71D5AB}"/>
              </a:ext>
            </a:extLst>
          </p:cNvPr>
          <p:cNvSpPr/>
          <p:nvPr/>
        </p:nvSpPr>
        <p:spPr>
          <a:xfrm>
            <a:off x="1508523" y="2407571"/>
            <a:ext cx="1646767" cy="1549782"/>
          </a:xfrm>
          <a:custGeom>
            <a:avLst/>
            <a:gdLst>
              <a:gd name="connsiteX0" fmla="*/ 2225 w 1646767"/>
              <a:gd name="connsiteY0" fmla="*/ 401890 h 1549782"/>
              <a:gd name="connsiteX1" fmla="*/ 956381 w 1646767"/>
              <a:gd name="connsiteY1" fmla="*/ 30829 h 1549782"/>
              <a:gd name="connsiteX2" fmla="*/ 1022642 w 1646767"/>
              <a:gd name="connsiteY2" fmla="*/ 57333 h 1549782"/>
              <a:gd name="connsiteX3" fmla="*/ 1579234 w 1646767"/>
              <a:gd name="connsiteY3" fmla="*/ 348881 h 1549782"/>
              <a:gd name="connsiteX4" fmla="*/ 1486468 w 1646767"/>
              <a:gd name="connsiteY4" fmla="*/ 401890 h 1549782"/>
              <a:gd name="connsiteX5" fmla="*/ 227512 w 1646767"/>
              <a:gd name="connsiteY5" fmla="*/ 1541577 h 1549782"/>
              <a:gd name="connsiteX6" fmla="*/ 664834 w 1646767"/>
              <a:gd name="connsiteY6" fmla="*/ 878968 h 1549782"/>
              <a:gd name="connsiteX7" fmla="*/ 1261181 w 1646767"/>
              <a:gd name="connsiteY7" fmla="*/ 203107 h 1549782"/>
              <a:gd name="connsiteX8" fmla="*/ 757599 w 1646767"/>
              <a:gd name="connsiteY8" fmla="*/ 295872 h 1549782"/>
              <a:gd name="connsiteX9" fmla="*/ 1075651 w 1646767"/>
              <a:gd name="connsiteY9" fmla="*/ 57333 h 1549782"/>
              <a:gd name="connsiteX10" fmla="*/ 704590 w 1646767"/>
              <a:gd name="connsiteY10" fmla="*/ 362133 h 1549782"/>
              <a:gd name="connsiteX11" fmla="*/ 2225 w 1646767"/>
              <a:gd name="connsiteY11" fmla="*/ 401890 h 154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6767" h="1549782">
                <a:moveTo>
                  <a:pt x="2225" y="401890"/>
                </a:moveTo>
                <a:cubicBezTo>
                  <a:pt x="44190" y="346673"/>
                  <a:pt x="956381" y="30829"/>
                  <a:pt x="956381" y="30829"/>
                </a:cubicBezTo>
                <a:cubicBezTo>
                  <a:pt x="1126450" y="-26597"/>
                  <a:pt x="918833" y="4324"/>
                  <a:pt x="1022642" y="57333"/>
                </a:cubicBezTo>
                <a:cubicBezTo>
                  <a:pt x="1126451" y="110342"/>
                  <a:pt x="1579234" y="348881"/>
                  <a:pt x="1579234" y="348881"/>
                </a:cubicBezTo>
                <a:cubicBezTo>
                  <a:pt x="1656538" y="406307"/>
                  <a:pt x="1711755" y="203107"/>
                  <a:pt x="1486468" y="401890"/>
                </a:cubicBezTo>
                <a:cubicBezTo>
                  <a:pt x="1261181" y="600673"/>
                  <a:pt x="364451" y="1462064"/>
                  <a:pt x="227512" y="1541577"/>
                </a:cubicBezTo>
                <a:cubicBezTo>
                  <a:pt x="90573" y="1621090"/>
                  <a:pt x="492556" y="1102046"/>
                  <a:pt x="664834" y="878968"/>
                </a:cubicBezTo>
                <a:cubicBezTo>
                  <a:pt x="837112" y="655890"/>
                  <a:pt x="1245720" y="300290"/>
                  <a:pt x="1261181" y="203107"/>
                </a:cubicBezTo>
                <a:cubicBezTo>
                  <a:pt x="1276642" y="105924"/>
                  <a:pt x="788521" y="320168"/>
                  <a:pt x="757599" y="295872"/>
                </a:cubicBezTo>
                <a:cubicBezTo>
                  <a:pt x="726677" y="271576"/>
                  <a:pt x="1084486" y="46290"/>
                  <a:pt x="1075651" y="57333"/>
                </a:cubicBezTo>
                <a:cubicBezTo>
                  <a:pt x="1066816" y="68376"/>
                  <a:pt x="885703" y="300289"/>
                  <a:pt x="704590" y="362133"/>
                </a:cubicBezTo>
                <a:cubicBezTo>
                  <a:pt x="523477" y="423977"/>
                  <a:pt x="-39740" y="457107"/>
                  <a:pt x="2225" y="40189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22F96003-0D0A-E76A-A62E-877AFCFF37ED}"/>
              </a:ext>
            </a:extLst>
          </p:cNvPr>
          <p:cNvSpPr/>
          <p:nvPr/>
        </p:nvSpPr>
        <p:spPr>
          <a:xfrm>
            <a:off x="4452702" y="4463910"/>
            <a:ext cx="848293" cy="358722"/>
          </a:xfrm>
          <a:custGeom>
            <a:avLst/>
            <a:gdLst>
              <a:gd name="connsiteX0" fmla="*/ 28 w 848293"/>
              <a:gd name="connsiteY0" fmla="*/ 293620 h 358722"/>
              <a:gd name="connsiteX1" fmla="*/ 543368 w 848293"/>
              <a:gd name="connsiteY1" fmla="*/ 2073 h 358722"/>
              <a:gd name="connsiteX2" fmla="*/ 172307 w 848293"/>
              <a:gd name="connsiteY2" fmla="*/ 161099 h 358722"/>
              <a:gd name="connsiteX3" fmla="*/ 834915 w 848293"/>
              <a:gd name="connsiteY3" fmla="*/ 121342 h 358722"/>
              <a:gd name="connsiteX4" fmla="*/ 569872 w 848293"/>
              <a:gd name="connsiteY4" fmla="*/ 346629 h 358722"/>
              <a:gd name="connsiteX5" fmla="*/ 28 w 848293"/>
              <a:gd name="connsiteY5" fmla="*/ 293620 h 35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93" h="358722">
                <a:moveTo>
                  <a:pt x="28" y="293620"/>
                </a:moveTo>
                <a:cubicBezTo>
                  <a:pt x="-4389" y="236194"/>
                  <a:pt x="514655" y="24160"/>
                  <a:pt x="543368" y="2073"/>
                </a:cubicBezTo>
                <a:cubicBezTo>
                  <a:pt x="572081" y="-20014"/>
                  <a:pt x="123716" y="141221"/>
                  <a:pt x="172307" y="161099"/>
                </a:cubicBezTo>
                <a:cubicBezTo>
                  <a:pt x="220898" y="180977"/>
                  <a:pt x="768654" y="90420"/>
                  <a:pt x="834915" y="121342"/>
                </a:cubicBezTo>
                <a:cubicBezTo>
                  <a:pt x="901176" y="152264"/>
                  <a:pt x="706811" y="317916"/>
                  <a:pt x="569872" y="346629"/>
                </a:cubicBezTo>
                <a:cubicBezTo>
                  <a:pt x="432933" y="375342"/>
                  <a:pt x="4445" y="351046"/>
                  <a:pt x="28" y="2936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584FA4E8-661A-88A0-C6E1-41D4E1A275C5}"/>
              </a:ext>
            </a:extLst>
          </p:cNvPr>
          <p:cNvSpPr/>
          <p:nvPr/>
        </p:nvSpPr>
        <p:spPr>
          <a:xfrm>
            <a:off x="4542734" y="2313041"/>
            <a:ext cx="384531" cy="2393000"/>
          </a:xfrm>
          <a:custGeom>
            <a:avLst/>
            <a:gdLst>
              <a:gd name="connsiteX0" fmla="*/ 281057 w 384531"/>
              <a:gd name="connsiteY0" fmla="*/ 45846 h 2393000"/>
              <a:gd name="connsiteX1" fmla="*/ 2762 w 384531"/>
              <a:gd name="connsiteY1" fmla="*/ 2311968 h 2393000"/>
              <a:gd name="connsiteX2" fmla="*/ 135283 w 384531"/>
              <a:gd name="connsiteY2" fmla="*/ 1927655 h 2393000"/>
              <a:gd name="connsiteX3" fmla="*/ 82275 w 384531"/>
              <a:gd name="connsiteY3" fmla="*/ 2311968 h 2393000"/>
              <a:gd name="connsiteX4" fmla="*/ 373823 w 384531"/>
              <a:gd name="connsiteY4" fmla="*/ 907237 h 2393000"/>
              <a:gd name="connsiteX5" fmla="*/ 281057 w 384531"/>
              <a:gd name="connsiteY5" fmla="*/ 45846 h 239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531" h="2393000">
                <a:moveTo>
                  <a:pt x="281057" y="45846"/>
                </a:moveTo>
                <a:cubicBezTo>
                  <a:pt x="219213" y="279968"/>
                  <a:pt x="27058" y="1998333"/>
                  <a:pt x="2762" y="2311968"/>
                </a:cubicBezTo>
                <a:cubicBezTo>
                  <a:pt x="-21534" y="2625603"/>
                  <a:pt x="122031" y="1927655"/>
                  <a:pt x="135283" y="1927655"/>
                </a:cubicBezTo>
                <a:cubicBezTo>
                  <a:pt x="148535" y="1927655"/>
                  <a:pt x="42518" y="2482038"/>
                  <a:pt x="82275" y="2311968"/>
                </a:cubicBezTo>
                <a:cubicBezTo>
                  <a:pt x="122032" y="2141898"/>
                  <a:pt x="336275" y="1282715"/>
                  <a:pt x="373823" y="907237"/>
                </a:cubicBezTo>
                <a:cubicBezTo>
                  <a:pt x="411371" y="531759"/>
                  <a:pt x="342901" y="-188276"/>
                  <a:pt x="281057" y="458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93C9FA59-DD99-B8F5-887F-FEDBFDFB3C5D}"/>
              </a:ext>
            </a:extLst>
          </p:cNvPr>
          <p:cNvSpPr/>
          <p:nvPr/>
        </p:nvSpPr>
        <p:spPr>
          <a:xfrm>
            <a:off x="4927447" y="2473136"/>
            <a:ext cx="260495" cy="1976227"/>
          </a:xfrm>
          <a:custGeom>
            <a:avLst/>
            <a:gdLst>
              <a:gd name="connsiteX0" fmla="*/ 159026 w 260495"/>
              <a:gd name="connsiteY0" fmla="*/ 5188 h 1976227"/>
              <a:gd name="connsiteX1" fmla="*/ 251791 w 260495"/>
              <a:gd name="connsiteY1" fmla="*/ 1462927 h 1976227"/>
              <a:gd name="connsiteX2" fmla="*/ 238539 w 260495"/>
              <a:gd name="connsiteY2" fmla="*/ 1277397 h 1976227"/>
              <a:gd name="connsiteX3" fmla="*/ 92765 w 260495"/>
              <a:gd name="connsiteY3" fmla="*/ 1913501 h 1976227"/>
              <a:gd name="connsiteX4" fmla="*/ 106017 w 260495"/>
              <a:gd name="connsiteY4" fmla="*/ 1529188 h 1976227"/>
              <a:gd name="connsiteX5" fmla="*/ 0 w 260495"/>
              <a:gd name="connsiteY5" fmla="*/ 1966510 h 1976227"/>
              <a:gd name="connsiteX6" fmla="*/ 106017 w 260495"/>
              <a:gd name="connsiteY6" fmla="*/ 1012354 h 1976227"/>
              <a:gd name="connsiteX7" fmla="*/ 159026 w 260495"/>
              <a:gd name="connsiteY7" fmla="*/ 5188 h 197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495" h="1976227">
                <a:moveTo>
                  <a:pt x="159026" y="5188"/>
                </a:moveTo>
                <a:cubicBezTo>
                  <a:pt x="183322" y="80283"/>
                  <a:pt x="238539" y="1250892"/>
                  <a:pt x="251791" y="1462927"/>
                </a:cubicBezTo>
                <a:cubicBezTo>
                  <a:pt x="265043" y="1674962"/>
                  <a:pt x="265043" y="1202301"/>
                  <a:pt x="238539" y="1277397"/>
                </a:cubicBezTo>
                <a:cubicBezTo>
                  <a:pt x="212035" y="1352493"/>
                  <a:pt x="114852" y="1871536"/>
                  <a:pt x="92765" y="1913501"/>
                </a:cubicBezTo>
                <a:cubicBezTo>
                  <a:pt x="70678" y="1955466"/>
                  <a:pt x="121478" y="1520353"/>
                  <a:pt x="106017" y="1529188"/>
                </a:cubicBezTo>
                <a:cubicBezTo>
                  <a:pt x="90556" y="1538023"/>
                  <a:pt x="0" y="2052649"/>
                  <a:pt x="0" y="1966510"/>
                </a:cubicBezTo>
                <a:cubicBezTo>
                  <a:pt x="0" y="1880371"/>
                  <a:pt x="81721" y="1334823"/>
                  <a:pt x="106017" y="1012354"/>
                </a:cubicBezTo>
                <a:cubicBezTo>
                  <a:pt x="130313" y="689885"/>
                  <a:pt x="134730" y="-69907"/>
                  <a:pt x="159026" y="51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1C718C01-618E-3A72-7929-CA409FB53070}"/>
              </a:ext>
            </a:extLst>
          </p:cNvPr>
          <p:cNvSpPr/>
          <p:nvPr/>
        </p:nvSpPr>
        <p:spPr>
          <a:xfrm>
            <a:off x="1987172" y="5243126"/>
            <a:ext cx="874131" cy="638444"/>
          </a:xfrm>
          <a:custGeom>
            <a:avLst/>
            <a:gdLst>
              <a:gd name="connsiteX0" fmla="*/ 654 w 874131"/>
              <a:gd name="connsiteY0" fmla="*/ 389048 h 638444"/>
              <a:gd name="connsiteX1" fmla="*/ 424724 w 874131"/>
              <a:gd name="connsiteY1" fmla="*/ 97500 h 638444"/>
              <a:gd name="connsiteX2" fmla="*/ 756028 w 874131"/>
              <a:gd name="connsiteY2" fmla="*/ 283031 h 638444"/>
              <a:gd name="connsiteX3" fmla="*/ 862045 w 874131"/>
              <a:gd name="connsiteY3" fmla="*/ 4735 h 638444"/>
              <a:gd name="connsiteX4" fmla="*/ 504237 w 874131"/>
              <a:gd name="connsiteY4" fmla="*/ 561326 h 638444"/>
              <a:gd name="connsiteX5" fmla="*/ 331958 w 874131"/>
              <a:gd name="connsiteY5" fmla="*/ 614335 h 638444"/>
              <a:gd name="connsiteX6" fmla="*/ 654 w 874131"/>
              <a:gd name="connsiteY6" fmla="*/ 389048 h 63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131" h="638444">
                <a:moveTo>
                  <a:pt x="654" y="389048"/>
                </a:moveTo>
                <a:cubicBezTo>
                  <a:pt x="16115" y="302909"/>
                  <a:pt x="298828" y="115169"/>
                  <a:pt x="424724" y="97500"/>
                </a:cubicBezTo>
                <a:cubicBezTo>
                  <a:pt x="550620" y="79830"/>
                  <a:pt x="683141" y="298492"/>
                  <a:pt x="756028" y="283031"/>
                </a:cubicBezTo>
                <a:cubicBezTo>
                  <a:pt x="828915" y="267570"/>
                  <a:pt x="904010" y="-41647"/>
                  <a:pt x="862045" y="4735"/>
                </a:cubicBezTo>
                <a:cubicBezTo>
                  <a:pt x="820080" y="51117"/>
                  <a:pt x="592585" y="459726"/>
                  <a:pt x="504237" y="561326"/>
                </a:cubicBezTo>
                <a:cubicBezTo>
                  <a:pt x="415889" y="662926"/>
                  <a:pt x="415889" y="645257"/>
                  <a:pt x="331958" y="614335"/>
                </a:cubicBezTo>
                <a:cubicBezTo>
                  <a:pt x="248028" y="583413"/>
                  <a:pt x="-14807" y="475187"/>
                  <a:pt x="654" y="3890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C8E0FAA7-7FA0-1A4A-D97E-2B20D681CF98}"/>
              </a:ext>
            </a:extLst>
          </p:cNvPr>
          <p:cNvSpPr/>
          <p:nvPr/>
        </p:nvSpPr>
        <p:spPr>
          <a:xfrm>
            <a:off x="2358887" y="3184405"/>
            <a:ext cx="504820" cy="2267270"/>
          </a:xfrm>
          <a:custGeom>
            <a:avLst/>
            <a:gdLst>
              <a:gd name="connsiteX0" fmla="*/ 159026 w 504820"/>
              <a:gd name="connsiteY0" fmla="*/ 9369 h 2267270"/>
              <a:gd name="connsiteX1" fmla="*/ 145774 w 504820"/>
              <a:gd name="connsiteY1" fmla="*/ 1241821 h 2267270"/>
              <a:gd name="connsiteX2" fmla="*/ 106017 w 504820"/>
              <a:gd name="connsiteY2" fmla="*/ 950273 h 2267270"/>
              <a:gd name="connsiteX3" fmla="*/ 0 w 504820"/>
              <a:gd name="connsiteY3" fmla="*/ 2129717 h 2267270"/>
              <a:gd name="connsiteX4" fmla="*/ 106017 w 504820"/>
              <a:gd name="connsiteY4" fmla="*/ 2023699 h 2267270"/>
              <a:gd name="connsiteX5" fmla="*/ 119270 w 504820"/>
              <a:gd name="connsiteY5" fmla="*/ 2195978 h 2267270"/>
              <a:gd name="connsiteX6" fmla="*/ 503583 w 504820"/>
              <a:gd name="connsiteY6" fmla="*/ 658725 h 2267270"/>
              <a:gd name="connsiteX7" fmla="*/ 238539 w 504820"/>
              <a:gd name="connsiteY7" fmla="*/ 671978 h 2267270"/>
              <a:gd name="connsiteX8" fmla="*/ 159026 w 504820"/>
              <a:gd name="connsiteY8" fmla="*/ 9369 h 226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820" h="2267270">
                <a:moveTo>
                  <a:pt x="159026" y="9369"/>
                </a:moveTo>
                <a:cubicBezTo>
                  <a:pt x="143565" y="104343"/>
                  <a:pt x="154609" y="1085004"/>
                  <a:pt x="145774" y="1241821"/>
                </a:cubicBezTo>
                <a:cubicBezTo>
                  <a:pt x="136939" y="1398638"/>
                  <a:pt x="130313" y="802290"/>
                  <a:pt x="106017" y="950273"/>
                </a:cubicBezTo>
                <a:cubicBezTo>
                  <a:pt x="81721" y="1098256"/>
                  <a:pt x="0" y="1950813"/>
                  <a:pt x="0" y="2129717"/>
                </a:cubicBezTo>
                <a:cubicBezTo>
                  <a:pt x="0" y="2308621"/>
                  <a:pt x="86139" y="2012656"/>
                  <a:pt x="106017" y="2023699"/>
                </a:cubicBezTo>
                <a:cubicBezTo>
                  <a:pt x="125895" y="2034743"/>
                  <a:pt x="53009" y="2423474"/>
                  <a:pt x="119270" y="2195978"/>
                </a:cubicBezTo>
                <a:cubicBezTo>
                  <a:pt x="185531" y="1968482"/>
                  <a:pt x="483705" y="912725"/>
                  <a:pt x="503583" y="658725"/>
                </a:cubicBezTo>
                <a:cubicBezTo>
                  <a:pt x="523461" y="404725"/>
                  <a:pt x="298174" y="773578"/>
                  <a:pt x="238539" y="671978"/>
                </a:cubicBezTo>
                <a:cubicBezTo>
                  <a:pt x="178904" y="570378"/>
                  <a:pt x="174487" y="-85605"/>
                  <a:pt x="159026" y="93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0BCE9D5E-AFC1-BAA9-BE61-5499220F9A52}"/>
              </a:ext>
            </a:extLst>
          </p:cNvPr>
          <p:cNvSpPr/>
          <p:nvPr/>
        </p:nvSpPr>
        <p:spPr>
          <a:xfrm>
            <a:off x="-487376" y="8101127"/>
            <a:ext cx="9185312" cy="4777310"/>
          </a:xfrm>
          <a:custGeom>
            <a:avLst/>
            <a:gdLst>
              <a:gd name="connsiteX0" fmla="*/ 434367 w 9185312"/>
              <a:gd name="connsiteY0" fmla="*/ 4541447 h 4777310"/>
              <a:gd name="connsiteX1" fmla="*/ 2740246 w 9185312"/>
              <a:gd name="connsiteY1" fmla="*/ 1798247 h 4777310"/>
              <a:gd name="connsiteX2" fmla="*/ 1958367 w 9185312"/>
              <a:gd name="connsiteY2" fmla="*/ 2606630 h 4777310"/>
              <a:gd name="connsiteX3" fmla="*/ 3773915 w 9185312"/>
              <a:gd name="connsiteY3" fmla="*/ 804334 h 4777310"/>
              <a:gd name="connsiteX4" fmla="*/ 2939028 w 9185312"/>
              <a:gd name="connsiteY4" fmla="*/ 1400682 h 4777310"/>
              <a:gd name="connsiteX5" fmla="*/ 4860593 w 9185312"/>
              <a:gd name="connsiteY5" fmla="*/ 22456 h 4777310"/>
              <a:gd name="connsiteX6" fmla="*/ 4688315 w 9185312"/>
              <a:gd name="connsiteY6" fmla="*/ 618803 h 4777310"/>
              <a:gd name="connsiteX7" fmla="*/ 5099133 w 9185312"/>
              <a:gd name="connsiteY7" fmla="*/ 1572960 h 4777310"/>
              <a:gd name="connsiteX8" fmla="*/ 6517115 w 9185312"/>
              <a:gd name="connsiteY8" fmla="*/ 1082630 h 4777310"/>
              <a:gd name="connsiteX9" fmla="*/ 6252072 w 9185312"/>
              <a:gd name="connsiteY9" fmla="*/ 1440438 h 4777310"/>
              <a:gd name="connsiteX10" fmla="*/ 6252072 w 9185312"/>
              <a:gd name="connsiteY10" fmla="*/ 3733064 h 4777310"/>
              <a:gd name="connsiteX11" fmla="*/ 9167550 w 9185312"/>
              <a:gd name="connsiteY11" fmla="*/ 4541447 h 4777310"/>
              <a:gd name="connsiteX12" fmla="*/ 7550785 w 9185312"/>
              <a:gd name="connsiteY12" fmla="*/ 4448682 h 4777310"/>
              <a:gd name="connsiteX13" fmla="*/ 2342680 w 9185312"/>
              <a:gd name="connsiteY13" fmla="*/ 4501690 h 4777310"/>
              <a:gd name="connsiteX14" fmla="*/ 4701567 w 9185312"/>
              <a:gd name="connsiteY14" fmla="*/ 4660716 h 4777310"/>
              <a:gd name="connsiteX15" fmla="*/ 407863 w 9185312"/>
              <a:gd name="connsiteY15" fmla="*/ 4647464 h 4777310"/>
              <a:gd name="connsiteX16" fmla="*/ 434367 w 9185312"/>
              <a:gd name="connsiteY16" fmla="*/ 4541447 h 4777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85312" h="4777310">
                <a:moveTo>
                  <a:pt x="434367" y="4541447"/>
                </a:moveTo>
                <a:cubicBezTo>
                  <a:pt x="823097" y="4066578"/>
                  <a:pt x="2486246" y="2120716"/>
                  <a:pt x="2740246" y="1798247"/>
                </a:cubicBezTo>
                <a:cubicBezTo>
                  <a:pt x="2994246" y="1475777"/>
                  <a:pt x="1786089" y="2772282"/>
                  <a:pt x="1958367" y="2606630"/>
                </a:cubicBezTo>
                <a:cubicBezTo>
                  <a:pt x="2130645" y="2440978"/>
                  <a:pt x="3610472" y="1005325"/>
                  <a:pt x="3773915" y="804334"/>
                </a:cubicBezTo>
                <a:cubicBezTo>
                  <a:pt x="3937359" y="603343"/>
                  <a:pt x="2939028" y="1400682"/>
                  <a:pt x="2939028" y="1400682"/>
                </a:cubicBezTo>
                <a:cubicBezTo>
                  <a:pt x="3120141" y="1270369"/>
                  <a:pt x="4569045" y="152769"/>
                  <a:pt x="4860593" y="22456"/>
                </a:cubicBezTo>
                <a:cubicBezTo>
                  <a:pt x="5152141" y="-107857"/>
                  <a:pt x="4648558" y="360386"/>
                  <a:pt x="4688315" y="618803"/>
                </a:cubicBezTo>
                <a:cubicBezTo>
                  <a:pt x="4728072" y="877220"/>
                  <a:pt x="4794333" y="1495655"/>
                  <a:pt x="5099133" y="1572960"/>
                </a:cubicBezTo>
                <a:cubicBezTo>
                  <a:pt x="5403933" y="1650264"/>
                  <a:pt x="6324959" y="1104717"/>
                  <a:pt x="6517115" y="1082630"/>
                </a:cubicBezTo>
                <a:cubicBezTo>
                  <a:pt x="6709272" y="1060543"/>
                  <a:pt x="6296246" y="998699"/>
                  <a:pt x="6252072" y="1440438"/>
                </a:cubicBezTo>
                <a:cubicBezTo>
                  <a:pt x="6207898" y="1882177"/>
                  <a:pt x="5766159" y="3216229"/>
                  <a:pt x="6252072" y="3733064"/>
                </a:cubicBezTo>
                <a:cubicBezTo>
                  <a:pt x="6737985" y="4249899"/>
                  <a:pt x="8951098" y="4422177"/>
                  <a:pt x="9167550" y="4541447"/>
                </a:cubicBezTo>
                <a:cubicBezTo>
                  <a:pt x="9384002" y="4660717"/>
                  <a:pt x="7550785" y="4448682"/>
                  <a:pt x="7550785" y="4448682"/>
                </a:cubicBezTo>
                <a:lnTo>
                  <a:pt x="2342680" y="4501690"/>
                </a:lnTo>
                <a:cubicBezTo>
                  <a:pt x="1867810" y="4537029"/>
                  <a:pt x="5024036" y="4636420"/>
                  <a:pt x="4701567" y="4660716"/>
                </a:cubicBezTo>
                <a:cubicBezTo>
                  <a:pt x="4379098" y="4685012"/>
                  <a:pt x="1112437" y="4671760"/>
                  <a:pt x="407863" y="4647464"/>
                </a:cubicBezTo>
                <a:cubicBezTo>
                  <a:pt x="-296711" y="4623169"/>
                  <a:pt x="45637" y="5016316"/>
                  <a:pt x="434367" y="45414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B62F1726-FABE-3D39-1C77-4797649EB4D7}"/>
              </a:ext>
            </a:extLst>
          </p:cNvPr>
          <p:cNvSpPr/>
          <p:nvPr/>
        </p:nvSpPr>
        <p:spPr>
          <a:xfrm>
            <a:off x="3971534" y="7642546"/>
            <a:ext cx="2482275" cy="1025057"/>
          </a:xfrm>
          <a:custGeom>
            <a:avLst/>
            <a:gdLst>
              <a:gd name="connsiteX0" fmla="*/ 507701 w 2482275"/>
              <a:gd name="connsiteY0" fmla="*/ 3958 h 1025057"/>
              <a:gd name="connsiteX1" fmla="*/ 2137718 w 2482275"/>
              <a:gd name="connsiteY1" fmla="*/ 176237 h 1025057"/>
              <a:gd name="connsiteX2" fmla="*/ 1872675 w 2482275"/>
              <a:gd name="connsiteY2" fmla="*/ 269002 h 1025057"/>
              <a:gd name="connsiteX3" fmla="*/ 2482275 w 2482275"/>
              <a:gd name="connsiteY3" fmla="*/ 534045 h 1025057"/>
              <a:gd name="connsiteX4" fmla="*/ 1872675 w 2482275"/>
              <a:gd name="connsiteY4" fmla="*/ 772584 h 1025057"/>
              <a:gd name="connsiteX5" fmla="*/ 2376257 w 2482275"/>
              <a:gd name="connsiteY5" fmla="*/ 1024376 h 1025057"/>
              <a:gd name="connsiteX6" fmla="*/ 1687144 w 2482275"/>
              <a:gd name="connsiteY6" fmla="*/ 693071 h 1025057"/>
              <a:gd name="connsiteX7" fmla="*/ 17370 w 2482275"/>
              <a:gd name="connsiteY7" fmla="*/ 375019 h 1025057"/>
              <a:gd name="connsiteX8" fmla="*/ 799249 w 2482275"/>
              <a:gd name="connsiteY8" fmla="*/ 361767 h 1025057"/>
              <a:gd name="connsiteX9" fmla="*/ 507701 w 2482275"/>
              <a:gd name="connsiteY9" fmla="*/ 3958 h 10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2275" h="1025057">
                <a:moveTo>
                  <a:pt x="507701" y="3958"/>
                </a:moveTo>
                <a:cubicBezTo>
                  <a:pt x="730779" y="-26964"/>
                  <a:pt x="1910222" y="132063"/>
                  <a:pt x="2137718" y="176237"/>
                </a:cubicBezTo>
                <a:cubicBezTo>
                  <a:pt x="2365214" y="220411"/>
                  <a:pt x="1815249" y="209367"/>
                  <a:pt x="1872675" y="269002"/>
                </a:cubicBezTo>
                <a:cubicBezTo>
                  <a:pt x="1930101" y="328637"/>
                  <a:pt x="2482275" y="450115"/>
                  <a:pt x="2482275" y="534045"/>
                </a:cubicBezTo>
                <a:cubicBezTo>
                  <a:pt x="2482275" y="617975"/>
                  <a:pt x="1890345" y="690862"/>
                  <a:pt x="1872675" y="772584"/>
                </a:cubicBezTo>
                <a:cubicBezTo>
                  <a:pt x="1855005" y="854306"/>
                  <a:pt x="2407179" y="1037628"/>
                  <a:pt x="2376257" y="1024376"/>
                </a:cubicBezTo>
                <a:cubicBezTo>
                  <a:pt x="2345335" y="1011124"/>
                  <a:pt x="2080292" y="801297"/>
                  <a:pt x="1687144" y="693071"/>
                </a:cubicBezTo>
                <a:cubicBezTo>
                  <a:pt x="1293996" y="584845"/>
                  <a:pt x="165352" y="430236"/>
                  <a:pt x="17370" y="375019"/>
                </a:cubicBezTo>
                <a:cubicBezTo>
                  <a:pt x="-130612" y="319802"/>
                  <a:pt x="713110" y="430236"/>
                  <a:pt x="799249" y="361767"/>
                </a:cubicBezTo>
                <a:cubicBezTo>
                  <a:pt x="885388" y="293298"/>
                  <a:pt x="284623" y="34880"/>
                  <a:pt x="507701" y="3958"/>
                </a:cubicBezTo>
                <a:close/>
              </a:path>
            </a:pathLst>
          </a:cu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8B33A102-956D-0AB8-1998-37F08851A23D}"/>
              </a:ext>
            </a:extLst>
          </p:cNvPr>
          <p:cNvSpPr/>
          <p:nvPr/>
        </p:nvSpPr>
        <p:spPr>
          <a:xfrm>
            <a:off x="-71256" y="6752001"/>
            <a:ext cx="4232606" cy="5882011"/>
          </a:xfrm>
          <a:custGeom>
            <a:avLst/>
            <a:gdLst>
              <a:gd name="connsiteX0" fmla="*/ 4232439 w 4232606"/>
              <a:gd name="connsiteY0" fmla="*/ 19860 h 5882011"/>
              <a:gd name="connsiteX1" fmla="*/ 2562665 w 4232606"/>
              <a:gd name="connsiteY1" fmla="*/ 1464347 h 5882011"/>
              <a:gd name="connsiteX2" fmla="*/ 2880717 w 4232606"/>
              <a:gd name="connsiteY2" fmla="*/ 1331825 h 5882011"/>
              <a:gd name="connsiteX3" fmla="*/ 2178352 w 4232606"/>
              <a:gd name="connsiteY3" fmla="*/ 3094364 h 5882011"/>
              <a:gd name="connsiteX4" fmla="*/ 1104926 w 4232606"/>
              <a:gd name="connsiteY4" fmla="*/ 4737634 h 5882011"/>
              <a:gd name="connsiteX5" fmla="*/ 1635013 w 4232606"/>
              <a:gd name="connsiteY5" fmla="*/ 4114782 h 5882011"/>
              <a:gd name="connsiteX6" fmla="*/ 31499 w 4232606"/>
              <a:gd name="connsiteY6" fmla="*/ 5877321 h 5882011"/>
              <a:gd name="connsiteX7" fmla="*/ 654352 w 4232606"/>
              <a:gd name="connsiteY7" fmla="*/ 4565356 h 5882011"/>
              <a:gd name="connsiteX8" fmla="*/ 1674769 w 4232606"/>
              <a:gd name="connsiteY8" fmla="*/ 2617286 h 5882011"/>
              <a:gd name="connsiteX9" fmla="*/ 574839 w 4232606"/>
              <a:gd name="connsiteY9" fmla="*/ 4061773 h 5882011"/>
              <a:gd name="connsiteX10" fmla="*/ 2377134 w 4232606"/>
              <a:gd name="connsiteY10" fmla="*/ 1159547 h 5882011"/>
              <a:gd name="connsiteX11" fmla="*/ 2112091 w 4232606"/>
              <a:gd name="connsiteY11" fmla="*/ 1305321 h 5882011"/>
              <a:gd name="connsiteX12" fmla="*/ 2867465 w 4232606"/>
              <a:gd name="connsiteY12" fmla="*/ 722225 h 5882011"/>
              <a:gd name="connsiteX13" fmla="*/ 2231360 w 4232606"/>
              <a:gd name="connsiteY13" fmla="*/ 761982 h 5882011"/>
              <a:gd name="connsiteX14" fmla="*/ 3066247 w 4232606"/>
              <a:gd name="connsiteY14" fmla="*/ 271651 h 5882011"/>
              <a:gd name="connsiteX15" fmla="*/ 2668682 w 4232606"/>
              <a:gd name="connsiteY15" fmla="*/ 602956 h 5882011"/>
              <a:gd name="connsiteX16" fmla="*/ 4232439 w 4232606"/>
              <a:gd name="connsiteY16" fmla="*/ 19860 h 588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32606" h="5882011">
                <a:moveTo>
                  <a:pt x="4232439" y="19860"/>
                </a:moveTo>
                <a:cubicBezTo>
                  <a:pt x="4214770" y="163425"/>
                  <a:pt x="2787952" y="1245686"/>
                  <a:pt x="2562665" y="1464347"/>
                </a:cubicBezTo>
                <a:cubicBezTo>
                  <a:pt x="2337378" y="1683008"/>
                  <a:pt x="2944769" y="1060156"/>
                  <a:pt x="2880717" y="1331825"/>
                </a:cubicBezTo>
                <a:cubicBezTo>
                  <a:pt x="2816665" y="1603494"/>
                  <a:pt x="2474317" y="2526729"/>
                  <a:pt x="2178352" y="3094364"/>
                </a:cubicBezTo>
                <a:cubicBezTo>
                  <a:pt x="1882387" y="3661999"/>
                  <a:pt x="1195482" y="4567564"/>
                  <a:pt x="1104926" y="4737634"/>
                </a:cubicBezTo>
                <a:cubicBezTo>
                  <a:pt x="1014370" y="4907704"/>
                  <a:pt x="1813917" y="3924834"/>
                  <a:pt x="1635013" y="4114782"/>
                </a:cubicBezTo>
                <a:cubicBezTo>
                  <a:pt x="1456109" y="4304730"/>
                  <a:pt x="194943" y="5802225"/>
                  <a:pt x="31499" y="5877321"/>
                </a:cubicBezTo>
                <a:cubicBezTo>
                  <a:pt x="-131945" y="5952417"/>
                  <a:pt x="380474" y="5108695"/>
                  <a:pt x="654352" y="4565356"/>
                </a:cubicBezTo>
                <a:cubicBezTo>
                  <a:pt x="928230" y="4022017"/>
                  <a:pt x="1688021" y="2701216"/>
                  <a:pt x="1674769" y="2617286"/>
                </a:cubicBezTo>
                <a:cubicBezTo>
                  <a:pt x="1661517" y="2533356"/>
                  <a:pt x="457778" y="4304730"/>
                  <a:pt x="574839" y="4061773"/>
                </a:cubicBezTo>
                <a:cubicBezTo>
                  <a:pt x="691900" y="3818817"/>
                  <a:pt x="2120925" y="1618956"/>
                  <a:pt x="2377134" y="1159547"/>
                </a:cubicBezTo>
                <a:cubicBezTo>
                  <a:pt x="2633343" y="700138"/>
                  <a:pt x="2030369" y="1378208"/>
                  <a:pt x="2112091" y="1305321"/>
                </a:cubicBezTo>
                <a:cubicBezTo>
                  <a:pt x="2193813" y="1232434"/>
                  <a:pt x="2847587" y="812782"/>
                  <a:pt x="2867465" y="722225"/>
                </a:cubicBezTo>
                <a:cubicBezTo>
                  <a:pt x="2887343" y="631669"/>
                  <a:pt x="2198230" y="837078"/>
                  <a:pt x="2231360" y="761982"/>
                </a:cubicBezTo>
                <a:cubicBezTo>
                  <a:pt x="2264490" y="686886"/>
                  <a:pt x="2993360" y="298155"/>
                  <a:pt x="3066247" y="271651"/>
                </a:cubicBezTo>
                <a:cubicBezTo>
                  <a:pt x="3139134" y="245147"/>
                  <a:pt x="2469899" y="649338"/>
                  <a:pt x="2668682" y="602956"/>
                </a:cubicBezTo>
                <a:cubicBezTo>
                  <a:pt x="2867465" y="556574"/>
                  <a:pt x="4250108" y="-123705"/>
                  <a:pt x="4232439" y="19860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86197799-897B-ABC3-0D67-844114079D30}"/>
              </a:ext>
            </a:extLst>
          </p:cNvPr>
          <p:cNvSpPr/>
          <p:nvPr/>
        </p:nvSpPr>
        <p:spPr>
          <a:xfrm>
            <a:off x="159563" y="11910394"/>
            <a:ext cx="822327" cy="848514"/>
          </a:xfrm>
          <a:custGeom>
            <a:avLst/>
            <a:gdLst>
              <a:gd name="connsiteX0" fmla="*/ 820542 w 822327"/>
              <a:gd name="connsiteY0" fmla="*/ 4183 h 848514"/>
              <a:gd name="connsiteX1" fmla="*/ 327752 w 822327"/>
              <a:gd name="connsiteY1" fmla="*/ 595532 h 848514"/>
              <a:gd name="connsiteX2" fmla="*/ 393457 w 822327"/>
              <a:gd name="connsiteY2" fmla="*/ 611958 h 848514"/>
              <a:gd name="connsiteX3" fmla="*/ 130636 w 822327"/>
              <a:gd name="connsiteY3" fmla="*/ 847402 h 848514"/>
              <a:gd name="connsiteX4" fmla="*/ 136111 w 822327"/>
              <a:gd name="connsiteY4" fmla="*/ 502449 h 848514"/>
              <a:gd name="connsiteX5" fmla="*/ 10176 w 822327"/>
              <a:gd name="connsiteY5" fmla="*/ 436744 h 848514"/>
              <a:gd name="connsiteX6" fmla="*/ 442736 w 822327"/>
              <a:gd name="connsiteY6" fmla="*/ 80840 h 848514"/>
              <a:gd name="connsiteX7" fmla="*/ 125160 w 822327"/>
              <a:gd name="connsiteY7" fmla="*/ 321759 h 848514"/>
              <a:gd name="connsiteX8" fmla="*/ 820542 w 822327"/>
              <a:gd name="connsiteY8" fmla="*/ 4183 h 84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327" h="848514">
                <a:moveTo>
                  <a:pt x="820542" y="4183"/>
                </a:moveTo>
                <a:cubicBezTo>
                  <a:pt x="854307" y="49812"/>
                  <a:pt x="398933" y="494236"/>
                  <a:pt x="327752" y="595532"/>
                </a:cubicBezTo>
                <a:cubicBezTo>
                  <a:pt x="256571" y="696828"/>
                  <a:pt x="426310" y="569980"/>
                  <a:pt x="393457" y="611958"/>
                </a:cubicBezTo>
                <a:cubicBezTo>
                  <a:pt x="360604" y="653936"/>
                  <a:pt x="173527" y="865653"/>
                  <a:pt x="130636" y="847402"/>
                </a:cubicBezTo>
                <a:cubicBezTo>
                  <a:pt x="87745" y="829151"/>
                  <a:pt x="156188" y="570892"/>
                  <a:pt x="136111" y="502449"/>
                </a:cubicBezTo>
                <a:cubicBezTo>
                  <a:pt x="116034" y="434006"/>
                  <a:pt x="-40928" y="507012"/>
                  <a:pt x="10176" y="436744"/>
                </a:cubicBezTo>
                <a:cubicBezTo>
                  <a:pt x="61280" y="366476"/>
                  <a:pt x="423572" y="100004"/>
                  <a:pt x="442736" y="80840"/>
                </a:cubicBezTo>
                <a:cubicBezTo>
                  <a:pt x="461900" y="61676"/>
                  <a:pt x="63105" y="342748"/>
                  <a:pt x="125160" y="321759"/>
                </a:cubicBezTo>
                <a:cubicBezTo>
                  <a:pt x="187215" y="300770"/>
                  <a:pt x="786777" y="-41446"/>
                  <a:pt x="820542" y="41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9F34251C-A33C-BE2B-BCC7-F0E4740BEFCA}"/>
              </a:ext>
            </a:extLst>
          </p:cNvPr>
          <p:cNvSpPr/>
          <p:nvPr/>
        </p:nvSpPr>
        <p:spPr>
          <a:xfrm>
            <a:off x="984896" y="8953421"/>
            <a:ext cx="523397" cy="1220568"/>
          </a:xfrm>
          <a:custGeom>
            <a:avLst/>
            <a:gdLst>
              <a:gd name="connsiteX0" fmla="*/ 515377 w 523397"/>
              <a:gd name="connsiteY0" fmla="*/ 4414 h 1220568"/>
              <a:gd name="connsiteX1" fmla="*/ 143047 w 523397"/>
              <a:gd name="connsiteY1" fmla="*/ 699796 h 1220568"/>
              <a:gd name="connsiteX2" fmla="*/ 181375 w 523397"/>
              <a:gd name="connsiteY2" fmla="*/ 639566 h 1220568"/>
              <a:gd name="connsiteX3" fmla="*/ 685 w 523397"/>
              <a:gd name="connsiteY3" fmla="*/ 1219963 h 1220568"/>
              <a:gd name="connsiteX4" fmla="*/ 258031 w 523397"/>
              <a:gd name="connsiteY4" fmla="*/ 754550 h 1220568"/>
              <a:gd name="connsiteX5" fmla="*/ 181375 w 523397"/>
              <a:gd name="connsiteY5" fmla="*/ 962617 h 1220568"/>
              <a:gd name="connsiteX6" fmla="*/ 520853 w 523397"/>
              <a:gd name="connsiteY6" fmla="*/ 212481 h 1220568"/>
              <a:gd name="connsiteX7" fmla="*/ 345638 w 523397"/>
              <a:gd name="connsiteY7" fmla="*/ 393171 h 1220568"/>
              <a:gd name="connsiteX8" fmla="*/ 515377 w 523397"/>
              <a:gd name="connsiteY8" fmla="*/ 4414 h 122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397" h="1220568">
                <a:moveTo>
                  <a:pt x="515377" y="4414"/>
                </a:moveTo>
                <a:cubicBezTo>
                  <a:pt x="481612" y="55518"/>
                  <a:pt x="198714" y="593937"/>
                  <a:pt x="143047" y="699796"/>
                </a:cubicBezTo>
                <a:cubicBezTo>
                  <a:pt x="87380" y="805655"/>
                  <a:pt x="205102" y="552872"/>
                  <a:pt x="181375" y="639566"/>
                </a:cubicBezTo>
                <a:cubicBezTo>
                  <a:pt x="157648" y="726260"/>
                  <a:pt x="-12091" y="1200799"/>
                  <a:pt x="685" y="1219963"/>
                </a:cubicBezTo>
                <a:cubicBezTo>
                  <a:pt x="13461" y="1239127"/>
                  <a:pt x="227916" y="797441"/>
                  <a:pt x="258031" y="754550"/>
                </a:cubicBezTo>
                <a:cubicBezTo>
                  <a:pt x="288146" y="711659"/>
                  <a:pt x="137571" y="1052962"/>
                  <a:pt x="181375" y="962617"/>
                </a:cubicBezTo>
                <a:cubicBezTo>
                  <a:pt x="225179" y="872272"/>
                  <a:pt x="493476" y="307388"/>
                  <a:pt x="520853" y="212481"/>
                </a:cubicBezTo>
                <a:cubicBezTo>
                  <a:pt x="548230" y="117574"/>
                  <a:pt x="345638" y="424198"/>
                  <a:pt x="345638" y="393171"/>
                </a:cubicBezTo>
                <a:cubicBezTo>
                  <a:pt x="345638" y="362144"/>
                  <a:pt x="549142" y="-46690"/>
                  <a:pt x="515377" y="44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00263F87-8009-EA50-6685-B5FE25F9018D}"/>
              </a:ext>
            </a:extLst>
          </p:cNvPr>
          <p:cNvSpPr/>
          <p:nvPr/>
        </p:nvSpPr>
        <p:spPr>
          <a:xfrm>
            <a:off x="1355456" y="9322169"/>
            <a:ext cx="281996" cy="1014208"/>
          </a:xfrm>
          <a:custGeom>
            <a:avLst/>
            <a:gdLst>
              <a:gd name="connsiteX0" fmla="*/ 221473 w 281996"/>
              <a:gd name="connsiteY0" fmla="*/ 24423 h 1014208"/>
              <a:gd name="connsiteX1" fmla="*/ 111964 w 281996"/>
              <a:gd name="connsiteY1" fmla="*/ 1004528 h 1014208"/>
              <a:gd name="connsiteX2" fmla="*/ 281703 w 281996"/>
              <a:gd name="connsiteY2" fmla="*/ 550066 h 1014208"/>
              <a:gd name="connsiteX3" fmla="*/ 150293 w 281996"/>
              <a:gd name="connsiteY3" fmla="*/ 966200 h 1014208"/>
              <a:gd name="connsiteX4" fmla="*/ 51734 w 281996"/>
              <a:gd name="connsiteY4" fmla="*/ 325572 h 1014208"/>
              <a:gd name="connsiteX5" fmla="*/ 24357 w 281996"/>
              <a:gd name="connsiteY5" fmla="*/ 478885 h 1014208"/>
              <a:gd name="connsiteX6" fmla="*/ 95538 w 281996"/>
              <a:gd name="connsiteY6" fmla="*/ 216063 h 1014208"/>
              <a:gd name="connsiteX7" fmla="*/ 2455 w 281996"/>
              <a:gd name="connsiteY7" fmla="*/ 287244 h 1014208"/>
              <a:gd name="connsiteX8" fmla="*/ 221473 w 281996"/>
              <a:gd name="connsiteY8" fmla="*/ 24423 h 101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996" h="1014208">
                <a:moveTo>
                  <a:pt x="221473" y="24423"/>
                </a:moveTo>
                <a:cubicBezTo>
                  <a:pt x="239724" y="143970"/>
                  <a:pt x="101926" y="916921"/>
                  <a:pt x="111964" y="1004528"/>
                </a:cubicBezTo>
                <a:cubicBezTo>
                  <a:pt x="122002" y="1092135"/>
                  <a:pt x="275315" y="556454"/>
                  <a:pt x="281703" y="550066"/>
                </a:cubicBezTo>
                <a:cubicBezTo>
                  <a:pt x="288091" y="543678"/>
                  <a:pt x="188621" y="1003616"/>
                  <a:pt x="150293" y="966200"/>
                </a:cubicBezTo>
                <a:cubicBezTo>
                  <a:pt x="111965" y="928784"/>
                  <a:pt x="72723" y="406791"/>
                  <a:pt x="51734" y="325572"/>
                </a:cubicBezTo>
                <a:cubicBezTo>
                  <a:pt x="30745" y="244353"/>
                  <a:pt x="17056" y="497136"/>
                  <a:pt x="24357" y="478885"/>
                </a:cubicBezTo>
                <a:cubicBezTo>
                  <a:pt x="31658" y="460634"/>
                  <a:pt x="99188" y="248003"/>
                  <a:pt x="95538" y="216063"/>
                </a:cubicBezTo>
                <a:cubicBezTo>
                  <a:pt x="91888" y="184123"/>
                  <a:pt x="-17622" y="312796"/>
                  <a:pt x="2455" y="287244"/>
                </a:cubicBezTo>
                <a:cubicBezTo>
                  <a:pt x="22532" y="261692"/>
                  <a:pt x="203222" y="-95124"/>
                  <a:pt x="221473" y="244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AC96C6B9-E084-794D-521A-2FAAD5D65F3F}"/>
              </a:ext>
            </a:extLst>
          </p:cNvPr>
          <p:cNvSpPr/>
          <p:nvPr/>
        </p:nvSpPr>
        <p:spPr>
          <a:xfrm>
            <a:off x="2779026" y="9102879"/>
            <a:ext cx="1515074" cy="1969093"/>
          </a:xfrm>
          <a:custGeom>
            <a:avLst/>
            <a:gdLst>
              <a:gd name="connsiteX0" fmla="*/ 790967 w 1515074"/>
              <a:gd name="connsiteY0" fmla="*/ 2793 h 1969093"/>
              <a:gd name="connsiteX1" fmla="*/ 1053788 w 1515074"/>
              <a:gd name="connsiteY1" fmla="*/ 57547 h 1969093"/>
              <a:gd name="connsiteX2" fmla="*/ 1163297 w 1515074"/>
              <a:gd name="connsiteY2" fmla="*/ 238237 h 1969093"/>
              <a:gd name="connsiteX3" fmla="*/ 966181 w 1515074"/>
              <a:gd name="connsiteY3" fmla="*/ 145155 h 1969093"/>
              <a:gd name="connsiteX4" fmla="*/ 1075690 w 1515074"/>
              <a:gd name="connsiteY4" fmla="*/ 731028 h 1969093"/>
              <a:gd name="connsiteX5" fmla="*/ 905951 w 1515074"/>
              <a:gd name="connsiteY5" fmla="*/ 205384 h 1969093"/>
              <a:gd name="connsiteX6" fmla="*/ 659556 w 1515074"/>
              <a:gd name="connsiteY6" fmla="*/ 544862 h 1969093"/>
              <a:gd name="connsiteX7" fmla="*/ 18928 w 1515074"/>
              <a:gd name="connsiteY7" fmla="*/ 785782 h 1969093"/>
              <a:gd name="connsiteX8" fmla="*/ 216045 w 1515074"/>
              <a:gd name="connsiteY8" fmla="*/ 846012 h 1969093"/>
              <a:gd name="connsiteX9" fmla="*/ 692409 w 1515074"/>
              <a:gd name="connsiteY9" fmla="*/ 971947 h 1969093"/>
              <a:gd name="connsiteX10" fmla="*/ 895000 w 1515074"/>
              <a:gd name="connsiteY10" fmla="*/ 1355229 h 1969093"/>
              <a:gd name="connsiteX11" fmla="*/ 829295 w 1515074"/>
              <a:gd name="connsiteY11" fmla="*/ 1278572 h 1969093"/>
              <a:gd name="connsiteX12" fmla="*/ 1250905 w 1515074"/>
              <a:gd name="connsiteY12" fmla="*/ 1607099 h 1969093"/>
              <a:gd name="connsiteX13" fmla="*/ 999034 w 1515074"/>
              <a:gd name="connsiteY13" fmla="*/ 1607099 h 1969093"/>
              <a:gd name="connsiteX14" fmla="*/ 1502775 w 1515074"/>
              <a:gd name="connsiteY14" fmla="*/ 1968479 h 1969093"/>
              <a:gd name="connsiteX15" fmla="*/ 1349463 w 1515074"/>
              <a:gd name="connsiteY15" fmla="*/ 1508541 h 1969093"/>
              <a:gd name="connsiteX16" fmla="*/ 1229003 w 1515074"/>
              <a:gd name="connsiteY16" fmla="*/ 1136211 h 1969093"/>
              <a:gd name="connsiteX17" fmla="*/ 1229003 w 1515074"/>
              <a:gd name="connsiteY17" fmla="*/ 993849 h 1969093"/>
              <a:gd name="connsiteX18" fmla="*/ 982608 w 1515074"/>
              <a:gd name="connsiteY18" fmla="*/ 676273 h 1969093"/>
              <a:gd name="connsiteX19" fmla="*/ 292701 w 1515074"/>
              <a:gd name="connsiteY19" fmla="*/ 681749 h 1969093"/>
              <a:gd name="connsiteX20" fmla="*/ 648605 w 1515074"/>
              <a:gd name="connsiteY20" fmla="*/ 342271 h 1969093"/>
              <a:gd name="connsiteX21" fmla="*/ 396734 w 1515074"/>
              <a:gd name="connsiteY21" fmla="*/ 391550 h 1969093"/>
              <a:gd name="connsiteX22" fmla="*/ 927853 w 1515074"/>
              <a:gd name="connsiteY22" fmla="*/ 128728 h 1969093"/>
              <a:gd name="connsiteX23" fmla="*/ 790967 w 1515074"/>
              <a:gd name="connsiteY23" fmla="*/ 2793 h 196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5074" h="1969093">
                <a:moveTo>
                  <a:pt x="790967" y="2793"/>
                </a:moveTo>
                <a:cubicBezTo>
                  <a:pt x="811956" y="-9071"/>
                  <a:pt x="991733" y="18306"/>
                  <a:pt x="1053788" y="57547"/>
                </a:cubicBezTo>
                <a:cubicBezTo>
                  <a:pt x="1115843" y="96788"/>
                  <a:pt x="1177898" y="223636"/>
                  <a:pt x="1163297" y="238237"/>
                </a:cubicBezTo>
                <a:cubicBezTo>
                  <a:pt x="1148696" y="252838"/>
                  <a:pt x="980782" y="63023"/>
                  <a:pt x="966181" y="145155"/>
                </a:cubicBezTo>
                <a:cubicBezTo>
                  <a:pt x="951580" y="227287"/>
                  <a:pt x="1085728" y="720990"/>
                  <a:pt x="1075690" y="731028"/>
                </a:cubicBezTo>
                <a:cubicBezTo>
                  <a:pt x="1065652" y="741066"/>
                  <a:pt x="975307" y="236412"/>
                  <a:pt x="905951" y="205384"/>
                </a:cubicBezTo>
                <a:cubicBezTo>
                  <a:pt x="836595" y="174356"/>
                  <a:pt x="807393" y="448129"/>
                  <a:pt x="659556" y="544862"/>
                </a:cubicBezTo>
                <a:cubicBezTo>
                  <a:pt x="511719" y="641595"/>
                  <a:pt x="92846" y="735590"/>
                  <a:pt x="18928" y="785782"/>
                </a:cubicBezTo>
                <a:cubicBezTo>
                  <a:pt x="-54991" y="835974"/>
                  <a:pt x="103798" y="814985"/>
                  <a:pt x="216045" y="846012"/>
                </a:cubicBezTo>
                <a:cubicBezTo>
                  <a:pt x="328292" y="877039"/>
                  <a:pt x="579250" y="887078"/>
                  <a:pt x="692409" y="971947"/>
                </a:cubicBezTo>
                <a:cubicBezTo>
                  <a:pt x="805568" y="1056816"/>
                  <a:pt x="872186" y="1304125"/>
                  <a:pt x="895000" y="1355229"/>
                </a:cubicBezTo>
                <a:cubicBezTo>
                  <a:pt x="917814" y="1406333"/>
                  <a:pt x="769977" y="1236594"/>
                  <a:pt x="829295" y="1278572"/>
                </a:cubicBezTo>
                <a:cubicBezTo>
                  <a:pt x="888613" y="1320550"/>
                  <a:pt x="1222615" y="1552345"/>
                  <a:pt x="1250905" y="1607099"/>
                </a:cubicBezTo>
                <a:cubicBezTo>
                  <a:pt x="1279195" y="1661854"/>
                  <a:pt x="957056" y="1546869"/>
                  <a:pt x="999034" y="1607099"/>
                </a:cubicBezTo>
                <a:cubicBezTo>
                  <a:pt x="1041012" y="1667329"/>
                  <a:pt x="1444370" y="1984905"/>
                  <a:pt x="1502775" y="1968479"/>
                </a:cubicBezTo>
                <a:cubicBezTo>
                  <a:pt x="1561180" y="1952053"/>
                  <a:pt x="1395092" y="1647252"/>
                  <a:pt x="1349463" y="1508541"/>
                </a:cubicBezTo>
                <a:cubicBezTo>
                  <a:pt x="1303834" y="1369830"/>
                  <a:pt x="1249080" y="1221993"/>
                  <a:pt x="1229003" y="1136211"/>
                </a:cubicBezTo>
                <a:cubicBezTo>
                  <a:pt x="1208926" y="1050429"/>
                  <a:pt x="1270069" y="1070505"/>
                  <a:pt x="1229003" y="993849"/>
                </a:cubicBezTo>
                <a:cubicBezTo>
                  <a:pt x="1187937" y="917193"/>
                  <a:pt x="1138658" y="728290"/>
                  <a:pt x="982608" y="676273"/>
                </a:cubicBezTo>
                <a:cubicBezTo>
                  <a:pt x="826558" y="624256"/>
                  <a:pt x="348368" y="737416"/>
                  <a:pt x="292701" y="681749"/>
                </a:cubicBezTo>
                <a:cubicBezTo>
                  <a:pt x="237034" y="626082"/>
                  <a:pt x="631266" y="390637"/>
                  <a:pt x="648605" y="342271"/>
                </a:cubicBezTo>
                <a:cubicBezTo>
                  <a:pt x="665944" y="293905"/>
                  <a:pt x="350193" y="427140"/>
                  <a:pt x="396734" y="391550"/>
                </a:cubicBezTo>
                <a:cubicBezTo>
                  <a:pt x="443275" y="355960"/>
                  <a:pt x="864885" y="196259"/>
                  <a:pt x="927853" y="128728"/>
                </a:cubicBezTo>
                <a:cubicBezTo>
                  <a:pt x="990821" y="61198"/>
                  <a:pt x="769978" y="14657"/>
                  <a:pt x="790967" y="27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27B76ED4-EB1F-C776-21DB-9D2B65118D6F}"/>
              </a:ext>
            </a:extLst>
          </p:cNvPr>
          <p:cNvSpPr/>
          <p:nvPr/>
        </p:nvSpPr>
        <p:spPr>
          <a:xfrm>
            <a:off x="214404" y="11427039"/>
            <a:ext cx="860846" cy="345617"/>
          </a:xfrm>
          <a:custGeom>
            <a:avLst/>
            <a:gdLst>
              <a:gd name="connsiteX0" fmla="*/ 4614 w 860846"/>
              <a:gd name="connsiteY0" fmla="*/ 246618 h 345617"/>
              <a:gd name="connsiteX1" fmla="*/ 842358 w 860846"/>
              <a:gd name="connsiteY1" fmla="*/ 223 h 345617"/>
              <a:gd name="connsiteX2" fmla="*/ 601438 w 860846"/>
              <a:gd name="connsiteY2" fmla="*/ 202815 h 345617"/>
              <a:gd name="connsiteX3" fmla="*/ 804030 w 860846"/>
              <a:gd name="connsiteY3" fmla="*/ 219241 h 345617"/>
              <a:gd name="connsiteX4" fmla="*/ 524782 w 860846"/>
              <a:gd name="connsiteY4" fmla="*/ 345177 h 345617"/>
              <a:gd name="connsiteX5" fmla="*/ 289337 w 860846"/>
              <a:gd name="connsiteY5" fmla="*/ 263045 h 345617"/>
              <a:gd name="connsiteX6" fmla="*/ 64844 w 860846"/>
              <a:gd name="connsiteY6" fmla="*/ 323275 h 345617"/>
              <a:gd name="connsiteX7" fmla="*/ 486453 w 860846"/>
              <a:gd name="connsiteY7" fmla="*/ 137110 h 345617"/>
              <a:gd name="connsiteX8" fmla="*/ 4614 w 860846"/>
              <a:gd name="connsiteY8" fmla="*/ 246618 h 34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846" h="345617">
                <a:moveTo>
                  <a:pt x="4614" y="246618"/>
                </a:moveTo>
                <a:cubicBezTo>
                  <a:pt x="63931" y="223804"/>
                  <a:pt x="742887" y="7523"/>
                  <a:pt x="842358" y="223"/>
                </a:cubicBezTo>
                <a:cubicBezTo>
                  <a:pt x="941829" y="-7077"/>
                  <a:pt x="607826" y="166312"/>
                  <a:pt x="601438" y="202815"/>
                </a:cubicBezTo>
                <a:cubicBezTo>
                  <a:pt x="595050" y="239318"/>
                  <a:pt x="816806" y="195514"/>
                  <a:pt x="804030" y="219241"/>
                </a:cubicBezTo>
                <a:cubicBezTo>
                  <a:pt x="791254" y="242968"/>
                  <a:pt x="610564" y="337876"/>
                  <a:pt x="524782" y="345177"/>
                </a:cubicBezTo>
                <a:cubicBezTo>
                  <a:pt x="439000" y="352478"/>
                  <a:pt x="365993" y="266695"/>
                  <a:pt x="289337" y="263045"/>
                </a:cubicBezTo>
                <a:cubicBezTo>
                  <a:pt x="212681" y="259395"/>
                  <a:pt x="31991" y="344264"/>
                  <a:pt x="64844" y="323275"/>
                </a:cubicBezTo>
                <a:cubicBezTo>
                  <a:pt x="97697" y="302286"/>
                  <a:pt x="495579" y="154449"/>
                  <a:pt x="486453" y="137110"/>
                </a:cubicBezTo>
                <a:cubicBezTo>
                  <a:pt x="477327" y="119771"/>
                  <a:pt x="-54703" y="269432"/>
                  <a:pt x="4614" y="2466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57C61BB9-EB2E-7974-988E-D12C820D1934}"/>
              </a:ext>
            </a:extLst>
          </p:cNvPr>
          <p:cNvSpPr/>
          <p:nvPr/>
        </p:nvSpPr>
        <p:spPr>
          <a:xfrm>
            <a:off x="245686" y="10529115"/>
            <a:ext cx="732065" cy="1145054"/>
          </a:xfrm>
          <a:custGeom>
            <a:avLst/>
            <a:gdLst>
              <a:gd name="connsiteX0" fmla="*/ 148546 w 732065"/>
              <a:gd name="connsiteY0" fmla="*/ 334176 h 1145054"/>
              <a:gd name="connsiteX1" fmla="*/ 723468 w 732065"/>
              <a:gd name="connsiteY1" fmla="*/ 174 h 1145054"/>
              <a:gd name="connsiteX2" fmla="*/ 493500 w 732065"/>
              <a:gd name="connsiteY2" fmla="*/ 290372 h 1145054"/>
              <a:gd name="connsiteX3" fmla="*/ 488024 w 732065"/>
              <a:gd name="connsiteY3" fmla="*/ 443685 h 1145054"/>
              <a:gd name="connsiteX4" fmla="*/ 203301 w 732065"/>
              <a:gd name="connsiteY4" fmla="*/ 931000 h 1145054"/>
              <a:gd name="connsiteX5" fmla="*/ 279957 w 732065"/>
              <a:gd name="connsiteY5" fmla="*/ 783163 h 1145054"/>
              <a:gd name="connsiteX6" fmla="*/ 709 w 732065"/>
              <a:gd name="connsiteY6" fmla="*/ 1144542 h 1145054"/>
              <a:gd name="connsiteX7" fmla="*/ 203301 w 732065"/>
              <a:gd name="connsiteY7" fmla="*/ 690080 h 1145054"/>
              <a:gd name="connsiteX8" fmla="*/ 312810 w 732065"/>
              <a:gd name="connsiteY8" fmla="*/ 295848 h 1145054"/>
              <a:gd name="connsiteX9" fmla="*/ 148546 w 732065"/>
              <a:gd name="connsiteY9" fmla="*/ 334176 h 114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2065" h="1145054">
                <a:moveTo>
                  <a:pt x="148546" y="334176"/>
                </a:moveTo>
                <a:cubicBezTo>
                  <a:pt x="216989" y="284897"/>
                  <a:pt x="665976" y="7475"/>
                  <a:pt x="723468" y="174"/>
                </a:cubicBezTo>
                <a:cubicBezTo>
                  <a:pt x="780960" y="-7127"/>
                  <a:pt x="532741" y="216453"/>
                  <a:pt x="493500" y="290372"/>
                </a:cubicBezTo>
                <a:cubicBezTo>
                  <a:pt x="454259" y="364291"/>
                  <a:pt x="536390" y="336914"/>
                  <a:pt x="488024" y="443685"/>
                </a:cubicBezTo>
                <a:cubicBezTo>
                  <a:pt x="439658" y="550456"/>
                  <a:pt x="237979" y="874420"/>
                  <a:pt x="203301" y="931000"/>
                </a:cubicBezTo>
                <a:cubicBezTo>
                  <a:pt x="168623" y="987580"/>
                  <a:pt x="313722" y="747573"/>
                  <a:pt x="279957" y="783163"/>
                </a:cubicBezTo>
                <a:cubicBezTo>
                  <a:pt x="246192" y="818753"/>
                  <a:pt x="13485" y="1160056"/>
                  <a:pt x="709" y="1144542"/>
                </a:cubicBezTo>
                <a:cubicBezTo>
                  <a:pt x="-12067" y="1129028"/>
                  <a:pt x="151284" y="831529"/>
                  <a:pt x="203301" y="690080"/>
                </a:cubicBezTo>
                <a:cubicBezTo>
                  <a:pt x="255318" y="548631"/>
                  <a:pt x="317373" y="350603"/>
                  <a:pt x="312810" y="295848"/>
                </a:cubicBezTo>
                <a:cubicBezTo>
                  <a:pt x="308247" y="241093"/>
                  <a:pt x="80103" y="383455"/>
                  <a:pt x="148546" y="3341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CFA7B752-92DE-1E60-522F-2A31A8767040}"/>
              </a:ext>
            </a:extLst>
          </p:cNvPr>
          <p:cNvSpPr/>
          <p:nvPr/>
        </p:nvSpPr>
        <p:spPr>
          <a:xfrm>
            <a:off x="88158" y="8966336"/>
            <a:ext cx="717686" cy="1826868"/>
          </a:xfrm>
          <a:custGeom>
            <a:avLst/>
            <a:gdLst>
              <a:gd name="connsiteX0" fmla="*/ 716733 w 717686"/>
              <a:gd name="connsiteY0" fmla="*/ 57204 h 1826868"/>
              <a:gd name="connsiteX1" fmla="*/ 245844 w 717686"/>
              <a:gd name="connsiteY1" fmla="*/ 1327508 h 1826868"/>
              <a:gd name="connsiteX2" fmla="*/ 306074 w 717686"/>
              <a:gd name="connsiteY2" fmla="*/ 1146818 h 1826868"/>
              <a:gd name="connsiteX3" fmla="*/ 43253 w 717686"/>
              <a:gd name="connsiteY3" fmla="*/ 1825774 h 1826868"/>
              <a:gd name="connsiteX4" fmla="*/ 76105 w 717686"/>
              <a:gd name="connsiteY4" fmla="*/ 1278229 h 1826868"/>
              <a:gd name="connsiteX5" fmla="*/ 59679 w 717686"/>
              <a:gd name="connsiteY5" fmla="*/ 276222 h 1826868"/>
              <a:gd name="connsiteX6" fmla="*/ 15876 w 717686"/>
              <a:gd name="connsiteY6" fmla="*/ 385731 h 1826868"/>
              <a:gd name="connsiteX7" fmla="*/ 360829 w 717686"/>
              <a:gd name="connsiteY7" fmla="*/ 95532 h 1826868"/>
              <a:gd name="connsiteX8" fmla="*/ 103483 w 717686"/>
              <a:gd name="connsiteY8" fmla="*/ 210517 h 1826868"/>
              <a:gd name="connsiteX9" fmla="*/ 716733 w 717686"/>
              <a:gd name="connsiteY9" fmla="*/ 57204 h 182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686" h="1826868">
                <a:moveTo>
                  <a:pt x="716733" y="57204"/>
                </a:moveTo>
                <a:cubicBezTo>
                  <a:pt x="740460" y="243369"/>
                  <a:pt x="314287" y="1145906"/>
                  <a:pt x="245844" y="1327508"/>
                </a:cubicBezTo>
                <a:cubicBezTo>
                  <a:pt x="177401" y="1509110"/>
                  <a:pt x="339839" y="1063774"/>
                  <a:pt x="306074" y="1146818"/>
                </a:cubicBezTo>
                <a:cubicBezTo>
                  <a:pt x="272309" y="1229862"/>
                  <a:pt x="81581" y="1803872"/>
                  <a:pt x="43253" y="1825774"/>
                </a:cubicBezTo>
                <a:cubicBezTo>
                  <a:pt x="4925" y="1847676"/>
                  <a:pt x="73367" y="1536488"/>
                  <a:pt x="76105" y="1278229"/>
                </a:cubicBezTo>
                <a:cubicBezTo>
                  <a:pt x="78843" y="1019970"/>
                  <a:pt x="69717" y="424972"/>
                  <a:pt x="59679" y="276222"/>
                </a:cubicBezTo>
                <a:cubicBezTo>
                  <a:pt x="49641" y="127472"/>
                  <a:pt x="-34316" y="415846"/>
                  <a:pt x="15876" y="385731"/>
                </a:cubicBezTo>
                <a:cubicBezTo>
                  <a:pt x="66068" y="355616"/>
                  <a:pt x="346228" y="124734"/>
                  <a:pt x="360829" y="95532"/>
                </a:cubicBezTo>
                <a:cubicBezTo>
                  <a:pt x="375430" y="66330"/>
                  <a:pt x="40515" y="223293"/>
                  <a:pt x="103483" y="210517"/>
                </a:cubicBezTo>
                <a:cubicBezTo>
                  <a:pt x="166451" y="197741"/>
                  <a:pt x="693006" y="-128961"/>
                  <a:pt x="716733" y="572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80059124-342B-BECE-770C-A1738525BA5F}"/>
              </a:ext>
            </a:extLst>
          </p:cNvPr>
          <p:cNvSpPr/>
          <p:nvPr/>
        </p:nvSpPr>
        <p:spPr>
          <a:xfrm>
            <a:off x="2286028" y="6073565"/>
            <a:ext cx="2938509" cy="1676044"/>
          </a:xfrm>
          <a:custGeom>
            <a:avLst/>
            <a:gdLst>
              <a:gd name="connsiteX0" fmla="*/ 35562 w 2938509"/>
              <a:gd name="connsiteY0" fmla="*/ 1668720 h 1676044"/>
              <a:gd name="connsiteX1" fmla="*/ 1968396 w 2938509"/>
              <a:gd name="connsiteY1" fmla="*/ 529827 h 1676044"/>
              <a:gd name="connsiteX2" fmla="*/ 1355146 w 2938509"/>
              <a:gd name="connsiteY2" fmla="*/ 699566 h 1676044"/>
              <a:gd name="connsiteX3" fmla="*/ 2373579 w 2938509"/>
              <a:gd name="connsiteY3" fmla="*/ 283431 h 1676044"/>
              <a:gd name="connsiteX4" fmla="*/ 2921124 w 2938509"/>
              <a:gd name="connsiteY4" fmla="*/ 58938 h 1676044"/>
              <a:gd name="connsiteX5" fmla="*/ 2647352 w 2938509"/>
              <a:gd name="connsiteY5" fmla="*/ 288907 h 1676044"/>
              <a:gd name="connsiteX6" fmla="*/ 2838992 w 2938509"/>
              <a:gd name="connsiteY6" fmla="*/ 15134 h 1676044"/>
              <a:gd name="connsiteX7" fmla="*/ 785699 w 2938509"/>
              <a:gd name="connsiteY7" fmla="*/ 841927 h 1676044"/>
              <a:gd name="connsiteX8" fmla="*/ 1300391 w 2938509"/>
              <a:gd name="connsiteY8" fmla="*/ 683139 h 1676044"/>
              <a:gd name="connsiteX9" fmla="*/ 314810 w 2938509"/>
              <a:gd name="connsiteY9" fmla="*/ 1329242 h 1676044"/>
              <a:gd name="connsiteX10" fmla="*/ 687141 w 2938509"/>
              <a:gd name="connsiteY10" fmla="*/ 1033568 h 1676044"/>
              <a:gd name="connsiteX11" fmla="*/ 35562 w 2938509"/>
              <a:gd name="connsiteY11" fmla="*/ 1668720 h 167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8509" h="1676044">
                <a:moveTo>
                  <a:pt x="35562" y="1668720"/>
                </a:moveTo>
                <a:cubicBezTo>
                  <a:pt x="249104" y="1584763"/>
                  <a:pt x="1748465" y="691353"/>
                  <a:pt x="1968396" y="529827"/>
                </a:cubicBezTo>
                <a:cubicBezTo>
                  <a:pt x="2188327" y="368301"/>
                  <a:pt x="1287616" y="740632"/>
                  <a:pt x="1355146" y="699566"/>
                </a:cubicBezTo>
                <a:cubicBezTo>
                  <a:pt x="1422677" y="658500"/>
                  <a:pt x="2373579" y="283431"/>
                  <a:pt x="2373579" y="283431"/>
                </a:cubicBezTo>
                <a:cubicBezTo>
                  <a:pt x="2634575" y="176660"/>
                  <a:pt x="2875495" y="58025"/>
                  <a:pt x="2921124" y="58938"/>
                </a:cubicBezTo>
                <a:cubicBezTo>
                  <a:pt x="2966753" y="59851"/>
                  <a:pt x="2661040" y="296208"/>
                  <a:pt x="2647352" y="288907"/>
                </a:cubicBezTo>
                <a:cubicBezTo>
                  <a:pt x="2633664" y="281606"/>
                  <a:pt x="3149267" y="-77036"/>
                  <a:pt x="2838992" y="15134"/>
                </a:cubicBezTo>
                <a:cubicBezTo>
                  <a:pt x="2528717" y="107304"/>
                  <a:pt x="1042133" y="730593"/>
                  <a:pt x="785699" y="841927"/>
                </a:cubicBezTo>
                <a:cubicBezTo>
                  <a:pt x="529265" y="953261"/>
                  <a:pt x="1378873" y="601920"/>
                  <a:pt x="1300391" y="683139"/>
                </a:cubicBezTo>
                <a:cubicBezTo>
                  <a:pt x="1221910" y="764358"/>
                  <a:pt x="417018" y="1270837"/>
                  <a:pt x="314810" y="1329242"/>
                </a:cubicBezTo>
                <a:cubicBezTo>
                  <a:pt x="212602" y="1387647"/>
                  <a:pt x="736420" y="978813"/>
                  <a:pt x="687141" y="1033568"/>
                </a:cubicBezTo>
                <a:cubicBezTo>
                  <a:pt x="637862" y="1088322"/>
                  <a:pt x="-177980" y="1752677"/>
                  <a:pt x="35562" y="166872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1E4F37E6-EC37-A568-11B6-22559B0449BF}"/>
              </a:ext>
            </a:extLst>
          </p:cNvPr>
          <p:cNvSpPr/>
          <p:nvPr/>
        </p:nvSpPr>
        <p:spPr>
          <a:xfrm>
            <a:off x="2246766" y="5719893"/>
            <a:ext cx="1964266" cy="2163046"/>
          </a:xfrm>
          <a:custGeom>
            <a:avLst/>
            <a:gdLst>
              <a:gd name="connsiteX0" fmla="*/ 1963854 w 1964266"/>
              <a:gd name="connsiteY0" fmla="*/ 23853 h 2163046"/>
              <a:gd name="connsiteX1" fmla="*/ 852338 w 1964266"/>
              <a:gd name="connsiteY1" fmla="*/ 1157271 h 2163046"/>
              <a:gd name="connsiteX2" fmla="*/ 950896 w 1964266"/>
              <a:gd name="connsiteY2" fmla="*/ 1118943 h 2163046"/>
              <a:gd name="connsiteX3" fmla="*/ 9119 w 1964266"/>
              <a:gd name="connsiteY3" fmla="*/ 2159278 h 2163046"/>
              <a:gd name="connsiteX4" fmla="*/ 452630 w 1964266"/>
              <a:gd name="connsiteY4" fmla="*/ 1480323 h 2163046"/>
              <a:gd name="connsiteX5" fmla="*/ 102202 w 1964266"/>
              <a:gd name="connsiteY5" fmla="*/ 1808850 h 2163046"/>
              <a:gd name="connsiteX6" fmla="*/ 1005651 w 1964266"/>
              <a:gd name="connsiteY6" fmla="*/ 631628 h 2163046"/>
              <a:gd name="connsiteX7" fmla="*/ 633320 w 1964266"/>
              <a:gd name="connsiteY7" fmla="*/ 916351 h 2163046"/>
              <a:gd name="connsiteX8" fmla="*/ 1542245 w 1964266"/>
              <a:gd name="connsiteY8" fmla="*/ 95034 h 2163046"/>
              <a:gd name="connsiteX9" fmla="*/ 989224 w 1964266"/>
              <a:gd name="connsiteY9" fmla="*/ 363331 h 2163046"/>
              <a:gd name="connsiteX10" fmla="*/ 1963854 w 1964266"/>
              <a:gd name="connsiteY10" fmla="*/ 23853 h 216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4266" h="2163046">
                <a:moveTo>
                  <a:pt x="1963854" y="23853"/>
                </a:moveTo>
                <a:cubicBezTo>
                  <a:pt x="1941040" y="156176"/>
                  <a:pt x="1021164" y="974756"/>
                  <a:pt x="852338" y="1157271"/>
                </a:cubicBezTo>
                <a:cubicBezTo>
                  <a:pt x="683512" y="1339786"/>
                  <a:pt x="1091432" y="951942"/>
                  <a:pt x="950896" y="1118943"/>
                </a:cubicBezTo>
                <a:cubicBezTo>
                  <a:pt x="810360" y="1285944"/>
                  <a:pt x="92163" y="2099048"/>
                  <a:pt x="9119" y="2159278"/>
                </a:cubicBezTo>
                <a:cubicBezTo>
                  <a:pt x="-73925" y="2219508"/>
                  <a:pt x="437116" y="1538728"/>
                  <a:pt x="452630" y="1480323"/>
                </a:cubicBezTo>
                <a:cubicBezTo>
                  <a:pt x="468144" y="1421918"/>
                  <a:pt x="10032" y="1950299"/>
                  <a:pt x="102202" y="1808850"/>
                </a:cubicBezTo>
                <a:cubicBezTo>
                  <a:pt x="194372" y="1667401"/>
                  <a:pt x="917131" y="780378"/>
                  <a:pt x="1005651" y="631628"/>
                </a:cubicBezTo>
                <a:cubicBezTo>
                  <a:pt x="1094171" y="482878"/>
                  <a:pt x="543888" y="1005783"/>
                  <a:pt x="633320" y="916351"/>
                </a:cubicBezTo>
                <a:cubicBezTo>
                  <a:pt x="722752" y="826919"/>
                  <a:pt x="1482928" y="187204"/>
                  <a:pt x="1542245" y="95034"/>
                </a:cubicBezTo>
                <a:cubicBezTo>
                  <a:pt x="1601562" y="2864"/>
                  <a:pt x="923519" y="374282"/>
                  <a:pt x="989224" y="363331"/>
                </a:cubicBezTo>
                <a:cubicBezTo>
                  <a:pt x="1054929" y="352380"/>
                  <a:pt x="1986668" y="-108470"/>
                  <a:pt x="1963854" y="2385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36575F70-1D55-BEC5-9417-76C4D82A4F18}"/>
              </a:ext>
            </a:extLst>
          </p:cNvPr>
          <p:cNvSpPr/>
          <p:nvPr/>
        </p:nvSpPr>
        <p:spPr>
          <a:xfrm>
            <a:off x="3315342" y="5731348"/>
            <a:ext cx="1033766" cy="955008"/>
          </a:xfrm>
          <a:custGeom>
            <a:avLst/>
            <a:gdLst>
              <a:gd name="connsiteX0" fmla="*/ 1032165 w 1033766"/>
              <a:gd name="connsiteY0" fmla="*/ 50726 h 955008"/>
              <a:gd name="connsiteX1" fmla="*/ 402488 w 1033766"/>
              <a:gd name="connsiteY1" fmla="*/ 532566 h 955008"/>
              <a:gd name="connsiteX2" fmla="*/ 637932 w 1033766"/>
              <a:gd name="connsiteY2" fmla="*/ 324499 h 955008"/>
              <a:gd name="connsiteX3" fmla="*/ 205372 w 1033766"/>
              <a:gd name="connsiteY3" fmla="*/ 784436 h 955008"/>
              <a:gd name="connsiteX4" fmla="*/ 364160 w 1033766"/>
              <a:gd name="connsiteY4" fmla="*/ 614698 h 955008"/>
              <a:gd name="connsiteX5" fmla="*/ 8256 w 1033766"/>
              <a:gd name="connsiteY5" fmla="*/ 954175 h 955008"/>
              <a:gd name="connsiteX6" fmla="*/ 156093 w 1033766"/>
              <a:gd name="connsiteY6" fmla="*/ 696829 h 955008"/>
              <a:gd name="connsiteX7" fmla="*/ 626981 w 1033766"/>
              <a:gd name="connsiteY7" fmla="*/ 275220 h 955008"/>
              <a:gd name="connsiteX8" fmla="*/ 369635 w 1033766"/>
              <a:gd name="connsiteY8" fmla="*/ 455909 h 955008"/>
              <a:gd name="connsiteX9" fmla="*/ 906229 w 1033766"/>
              <a:gd name="connsiteY9" fmla="*/ 1447 h 955008"/>
              <a:gd name="connsiteX10" fmla="*/ 594129 w 1033766"/>
              <a:gd name="connsiteY10" fmla="*/ 302597 h 955008"/>
              <a:gd name="connsiteX11" fmla="*/ 1032165 w 1033766"/>
              <a:gd name="connsiteY11" fmla="*/ 50726 h 95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766" h="955008">
                <a:moveTo>
                  <a:pt x="1032165" y="50726"/>
                </a:moveTo>
                <a:cubicBezTo>
                  <a:pt x="1000225" y="89054"/>
                  <a:pt x="468194" y="486937"/>
                  <a:pt x="402488" y="532566"/>
                </a:cubicBezTo>
                <a:cubicBezTo>
                  <a:pt x="336782" y="578195"/>
                  <a:pt x="670785" y="282521"/>
                  <a:pt x="637932" y="324499"/>
                </a:cubicBezTo>
                <a:cubicBezTo>
                  <a:pt x="605079" y="366477"/>
                  <a:pt x="205372" y="784436"/>
                  <a:pt x="205372" y="784436"/>
                </a:cubicBezTo>
                <a:cubicBezTo>
                  <a:pt x="159743" y="832802"/>
                  <a:pt x="397013" y="586408"/>
                  <a:pt x="364160" y="614698"/>
                </a:cubicBezTo>
                <a:cubicBezTo>
                  <a:pt x="331307" y="642988"/>
                  <a:pt x="42934" y="940487"/>
                  <a:pt x="8256" y="954175"/>
                </a:cubicBezTo>
                <a:cubicBezTo>
                  <a:pt x="-26422" y="967863"/>
                  <a:pt x="52972" y="809988"/>
                  <a:pt x="156093" y="696829"/>
                </a:cubicBezTo>
                <a:cubicBezTo>
                  <a:pt x="259214" y="583670"/>
                  <a:pt x="591391" y="315373"/>
                  <a:pt x="626981" y="275220"/>
                </a:cubicBezTo>
                <a:cubicBezTo>
                  <a:pt x="662571" y="235067"/>
                  <a:pt x="323094" y="501538"/>
                  <a:pt x="369635" y="455909"/>
                </a:cubicBezTo>
                <a:cubicBezTo>
                  <a:pt x="416176" y="410280"/>
                  <a:pt x="868813" y="26999"/>
                  <a:pt x="906229" y="1447"/>
                </a:cubicBezTo>
                <a:cubicBezTo>
                  <a:pt x="943645" y="-24105"/>
                  <a:pt x="580440" y="297122"/>
                  <a:pt x="594129" y="302597"/>
                </a:cubicBezTo>
                <a:cubicBezTo>
                  <a:pt x="607818" y="308073"/>
                  <a:pt x="1064105" y="12398"/>
                  <a:pt x="1032165" y="5072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88D88E1F-D18D-4F47-21FA-F64522352B58}"/>
              </a:ext>
            </a:extLst>
          </p:cNvPr>
          <p:cNvSpPr/>
          <p:nvPr/>
        </p:nvSpPr>
        <p:spPr>
          <a:xfrm>
            <a:off x="2954049" y="5940734"/>
            <a:ext cx="2244822" cy="924594"/>
          </a:xfrm>
          <a:custGeom>
            <a:avLst/>
            <a:gdLst>
              <a:gd name="connsiteX0" fmla="*/ 2242152 w 2244822"/>
              <a:gd name="connsiteY0" fmla="*/ 128 h 924594"/>
              <a:gd name="connsiteX1" fmla="*/ 730928 w 2244822"/>
              <a:gd name="connsiteY1" fmla="*/ 569575 h 924594"/>
              <a:gd name="connsiteX2" fmla="*/ 260040 w 2244822"/>
              <a:gd name="connsiteY2" fmla="*/ 766691 h 924594"/>
              <a:gd name="connsiteX3" fmla="*/ 632370 w 2244822"/>
              <a:gd name="connsiteY3" fmla="*/ 679084 h 924594"/>
              <a:gd name="connsiteX4" fmla="*/ 19120 w 2244822"/>
              <a:gd name="connsiteY4" fmla="*/ 914528 h 924594"/>
              <a:gd name="connsiteX5" fmla="*/ 1497491 w 2244822"/>
              <a:gd name="connsiteY5" fmla="*/ 284852 h 924594"/>
              <a:gd name="connsiteX6" fmla="*/ 1108734 w 2244822"/>
              <a:gd name="connsiteY6" fmla="*/ 514820 h 924594"/>
              <a:gd name="connsiteX7" fmla="*/ 2242152 w 2244822"/>
              <a:gd name="connsiteY7" fmla="*/ 128 h 92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4822" h="924594">
                <a:moveTo>
                  <a:pt x="2242152" y="128"/>
                </a:moveTo>
                <a:cubicBezTo>
                  <a:pt x="2179184" y="9254"/>
                  <a:pt x="1061280" y="441815"/>
                  <a:pt x="730928" y="569575"/>
                </a:cubicBezTo>
                <a:cubicBezTo>
                  <a:pt x="400576" y="697336"/>
                  <a:pt x="276466" y="748440"/>
                  <a:pt x="260040" y="766691"/>
                </a:cubicBezTo>
                <a:cubicBezTo>
                  <a:pt x="243614" y="784942"/>
                  <a:pt x="672523" y="654445"/>
                  <a:pt x="632370" y="679084"/>
                </a:cubicBezTo>
                <a:cubicBezTo>
                  <a:pt x="592217" y="703723"/>
                  <a:pt x="-125067" y="980233"/>
                  <a:pt x="19120" y="914528"/>
                </a:cubicBezTo>
                <a:cubicBezTo>
                  <a:pt x="163307" y="848823"/>
                  <a:pt x="1315889" y="351470"/>
                  <a:pt x="1497491" y="284852"/>
                </a:cubicBezTo>
                <a:cubicBezTo>
                  <a:pt x="1679093" y="218234"/>
                  <a:pt x="982799" y="557711"/>
                  <a:pt x="1108734" y="514820"/>
                </a:cubicBezTo>
                <a:cubicBezTo>
                  <a:pt x="1234669" y="471929"/>
                  <a:pt x="2305120" y="-8998"/>
                  <a:pt x="2242152" y="1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2F4D55DB-4F59-77AB-47A5-CABCA5DEB7AE}"/>
              </a:ext>
            </a:extLst>
          </p:cNvPr>
          <p:cNvSpPr/>
          <p:nvPr/>
        </p:nvSpPr>
        <p:spPr>
          <a:xfrm>
            <a:off x="7111402" y="6536252"/>
            <a:ext cx="589855" cy="202349"/>
          </a:xfrm>
          <a:custGeom>
            <a:avLst/>
            <a:gdLst>
              <a:gd name="connsiteX0" fmla="*/ 10758 w 589855"/>
              <a:gd name="connsiteY0" fmla="*/ 91455 h 202349"/>
              <a:gd name="connsiteX1" fmla="*/ 346038 w 589855"/>
              <a:gd name="connsiteY1" fmla="*/ 15 h 202349"/>
              <a:gd name="connsiteX2" fmla="*/ 583105 w 589855"/>
              <a:gd name="connsiteY2" fmla="*/ 98228 h 202349"/>
              <a:gd name="connsiteX3" fmla="*/ 498438 w 589855"/>
              <a:gd name="connsiteY3" fmla="*/ 138868 h 202349"/>
              <a:gd name="connsiteX4" fmla="*/ 224118 w 589855"/>
              <a:gd name="connsiteY4" fmla="*/ 199828 h 202349"/>
              <a:gd name="connsiteX5" fmla="*/ 92038 w 589855"/>
              <a:gd name="connsiteY5" fmla="*/ 182895 h 202349"/>
              <a:gd name="connsiteX6" fmla="*/ 10758 w 589855"/>
              <a:gd name="connsiteY6" fmla="*/ 91455 h 20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9855" h="202349">
                <a:moveTo>
                  <a:pt x="10758" y="91455"/>
                </a:moveTo>
                <a:cubicBezTo>
                  <a:pt x="53091" y="60975"/>
                  <a:pt x="250647" y="-1114"/>
                  <a:pt x="346038" y="15"/>
                </a:cubicBezTo>
                <a:cubicBezTo>
                  <a:pt x="441429" y="1144"/>
                  <a:pt x="557705" y="75086"/>
                  <a:pt x="583105" y="98228"/>
                </a:cubicBezTo>
                <a:cubicBezTo>
                  <a:pt x="608505" y="121370"/>
                  <a:pt x="558269" y="121935"/>
                  <a:pt x="498438" y="138868"/>
                </a:cubicBezTo>
                <a:cubicBezTo>
                  <a:pt x="438607" y="155801"/>
                  <a:pt x="291851" y="192490"/>
                  <a:pt x="224118" y="199828"/>
                </a:cubicBezTo>
                <a:cubicBezTo>
                  <a:pt x="156385" y="207166"/>
                  <a:pt x="121389" y="197570"/>
                  <a:pt x="92038" y="182895"/>
                </a:cubicBezTo>
                <a:cubicBezTo>
                  <a:pt x="62687" y="168220"/>
                  <a:pt x="-31575" y="121935"/>
                  <a:pt x="10758" y="9145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04AFD382-EA42-335F-4B5F-A988D263E292}"/>
              </a:ext>
            </a:extLst>
          </p:cNvPr>
          <p:cNvSpPr/>
          <p:nvPr/>
        </p:nvSpPr>
        <p:spPr>
          <a:xfrm>
            <a:off x="6242127" y="5672510"/>
            <a:ext cx="240659" cy="302506"/>
          </a:xfrm>
          <a:custGeom>
            <a:avLst/>
            <a:gdLst>
              <a:gd name="connsiteX0" fmla="*/ 23206 w 240659"/>
              <a:gd name="connsiteY0" fmla="*/ 6930 h 302506"/>
              <a:gd name="connsiteX1" fmla="*/ 6273 w 240659"/>
              <a:gd name="connsiteY1" fmla="*/ 115303 h 302506"/>
              <a:gd name="connsiteX2" fmla="*/ 97713 w 240659"/>
              <a:gd name="connsiteY2" fmla="*/ 240610 h 302506"/>
              <a:gd name="connsiteX3" fmla="*/ 229793 w 240659"/>
              <a:gd name="connsiteY3" fmla="*/ 301570 h 302506"/>
              <a:gd name="connsiteX4" fmla="*/ 229793 w 240659"/>
              <a:gd name="connsiteY4" fmla="*/ 196583 h 302506"/>
              <a:gd name="connsiteX5" fmla="*/ 202700 w 240659"/>
              <a:gd name="connsiteY5" fmla="*/ 91597 h 302506"/>
              <a:gd name="connsiteX6" fmla="*/ 145126 w 240659"/>
              <a:gd name="connsiteY6" fmla="*/ 20477 h 302506"/>
              <a:gd name="connsiteX7" fmla="*/ 23206 w 240659"/>
              <a:gd name="connsiteY7" fmla="*/ 6930 h 3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659" h="302506">
                <a:moveTo>
                  <a:pt x="23206" y="6930"/>
                </a:moveTo>
                <a:cubicBezTo>
                  <a:pt x="64" y="22734"/>
                  <a:pt x="-6145" y="76356"/>
                  <a:pt x="6273" y="115303"/>
                </a:cubicBezTo>
                <a:cubicBezTo>
                  <a:pt x="18691" y="154250"/>
                  <a:pt x="60460" y="209566"/>
                  <a:pt x="97713" y="240610"/>
                </a:cubicBezTo>
                <a:cubicBezTo>
                  <a:pt x="134966" y="271654"/>
                  <a:pt x="207780" y="308908"/>
                  <a:pt x="229793" y="301570"/>
                </a:cubicBezTo>
                <a:cubicBezTo>
                  <a:pt x="251806" y="294232"/>
                  <a:pt x="234308" y="231578"/>
                  <a:pt x="229793" y="196583"/>
                </a:cubicBezTo>
                <a:cubicBezTo>
                  <a:pt x="225278" y="161588"/>
                  <a:pt x="216811" y="120948"/>
                  <a:pt x="202700" y="91597"/>
                </a:cubicBezTo>
                <a:cubicBezTo>
                  <a:pt x="188589" y="62246"/>
                  <a:pt x="175042" y="35717"/>
                  <a:pt x="145126" y="20477"/>
                </a:cubicBezTo>
                <a:cubicBezTo>
                  <a:pt x="115210" y="5237"/>
                  <a:pt x="46348" y="-8874"/>
                  <a:pt x="23206" y="693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6D6B56F8-6A1C-F5A6-B3C4-BFE1DE75ADC8}"/>
              </a:ext>
            </a:extLst>
          </p:cNvPr>
          <p:cNvSpPr/>
          <p:nvPr/>
        </p:nvSpPr>
        <p:spPr>
          <a:xfrm>
            <a:off x="5479237" y="5593882"/>
            <a:ext cx="168217" cy="344531"/>
          </a:xfrm>
          <a:custGeom>
            <a:avLst/>
            <a:gdLst>
              <a:gd name="connsiteX0" fmla="*/ 27483 w 168217"/>
              <a:gd name="connsiteY0" fmla="*/ 891 h 344531"/>
              <a:gd name="connsiteX1" fmla="*/ 390 w 168217"/>
              <a:gd name="connsiteY1" fmla="*/ 105878 h 344531"/>
              <a:gd name="connsiteX2" fmla="*/ 41030 w 168217"/>
              <a:gd name="connsiteY2" fmla="*/ 268438 h 344531"/>
              <a:gd name="connsiteX3" fmla="*/ 159563 w 168217"/>
              <a:gd name="connsiteY3" fmla="*/ 342945 h 344531"/>
              <a:gd name="connsiteX4" fmla="*/ 156176 w 168217"/>
              <a:gd name="connsiteY4" fmla="*/ 204091 h 344531"/>
              <a:gd name="connsiteX5" fmla="*/ 132470 w 168217"/>
              <a:gd name="connsiteY5" fmla="*/ 61851 h 344531"/>
              <a:gd name="connsiteX6" fmla="*/ 27483 w 168217"/>
              <a:gd name="connsiteY6" fmla="*/ 891 h 34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217" h="344531">
                <a:moveTo>
                  <a:pt x="27483" y="891"/>
                </a:moveTo>
                <a:cubicBezTo>
                  <a:pt x="5470" y="8229"/>
                  <a:pt x="-1868" y="61287"/>
                  <a:pt x="390" y="105878"/>
                </a:cubicBezTo>
                <a:cubicBezTo>
                  <a:pt x="2648" y="150469"/>
                  <a:pt x="14501" y="228927"/>
                  <a:pt x="41030" y="268438"/>
                </a:cubicBezTo>
                <a:cubicBezTo>
                  <a:pt x="67559" y="307949"/>
                  <a:pt x="140372" y="353669"/>
                  <a:pt x="159563" y="342945"/>
                </a:cubicBezTo>
                <a:cubicBezTo>
                  <a:pt x="178754" y="332221"/>
                  <a:pt x="160691" y="250940"/>
                  <a:pt x="156176" y="204091"/>
                </a:cubicBezTo>
                <a:cubicBezTo>
                  <a:pt x="151661" y="157242"/>
                  <a:pt x="151097" y="90638"/>
                  <a:pt x="132470" y="61851"/>
                </a:cubicBezTo>
                <a:cubicBezTo>
                  <a:pt x="113843" y="33064"/>
                  <a:pt x="49496" y="-6447"/>
                  <a:pt x="27483" y="89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F544F819-10CA-0DF3-2035-B208E480E089}"/>
              </a:ext>
            </a:extLst>
          </p:cNvPr>
          <p:cNvSpPr/>
          <p:nvPr/>
        </p:nvSpPr>
        <p:spPr>
          <a:xfrm>
            <a:off x="5258931" y="5702203"/>
            <a:ext cx="166515" cy="241728"/>
          </a:xfrm>
          <a:custGeom>
            <a:avLst/>
            <a:gdLst>
              <a:gd name="connsiteX0" fmla="*/ 88616 w 166515"/>
              <a:gd name="connsiteY0" fmla="*/ 944 h 241728"/>
              <a:gd name="connsiteX1" fmla="*/ 24269 w 166515"/>
              <a:gd name="connsiteY1" fmla="*/ 72064 h 241728"/>
              <a:gd name="connsiteX2" fmla="*/ 562 w 166515"/>
              <a:gd name="connsiteY2" fmla="*/ 133024 h 241728"/>
              <a:gd name="connsiteX3" fmla="*/ 44589 w 166515"/>
              <a:gd name="connsiteY3" fmla="*/ 207530 h 241728"/>
              <a:gd name="connsiteX4" fmla="*/ 108936 w 166515"/>
              <a:gd name="connsiteY4" fmla="*/ 238010 h 241728"/>
              <a:gd name="connsiteX5" fmla="*/ 166509 w 166515"/>
              <a:gd name="connsiteY5" fmla="*/ 126250 h 241728"/>
              <a:gd name="connsiteX6" fmla="*/ 88616 w 166515"/>
              <a:gd name="connsiteY6" fmla="*/ 944 h 2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15" h="241728">
                <a:moveTo>
                  <a:pt x="88616" y="944"/>
                </a:moveTo>
                <a:cubicBezTo>
                  <a:pt x="64909" y="-8087"/>
                  <a:pt x="38945" y="50051"/>
                  <a:pt x="24269" y="72064"/>
                </a:cubicBezTo>
                <a:cubicBezTo>
                  <a:pt x="9593" y="94077"/>
                  <a:pt x="-2825" y="110446"/>
                  <a:pt x="562" y="133024"/>
                </a:cubicBezTo>
                <a:cubicBezTo>
                  <a:pt x="3949" y="155602"/>
                  <a:pt x="26527" y="190032"/>
                  <a:pt x="44589" y="207530"/>
                </a:cubicBezTo>
                <a:cubicBezTo>
                  <a:pt x="62651" y="225028"/>
                  <a:pt x="88616" y="251557"/>
                  <a:pt x="108936" y="238010"/>
                </a:cubicBezTo>
                <a:cubicBezTo>
                  <a:pt x="129256" y="224463"/>
                  <a:pt x="167074" y="162374"/>
                  <a:pt x="166509" y="126250"/>
                </a:cubicBezTo>
                <a:cubicBezTo>
                  <a:pt x="165945" y="90126"/>
                  <a:pt x="112323" y="9975"/>
                  <a:pt x="88616" y="94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0D088869-7E49-9E3C-3D1D-6DE47A916EC2}"/>
              </a:ext>
            </a:extLst>
          </p:cNvPr>
          <p:cNvSpPr/>
          <p:nvPr/>
        </p:nvSpPr>
        <p:spPr>
          <a:xfrm>
            <a:off x="6399776" y="6143374"/>
            <a:ext cx="3359694" cy="1099949"/>
          </a:xfrm>
          <a:custGeom>
            <a:avLst/>
            <a:gdLst>
              <a:gd name="connsiteX0" fmla="*/ 80537 w 3359694"/>
              <a:gd name="connsiteY0" fmla="*/ 5635 h 1099949"/>
              <a:gd name="connsiteX1" fmla="*/ 2147876 w 3359694"/>
              <a:gd name="connsiteY1" fmla="*/ 509217 h 1099949"/>
              <a:gd name="connsiteX2" fmla="*/ 3300815 w 3359694"/>
              <a:gd name="connsiteY2" fmla="*/ 959791 h 1099949"/>
              <a:gd name="connsiteX3" fmla="*/ 3022520 w 3359694"/>
              <a:gd name="connsiteY3" fmla="*/ 1079061 h 1099949"/>
              <a:gd name="connsiteX4" fmla="*/ 1578033 w 3359694"/>
              <a:gd name="connsiteY4" fmla="*/ 588730 h 1099949"/>
              <a:gd name="connsiteX5" fmla="*/ 531111 w 3359694"/>
              <a:gd name="connsiteY5" fmla="*/ 257426 h 1099949"/>
              <a:gd name="connsiteX6" fmla="*/ 80537 w 3359694"/>
              <a:gd name="connsiteY6" fmla="*/ 5635 h 109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9694" h="1099949">
                <a:moveTo>
                  <a:pt x="80537" y="5635"/>
                </a:moveTo>
                <a:cubicBezTo>
                  <a:pt x="349998" y="47600"/>
                  <a:pt x="1611163" y="350191"/>
                  <a:pt x="2147876" y="509217"/>
                </a:cubicBezTo>
                <a:cubicBezTo>
                  <a:pt x="2684589" y="668243"/>
                  <a:pt x="3155041" y="864817"/>
                  <a:pt x="3300815" y="959791"/>
                </a:cubicBezTo>
                <a:cubicBezTo>
                  <a:pt x="3446589" y="1054765"/>
                  <a:pt x="3309650" y="1140905"/>
                  <a:pt x="3022520" y="1079061"/>
                </a:cubicBezTo>
                <a:cubicBezTo>
                  <a:pt x="2735390" y="1017218"/>
                  <a:pt x="1993268" y="725669"/>
                  <a:pt x="1578033" y="588730"/>
                </a:cubicBezTo>
                <a:cubicBezTo>
                  <a:pt x="1162798" y="451791"/>
                  <a:pt x="778485" y="347983"/>
                  <a:pt x="531111" y="257426"/>
                </a:cubicBezTo>
                <a:cubicBezTo>
                  <a:pt x="283737" y="166870"/>
                  <a:pt x="-188924" y="-36330"/>
                  <a:pt x="80537" y="5635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A728D074-7B1C-B04F-837E-EB46ED8DB8DD}"/>
              </a:ext>
            </a:extLst>
          </p:cNvPr>
          <p:cNvSpPr/>
          <p:nvPr/>
        </p:nvSpPr>
        <p:spPr>
          <a:xfrm>
            <a:off x="5669604" y="5891594"/>
            <a:ext cx="497999" cy="280376"/>
          </a:xfrm>
          <a:custGeom>
            <a:avLst/>
            <a:gdLst>
              <a:gd name="connsiteX0" fmla="*/ 2326 w 497999"/>
              <a:gd name="connsiteY0" fmla="*/ 5623 h 280376"/>
              <a:gd name="connsiteX1" fmla="*/ 373387 w 497999"/>
              <a:gd name="connsiteY1" fmla="*/ 85136 h 280376"/>
              <a:gd name="connsiteX2" fmla="*/ 492657 w 497999"/>
              <a:gd name="connsiteY2" fmla="*/ 270667 h 280376"/>
              <a:gd name="connsiteX3" fmla="*/ 227613 w 497999"/>
              <a:gd name="connsiteY3" fmla="*/ 230910 h 280376"/>
              <a:gd name="connsiteX4" fmla="*/ 2326 w 497999"/>
              <a:gd name="connsiteY4" fmla="*/ 5623 h 28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999" h="280376">
                <a:moveTo>
                  <a:pt x="2326" y="5623"/>
                </a:moveTo>
                <a:cubicBezTo>
                  <a:pt x="26622" y="-18673"/>
                  <a:pt x="291665" y="40962"/>
                  <a:pt x="373387" y="85136"/>
                </a:cubicBezTo>
                <a:cubicBezTo>
                  <a:pt x="455109" y="129310"/>
                  <a:pt x="516953" y="246371"/>
                  <a:pt x="492657" y="270667"/>
                </a:cubicBezTo>
                <a:cubicBezTo>
                  <a:pt x="468361" y="294963"/>
                  <a:pt x="304917" y="270667"/>
                  <a:pt x="227613" y="230910"/>
                </a:cubicBezTo>
                <a:cubicBezTo>
                  <a:pt x="150309" y="191154"/>
                  <a:pt x="-21970" y="29919"/>
                  <a:pt x="2326" y="562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B3FDBF91-8AFB-822D-4B35-DA92B917F13D}"/>
              </a:ext>
            </a:extLst>
          </p:cNvPr>
          <p:cNvSpPr/>
          <p:nvPr/>
        </p:nvSpPr>
        <p:spPr>
          <a:xfrm>
            <a:off x="3974805" y="5464883"/>
            <a:ext cx="1273249" cy="418319"/>
          </a:xfrm>
          <a:custGeom>
            <a:avLst/>
            <a:gdLst>
              <a:gd name="connsiteX0" fmla="*/ 89581 w 1273249"/>
              <a:gd name="connsiteY0" fmla="*/ 656 h 418319"/>
              <a:gd name="connsiteX1" fmla="*/ 903154 w 1273249"/>
              <a:gd name="connsiteY1" fmla="*/ 195357 h 418319"/>
              <a:gd name="connsiteX2" fmla="*/ 1264742 w 1273249"/>
              <a:gd name="connsiteY2" fmla="*/ 268370 h 418319"/>
              <a:gd name="connsiteX3" fmla="*/ 1156961 w 1273249"/>
              <a:gd name="connsiteY3" fmla="*/ 306615 h 418319"/>
              <a:gd name="connsiteX4" fmla="*/ 1132623 w 1273249"/>
              <a:gd name="connsiteY4" fmla="*/ 417873 h 418319"/>
              <a:gd name="connsiteX5" fmla="*/ 871863 w 1273249"/>
              <a:gd name="connsiteY5" fmla="*/ 348337 h 418319"/>
              <a:gd name="connsiteX6" fmla="*/ 183455 w 1273249"/>
              <a:gd name="connsiteY6" fmla="*/ 174496 h 418319"/>
              <a:gd name="connsiteX7" fmla="*/ 72197 w 1273249"/>
              <a:gd name="connsiteY7" fmla="*/ 80623 h 418319"/>
              <a:gd name="connsiteX8" fmla="*/ 20045 w 1273249"/>
              <a:gd name="connsiteY8" fmla="*/ 129298 h 418319"/>
              <a:gd name="connsiteX9" fmla="*/ 89581 w 1273249"/>
              <a:gd name="connsiteY9" fmla="*/ 656 h 41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249" h="418319">
                <a:moveTo>
                  <a:pt x="89581" y="656"/>
                </a:moveTo>
                <a:cubicBezTo>
                  <a:pt x="236766" y="11666"/>
                  <a:pt x="707294" y="150738"/>
                  <a:pt x="903154" y="195357"/>
                </a:cubicBezTo>
                <a:cubicBezTo>
                  <a:pt x="1099014" y="239976"/>
                  <a:pt x="1222441" y="249827"/>
                  <a:pt x="1264742" y="268370"/>
                </a:cubicBezTo>
                <a:cubicBezTo>
                  <a:pt x="1307043" y="286913"/>
                  <a:pt x="1178981" y="281698"/>
                  <a:pt x="1156961" y="306615"/>
                </a:cubicBezTo>
                <a:cubicBezTo>
                  <a:pt x="1134941" y="331532"/>
                  <a:pt x="1180139" y="410919"/>
                  <a:pt x="1132623" y="417873"/>
                </a:cubicBezTo>
                <a:cubicBezTo>
                  <a:pt x="1085107" y="424827"/>
                  <a:pt x="871863" y="348337"/>
                  <a:pt x="871863" y="348337"/>
                </a:cubicBezTo>
                <a:cubicBezTo>
                  <a:pt x="713668" y="307774"/>
                  <a:pt x="316733" y="219115"/>
                  <a:pt x="183455" y="174496"/>
                </a:cubicBezTo>
                <a:cubicBezTo>
                  <a:pt x="50177" y="129877"/>
                  <a:pt x="99432" y="88156"/>
                  <a:pt x="72197" y="80623"/>
                </a:cubicBezTo>
                <a:cubicBezTo>
                  <a:pt x="44962" y="73090"/>
                  <a:pt x="18886" y="137990"/>
                  <a:pt x="20045" y="129298"/>
                </a:cubicBezTo>
                <a:cubicBezTo>
                  <a:pt x="21204" y="120606"/>
                  <a:pt x="-57604" y="-10354"/>
                  <a:pt x="89581" y="6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60772DFD-0F64-3F3E-73BD-A66CA96FA92A}"/>
              </a:ext>
            </a:extLst>
          </p:cNvPr>
          <p:cNvSpPr/>
          <p:nvPr/>
        </p:nvSpPr>
        <p:spPr>
          <a:xfrm>
            <a:off x="3834737" y="5069308"/>
            <a:ext cx="738375" cy="117700"/>
          </a:xfrm>
          <a:custGeom>
            <a:avLst/>
            <a:gdLst>
              <a:gd name="connsiteX0" fmla="*/ 180 w 738375"/>
              <a:gd name="connsiteY0" fmla="*/ 100703 h 117700"/>
              <a:gd name="connsiteX1" fmla="*/ 219219 w 738375"/>
              <a:gd name="connsiteY1" fmla="*/ 3352 h 117700"/>
              <a:gd name="connsiteX2" fmla="*/ 695541 w 738375"/>
              <a:gd name="connsiteY2" fmla="*/ 20736 h 117700"/>
              <a:gd name="connsiteX3" fmla="*/ 692065 w 738375"/>
              <a:gd name="connsiteY3" fmla="*/ 31167 h 117700"/>
              <a:gd name="connsiteX4" fmla="*/ 486933 w 738375"/>
              <a:gd name="connsiteY4" fmla="*/ 83319 h 117700"/>
              <a:gd name="connsiteX5" fmla="*/ 250510 w 738375"/>
              <a:gd name="connsiteY5" fmla="*/ 114610 h 117700"/>
              <a:gd name="connsiteX6" fmla="*/ 180 w 738375"/>
              <a:gd name="connsiteY6" fmla="*/ 100703 h 1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375" h="117700">
                <a:moveTo>
                  <a:pt x="180" y="100703"/>
                </a:moveTo>
                <a:cubicBezTo>
                  <a:pt x="-5035" y="82160"/>
                  <a:pt x="103326" y="16680"/>
                  <a:pt x="219219" y="3352"/>
                </a:cubicBezTo>
                <a:cubicBezTo>
                  <a:pt x="335113" y="-9976"/>
                  <a:pt x="695541" y="20736"/>
                  <a:pt x="695541" y="20736"/>
                </a:cubicBezTo>
                <a:cubicBezTo>
                  <a:pt x="774349" y="25372"/>
                  <a:pt x="726833" y="20737"/>
                  <a:pt x="692065" y="31167"/>
                </a:cubicBezTo>
                <a:cubicBezTo>
                  <a:pt x="657297" y="41597"/>
                  <a:pt x="560526" y="69412"/>
                  <a:pt x="486933" y="83319"/>
                </a:cubicBezTo>
                <a:cubicBezTo>
                  <a:pt x="413341" y="97226"/>
                  <a:pt x="329318" y="108815"/>
                  <a:pt x="250510" y="114610"/>
                </a:cubicBezTo>
                <a:cubicBezTo>
                  <a:pt x="171702" y="120405"/>
                  <a:pt x="5395" y="119246"/>
                  <a:pt x="180" y="1007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B99F124D-D85D-549D-6954-B393E8A87DFF}"/>
              </a:ext>
            </a:extLst>
          </p:cNvPr>
          <p:cNvSpPr/>
          <p:nvPr/>
        </p:nvSpPr>
        <p:spPr>
          <a:xfrm>
            <a:off x="3837324" y="5113878"/>
            <a:ext cx="672497" cy="306055"/>
          </a:xfrm>
          <a:custGeom>
            <a:avLst/>
            <a:gdLst>
              <a:gd name="connsiteX0" fmla="*/ 1070 w 672497"/>
              <a:gd name="connsiteY0" fmla="*/ 14411 h 306055"/>
              <a:gd name="connsiteX1" fmla="*/ 369611 w 672497"/>
              <a:gd name="connsiteY1" fmla="*/ 31795 h 306055"/>
              <a:gd name="connsiteX2" fmla="*/ 665140 w 672497"/>
              <a:gd name="connsiteY2" fmla="*/ 14411 h 306055"/>
              <a:gd name="connsiteX3" fmla="*/ 567789 w 672497"/>
              <a:gd name="connsiteY3" fmla="*/ 83947 h 306055"/>
              <a:gd name="connsiteX4" fmla="*/ 400903 w 672497"/>
              <a:gd name="connsiteY4" fmla="*/ 282125 h 306055"/>
              <a:gd name="connsiteX5" fmla="*/ 261830 w 672497"/>
              <a:gd name="connsiteY5" fmla="*/ 275171 h 306055"/>
              <a:gd name="connsiteX6" fmla="*/ 1070 w 672497"/>
              <a:gd name="connsiteY6" fmla="*/ 14411 h 30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497" h="306055">
                <a:moveTo>
                  <a:pt x="1070" y="14411"/>
                </a:moveTo>
                <a:cubicBezTo>
                  <a:pt x="19033" y="-26152"/>
                  <a:pt x="258933" y="31795"/>
                  <a:pt x="369611" y="31795"/>
                </a:cubicBezTo>
                <a:cubicBezTo>
                  <a:pt x="480289" y="31795"/>
                  <a:pt x="632110" y="5719"/>
                  <a:pt x="665140" y="14411"/>
                </a:cubicBezTo>
                <a:cubicBezTo>
                  <a:pt x="698170" y="23103"/>
                  <a:pt x="611828" y="39328"/>
                  <a:pt x="567789" y="83947"/>
                </a:cubicBezTo>
                <a:cubicBezTo>
                  <a:pt x="523750" y="128566"/>
                  <a:pt x="451896" y="250254"/>
                  <a:pt x="400903" y="282125"/>
                </a:cubicBezTo>
                <a:cubicBezTo>
                  <a:pt x="349910" y="313996"/>
                  <a:pt x="327310" y="316313"/>
                  <a:pt x="261830" y="275171"/>
                </a:cubicBezTo>
                <a:cubicBezTo>
                  <a:pt x="196350" y="234029"/>
                  <a:pt x="-16893" y="54974"/>
                  <a:pt x="1070" y="144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9265725C-264D-89CB-DDFF-D85AAA4AD63F}"/>
              </a:ext>
            </a:extLst>
          </p:cNvPr>
          <p:cNvSpPr/>
          <p:nvPr/>
        </p:nvSpPr>
        <p:spPr>
          <a:xfrm>
            <a:off x="3998193" y="5253363"/>
            <a:ext cx="279414" cy="109017"/>
          </a:xfrm>
          <a:custGeom>
            <a:avLst/>
            <a:gdLst>
              <a:gd name="connsiteX0" fmla="*/ 134 w 279414"/>
              <a:gd name="connsiteY0" fmla="*/ 31382 h 109017"/>
              <a:gd name="connsiteX1" fmla="*/ 107915 w 279414"/>
              <a:gd name="connsiteY1" fmla="*/ 45289 h 109017"/>
              <a:gd name="connsiteX2" fmla="*/ 278278 w 279414"/>
              <a:gd name="connsiteY2" fmla="*/ 91 h 109017"/>
              <a:gd name="connsiteX3" fmla="*/ 184405 w 279414"/>
              <a:gd name="connsiteY3" fmla="*/ 59197 h 109017"/>
              <a:gd name="connsiteX4" fmla="*/ 229603 w 279414"/>
              <a:gd name="connsiteY4" fmla="*/ 80058 h 109017"/>
              <a:gd name="connsiteX5" fmla="*/ 128776 w 279414"/>
              <a:gd name="connsiteY5" fmla="*/ 107872 h 109017"/>
              <a:gd name="connsiteX6" fmla="*/ 134 w 279414"/>
              <a:gd name="connsiteY6" fmla="*/ 31382 h 10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14" h="109017">
                <a:moveTo>
                  <a:pt x="134" y="31382"/>
                </a:moveTo>
                <a:cubicBezTo>
                  <a:pt x="-3343" y="20951"/>
                  <a:pt x="61558" y="50504"/>
                  <a:pt x="107915" y="45289"/>
                </a:cubicBezTo>
                <a:cubicBezTo>
                  <a:pt x="154272" y="40074"/>
                  <a:pt x="265530" y="-2227"/>
                  <a:pt x="278278" y="91"/>
                </a:cubicBezTo>
                <a:cubicBezTo>
                  <a:pt x="291026" y="2409"/>
                  <a:pt x="192517" y="45869"/>
                  <a:pt x="184405" y="59197"/>
                </a:cubicBezTo>
                <a:cubicBezTo>
                  <a:pt x="176293" y="72525"/>
                  <a:pt x="238874" y="71946"/>
                  <a:pt x="229603" y="80058"/>
                </a:cubicBezTo>
                <a:cubicBezTo>
                  <a:pt x="220332" y="88170"/>
                  <a:pt x="164703" y="114826"/>
                  <a:pt x="128776" y="107872"/>
                </a:cubicBezTo>
                <a:cubicBezTo>
                  <a:pt x="92849" y="100918"/>
                  <a:pt x="3611" y="41813"/>
                  <a:pt x="134" y="31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22FCDEAC-4051-D461-60DB-E47D047CFE28}"/>
              </a:ext>
            </a:extLst>
          </p:cNvPr>
          <p:cNvSpPr/>
          <p:nvPr/>
        </p:nvSpPr>
        <p:spPr>
          <a:xfrm>
            <a:off x="4173092" y="5114377"/>
            <a:ext cx="216591" cy="61087"/>
          </a:xfrm>
          <a:custGeom>
            <a:avLst/>
            <a:gdLst>
              <a:gd name="connsiteX0" fmla="*/ 2552 w 216591"/>
              <a:gd name="connsiteY0" fmla="*/ 52157 h 61087"/>
              <a:gd name="connsiteX1" fmla="*/ 214637 w 216591"/>
              <a:gd name="connsiteY1" fmla="*/ 5 h 61087"/>
              <a:gd name="connsiteX2" fmla="*/ 103379 w 216591"/>
              <a:gd name="connsiteY2" fmla="*/ 55634 h 61087"/>
              <a:gd name="connsiteX3" fmla="*/ 2552 w 216591"/>
              <a:gd name="connsiteY3" fmla="*/ 52157 h 6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91" h="61087">
                <a:moveTo>
                  <a:pt x="2552" y="52157"/>
                </a:moveTo>
                <a:cubicBezTo>
                  <a:pt x="21095" y="42886"/>
                  <a:pt x="197833" y="-574"/>
                  <a:pt x="214637" y="5"/>
                </a:cubicBezTo>
                <a:cubicBezTo>
                  <a:pt x="231441" y="584"/>
                  <a:pt x="135250" y="46363"/>
                  <a:pt x="103379" y="55634"/>
                </a:cubicBezTo>
                <a:cubicBezTo>
                  <a:pt x="71508" y="64905"/>
                  <a:pt x="-15991" y="61428"/>
                  <a:pt x="2552" y="52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さくらん/てめぇの人生、てめぇで咲かす - 銅版画制作の日々" hidden="1">
            <a:extLst>
              <a:ext uri="{FF2B5EF4-FFF2-40B4-BE49-F238E27FC236}">
                <a16:creationId xmlns:a16="http://schemas.microsoft.com/office/drawing/2014/main" id="{009EF023-8BCB-680D-C9E1-D63E795E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931386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01" name="グループ化 1600">
            <a:extLst>
              <a:ext uri="{FF2B5EF4-FFF2-40B4-BE49-F238E27FC236}">
                <a16:creationId xmlns:a16="http://schemas.microsoft.com/office/drawing/2014/main" id="{577AA880-F93C-4DDE-D6DE-40B54AF20098}"/>
              </a:ext>
            </a:extLst>
          </p:cNvPr>
          <p:cNvGrpSpPr/>
          <p:nvPr/>
        </p:nvGrpSpPr>
        <p:grpSpPr>
          <a:xfrm>
            <a:off x="107774" y="-3936"/>
            <a:ext cx="9333973" cy="12779521"/>
            <a:chOff x="107774" y="-3936"/>
            <a:chExt cx="9333973" cy="12779521"/>
          </a:xfrm>
        </p:grpSpPr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20D45CF7-ABDA-D375-D38A-18EB4CF66D70}"/>
                </a:ext>
              </a:extLst>
            </p:cNvPr>
            <p:cNvSpPr/>
            <p:nvPr/>
          </p:nvSpPr>
          <p:spPr>
            <a:xfrm>
              <a:off x="3271259" y="3971565"/>
              <a:ext cx="371620" cy="125951"/>
            </a:xfrm>
            <a:custGeom>
              <a:avLst/>
              <a:gdLst>
                <a:gd name="connsiteX0" fmla="*/ 8516 w 371620"/>
                <a:gd name="connsiteY0" fmla="*/ 38460 h 125951"/>
                <a:gd name="connsiteX1" fmla="*/ 170441 w 371620"/>
                <a:gd name="connsiteY1" fmla="*/ 28935 h 125951"/>
                <a:gd name="connsiteX2" fmla="*/ 148216 w 371620"/>
                <a:gd name="connsiteY2" fmla="*/ 360 h 125951"/>
                <a:gd name="connsiteX3" fmla="*/ 252991 w 371620"/>
                <a:gd name="connsiteY3" fmla="*/ 51160 h 125951"/>
                <a:gd name="connsiteX4" fmla="*/ 246641 w 371620"/>
                <a:gd name="connsiteY4" fmla="*/ 9885 h 125951"/>
                <a:gd name="connsiteX5" fmla="*/ 370466 w 371620"/>
                <a:gd name="connsiteY5" fmla="*/ 124185 h 125951"/>
                <a:gd name="connsiteX6" fmla="*/ 300616 w 371620"/>
                <a:gd name="connsiteY6" fmla="*/ 54335 h 125951"/>
                <a:gd name="connsiteX7" fmla="*/ 170441 w 371620"/>
                <a:gd name="connsiteY7" fmla="*/ 44810 h 125951"/>
                <a:gd name="connsiteX8" fmla="*/ 49791 w 371620"/>
                <a:gd name="connsiteY8" fmla="*/ 73385 h 125951"/>
                <a:gd name="connsiteX9" fmla="*/ 2166 w 371620"/>
                <a:gd name="connsiteY9" fmla="*/ 124185 h 125951"/>
                <a:gd name="connsiteX10" fmla="*/ 113291 w 371620"/>
                <a:gd name="connsiteY10" fmla="*/ 3535 h 125951"/>
                <a:gd name="connsiteX11" fmla="*/ 8516 w 371620"/>
                <a:gd name="connsiteY11" fmla="*/ 38460 h 12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1620" h="125951">
                  <a:moveTo>
                    <a:pt x="8516" y="38460"/>
                  </a:moveTo>
                  <a:cubicBezTo>
                    <a:pt x="18041" y="42693"/>
                    <a:pt x="147158" y="35285"/>
                    <a:pt x="170441" y="28935"/>
                  </a:cubicBezTo>
                  <a:cubicBezTo>
                    <a:pt x="193724" y="22585"/>
                    <a:pt x="134458" y="-3344"/>
                    <a:pt x="148216" y="360"/>
                  </a:cubicBezTo>
                  <a:cubicBezTo>
                    <a:pt x="161974" y="4064"/>
                    <a:pt x="236587" y="49573"/>
                    <a:pt x="252991" y="51160"/>
                  </a:cubicBezTo>
                  <a:cubicBezTo>
                    <a:pt x="269395" y="52747"/>
                    <a:pt x="227062" y="-2286"/>
                    <a:pt x="246641" y="9885"/>
                  </a:cubicBezTo>
                  <a:cubicBezTo>
                    <a:pt x="266220" y="22056"/>
                    <a:pt x="361470" y="116777"/>
                    <a:pt x="370466" y="124185"/>
                  </a:cubicBezTo>
                  <a:cubicBezTo>
                    <a:pt x="379462" y="131593"/>
                    <a:pt x="333953" y="67564"/>
                    <a:pt x="300616" y="54335"/>
                  </a:cubicBezTo>
                  <a:cubicBezTo>
                    <a:pt x="267279" y="41106"/>
                    <a:pt x="212245" y="41635"/>
                    <a:pt x="170441" y="44810"/>
                  </a:cubicBezTo>
                  <a:cubicBezTo>
                    <a:pt x="128637" y="47985"/>
                    <a:pt x="77837" y="60156"/>
                    <a:pt x="49791" y="73385"/>
                  </a:cubicBezTo>
                  <a:cubicBezTo>
                    <a:pt x="21745" y="86614"/>
                    <a:pt x="-8417" y="135827"/>
                    <a:pt x="2166" y="124185"/>
                  </a:cubicBezTo>
                  <a:cubicBezTo>
                    <a:pt x="12749" y="112543"/>
                    <a:pt x="107470" y="18881"/>
                    <a:pt x="113291" y="3535"/>
                  </a:cubicBezTo>
                  <a:cubicBezTo>
                    <a:pt x="119112" y="-11811"/>
                    <a:pt x="-1009" y="34227"/>
                    <a:pt x="8516" y="38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FFD6F91E-4275-6B8D-41AC-15827BC4D61E}"/>
                </a:ext>
              </a:extLst>
            </p:cNvPr>
            <p:cNvSpPr/>
            <p:nvPr/>
          </p:nvSpPr>
          <p:spPr>
            <a:xfrm>
              <a:off x="3578215" y="4038258"/>
              <a:ext cx="153943" cy="216983"/>
            </a:xfrm>
            <a:custGeom>
              <a:avLst/>
              <a:gdLst>
                <a:gd name="connsiteX0" fmla="*/ 10 w 153943"/>
                <a:gd name="connsiteY0" fmla="*/ 342 h 216983"/>
                <a:gd name="connsiteX1" fmla="*/ 95260 w 153943"/>
                <a:gd name="connsiteY1" fmla="*/ 143217 h 216983"/>
                <a:gd name="connsiteX2" fmla="*/ 98435 w 153943"/>
                <a:gd name="connsiteY2" fmla="*/ 111467 h 216983"/>
                <a:gd name="connsiteX3" fmla="*/ 146060 w 153943"/>
                <a:gd name="connsiteY3" fmla="*/ 184492 h 216983"/>
                <a:gd name="connsiteX4" fmla="*/ 152410 w 153943"/>
                <a:gd name="connsiteY4" fmla="*/ 216242 h 216983"/>
                <a:gd name="connsiteX5" fmla="*/ 130185 w 153943"/>
                <a:gd name="connsiteY5" fmla="*/ 155917 h 216983"/>
                <a:gd name="connsiteX6" fmla="*/ 107960 w 153943"/>
                <a:gd name="connsiteY6" fmla="*/ 114642 h 216983"/>
                <a:gd name="connsiteX7" fmla="*/ 95260 w 153943"/>
                <a:gd name="connsiteY7" fmla="*/ 73367 h 216983"/>
                <a:gd name="connsiteX8" fmla="*/ 88910 w 153943"/>
                <a:gd name="connsiteY8" fmla="*/ 101942 h 216983"/>
                <a:gd name="connsiteX9" fmla="*/ 10 w 153943"/>
                <a:gd name="connsiteY9" fmla="*/ 342 h 21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943" h="216983">
                  <a:moveTo>
                    <a:pt x="10" y="342"/>
                  </a:moveTo>
                  <a:cubicBezTo>
                    <a:pt x="1068" y="7221"/>
                    <a:pt x="78856" y="124696"/>
                    <a:pt x="95260" y="143217"/>
                  </a:cubicBezTo>
                  <a:cubicBezTo>
                    <a:pt x="111664" y="161738"/>
                    <a:pt x="89968" y="104588"/>
                    <a:pt x="98435" y="111467"/>
                  </a:cubicBezTo>
                  <a:cubicBezTo>
                    <a:pt x="106902" y="118346"/>
                    <a:pt x="137064" y="167030"/>
                    <a:pt x="146060" y="184492"/>
                  </a:cubicBezTo>
                  <a:cubicBezTo>
                    <a:pt x="155056" y="201955"/>
                    <a:pt x="155056" y="221004"/>
                    <a:pt x="152410" y="216242"/>
                  </a:cubicBezTo>
                  <a:cubicBezTo>
                    <a:pt x="149764" y="211480"/>
                    <a:pt x="137593" y="172850"/>
                    <a:pt x="130185" y="155917"/>
                  </a:cubicBezTo>
                  <a:cubicBezTo>
                    <a:pt x="122777" y="138984"/>
                    <a:pt x="113781" y="128400"/>
                    <a:pt x="107960" y="114642"/>
                  </a:cubicBezTo>
                  <a:cubicBezTo>
                    <a:pt x="102139" y="100884"/>
                    <a:pt x="98435" y="75484"/>
                    <a:pt x="95260" y="73367"/>
                  </a:cubicBezTo>
                  <a:cubicBezTo>
                    <a:pt x="92085" y="71250"/>
                    <a:pt x="100023" y="111467"/>
                    <a:pt x="88910" y="101942"/>
                  </a:cubicBezTo>
                  <a:cubicBezTo>
                    <a:pt x="77798" y="92417"/>
                    <a:pt x="-1048" y="-6537"/>
                    <a:pt x="10" y="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4FC346B2-7215-B556-C08C-2475B05D87EF}"/>
                </a:ext>
              </a:extLst>
            </p:cNvPr>
            <p:cNvSpPr/>
            <p:nvPr/>
          </p:nvSpPr>
          <p:spPr>
            <a:xfrm>
              <a:off x="3177655" y="4031346"/>
              <a:ext cx="401067" cy="226463"/>
            </a:xfrm>
            <a:custGeom>
              <a:avLst/>
              <a:gdLst>
                <a:gd name="connsiteX0" fmla="*/ 400570 w 401067"/>
                <a:gd name="connsiteY0" fmla="*/ 70754 h 226463"/>
                <a:gd name="connsiteX1" fmla="*/ 349770 w 401067"/>
                <a:gd name="connsiteY1" fmla="*/ 32654 h 226463"/>
                <a:gd name="connsiteX2" fmla="*/ 210070 w 401067"/>
                <a:gd name="connsiteY2" fmla="*/ 64404 h 226463"/>
                <a:gd name="connsiteX3" fmla="*/ 279920 w 401067"/>
                <a:gd name="connsiteY3" fmla="*/ 32654 h 226463"/>
                <a:gd name="connsiteX4" fmla="*/ 197370 w 401067"/>
                <a:gd name="connsiteY4" fmla="*/ 92979 h 226463"/>
                <a:gd name="connsiteX5" fmla="*/ 194195 w 401067"/>
                <a:gd name="connsiteY5" fmla="*/ 146954 h 226463"/>
                <a:gd name="connsiteX6" fmla="*/ 171970 w 401067"/>
                <a:gd name="connsiteY6" fmla="*/ 178704 h 226463"/>
                <a:gd name="connsiteX7" fmla="*/ 67195 w 401067"/>
                <a:gd name="connsiteY7" fmla="*/ 226329 h 226463"/>
                <a:gd name="connsiteX8" fmla="*/ 168795 w 401067"/>
                <a:gd name="connsiteY8" fmla="*/ 162829 h 226463"/>
                <a:gd name="connsiteX9" fmla="*/ 171970 w 401067"/>
                <a:gd name="connsiteY9" fmla="*/ 146954 h 226463"/>
                <a:gd name="connsiteX10" fmla="*/ 51320 w 401067"/>
                <a:gd name="connsiteY10" fmla="*/ 178704 h 226463"/>
                <a:gd name="connsiteX11" fmla="*/ 159270 w 401067"/>
                <a:gd name="connsiteY11" fmla="*/ 146954 h 226463"/>
                <a:gd name="connsiteX12" fmla="*/ 60845 w 401067"/>
                <a:gd name="connsiteY12" fmla="*/ 108854 h 226463"/>
                <a:gd name="connsiteX13" fmla="*/ 3695 w 401067"/>
                <a:gd name="connsiteY13" fmla="*/ 80279 h 226463"/>
                <a:gd name="connsiteX14" fmla="*/ 165620 w 401067"/>
                <a:gd name="connsiteY14" fmla="*/ 102504 h 226463"/>
                <a:gd name="connsiteX15" fmla="*/ 121170 w 401067"/>
                <a:gd name="connsiteY15" fmla="*/ 83454 h 226463"/>
                <a:gd name="connsiteX16" fmla="*/ 232295 w 401067"/>
                <a:gd name="connsiteY16" fmla="*/ 13604 h 226463"/>
                <a:gd name="connsiteX17" fmla="*/ 156095 w 401067"/>
                <a:gd name="connsiteY17" fmla="*/ 48529 h 226463"/>
                <a:gd name="connsiteX18" fmla="*/ 251345 w 401067"/>
                <a:gd name="connsiteY18" fmla="*/ 904 h 226463"/>
                <a:gd name="connsiteX19" fmla="*/ 232295 w 401067"/>
                <a:gd name="connsiteY19" fmla="*/ 16779 h 226463"/>
                <a:gd name="connsiteX20" fmla="*/ 286270 w 401067"/>
                <a:gd name="connsiteY20" fmla="*/ 10429 h 226463"/>
                <a:gd name="connsiteX21" fmla="*/ 330720 w 401067"/>
                <a:gd name="connsiteY21" fmla="*/ 26304 h 226463"/>
                <a:gd name="connsiteX22" fmla="*/ 324370 w 401067"/>
                <a:gd name="connsiteY22" fmla="*/ 4079 h 226463"/>
                <a:gd name="connsiteX23" fmla="*/ 400570 w 401067"/>
                <a:gd name="connsiteY23" fmla="*/ 70754 h 22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1067" h="226463">
                  <a:moveTo>
                    <a:pt x="400570" y="70754"/>
                  </a:moveTo>
                  <a:cubicBezTo>
                    <a:pt x="404803" y="75516"/>
                    <a:pt x="381520" y="33712"/>
                    <a:pt x="349770" y="32654"/>
                  </a:cubicBezTo>
                  <a:cubicBezTo>
                    <a:pt x="318020" y="31596"/>
                    <a:pt x="221712" y="64404"/>
                    <a:pt x="210070" y="64404"/>
                  </a:cubicBezTo>
                  <a:cubicBezTo>
                    <a:pt x="198428" y="64404"/>
                    <a:pt x="282037" y="27892"/>
                    <a:pt x="279920" y="32654"/>
                  </a:cubicBezTo>
                  <a:cubicBezTo>
                    <a:pt x="277803" y="37416"/>
                    <a:pt x="211657" y="73929"/>
                    <a:pt x="197370" y="92979"/>
                  </a:cubicBezTo>
                  <a:cubicBezTo>
                    <a:pt x="183082" y="112029"/>
                    <a:pt x="198428" y="132667"/>
                    <a:pt x="194195" y="146954"/>
                  </a:cubicBezTo>
                  <a:cubicBezTo>
                    <a:pt x="189962" y="161241"/>
                    <a:pt x="193137" y="165475"/>
                    <a:pt x="171970" y="178704"/>
                  </a:cubicBezTo>
                  <a:cubicBezTo>
                    <a:pt x="150803" y="191933"/>
                    <a:pt x="67724" y="228975"/>
                    <a:pt x="67195" y="226329"/>
                  </a:cubicBezTo>
                  <a:cubicBezTo>
                    <a:pt x="66666" y="223683"/>
                    <a:pt x="151332" y="176058"/>
                    <a:pt x="168795" y="162829"/>
                  </a:cubicBezTo>
                  <a:cubicBezTo>
                    <a:pt x="186257" y="149600"/>
                    <a:pt x="191549" y="144308"/>
                    <a:pt x="171970" y="146954"/>
                  </a:cubicBezTo>
                  <a:cubicBezTo>
                    <a:pt x="152391" y="149600"/>
                    <a:pt x="53437" y="178704"/>
                    <a:pt x="51320" y="178704"/>
                  </a:cubicBezTo>
                  <a:cubicBezTo>
                    <a:pt x="49203" y="178704"/>
                    <a:pt x="157683" y="158596"/>
                    <a:pt x="159270" y="146954"/>
                  </a:cubicBezTo>
                  <a:cubicBezTo>
                    <a:pt x="160857" y="135312"/>
                    <a:pt x="86774" y="119967"/>
                    <a:pt x="60845" y="108854"/>
                  </a:cubicBezTo>
                  <a:cubicBezTo>
                    <a:pt x="34916" y="97742"/>
                    <a:pt x="-13767" y="81337"/>
                    <a:pt x="3695" y="80279"/>
                  </a:cubicBezTo>
                  <a:cubicBezTo>
                    <a:pt x="21157" y="79221"/>
                    <a:pt x="146041" y="101975"/>
                    <a:pt x="165620" y="102504"/>
                  </a:cubicBezTo>
                  <a:cubicBezTo>
                    <a:pt x="185199" y="103033"/>
                    <a:pt x="110058" y="98270"/>
                    <a:pt x="121170" y="83454"/>
                  </a:cubicBezTo>
                  <a:cubicBezTo>
                    <a:pt x="132282" y="68638"/>
                    <a:pt x="226474" y="19425"/>
                    <a:pt x="232295" y="13604"/>
                  </a:cubicBezTo>
                  <a:cubicBezTo>
                    <a:pt x="238116" y="7783"/>
                    <a:pt x="152920" y="50646"/>
                    <a:pt x="156095" y="48529"/>
                  </a:cubicBezTo>
                  <a:cubicBezTo>
                    <a:pt x="159270" y="46412"/>
                    <a:pt x="238645" y="6196"/>
                    <a:pt x="251345" y="904"/>
                  </a:cubicBezTo>
                  <a:cubicBezTo>
                    <a:pt x="264045" y="-4388"/>
                    <a:pt x="226474" y="15191"/>
                    <a:pt x="232295" y="16779"/>
                  </a:cubicBezTo>
                  <a:cubicBezTo>
                    <a:pt x="238116" y="18366"/>
                    <a:pt x="269866" y="8842"/>
                    <a:pt x="286270" y="10429"/>
                  </a:cubicBezTo>
                  <a:cubicBezTo>
                    <a:pt x="302674" y="12016"/>
                    <a:pt x="324370" y="27362"/>
                    <a:pt x="330720" y="26304"/>
                  </a:cubicBezTo>
                  <a:cubicBezTo>
                    <a:pt x="337070" y="25246"/>
                    <a:pt x="313787" y="-684"/>
                    <a:pt x="324370" y="4079"/>
                  </a:cubicBezTo>
                  <a:cubicBezTo>
                    <a:pt x="334953" y="8841"/>
                    <a:pt x="396337" y="65992"/>
                    <a:pt x="400570" y="707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CF159A16-749A-6897-FF5A-91CEBF3D2DFA}"/>
                </a:ext>
              </a:extLst>
            </p:cNvPr>
            <p:cNvSpPr/>
            <p:nvPr/>
          </p:nvSpPr>
          <p:spPr>
            <a:xfrm>
              <a:off x="3508358" y="4038568"/>
              <a:ext cx="189214" cy="175737"/>
            </a:xfrm>
            <a:custGeom>
              <a:avLst/>
              <a:gdLst>
                <a:gd name="connsiteX0" fmla="*/ 17 w 189214"/>
                <a:gd name="connsiteY0" fmla="*/ 32 h 175737"/>
                <a:gd name="connsiteX1" fmla="*/ 117492 w 189214"/>
                <a:gd name="connsiteY1" fmla="*/ 63532 h 175737"/>
                <a:gd name="connsiteX2" fmla="*/ 73042 w 189214"/>
                <a:gd name="connsiteY2" fmla="*/ 44482 h 175737"/>
                <a:gd name="connsiteX3" fmla="*/ 187342 w 189214"/>
                <a:gd name="connsiteY3" fmla="*/ 174657 h 175737"/>
                <a:gd name="connsiteX4" fmla="*/ 142892 w 189214"/>
                <a:gd name="connsiteY4" fmla="*/ 104807 h 175737"/>
                <a:gd name="connsiteX5" fmla="*/ 127017 w 189214"/>
                <a:gd name="connsiteY5" fmla="*/ 73057 h 175737"/>
                <a:gd name="connsiteX6" fmla="*/ 17 w 189214"/>
                <a:gd name="connsiteY6" fmla="*/ 32 h 17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14" h="175737">
                  <a:moveTo>
                    <a:pt x="17" y="32"/>
                  </a:moveTo>
                  <a:cubicBezTo>
                    <a:pt x="-1570" y="-1555"/>
                    <a:pt x="105321" y="56124"/>
                    <a:pt x="117492" y="63532"/>
                  </a:cubicBezTo>
                  <a:cubicBezTo>
                    <a:pt x="129663" y="70940"/>
                    <a:pt x="61400" y="25961"/>
                    <a:pt x="73042" y="44482"/>
                  </a:cubicBezTo>
                  <a:cubicBezTo>
                    <a:pt x="84684" y="63003"/>
                    <a:pt x="175700" y="164603"/>
                    <a:pt x="187342" y="174657"/>
                  </a:cubicBezTo>
                  <a:cubicBezTo>
                    <a:pt x="198984" y="184711"/>
                    <a:pt x="152946" y="121740"/>
                    <a:pt x="142892" y="104807"/>
                  </a:cubicBezTo>
                  <a:cubicBezTo>
                    <a:pt x="132838" y="87874"/>
                    <a:pt x="146067" y="87874"/>
                    <a:pt x="127017" y="73057"/>
                  </a:cubicBezTo>
                  <a:cubicBezTo>
                    <a:pt x="107967" y="58240"/>
                    <a:pt x="1604" y="1619"/>
                    <a:pt x="17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8CFEE1C8-F128-011B-7861-67962A0D800D}"/>
                </a:ext>
              </a:extLst>
            </p:cNvPr>
            <p:cNvSpPr/>
            <p:nvPr/>
          </p:nvSpPr>
          <p:spPr>
            <a:xfrm>
              <a:off x="3479762" y="4203686"/>
              <a:ext cx="241350" cy="53083"/>
            </a:xfrm>
            <a:custGeom>
              <a:avLst/>
              <a:gdLst>
                <a:gd name="connsiteX0" fmla="*/ 38 w 241350"/>
                <a:gd name="connsiteY0" fmla="*/ 50814 h 53083"/>
                <a:gd name="connsiteX1" fmla="*/ 142913 w 241350"/>
                <a:gd name="connsiteY1" fmla="*/ 22239 h 53083"/>
                <a:gd name="connsiteX2" fmla="*/ 158788 w 241350"/>
                <a:gd name="connsiteY2" fmla="*/ 14 h 53083"/>
                <a:gd name="connsiteX3" fmla="*/ 123863 w 241350"/>
                <a:gd name="connsiteY3" fmla="*/ 25414 h 53083"/>
                <a:gd name="connsiteX4" fmla="*/ 241338 w 241350"/>
                <a:gd name="connsiteY4" fmla="*/ 3189 h 53083"/>
                <a:gd name="connsiteX5" fmla="*/ 130213 w 241350"/>
                <a:gd name="connsiteY5" fmla="*/ 44464 h 53083"/>
                <a:gd name="connsiteX6" fmla="*/ 38 w 241350"/>
                <a:gd name="connsiteY6" fmla="*/ 50814 h 5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350" h="53083">
                  <a:moveTo>
                    <a:pt x="38" y="50814"/>
                  </a:moveTo>
                  <a:cubicBezTo>
                    <a:pt x="2155" y="47110"/>
                    <a:pt x="116455" y="30706"/>
                    <a:pt x="142913" y="22239"/>
                  </a:cubicBezTo>
                  <a:cubicBezTo>
                    <a:pt x="169371" y="13772"/>
                    <a:pt x="161963" y="-515"/>
                    <a:pt x="158788" y="14"/>
                  </a:cubicBezTo>
                  <a:cubicBezTo>
                    <a:pt x="155613" y="543"/>
                    <a:pt x="110105" y="24885"/>
                    <a:pt x="123863" y="25414"/>
                  </a:cubicBezTo>
                  <a:cubicBezTo>
                    <a:pt x="137621" y="25943"/>
                    <a:pt x="240280" y="14"/>
                    <a:pt x="241338" y="3189"/>
                  </a:cubicBezTo>
                  <a:cubicBezTo>
                    <a:pt x="242396" y="6364"/>
                    <a:pt x="176251" y="34410"/>
                    <a:pt x="130213" y="44464"/>
                  </a:cubicBezTo>
                  <a:cubicBezTo>
                    <a:pt x="84176" y="54518"/>
                    <a:pt x="-2079" y="54518"/>
                    <a:pt x="38" y="508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AC412C27-188C-C584-E286-5EB6E66E41E7}"/>
                </a:ext>
              </a:extLst>
            </p:cNvPr>
            <p:cNvSpPr/>
            <p:nvPr/>
          </p:nvSpPr>
          <p:spPr>
            <a:xfrm>
              <a:off x="3340091" y="4098902"/>
              <a:ext cx="346550" cy="219208"/>
            </a:xfrm>
            <a:custGeom>
              <a:avLst/>
              <a:gdLst>
                <a:gd name="connsiteX0" fmla="*/ 9 w 346550"/>
                <a:gd name="connsiteY0" fmla="*/ 23 h 219208"/>
                <a:gd name="connsiteX1" fmla="*/ 31759 w 346550"/>
                <a:gd name="connsiteY1" fmla="*/ 107973 h 219208"/>
                <a:gd name="connsiteX2" fmla="*/ 69859 w 346550"/>
                <a:gd name="connsiteY2" fmla="*/ 184173 h 219208"/>
                <a:gd name="connsiteX3" fmla="*/ 25409 w 346550"/>
                <a:gd name="connsiteY3" fmla="*/ 107973 h 219208"/>
                <a:gd name="connsiteX4" fmla="*/ 114309 w 346550"/>
                <a:gd name="connsiteY4" fmla="*/ 187348 h 219208"/>
                <a:gd name="connsiteX5" fmla="*/ 73034 w 346550"/>
                <a:gd name="connsiteY5" fmla="*/ 190523 h 219208"/>
                <a:gd name="connsiteX6" fmla="*/ 206384 w 346550"/>
                <a:gd name="connsiteY6" fmla="*/ 165123 h 219208"/>
                <a:gd name="connsiteX7" fmla="*/ 107959 w 346550"/>
                <a:gd name="connsiteY7" fmla="*/ 120673 h 219208"/>
                <a:gd name="connsiteX8" fmla="*/ 212734 w 346550"/>
                <a:gd name="connsiteY8" fmla="*/ 187348 h 219208"/>
                <a:gd name="connsiteX9" fmla="*/ 346084 w 346550"/>
                <a:gd name="connsiteY9" fmla="*/ 155598 h 219208"/>
                <a:gd name="connsiteX10" fmla="*/ 257184 w 346550"/>
                <a:gd name="connsiteY10" fmla="*/ 219098 h 219208"/>
                <a:gd name="connsiteX11" fmla="*/ 266709 w 346550"/>
                <a:gd name="connsiteY11" fmla="*/ 171473 h 219208"/>
                <a:gd name="connsiteX12" fmla="*/ 31759 w 346550"/>
                <a:gd name="connsiteY12" fmla="*/ 190523 h 219208"/>
                <a:gd name="connsiteX13" fmla="*/ 85734 w 346550"/>
                <a:gd name="connsiteY13" fmla="*/ 193698 h 219208"/>
                <a:gd name="connsiteX14" fmla="*/ 50809 w 346550"/>
                <a:gd name="connsiteY14" fmla="*/ 136548 h 219208"/>
                <a:gd name="connsiteX15" fmla="*/ 34934 w 346550"/>
                <a:gd name="connsiteY15" fmla="*/ 98448 h 219208"/>
                <a:gd name="connsiteX16" fmla="*/ 9 w 346550"/>
                <a:gd name="connsiteY16" fmla="*/ 23 h 21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6550" h="219208">
                  <a:moveTo>
                    <a:pt x="9" y="23"/>
                  </a:moveTo>
                  <a:cubicBezTo>
                    <a:pt x="-520" y="1610"/>
                    <a:pt x="20117" y="77281"/>
                    <a:pt x="31759" y="107973"/>
                  </a:cubicBezTo>
                  <a:cubicBezTo>
                    <a:pt x="43401" y="138665"/>
                    <a:pt x="70917" y="184173"/>
                    <a:pt x="69859" y="184173"/>
                  </a:cubicBezTo>
                  <a:cubicBezTo>
                    <a:pt x="68801" y="184173"/>
                    <a:pt x="18001" y="107444"/>
                    <a:pt x="25409" y="107973"/>
                  </a:cubicBezTo>
                  <a:cubicBezTo>
                    <a:pt x="32817" y="108502"/>
                    <a:pt x="106372" y="173590"/>
                    <a:pt x="114309" y="187348"/>
                  </a:cubicBezTo>
                  <a:cubicBezTo>
                    <a:pt x="122247" y="201106"/>
                    <a:pt x="57688" y="194227"/>
                    <a:pt x="73034" y="190523"/>
                  </a:cubicBezTo>
                  <a:cubicBezTo>
                    <a:pt x="88380" y="186819"/>
                    <a:pt x="200563" y="176765"/>
                    <a:pt x="206384" y="165123"/>
                  </a:cubicBezTo>
                  <a:cubicBezTo>
                    <a:pt x="212205" y="153481"/>
                    <a:pt x="106901" y="116969"/>
                    <a:pt x="107959" y="120673"/>
                  </a:cubicBezTo>
                  <a:cubicBezTo>
                    <a:pt x="109017" y="124377"/>
                    <a:pt x="173047" y="181527"/>
                    <a:pt x="212734" y="187348"/>
                  </a:cubicBezTo>
                  <a:cubicBezTo>
                    <a:pt x="252421" y="193169"/>
                    <a:pt x="338676" y="150306"/>
                    <a:pt x="346084" y="155598"/>
                  </a:cubicBezTo>
                  <a:cubicBezTo>
                    <a:pt x="353492" y="160890"/>
                    <a:pt x="270413" y="216452"/>
                    <a:pt x="257184" y="219098"/>
                  </a:cubicBezTo>
                  <a:cubicBezTo>
                    <a:pt x="243955" y="221744"/>
                    <a:pt x="304280" y="176235"/>
                    <a:pt x="266709" y="171473"/>
                  </a:cubicBezTo>
                  <a:cubicBezTo>
                    <a:pt x="229138" y="166711"/>
                    <a:pt x="61922" y="186819"/>
                    <a:pt x="31759" y="190523"/>
                  </a:cubicBezTo>
                  <a:cubicBezTo>
                    <a:pt x="1597" y="194227"/>
                    <a:pt x="82559" y="202694"/>
                    <a:pt x="85734" y="193698"/>
                  </a:cubicBezTo>
                  <a:cubicBezTo>
                    <a:pt x="88909" y="184702"/>
                    <a:pt x="59276" y="152423"/>
                    <a:pt x="50809" y="136548"/>
                  </a:cubicBezTo>
                  <a:cubicBezTo>
                    <a:pt x="42342" y="120673"/>
                    <a:pt x="42342" y="120144"/>
                    <a:pt x="34934" y="98448"/>
                  </a:cubicBezTo>
                  <a:cubicBezTo>
                    <a:pt x="27526" y="76752"/>
                    <a:pt x="538" y="-1564"/>
                    <a:pt x="9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D1C551A1-8AAC-7A62-8B10-D126F8E6DD44}"/>
                </a:ext>
              </a:extLst>
            </p:cNvPr>
            <p:cNvSpPr/>
            <p:nvPr/>
          </p:nvSpPr>
          <p:spPr>
            <a:xfrm>
              <a:off x="3336756" y="4206218"/>
              <a:ext cx="320855" cy="176054"/>
            </a:xfrm>
            <a:custGeom>
              <a:avLst/>
              <a:gdLst>
                <a:gd name="connsiteX0" fmla="*/ 169 w 320855"/>
                <a:gd name="connsiteY0" fmla="*/ 657 h 176054"/>
                <a:gd name="connsiteX1" fmla="*/ 92244 w 320855"/>
                <a:gd name="connsiteY1" fmla="*/ 137182 h 176054"/>
                <a:gd name="connsiteX2" fmla="*/ 92244 w 320855"/>
                <a:gd name="connsiteY2" fmla="*/ 175282 h 176054"/>
                <a:gd name="connsiteX3" fmla="*/ 104944 w 320855"/>
                <a:gd name="connsiteY3" fmla="*/ 111782 h 176054"/>
                <a:gd name="connsiteX4" fmla="*/ 181144 w 320855"/>
                <a:gd name="connsiteY4" fmla="*/ 124482 h 176054"/>
                <a:gd name="connsiteX5" fmla="*/ 108119 w 320855"/>
                <a:gd name="connsiteY5" fmla="*/ 149882 h 176054"/>
                <a:gd name="connsiteX6" fmla="*/ 320844 w 320855"/>
                <a:gd name="connsiteY6" fmla="*/ 89557 h 176054"/>
                <a:gd name="connsiteX7" fmla="*/ 117644 w 320855"/>
                <a:gd name="connsiteY7" fmla="*/ 105432 h 176054"/>
                <a:gd name="connsiteX8" fmla="*/ 76369 w 320855"/>
                <a:gd name="connsiteY8" fmla="*/ 80032 h 176054"/>
                <a:gd name="connsiteX9" fmla="*/ 63669 w 320855"/>
                <a:gd name="connsiteY9" fmla="*/ 48282 h 176054"/>
                <a:gd name="connsiteX10" fmla="*/ 70019 w 320855"/>
                <a:gd name="connsiteY10" fmla="*/ 83207 h 176054"/>
                <a:gd name="connsiteX11" fmla="*/ 169 w 320855"/>
                <a:gd name="connsiteY11" fmla="*/ 657 h 17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855" h="176054">
                  <a:moveTo>
                    <a:pt x="169" y="657"/>
                  </a:moveTo>
                  <a:cubicBezTo>
                    <a:pt x="3873" y="9653"/>
                    <a:pt x="76898" y="108078"/>
                    <a:pt x="92244" y="137182"/>
                  </a:cubicBezTo>
                  <a:cubicBezTo>
                    <a:pt x="107590" y="166286"/>
                    <a:pt x="90127" y="179515"/>
                    <a:pt x="92244" y="175282"/>
                  </a:cubicBezTo>
                  <a:cubicBezTo>
                    <a:pt x="94361" y="171049"/>
                    <a:pt x="90127" y="120249"/>
                    <a:pt x="104944" y="111782"/>
                  </a:cubicBezTo>
                  <a:cubicBezTo>
                    <a:pt x="119761" y="103315"/>
                    <a:pt x="180615" y="118132"/>
                    <a:pt x="181144" y="124482"/>
                  </a:cubicBezTo>
                  <a:cubicBezTo>
                    <a:pt x="181673" y="130832"/>
                    <a:pt x="84836" y="155703"/>
                    <a:pt x="108119" y="149882"/>
                  </a:cubicBezTo>
                  <a:cubicBezTo>
                    <a:pt x="131402" y="144061"/>
                    <a:pt x="319257" y="96965"/>
                    <a:pt x="320844" y="89557"/>
                  </a:cubicBezTo>
                  <a:cubicBezTo>
                    <a:pt x="322431" y="82149"/>
                    <a:pt x="158390" y="107019"/>
                    <a:pt x="117644" y="105432"/>
                  </a:cubicBezTo>
                  <a:cubicBezTo>
                    <a:pt x="76898" y="103845"/>
                    <a:pt x="85365" y="89557"/>
                    <a:pt x="76369" y="80032"/>
                  </a:cubicBezTo>
                  <a:cubicBezTo>
                    <a:pt x="67373" y="70507"/>
                    <a:pt x="64727" y="47753"/>
                    <a:pt x="63669" y="48282"/>
                  </a:cubicBezTo>
                  <a:cubicBezTo>
                    <a:pt x="62611" y="48811"/>
                    <a:pt x="85365" y="88499"/>
                    <a:pt x="70019" y="83207"/>
                  </a:cubicBezTo>
                  <a:cubicBezTo>
                    <a:pt x="54673" y="77915"/>
                    <a:pt x="-3535" y="-8339"/>
                    <a:pt x="169" y="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3B9F3D78-E789-24D4-6B67-9458BBB21FDA}"/>
                </a:ext>
              </a:extLst>
            </p:cNvPr>
            <p:cNvSpPr/>
            <p:nvPr/>
          </p:nvSpPr>
          <p:spPr>
            <a:xfrm>
              <a:off x="3321050" y="4046126"/>
              <a:ext cx="348217" cy="195791"/>
            </a:xfrm>
            <a:custGeom>
              <a:avLst/>
              <a:gdLst>
                <a:gd name="connsiteX0" fmla="*/ 0 w 348217"/>
                <a:gd name="connsiteY0" fmla="*/ 68674 h 195791"/>
                <a:gd name="connsiteX1" fmla="*/ 146050 w 348217"/>
                <a:gd name="connsiteY1" fmla="*/ 52799 h 195791"/>
                <a:gd name="connsiteX2" fmla="*/ 120650 w 348217"/>
                <a:gd name="connsiteY2" fmla="*/ 81374 h 195791"/>
                <a:gd name="connsiteX3" fmla="*/ 139700 w 348217"/>
                <a:gd name="connsiteY3" fmla="*/ 141699 h 195791"/>
                <a:gd name="connsiteX4" fmla="*/ 234950 w 348217"/>
                <a:gd name="connsiteY4" fmla="*/ 173449 h 195791"/>
                <a:gd name="connsiteX5" fmla="*/ 215900 w 348217"/>
                <a:gd name="connsiteY5" fmla="*/ 195674 h 195791"/>
                <a:gd name="connsiteX6" fmla="*/ 346075 w 348217"/>
                <a:gd name="connsiteY6" fmla="*/ 163924 h 195791"/>
                <a:gd name="connsiteX7" fmla="*/ 292100 w 348217"/>
                <a:gd name="connsiteY7" fmla="*/ 65499 h 195791"/>
                <a:gd name="connsiteX8" fmla="*/ 228600 w 348217"/>
                <a:gd name="connsiteY8" fmla="*/ 1999 h 195791"/>
                <a:gd name="connsiteX9" fmla="*/ 168275 w 348217"/>
                <a:gd name="connsiteY9" fmla="*/ 14699 h 195791"/>
                <a:gd name="connsiteX10" fmla="*/ 0 w 348217"/>
                <a:gd name="connsiteY10" fmla="*/ 68674 h 19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217" h="195791">
                  <a:moveTo>
                    <a:pt x="0" y="68674"/>
                  </a:moveTo>
                  <a:cubicBezTo>
                    <a:pt x="62971" y="59678"/>
                    <a:pt x="125942" y="50682"/>
                    <a:pt x="146050" y="52799"/>
                  </a:cubicBezTo>
                  <a:cubicBezTo>
                    <a:pt x="166158" y="54916"/>
                    <a:pt x="121708" y="66557"/>
                    <a:pt x="120650" y="81374"/>
                  </a:cubicBezTo>
                  <a:cubicBezTo>
                    <a:pt x="119592" y="96191"/>
                    <a:pt x="120650" y="126353"/>
                    <a:pt x="139700" y="141699"/>
                  </a:cubicBezTo>
                  <a:cubicBezTo>
                    <a:pt x="158750" y="157045"/>
                    <a:pt x="222250" y="164453"/>
                    <a:pt x="234950" y="173449"/>
                  </a:cubicBezTo>
                  <a:cubicBezTo>
                    <a:pt x="247650" y="182445"/>
                    <a:pt x="197379" y="197261"/>
                    <a:pt x="215900" y="195674"/>
                  </a:cubicBezTo>
                  <a:cubicBezTo>
                    <a:pt x="234421" y="194087"/>
                    <a:pt x="333375" y="185620"/>
                    <a:pt x="346075" y="163924"/>
                  </a:cubicBezTo>
                  <a:cubicBezTo>
                    <a:pt x="358775" y="142228"/>
                    <a:pt x="311679" y="92486"/>
                    <a:pt x="292100" y="65499"/>
                  </a:cubicBezTo>
                  <a:cubicBezTo>
                    <a:pt x="272521" y="38512"/>
                    <a:pt x="249238" y="10466"/>
                    <a:pt x="228600" y="1999"/>
                  </a:cubicBezTo>
                  <a:cubicBezTo>
                    <a:pt x="207962" y="-6468"/>
                    <a:pt x="168275" y="14699"/>
                    <a:pt x="168275" y="14699"/>
                  </a:cubicBezTo>
                  <a:lnTo>
                    <a:pt x="0" y="68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034E43B3-2B2D-9A20-AFD9-ADB38532B3CD}"/>
                </a:ext>
              </a:extLst>
            </p:cNvPr>
            <p:cNvSpPr/>
            <p:nvPr/>
          </p:nvSpPr>
          <p:spPr>
            <a:xfrm>
              <a:off x="3467265" y="4123940"/>
              <a:ext cx="89264" cy="121084"/>
            </a:xfrm>
            <a:custGeom>
              <a:avLst/>
              <a:gdLst>
                <a:gd name="connsiteX0" fmla="*/ 15710 w 89264"/>
                <a:gd name="connsiteY0" fmla="*/ 385 h 121084"/>
                <a:gd name="connsiteX1" fmla="*/ 3010 w 89264"/>
                <a:gd name="connsiteY1" fmla="*/ 86110 h 121084"/>
                <a:gd name="connsiteX2" fmla="*/ 69685 w 89264"/>
                <a:gd name="connsiteY2" fmla="*/ 121035 h 121084"/>
                <a:gd name="connsiteX3" fmla="*/ 88735 w 89264"/>
                <a:gd name="connsiteY3" fmla="*/ 79760 h 121084"/>
                <a:gd name="connsiteX4" fmla="*/ 53810 w 89264"/>
                <a:gd name="connsiteY4" fmla="*/ 54360 h 121084"/>
                <a:gd name="connsiteX5" fmla="*/ 15710 w 89264"/>
                <a:gd name="connsiteY5" fmla="*/ 385 h 12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64" h="121084">
                  <a:moveTo>
                    <a:pt x="15710" y="385"/>
                  </a:moveTo>
                  <a:cubicBezTo>
                    <a:pt x="7243" y="5677"/>
                    <a:pt x="-5986" y="66002"/>
                    <a:pt x="3010" y="86110"/>
                  </a:cubicBezTo>
                  <a:cubicBezTo>
                    <a:pt x="12006" y="106218"/>
                    <a:pt x="55398" y="122093"/>
                    <a:pt x="69685" y="121035"/>
                  </a:cubicBezTo>
                  <a:cubicBezTo>
                    <a:pt x="83972" y="119977"/>
                    <a:pt x="91381" y="90873"/>
                    <a:pt x="88735" y="79760"/>
                  </a:cubicBezTo>
                  <a:cubicBezTo>
                    <a:pt x="86089" y="68647"/>
                    <a:pt x="66510" y="62827"/>
                    <a:pt x="53810" y="54360"/>
                  </a:cubicBezTo>
                  <a:cubicBezTo>
                    <a:pt x="41110" y="45893"/>
                    <a:pt x="24177" y="-4907"/>
                    <a:pt x="15710" y="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5A4340C2-10C9-AF9D-6EEB-E6804DE3BAB4}"/>
                </a:ext>
              </a:extLst>
            </p:cNvPr>
            <p:cNvSpPr/>
            <p:nvPr/>
          </p:nvSpPr>
          <p:spPr>
            <a:xfrm>
              <a:off x="3472323" y="4104032"/>
              <a:ext cx="59781" cy="597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45572737-8D3E-BF35-1DEB-B514BCC3493D}"/>
                </a:ext>
              </a:extLst>
            </p:cNvPr>
            <p:cNvSpPr/>
            <p:nvPr/>
          </p:nvSpPr>
          <p:spPr>
            <a:xfrm>
              <a:off x="3487716" y="4110424"/>
              <a:ext cx="59781" cy="597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7FD3DCA6-CB4E-7E98-891C-2D8C0E5E911F}"/>
                </a:ext>
              </a:extLst>
            </p:cNvPr>
            <p:cNvSpPr/>
            <p:nvPr/>
          </p:nvSpPr>
          <p:spPr>
            <a:xfrm>
              <a:off x="3546901" y="411057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02BDC669-1FE0-4BB0-C587-B3EF1245128D}"/>
                </a:ext>
              </a:extLst>
            </p:cNvPr>
            <p:cNvSpPr/>
            <p:nvPr/>
          </p:nvSpPr>
          <p:spPr>
            <a:xfrm>
              <a:off x="3215640" y="3781421"/>
              <a:ext cx="268225" cy="130185"/>
            </a:xfrm>
            <a:custGeom>
              <a:avLst/>
              <a:gdLst>
                <a:gd name="connsiteX0" fmla="*/ 635 w 268225"/>
                <a:gd name="connsiteY0" fmla="*/ 4 h 130185"/>
                <a:gd name="connsiteX1" fmla="*/ 137160 w 268225"/>
                <a:gd name="connsiteY1" fmla="*/ 60329 h 130185"/>
                <a:gd name="connsiteX2" fmla="*/ 140335 w 268225"/>
                <a:gd name="connsiteY2" fmla="*/ 47629 h 130185"/>
                <a:gd name="connsiteX3" fmla="*/ 175260 w 268225"/>
                <a:gd name="connsiteY3" fmla="*/ 92079 h 130185"/>
                <a:gd name="connsiteX4" fmla="*/ 130810 w 268225"/>
                <a:gd name="connsiteY4" fmla="*/ 88904 h 130185"/>
                <a:gd name="connsiteX5" fmla="*/ 219710 w 268225"/>
                <a:gd name="connsiteY5" fmla="*/ 114304 h 130185"/>
                <a:gd name="connsiteX6" fmla="*/ 210185 w 268225"/>
                <a:gd name="connsiteY6" fmla="*/ 82554 h 130185"/>
                <a:gd name="connsiteX7" fmla="*/ 267335 w 268225"/>
                <a:gd name="connsiteY7" fmla="*/ 130179 h 130185"/>
                <a:gd name="connsiteX8" fmla="*/ 229235 w 268225"/>
                <a:gd name="connsiteY8" fmla="*/ 85729 h 130185"/>
                <a:gd name="connsiteX9" fmla="*/ 41910 w 268225"/>
                <a:gd name="connsiteY9" fmla="*/ 50804 h 130185"/>
                <a:gd name="connsiteX10" fmla="*/ 83185 w 268225"/>
                <a:gd name="connsiteY10" fmla="*/ 57154 h 130185"/>
                <a:gd name="connsiteX11" fmla="*/ 635 w 268225"/>
                <a:gd name="connsiteY11" fmla="*/ 4 h 1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225" h="130185">
                  <a:moveTo>
                    <a:pt x="635" y="4"/>
                  </a:moveTo>
                  <a:cubicBezTo>
                    <a:pt x="9631" y="533"/>
                    <a:pt x="113877" y="52392"/>
                    <a:pt x="137160" y="60329"/>
                  </a:cubicBezTo>
                  <a:cubicBezTo>
                    <a:pt x="160443" y="68267"/>
                    <a:pt x="133985" y="42337"/>
                    <a:pt x="140335" y="47629"/>
                  </a:cubicBezTo>
                  <a:cubicBezTo>
                    <a:pt x="146685" y="52921"/>
                    <a:pt x="176847" y="85200"/>
                    <a:pt x="175260" y="92079"/>
                  </a:cubicBezTo>
                  <a:cubicBezTo>
                    <a:pt x="173673" y="98958"/>
                    <a:pt x="123402" y="85200"/>
                    <a:pt x="130810" y="88904"/>
                  </a:cubicBezTo>
                  <a:cubicBezTo>
                    <a:pt x="138218" y="92608"/>
                    <a:pt x="206481" y="115362"/>
                    <a:pt x="219710" y="114304"/>
                  </a:cubicBezTo>
                  <a:cubicBezTo>
                    <a:pt x="232939" y="113246"/>
                    <a:pt x="202248" y="79908"/>
                    <a:pt x="210185" y="82554"/>
                  </a:cubicBezTo>
                  <a:cubicBezTo>
                    <a:pt x="218122" y="85200"/>
                    <a:pt x="264160" y="129650"/>
                    <a:pt x="267335" y="130179"/>
                  </a:cubicBezTo>
                  <a:cubicBezTo>
                    <a:pt x="270510" y="130708"/>
                    <a:pt x="266806" y="98958"/>
                    <a:pt x="229235" y="85729"/>
                  </a:cubicBezTo>
                  <a:cubicBezTo>
                    <a:pt x="191664" y="72500"/>
                    <a:pt x="66252" y="55566"/>
                    <a:pt x="41910" y="50804"/>
                  </a:cubicBezTo>
                  <a:cubicBezTo>
                    <a:pt x="17568" y="46042"/>
                    <a:pt x="85302" y="64033"/>
                    <a:pt x="83185" y="57154"/>
                  </a:cubicBezTo>
                  <a:cubicBezTo>
                    <a:pt x="81068" y="50275"/>
                    <a:pt x="-8361" y="-525"/>
                    <a:pt x="63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3A64DBF-8CB6-E3AE-1CC7-EAF9B09261D0}"/>
                </a:ext>
              </a:extLst>
            </p:cNvPr>
            <p:cNvSpPr/>
            <p:nvPr/>
          </p:nvSpPr>
          <p:spPr>
            <a:xfrm>
              <a:off x="3161890" y="3828205"/>
              <a:ext cx="315035" cy="92929"/>
            </a:xfrm>
            <a:custGeom>
              <a:avLst/>
              <a:gdLst>
                <a:gd name="connsiteX0" fmla="*/ 410 w 315035"/>
                <a:gd name="connsiteY0" fmla="*/ 19895 h 92929"/>
                <a:gd name="connsiteX1" fmla="*/ 73435 w 315035"/>
                <a:gd name="connsiteY1" fmla="*/ 19895 h 92929"/>
                <a:gd name="connsiteX2" fmla="*/ 127410 w 315035"/>
                <a:gd name="connsiteY2" fmla="*/ 51645 h 92929"/>
                <a:gd name="connsiteX3" fmla="*/ 127410 w 315035"/>
                <a:gd name="connsiteY3" fmla="*/ 845 h 92929"/>
                <a:gd name="connsiteX4" fmla="*/ 229010 w 315035"/>
                <a:gd name="connsiteY4" fmla="*/ 51645 h 92929"/>
                <a:gd name="connsiteX5" fmla="*/ 194085 w 315035"/>
                <a:gd name="connsiteY5" fmla="*/ 64345 h 92929"/>
                <a:gd name="connsiteX6" fmla="*/ 314735 w 315035"/>
                <a:gd name="connsiteY6" fmla="*/ 92920 h 92929"/>
                <a:gd name="connsiteX7" fmla="*/ 152810 w 315035"/>
                <a:gd name="connsiteY7" fmla="*/ 61170 h 92929"/>
                <a:gd name="connsiteX8" fmla="*/ 108360 w 315035"/>
                <a:gd name="connsiteY8" fmla="*/ 845 h 92929"/>
                <a:gd name="connsiteX9" fmla="*/ 410 w 315035"/>
                <a:gd name="connsiteY9" fmla="*/ 19895 h 9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5035" h="92929">
                  <a:moveTo>
                    <a:pt x="410" y="19895"/>
                  </a:moveTo>
                  <a:cubicBezTo>
                    <a:pt x="-5411" y="23070"/>
                    <a:pt x="52269" y="14603"/>
                    <a:pt x="73435" y="19895"/>
                  </a:cubicBezTo>
                  <a:cubicBezTo>
                    <a:pt x="94601" y="25187"/>
                    <a:pt x="118414" y="54820"/>
                    <a:pt x="127410" y="51645"/>
                  </a:cubicBezTo>
                  <a:cubicBezTo>
                    <a:pt x="136406" y="48470"/>
                    <a:pt x="110477" y="845"/>
                    <a:pt x="127410" y="845"/>
                  </a:cubicBezTo>
                  <a:cubicBezTo>
                    <a:pt x="144343" y="845"/>
                    <a:pt x="217898" y="41062"/>
                    <a:pt x="229010" y="51645"/>
                  </a:cubicBezTo>
                  <a:cubicBezTo>
                    <a:pt x="240122" y="62228"/>
                    <a:pt x="179798" y="57466"/>
                    <a:pt x="194085" y="64345"/>
                  </a:cubicBezTo>
                  <a:cubicBezTo>
                    <a:pt x="208373" y="71224"/>
                    <a:pt x="321614" y="93449"/>
                    <a:pt x="314735" y="92920"/>
                  </a:cubicBezTo>
                  <a:cubicBezTo>
                    <a:pt x="307856" y="92391"/>
                    <a:pt x="187206" y="76516"/>
                    <a:pt x="152810" y="61170"/>
                  </a:cubicBezTo>
                  <a:cubicBezTo>
                    <a:pt x="118414" y="45824"/>
                    <a:pt x="127410" y="6137"/>
                    <a:pt x="108360" y="845"/>
                  </a:cubicBezTo>
                  <a:cubicBezTo>
                    <a:pt x="89310" y="-4447"/>
                    <a:pt x="6231" y="16720"/>
                    <a:pt x="410" y="198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F0503348-A527-EB3C-3C70-AFA5E90E0C59}"/>
                </a:ext>
              </a:extLst>
            </p:cNvPr>
            <p:cNvSpPr/>
            <p:nvPr/>
          </p:nvSpPr>
          <p:spPr>
            <a:xfrm>
              <a:off x="4081671" y="3784600"/>
              <a:ext cx="255421" cy="253374"/>
            </a:xfrm>
            <a:custGeom>
              <a:avLst/>
              <a:gdLst>
                <a:gd name="connsiteX0" fmla="*/ 1379 w 255421"/>
                <a:gd name="connsiteY0" fmla="*/ 250825 h 253374"/>
                <a:gd name="connsiteX1" fmla="*/ 55354 w 255421"/>
                <a:gd name="connsiteY1" fmla="*/ 114300 h 253374"/>
                <a:gd name="connsiteX2" fmla="*/ 26779 w 255421"/>
                <a:gd name="connsiteY2" fmla="*/ 139700 h 253374"/>
                <a:gd name="connsiteX3" fmla="*/ 141079 w 255421"/>
                <a:gd name="connsiteY3" fmla="*/ 44450 h 253374"/>
                <a:gd name="connsiteX4" fmla="*/ 255379 w 255421"/>
                <a:gd name="connsiteY4" fmla="*/ 0 h 253374"/>
                <a:gd name="connsiteX5" fmla="*/ 128379 w 255421"/>
                <a:gd name="connsiteY5" fmla="*/ 44450 h 253374"/>
                <a:gd name="connsiteX6" fmla="*/ 80754 w 255421"/>
                <a:gd name="connsiteY6" fmla="*/ 63500 h 253374"/>
                <a:gd name="connsiteX7" fmla="*/ 23604 w 255421"/>
                <a:gd name="connsiteY7" fmla="*/ 111125 h 253374"/>
                <a:gd name="connsiteX8" fmla="*/ 52179 w 255421"/>
                <a:gd name="connsiteY8" fmla="*/ 95250 h 253374"/>
                <a:gd name="connsiteX9" fmla="*/ 7729 w 255421"/>
                <a:gd name="connsiteY9" fmla="*/ 133350 h 253374"/>
                <a:gd name="connsiteX10" fmla="*/ 14079 w 255421"/>
                <a:gd name="connsiteY10" fmla="*/ 200025 h 253374"/>
                <a:gd name="connsiteX11" fmla="*/ 1379 w 255421"/>
                <a:gd name="connsiteY11" fmla="*/ 250825 h 25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421" h="253374">
                  <a:moveTo>
                    <a:pt x="1379" y="250825"/>
                  </a:moveTo>
                  <a:cubicBezTo>
                    <a:pt x="8258" y="236537"/>
                    <a:pt x="51121" y="132821"/>
                    <a:pt x="55354" y="114300"/>
                  </a:cubicBezTo>
                  <a:cubicBezTo>
                    <a:pt x="59587" y="95779"/>
                    <a:pt x="12492" y="151342"/>
                    <a:pt x="26779" y="139700"/>
                  </a:cubicBezTo>
                  <a:cubicBezTo>
                    <a:pt x="41066" y="128058"/>
                    <a:pt x="102979" y="67733"/>
                    <a:pt x="141079" y="44450"/>
                  </a:cubicBezTo>
                  <a:cubicBezTo>
                    <a:pt x="179179" y="21167"/>
                    <a:pt x="257496" y="0"/>
                    <a:pt x="255379" y="0"/>
                  </a:cubicBezTo>
                  <a:cubicBezTo>
                    <a:pt x="253262" y="0"/>
                    <a:pt x="157483" y="33867"/>
                    <a:pt x="128379" y="44450"/>
                  </a:cubicBezTo>
                  <a:cubicBezTo>
                    <a:pt x="99275" y="55033"/>
                    <a:pt x="98216" y="52388"/>
                    <a:pt x="80754" y="63500"/>
                  </a:cubicBezTo>
                  <a:cubicBezTo>
                    <a:pt x="63292" y="74612"/>
                    <a:pt x="28367" y="105833"/>
                    <a:pt x="23604" y="111125"/>
                  </a:cubicBezTo>
                  <a:cubicBezTo>
                    <a:pt x="18842" y="116417"/>
                    <a:pt x="54825" y="91546"/>
                    <a:pt x="52179" y="95250"/>
                  </a:cubicBezTo>
                  <a:cubicBezTo>
                    <a:pt x="49533" y="98954"/>
                    <a:pt x="14079" y="115888"/>
                    <a:pt x="7729" y="133350"/>
                  </a:cubicBezTo>
                  <a:cubicBezTo>
                    <a:pt x="1379" y="150812"/>
                    <a:pt x="12492" y="184679"/>
                    <a:pt x="14079" y="200025"/>
                  </a:cubicBezTo>
                  <a:cubicBezTo>
                    <a:pt x="15667" y="215371"/>
                    <a:pt x="-5500" y="265113"/>
                    <a:pt x="1379" y="250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A6B816DD-1B12-CE08-0720-0B169E9126A2}"/>
                </a:ext>
              </a:extLst>
            </p:cNvPr>
            <p:cNvSpPr/>
            <p:nvPr/>
          </p:nvSpPr>
          <p:spPr>
            <a:xfrm>
              <a:off x="4190040" y="3768589"/>
              <a:ext cx="386730" cy="76339"/>
            </a:xfrm>
            <a:custGeom>
              <a:avLst/>
              <a:gdLst>
                <a:gd name="connsiteX0" fmla="*/ 960 w 386730"/>
                <a:gd name="connsiteY0" fmla="*/ 76336 h 76339"/>
                <a:gd name="connsiteX1" fmla="*/ 204160 w 386730"/>
                <a:gd name="connsiteY1" fmla="*/ 12836 h 76339"/>
                <a:gd name="connsiteX2" fmla="*/ 181935 w 386730"/>
                <a:gd name="connsiteY2" fmla="*/ 25536 h 76339"/>
                <a:gd name="connsiteX3" fmla="*/ 286710 w 386730"/>
                <a:gd name="connsiteY3" fmla="*/ 22361 h 76339"/>
                <a:gd name="connsiteX4" fmla="*/ 327985 w 386730"/>
                <a:gd name="connsiteY4" fmla="*/ 25536 h 76339"/>
                <a:gd name="connsiteX5" fmla="*/ 312110 w 386730"/>
                <a:gd name="connsiteY5" fmla="*/ 44586 h 76339"/>
                <a:gd name="connsiteX6" fmla="*/ 366085 w 386730"/>
                <a:gd name="connsiteY6" fmla="*/ 41411 h 76339"/>
                <a:gd name="connsiteX7" fmla="*/ 366085 w 386730"/>
                <a:gd name="connsiteY7" fmla="*/ 63636 h 76339"/>
                <a:gd name="connsiteX8" fmla="*/ 375610 w 386730"/>
                <a:gd name="connsiteY8" fmla="*/ 22361 h 76339"/>
                <a:gd name="connsiteX9" fmla="*/ 191460 w 386730"/>
                <a:gd name="connsiteY9" fmla="*/ 136 h 76339"/>
                <a:gd name="connsiteX10" fmla="*/ 248610 w 386730"/>
                <a:gd name="connsiteY10" fmla="*/ 12836 h 76339"/>
                <a:gd name="connsiteX11" fmla="*/ 131135 w 386730"/>
                <a:gd name="connsiteY11" fmla="*/ 9661 h 76339"/>
                <a:gd name="connsiteX12" fmla="*/ 960 w 386730"/>
                <a:gd name="connsiteY12" fmla="*/ 76336 h 7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730" h="76339">
                  <a:moveTo>
                    <a:pt x="960" y="76336"/>
                  </a:moveTo>
                  <a:cubicBezTo>
                    <a:pt x="13131" y="76865"/>
                    <a:pt x="173998" y="21303"/>
                    <a:pt x="204160" y="12836"/>
                  </a:cubicBezTo>
                  <a:cubicBezTo>
                    <a:pt x="234323" y="4369"/>
                    <a:pt x="168177" y="23949"/>
                    <a:pt x="181935" y="25536"/>
                  </a:cubicBezTo>
                  <a:cubicBezTo>
                    <a:pt x="195693" y="27123"/>
                    <a:pt x="262368" y="22361"/>
                    <a:pt x="286710" y="22361"/>
                  </a:cubicBezTo>
                  <a:cubicBezTo>
                    <a:pt x="311052" y="22361"/>
                    <a:pt x="323752" y="21832"/>
                    <a:pt x="327985" y="25536"/>
                  </a:cubicBezTo>
                  <a:cubicBezTo>
                    <a:pt x="332218" y="29240"/>
                    <a:pt x="305760" y="41940"/>
                    <a:pt x="312110" y="44586"/>
                  </a:cubicBezTo>
                  <a:cubicBezTo>
                    <a:pt x="318460" y="47232"/>
                    <a:pt x="357089" y="38236"/>
                    <a:pt x="366085" y="41411"/>
                  </a:cubicBezTo>
                  <a:cubicBezTo>
                    <a:pt x="375081" y="44586"/>
                    <a:pt x="364498" y="66811"/>
                    <a:pt x="366085" y="63636"/>
                  </a:cubicBezTo>
                  <a:cubicBezTo>
                    <a:pt x="367672" y="60461"/>
                    <a:pt x="404714" y="32944"/>
                    <a:pt x="375610" y="22361"/>
                  </a:cubicBezTo>
                  <a:cubicBezTo>
                    <a:pt x="346506" y="11778"/>
                    <a:pt x="212627" y="1723"/>
                    <a:pt x="191460" y="136"/>
                  </a:cubicBezTo>
                  <a:cubicBezTo>
                    <a:pt x="170293" y="-1451"/>
                    <a:pt x="258664" y="11249"/>
                    <a:pt x="248610" y="12836"/>
                  </a:cubicBezTo>
                  <a:cubicBezTo>
                    <a:pt x="238556" y="14423"/>
                    <a:pt x="166589" y="2253"/>
                    <a:pt x="131135" y="9661"/>
                  </a:cubicBezTo>
                  <a:cubicBezTo>
                    <a:pt x="95681" y="17069"/>
                    <a:pt x="-11211" y="75807"/>
                    <a:pt x="960" y="76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43C4F88A-435A-AE03-0E0E-312B246EBF1B}"/>
                </a:ext>
              </a:extLst>
            </p:cNvPr>
            <p:cNvSpPr/>
            <p:nvPr/>
          </p:nvSpPr>
          <p:spPr>
            <a:xfrm>
              <a:off x="4101752" y="3853132"/>
              <a:ext cx="117852" cy="308927"/>
            </a:xfrm>
            <a:custGeom>
              <a:avLst/>
              <a:gdLst>
                <a:gd name="connsiteX0" fmla="*/ 117823 w 117852"/>
                <a:gd name="connsiteY0" fmla="*/ 1318 h 308927"/>
                <a:gd name="connsiteX1" fmla="*/ 32098 w 117852"/>
                <a:gd name="connsiteY1" fmla="*/ 144193 h 308927"/>
                <a:gd name="connsiteX2" fmla="*/ 25748 w 117852"/>
                <a:gd name="connsiteY2" fmla="*/ 141018 h 308927"/>
                <a:gd name="connsiteX3" fmla="*/ 348 w 117852"/>
                <a:gd name="connsiteY3" fmla="*/ 306118 h 308927"/>
                <a:gd name="connsiteX4" fmla="*/ 13048 w 117852"/>
                <a:gd name="connsiteY4" fmla="*/ 233093 h 308927"/>
                <a:gd name="connsiteX5" fmla="*/ 41623 w 117852"/>
                <a:gd name="connsiteY5" fmla="*/ 80693 h 308927"/>
                <a:gd name="connsiteX6" fmla="*/ 117823 w 117852"/>
                <a:gd name="connsiteY6" fmla="*/ 1318 h 3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52" h="308927">
                  <a:moveTo>
                    <a:pt x="117823" y="1318"/>
                  </a:moveTo>
                  <a:cubicBezTo>
                    <a:pt x="116235" y="11901"/>
                    <a:pt x="47444" y="120910"/>
                    <a:pt x="32098" y="144193"/>
                  </a:cubicBezTo>
                  <a:cubicBezTo>
                    <a:pt x="16752" y="167476"/>
                    <a:pt x="31040" y="114031"/>
                    <a:pt x="25748" y="141018"/>
                  </a:cubicBezTo>
                  <a:cubicBezTo>
                    <a:pt x="20456" y="168006"/>
                    <a:pt x="2465" y="290772"/>
                    <a:pt x="348" y="306118"/>
                  </a:cubicBezTo>
                  <a:cubicBezTo>
                    <a:pt x="-1769" y="321464"/>
                    <a:pt x="6169" y="270664"/>
                    <a:pt x="13048" y="233093"/>
                  </a:cubicBezTo>
                  <a:cubicBezTo>
                    <a:pt x="19927" y="195522"/>
                    <a:pt x="27865" y="115089"/>
                    <a:pt x="41623" y="80693"/>
                  </a:cubicBezTo>
                  <a:cubicBezTo>
                    <a:pt x="55381" y="46297"/>
                    <a:pt x="119411" y="-9265"/>
                    <a:pt x="117823" y="1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F6F79734-859C-FE66-1E70-A979E5A1283F}"/>
                </a:ext>
              </a:extLst>
            </p:cNvPr>
            <p:cNvSpPr/>
            <p:nvPr/>
          </p:nvSpPr>
          <p:spPr>
            <a:xfrm>
              <a:off x="4153655" y="3816120"/>
              <a:ext cx="434566" cy="127345"/>
            </a:xfrm>
            <a:custGeom>
              <a:avLst/>
              <a:gdLst>
                <a:gd name="connsiteX0" fmla="*/ 5595 w 434566"/>
                <a:gd name="connsiteY0" fmla="*/ 124055 h 127345"/>
                <a:gd name="connsiteX1" fmla="*/ 180220 w 434566"/>
                <a:gd name="connsiteY1" fmla="*/ 16105 h 127345"/>
                <a:gd name="connsiteX2" fmla="*/ 148470 w 434566"/>
                <a:gd name="connsiteY2" fmla="*/ 47855 h 127345"/>
                <a:gd name="connsiteX3" fmla="*/ 269120 w 434566"/>
                <a:gd name="connsiteY3" fmla="*/ 230 h 127345"/>
                <a:gd name="connsiteX4" fmla="*/ 227845 w 434566"/>
                <a:gd name="connsiteY4" fmla="*/ 28805 h 127345"/>
                <a:gd name="connsiteX5" fmla="*/ 323095 w 434566"/>
                <a:gd name="connsiteY5" fmla="*/ 6580 h 127345"/>
                <a:gd name="connsiteX6" fmla="*/ 281820 w 434566"/>
                <a:gd name="connsiteY6" fmla="*/ 22455 h 127345"/>
                <a:gd name="connsiteX7" fmla="*/ 434220 w 434566"/>
                <a:gd name="connsiteY7" fmla="*/ 19280 h 127345"/>
                <a:gd name="connsiteX8" fmla="*/ 316745 w 434566"/>
                <a:gd name="connsiteY8" fmla="*/ 9755 h 127345"/>
                <a:gd name="connsiteX9" fmla="*/ 107195 w 434566"/>
                <a:gd name="connsiteY9" fmla="*/ 16105 h 127345"/>
                <a:gd name="connsiteX10" fmla="*/ 123070 w 434566"/>
                <a:gd name="connsiteY10" fmla="*/ 41505 h 127345"/>
                <a:gd name="connsiteX11" fmla="*/ 94495 w 434566"/>
                <a:gd name="connsiteY11" fmla="*/ 57380 h 127345"/>
                <a:gd name="connsiteX12" fmla="*/ 46870 w 434566"/>
                <a:gd name="connsiteY12" fmla="*/ 95480 h 127345"/>
                <a:gd name="connsiteX13" fmla="*/ 5595 w 434566"/>
                <a:gd name="connsiteY13" fmla="*/ 124055 h 12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566" h="127345">
                  <a:moveTo>
                    <a:pt x="5595" y="124055"/>
                  </a:moveTo>
                  <a:cubicBezTo>
                    <a:pt x="27820" y="110826"/>
                    <a:pt x="156408" y="28805"/>
                    <a:pt x="180220" y="16105"/>
                  </a:cubicBezTo>
                  <a:cubicBezTo>
                    <a:pt x="204033" y="3405"/>
                    <a:pt x="133653" y="50501"/>
                    <a:pt x="148470" y="47855"/>
                  </a:cubicBezTo>
                  <a:cubicBezTo>
                    <a:pt x="163287" y="45209"/>
                    <a:pt x="255891" y="3405"/>
                    <a:pt x="269120" y="230"/>
                  </a:cubicBezTo>
                  <a:cubicBezTo>
                    <a:pt x="282349" y="-2945"/>
                    <a:pt x="218849" y="27747"/>
                    <a:pt x="227845" y="28805"/>
                  </a:cubicBezTo>
                  <a:cubicBezTo>
                    <a:pt x="236841" y="29863"/>
                    <a:pt x="314099" y="7638"/>
                    <a:pt x="323095" y="6580"/>
                  </a:cubicBezTo>
                  <a:cubicBezTo>
                    <a:pt x="332091" y="5522"/>
                    <a:pt x="263299" y="20338"/>
                    <a:pt x="281820" y="22455"/>
                  </a:cubicBezTo>
                  <a:cubicBezTo>
                    <a:pt x="300341" y="24572"/>
                    <a:pt x="428399" y="21397"/>
                    <a:pt x="434220" y="19280"/>
                  </a:cubicBezTo>
                  <a:cubicBezTo>
                    <a:pt x="440041" y="17163"/>
                    <a:pt x="371249" y="10284"/>
                    <a:pt x="316745" y="9755"/>
                  </a:cubicBezTo>
                  <a:cubicBezTo>
                    <a:pt x="262241" y="9226"/>
                    <a:pt x="139474" y="10813"/>
                    <a:pt x="107195" y="16105"/>
                  </a:cubicBezTo>
                  <a:cubicBezTo>
                    <a:pt x="74916" y="21397"/>
                    <a:pt x="125187" y="34626"/>
                    <a:pt x="123070" y="41505"/>
                  </a:cubicBezTo>
                  <a:cubicBezTo>
                    <a:pt x="120953" y="48384"/>
                    <a:pt x="107195" y="48384"/>
                    <a:pt x="94495" y="57380"/>
                  </a:cubicBezTo>
                  <a:cubicBezTo>
                    <a:pt x="81795" y="66376"/>
                    <a:pt x="60099" y="83838"/>
                    <a:pt x="46870" y="95480"/>
                  </a:cubicBezTo>
                  <a:cubicBezTo>
                    <a:pt x="33641" y="107122"/>
                    <a:pt x="-16630" y="137284"/>
                    <a:pt x="5595" y="124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7D820874-FA43-A57F-2DDD-3FAB4064BF00}"/>
                </a:ext>
              </a:extLst>
            </p:cNvPr>
            <p:cNvSpPr/>
            <p:nvPr/>
          </p:nvSpPr>
          <p:spPr>
            <a:xfrm>
              <a:off x="4168721" y="3857556"/>
              <a:ext cx="102551" cy="233822"/>
            </a:xfrm>
            <a:custGeom>
              <a:avLst/>
              <a:gdLst>
                <a:gd name="connsiteX0" fmla="*/ 60379 w 102551"/>
                <a:gd name="connsiteY0" fmla="*/ 69 h 233822"/>
                <a:gd name="connsiteX1" fmla="*/ 15929 w 102551"/>
                <a:gd name="connsiteY1" fmla="*/ 155644 h 233822"/>
                <a:gd name="connsiteX2" fmla="*/ 12754 w 102551"/>
                <a:gd name="connsiteY2" fmla="*/ 120719 h 233822"/>
                <a:gd name="connsiteX3" fmla="*/ 34979 w 102551"/>
                <a:gd name="connsiteY3" fmla="*/ 165169 h 233822"/>
                <a:gd name="connsiteX4" fmla="*/ 15929 w 102551"/>
                <a:gd name="connsiteY4" fmla="*/ 158819 h 233822"/>
                <a:gd name="connsiteX5" fmla="*/ 101654 w 102551"/>
                <a:gd name="connsiteY5" fmla="*/ 231844 h 233822"/>
                <a:gd name="connsiteX6" fmla="*/ 57204 w 102551"/>
                <a:gd name="connsiteY6" fmla="*/ 206444 h 233822"/>
                <a:gd name="connsiteX7" fmla="*/ 54 w 102551"/>
                <a:gd name="connsiteY7" fmla="*/ 136594 h 233822"/>
                <a:gd name="connsiteX8" fmla="*/ 60379 w 102551"/>
                <a:gd name="connsiteY8" fmla="*/ 69 h 23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551" h="233822">
                  <a:moveTo>
                    <a:pt x="60379" y="69"/>
                  </a:moveTo>
                  <a:cubicBezTo>
                    <a:pt x="63025" y="3244"/>
                    <a:pt x="23866" y="135536"/>
                    <a:pt x="15929" y="155644"/>
                  </a:cubicBezTo>
                  <a:cubicBezTo>
                    <a:pt x="7992" y="175752"/>
                    <a:pt x="9579" y="119132"/>
                    <a:pt x="12754" y="120719"/>
                  </a:cubicBezTo>
                  <a:cubicBezTo>
                    <a:pt x="15929" y="122306"/>
                    <a:pt x="34979" y="165169"/>
                    <a:pt x="34979" y="165169"/>
                  </a:cubicBezTo>
                  <a:cubicBezTo>
                    <a:pt x="35508" y="171519"/>
                    <a:pt x="4817" y="147707"/>
                    <a:pt x="15929" y="158819"/>
                  </a:cubicBezTo>
                  <a:cubicBezTo>
                    <a:pt x="27041" y="169931"/>
                    <a:pt x="94775" y="223906"/>
                    <a:pt x="101654" y="231844"/>
                  </a:cubicBezTo>
                  <a:cubicBezTo>
                    <a:pt x="108533" y="239782"/>
                    <a:pt x="74137" y="222319"/>
                    <a:pt x="57204" y="206444"/>
                  </a:cubicBezTo>
                  <a:cubicBezTo>
                    <a:pt x="40271" y="190569"/>
                    <a:pt x="2171" y="169402"/>
                    <a:pt x="54" y="136594"/>
                  </a:cubicBezTo>
                  <a:cubicBezTo>
                    <a:pt x="-2063" y="103786"/>
                    <a:pt x="57733" y="-3106"/>
                    <a:pt x="60379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0BFE6482-5CAA-BC78-3E12-8E750D487F70}"/>
                </a:ext>
              </a:extLst>
            </p:cNvPr>
            <p:cNvSpPr/>
            <p:nvPr/>
          </p:nvSpPr>
          <p:spPr>
            <a:xfrm>
              <a:off x="4127492" y="3911595"/>
              <a:ext cx="114456" cy="196303"/>
            </a:xfrm>
            <a:custGeom>
              <a:avLst/>
              <a:gdLst>
                <a:gd name="connsiteX0" fmla="*/ 28583 w 114456"/>
                <a:gd name="connsiteY0" fmla="*/ 5 h 196303"/>
                <a:gd name="connsiteX1" fmla="*/ 6358 w 114456"/>
                <a:gd name="connsiteY1" fmla="*/ 158755 h 196303"/>
                <a:gd name="connsiteX2" fmla="*/ 19058 w 114456"/>
                <a:gd name="connsiteY2" fmla="*/ 190505 h 196303"/>
                <a:gd name="connsiteX3" fmla="*/ 114308 w 114456"/>
                <a:gd name="connsiteY3" fmla="*/ 193680 h 196303"/>
                <a:gd name="connsiteX4" fmla="*/ 41283 w 114456"/>
                <a:gd name="connsiteY4" fmla="*/ 161930 h 196303"/>
                <a:gd name="connsiteX5" fmla="*/ 53983 w 114456"/>
                <a:gd name="connsiteY5" fmla="*/ 193680 h 196303"/>
                <a:gd name="connsiteX6" fmla="*/ 6358 w 114456"/>
                <a:gd name="connsiteY6" fmla="*/ 174630 h 196303"/>
                <a:gd name="connsiteX7" fmla="*/ 25408 w 114456"/>
                <a:gd name="connsiteY7" fmla="*/ 107955 h 196303"/>
                <a:gd name="connsiteX8" fmla="*/ 8 w 114456"/>
                <a:gd name="connsiteY8" fmla="*/ 152405 h 196303"/>
                <a:gd name="connsiteX9" fmla="*/ 28583 w 114456"/>
                <a:gd name="connsiteY9" fmla="*/ 5 h 19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56" h="196303">
                  <a:moveTo>
                    <a:pt x="28583" y="5"/>
                  </a:moveTo>
                  <a:cubicBezTo>
                    <a:pt x="29641" y="1063"/>
                    <a:pt x="7946" y="127005"/>
                    <a:pt x="6358" y="158755"/>
                  </a:cubicBezTo>
                  <a:cubicBezTo>
                    <a:pt x="4770" y="190505"/>
                    <a:pt x="1066" y="184684"/>
                    <a:pt x="19058" y="190505"/>
                  </a:cubicBezTo>
                  <a:cubicBezTo>
                    <a:pt x="37050" y="196326"/>
                    <a:pt x="110604" y="198442"/>
                    <a:pt x="114308" y="193680"/>
                  </a:cubicBezTo>
                  <a:cubicBezTo>
                    <a:pt x="118012" y="188918"/>
                    <a:pt x="51337" y="161930"/>
                    <a:pt x="41283" y="161930"/>
                  </a:cubicBezTo>
                  <a:cubicBezTo>
                    <a:pt x="31229" y="161930"/>
                    <a:pt x="59804" y="191563"/>
                    <a:pt x="53983" y="193680"/>
                  </a:cubicBezTo>
                  <a:cubicBezTo>
                    <a:pt x="48162" y="195797"/>
                    <a:pt x="11121" y="188918"/>
                    <a:pt x="6358" y="174630"/>
                  </a:cubicBezTo>
                  <a:cubicBezTo>
                    <a:pt x="1595" y="160342"/>
                    <a:pt x="26466" y="111659"/>
                    <a:pt x="25408" y="107955"/>
                  </a:cubicBezTo>
                  <a:cubicBezTo>
                    <a:pt x="24350" y="104251"/>
                    <a:pt x="-521" y="164576"/>
                    <a:pt x="8" y="152405"/>
                  </a:cubicBezTo>
                  <a:cubicBezTo>
                    <a:pt x="537" y="140234"/>
                    <a:pt x="27525" y="-1053"/>
                    <a:pt x="2858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8676BB29-9BF4-05B3-FFC4-C1398EEFFEB1}"/>
                </a:ext>
              </a:extLst>
            </p:cNvPr>
            <p:cNvSpPr/>
            <p:nvPr/>
          </p:nvSpPr>
          <p:spPr>
            <a:xfrm>
              <a:off x="4136805" y="4051189"/>
              <a:ext cx="188629" cy="67069"/>
            </a:xfrm>
            <a:custGeom>
              <a:avLst/>
              <a:gdLst>
                <a:gd name="connsiteX0" fmla="*/ 220 w 188629"/>
                <a:gd name="connsiteY0" fmla="*/ 111 h 67069"/>
                <a:gd name="connsiteX1" fmla="*/ 117695 w 188629"/>
                <a:gd name="connsiteY1" fmla="*/ 47736 h 67069"/>
                <a:gd name="connsiteX2" fmla="*/ 187545 w 188629"/>
                <a:gd name="connsiteY2" fmla="*/ 66786 h 67069"/>
                <a:gd name="connsiteX3" fmla="*/ 149445 w 188629"/>
                <a:gd name="connsiteY3" fmla="*/ 35036 h 67069"/>
                <a:gd name="connsiteX4" fmla="*/ 220 w 188629"/>
                <a:gd name="connsiteY4" fmla="*/ 111 h 6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29" h="67069">
                  <a:moveTo>
                    <a:pt x="220" y="111"/>
                  </a:moveTo>
                  <a:cubicBezTo>
                    <a:pt x="-5072" y="2228"/>
                    <a:pt x="86474" y="36624"/>
                    <a:pt x="117695" y="47736"/>
                  </a:cubicBezTo>
                  <a:cubicBezTo>
                    <a:pt x="148916" y="58848"/>
                    <a:pt x="182253" y="68903"/>
                    <a:pt x="187545" y="66786"/>
                  </a:cubicBezTo>
                  <a:cubicBezTo>
                    <a:pt x="192837" y="64669"/>
                    <a:pt x="178549" y="43503"/>
                    <a:pt x="149445" y="35036"/>
                  </a:cubicBezTo>
                  <a:cubicBezTo>
                    <a:pt x="120341" y="26569"/>
                    <a:pt x="5512" y="-2006"/>
                    <a:pt x="220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131C9AD4-BB4B-8548-25DE-E1381EC7AFB2}"/>
                </a:ext>
              </a:extLst>
            </p:cNvPr>
            <p:cNvSpPr/>
            <p:nvPr/>
          </p:nvSpPr>
          <p:spPr>
            <a:xfrm>
              <a:off x="4116245" y="3908424"/>
              <a:ext cx="180518" cy="247776"/>
            </a:xfrm>
            <a:custGeom>
              <a:avLst/>
              <a:gdLst>
                <a:gd name="connsiteX0" fmla="*/ 27130 w 180518"/>
                <a:gd name="connsiteY0" fmla="*/ 1 h 247776"/>
                <a:gd name="connsiteX1" fmla="*/ 14430 w 180518"/>
                <a:gd name="connsiteY1" fmla="*/ 206376 h 247776"/>
                <a:gd name="connsiteX2" fmla="*/ 11255 w 180518"/>
                <a:gd name="connsiteY2" fmla="*/ 247651 h 247776"/>
                <a:gd name="connsiteX3" fmla="*/ 14430 w 180518"/>
                <a:gd name="connsiteY3" fmla="*/ 219076 h 247776"/>
                <a:gd name="connsiteX4" fmla="*/ 179530 w 180518"/>
                <a:gd name="connsiteY4" fmla="*/ 215901 h 247776"/>
                <a:gd name="connsiteX5" fmla="*/ 87455 w 180518"/>
                <a:gd name="connsiteY5" fmla="*/ 212726 h 247776"/>
                <a:gd name="connsiteX6" fmla="*/ 1730 w 180518"/>
                <a:gd name="connsiteY6" fmla="*/ 209551 h 247776"/>
                <a:gd name="connsiteX7" fmla="*/ 27130 w 180518"/>
                <a:gd name="connsiteY7" fmla="*/ 1 h 24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518" h="247776">
                  <a:moveTo>
                    <a:pt x="27130" y="1"/>
                  </a:moveTo>
                  <a:cubicBezTo>
                    <a:pt x="29247" y="-528"/>
                    <a:pt x="17076" y="165101"/>
                    <a:pt x="14430" y="206376"/>
                  </a:cubicBezTo>
                  <a:cubicBezTo>
                    <a:pt x="11784" y="247651"/>
                    <a:pt x="11255" y="245534"/>
                    <a:pt x="11255" y="247651"/>
                  </a:cubicBezTo>
                  <a:cubicBezTo>
                    <a:pt x="11255" y="249768"/>
                    <a:pt x="-13616" y="224368"/>
                    <a:pt x="14430" y="219076"/>
                  </a:cubicBezTo>
                  <a:cubicBezTo>
                    <a:pt x="42476" y="213784"/>
                    <a:pt x="167359" y="216959"/>
                    <a:pt x="179530" y="215901"/>
                  </a:cubicBezTo>
                  <a:cubicBezTo>
                    <a:pt x="191701" y="214843"/>
                    <a:pt x="87455" y="212726"/>
                    <a:pt x="87455" y="212726"/>
                  </a:cubicBezTo>
                  <a:cubicBezTo>
                    <a:pt x="57822" y="211668"/>
                    <a:pt x="11255" y="243947"/>
                    <a:pt x="1730" y="209551"/>
                  </a:cubicBezTo>
                  <a:cubicBezTo>
                    <a:pt x="-7795" y="175155"/>
                    <a:pt x="25013" y="530"/>
                    <a:pt x="2713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8C44C66-B9BE-6D34-71FC-442B9355D09D}"/>
                </a:ext>
              </a:extLst>
            </p:cNvPr>
            <p:cNvSpPr/>
            <p:nvPr/>
          </p:nvSpPr>
          <p:spPr>
            <a:xfrm>
              <a:off x="4244796" y="3984511"/>
              <a:ext cx="329878" cy="108148"/>
            </a:xfrm>
            <a:custGeom>
              <a:avLst/>
              <a:gdLst>
                <a:gd name="connsiteX0" fmla="*/ 327204 w 329878"/>
                <a:gd name="connsiteY0" fmla="*/ 114 h 108148"/>
                <a:gd name="connsiteX1" fmla="*/ 193854 w 329878"/>
                <a:gd name="connsiteY1" fmla="*/ 76314 h 108148"/>
                <a:gd name="connsiteX2" fmla="*/ 60504 w 329878"/>
                <a:gd name="connsiteY2" fmla="*/ 95364 h 108148"/>
                <a:gd name="connsiteX3" fmla="*/ 168454 w 329878"/>
                <a:gd name="connsiteY3" fmla="*/ 69964 h 108148"/>
                <a:gd name="connsiteX4" fmla="*/ 179 w 329878"/>
                <a:gd name="connsiteY4" fmla="*/ 108064 h 108148"/>
                <a:gd name="connsiteX5" fmla="*/ 206554 w 329878"/>
                <a:gd name="connsiteY5" fmla="*/ 79489 h 108148"/>
                <a:gd name="connsiteX6" fmla="*/ 216079 w 329878"/>
                <a:gd name="connsiteY6" fmla="*/ 54089 h 108148"/>
                <a:gd name="connsiteX7" fmla="*/ 66854 w 329878"/>
                <a:gd name="connsiteY7" fmla="*/ 95364 h 108148"/>
                <a:gd name="connsiteX8" fmla="*/ 327204 w 329878"/>
                <a:gd name="connsiteY8" fmla="*/ 114 h 10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878" h="108148">
                  <a:moveTo>
                    <a:pt x="327204" y="114"/>
                  </a:moveTo>
                  <a:cubicBezTo>
                    <a:pt x="348371" y="-3061"/>
                    <a:pt x="238304" y="60439"/>
                    <a:pt x="193854" y="76314"/>
                  </a:cubicBezTo>
                  <a:cubicBezTo>
                    <a:pt x="149404" y="92189"/>
                    <a:pt x="64737" y="96422"/>
                    <a:pt x="60504" y="95364"/>
                  </a:cubicBezTo>
                  <a:cubicBezTo>
                    <a:pt x="56271" y="94306"/>
                    <a:pt x="178508" y="67847"/>
                    <a:pt x="168454" y="69964"/>
                  </a:cubicBezTo>
                  <a:cubicBezTo>
                    <a:pt x="158400" y="72081"/>
                    <a:pt x="-6171" y="106477"/>
                    <a:pt x="179" y="108064"/>
                  </a:cubicBezTo>
                  <a:cubicBezTo>
                    <a:pt x="6529" y="109652"/>
                    <a:pt x="170571" y="88485"/>
                    <a:pt x="206554" y="79489"/>
                  </a:cubicBezTo>
                  <a:cubicBezTo>
                    <a:pt x="242537" y="70493"/>
                    <a:pt x="239362" y="51443"/>
                    <a:pt x="216079" y="54089"/>
                  </a:cubicBezTo>
                  <a:cubicBezTo>
                    <a:pt x="192796" y="56735"/>
                    <a:pt x="49921" y="103301"/>
                    <a:pt x="66854" y="95364"/>
                  </a:cubicBezTo>
                  <a:cubicBezTo>
                    <a:pt x="83787" y="87427"/>
                    <a:pt x="306037" y="3289"/>
                    <a:pt x="327204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4632BD3-ADCA-431B-4283-20D2C0078D2D}"/>
                </a:ext>
              </a:extLst>
            </p:cNvPr>
            <p:cNvSpPr/>
            <p:nvPr/>
          </p:nvSpPr>
          <p:spPr>
            <a:xfrm>
              <a:off x="4155869" y="3794813"/>
              <a:ext cx="431168" cy="245158"/>
            </a:xfrm>
            <a:custGeom>
              <a:avLst/>
              <a:gdLst>
                <a:gd name="connsiteX0" fmla="*/ 206 w 431168"/>
                <a:gd name="connsiteY0" fmla="*/ 180287 h 245158"/>
                <a:gd name="connsiteX1" fmla="*/ 120856 w 431168"/>
                <a:gd name="connsiteY1" fmla="*/ 100912 h 245158"/>
                <a:gd name="connsiteX2" fmla="*/ 168481 w 431168"/>
                <a:gd name="connsiteY2" fmla="*/ 135837 h 245158"/>
                <a:gd name="connsiteX3" fmla="*/ 162131 w 431168"/>
                <a:gd name="connsiteY3" fmla="*/ 164412 h 245158"/>
                <a:gd name="connsiteX4" fmla="*/ 187531 w 431168"/>
                <a:gd name="connsiteY4" fmla="*/ 240612 h 245158"/>
                <a:gd name="connsiteX5" fmla="*/ 314531 w 431168"/>
                <a:gd name="connsiteY5" fmla="*/ 231087 h 245158"/>
                <a:gd name="connsiteX6" fmla="*/ 397081 w 431168"/>
                <a:gd name="connsiteY6" fmla="*/ 186637 h 245158"/>
                <a:gd name="connsiteX7" fmla="*/ 406606 w 431168"/>
                <a:gd name="connsiteY7" fmla="*/ 145362 h 245158"/>
                <a:gd name="connsiteX8" fmla="*/ 409781 w 431168"/>
                <a:gd name="connsiteY8" fmla="*/ 81862 h 245158"/>
                <a:gd name="connsiteX9" fmla="*/ 428831 w 431168"/>
                <a:gd name="connsiteY9" fmla="*/ 2487 h 245158"/>
                <a:gd name="connsiteX10" fmla="*/ 349456 w 431168"/>
                <a:gd name="connsiteY10" fmla="*/ 21537 h 245158"/>
                <a:gd name="connsiteX11" fmla="*/ 152606 w 431168"/>
                <a:gd name="connsiteY11" fmla="*/ 37412 h 245158"/>
                <a:gd name="connsiteX12" fmla="*/ 206 w 431168"/>
                <a:gd name="connsiteY12" fmla="*/ 180287 h 24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168" h="245158">
                  <a:moveTo>
                    <a:pt x="206" y="180287"/>
                  </a:moveTo>
                  <a:cubicBezTo>
                    <a:pt x="-5086" y="190870"/>
                    <a:pt x="92810" y="108320"/>
                    <a:pt x="120856" y="100912"/>
                  </a:cubicBezTo>
                  <a:cubicBezTo>
                    <a:pt x="148902" y="93504"/>
                    <a:pt x="161602" y="125254"/>
                    <a:pt x="168481" y="135837"/>
                  </a:cubicBezTo>
                  <a:cubicBezTo>
                    <a:pt x="175360" y="146420"/>
                    <a:pt x="158956" y="146949"/>
                    <a:pt x="162131" y="164412"/>
                  </a:cubicBezTo>
                  <a:cubicBezTo>
                    <a:pt x="165306" y="181875"/>
                    <a:pt x="162131" y="229500"/>
                    <a:pt x="187531" y="240612"/>
                  </a:cubicBezTo>
                  <a:cubicBezTo>
                    <a:pt x="212931" y="251724"/>
                    <a:pt x="279606" y="240083"/>
                    <a:pt x="314531" y="231087"/>
                  </a:cubicBezTo>
                  <a:cubicBezTo>
                    <a:pt x="349456" y="222091"/>
                    <a:pt x="381735" y="200925"/>
                    <a:pt x="397081" y="186637"/>
                  </a:cubicBezTo>
                  <a:cubicBezTo>
                    <a:pt x="412427" y="172349"/>
                    <a:pt x="404489" y="162824"/>
                    <a:pt x="406606" y="145362"/>
                  </a:cubicBezTo>
                  <a:cubicBezTo>
                    <a:pt x="408723" y="127900"/>
                    <a:pt x="406077" y="105674"/>
                    <a:pt x="409781" y="81862"/>
                  </a:cubicBezTo>
                  <a:cubicBezTo>
                    <a:pt x="413485" y="58049"/>
                    <a:pt x="438885" y="12541"/>
                    <a:pt x="428831" y="2487"/>
                  </a:cubicBezTo>
                  <a:cubicBezTo>
                    <a:pt x="418777" y="-7567"/>
                    <a:pt x="395493" y="15716"/>
                    <a:pt x="349456" y="21537"/>
                  </a:cubicBezTo>
                  <a:cubicBezTo>
                    <a:pt x="303419" y="27358"/>
                    <a:pt x="206052" y="16245"/>
                    <a:pt x="152606" y="37412"/>
                  </a:cubicBezTo>
                  <a:cubicBezTo>
                    <a:pt x="99160" y="58579"/>
                    <a:pt x="5498" y="169704"/>
                    <a:pt x="206" y="180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>
              <a:extLst>
                <a:ext uri="{FF2B5EF4-FFF2-40B4-BE49-F238E27FC236}">
                  <a16:creationId xmlns:a16="http://schemas.microsoft.com/office/drawing/2014/main" id="{F8F45D2D-5543-C6E5-19E0-7358D22C629C}"/>
                </a:ext>
              </a:extLst>
            </p:cNvPr>
            <p:cNvSpPr/>
            <p:nvPr/>
          </p:nvSpPr>
          <p:spPr>
            <a:xfrm>
              <a:off x="4340373" y="389255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BD0419A8-C9B3-CD9A-A4C5-E856F9EEAA8D}"/>
                </a:ext>
              </a:extLst>
            </p:cNvPr>
            <p:cNvSpPr/>
            <p:nvPr/>
          </p:nvSpPr>
          <p:spPr>
            <a:xfrm>
              <a:off x="4391173" y="391160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10F68147-0F69-27A4-FE4F-C1DE8DCFAA90}"/>
                </a:ext>
              </a:extLst>
            </p:cNvPr>
            <p:cNvSpPr/>
            <p:nvPr/>
          </p:nvSpPr>
          <p:spPr>
            <a:xfrm>
              <a:off x="3888049" y="3562032"/>
              <a:ext cx="309620" cy="252358"/>
            </a:xfrm>
            <a:custGeom>
              <a:avLst/>
              <a:gdLst>
                <a:gd name="connsiteX0" fmla="*/ 42601 w 309620"/>
                <a:gd name="connsiteY0" fmla="*/ 111443 h 252358"/>
                <a:gd name="connsiteX1" fmla="*/ 61651 w 309620"/>
                <a:gd name="connsiteY1" fmla="*/ 251143 h 252358"/>
                <a:gd name="connsiteX2" fmla="*/ 96576 w 309620"/>
                <a:gd name="connsiteY2" fmla="*/ 181293 h 252358"/>
                <a:gd name="connsiteX3" fmla="*/ 90226 w 309620"/>
                <a:gd name="connsiteY3" fmla="*/ 216218 h 252358"/>
                <a:gd name="connsiteX4" fmla="*/ 144201 w 309620"/>
                <a:gd name="connsiteY4" fmla="*/ 127318 h 252358"/>
                <a:gd name="connsiteX5" fmla="*/ 150551 w 309620"/>
                <a:gd name="connsiteY5" fmla="*/ 149543 h 252358"/>
                <a:gd name="connsiteX6" fmla="*/ 188651 w 309620"/>
                <a:gd name="connsiteY6" fmla="*/ 95568 h 252358"/>
                <a:gd name="connsiteX7" fmla="*/ 188651 w 309620"/>
                <a:gd name="connsiteY7" fmla="*/ 136843 h 252358"/>
                <a:gd name="connsiteX8" fmla="*/ 204526 w 309620"/>
                <a:gd name="connsiteY8" fmla="*/ 89218 h 252358"/>
                <a:gd name="connsiteX9" fmla="*/ 309301 w 309620"/>
                <a:gd name="connsiteY9" fmla="*/ 318 h 252358"/>
                <a:gd name="connsiteX10" fmla="*/ 239451 w 309620"/>
                <a:gd name="connsiteY10" fmla="*/ 57468 h 252358"/>
                <a:gd name="connsiteX11" fmla="*/ 112451 w 309620"/>
                <a:gd name="connsiteY11" fmla="*/ 162243 h 252358"/>
                <a:gd name="connsiteX12" fmla="*/ 102926 w 309620"/>
                <a:gd name="connsiteY12" fmla="*/ 178118 h 252358"/>
                <a:gd name="connsiteX13" fmla="*/ 1326 w 309620"/>
                <a:gd name="connsiteY13" fmla="*/ 181293 h 252358"/>
                <a:gd name="connsiteX14" fmla="*/ 52126 w 309620"/>
                <a:gd name="connsiteY14" fmla="*/ 184468 h 252358"/>
                <a:gd name="connsiteX15" fmla="*/ 153726 w 309620"/>
                <a:gd name="connsiteY15" fmla="*/ 73343 h 252358"/>
                <a:gd name="connsiteX16" fmla="*/ 55301 w 309620"/>
                <a:gd name="connsiteY16" fmla="*/ 165418 h 252358"/>
                <a:gd name="connsiteX17" fmla="*/ 42601 w 309620"/>
                <a:gd name="connsiteY17" fmla="*/ 111443 h 2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9620" h="252358">
                  <a:moveTo>
                    <a:pt x="42601" y="111443"/>
                  </a:moveTo>
                  <a:cubicBezTo>
                    <a:pt x="43659" y="125730"/>
                    <a:pt x="52655" y="239501"/>
                    <a:pt x="61651" y="251143"/>
                  </a:cubicBezTo>
                  <a:cubicBezTo>
                    <a:pt x="70647" y="262785"/>
                    <a:pt x="91814" y="187114"/>
                    <a:pt x="96576" y="181293"/>
                  </a:cubicBezTo>
                  <a:cubicBezTo>
                    <a:pt x="101338" y="175472"/>
                    <a:pt x="82289" y="225214"/>
                    <a:pt x="90226" y="216218"/>
                  </a:cubicBezTo>
                  <a:cubicBezTo>
                    <a:pt x="98164" y="207222"/>
                    <a:pt x="134147" y="138430"/>
                    <a:pt x="144201" y="127318"/>
                  </a:cubicBezTo>
                  <a:cubicBezTo>
                    <a:pt x="154255" y="116206"/>
                    <a:pt x="143143" y="154835"/>
                    <a:pt x="150551" y="149543"/>
                  </a:cubicBezTo>
                  <a:cubicBezTo>
                    <a:pt x="157959" y="144251"/>
                    <a:pt x="182301" y="97685"/>
                    <a:pt x="188651" y="95568"/>
                  </a:cubicBezTo>
                  <a:cubicBezTo>
                    <a:pt x="195001" y="93451"/>
                    <a:pt x="186005" y="137901"/>
                    <a:pt x="188651" y="136843"/>
                  </a:cubicBezTo>
                  <a:cubicBezTo>
                    <a:pt x="191297" y="135785"/>
                    <a:pt x="184418" y="111972"/>
                    <a:pt x="204526" y="89218"/>
                  </a:cubicBezTo>
                  <a:cubicBezTo>
                    <a:pt x="224634" y="66464"/>
                    <a:pt x="303480" y="5610"/>
                    <a:pt x="309301" y="318"/>
                  </a:cubicBezTo>
                  <a:cubicBezTo>
                    <a:pt x="315122" y="-4974"/>
                    <a:pt x="239451" y="57468"/>
                    <a:pt x="239451" y="57468"/>
                  </a:cubicBezTo>
                  <a:cubicBezTo>
                    <a:pt x="206643" y="84455"/>
                    <a:pt x="135205" y="142135"/>
                    <a:pt x="112451" y="162243"/>
                  </a:cubicBezTo>
                  <a:cubicBezTo>
                    <a:pt x="89697" y="182351"/>
                    <a:pt x="121447" y="174943"/>
                    <a:pt x="102926" y="178118"/>
                  </a:cubicBezTo>
                  <a:cubicBezTo>
                    <a:pt x="84405" y="181293"/>
                    <a:pt x="9793" y="180235"/>
                    <a:pt x="1326" y="181293"/>
                  </a:cubicBezTo>
                  <a:cubicBezTo>
                    <a:pt x="-7141" y="182351"/>
                    <a:pt x="26726" y="202460"/>
                    <a:pt x="52126" y="184468"/>
                  </a:cubicBezTo>
                  <a:cubicBezTo>
                    <a:pt x="77526" y="166476"/>
                    <a:pt x="153197" y="76518"/>
                    <a:pt x="153726" y="73343"/>
                  </a:cubicBezTo>
                  <a:cubicBezTo>
                    <a:pt x="154255" y="70168"/>
                    <a:pt x="71705" y="157481"/>
                    <a:pt x="55301" y="165418"/>
                  </a:cubicBezTo>
                  <a:cubicBezTo>
                    <a:pt x="38897" y="173356"/>
                    <a:pt x="41543" y="97156"/>
                    <a:pt x="42601" y="111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A17BD1EA-260D-25F8-7E9E-8CBA95388F94}"/>
                </a:ext>
              </a:extLst>
            </p:cNvPr>
            <p:cNvSpPr/>
            <p:nvPr/>
          </p:nvSpPr>
          <p:spPr>
            <a:xfrm>
              <a:off x="4071214" y="3511513"/>
              <a:ext cx="458136" cy="131400"/>
            </a:xfrm>
            <a:custGeom>
              <a:avLst/>
              <a:gdLst>
                <a:gd name="connsiteX0" fmla="*/ 2311 w 458136"/>
                <a:gd name="connsiteY0" fmla="*/ 130212 h 131400"/>
                <a:gd name="connsiteX1" fmla="*/ 205511 w 458136"/>
                <a:gd name="connsiteY1" fmla="*/ 22262 h 131400"/>
                <a:gd name="connsiteX2" fmla="*/ 132486 w 458136"/>
                <a:gd name="connsiteY2" fmla="*/ 66712 h 131400"/>
                <a:gd name="connsiteX3" fmla="*/ 218211 w 458136"/>
                <a:gd name="connsiteY3" fmla="*/ 22262 h 131400"/>
                <a:gd name="connsiteX4" fmla="*/ 453161 w 458136"/>
                <a:gd name="connsiteY4" fmla="*/ 9562 h 131400"/>
                <a:gd name="connsiteX5" fmla="*/ 367436 w 458136"/>
                <a:gd name="connsiteY5" fmla="*/ 37 h 131400"/>
                <a:gd name="connsiteX6" fmla="*/ 237261 w 458136"/>
                <a:gd name="connsiteY6" fmla="*/ 6387 h 131400"/>
                <a:gd name="connsiteX7" fmla="*/ 110261 w 458136"/>
                <a:gd name="connsiteY7" fmla="*/ 9562 h 131400"/>
                <a:gd name="connsiteX8" fmla="*/ 189636 w 458136"/>
                <a:gd name="connsiteY8" fmla="*/ 19087 h 131400"/>
                <a:gd name="connsiteX9" fmla="*/ 100736 w 458136"/>
                <a:gd name="connsiteY9" fmla="*/ 76237 h 131400"/>
                <a:gd name="connsiteX10" fmla="*/ 2311 w 458136"/>
                <a:gd name="connsiteY10" fmla="*/ 130212 h 13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136" h="131400">
                  <a:moveTo>
                    <a:pt x="2311" y="130212"/>
                  </a:moveTo>
                  <a:cubicBezTo>
                    <a:pt x="19774" y="121216"/>
                    <a:pt x="183815" y="32845"/>
                    <a:pt x="205511" y="22262"/>
                  </a:cubicBezTo>
                  <a:cubicBezTo>
                    <a:pt x="227207" y="11679"/>
                    <a:pt x="130369" y="66712"/>
                    <a:pt x="132486" y="66712"/>
                  </a:cubicBezTo>
                  <a:cubicBezTo>
                    <a:pt x="134603" y="66712"/>
                    <a:pt x="164765" y="31787"/>
                    <a:pt x="218211" y="22262"/>
                  </a:cubicBezTo>
                  <a:cubicBezTo>
                    <a:pt x="271657" y="12737"/>
                    <a:pt x="428290" y="13266"/>
                    <a:pt x="453161" y="9562"/>
                  </a:cubicBezTo>
                  <a:cubicBezTo>
                    <a:pt x="478032" y="5858"/>
                    <a:pt x="403419" y="566"/>
                    <a:pt x="367436" y="37"/>
                  </a:cubicBezTo>
                  <a:cubicBezTo>
                    <a:pt x="331453" y="-492"/>
                    <a:pt x="280123" y="4800"/>
                    <a:pt x="237261" y="6387"/>
                  </a:cubicBezTo>
                  <a:cubicBezTo>
                    <a:pt x="194399" y="7974"/>
                    <a:pt x="118198" y="7445"/>
                    <a:pt x="110261" y="9562"/>
                  </a:cubicBezTo>
                  <a:cubicBezTo>
                    <a:pt x="102324" y="11679"/>
                    <a:pt x="191223" y="7975"/>
                    <a:pt x="189636" y="19087"/>
                  </a:cubicBezTo>
                  <a:cubicBezTo>
                    <a:pt x="188049" y="30199"/>
                    <a:pt x="130369" y="57716"/>
                    <a:pt x="100736" y="76237"/>
                  </a:cubicBezTo>
                  <a:cubicBezTo>
                    <a:pt x="71103" y="94758"/>
                    <a:pt x="-15152" y="139208"/>
                    <a:pt x="2311" y="130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CB1952DC-4ACB-0DD7-AC18-12E93ADAAD97}"/>
                </a:ext>
              </a:extLst>
            </p:cNvPr>
            <p:cNvSpPr/>
            <p:nvPr/>
          </p:nvSpPr>
          <p:spPr>
            <a:xfrm>
              <a:off x="3997325" y="3463654"/>
              <a:ext cx="578721" cy="210110"/>
            </a:xfrm>
            <a:custGeom>
              <a:avLst/>
              <a:gdLst>
                <a:gd name="connsiteX0" fmla="*/ 0 w 578721"/>
                <a:gd name="connsiteY0" fmla="*/ 209821 h 210110"/>
                <a:gd name="connsiteX1" fmla="*/ 168275 w 578721"/>
                <a:gd name="connsiteY1" fmla="*/ 60596 h 210110"/>
                <a:gd name="connsiteX2" fmla="*/ 149225 w 578721"/>
                <a:gd name="connsiteY2" fmla="*/ 95521 h 210110"/>
                <a:gd name="connsiteX3" fmla="*/ 247650 w 578721"/>
                <a:gd name="connsiteY3" fmla="*/ 47896 h 210110"/>
                <a:gd name="connsiteX4" fmla="*/ 330200 w 578721"/>
                <a:gd name="connsiteY4" fmla="*/ 28846 h 210110"/>
                <a:gd name="connsiteX5" fmla="*/ 301625 w 578721"/>
                <a:gd name="connsiteY5" fmla="*/ 25671 h 210110"/>
                <a:gd name="connsiteX6" fmla="*/ 479425 w 578721"/>
                <a:gd name="connsiteY6" fmla="*/ 19321 h 210110"/>
                <a:gd name="connsiteX7" fmla="*/ 441325 w 578721"/>
                <a:gd name="connsiteY7" fmla="*/ 271 h 210110"/>
                <a:gd name="connsiteX8" fmla="*/ 577850 w 578721"/>
                <a:gd name="connsiteY8" fmla="*/ 35196 h 210110"/>
                <a:gd name="connsiteX9" fmla="*/ 488950 w 578721"/>
                <a:gd name="connsiteY9" fmla="*/ 28846 h 210110"/>
                <a:gd name="connsiteX10" fmla="*/ 282575 w 578721"/>
                <a:gd name="connsiteY10" fmla="*/ 47896 h 210110"/>
                <a:gd name="connsiteX11" fmla="*/ 142875 w 578721"/>
                <a:gd name="connsiteY11" fmla="*/ 85996 h 210110"/>
                <a:gd name="connsiteX12" fmla="*/ 168275 w 578721"/>
                <a:gd name="connsiteY12" fmla="*/ 98696 h 210110"/>
                <a:gd name="connsiteX13" fmla="*/ 0 w 578721"/>
                <a:gd name="connsiteY13" fmla="*/ 209821 h 21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8721" h="210110">
                  <a:moveTo>
                    <a:pt x="0" y="209821"/>
                  </a:moveTo>
                  <a:cubicBezTo>
                    <a:pt x="0" y="203471"/>
                    <a:pt x="143404" y="79646"/>
                    <a:pt x="168275" y="60596"/>
                  </a:cubicBezTo>
                  <a:cubicBezTo>
                    <a:pt x="193146" y="41546"/>
                    <a:pt x="135996" y="97638"/>
                    <a:pt x="149225" y="95521"/>
                  </a:cubicBezTo>
                  <a:cubicBezTo>
                    <a:pt x="162454" y="93404"/>
                    <a:pt x="217488" y="59008"/>
                    <a:pt x="247650" y="47896"/>
                  </a:cubicBezTo>
                  <a:cubicBezTo>
                    <a:pt x="277812" y="36784"/>
                    <a:pt x="321204" y="32550"/>
                    <a:pt x="330200" y="28846"/>
                  </a:cubicBezTo>
                  <a:cubicBezTo>
                    <a:pt x="339196" y="25142"/>
                    <a:pt x="276754" y="27258"/>
                    <a:pt x="301625" y="25671"/>
                  </a:cubicBezTo>
                  <a:cubicBezTo>
                    <a:pt x="326496" y="24083"/>
                    <a:pt x="456142" y="23554"/>
                    <a:pt x="479425" y="19321"/>
                  </a:cubicBezTo>
                  <a:cubicBezTo>
                    <a:pt x="502708" y="15088"/>
                    <a:pt x="424921" y="-2375"/>
                    <a:pt x="441325" y="271"/>
                  </a:cubicBezTo>
                  <a:cubicBezTo>
                    <a:pt x="457729" y="2917"/>
                    <a:pt x="569913" y="30433"/>
                    <a:pt x="577850" y="35196"/>
                  </a:cubicBezTo>
                  <a:cubicBezTo>
                    <a:pt x="585788" y="39958"/>
                    <a:pt x="538162" y="26729"/>
                    <a:pt x="488950" y="28846"/>
                  </a:cubicBezTo>
                  <a:cubicBezTo>
                    <a:pt x="439738" y="30963"/>
                    <a:pt x="340254" y="38371"/>
                    <a:pt x="282575" y="47896"/>
                  </a:cubicBezTo>
                  <a:cubicBezTo>
                    <a:pt x="224896" y="57421"/>
                    <a:pt x="161925" y="77529"/>
                    <a:pt x="142875" y="85996"/>
                  </a:cubicBezTo>
                  <a:cubicBezTo>
                    <a:pt x="123825" y="94463"/>
                    <a:pt x="188912" y="81234"/>
                    <a:pt x="168275" y="98696"/>
                  </a:cubicBezTo>
                  <a:cubicBezTo>
                    <a:pt x="147638" y="116158"/>
                    <a:pt x="0" y="216171"/>
                    <a:pt x="0" y="209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45AB0F11-40FE-8B18-C7AA-5CACD792A6B4}"/>
                </a:ext>
              </a:extLst>
            </p:cNvPr>
            <p:cNvSpPr/>
            <p:nvPr/>
          </p:nvSpPr>
          <p:spPr>
            <a:xfrm>
              <a:off x="3688845" y="3844635"/>
              <a:ext cx="129100" cy="324416"/>
            </a:xfrm>
            <a:custGeom>
              <a:avLst/>
              <a:gdLst>
                <a:gd name="connsiteX0" fmla="*/ 44955 w 129100"/>
                <a:gd name="connsiteY0" fmla="*/ 290 h 324416"/>
                <a:gd name="connsiteX1" fmla="*/ 48130 w 129100"/>
                <a:gd name="connsiteY1" fmla="*/ 159040 h 324416"/>
                <a:gd name="connsiteX2" fmla="*/ 48130 w 129100"/>
                <a:gd name="connsiteY2" fmla="*/ 165390 h 324416"/>
                <a:gd name="connsiteX3" fmla="*/ 98930 w 129100"/>
                <a:gd name="connsiteY3" fmla="*/ 247940 h 324416"/>
                <a:gd name="connsiteX4" fmla="*/ 95755 w 129100"/>
                <a:gd name="connsiteY4" fmla="*/ 308265 h 324416"/>
                <a:gd name="connsiteX5" fmla="*/ 117980 w 129100"/>
                <a:gd name="connsiteY5" fmla="*/ 247940 h 324416"/>
                <a:gd name="connsiteX6" fmla="*/ 114805 w 129100"/>
                <a:gd name="connsiteY6" fmla="*/ 324140 h 324416"/>
                <a:gd name="connsiteX7" fmla="*/ 124330 w 129100"/>
                <a:gd name="connsiteY7" fmla="*/ 270165 h 324416"/>
                <a:gd name="connsiteX8" fmla="*/ 127505 w 129100"/>
                <a:gd name="connsiteY8" fmla="*/ 184440 h 324416"/>
                <a:gd name="connsiteX9" fmla="*/ 98930 w 129100"/>
                <a:gd name="connsiteY9" fmla="*/ 66965 h 324416"/>
                <a:gd name="connsiteX10" fmla="*/ 114805 w 129100"/>
                <a:gd name="connsiteY10" fmla="*/ 200315 h 324416"/>
                <a:gd name="connsiteX11" fmla="*/ 73530 w 129100"/>
                <a:gd name="connsiteY11" fmla="*/ 209840 h 324416"/>
                <a:gd name="connsiteX12" fmla="*/ 48130 w 129100"/>
                <a:gd name="connsiteY12" fmla="*/ 174915 h 324416"/>
                <a:gd name="connsiteX13" fmla="*/ 505 w 129100"/>
                <a:gd name="connsiteY13" fmla="*/ 76490 h 324416"/>
                <a:gd name="connsiteX14" fmla="*/ 25905 w 129100"/>
                <a:gd name="connsiteY14" fmla="*/ 117765 h 324416"/>
                <a:gd name="connsiteX15" fmla="*/ 44955 w 129100"/>
                <a:gd name="connsiteY15" fmla="*/ 290 h 32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100" h="324416">
                  <a:moveTo>
                    <a:pt x="44955" y="290"/>
                  </a:moveTo>
                  <a:cubicBezTo>
                    <a:pt x="48659" y="7169"/>
                    <a:pt x="48130" y="159040"/>
                    <a:pt x="48130" y="159040"/>
                  </a:cubicBezTo>
                  <a:cubicBezTo>
                    <a:pt x="48659" y="186557"/>
                    <a:pt x="39663" y="150573"/>
                    <a:pt x="48130" y="165390"/>
                  </a:cubicBezTo>
                  <a:cubicBezTo>
                    <a:pt x="56597" y="180207"/>
                    <a:pt x="90993" y="224128"/>
                    <a:pt x="98930" y="247940"/>
                  </a:cubicBezTo>
                  <a:cubicBezTo>
                    <a:pt x="106868" y="271753"/>
                    <a:pt x="92580" y="308265"/>
                    <a:pt x="95755" y="308265"/>
                  </a:cubicBezTo>
                  <a:cubicBezTo>
                    <a:pt x="98930" y="308265"/>
                    <a:pt x="114805" y="245294"/>
                    <a:pt x="117980" y="247940"/>
                  </a:cubicBezTo>
                  <a:cubicBezTo>
                    <a:pt x="121155" y="250586"/>
                    <a:pt x="113747" y="320436"/>
                    <a:pt x="114805" y="324140"/>
                  </a:cubicBezTo>
                  <a:cubicBezTo>
                    <a:pt x="115863" y="327844"/>
                    <a:pt x="122213" y="293448"/>
                    <a:pt x="124330" y="270165"/>
                  </a:cubicBezTo>
                  <a:cubicBezTo>
                    <a:pt x="126447" y="246882"/>
                    <a:pt x="131738" y="218307"/>
                    <a:pt x="127505" y="184440"/>
                  </a:cubicBezTo>
                  <a:cubicBezTo>
                    <a:pt x="123272" y="150573"/>
                    <a:pt x="101047" y="64319"/>
                    <a:pt x="98930" y="66965"/>
                  </a:cubicBezTo>
                  <a:cubicBezTo>
                    <a:pt x="96813" y="69611"/>
                    <a:pt x="119038" y="176503"/>
                    <a:pt x="114805" y="200315"/>
                  </a:cubicBezTo>
                  <a:cubicBezTo>
                    <a:pt x="110572" y="224127"/>
                    <a:pt x="84643" y="214073"/>
                    <a:pt x="73530" y="209840"/>
                  </a:cubicBezTo>
                  <a:cubicBezTo>
                    <a:pt x="62418" y="205607"/>
                    <a:pt x="60301" y="197140"/>
                    <a:pt x="48130" y="174915"/>
                  </a:cubicBezTo>
                  <a:cubicBezTo>
                    <a:pt x="35959" y="152690"/>
                    <a:pt x="4209" y="86015"/>
                    <a:pt x="505" y="76490"/>
                  </a:cubicBezTo>
                  <a:cubicBezTo>
                    <a:pt x="-3199" y="66965"/>
                    <a:pt x="14263" y="124644"/>
                    <a:pt x="25905" y="117765"/>
                  </a:cubicBezTo>
                  <a:cubicBezTo>
                    <a:pt x="37547" y="110886"/>
                    <a:pt x="41251" y="-6589"/>
                    <a:pt x="44955" y="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862BFAB8-5105-6117-BA91-9E1D13FB39E9}"/>
                </a:ext>
              </a:extLst>
            </p:cNvPr>
            <p:cNvSpPr/>
            <p:nvPr/>
          </p:nvSpPr>
          <p:spPr>
            <a:xfrm>
              <a:off x="3784033" y="4242492"/>
              <a:ext cx="70423" cy="437611"/>
            </a:xfrm>
            <a:custGeom>
              <a:avLst/>
              <a:gdLst>
                <a:gd name="connsiteX0" fmla="*/ 35492 w 70423"/>
                <a:gd name="connsiteY0" fmla="*/ 2483 h 437611"/>
                <a:gd name="connsiteX1" fmla="*/ 10092 w 70423"/>
                <a:gd name="connsiteY1" fmla="*/ 288233 h 437611"/>
                <a:gd name="connsiteX2" fmla="*/ 19617 w 70423"/>
                <a:gd name="connsiteY2" fmla="*/ 259658 h 437611"/>
                <a:gd name="connsiteX3" fmla="*/ 10092 w 70423"/>
                <a:gd name="connsiteY3" fmla="*/ 415233 h 437611"/>
                <a:gd name="connsiteX4" fmla="*/ 10092 w 70423"/>
                <a:gd name="connsiteY4" fmla="*/ 389833 h 437611"/>
                <a:gd name="connsiteX5" fmla="*/ 567 w 70423"/>
                <a:gd name="connsiteY5" fmla="*/ 437458 h 437611"/>
                <a:gd name="connsiteX6" fmla="*/ 29142 w 70423"/>
                <a:gd name="connsiteY6" fmla="*/ 370783 h 437611"/>
                <a:gd name="connsiteX7" fmla="*/ 70417 w 70423"/>
                <a:gd name="connsiteY7" fmla="*/ 313633 h 437611"/>
                <a:gd name="connsiteX8" fmla="*/ 25967 w 70423"/>
                <a:gd name="connsiteY8" fmla="*/ 370783 h 437611"/>
                <a:gd name="connsiteX9" fmla="*/ 35492 w 70423"/>
                <a:gd name="connsiteY9" fmla="*/ 294583 h 437611"/>
                <a:gd name="connsiteX10" fmla="*/ 70417 w 70423"/>
                <a:gd name="connsiteY10" fmla="*/ 161233 h 437611"/>
                <a:gd name="connsiteX11" fmla="*/ 35492 w 70423"/>
                <a:gd name="connsiteY11" fmla="*/ 234258 h 437611"/>
                <a:gd name="connsiteX12" fmla="*/ 16442 w 70423"/>
                <a:gd name="connsiteY12" fmla="*/ 151708 h 437611"/>
                <a:gd name="connsiteX13" fmla="*/ 35492 w 70423"/>
                <a:gd name="connsiteY13" fmla="*/ 2483 h 4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23" h="437611">
                  <a:moveTo>
                    <a:pt x="35492" y="2483"/>
                  </a:moveTo>
                  <a:cubicBezTo>
                    <a:pt x="34434" y="25237"/>
                    <a:pt x="12738" y="245371"/>
                    <a:pt x="10092" y="288233"/>
                  </a:cubicBezTo>
                  <a:cubicBezTo>
                    <a:pt x="7446" y="331095"/>
                    <a:pt x="19617" y="238491"/>
                    <a:pt x="19617" y="259658"/>
                  </a:cubicBezTo>
                  <a:cubicBezTo>
                    <a:pt x="19617" y="280825"/>
                    <a:pt x="11679" y="393537"/>
                    <a:pt x="10092" y="415233"/>
                  </a:cubicBezTo>
                  <a:cubicBezTo>
                    <a:pt x="8505" y="436929"/>
                    <a:pt x="11679" y="386129"/>
                    <a:pt x="10092" y="389833"/>
                  </a:cubicBezTo>
                  <a:cubicBezTo>
                    <a:pt x="8505" y="393537"/>
                    <a:pt x="-2608" y="440633"/>
                    <a:pt x="567" y="437458"/>
                  </a:cubicBezTo>
                  <a:cubicBezTo>
                    <a:pt x="3742" y="434283"/>
                    <a:pt x="17500" y="391420"/>
                    <a:pt x="29142" y="370783"/>
                  </a:cubicBezTo>
                  <a:cubicBezTo>
                    <a:pt x="40784" y="350146"/>
                    <a:pt x="70946" y="313633"/>
                    <a:pt x="70417" y="313633"/>
                  </a:cubicBezTo>
                  <a:cubicBezTo>
                    <a:pt x="69888" y="313633"/>
                    <a:pt x="31788" y="373958"/>
                    <a:pt x="25967" y="370783"/>
                  </a:cubicBezTo>
                  <a:cubicBezTo>
                    <a:pt x="20146" y="367608"/>
                    <a:pt x="28084" y="329508"/>
                    <a:pt x="35492" y="294583"/>
                  </a:cubicBezTo>
                  <a:cubicBezTo>
                    <a:pt x="42900" y="259658"/>
                    <a:pt x="70417" y="171287"/>
                    <a:pt x="70417" y="161233"/>
                  </a:cubicBezTo>
                  <a:cubicBezTo>
                    <a:pt x="70417" y="151179"/>
                    <a:pt x="44488" y="235845"/>
                    <a:pt x="35492" y="234258"/>
                  </a:cubicBezTo>
                  <a:cubicBezTo>
                    <a:pt x="26496" y="232671"/>
                    <a:pt x="16442" y="183458"/>
                    <a:pt x="16442" y="151708"/>
                  </a:cubicBezTo>
                  <a:cubicBezTo>
                    <a:pt x="16442" y="119958"/>
                    <a:pt x="36550" y="-20271"/>
                    <a:pt x="35492" y="24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922B13E-0A72-9963-644A-BAF605D8B38A}"/>
                </a:ext>
              </a:extLst>
            </p:cNvPr>
            <p:cNvSpPr/>
            <p:nvPr/>
          </p:nvSpPr>
          <p:spPr>
            <a:xfrm>
              <a:off x="3838559" y="3822679"/>
              <a:ext cx="150234" cy="1023628"/>
            </a:xfrm>
            <a:custGeom>
              <a:avLst/>
              <a:gdLst>
                <a:gd name="connsiteX0" fmla="*/ 16 w 150234"/>
                <a:gd name="connsiteY0" fmla="*/ 21 h 1023628"/>
                <a:gd name="connsiteX1" fmla="*/ 57166 w 150234"/>
                <a:gd name="connsiteY1" fmla="*/ 288946 h 1023628"/>
                <a:gd name="connsiteX2" fmla="*/ 66691 w 150234"/>
                <a:gd name="connsiteY2" fmla="*/ 266721 h 1023628"/>
                <a:gd name="connsiteX3" fmla="*/ 47641 w 150234"/>
                <a:gd name="connsiteY3" fmla="*/ 384196 h 1023628"/>
                <a:gd name="connsiteX4" fmla="*/ 69866 w 150234"/>
                <a:gd name="connsiteY4" fmla="*/ 346096 h 1023628"/>
                <a:gd name="connsiteX5" fmla="*/ 66691 w 150234"/>
                <a:gd name="connsiteY5" fmla="*/ 593746 h 1023628"/>
                <a:gd name="connsiteX6" fmla="*/ 82566 w 150234"/>
                <a:gd name="connsiteY6" fmla="*/ 549296 h 1023628"/>
                <a:gd name="connsiteX7" fmla="*/ 47641 w 150234"/>
                <a:gd name="connsiteY7" fmla="*/ 720746 h 1023628"/>
                <a:gd name="connsiteX8" fmla="*/ 44466 w 150234"/>
                <a:gd name="connsiteY8" fmla="*/ 882671 h 1023628"/>
                <a:gd name="connsiteX9" fmla="*/ 22241 w 150234"/>
                <a:gd name="connsiteY9" fmla="*/ 885846 h 1023628"/>
                <a:gd name="connsiteX10" fmla="*/ 79391 w 150234"/>
                <a:gd name="connsiteY10" fmla="*/ 942996 h 1023628"/>
                <a:gd name="connsiteX11" fmla="*/ 53991 w 150234"/>
                <a:gd name="connsiteY11" fmla="*/ 898546 h 1023628"/>
                <a:gd name="connsiteX12" fmla="*/ 149241 w 150234"/>
                <a:gd name="connsiteY12" fmla="*/ 1022371 h 1023628"/>
                <a:gd name="connsiteX13" fmla="*/ 101616 w 150234"/>
                <a:gd name="connsiteY13" fmla="*/ 958871 h 1023628"/>
                <a:gd name="connsiteX14" fmla="*/ 66691 w 150234"/>
                <a:gd name="connsiteY14" fmla="*/ 898546 h 1023628"/>
                <a:gd name="connsiteX15" fmla="*/ 3191 w 150234"/>
                <a:gd name="connsiteY15" fmla="*/ 850921 h 1023628"/>
                <a:gd name="connsiteX16" fmla="*/ 34941 w 150234"/>
                <a:gd name="connsiteY16" fmla="*/ 765196 h 1023628"/>
                <a:gd name="connsiteX17" fmla="*/ 12716 w 150234"/>
                <a:gd name="connsiteY17" fmla="*/ 844571 h 1023628"/>
                <a:gd name="connsiteX18" fmla="*/ 28591 w 150234"/>
                <a:gd name="connsiteY18" fmla="*/ 847746 h 1023628"/>
                <a:gd name="connsiteX19" fmla="*/ 53991 w 150234"/>
                <a:gd name="connsiteY19" fmla="*/ 666771 h 1023628"/>
                <a:gd name="connsiteX20" fmla="*/ 41291 w 150234"/>
                <a:gd name="connsiteY20" fmla="*/ 571521 h 1023628"/>
                <a:gd name="connsiteX21" fmla="*/ 19066 w 150234"/>
                <a:gd name="connsiteY21" fmla="*/ 476271 h 1023628"/>
                <a:gd name="connsiteX22" fmla="*/ 69866 w 150234"/>
                <a:gd name="connsiteY22" fmla="*/ 606446 h 1023628"/>
                <a:gd name="connsiteX23" fmla="*/ 69866 w 150234"/>
                <a:gd name="connsiteY23" fmla="*/ 495321 h 1023628"/>
                <a:gd name="connsiteX24" fmla="*/ 66691 w 150234"/>
                <a:gd name="connsiteY24" fmla="*/ 371496 h 1023628"/>
                <a:gd name="connsiteX25" fmla="*/ 12716 w 150234"/>
                <a:gd name="connsiteY25" fmla="*/ 241321 h 1023628"/>
                <a:gd name="connsiteX26" fmla="*/ 50816 w 150234"/>
                <a:gd name="connsiteY26" fmla="*/ 304821 h 1023628"/>
                <a:gd name="connsiteX27" fmla="*/ 16 w 150234"/>
                <a:gd name="connsiteY27" fmla="*/ 21 h 102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0234" h="1023628">
                  <a:moveTo>
                    <a:pt x="16" y="21"/>
                  </a:moveTo>
                  <a:cubicBezTo>
                    <a:pt x="1074" y="-2625"/>
                    <a:pt x="46053" y="244496"/>
                    <a:pt x="57166" y="288946"/>
                  </a:cubicBezTo>
                  <a:cubicBezTo>
                    <a:pt x="68279" y="333396"/>
                    <a:pt x="68279" y="250846"/>
                    <a:pt x="66691" y="266721"/>
                  </a:cubicBezTo>
                  <a:cubicBezTo>
                    <a:pt x="65104" y="282596"/>
                    <a:pt x="47112" y="370967"/>
                    <a:pt x="47641" y="384196"/>
                  </a:cubicBezTo>
                  <a:cubicBezTo>
                    <a:pt x="48170" y="397425"/>
                    <a:pt x="66691" y="311171"/>
                    <a:pt x="69866" y="346096"/>
                  </a:cubicBezTo>
                  <a:cubicBezTo>
                    <a:pt x="73041" y="381021"/>
                    <a:pt x="64574" y="559879"/>
                    <a:pt x="66691" y="593746"/>
                  </a:cubicBezTo>
                  <a:cubicBezTo>
                    <a:pt x="68808" y="627613"/>
                    <a:pt x="85741" y="528129"/>
                    <a:pt x="82566" y="549296"/>
                  </a:cubicBezTo>
                  <a:cubicBezTo>
                    <a:pt x="79391" y="570463"/>
                    <a:pt x="53991" y="665184"/>
                    <a:pt x="47641" y="720746"/>
                  </a:cubicBezTo>
                  <a:cubicBezTo>
                    <a:pt x="41291" y="776308"/>
                    <a:pt x="48699" y="855154"/>
                    <a:pt x="44466" y="882671"/>
                  </a:cubicBezTo>
                  <a:cubicBezTo>
                    <a:pt x="40233" y="910188"/>
                    <a:pt x="16420" y="875792"/>
                    <a:pt x="22241" y="885846"/>
                  </a:cubicBezTo>
                  <a:cubicBezTo>
                    <a:pt x="28062" y="895900"/>
                    <a:pt x="74099" y="940879"/>
                    <a:pt x="79391" y="942996"/>
                  </a:cubicBezTo>
                  <a:cubicBezTo>
                    <a:pt x="84683" y="945113"/>
                    <a:pt x="42349" y="885317"/>
                    <a:pt x="53991" y="898546"/>
                  </a:cubicBezTo>
                  <a:cubicBezTo>
                    <a:pt x="65633" y="911775"/>
                    <a:pt x="141304" y="1012317"/>
                    <a:pt x="149241" y="1022371"/>
                  </a:cubicBezTo>
                  <a:cubicBezTo>
                    <a:pt x="157178" y="1032425"/>
                    <a:pt x="115374" y="979509"/>
                    <a:pt x="101616" y="958871"/>
                  </a:cubicBezTo>
                  <a:cubicBezTo>
                    <a:pt x="87858" y="938233"/>
                    <a:pt x="83095" y="916538"/>
                    <a:pt x="66691" y="898546"/>
                  </a:cubicBezTo>
                  <a:cubicBezTo>
                    <a:pt x="50287" y="880554"/>
                    <a:pt x="8483" y="873146"/>
                    <a:pt x="3191" y="850921"/>
                  </a:cubicBezTo>
                  <a:cubicBezTo>
                    <a:pt x="-2101" y="828696"/>
                    <a:pt x="33353" y="766254"/>
                    <a:pt x="34941" y="765196"/>
                  </a:cubicBezTo>
                  <a:cubicBezTo>
                    <a:pt x="36529" y="764138"/>
                    <a:pt x="12716" y="844571"/>
                    <a:pt x="12716" y="844571"/>
                  </a:cubicBezTo>
                  <a:cubicBezTo>
                    <a:pt x="11658" y="858329"/>
                    <a:pt x="21712" y="877379"/>
                    <a:pt x="28591" y="847746"/>
                  </a:cubicBezTo>
                  <a:cubicBezTo>
                    <a:pt x="35470" y="818113"/>
                    <a:pt x="51874" y="712808"/>
                    <a:pt x="53991" y="666771"/>
                  </a:cubicBezTo>
                  <a:cubicBezTo>
                    <a:pt x="56108" y="620734"/>
                    <a:pt x="47112" y="603271"/>
                    <a:pt x="41291" y="571521"/>
                  </a:cubicBezTo>
                  <a:cubicBezTo>
                    <a:pt x="35470" y="539771"/>
                    <a:pt x="14304" y="470450"/>
                    <a:pt x="19066" y="476271"/>
                  </a:cubicBezTo>
                  <a:cubicBezTo>
                    <a:pt x="23828" y="482092"/>
                    <a:pt x="61399" y="603271"/>
                    <a:pt x="69866" y="606446"/>
                  </a:cubicBezTo>
                  <a:cubicBezTo>
                    <a:pt x="78333" y="609621"/>
                    <a:pt x="70395" y="534479"/>
                    <a:pt x="69866" y="495321"/>
                  </a:cubicBezTo>
                  <a:cubicBezTo>
                    <a:pt x="69337" y="456163"/>
                    <a:pt x="76216" y="413829"/>
                    <a:pt x="66691" y="371496"/>
                  </a:cubicBezTo>
                  <a:cubicBezTo>
                    <a:pt x="57166" y="329163"/>
                    <a:pt x="15362" y="252434"/>
                    <a:pt x="12716" y="241321"/>
                  </a:cubicBezTo>
                  <a:cubicBezTo>
                    <a:pt x="10070" y="230208"/>
                    <a:pt x="52403" y="340275"/>
                    <a:pt x="50816" y="304821"/>
                  </a:cubicBezTo>
                  <a:cubicBezTo>
                    <a:pt x="49229" y="269367"/>
                    <a:pt x="-1042" y="2667"/>
                    <a:pt x="16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9F65E19-84EF-462B-D370-28D00EB37E90}"/>
                </a:ext>
              </a:extLst>
            </p:cNvPr>
            <p:cNvSpPr/>
            <p:nvPr/>
          </p:nvSpPr>
          <p:spPr>
            <a:xfrm>
              <a:off x="3901502" y="4479911"/>
              <a:ext cx="67385" cy="277111"/>
            </a:xfrm>
            <a:custGeom>
              <a:avLst/>
              <a:gdLst>
                <a:gd name="connsiteX0" fmla="*/ 45023 w 67385"/>
                <a:gd name="connsiteY0" fmla="*/ 14 h 277111"/>
                <a:gd name="connsiteX1" fmla="*/ 25973 w 67385"/>
                <a:gd name="connsiteY1" fmla="*/ 146064 h 277111"/>
                <a:gd name="connsiteX2" fmla="*/ 45023 w 67385"/>
                <a:gd name="connsiteY2" fmla="*/ 161939 h 277111"/>
                <a:gd name="connsiteX3" fmla="*/ 67248 w 67385"/>
                <a:gd name="connsiteY3" fmla="*/ 133364 h 277111"/>
                <a:gd name="connsiteX4" fmla="*/ 54548 w 67385"/>
                <a:gd name="connsiteY4" fmla="*/ 196864 h 277111"/>
                <a:gd name="connsiteX5" fmla="*/ 57723 w 67385"/>
                <a:gd name="connsiteY5" fmla="*/ 228614 h 277111"/>
                <a:gd name="connsiteX6" fmla="*/ 57723 w 67385"/>
                <a:gd name="connsiteY6" fmla="*/ 276239 h 277111"/>
                <a:gd name="connsiteX7" fmla="*/ 51373 w 67385"/>
                <a:gd name="connsiteY7" fmla="*/ 184164 h 277111"/>
                <a:gd name="connsiteX8" fmla="*/ 573 w 67385"/>
                <a:gd name="connsiteY8" fmla="*/ 200039 h 277111"/>
                <a:gd name="connsiteX9" fmla="*/ 22798 w 67385"/>
                <a:gd name="connsiteY9" fmla="*/ 171464 h 277111"/>
                <a:gd name="connsiteX10" fmla="*/ 3748 w 67385"/>
                <a:gd name="connsiteY10" fmla="*/ 98439 h 277111"/>
                <a:gd name="connsiteX11" fmla="*/ 10098 w 67385"/>
                <a:gd name="connsiteY11" fmla="*/ 136539 h 277111"/>
                <a:gd name="connsiteX12" fmla="*/ 45023 w 67385"/>
                <a:gd name="connsiteY12" fmla="*/ 14 h 27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385" h="277111">
                  <a:moveTo>
                    <a:pt x="45023" y="14"/>
                  </a:moveTo>
                  <a:cubicBezTo>
                    <a:pt x="47669" y="1602"/>
                    <a:pt x="25973" y="119077"/>
                    <a:pt x="25973" y="146064"/>
                  </a:cubicBezTo>
                  <a:cubicBezTo>
                    <a:pt x="25973" y="173051"/>
                    <a:pt x="38144" y="164056"/>
                    <a:pt x="45023" y="161939"/>
                  </a:cubicBezTo>
                  <a:cubicBezTo>
                    <a:pt x="51902" y="159822"/>
                    <a:pt x="65661" y="127543"/>
                    <a:pt x="67248" y="133364"/>
                  </a:cubicBezTo>
                  <a:cubicBezTo>
                    <a:pt x="68836" y="139185"/>
                    <a:pt x="56136" y="180989"/>
                    <a:pt x="54548" y="196864"/>
                  </a:cubicBezTo>
                  <a:cubicBezTo>
                    <a:pt x="52961" y="212739"/>
                    <a:pt x="57194" y="215385"/>
                    <a:pt x="57723" y="228614"/>
                  </a:cubicBezTo>
                  <a:cubicBezTo>
                    <a:pt x="58252" y="241843"/>
                    <a:pt x="58781" y="283647"/>
                    <a:pt x="57723" y="276239"/>
                  </a:cubicBezTo>
                  <a:cubicBezTo>
                    <a:pt x="56665" y="268831"/>
                    <a:pt x="60898" y="196864"/>
                    <a:pt x="51373" y="184164"/>
                  </a:cubicBezTo>
                  <a:cubicBezTo>
                    <a:pt x="41848" y="171464"/>
                    <a:pt x="5335" y="202156"/>
                    <a:pt x="573" y="200039"/>
                  </a:cubicBezTo>
                  <a:cubicBezTo>
                    <a:pt x="-4189" y="197922"/>
                    <a:pt x="22269" y="188397"/>
                    <a:pt x="22798" y="171464"/>
                  </a:cubicBezTo>
                  <a:cubicBezTo>
                    <a:pt x="23327" y="154531"/>
                    <a:pt x="5865" y="104260"/>
                    <a:pt x="3748" y="98439"/>
                  </a:cubicBezTo>
                  <a:cubicBezTo>
                    <a:pt x="1631" y="92618"/>
                    <a:pt x="3748" y="147122"/>
                    <a:pt x="10098" y="136539"/>
                  </a:cubicBezTo>
                  <a:cubicBezTo>
                    <a:pt x="16448" y="125956"/>
                    <a:pt x="42377" y="-1574"/>
                    <a:pt x="45023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0A414018-3BC2-4680-DF09-7D8A034F20A4}"/>
                </a:ext>
              </a:extLst>
            </p:cNvPr>
            <p:cNvSpPr/>
            <p:nvPr/>
          </p:nvSpPr>
          <p:spPr>
            <a:xfrm>
              <a:off x="3936696" y="4565455"/>
              <a:ext cx="73397" cy="213009"/>
            </a:xfrm>
            <a:custGeom>
              <a:avLst/>
              <a:gdLst>
                <a:gd name="connsiteX0" fmla="*/ 47929 w 73397"/>
                <a:gd name="connsiteY0" fmla="*/ 195 h 213009"/>
                <a:gd name="connsiteX1" fmla="*/ 73329 w 73397"/>
                <a:gd name="connsiteY1" fmla="*/ 114495 h 213009"/>
                <a:gd name="connsiteX2" fmla="*/ 38404 w 73397"/>
                <a:gd name="connsiteY2" fmla="*/ 181170 h 213009"/>
                <a:gd name="connsiteX3" fmla="*/ 66979 w 73397"/>
                <a:gd name="connsiteY3" fmla="*/ 149420 h 213009"/>
                <a:gd name="connsiteX4" fmla="*/ 304 w 73397"/>
                <a:gd name="connsiteY4" fmla="*/ 212920 h 213009"/>
                <a:gd name="connsiteX5" fmla="*/ 41579 w 73397"/>
                <a:gd name="connsiteY5" fmla="*/ 162120 h 213009"/>
                <a:gd name="connsiteX6" fmla="*/ 25704 w 73397"/>
                <a:gd name="connsiteY6" fmla="*/ 111320 h 213009"/>
                <a:gd name="connsiteX7" fmla="*/ 51104 w 73397"/>
                <a:gd name="connsiteY7" fmla="*/ 149420 h 213009"/>
                <a:gd name="connsiteX8" fmla="*/ 70154 w 73397"/>
                <a:gd name="connsiteY8" fmla="*/ 89095 h 213009"/>
                <a:gd name="connsiteX9" fmla="*/ 47929 w 73397"/>
                <a:gd name="connsiteY9" fmla="*/ 195 h 2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397" h="213009">
                  <a:moveTo>
                    <a:pt x="47929" y="195"/>
                  </a:moveTo>
                  <a:cubicBezTo>
                    <a:pt x="48458" y="4428"/>
                    <a:pt x="74916" y="84333"/>
                    <a:pt x="73329" y="114495"/>
                  </a:cubicBezTo>
                  <a:cubicBezTo>
                    <a:pt x="71742" y="144657"/>
                    <a:pt x="39462" y="175349"/>
                    <a:pt x="38404" y="181170"/>
                  </a:cubicBezTo>
                  <a:cubicBezTo>
                    <a:pt x="37346" y="186991"/>
                    <a:pt x="73329" y="144128"/>
                    <a:pt x="66979" y="149420"/>
                  </a:cubicBezTo>
                  <a:cubicBezTo>
                    <a:pt x="60629" y="154712"/>
                    <a:pt x="4537" y="210803"/>
                    <a:pt x="304" y="212920"/>
                  </a:cubicBezTo>
                  <a:cubicBezTo>
                    <a:pt x="-3929" y="215037"/>
                    <a:pt x="37346" y="179053"/>
                    <a:pt x="41579" y="162120"/>
                  </a:cubicBezTo>
                  <a:cubicBezTo>
                    <a:pt x="45812" y="145187"/>
                    <a:pt x="24116" y="113437"/>
                    <a:pt x="25704" y="111320"/>
                  </a:cubicBezTo>
                  <a:cubicBezTo>
                    <a:pt x="27292" y="109203"/>
                    <a:pt x="43696" y="153124"/>
                    <a:pt x="51104" y="149420"/>
                  </a:cubicBezTo>
                  <a:cubicBezTo>
                    <a:pt x="58512" y="145716"/>
                    <a:pt x="71741" y="116612"/>
                    <a:pt x="70154" y="89095"/>
                  </a:cubicBezTo>
                  <a:cubicBezTo>
                    <a:pt x="68567" y="61578"/>
                    <a:pt x="47400" y="-4038"/>
                    <a:pt x="47929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81F33ECA-EFA4-831D-6466-D3B86CFB5F76}"/>
                </a:ext>
              </a:extLst>
            </p:cNvPr>
            <p:cNvSpPr/>
            <p:nvPr/>
          </p:nvSpPr>
          <p:spPr>
            <a:xfrm>
              <a:off x="4006843" y="4619557"/>
              <a:ext cx="188162" cy="169114"/>
            </a:xfrm>
            <a:custGeom>
              <a:avLst/>
              <a:gdLst>
                <a:gd name="connsiteX0" fmla="*/ 7 w 188162"/>
                <a:gd name="connsiteY0" fmla="*/ 76268 h 169114"/>
                <a:gd name="connsiteX1" fmla="*/ 136532 w 188162"/>
                <a:gd name="connsiteY1" fmla="*/ 66743 h 169114"/>
                <a:gd name="connsiteX2" fmla="*/ 158757 w 188162"/>
                <a:gd name="connsiteY2" fmla="*/ 111193 h 169114"/>
                <a:gd name="connsiteX3" fmla="*/ 161932 w 188162"/>
                <a:gd name="connsiteY3" fmla="*/ 54043 h 169114"/>
                <a:gd name="connsiteX4" fmla="*/ 165107 w 188162"/>
                <a:gd name="connsiteY4" fmla="*/ 85793 h 169114"/>
                <a:gd name="connsiteX5" fmla="*/ 174632 w 188162"/>
                <a:gd name="connsiteY5" fmla="*/ 68 h 169114"/>
                <a:gd name="connsiteX6" fmla="*/ 171457 w 188162"/>
                <a:gd name="connsiteY6" fmla="*/ 73093 h 169114"/>
                <a:gd name="connsiteX7" fmla="*/ 180982 w 188162"/>
                <a:gd name="connsiteY7" fmla="*/ 168343 h 169114"/>
                <a:gd name="connsiteX8" fmla="*/ 177807 w 188162"/>
                <a:gd name="connsiteY8" fmla="*/ 117543 h 169114"/>
                <a:gd name="connsiteX9" fmla="*/ 57157 w 188162"/>
                <a:gd name="connsiteY9" fmla="*/ 108018 h 169114"/>
                <a:gd name="connsiteX10" fmla="*/ 155582 w 188162"/>
                <a:gd name="connsiteY10" fmla="*/ 85793 h 169114"/>
                <a:gd name="connsiteX11" fmla="*/ 130182 w 188162"/>
                <a:gd name="connsiteY11" fmla="*/ 63568 h 169114"/>
                <a:gd name="connsiteX12" fmla="*/ 7 w 188162"/>
                <a:gd name="connsiteY12" fmla="*/ 76268 h 16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162" h="169114">
                  <a:moveTo>
                    <a:pt x="7" y="76268"/>
                  </a:moveTo>
                  <a:cubicBezTo>
                    <a:pt x="1065" y="76797"/>
                    <a:pt x="110074" y="60922"/>
                    <a:pt x="136532" y="66743"/>
                  </a:cubicBezTo>
                  <a:cubicBezTo>
                    <a:pt x="162990" y="72564"/>
                    <a:pt x="154524" y="113310"/>
                    <a:pt x="158757" y="111193"/>
                  </a:cubicBezTo>
                  <a:cubicBezTo>
                    <a:pt x="162990" y="109076"/>
                    <a:pt x="160874" y="58276"/>
                    <a:pt x="161932" y="54043"/>
                  </a:cubicBezTo>
                  <a:cubicBezTo>
                    <a:pt x="162990" y="49810"/>
                    <a:pt x="162990" y="94789"/>
                    <a:pt x="165107" y="85793"/>
                  </a:cubicBezTo>
                  <a:cubicBezTo>
                    <a:pt x="167224" y="76797"/>
                    <a:pt x="173574" y="2185"/>
                    <a:pt x="174632" y="68"/>
                  </a:cubicBezTo>
                  <a:cubicBezTo>
                    <a:pt x="175690" y="-2049"/>
                    <a:pt x="170399" y="45047"/>
                    <a:pt x="171457" y="73093"/>
                  </a:cubicBezTo>
                  <a:cubicBezTo>
                    <a:pt x="172515" y="101139"/>
                    <a:pt x="179924" y="160935"/>
                    <a:pt x="180982" y="168343"/>
                  </a:cubicBezTo>
                  <a:cubicBezTo>
                    <a:pt x="182040" y="175751"/>
                    <a:pt x="198445" y="127597"/>
                    <a:pt x="177807" y="117543"/>
                  </a:cubicBezTo>
                  <a:cubicBezTo>
                    <a:pt x="157169" y="107489"/>
                    <a:pt x="60861" y="113310"/>
                    <a:pt x="57157" y="108018"/>
                  </a:cubicBezTo>
                  <a:cubicBezTo>
                    <a:pt x="53453" y="102726"/>
                    <a:pt x="143411" y="93201"/>
                    <a:pt x="155582" y="85793"/>
                  </a:cubicBezTo>
                  <a:cubicBezTo>
                    <a:pt x="167753" y="78385"/>
                    <a:pt x="157169" y="67272"/>
                    <a:pt x="130182" y="63568"/>
                  </a:cubicBezTo>
                  <a:cubicBezTo>
                    <a:pt x="103195" y="59864"/>
                    <a:pt x="-1051" y="75739"/>
                    <a:pt x="7" y="76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78F1C11-74EE-5493-A29C-64A92F9C5DEC}"/>
                </a:ext>
              </a:extLst>
            </p:cNvPr>
            <p:cNvSpPr/>
            <p:nvPr/>
          </p:nvSpPr>
          <p:spPr>
            <a:xfrm>
              <a:off x="3905250" y="3796407"/>
              <a:ext cx="58686" cy="619806"/>
            </a:xfrm>
            <a:custGeom>
              <a:avLst/>
              <a:gdLst>
                <a:gd name="connsiteX0" fmla="*/ 0 w 58686"/>
                <a:gd name="connsiteY0" fmla="*/ 893 h 619806"/>
                <a:gd name="connsiteX1" fmla="*/ 12700 w 58686"/>
                <a:gd name="connsiteY1" fmla="*/ 346968 h 619806"/>
                <a:gd name="connsiteX2" fmla="*/ 38100 w 58686"/>
                <a:gd name="connsiteY2" fmla="*/ 315218 h 619806"/>
                <a:gd name="connsiteX3" fmla="*/ 57150 w 58686"/>
                <a:gd name="connsiteY3" fmla="*/ 442218 h 619806"/>
                <a:gd name="connsiteX4" fmla="*/ 57150 w 58686"/>
                <a:gd name="connsiteY4" fmla="*/ 416818 h 619806"/>
                <a:gd name="connsiteX5" fmla="*/ 53975 w 58686"/>
                <a:gd name="connsiteY5" fmla="*/ 613668 h 619806"/>
                <a:gd name="connsiteX6" fmla="*/ 53975 w 58686"/>
                <a:gd name="connsiteY6" fmla="*/ 559693 h 619806"/>
                <a:gd name="connsiteX7" fmla="*/ 12700 w 58686"/>
                <a:gd name="connsiteY7" fmla="*/ 454918 h 619806"/>
                <a:gd name="connsiteX8" fmla="*/ 34925 w 58686"/>
                <a:gd name="connsiteY8" fmla="*/ 483493 h 619806"/>
                <a:gd name="connsiteX9" fmla="*/ 53975 w 58686"/>
                <a:gd name="connsiteY9" fmla="*/ 385068 h 619806"/>
                <a:gd name="connsiteX10" fmla="*/ 22225 w 58686"/>
                <a:gd name="connsiteY10" fmla="*/ 334268 h 619806"/>
                <a:gd name="connsiteX11" fmla="*/ 12700 w 58686"/>
                <a:gd name="connsiteY11" fmla="*/ 248543 h 619806"/>
                <a:gd name="connsiteX12" fmla="*/ 0 w 58686"/>
                <a:gd name="connsiteY12" fmla="*/ 893 h 619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86" h="619806">
                  <a:moveTo>
                    <a:pt x="0" y="893"/>
                  </a:moveTo>
                  <a:cubicBezTo>
                    <a:pt x="0" y="17297"/>
                    <a:pt x="6350" y="294581"/>
                    <a:pt x="12700" y="346968"/>
                  </a:cubicBezTo>
                  <a:cubicBezTo>
                    <a:pt x="19050" y="399355"/>
                    <a:pt x="30692" y="299343"/>
                    <a:pt x="38100" y="315218"/>
                  </a:cubicBezTo>
                  <a:cubicBezTo>
                    <a:pt x="45508" y="331093"/>
                    <a:pt x="53975" y="425285"/>
                    <a:pt x="57150" y="442218"/>
                  </a:cubicBezTo>
                  <a:cubicBezTo>
                    <a:pt x="60325" y="459151"/>
                    <a:pt x="57679" y="388243"/>
                    <a:pt x="57150" y="416818"/>
                  </a:cubicBezTo>
                  <a:cubicBezTo>
                    <a:pt x="56621" y="445393"/>
                    <a:pt x="54504" y="589856"/>
                    <a:pt x="53975" y="613668"/>
                  </a:cubicBezTo>
                  <a:cubicBezTo>
                    <a:pt x="53446" y="637480"/>
                    <a:pt x="60854" y="586151"/>
                    <a:pt x="53975" y="559693"/>
                  </a:cubicBezTo>
                  <a:cubicBezTo>
                    <a:pt x="47096" y="533235"/>
                    <a:pt x="15875" y="467618"/>
                    <a:pt x="12700" y="454918"/>
                  </a:cubicBezTo>
                  <a:cubicBezTo>
                    <a:pt x="9525" y="442218"/>
                    <a:pt x="28046" y="495135"/>
                    <a:pt x="34925" y="483493"/>
                  </a:cubicBezTo>
                  <a:cubicBezTo>
                    <a:pt x="41804" y="471851"/>
                    <a:pt x="56092" y="409939"/>
                    <a:pt x="53975" y="385068"/>
                  </a:cubicBezTo>
                  <a:cubicBezTo>
                    <a:pt x="51858" y="360197"/>
                    <a:pt x="29104" y="357022"/>
                    <a:pt x="22225" y="334268"/>
                  </a:cubicBezTo>
                  <a:cubicBezTo>
                    <a:pt x="15346" y="311514"/>
                    <a:pt x="16933" y="298285"/>
                    <a:pt x="12700" y="248543"/>
                  </a:cubicBezTo>
                  <a:cubicBezTo>
                    <a:pt x="8467" y="198801"/>
                    <a:pt x="0" y="-15511"/>
                    <a:pt x="0" y="8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C87EB6EA-EBAF-D6D9-18EB-429D74828AFF}"/>
                </a:ext>
              </a:extLst>
            </p:cNvPr>
            <p:cNvSpPr/>
            <p:nvPr/>
          </p:nvSpPr>
          <p:spPr>
            <a:xfrm>
              <a:off x="3968742" y="4549773"/>
              <a:ext cx="104872" cy="227109"/>
            </a:xfrm>
            <a:custGeom>
              <a:avLst/>
              <a:gdLst>
                <a:gd name="connsiteX0" fmla="*/ 47633 w 104872"/>
                <a:gd name="connsiteY0" fmla="*/ 2 h 227109"/>
                <a:gd name="connsiteX1" fmla="*/ 82558 w 104872"/>
                <a:gd name="connsiteY1" fmla="*/ 104777 h 227109"/>
                <a:gd name="connsiteX2" fmla="*/ 44458 w 104872"/>
                <a:gd name="connsiteY2" fmla="*/ 142877 h 227109"/>
                <a:gd name="connsiteX3" fmla="*/ 31758 w 104872"/>
                <a:gd name="connsiteY3" fmla="*/ 225427 h 227109"/>
                <a:gd name="connsiteX4" fmla="*/ 8 w 104872"/>
                <a:gd name="connsiteY4" fmla="*/ 196852 h 227109"/>
                <a:gd name="connsiteX5" fmla="*/ 34933 w 104872"/>
                <a:gd name="connsiteY5" fmla="*/ 177802 h 227109"/>
                <a:gd name="connsiteX6" fmla="*/ 85733 w 104872"/>
                <a:gd name="connsiteY6" fmla="*/ 142877 h 227109"/>
                <a:gd name="connsiteX7" fmla="*/ 104783 w 104872"/>
                <a:gd name="connsiteY7" fmla="*/ 66677 h 227109"/>
                <a:gd name="connsiteX8" fmla="*/ 79383 w 104872"/>
                <a:gd name="connsiteY8" fmla="*/ 142877 h 227109"/>
                <a:gd name="connsiteX9" fmla="*/ 63508 w 104872"/>
                <a:gd name="connsiteY9" fmla="*/ 101602 h 227109"/>
                <a:gd name="connsiteX10" fmla="*/ 47633 w 104872"/>
                <a:gd name="connsiteY10" fmla="*/ 2 h 22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872" h="227109">
                  <a:moveTo>
                    <a:pt x="47633" y="2"/>
                  </a:moveTo>
                  <a:cubicBezTo>
                    <a:pt x="50808" y="531"/>
                    <a:pt x="83087" y="80965"/>
                    <a:pt x="82558" y="104777"/>
                  </a:cubicBezTo>
                  <a:cubicBezTo>
                    <a:pt x="82029" y="128589"/>
                    <a:pt x="52925" y="122769"/>
                    <a:pt x="44458" y="142877"/>
                  </a:cubicBezTo>
                  <a:cubicBezTo>
                    <a:pt x="35991" y="162985"/>
                    <a:pt x="39166" y="216431"/>
                    <a:pt x="31758" y="225427"/>
                  </a:cubicBezTo>
                  <a:cubicBezTo>
                    <a:pt x="24350" y="234423"/>
                    <a:pt x="-521" y="204790"/>
                    <a:pt x="8" y="196852"/>
                  </a:cubicBezTo>
                  <a:cubicBezTo>
                    <a:pt x="537" y="188915"/>
                    <a:pt x="20646" y="186798"/>
                    <a:pt x="34933" y="177802"/>
                  </a:cubicBezTo>
                  <a:cubicBezTo>
                    <a:pt x="49220" y="168806"/>
                    <a:pt x="74091" y="161398"/>
                    <a:pt x="85733" y="142877"/>
                  </a:cubicBezTo>
                  <a:cubicBezTo>
                    <a:pt x="97375" y="124356"/>
                    <a:pt x="105841" y="66677"/>
                    <a:pt x="104783" y="66677"/>
                  </a:cubicBezTo>
                  <a:cubicBezTo>
                    <a:pt x="103725" y="66677"/>
                    <a:pt x="86262" y="137056"/>
                    <a:pt x="79383" y="142877"/>
                  </a:cubicBezTo>
                  <a:cubicBezTo>
                    <a:pt x="72504" y="148698"/>
                    <a:pt x="69329" y="125415"/>
                    <a:pt x="63508" y="101602"/>
                  </a:cubicBezTo>
                  <a:cubicBezTo>
                    <a:pt x="57687" y="77789"/>
                    <a:pt x="44458" y="-527"/>
                    <a:pt x="4763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30DB3010-92DF-29DF-3DF7-74624D8912BB}"/>
                </a:ext>
              </a:extLst>
            </p:cNvPr>
            <p:cNvSpPr/>
            <p:nvPr/>
          </p:nvSpPr>
          <p:spPr>
            <a:xfrm>
              <a:off x="4057077" y="4574856"/>
              <a:ext cx="179305" cy="140097"/>
            </a:xfrm>
            <a:custGeom>
              <a:avLst/>
              <a:gdLst>
                <a:gd name="connsiteX0" fmla="*/ 573 w 179305"/>
                <a:gd name="connsiteY0" fmla="*/ 73344 h 140097"/>
                <a:gd name="connsiteX1" fmla="*/ 57723 w 179305"/>
                <a:gd name="connsiteY1" fmla="*/ 51119 h 140097"/>
                <a:gd name="connsiteX2" fmla="*/ 41848 w 179305"/>
                <a:gd name="connsiteY2" fmla="*/ 13019 h 140097"/>
                <a:gd name="connsiteX3" fmla="*/ 130748 w 179305"/>
                <a:gd name="connsiteY3" fmla="*/ 66994 h 140097"/>
                <a:gd name="connsiteX4" fmla="*/ 111698 w 179305"/>
                <a:gd name="connsiteY4" fmla="*/ 6669 h 140097"/>
                <a:gd name="connsiteX5" fmla="*/ 178373 w 179305"/>
                <a:gd name="connsiteY5" fmla="*/ 140019 h 140097"/>
                <a:gd name="connsiteX6" fmla="*/ 146623 w 179305"/>
                <a:gd name="connsiteY6" fmla="*/ 25719 h 140097"/>
                <a:gd name="connsiteX7" fmla="*/ 89473 w 179305"/>
                <a:gd name="connsiteY7" fmla="*/ 319 h 140097"/>
                <a:gd name="connsiteX8" fmla="*/ 98998 w 179305"/>
                <a:gd name="connsiteY8" fmla="*/ 35244 h 140097"/>
                <a:gd name="connsiteX9" fmla="*/ 573 w 179305"/>
                <a:gd name="connsiteY9" fmla="*/ 73344 h 14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305" h="140097">
                  <a:moveTo>
                    <a:pt x="573" y="73344"/>
                  </a:moveTo>
                  <a:cubicBezTo>
                    <a:pt x="-6306" y="75990"/>
                    <a:pt x="50844" y="61173"/>
                    <a:pt x="57723" y="51119"/>
                  </a:cubicBezTo>
                  <a:cubicBezTo>
                    <a:pt x="64602" y="41065"/>
                    <a:pt x="29677" y="10373"/>
                    <a:pt x="41848" y="13019"/>
                  </a:cubicBezTo>
                  <a:cubicBezTo>
                    <a:pt x="54019" y="15665"/>
                    <a:pt x="119106" y="68052"/>
                    <a:pt x="130748" y="66994"/>
                  </a:cubicBezTo>
                  <a:cubicBezTo>
                    <a:pt x="142390" y="65936"/>
                    <a:pt x="103761" y="-5502"/>
                    <a:pt x="111698" y="6669"/>
                  </a:cubicBezTo>
                  <a:cubicBezTo>
                    <a:pt x="119635" y="18840"/>
                    <a:pt x="172552" y="136844"/>
                    <a:pt x="178373" y="140019"/>
                  </a:cubicBezTo>
                  <a:cubicBezTo>
                    <a:pt x="184194" y="143194"/>
                    <a:pt x="161440" y="49002"/>
                    <a:pt x="146623" y="25719"/>
                  </a:cubicBezTo>
                  <a:cubicBezTo>
                    <a:pt x="131806" y="2436"/>
                    <a:pt x="97411" y="-1269"/>
                    <a:pt x="89473" y="319"/>
                  </a:cubicBezTo>
                  <a:cubicBezTo>
                    <a:pt x="81535" y="1907"/>
                    <a:pt x="110110" y="26248"/>
                    <a:pt x="98998" y="35244"/>
                  </a:cubicBezTo>
                  <a:cubicBezTo>
                    <a:pt x="87886" y="44240"/>
                    <a:pt x="7452" y="70698"/>
                    <a:pt x="573" y="733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B094943D-3C61-6FD6-DB15-F8FEF8A049F4}"/>
                </a:ext>
              </a:extLst>
            </p:cNvPr>
            <p:cNvSpPr/>
            <p:nvPr/>
          </p:nvSpPr>
          <p:spPr>
            <a:xfrm>
              <a:off x="4079858" y="4727159"/>
              <a:ext cx="120684" cy="108729"/>
            </a:xfrm>
            <a:custGeom>
              <a:avLst/>
              <a:gdLst>
                <a:gd name="connsiteX0" fmla="*/ 17 w 120684"/>
                <a:gd name="connsiteY0" fmla="*/ 416 h 108729"/>
                <a:gd name="connsiteX1" fmla="*/ 66692 w 120684"/>
                <a:gd name="connsiteY1" fmla="*/ 41691 h 108729"/>
                <a:gd name="connsiteX2" fmla="*/ 53992 w 120684"/>
                <a:gd name="connsiteY2" fmla="*/ 108366 h 108729"/>
                <a:gd name="connsiteX3" fmla="*/ 120667 w 120684"/>
                <a:gd name="connsiteY3" fmla="*/ 9941 h 108729"/>
                <a:gd name="connsiteX4" fmla="*/ 60342 w 120684"/>
                <a:gd name="connsiteY4" fmla="*/ 19466 h 108729"/>
                <a:gd name="connsiteX5" fmla="*/ 17 w 120684"/>
                <a:gd name="connsiteY5" fmla="*/ 416 h 10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84" h="108729">
                  <a:moveTo>
                    <a:pt x="17" y="416"/>
                  </a:moveTo>
                  <a:cubicBezTo>
                    <a:pt x="1075" y="4120"/>
                    <a:pt x="57696" y="23699"/>
                    <a:pt x="66692" y="41691"/>
                  </a:cubicBezTo>
                  <a:cubicBezTo>
                    <a:pt x="75688" y="59683"/>
                    <a:pt x="44996" y="113658"/>
                    <a:pt x="53992" y="108366"/>
                  </a:cubicBezTo>
                  <a:cubicBezTo>
                    <a:pt x="62988" y="103074"/>
                    <a:pt x="119609" y="24758"/>
                    <a:pt x="120667" y="9941"/>
                  </a:cubicBezTo>
                  <a:cubicBezTo>
                    <a:pt x="121725" y="-4876"/>
                    <a:pt x="74630" y="19995"/>
                    <a:pt x="60342" y="19466"/>
                  </a:cubicBezTo>
                  <a:cubicBezTo>
                    <a:pt x="46055" y="18937"/>
                    <a:pt x="-1041" y="-3288"/>
                    <a:pt x="17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F5B7B363-3B5F-B7E8-4CEF-F38FA35A9775}"/>
                </a:ext>
              </a:extLst>
            </p:cNvPr>
            <p:cNvSpPr/>
            <p:nvPr/>
          </p:nvSpPr>
          <p:spPr>
            <a:xfrm>
              <a:off x="3828204" y="3978253"/>
              <a:ext cx="140551" cy="467003"/>
            </a:xfrm>
            <a:custGeom>
              <a:avLst/>
              <a:gdLst>
                <a:gd name="connsiteX0" fmla="*/ 13546 w 140551"/>
                <a:gd name="connsiteY0" fmla="*/ 22 h 467003"/>
                <a:gd name="connsiteX1" fmla="*/ 846 w 140551"/>
                <a:gd name="connsiteY1" fmla="*/ 301647 h 467003"/>
                <a:gd name="connsiteX2" fmla="*/ 10371 w 140551"/>
                <a:gd name="connsiteY2" fmla="*/ 279422 h 467003"/>
                <a:gd name="connsiteX3" fmla="*/ 83396 w 140551"/>
                <a:gd name="connsiteY3" fmla="*/ 390547 h 467003"/>
                <a:gd name="connsiteX4" fmla="*/ 140546 w 140551"/>
                <a:gd name="connsiteY4" fmla="*/ 466747 h 467003"/>
                <a:gd name="connsiteX5" fmla="*/ 80221 w 140551"/>
                <a:gd name="connsiteY5" fmla="*/ 365147 h 467003"/>
                <a:gd name="connsiteX6" fmla="*/ 38946 w 140551"/>
                <a:gd name="connsiteY6" fmla="*/ 187347 h 467003"/>
                <a:gd name="connsiteX7" fmla="*/ 57996 w 140551"/>
                <a:gd name="connsiteY7" fmla="*/ 330222 h 467003"/>
                <a:gd name="connsiteX8" fmla="*/ 23071 w 140551"/>
                <a:gd name="connsiteY8" fmla="*/ 285772 h 467003"/>
                <a:gd name="connsiteX9" fmla="*/ 13546 w 140551"/>
                <a:gd name="connsiteY9" fmla="*/ 22 h 46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551" h="467003">
                  <a:moveTo>
                    <a:pt x="13546" y="22"/>
                  </a:moveTo>
                  <a:cubicBezTo>
                    <a:pt x="9842" y="2668"/>
                    <a:pt x="1375" y="255080"/>
                    <a:pt x="846" y="301647"/>
                  </a:cubicBezTo>
                  <a:cubicBezTo>
                    <a:pt x="317" y="348214"/>
                    <a:pt x="-3387" y="264605"/>
                    <a:pt x="10371" y="279422"/>
                  </a:cubicBezTo>
                  <a:cubicBezTo>
                    <a:pt x="24129" y="294239"/>
                    <a:pt x="61700" y="359326"/>
                    <a:pt x="83396" y="390547"/>
                  </a:cubicBezTo>
                  <a:cubicBezTo>
                    <a:pt x="105092" y="421768"/>
                    <a:pt x="141075" y="470980"/>
                    <a:pt x="140546" y="466747"/>
                  </a:cubicBezTo>
                  <a:cubicBezTo>
                    <a:pt x="140017" y="462514"/>
                    <a:pt x="97154" y="411714"/>
                    <a:pt x="80221" y="365147"/>
                  </a:cubicBezTo>
                  <a:cubicBezTo>
                    <a:pt x="63288" y="318580"/>
                    <a:pt x="42650" y="193168"/>
                    <a:pt x="38946" y="187347"/>
                  </a:cubicBezTo>
                  <a:cubicBezTo>
                    <a:pt x="35242" y="181526"/>
                    <a:pt x="60642" y="313818"/>
                    <a:pt x="57996" y="330222"/>
                  </a:cubicBezTo>
                  <a:cubicBezTo>
                    <a:pt x="55350" y="346626"/>
                    <a:pt x="29421" y="338689"/>
                    <a:pt x="23071" y="285772"/>
                  </a:cubicBezTo>
                  <a:cubicBezTo>
                    <a:pt x="16721" y="232855"/>
                    <a:pt x="17250" y="-2624"/>
                    <a:pt x="1354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DADBCE97-A43F-57EE-8B7B-7B87EA8667C4}"/>
                </a:ext>
              </a:extLst>
            </p:cNvPr>
            <p:cNvSpPr/>
            <p:nvPr/>
          </p:nvSpPr>
          <p:spPr>
            <a:xfrm>
              <a:off x="3895476" y="4428850"/>
              <a:ext cx="282042" cy="190942"/>
            </a:xfrm>
            <a:custGeom>
              <a:avLst/>
              <a:gdLst>
                <a:gd name="connsiteX0" fmla="*/ 249 w 282042"/>
                <a:gd name="connsiteY0" fmla="*/ 275 h 190942"/>
                <a:gd name="connsiteX1" fmla="*/ 89149 w 282042"/>
                <a:gd name="connsiteY1" fmla="*/ 130450 h 190942"/>
                <a:gd name="connsiteX2" fmla="*/ 108199 w 282042"/>
                <a:gd name="connsiteY2" fmla="*/ 187600 h 190942"/>
                <a:gd name="connsiteX3" fmla="*/ 111374 w 282042"/>
                <a:gd name="connsiteY3" fmla="*/ 111400 h 190942"/>
                <a:gd name="connsiteX4" fmla="*/ 111374 w 282042"/>
                <a:gd name="connsiteY4" fmla="*/ 51075 h 190942"/>
                <a:gd name="connsiteX5" fmla="*/ 133599 w 282042"/>
                <a:gd name="connsiteY5" fmla="*/ 124100 h 190942"/>
                <a:gd name="connsiteX6" fmla="*/ 181224 w 282042"/>
                <a:gd name="connsiteY6" fmla="*/ 143150 h 190942"/>
                <a:gd name="connsiteX7" fmla="*/ 174874 w 282042"/>
                <a:gd name="connsiteY7" fmla="*/ 98700 h 190942"/>
                <a:gd name="connsiteX8" fmla="*/ 279649 w 282042"/>
                <a:gd name="connsiteY8" fmla="*/ 190775 h 190942"/>
                <a:gd name="connsiteX9" fmla="*/ 238374 w 282042"/>
                <a:gd name="connsiteY9" fmla="*/ 120925 h 190942"/>
                <a:gd name="connsiteX10" fmla="*/ 127249 w 282042"/>
                <a:gd name="connsiteY10" fmla="*/ 101875 h 190942"/>
                <a:gd name="connsiteX11" fmla="*/ 63749 w 282042"/>
                <a:gd name="connsiteY11" fmla="*/ 95525 h 190942"/>
                <a:gd name="connsiteX12" fmla="*/ 249 w 282042"/>
                <a:gd name="connsiteY12" fmla="*/ 275 h 19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042" h="190942">
                  <a:moveTo>
                    <a:pt x="249" y="275"/>
                  </a:moveTo>
                  <a:cubicBezTo>
                    <a:pt x="4482" y="6096"/>
                    <a:pt x="71157" y="99229"/>
                    <a:pt x="89149" y="130450"/>
                  </a:cubicBezTo>
                  <a:cubicBezTo>
                    <a:pt x="107141" y="161671"/>
                    <a:pt x="104495" y="190775"/>
                    <a:pt x="108199" y="187600"/>
                  </a:cubicBezTo>
                  <a:cubicBezTo>
                    <a:pt x="111903" y="184425"/>
                    <a:pt x="110845" y="134154"/>
                    <a:pt x="111374" y="111400"/>
                  </a:cubicBezTo>
                  <a:cubicBezTo>
                    <a:pt x="111903" y="88646"/>
                    <a:pt x="107670" y="48958"/>
                    <a:pt x="111374" y="51075"/>
                  </a:cubicBezTo>
                  <a:cubicBezTo>
                    <a:pt x="115078" y="53192"/>
                    <a:pt x="121957" y="108754"/>
                    <a:pt x="133599" y="124100"/>
                  </a:cubicBezTo>
                  <a:cubicBezTo>
                    <a:pt x="145241" y="139446"/>
                    <a:pt x="174345" y="147383"/>
                    <a:pt x="181224" y="143150"/>
                  </a:cubicBezTo>
                  <a:cubicBezTo>
                    <a:pt x="188103" y="138917"/>
                    <a:pt x="158470" y="90763"/>
                    <a:pt x="174874" y="98700"/>
                  </a:cubicBezTo>
                  <a:cubicBezTo>
                    <a:pt x="191278" y="106638"/>
                    <a:pt x="269066" y="187071"/>
                    <a:pt x="279649" y="190775"/>
                  </a:cubicBezTo>
                  <a:cubicBezTo>
                    <a:pt x="290232" y="194479"/>
                    <a:pt x="263774" y="135742"/>
                    <a:pt x="238374" y="120925"/>
                  </a:cubicBezTo>
                  <a:cubicBezTo>
                    <a:pt x="212974" y="106108"/>
                    <a:pt x="156353" y="106108"/>
                    <a:pt x="127249" y="101875"/>
                  </a:cubicBezTo>
                  <a:cubicBezTo>
                    <a:pt x="98145" y="97642"/>
                    <a:pt x="80682" y="108225"/>
                    <a:pt x="63749" y="95525"/>
                  </a:cubicBezTo>
                  <a:cubicBezTo>
                    <a:pt x="46816" y="82825"/>
                    <a:pt x="-3984" y="-5546"/>
                    <a:pt x="249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AF554A24-F096-088A-BA7E-EEA57DF0D22E}"/>
                </a:ext>
              </a:extLst>
            </p:cNvPr>
            <p:cNvSpPr/>
            <p:nvPr/>
          </p:nvSpPr>
          <p:spPr>
            <a:xfrm>
              <a:off x="3799055" y="4625876"/>
              <a:ext cx="103547" cy="184725"/>
            </a:xfrm>
            <a:custGeom>
              <a:avLst/>
              <a:gdLst>
                <a:gd name="connsiteX0" fmla="*/ 33170 w 103547"/>
                <a:gd name="connsiteY0" fmla="*/ 99 h 184725"/>
                <a:gd name="connsiteX1" fmla="*/ 33170 w 103547"/>
                <a:gd name="connsiteY1" fmla="*/ 101699 h 184725"/>
                <a:gd name="connsiteX2" fmla="*/ 52220 w 103547"/>
                <a:gd name="connsiteY2" fmla="*/ 142974 h 184725"/>
                <a:gd name="connsiteX3" fmla="*/ 14120 w 103547"/>
                <a:gd name="connsiteY3" fmla="*/ 92174 h 184725"/>
                <a:gd name="connsiteX4" fmla="*/ 103020 w 103547"/>
                <a:gd name="connsiteY4" fmla="*/ 184249 h 184725"/>
                <a:gd name="connsiteX5" fmla="*/ 49045 w 103547"/>
                <a:gd name="connsiteY5" fmla="*/ 127099 h 184725"/>
                <a:gd name="connsiteX6" fmla="*/ 7770 w 103547"/>
                <a:gd name="connsiteY6" fmla="*/ 101699 h 184725"/>
                <a:gd name="connsiteX7" fmla="*/ 39520 w 103547"/>
                <a:gd name="connsiteY7" fmla="*/ 177899 h 184725"/>
                <a:gd name="connsiteX8" fmla="*/ 4595 w 103547"/>
                <a:gd name="connsiteY8" fmla="*/ 95349 h 184725"/>
                <a:gd name="connsiteX9" fmla="*/ 1420 w 103547"/>
                <a:gd name="connsiteY9" fmla="*/ 73124 h 184725"/>
                <a:gd name="connsiteX10" fmla="*/ 14120 w 103547"/>
                <a:gd name="connsiteY10" fmla="*/ 82649 h 184725"/>
                <a:gd name="connsiteX11" fmla="*/ 33170 w 103547"/>
                <a:gd name="connsiteY11" fmla="*/ 99 h 1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547" h="184725">
                  <a:moveTo>
                    <a:pt x="33170" y="99"/>
                  </a:moveTo>
                  <a:cubicBezTo>
                    <a:pt x="36345" y="3274"/>
                    <a:pt x="29995" y="77887"/>
                    <a:pt x="33170" y="101699"/>
                  </a:cubicBezTo>
                  <a:cubicBezTo>
                    <a:pt x="36345" y="125512"/>
                    <a:pt x="55395" y="144561"/>
                    <a:pt x="52220" y="142974"/>
                  </a:cubicBezTo>
                  <a:cubicBezTo>
                    <a:pt x="49045" y="141387"/>
                    <a:pt x="5653" y="85295"/>
                    <a:pt x="14120" y="92174"/>
                  </a:cubicBezTo>
                  <a:cubicBezTo>
                    <a:pt x="22587" y="99053"/>
                    <a:pt x="97199" y="178428"/>
                    <a:pt x="103020" y="184249"/>
                  </a:cubicBezTo>
                  <a:cubicBezTo>
                    <a:pt x="108841" y="190070"/>
                    <a:pt x="64920" y="140857"/>
                    <a:pt x="49045" y="127099"/>
                  </a:cubicBezTo>
                  <a:cubicBezTo>
                    <a:pt x="33170" y="113341"/>
                    <a:pt x="9357" y="93232"/>
                    <a:pt x="7770" y="101699"/>
                  </a:cubicBezTo>
                  <a:cubicBezTo>
                    <a:pt x="6183" y="110166"/>
                    <a:pt x="40049" y="178957"/>
                    <a:pt x="39520" y="177899"/>
                  </a:cubicBezTo>
                  <a:cubicBezTo>
                    <a:pt x="38991" y="176841"/>
                    <a:pt x="10945" y="112811"/>
                    <a:pt x="4595" y="95349"/>
                  </a:cubicBezTo>
                  <a:cubicBezTo>
                    <a:pt x="-1755" y="77887"/>
                    <a:pt x="-168" y="75241"/>
                    <a:pt x="1420" y="73124"/>
                  </a:cubicBezTo>
                  <a:cubicBezTo>
                    <a:pt x="3008" y="71007"/>
                    <a:pt x="6712" y="94291"/>
                    <a:pt x="14120" y="82649"/>
                  </a:cubicBezTo>
                  <a:cubicBezTo>
                    <a:pt x="21528" y="71007"/>
                    <a:pt x="29995" y="-3076"/>
                    <a:pt x="33170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A879675-3762-AA9C-F388-F7ED1C0A6A27}"/>
                </a:ext>
              </a:extLst>
            </p:cNvPr>
            <p:cNvSpPr/>
            <p:nvPr/>
          </p:nvSpPr>
          <p:spPr>
            <a:xfrm>
              <a:off x="3952612" y="4901607"/>
              <a:ext cx="60697" cy="181591"/>
            </a:xfrm>
            <a:custGeom>
              <a:avLst/>
              <a:gdLst>
                <a:gd name="connsiteX0" fmla="*/ 22488 w 60697"/>
                <a:gd name="connsiteY0" fmla="*/ 593 h 181591"/>
                <a:gd name="connsiteX1" fmla="*/ 41538 w 60697"/>
                <a:gd name="connsiteY1" fmla="*/ 99018 h 181591"/>
                <a:gd name="connsiteX2" fmla="*/ 16138 w 60697"/>
                <a:gd name="connsiteY2" fmla="*/ 79968 h 181591"/>
                <a:gd name="connsiteX3" fmla="*/ 44713 w 60697"/>
                <a:gd name="connsiteY3" fmla="*/ 152993 h 181591"/>
                <a:gd name="connsiteX4" fmla="*/ 60588 w 60697"/>
                <a:gd name="connsiteY4" fmla="*/ 181568 h 181591"/>
                <a:gd name="connsiteX5" fmla="*/ 51063 w 60697"/>
                <a:gd name="connsiteY5" fmla="*/ 156168 h 181591"/>
                <a:gd name="connsiteX6" fmla="*/ 38363 w 60697"/>
                <a:gd name="connsiteY6" fmla="*/ 76793 h 181591"/>
                <a:gd name="connsiteX7" fmla="*/ 263 w 60697"/>
                <a:gd name="connsiteY7" fmla="*/ 57743 h 181591"/>
                <a:gd name="connsiteX8" fmla="*/ 22488 w 60697"/>
                <a:gd name="connsiteY8" fmla="*/ 593 h 18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7" h="181591">
                  <a:moveTo>
                    <a:pt x="22488" y="593"/>
                  </a:moveTo>
                  <a:cubicBezTo>
                    <a:pt x="29367" y="7472"/>
                    <a:pt x="42596" y="85789"/>
                    <a:pt x="41538" y="99018"/>
                  </a:cubicBezTo>
                  <a:cubicBezTo>
                    <a:pt x="40480" y="112247"/>
                    <a:pt x="15609" y="70972"/>
                    <a:pt x="16138" y="79968"/>
                  </a:cubicBezTo>
                  <a:cubicBezTo>
                    <a:pt x="16667" y="88964"/>
                    <a:pt x="37305" y="136060"/>
                    <a:pt x="44713" y="152993"/>
                  </a:cubicBezTo>
                  <a:cubicBezTo>
                    <a:pt x="52121" y="169926"/>
                    <a:pt x="59530" y="181039"/>
                    <a:pt x="60588" y="181568"/>
                  </a:cubicBezTo>
                  <a:cubicBezTo>
                    <a:pt x="61646" y="182097"/>
                    <a:pt x="54767" y="173630"/>
                    <a:pt x="51063" y="156168"/>
                  </a:cubicBezTo>
                  <a:cubicBezTo>
                    <a:pt x="47359" y="138706"/>
                    <a:pt x="46830" y="93197"/>
                    <a:pt x="38363" y="76793"/>
                  </a:cubicBezTo>
                  <a:cubicBezTo>
                    <a:pt x="29896" y="60389"/>
                    <a:pt x="2909" y="66739"/>
                    <a:pt x="263" y="57743"/>
                  </a:cubicBezTo>
                  <a:cubicBezTo>
                    <a:pt x="-2383" y="48747"/>
                    <a:pt x="15609" y="-6286"/>
                    <a:pt x="22488" y="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A5099133-4B50-9114-FDAC-B7667FFB5962}"/>
                </a:ext>
              </a:extLst>
            </p:cNvPr>
            <p:cNvSpPr/>
            <p:nvPr/>
          </p:nvSpPr>
          <p:spPr>
            <a:xfrm>
              <a:off x="4019489" y="4885591"/>
              <a:ext cx="80658" cy="191292"/>
            </a:xfrm>
            <a:custGeom>
              <a:avLst/>
              <a:gdLst>
                <a:gd name="connsiteX0" fmla="*/ 61 w 80658"/>
                <a:gd name="connsiteY0" fmla="*/ 734 h 191292"/>
                <a:gd name="connsiteX1" fmla="*/ 69911 w 80658"/>
                <a:gd name="connsiteY1" fmla="*/ 124559 h 191292"/>
                <a:gd name="connsiteX2" fmla="*/ 76261 w 80658"/>
                <a:gd name="connsiteY2" fmla="*/ 105509 h 191292"/>
                <a:gd name="connsiteX3" fmla="*/ 28636 w 80658"/>
                <a:gd name="connsiteY3" fmla="*/ 191234 h 191292"/>
                <a:gd name="connsiteX4" fmla="*/ 57211 w 80658"/>
                <a:gd name="connsiteY4" fmla="*/ 118209 h 191292"/>
                <a:gd name="connsiteX5" fmla="*/ 57211 w 80658"/>
                <a:gd name="connsiteY5" fmla="*/ 73759 h 191292"/>
                <a:gd name="connsiteX6" fmla="*/ 61 w 80658"/>
                <a:gd name="connsiteY6" fmla="*/ 734 h 19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658" h="191292">
                  <a:moveTo>
                    <a:pt x="61" y="734"/>
                  </a:moveTo>
                  <a:cubicBezTo>
                    <a:pt x="2178" y="9201"/>
                    <a:pt x="57211" y="107097"/>
                    <a:pt x="69911" y="124559"/>
                  </a:cubicBezTo>
                  <a:cubicBezTo>
                    <a:pt x="82611" y="142022"/>
                    <a:pt x="83140" y="94397"/>
                    <a:pt x="76261" y="105509"/>
                  </a:cubicBezTo>
                  <a:cubicBezTo>
                    <a:pt x="69382" y="116621"/>
                    <a:pt x="31811" y="189117"/>
                    <a:pt x="28636" y="191234"/>
                  </a:cubicBezTo>
                  <a:cubicBezTo>
                    <a:pt x="25461" y="193351"/>
                    <a:pt x="52449" y="137788"/>
                    <a:pt x="57211" y="118209"/>
                  </a:cubicBezTo>
                  <a:cubicBezTo>
                    <a:pt x="61973" y="98630"/>
                    <a:pt x="63032" y="88046"/>
                    <a:pt x="57211" y="73759"/>
                  </a:cubicBezTo>
                  <a:cubicBezTo>
                    <a:pt x="51390" y="59472"/>
                    <a:pt x="-2056" y="-7733"/>
                    <a:pt x="61" y="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1C8FB18C-8420-179E-3CE7-940452510390}"/>
                </a:ext>
              </a:extLst>
            </p:cNvPr>
            <p:cNvSpPr/>
            <p:nvPr/>
          </p:nvSpPr>
          <p:spPr>
            <a:xfrm>
              <a:off x="4025881" y="4885864"/>
              <a:ext cx="15998" cy="187208"/>
            </a:xfrm>
            <a:custGeom>
              <a:avLst/>
              <a:gdLst>
                <a:gd name="connsiteX0" fmla="*/ 19 w 15998"/>
                <a:gd name="connsiteY0" fmla="*/ 461 h 187208"/>
                <a:gd name="connsiteX1" fmla="*/ 12719 w 15998"/>
                <a:gd name="connsiteY1" fmla="*/ 181436 h 187208"/>
                <a:gd name="connsiteX2" fmla="*/ 15894 w 15998"/>
                <a:gd name="connsiteY2" fmla="*/ 130636 h 187208"/>
                <a:gd name="connsiteX3" fmla="*/ 19 w 15998"/>
                <a:gd name="connsiteY3" fmla="*/ 461 h 18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98" h="187208">
                  <a:moveTo>
                    <a:pt x="19" y="461"/>
                  </a:moveTo>
                  <a:cubicBezTo>
                    <a:pt x="-510" y="8928"/>
                    <a:pt x="10073" y="159740"/>
                    <a:pt x="12719" y="181436"/>
                  </a:cubicBezTo>
                  <a:cubicBezTo>
                    <a:pt x="15365" y="203132"/>
                    <a:pt x="14307" y="158682"/>
                    <a:pt x="15894" y="130636"/>
                  </a:cubicBezTo>
                  <a:cubicBezTo>
                    <a:pt x="17481" y="102590"/>
                    <a:pt x="548" y="-8006"/>
                    <a:pt x="19" y="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BCF9AAA1-D4BD-DE2D-C70C-8700BD0B5A83}"/>
                </a:ext>
              </a:extLst>
            </p:cNvPr>
            <p:cNvSpPr/>
            <p:nvPr/>
          </p:nvSpPr>
          <p:spPr>
            <a:xfrm>
              <a:off x="3914662" y="4904430"/>
              <a:ext cx="49522" cy="136359"/>
            </a:xfrm>
            <a:custGeom>
              <a:avLst/>
              <a:gdLst>
                <a:gd name="connsiteX0" fmla="*/ 113 w 49522"/>
                <a:gd name="connsiteY0" fmla="*/ 945 h 136359"/>
                <a:gd name="connsiteX1" fmla="*/ 47738 w 49522"/>
                <a:gd name="connsiteY1" fmla="*/ 134295 h 136359"/>
                <a:gd name="connsiteX2" fmla="*/ 35038 w 49522"/>
                <a:gd name="connsiteY2" fmla="*/ 77145 h 136359"/>
                <a:gd name="connsiteX3" fmla="*/ 113 w 49522"/>
                <a:gd name="connsiteY3" fmla="*/ 945 h 13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22" h="136359">
                  <a:moveTo>
                    <a:pt x="113" y="945"/>
                  </a:moveTo>
                  <a:cubicBezTo>
                    <a:pt x="2230" y="10470"/>
                    <a:pt x="41917" y="121595"/>
                    <a:pt x="47738" y="134295"/>
                  </a:cubicBezTo>
                  <a:cubicBezTo>
                    <a:pt x="53559" y="146995"/>
                    <a:pt x="44034" y="97783"/>
                    <a:pt x="35038" y="77145"/>
                  </a:cubicBezTo>
                  <a:cubicBezTo>
                    <a:pt x="26042" y="56508"/>
                    <a:pt x="-2004" y="-8580"/>
                    <a:pt x="113" y="9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19DA030F-BC92-0D5F-FD36-496712BE86C7}"/>
                </a:ext>
              </a:extLst>
            </p:cNvPr>
            <p:cNvSpPr/>
            <p:nvPr/>
          </p:nvSpPr>
          <p:spPr>
            <a:xfrm>
              <a:off x="3886043" y="5108289"/>
              <a:ext cx="255897" cy="79747"/>
            </a:xfrm>
            <a:custGeom>
              <a:avLst/>
              <a:gdLst>
                <a:gd name="connsiteX0" fmla="*/ 157 w 255897"/>
                <a:gd name="connsiteY0" fmla="*/ 79661 h 79747"/>
                <a:gd name="connsiteX1" fmla="*/ 47782 w 255897"/>
                <a:gd name="connsiteY1" fmla="*/ 16161 h 79747"/>
                <a:gd name="connsiteX2" fmla="*/ 114457 w 255897"/>
                <a:gd name="connsiteY2" fmla="*/ 35211 h 79747"/>
                <a:gd name="connsiteX3" fmla="*/ 104932 w 255897"/>
                <a:gd name="connsiteY3" fmla="*/ 12986 h 79747"/>
                <a:gd name="connsiteX4" fmla="*/ 162082 w 255897"/>
                <a:gd name="connsiteY4" fmla="*/ 35211 h 79747"/>
                <a:gd name="connsiteX5" fmla="*/ 254157 w 255897"/>
                <a:gd name="connsiteY5" fmla="*/ 63786 h 79747"/>
                <a:gd name="connsiteX6" fmla="*/ 212882 w 255897"/>
                <a:gd name="connsiteY6" fmla="*/ 32036 h 79747"/>
                <a:gd name="connsiteX7" fmla="*/ 98582 w 255897"/>
                <a:gd name="connsiteY7" fmla="*/ 19336 h 79747"/>
                <a:gd name="connsiteX8" fmla="*/ 63657 w 255897"/>
                <a:gd name="connsiteY8" fmla="*/ 286 h 79747"/>
                <a:gd name="connsiteX9" fmla="*/ 157 w 255897"/>
                <a:gd name="connsiteY9" fmla="*/ 79661 h 7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7" h="79747">
                  <a:moveTo>
                    <a:pt x="157" y="79661"/>
                  </a:moveTo>
                  <a:cubicBezTo>
                    <a:pt x="-2489" y="82307"/>
                    <a:pt x="28732" y="23569"/>
                    <a:pt x="47782" y="16161"/>
                  </a:cubicBezTo>
                  <a:cubicBezTo>
                    <a:pt x="66832" y="8753"/>
                    <a:pt x="104932" y="35740"/>
                    <a:pt x="114457" y="35211"/>
                  </a:cubicBezTo>
                  <a:cubicBezTo>
                    <a:pt x="123982" y="34682"/>
                    <a:pt x="96995" y="12986"/>
                    <a:pt x="104932" y="12986"/>
                  </a:cubicBezTo>
                  <a:cubicBezTo>
                    <a:pt x="112869" y="12986"/>
                    <a:pt x="137211" y="26744"/>
                    <a:pt x="162082" y="35211"/>
                  </a:cubicBezTo>
                  <a:cubicBezTo>
                    <a:pt x="186953" y="43678"/>
                    <a:pt x="245690" y="64315"/>
                    <a:pt x="254157" y="63786"/>
                  </a:cubicBezTo>
                  <a:cubicBezTo>
                    <a:pt x="262624" y="63257"/>
                    <a:pt x="238811" y="39444"/>
                    <a:pt x="212882" y="32036"/>
                  </a:cubicBezTo>
                  <a:cubicBezTo>
                    <a:pt x="186953" y="24628"/>
                    <a:pt x="123453" y="24628"/>
                    <a:pt x="98582" y="19336"/>
                  </a:cubicBezTo>
                  <a:cubicBezTo>
                    <a:pt x="73711" y="14044"/>
                    <a:pt x="81120" y="-2360"/>
                    <a:pt x="63657" y="286"/>
                  </a:cubicBezTo>
                  <a:cubicBezTo>
                    <a:pt x="46194" y="2932"/>
                    <a:pt x="2803" y="77015"/>
                    <a:pt x="157" y="79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F8D99A3B-3EC8-AEB1-09E4-05C5C9FF5D6A}"/>
                </a:ext>
              </a:extLst>
            </p:cNvPr>
            <p:cNvSpPr/>
            <p:nvPr/>
          </p:nvSpPr>
          <p:spPr>
            <a:xfrm>
              <a:off x="3987042" y="5070319"/>
              <a:ext cx="514994" cy="111557"/>
            </a:xfrm>
            <a:custGeom>
              <a:avLst/>
              <a:gdLst>
                <a:gd name="connsiteX0" fmla="*/ 758 w 514994"/>
                <a:gd name="connsiteY0" fmla="*/ 111281 h 111557"/>
                <a:gd name="connsiteX1" fmla="*/ 143633 w 514994"/>
                <a:gd name="connsiteY1" fmla="*/ 28731 h 111557"/>
                <a:gd name="connsiteX2" fmla="*/ 213483 w 514994"/>
                <a:gd name="connsiteY2" fmla="*/ 28731 h 111557"/>
                <a:gd name="connsiteX3" fmla="*/ 197608 w 514994"/>
                <a:gd name="connsiteY3" fmla="*/ 9681 h 111557"/>
                <a:gd name="connsiteX4" fmla="*/ 346833 w 514994"/>
                <a:gd name="connsiteY4" fmla="*/ 35081 h 111557"/>
                <a:gd name="connsiteX5" fmla="*/ 327783 w 514994"/>
                <a:gd name="connsiteY5" fmla="*/ 12856 h 111557"/>
                <a:gd name="connsiteX6" fmla="*/ 442083 w 514994"/>
                <a:gd name="connsiteY6" fmla="*/ 35081 h 111557"/>
                <a:gd name="connsiteX7" fmla="*/ 496058 w 514994"/>
                <a:gd name="connsiteY7" fmla="*/ 35081 h 111557"/>
                <a:gd name="connsiteX8" fmla="*/ 483358 w 514994"/>
                <a:gd name="connsiteY8" fmla="*/ 156 h 111557"/>
                <a:gd name="connsiteX9" fmla="*/ 511933 w 514994"/>
                <a:gd name="connsiteY9" fmla="*/ 50956 h 111557"/>
                <a:gd name="connsiteX10" fmla="*/ 397633 w 514994"/>
                <a:gd name="connsiteY10" fmla="*/ 38256 h 111557"/>
                <a:gd name="connsiteX11" fmla="*/ 188083 w 514994"/>
                <a:gd name="connsiteY11" fmla="*/ 66831 h 111557"/>
                <a:gd name="connsiteX12" fmla="*/ 286508 w 514994"/>
                <a:gd name="connsiteY12" fmla="*/ 35081 h 111557"/>
                <a:gd name="connsiteX13" fmla="*/ 200783 w 514994"/>
                <a:gd name="connsiteY13" fmla="*/ 6506 h 111557"/>
                <a:gd name="connsiteX14" fmla="*/ 140458 w 514994"/>
                <a:gd name="connsiteY14" fmla="*/ 9681 h 111557"/>
                <a:gd name="connsiteX15" fmla="*/ 89658 w 514994"/>
                <a:gd name="connsiteY15" fmla="*/ 54131 h 111557"/>
                <a:gd name="connsiteX16" fmla="*/ 758 w 514994"/>
                <a:gd name="connsiteY16" fmla="*/ 111281 h 1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994" h="111557">
                  <a:moveTo>
                    <a:pt x="758" y="111281"/>
                  </a:moveTo>
                  <a:cubicBezTo>
                    <a:pt x="9754" y="107048"/>
                    <a:pt x="108179" y="42489"/>
                    <a:pt x="143633" y="28731"/>
                  </a:cubicBezTo>
                  <a:cubicBezTo>
                    <a:pt x="179087" y="14973"/>
                    <a:pt x="213483" y="28731"/>
                    <a:pt x="213483" y="28731"/>
                  </a:cubicBezTo>
                  <a:cubicBezTo>
                    <a:pt x="222479" y="25556"/>
                    <a:pt x="175383" y="8623"/>
                    <a:pt x="197608" y="9681"/>
                  </a:cubicBezTo>
                  <a:cubicBezTo>
                    <a:pt x="219833" y="10739"/>
                    <a:pt x="325137" y="34552"/>
                    <a:pt x="346833" y="35081"/>
                  </a:cubicBezTo>
                  <a:cubicBezTo>
                    <a:pt x="368529" y="35610"/>
                    <a:pt x="311908" y="12856"/>
                    <a:pt x="327783" y="12856"/>
                  </a:cubicBezTo>
                  <a:cubicBezTo>
                    <a:pt x="343658" y="12856"/>
                    <a:pt x="414037" y="31377"/>
                    <a:pt x="442083" y="35081"/>
                  </a:cubicBezTo>
                  <a:cubicBezTo>
                    <a:pt x="470129" y="38785"/>
                    <a:pt x="489179" y="40902"/>
                    <a:pt x="496058" y="35081"/>
                  </a:cubicBezTo>
                  <a:cubicBezTo>
                    <a:pt x="502937" y="29260"/>
                    <a:pt x="480712" y="-2490"/>
                    <a:pt x="483358" y="156"/>
                  </a:cubicBezTo>
                  <a:cubicBezTo>
                    <a:pt x="486004" y="2802"/>
                    <a:pt x="526221" y="44606"/>
                    <a:pt x="511933" y="50956"/>
                  </a:cubicBezTo>
                  <a:cubicBezTo>
                    <a:pt x="497645" y="57306"/>
                    <a:pt x="451608" y="35610"/>
                    <a:pt x="397633" y="38256"/>
                  </a:cubicBezTo>
                  <a:cubicBezTo>
                    <a:pt x="343658" y="40902"/>
                    <a:pt x="206604" y="67360"/>
                    <a:pt x="188083" y="66831"/>
                  </a:cubicBezTo>
                  <a:cubicBezTo>
                    <a:pt x="169562" y="66302"/>
                    <a:pt x="284391" y="45135"/>
                    <a:pt x="286508" y="35081"/>
                  </a:cubicBezTo>
                  <a:cubicBezTo>
                    <a:pt x="288625" y="25027"/>
                    <a:pt x="225125" y="10739"/>
                    <a:pt x="200783" y="6506"/>
                  </a:cubicBezTo>
                  <a:cubicBezTo>
                    <a:pt x="176441" y="2273"/>
                    <a:pt x="158979" y="1744"/>
                    <a:pt x="140458" y="9681"/>
                  </a:cubicBezTo>
                  <a:cubicBezTo>
                    <a:pt x="121937" y="17618"/>
                    <a:pt x="114000" y="38256"/>
                    <a:pt x="89658" y="54131"/>
                  </a:cubicBezTo>
                  <a:cubicBezTo>
                    <a:pt x="65316" y="70006"/>
                    <a:pt x="-8238" y="115514"/>
                    <a:pt x="758" y="111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2293408D-29D0-68A1-97E2-49C2C3EB6085}"/>
                </a:ext>
              </a:extLst>
            </p:cNvPr>
            <p:cNvSpPr/>
            <p:nvPr/>
          </p:nvSpPr>
          <p:spPr>
            <a:xfrm>
              <a:off x="3917856" y="5111415"/>
              <a:ext cx="257311" cy="86090"/>
            </a:xfrm>
            <a:custGeom>
              <a:avLst/>
              <a:gdLst>
                <a:gd name="connsiteX0" fmla="*/ 94 w 257311"/>
                <a:gd name="connsiteY0" fmla="*/ 82885 h 86090"/>
                <a:gd name="connsiteX1" fmla="*/ 142969 w 257311"/>
                <a:gd name="connsiteY1" fmla="*/ 47960 h 86090"/>
                <a:gd name="connsiteX2" fmla="*/ 196944 w 257311"/>
                <a:gd name="connsiteY2" fmla="*/ 70185 h 86090"/>
                <a:gd name="connsiteX3" fmla="*/ 193769 w 257311"/>
                <a:gd name="connsiteY3" fmla="*/ 35260 h 86090"/>
                <a:gd name="connsiteX4" fmla="*/ 250919 w 257311"/>
                <a:gd name="connsiteY4" fmla="*/ 70185 h 86090"/>
                <a:gd name="connsiteX5" fmla="*/ 238219 w 257311"/>
                <a:gd name="connsiteY5" fmla="*/ 28910 h 86090"/>
                <a:gd name="connsiteX6" fmla="*/ 257269 w 257311"/>
                <a:gd name="connsiteY6" fmla="*/ 335 h 86090"/>
                <a:gd name="connsiteX7" fmla="*/ 231869 w 257311"/>
                <a:gd name="connsiteY7" fmla="*/ 47960 h 86090"/>
                <a:gd name="connsiteX8" fmla="*/ 174719 w 257311"/>
                <a:gd name="connsiteY8" fmla="*/ 51135 h 86090"/>
                <a:gd name="connsiteX9" fmla="*/ 108044 w 257311"/>
                <a:gd name="connsiteY9" fmla="*/ 86060 h 86090"/>
                <a:gd name="connsiteX10" fmla="*/ 120744 w 257311"/>
                <a:gd name="connsiteY10" fmla="*/ 57485 h 86090"/>
                <a:gd name="connsiteX11" fmla="*/ 94 w 257311"/>
                <a:gd name="connsiteY11" fmla="*/ 82885 h 8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311" h="86090">
                  <a:moveTo>
                    <a:pt x="94" y="82885"/>
                  </a:moveTo>
                  <a:cubicBezTo>
                    <a:pt x="3798" y="81298"/>
                    <a:pt x="110161" y="50077"/>
                    <a:pt x="142969" y="47960"/>
                  </a:cubicBezTo>
                  <a:cubicBezTo>
                    <a:pt x="175777" y="45843"/>
                    <a:pt x="188477" y="72302"/>
                    <a:pt x="196944" y="70185"/>
                  </a:cubicBezTo>
                  <a:cubicBezTo>
                    <a:pt x="205411" y="68068"/>
                    <a:pt x="184773" y="35260"/>
                    <a:pt x="193769" y="35260"/>
                  </a:cubicBezTo>
                  <a:cubicBezTo>
                    <a:pt x="202765" y="35260"/>
                    <a:pt x="243511" y="71243"/>
                    <a:pt x="250919" y="70185"/>
                  </a:cubicBezTo>
                  <a:cubicBezTo>
                    <a:pt x="258327" y="69127"/>
                    <a:pt x="237161" y="40552"/>
                    <a:pt x="238219" y="28910"/>
                  </a:cubicBezTo>
                  <a:cubicBezTo>
                    <a:pt x="239277" y="17268"/>
                    <a:pt x="258327" y="-2840"/>
                    <a:pt x="257269" y="335"/>
                  </a:cubicBezTo>
                  <a:cubicBezTo>
                    <a:pt x="256211" y="3510"/>
                    <a:pt x="245627" y="39493"/>
                    <a:pt x="231869" y="47960"/>
                  </a:cubicBezTo>
                  <a:cubicBezTo>
                    <a:pt x="218111" y="56427"/>
                    <a:pt x="195356" y="44785"/>
                    <a:pt x="174719" y="51135"/>
                  </a:cubicBezTo>
                  <a:cubicBezTo>
                    <a:pt x="154082" y="57485"/>
                    <a:pt x="117040" y="85002"/>
                    <a:pt x="108044" y="86060"/>
                  </a:cubicBezTo>
                  <a:cubicBezTo>
                    <a:pt x="99048" y="87118"/>
                    <a:pt x="139265" y="60131"/>
                    <a:pt x="120744" y="57485"/>
                  </a:cubicBezTo>
                  <a:cubicBezTo>
                    <a:pt x="102223" y="54839"/>
                    <a:pt x="-3610" y="84472"/>
                    <a:pt x="94" y="828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9C91BEC8-CA12-C3E9-B237-5270D5A575DD}"/>
                </a:ext>
              </a:extLst>
            </p:cNvPr>
            <p:cNvSpPr/>
            <p:nvPr/>
          </p:nvSpPr>
          <p:spPr>
            <a:xfrm>
              <a:off x="3895722" y="5111738"/>
              <a:ext cx="67290" cy="92949"/>
            </a:xfrm>
            <a:custGeom>
              <a:avLst/>
              <a:gdLst>
                <a:gd name="connsiteX0" fmla="*/ 63503 w 67290"/>
                <a:gd name="connsiteY0" fmla="*/ 12 h 92949"/>
                <a:gd name="connsiteX1" fmla="*/ 3 w 67290"/>
                <a:gd name="connsiteY1" fmla="*/ 82562 h 92949"/>
                <a:gd name="connsiteX2" fmla="*/ 66678 w 67290"/>
                <a:gd name="connsiteY2" fmla="*/ 92087 h 92949"/>
                <a:gd name="connsiteX3" fmla="*/ 34928 w 67290"/>
                <a:gd name="connsiteY3" fmla="*/ 85737 h 92949"/>
                <a:gd name="connsiteX4" fmla="*/ 19053 w 67290"/>
                <a:gd name="connsiteY4" fmla="*/ 76212 h 92949"/>
                <a:gd name="connsiteX5" fmla="*/ 63503 w 67290"/>
                <a:gd name="connsiteY5" fmla="*/ 12 h 9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0" h="92949">
                  <a:moveTo>
                    <a:pt x="63503" y="12"/>
                  </a:moveTo>
                  <a:cubicBezTo>
                    <a:pt x="60328" y="1070"/>
                    <a:pt x="-526" y="67216"/>
                    <a:pt x="3" y="82562"/>
                  </a:cubicBezTo>
                  <a:cubicBezTo>
                    <a:pt x="532" y="97908"/>
                    <a:pt x="60857" y="91558"/>
                    <a:pt x="66678" y="92087"/>
                  </a:cubicBezTo>
                  <a:cubicBezTo>
                    <a:pt x="72499" y="92616"/>
                    <a:pt x="34928" y="85737"/>
                    <a:pt x="34928" y="85737"/>
                  </a:cubicBezTo>
                  <a:cubicBezTo>
                    <a:pt x="26991" y="83091"/>
                    <a:pt x="16407" y="85737"/>
                    <a:pt x="19053" y="76212"/>
                  </a:cubicBezTo>
                  <a:cubicBezTo>
                    <a:pt x="21699" y="66687"/>
                    <a:pt x="66678" y="-1046"/>
                    <a:pt x="6350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BFFF782C-F59F-158C-B0FD-329879264F0D}"/>
                </a:ext>
              </a:extLst>
            </p:cNvPr>
            <p:cNvSpPr/>
            <p:nvPr/>
          </p:nvSpPr>
          <p:spPr>
            <a:xfrm>
              <a:off x="3984086" y="5108575"/>
              <a:ext cx="508606" cy="182541"/>
            </a:xfrm>
            <a:custGeom>
              <a:avLst/>
              <a:gdLst>
                <a:gd name="connsiteX0" fmla="*/ 539 w 508606"/>
                <a:gd name="connsiteY0" fmla="*/ 114300 h 182541"/>
                <a:gd name="connsiteX1" fmla="*/ 111664 w 508606"/>
                <a:gd name="connsiteY1" fmla="*/ 161925 h 182541"/>
                <a:gd name="connsiteX2" fmla="*/ 95789 w 508606"/>
                <a:gd name="connsiteY2" fmla="*/ 180975 h 182541"/>
                <a:gd name="connsiteX3" fmla="*/ 267239 w 508606"/>
                <a:gd name="connsiteY3" fmla="*/ 123825 h 182541"/>
                <a:gd name="connsiteX4" fmla="*/ 216439 w 508606"/>
                <a:gd name="connsiteY4" fmla="*/ 133350 h 182541"/>
                <a:gd name="connsiteX5" fmla="*/ 276764 w 508606"/>
                <a:gd name="connsiteY5" fmla="*/ 85725 h 182541"/>
                <a:gd name="connsiteX6" fmla="*/ 483139 w 508606"/>
                <a:gd name="connsiteY6" fmla="*/ 9525 h 182541"/>
                <a:gd name="connsiteX7" fmla="*/ 508539 w 508606"/>
                <a:gd name="connsiteY7" fmla="*/ 0 h 182541"/>
                <a:gd name="connsiteX8" fmla="*/ 489489 w 508606"/>
                <a:gd name="connsiteY8" fmla="*/ 15875 h 182541"/>
                <a:gd name="connsiteX9" fmla="*/ 457739 w 508606"/>
                <a:gd name="connsiteY9" fmla="*/ 50800 h 182541"/>
                <a:gd name="connsiteX10" fmla="*/ 387889 w 508606"/>
                <a:gd name="connsiteY10" fmla="*/ 53975 h 182541"/>
                <a:gd name="connsiteX11" fmla="*/ 251364 w 508606"/>
                <a:gd name="connsiteY11" fmla="*/ 88900 h 182541"/>
                <a:gd name="connsiteX12" fmla="*/ 137064 w 508606"/>
                <a:gd name="connsiteY12" fmla="*/ 111125 h 182541"/>
                <a:gd name="connsiteX13" fmla="*/ 225964 w 508606"/>
                <a:gd name="connsiteY13" fmla="*/ 123825 h 182541"/>
                <a:gd name="connsiteX14" fmla="*/ 171989 w 508606"/>
                <a:gd name="connsiteY14" fmla="*/ 152400 h 182541"/>
                <a:gd name="connsiteX15" fmla="*/ 98964 w 508606"/>
                <a:gd name="connsiteY15" fmla="*/ 139700 h 182541"/>
                <a:gd name="connsiteX16" fmla="*/ 70389 w 508606"/>
                <a:gd name="connsiteY16" fmla="*/ 120650 h 182541"/>
                <a:gd name="connsiteX17" fmla="*/ 539 w 508606"/>
                <a:gd name="connsiteY17" fmla="*/ 114300 h 18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8606" h="182541">
                  <a:moveTo>
                    <a:pt x="539" y="114300"/>
                  </a:moveTo>
                  <a:cubicBezTo>
                    <a:pt x="7418" y="121179"/>
                    <a:pt x="111664" y="161925"/>
                    <a:pt x="111664" y="161925"/>
                  </a:cubicBezTo>
                  <a:cubicBezTo>
                    <a:pt x="127539" y="173038"/>
                    <a:pt x="69860" y="187325"/>
                    <a:pt x="95789" y="180975"/>
                  </a:cubicBezTo>
                  <a:cubicBezTo>
                    <a:pt x="121718" y="174625"/>
                    <a:pt x="247131" y="131762"/>
                    <a:pt x="267239" y="123825"/>
                  </a:cubicBezTo>
                  <a:cubicBezTo>
                    <a:pt x="287347" y="115888"/>
                    <a:pt x="214852" y="139700"/>
                    <a:pt x="216439" y="133350"/>
                  </a:cubicBezTo>
                  <a:cubicBezTo>
                    <a:pt x="218027" y="127000"/>
                    <a:pt x="232314" y="106362"/>
                    <a:pt x="276764" y="85725"/>
                  </a:cubicBezTo>
                  <a:cubicBezTo>
                    <a:pt x="321214" y="65087"/>
                    <a:pt x="483139" y="9525"/>
                    <a:pt x="483139" y="9525"/>
                  </a:cubicBezTo>
                  <a:lnTo>
                    <a:pt x="508539" y="0"/>
                  </a:lnTo>
                  <a:cubicBezTo>
                    <a:pt x="509597" y="1058"/>
                    <a:pt x="497956" y="7408"/>
                    <a:pt x="489489" y="15875"/>
                  </a:cubicBezTo>
                  <a:cubicBezTo>
                    <a:pt x="481022" y="24342"/>
                    <a:pt x="474672" y="44450"/>
                    <a:pt x="457739" y="50800"/>
                  </a:cubicBezTo>
                  <a:cubicBezTo>
                    <a:pt x="440806" y="57150"/>
                    <a:pt x="422285" y="47625"/>
                    <a:pt x="387889" y="53975"/>
                  </a:cubicBezTo>
                  <a:cubicBezTo>
                    <a:pt x="353493" y="60325"/>
                    <a:pt x="293168" y="79375"/>
                    <a:pt x="251364" y="88900"/>
                  </a:cubicBezTo>
                  <a:cubicBezTo>
                    <a:pt x="209560" y="98425"/>
                    <a:pt x="141297" y="105304"/>
                    <a:pt x="137064" y="111125"/>
                  </a:cubicBezTo>
                  <a:cubicBezTo>
                    <a:pt x="132831" y="116946"/>
                    <a:pt x="220143" y="116946"/>
                    <a:pt x="225964" y="123825"/>
                  </a:cubicBezTo>
                  <a:cubicBezTo>
                    <a:pt x="231785" y="130704"/>
                    <a:pt x="193156" y="149754"/>
                    <a:pt x="171989" y="152400"/>
                  </a:cubicBezTo>
                  <a:cubicBezTo>
                    <a:pt x="150822" y="155046"/>
                    <a:pt x="115897" y="144992"/>
                    <a:pt x="98964" y="139700"/>
                  </a:cubicBezTo>
                  <a:cubicBezTo>
                    <a:pt x="82031" y="134408"/>
                    <a:pt x="86264" y="127000"/>
                    <a:pt x="70389" y="120650"/>
                  </a:cubicBezTo>
                  <a:cubicBezTo>
                    <a:pt x="54514" y="114300"/>
                    <a:pt x="-6340" y="107421"/>
                    <a:pt x="539" y="114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6249058D-F3E9-9299-47AB-B3F713B3A3DF}"/>
                </a:ext>
              </a:extLst>
            </p:cNvPr>
            <p:cNvSpPr/>
            <p:nvPr/>
          </p:nvSpPr>
          <p:spPr>
            <a:xfrm>
              <a:off x="3936998" y="5260858"/>
              <a:ext cx="323957" cy="146689"/>
            </a:xfrm>
            <a:custGeom>
              <a:avLst/>
              <a:gdLst>
                <a:gd name="connsiteX0" fmla="*/ 2 w 323957"/>
                <a:gd name="connsiteY0" fmla="*/ 117 h 146689"/>
                <a:gd name="connsiteX1" fmla="*/ 92077 w 323957"/>
                <a:gd name="connsiteY1" fmla="*/ 69967 h 146689"/>
                <a:gd name="connsiteX2" fmla="*/ 123827 w 323957"/>
                <a:gd name="connsiteY2" fmla="*/ 101717 h 146689"/>
                <a:gd name="connsiteX3" fmla="*/ 120652 w 323957"/>
                <a:gd name="connsiteY3" fmla="*/ 123942 h 146689"/>
                <a:gd name="connsiteX4" fmla="*/ 222252 w 323957"/>
                <a:gd name="connsiteY4" fmla="*/ 123942 h 146689"/>
                <a:gd name="connsiteX5" fmla="*/ 203202 w 323957"/>
                <a:gd name="connsiteY5" fmla="*/ 146167 h 146689"/>
                <a:gd name="connsiteX6" fmla="*/ 323852 w 323957"/>
                <a:gd name="connsiteY6" fmla="*/ 98542 h 146689"/>
                <a:gd name="connsiteX7" fmla="*/ 222252 w 323957"/>
                <a:gd name="connsiteY7" fmla="*/ 127117 h 146689"/>
                <a:gd name="connsiteX8" fmla="*/ 111127 w 323957"/>
                <a:gd name="connsiteY8" fmla="*/ 104892 h 146689"/>
                <a:gd name="connsiteX9" fmla="*/ 85727 w 323957"/>
                <a:gd name="connsiteY9" fmla="*/ 92192 h 146689"/>
                <a:gd name="connsiteX10" fmla="*/ 88902 w 323957"/>
                <a:gd name="connsiteY10" fmla="*/ 54092 h 146689"/>
                <a:gd name="connsiteX11" fmla="*/ 2 w 323957"/>
                <a:gd name="connsiteY11" fmla="*/ 117 h 14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957" h="146689">
                  <a:moveTo>
                    <a:pt x="2" y="117"/>
                  </a:moveTo>
                  <a:cubicBezTo>
                    <a:pt x="531" y="2763"/>
                    <a:pt x="71440" y="53034"/>
                    <a:pt x="92077" y="69967"/>
                  </a:cubicBezTo>
                  <a:cubicBezTo>
                    <a:pt x="112715" y="86900"/>
                    <a:pt x="123827" y="101717"/>
                    <a:pt x="123827" y="101717"/>
                  </a:cubicBezTo>
                  <a:cubicBezTo>
                    <a:pt x="128589" y="110713"/>
                    <a:pt x="104248" y="120238"/>
                    <a:pt x="120652" y="123942"/>
                  </a:cubicBezTo>
                  <a:cubicBezTo>
                    <a:pt x="137056" y="127646"/>
                    <a:pt x="208494" y="120238"/>
                    <a:pt x="222252" y="123942"/>
                  </a:cubicBezTo>
                  <a:cubicBezTo>
                    <a:pt x="236010" y="127646"/>
                    <a:pt x="186269" y="150400"/>
                    <a:pt x="203202" y="146167"/>
                  </a:cubicBezTo>
                  <a:cubicBezTo>
                    <a:pt x="220135" y="141934"/>
                    <a:pt x="320677" y="101717"/>
                    <a:pt x="323852" y="98542"/>
                  </a:cubicBezTo>
                  <a:cubicBezTo>
                    <a:pt x="327027" y="95367"/>
                    <a:pt x="257706" y="126059"/>
                    <a:pt x="222252" y="127117"/>
                  </a:cubicBezTo>
                  <a:cubicBezTo>
                    <a:pt x="186798" y="128175"/>
                    <a:pt x="133881" y="110713"/>
                    <a:pt x="111127" y="104892"/>
                  </a:cubicBezTo>
                  <a:cubicBezTo>
                    <a:pt x="88373" y="99071"/>
                    <a:pt x="89431" y="100659"/>
                    <a:pt x="85727" y="92192"/>
                  </a:cubicBezTo>
                  <a:cubicBezTo>
                    <a:pt x="82023" y="83725"/>
                    <a:pt x="101073" y="67850"/>
                    <a:pt x="88902" y="54092"/>
                  </a:cubicBezTo>
                  <a:cubicBezTo>
                    <a:pt x="76731" y="40334"/>
                    <a:pt x="-527" y="-2529"/>
                    <a:pt x="2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5149A58-7278-E03C-2633-33DF28B8381B}"/>
                </a:ext>
              </a:extLst>
            </p:cNvPr>
            <p:cNvSpPr/>
            <p:nvPr/>
          </p:nvSpPr>
          <p:spPr>
            <a:xfrm>
              <a:off x="4119813" y="5168883"/>
              <a:ext cx="312487" cy="200182"/>
            </a:xfrm>
            <a:custGeom>
              <a:avLst/>
              <a:gdLst>
                <a:gd name="connsiteX0" fmla="*/ 182312 w 312487"/>
                <a:gd name="connsiteY0" fmla="*/ 17 h 200182"/>
                <a:gd name="connsiteX1" fmla="*/ 255337 w 312487"/>
                <a:gd name="connsiteY1" fmla="*/ 50817 h 200182"/>
                <a:gd name="connsiteX2" fmla="*/ 201362 w 312487"/>
                <a:gd name="connsiteY2" fmla="*/ 85742 h 200182"/>
                <a:gd name="connsiteX3" fmla="*/ 255337 w 312487"/>
                <a:gd name="connsiteY3" fmla="*/ 82567 h 200182"/>
                <a:gd name="connsiteX4" fmla="*/ 131512 w 312487"/>
                <a:gd name="connsiteY4" fmla="*/ 152417 h 200182"/>
                <a:gd name="connsiteX5" fmla="*/ 1337 w 312487"/>
                <a:gd name="connsiteY5" fmla="*/ 200042 h 200182"/>
                <a:gd name="connsiteX6" fmla="*/ 68012 w 312487"/>
                <a:gd name="connsiteY6" fmla="*/ 165117 h 200182"/>
                <a:gd name="connsiteX7" fmla="*/ 134687 w 312487"/>
                <a:gd name="connsiteY7" fmla="*/ 111142 h 200182"/>
                <a:gd name="connsiteX8" fmla="*/ 121987 w 312487"/>
                <a:gd name="connsiteY8" fmla="*/ 146067 h 200182"/>
                <a:gd name="connsiteX9" fmla="*/ 236287 w 312487"/>
                <a:gd name="connsiteY9" fmla="*/ 92092 h 200182"/>
                <a:gd name="connsiteX10" fmla="*/ 312487 w 312487"/>
                <a:gd name="connsiteY10" fmla="*/ 25417 h 200182"/>
                <a:gd name="connsiteX11" fmla="*/ 236287 w 312487"/>
                <a:gd name="connsiteY11" fmla="*/ 44467 h 200182"/>
                <a:gd name="connsiteX12" fmla="*/ 182312 w 312487"/>
                <a:gd name="connsiteY12" fmla="*/ 17 h 20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487" h="200182">
                  <a:moveTo>
                    <a:pt x="182312" y="17"/>
                  </a:moveTo>
                  <a:cubicBezTo>
                    <a:pt x="185487" y="1075"/>
                    <a:pt x="252162" y="36530"/>
                    <a:pt x="255337" y="50817"/>
                  </a:cubicBezTo>
                  <a:cubicBezTo>
                    <a:pt x="258512" y="65104"/>
                    <a:pt x="201362" y="80450"/>
                    <a:pt x="201362" y="85742"/>
                  </a:cubicBezTo>
                  <a:cubicBezTo>
                    <a:pt x="201362" y="91034"/>
                    <a:pt x="266979" y="71455"/>
                    <a:pt x="255337" y="82567"/>
                  </a:cubicBezTo>
                  <a:cubicBezTo>
                    <a:pt x="243695" y="93680"/>
                    <a:pt x="173845" y="132838"/>
                    <a:pt x="131512" y="152417"/>
                  </a:cubicBezTo>
                  <a:cubicBezTo>
                    <a:pt x="89179" y="171996"/>
                    <a:pt x="11920" y="197925"/>
                    <a:pt x="1337" y="200042"/>
                  </a:cubicBezTo>
                  <a:cubicBezTo>
                    <a:pt x="-9246" y="202159"/>
                    <a:pt x="45787" y="179934"/>
                    <a:pt x="68012" y="165117"/>
                  </a:cubicBezTo>
                  <a:cubicBezTo>
                    <a:pt x="90237" y="150300"/>
                    <a:pt x="125691" y="114317"/>
                    <a:pt x="134687" y="111142"/>
                  </a:cubicBezTo>
                  <a:cubicBezTo>
                    <a:pt x="143683" y="107967"/>
                    <a:pt x="105054" y="149242"/>
                    <a:pt x="121987" y="146067"/>
                  </a:cubicBezTo>
                  <a:cubicBezTo>
                    <a:pt x="138920" y="142892"/>
                    <a:pt x="204537" y="112200"/>
                    <a:pt x="236287" y="92092"/>
                  </a:cubicBezTo>
                  <a:cubicBezTo>
                    <a:pt x="268037" y="71984"/>
                    <a:pt x="312487" y="33354"/>
                    <a:pt x="312487" y="25417"/>
                  </a:cubicBezTo>
                  <a:cubicBezTo>
                    <a:pt x="312487" y="17480"/>
                    <a:pt x="254808" y="43409"/>
                    <a:pt x="236287" y="44467"/>
                  </a:cubicBezTo>
                  <a:cubicBezTo>
                    <a:pt x="217766" y="45525"/>
                    <a:pt x="179137" y="-1041"/>
                    <a:pt x="182312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8F75AA11-9F19-F6D0-6E74-1383B10204A5}"/>
                </a:ext>
              </a:extLst>
            </p:cNvPr>
            <p:cNvSpPr/>
            <p:nvPr/>
          </p:nvSpPr>
          <p:spPr>
            <a:xfrm>
              <a:off x="3914775" y="5219504"/>
              <a:ext cx="143643" cy="207084"/>
            </a:xfrm>
            <a:custGeom>
              <a:avLst/>
              <a:gdLst>
                <a:gd name="connsiteX0" fmla="*/ 0 w 143643"/>
                <a:gd name="connsiteY0" fmla="*/ 196 h 207084"/>
                <a:gd name="connsiteX1" fmla="*/ 60325 w 143643"/>
                <a:gd name="connsiteY1" fmla="*/ 66871 h 207084"/>
                <a:gd name="connsiteX2" fmla="*/ 76200 w 143643"/>
                <a:gd name="connsiteY2" fmla="*/ 124021 h 207084"/>
                <a:gd name="connsiteX3" fmla="*/ 79375 w 143643"/>
                <a:gd name="connsiteY3" fmla="*/ 143071 h 207084"/>
                <a:gd name="connsiteX4" fmla="*/ 142875 w 143643"/>
                <a:gd name="connsiteY4" fmla="*/ 206571 h 207084"/>
                <a:gd name="connsiteX5" fmla="*/ 111125 w 143643"/>
                <a:gd name="connsiteY5" fmla="*/ 168471 h 207084"/>
                <a:gd name="connsiteX6" fmla="*/ 60325 w 143643"/>
                <a:gd name="connsiteY6" fmla="*/ 89096 h 207084"/>
                <a:gd name="connsiteX7" fmla="*/ 0 w 143643"/>
                <a:gd name="connsiteY7" fmla="*/ 196 h 20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643" h="207084">
                  <a:moveTo>
                    <a:pt x="0" y="196"/>
                  </a:moveTo>
                  <a:cubicBezTo>
                    <a:pt x="0" y="-3508"/>
                    <a:pt x="47625" y="46234"/>
                    <a:pt x="60325" y="66871"/>
                  </a:cubicBezTo>
                  <a:cubicBezTo>
                    <a:pt x="73025" y="87508"/>
                    <a:pt x="73025" y="111321"/>
                    <a:pt x="76200" y="124021"/>
                  </a:cubicBezTo>
                  <a:cubicBezTo>
                    <a:pt x="79375" y="136721"/>
                    <a:pt x="68262" y="129313"/>
                    <a:pt x="79375" y="143071"/>
                  </a:cubicBezTo>
                  <a:cubicBezTo>
                    <a:pt x="90488" y="156829"/>
                    <a:pt x="137583" y="202338"/>
                    <a:pt x="142875" y="206571"/>
                  </a:cubicBezTo>
                  <a:cubicBezTo>
                    <a:pt x="148167" y="210804"/>
                    <a:pt x="124883" y="188050"/>
                    <a:pt x="111125" y="168471"/>
                  </a:cubicBezTo>
                  <a:cubicBezTo>
                    <a:pt x="97367" y="148892"/>
                    <a:pt x="76200" y="111850"/>
                    <a:pt x="60325" y="89096"/>
                  </a:cubicBezTo>
                  <a:cubicBezTo>
                    <a:pt x="44450" y="66342"/>
                    <a:pt x="0" y="3900"/>
                    <a:pt x="0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6BC454A5-AE41-833A-B651-88739DB898EA}"/>
                </a:ext>
              </a:extLst>
            </p:cNvPr>
            <p:cNvSpPr/>
            <p:nvPr/>
          </p:nvSpPr>
          <p:spPr>
            <a:xfrm>
              <a:off x="4213008" y="5156093"/>
              <a:ext cx="216691" cy="146577"/>
            </a:xfrm>
            <a:custGeom>
              <a:avLst/>
              <a:gdLst>
                <a:gd name="connsiteX0" fmla="*/ 217 w 216691"/>
                <a:gd name="connsiteY0" fmla="*/ 89007 h 146577"/>
                <a:gd name="connsiteX1" fmla="*/ 127217 w 216691"/>
                <a:gd name="connsiteY1" fmla="*/ 79482 h 146577"/>
                <a:gd name="connsiteX2" fmla="*/ 190717 w 216691"/>
                <a:gd name="connsiteY2" fmla="*/ 73132 h 146577"/>
                <a:gd name="connsiteX3" fmla="*/ 168492 w 216691"/>
                <a:gd name="connsiteY3" fmla="*/ 107 h 146577"/>
                <a:gd name="connsiteX4" fmla="*/ 216117 w 216691"/>
                <a:gd name="connsiteY4" fmla="*/ 57257 h 146577"/>
                <a:gd name="connsiteX5" fmla="*/ 184367 w 216691"/>
                <a:gd name="connsiteY5" fmla="*/ 76307 h 146577"/>
                <a:gd name="connsiteX6" fmla="*/ 44667 w 216691"/>
                <a:gd name="connsiteY6" fmla="*/ 146157 h 146577"/>
                <a:gd name="connsiteX7" fmla="*/ 95467 w 216691"/>
                <a:gd name="connsiteY7" fmla="*/ 104882 h 146577"/>
                <a:gd name="connsiteX8" fmla="*/ 217 w 216691"/>
                <a:gd name="connsiteY8" fmla="*/ 89007 h 14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91" h="146577">
                  <a:moveTo>
                    <a:pt x="217" y="89007"/>
                  </a:moveTo>
                  <a:cubicBezTo>
                    <a:pt x="5509" y="84774"/>
                    <a:pt x="95467" y="82128"/>
                    <a:pt x="127217" y="79482"/>
                  </a:cubicBezTo>
                  <a:cubicBezTo>
                    <a:pt x="158967" y="76836"/>
                    <a:pt x="183838" y="86361"/>
                    <a:pt x="190717" y="73132"/>
                  </a:cubicBezTo>
                  <a:cubicBezTo>
                    <a:pt x="197596" y="59903"/>
                    <a:pt x="164259" y="2753"/>
                    <a:pt x="168492" y="107"/>
                  </a:cubicBezTo>
                  <a:cubicBezTo>
                    <a:pt x="172725" y="-2539"/>
                    <a:pt x="213471" y="44557"/>
                    <a:pt x="216117" y="57257"/>
                  </a:cubicBezTo>
                  <a:cubicBezTo>
                    <a:pt x="218763" y="69957"/>
                    <a:pt x="212942" y="61490"/>
                    <a:pt x="184367" y="76307"/>
                  </a:cubicBezTo>
                  <a:cubicBezTo>
                    <a:pt x="155792" y="91124"/>
                    <a:pt x="59484" y="141394"/>
                    <a:pt x="44667" y="146157"/>
                  </a:cubicBezTo>
                  <a:cubicBezTo>
                    <a:pt x="29850" y="150920"/>
                    <a:pt x="102875" y="113878"/>
                    <a:pt x="95467" y="104882"/>
                  </a:cubicBezTo>
                  <a:cubicBezTo>
                    <a:pt x="88059" y="95886"/>
                    <a:pt x="-5075" y="93240"/>
                    <a:pt x="217" y="89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D8999351-D8BE-5A9A-C1D5-049B5C40C0E2}"/>
                </a:ext>
              </a:extLst>
            </p:cNvPr>
            <p:cNvSpPr/>
            <p:nvPr/>
          </p:nvSpPr>
          <p:spPr>
            <a:xfrm>
              <a:off x="4053980" y="5221234"/>
              <a:ext cx="334848" cy="208301"/>
            </a:xfrm>
            <a:custGeom>
              <a:avLst/>
              <a:gdLst>
                <a:gd name="connsiteX0" fmla="*/ 333870 w 334848"/>
                <a:gd name="connsiteY0" fmla="*/ 1641 h 208301"/>
                <a:gd name="connsiteX1" fmla="*/ 216395 w 334848"/>
                <a:gd name="connsiteY1" fmla="*/ 131816 h 208301"/>
                <a:gd name="connsiteX2" fmla="*/ 127495 w 334848"/>
                <a:gd name="connsiteY2" fmla="*/ 195316 h 208301"/>
                <a:gd name="connsiteX3" fmla="*/ 203695 w 334848"/>
                <a:gd name="connsiteY3" fmla="*/ 173091 h 208301"/>
                <a:gd name="connsiteX4" fmla="*/ 156070 w 334848"/>
                <a:gd name="connsiteY4" fmla="*/ 198491 h 208301"/>
                <a:gd name="connsiteX5" fmla="*/ 495 w 334848"/>
                <a:gd name="connsiteY5" fmla="*/ 208016 h 208301"/>
                <a:gd name="connsiteX6" fmla="*/ 114795 w 334848"/>
                <a:gd name="connsiteY6" fmla="*/ 188966 h 208301"/>
                <a:gd name="connsiteX7" fmla="*/ 330695 w 334848"/>
                <a:gd name="connsiteY7" fmla="*/ 96891 h 208301"/>
                <a:gd name="connsiteX8" fmla="*/ 222745 w 334848"/>
                <a:gd name="connsiteY8" fmla="*/ 122291 h 208301"/>
                <a:gd name="connsiteX9" fmla="*/ 270370 w 334848"/>
                <a:gd name="connsiteY9" fmla="*/ 61966 h 208301"/>
                <a:gd name="connsiteX10" fmla="*/ 333870 w 334848"/>
                <a:gd name="connsiteY10" fmla="*/ 1641 h 20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848" h="208301">
                  <a:moveTo>
                    <a:pt x="333870" y="1641"/>
                  </a:moveTo>
                  <a:cubicBezTo>
                    <a:pt x="324874" y="13283"/>
                    <a:pt x="250791" y="99537"/>
                    <a:pt x="216395" y="131816"/>
                  </a:cubicBezTo>
                  <a:cubicBezTo>
                    <a:pt x="181999" y="164095"/>
                    <a:pt x="129612" y="188437"/>
                    <a:pt x="127495" y="195316"/>
                  </a:cubicBezTo>
                  <a:cubicBezTo>
                    <a:pt x="125378" y="202195"/>
                    <a:pt x="198932" y="172562"/>
                    <a:pt x="203695" y="173091"/>
                  </a:cubicBezTo>
                  <a:cubicBezTo>
                    <a:pt x="208457" y="173620"/>
                    <a:pt x="189937" y="192670"/>
                    <a:pt x="156070" y="198491"/>
                  </a:cubicBezTo>
                  <a:cubicBezTo>
                    <a:pt x="122203" y="204312"/>
                    <a:pt x="7374" y="209603"/>
                    <a:pt x="495" y="208016"/>
                  </a:cubicBezTo>
                  <a:cubicBezTo>
                    <a:pt x="-6384" y="206429"/>
                    <a:pt x="59762" y="207487"/>
                    <a:pt x="114795" y="188966"/>
                  </a:cubicBezTo>
                  <a:cubicBezTo>
                    <a:pt x="169828" y="170445"/>
                    <a:pt x="312704" y="108003"/>
                    <a:pt x="330695" y="96891"/>
                  </a:cubicBezTo>
                  <a:cubicBezTo>
                    <a:pt x="348686" y="85779"/>
                    <a:pt x="232799" y="128112"/>
                    <a:pt x="222745" y="122291"/>
                  </a:cubicBezTo>
                  <a:cubicBezTo>
                    <a:pt x="212691" y="116470"/>
                    <a:pt x="253437" y="80487"/>
                    <a:pt x="270370" y="61966"/>
                  </a:cubicBezTo>
                  <a:cubicBezTo>
                    <a:pt x="287303" y="43445"/>
                    <a:pt x="342866" y="-10001"/>
                    <a:pt x="333870" y="1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DDF86FBB-2886-1132-BF91-E31BD3714E7D}"/>
                </a:ext>
              </a:extLst>
            </p:cNvPr>
            <p:cNvSpPr/>
            <p:nvPr/>
          </p:nvSpPr>
          <p:spPr>
            <a:xfrm>
              <a:off x="4152551" y="5019131"/>
              <a:ext cx="279797" cy="35604"/>
            </a:xfrm>
            <a:custGeom>
              <a:avLst/>
              <a:gdLst>
                <a:gd name="connsiteX0" fmla="*/ 349 w 279797"/>
                <a:gd name="connsiteY0" fmla="*/ 35469 h 35604"/>
                <a:gd name="connsiteX1" fmla="*/ 114649 w 279797"/>
                <a:gd name="connsiteY1" fmla="*/ 544 h 35604"/>
                <a:gd name="connsiteX2" fmla="*/ 120999 w 279797"/>
                <a:gd name="connsiteY2" fmla="*/ 13244 h 35604"/>
                <a:gd name="connsiteX3" fmla="*/ 162274 w 279797"/>
                <a:gd name="connsiteY3" fmla="*/ 544 h 35604"/>
                <a:gd name="connsiteX4" fmla="*/ 171799 w 279797"/>
                <a:gd name="connsiteY4" fmla="*/ 32294 h 35604"/>
                <a:gd name="connsiteX5" fmla="*/ 225774 w 279797"/>
                <a:gd name="connsiteY5" fmla="*/ 19594 h 35604"/>
                <a:gd name="connsiteX6" fmla="*/ 279749 w 279797"/>
                <a:gd name="connsiteY6" fmla="*/ 25944 h 35604"/>
                <a:gd name="connsiteX7" fmla="*/ 216249 w 279797"/>
                <a:gd name="connsiteY7" fmla="*/ 16419 h 35604"/>
                <a:gd name="connsiteX8" fmla="*/ 82899 w 279797"/>
                <a:gd name="connsiteY8" fmla="*/ 13244 h 35604"/>
                <a:gd name="connsiteX9" fmla="*/ 349 w 279797"/>
                <a:gd name="connsiteY9" fmla="*/ 35469 h 3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797" h="35604">
                  <a:moveTo>
                    <a:pt x="349" y="35469"/>
                  </a:moveTo>
                  <a:cubicBezTo>
                    <a:pt x="5641" y="33352"/>
                    <a:pt x="114649" y="544"/>
                    <a:pt x="114649" y="544"/>
                  </a:cubicBezTo>
                  <a:cubicBezTo>
                    <a:pt x="134757" y="-3160"/>
                    <a:pt x="113062" y="13244"/>
                    <a:pt x="120999" y="13244"/>
                  </a:cubicBezTo>
                  <a:cubicBezTo>
                    <a:pt x="128936" y="13244"/>
                    <a:pt x="153807" y="-2631"/>
                    <a:pt x="162274" y="544"/>
                  </a:cubicBezTo>
                  <a:cubicBezTo>
                    <a:pt x="170741" y="3719"/>
                    <a:pt x="161216" y="29119"/>
                    <a:pt x="171799" y="32294"/>
                  </a:cubicBezTo>
                  <a:cubicBezTo>
                    <a:pt x="182382" y="35469"/>
                    <a:pt x="207783" y="20652"/>
                    <a:pt x="225774" y="19594"/>
                  </a:cubicBezTo>
                  <a:cubicBezTo>
                    <a:pt x="243765" y="18536"/>
                    <a:pt x="281336" y="26473"/>
                    <a:pt x="279749" y="25944"/>
                  </a:cubicBezTo>
                  <a:cubicBezTo>
                    <a:pt x="278162" y="25415"/>
                    <a:pt x="249057" y="18536"/>
                    <a:pt x="216249" y="16419"/>
                  </a:cubicBezTo>
                  <a:cubicBezTo>
                    <a:pt x="183441" y="14302"/>
                    <a:pt x="114649" y="12186"/>
                    <a:pt x="82899" y="13244"/>
                  </a:cubicBezTo>
                  <a:cubicBezTo>
                    <a:pt x="51149" y="14302"/>
                    <a:pt x="-4943" y="37586"/>
                    <a:pt x="349" y="354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E4C7F1FF-8843-5850-5551-87E42285D73F}"/>
                </a:ext>
              </a:extLst>
            </p:cNvPr>
            <p:cNvSpPr/>
            <p:nvPr/>
          </p:nvSpPr>
          <p:spPr>
            <a:xfrm>
              <a:off x="3819520" y="5079696"/>
              <a:ext cx="98461" cy="133679"/>
            </a:xfrm>
            <a:custGeom>
              <a:avLst/>
              <a:gdLst>
                <a:gd name="connsiteX0" fmla="*/ 98430 w 98461"/>
                <a:gd name="connsiteY0" fmla="*/ 304 h 133679"/>
                <a:gd name="connsiteX1" fmla="*/ 57155 w 98461"/>
                <a:gd name="connsiteY1" fmla="*/ 66979 h 133679"/>
                <a:gd name="connsiteX2" fmla="*/ 5 w 98461"/>
                <a:gd name="connsiteY2" fmla="*/ 114604 h 133679"/>
                <a:gd name="connsiteX3" fmla="*/ 60330 w 98461"/>
                <a:gd name="connsiteY3" fmla="*/ 98729 h 133679"/>
                <a:gd name="connsiteX4" fmla="*/ 69855 w 98461"/>
                <a:gd name="connsiteY4" fmla="*/ 133654 h 133679"/>
                <a:gd name="connsiteX5" fmla="*/ 57155 w 98461"/>
                <a:gd name="connsiteY5" fmla="*/ 92379 h 133679"/>
                <a:gd name="connsiteX6" fmla="*/ 50805 w 98461"/>
                <a:gd name="connsiteY6" fmla="*/ 95554 h 133679"/>
                <a:gd name="connsiteX7" fmla="*/ 98430 w 98461"/>
                <a:gd name="connsiteY7" fmla="*/ 304 h 13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461" h="133679">
                  <a:moveTo>
                    <a:pt x="98430" y="304"/>
                  </a:moveTo>
                  <a:cubicBezTo>
                    <a:pt x="99488" y="-4458"/>
                    <a:pt x="73559" y="47929"/>
                    <a:pt x="57155" y="66979"/>
                  </a:cubicBezTo>
                  <a:cubicBezTo>
                    <a:pt x="40751" y="86029"/>
                    <a:pt x="-524" y="109312"/>
                    <a:pt x="5" y="114604"/>
                  </a:cubicBezTo>
                  <a:cubicBezTo>
                    <a:pt x="534" y="119896"/>
                    <a:pt x="48688" y="95554"/>
                    <a:pt x="60330" y="98729"/>
                  </a:cubicBezTo>
                  <a:cubicBezTo>
                    <a:pt x="71972" y="101904"/>
                    <a:pt x="70384" y="134712"/>
                    <a:pt x="69855" y="133654"/>
                  </a:cubicBezTo>
                  <a:cubicBezTo>
                    <a:pt x="69326" y="132596"/>
                    <a:pt x="57155" y="92379"/>
                    <a:pt x="57155" y="92379"/>
                  </a:cubicBezTo>
                  <a:cubicBezTo>
                    <a:pt x="53980" y="86029"/>
                    <a:pt x="47630" y="106137"/>
                    <a:pt x="50805" y="95554"/>
                  </a:cubicBezTo>
                  <a:cubicBezTo>
                    <a:pt x="53980" y="84971"/>
                    <a:pt x="97372" y="5066"/>
                    <a:pt x="98430" y="3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983B1F13-06C4-82B4-F8C3-CE858DCD9039}"/>
                </a:ext>
              </a:extLst>
            </p:cNvPr>
            <p:cNvSpPr/>
            <p:nvPr/>
          </p:nvSpPr>
          <p:spPr>
            <a:xfrm>
              <a:off x="4263706" y="5148385"/>
              <a:ext cx="251383" cy="264990"/>
            </a:xfrm>
            <a:custGeom>
              <a:avLst/>
              <a:gdLst>
                <a:gd name="connsiteX0" fmla="*/ 251144 w 251383"/>
                <a:gd name="connsiteY0" fmla="*/ 1465 h 264990"/>
                <a:gd name="connsiteX1" fmla="*/ 140019 w 251383"/>
                <a:gd name="connsiteY1" fmla="*/ 195140 h 264990"/>
                <a:gd name="connsiteX2" fmla="*/ 162244 w 251383"/>
                <a:gd name="connsiteY2" fmla="*/ 106240 h 264990"/>
                <a:gd name="connsiteX3" fmla="*/ 105094 w 251383"/>
                <a:gd name="connsiteY3" fmla="*/ 150690 h 264990"/>
                <a:gd name="connsiteX4" fmla="*/ 130494 w 251383"/>
                <a:gd name="connsiteY4" fmla="*/ 160215 h 264990"/>
                <a:gd name="connsiteX5" fmla="*/ 101919 w 251383"/>
                <a:gd name="connsiteY5" fmla="*/ 201490 h 264990"/>
                <a:gd name="connsiteX6" fmla="*/ 98744 w 251383"/>
                <a:gd name="connsiteY6" fmla="*/ 211015 h 264990"/>
                <a:gd name="connsiteX7" fmla="*/ 319 w 251383"/>
                <a:gd name="connsiteY7" fmla="*/ 264990 h 264990"/>
                <a:gd name="connsiteX8" fmla="*/ 70169 w 251383"/>
                <a:gd name="connsiteY8" fmla="*/ 211015 h 264990"/>
                <a:gd name="connsiteX9" fmla="*/ 149544 w 251383"/>
                <a:gd name="connsiteY9" fmla="*/ 125290 h 264990"/>
                <a:gd name="connsiteX10" fmla="*/ 162244 w 251383"/>
                <a:gd name="connsiteY10" fmla="*/ 80840 h 264990"/>
                <a:gd name="connsiteX11" fmla="*/ 159069 w 251383"/>
                <a:gd name="connsiteY11" fmla="*/ 103065 h 264990"/>
                <a:gd name="connsiteX12" fmla="*/ 152719 w 251383"/>
                <a:gd name="connsiteY12" fmla="*/ 80840 h 264990"/>
                <a:gd name="connsiteX13" fmla="*/ 105094 w 251383"/>
                <a:gd name="connsiteY13" fmla="*/ 103065 h 264990"/>
                <a:gd name="connsiteX14" fmla="*/ 251144 w 251383"/>
                <a:gd name="connsiteY14" fmla="*/ 1465 h 26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383" h="264990">
                  <a:moveTo>
                    <a:pt x="251144" y="1465"/>
                  </a:moveTo>
                  <a:cubicBezTo>
                    <a:pt x="256965" y="16811"/>
                    <a:pt x="154836" y="177678"/>
                    <a:pt x="140019" y="195140"/>
                  </a:cubicBezTo>
                  <a:cubicBezTo>
                    <a:pt x="125202" y="212602"/>
                    <a:pt x="168065" y="113648"/>
                    <a:pt x="162244" y="106240"/>
                  </a:cubicBezTo>
                  <a:cubicBezTo>
                    <a:pt x="156423" y="98832"/>
                    <a:pt x="110386" y="141694"/>
                    <a:pt x="105094" y="150690"/>
                  </a:cubicBezTo>
                  <a:cubicBezTo>
                    <a:pt x="99802" y="159686"/>
                    <a:pt x="131023" y="151748"/>
                    <a:pt x="130494" y="160215"/>
                  </a:cubicBezTo>
                  <a:cubicBezTo>
                    <a:pt x="129965" y="168682"/>
                    <a:pt x="107211" y="193023"/>
                    <a:pt x="101919" y="201490"/>
                  </a:cubicBezTo>
                  <a:cubicBezTo>
                    <a:pt x="96627" y="209957"/>
                    <a:pt x="115677" y="200432"/>
                    <a:pt x="98744" y="211015"/>
                  </a:cubicBezTo>
                  <a:cubicBezTo>
                    <a:pt x="81811" y="221598"/>
                    <a:pt x="5081" y="264990"/>
                    <a:pt x="319" y="264990"/>
                  </a:cubicBezTo>
                  <a:cubicBezTo>
                    <a:pt x="-4443" y="264990"/>
                    <a:pt x="45298" y="234298"/>
                    <a:pt x="70169" y="211015"/>
                  </a:cubicBezTo>
                  <a:cubicBezTo>
                    <a:pt x="95040" y="187732"/>
                    <a:pt x="134198" y="146986"/>
                    <a:pt x="149544" y="125290"/>
                  </a:cubicBezTo>
                  <a:cubicBezTo>
                    <a:pt x="164890" y="103594"/>
                    <a:pt x="160657" y="84544"/>
                    <a:pt x="162244" y="80840"/>
                  </a:cubicBezTo>
                  <a:cubicBezTo>
                    <a:pt x="163831" y="77136"/>
                    <a:pt x="160656" y="103065"/>
                    <a:pt x="159069" y="103065"/>
                  </a:cubicBezTo>
                  <a:cubicBezTo>
                    <a:pt x="157482" y="103065"/>
                    <a:pt x="161715" y="80840"/>
                    <a:pt x="152719" y="80840"/>
                  </a:cubicBezTo>
                  <a:cubicBezTo>
                    <a:pt x="143723" y="80840"/>
                    <a:pt x="91336" y="109944"/>
                    <a:pt x="105094" y="103065"/>
                  </a:cubicBezTo>
                  <a:cubicBezTo>
                    <a:pt x="118852" y="96186"/>
                    <a:pt x="245323" y="-13881"/>
                    <a:pt x="251144" y="1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BA78414B-DE6A-B70D-E914-913396FB0AE5}"/>
                </a:ext>
              </a:extLst>
            </p:cNvPr>
            <p:cNvSpPr/>
            <p:nvPr/>
          </p:nvSpPr>
          <p:spPr>
            <a:xfrm>
              <a:off x="3181341" y="2968529"/>
              <a:ext cx="73052" cy="868883"/>
            </a:xfrm>
            <a:custGeom>
              <a:avLst/>
              <a:gdLst>
                <a:gd name="connsiteX0" fmla="*/ 73034 w 73052"/>
                <a:gd name="connsiteY0" fmla="*/ 96 h 868883"/>
                <a:gd name="connsiteX1" fmla="*/ 19059 w 73052"/>
                <a:gd name="connsiteY1" fmla="*/ 269971 h 868883"/>
                <a:gd name="connsiteX2" fmla="*/ 9534 w 73052"/>
                <a:gd name="connsiteY2" fmla="*/ 463646 h 868883"/>
                <a:gd name="connsiteX3" fmla="*/ 25409 w 73052"/>
                <a:gd name="connsiteY3" fmla="*/ 416021 h 868883"/>
                <a:gd name="connsiteX4" fmla="*/ 44459 w 73052"/>
                <a:gd name="connsiteY4" fmla="*/ 704946 h 868883"/>
                <a:gd name="connsiteX5" fmla="*/ 60334 w 73052"/>
                <a:gd name="connsiteY5" fmla="*/ 676371 h 868883"/>
                <a:gd name="connsiteX6" fmla="*/ 60334 w 73052"/>
                <a:gd name="connsiteY6" fmla="*/ 863696 h 868883"/>
                <a:gd name="connsiteX7" fmla="*/ 57159 w 73052"/>
                <a:gd name="connsiteY7" fmla="*/ 790671 h 868883"/>
                <a:gd name="connsiteX8" fmla="*/ 25409 w 73052"/>
                <a:gd name="connsiteY8" fmla="*/ 523971 h 868883"/>
                <a:gd name="connsiteX9" fmla="*/ 25409 w 73052"/>
                <a:gd name="connsiteY9" fmla="*/ 539846 h 868883"/>
                <a:gd name="connsiteX10" fmla="*/ 9 w 73052"/>
                <a:gd name="connsiteY10" fmla="*/ 247746 h 868883"/>
                <a:gd name="connsiteX11" fmla="*/ 22234 w 73052"/>
                <a:gd name="connsiteY11" fmla="*/ 215996 h 868883"/>
                <a:gd name="connsiteX12" fmla="*/ 12709 w 73052"/>
                <a:gd name="connsiteY12" fmla="*/ 238221 h 868883"/>
                <a:gd name="connsiteX13" fmla="*/ 73034 w 73052"/>
                <a:gd name="connsiteY13" fmla="*/ 96 h 86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052" h="868883">
                  <a:moveTo>
                    <a:pt x="73034" y="96"/>
                  </a:moveTo>
                  <a:cubicBezTo>
                    <a:pt x="74092" y="5387"/>
                    <a:pt x="29642" y="192713"/>
                    <a:pt x="19059" y="269971"/>
                  </a:cubicBezTo>
                  <a:cubicBezTo>
                    <a:pt x="8476" y="347229"/>
                    <a:pt x="8476" y="439304"/>
                    <a:pt x="9534" y="463646"/>
                  </a:cubicBezTo>
                  <a:cubicBezTo>
                    <a:pt x="10592" y="487988"/>
                    <a:pt x="19588" y="375804"/>
                    <a:pt x="25409" y="416021"/>
                  </a:cubicBezTo>
                  <a:cubicBezTo>
                    <a:pt x="31230" y="456238"/>
                    <a:pt x="38638" y="661554"/>
                    <a:pt x="44459" y="704946"/>
                  </a:cubicBezTo>
                  <a:cubicBezTo>
                    <a:pt x="50280" y="748338"/>
                    <a:pt x="57688" y="649913"/>
                    <a:pt x="60334" y="676371"/>
                  </a:cubicBezTo>
                  <a:cubicBezTo>
                    <a:pt x="62980" y="702829"/>
                    <a:pt x="60863" y="844646"/>
                    <a:pt x="60334" y="863696"/>
                  </a:cubicBezTo>
                  <a:cubicBezTo>
                    <a:pt x="59805" y="882746"/>
                    <a:pt x="62980" y="847292"/>
                    <a:pt x="57159" y="790671"/>
                  </a:cubicBezTo>
                  <a:cubicBezTo>
                    <a:pt x="51338" y="734050"/>
                    <a:pt x="25409" y="523971"/>
                    <a:pt x="25409" y="523971"/>
                  </a:cubicBezTo>
                  <a:cubicBezTo>
                    <a:pt x="20117" y="482167"/>
                    <a:pt x="29642" y="585884"/>
                    <a:pt x="25409" y="539846"/>
                  </a:cubicBezTo>
                  <a:cubicBezTo>
                    <a:pt x="21176" y="493809"/>
                    <a:pt x="538" y="301721"/>
                    <a:pt x="9" y="247746"/>
                  </a:cubicBezTo>
                  <a:cubicBezTo>
                    <a:pt x="-520" y="193771"/>
                    <a:pt x="20117" y="217584"/>
                    <a:pt x="22234" y="215996"/>
                  </a:cubicBezTo>
                  <a:cubicBezTo>
                    <a:pt x="24351" y="214408"/>
                    <a:pt x="6359" y="266796"/>
                    <a:pt x="12709" y="238221"/>
                  </a:cubicBezTo>
                  <a:cubicBezTo>
                    <a:pt x="19059" y="209646"/>
                    <a:pt x="71976" y="-5195"/>
                    <a:pt x="73034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59224D92-1736-C8EF-0F5F-25B32A586A63}"/>
                </a:ext>
              </a:extLst>
            </p:cNvPr>
            <p:cNvSpPr/>
            <p:nvPr/>
          </p:nvSpPr>
          <p:spPr>
            <a:xfrm>
              <a:off x="3204324" y="3768339"/>
              <a:ext cx="98073" cy="334519"/>
            </a:xfrm>
            <a:custGeom>
              <a:avLst/>
              <a:gdLst>
                <a:gd name="connsiteX0" fmla="*/ 18301 w 98073"/>
                <a:gd name="connsiteY0" fmla="*/ 386 h 334519"/>
                <a:gd name="connsiteX1" fmla="*/ 11951 w 98073"/>
                <a:gd name="connsiteY1" fmla="*/ 95636 h 334519"/>
                <a:gd name="connsiteX2" fmla="*/ 31001 w 98073"/>
                <a:gd name="connsiteY2" fmla="*/ 168661 h 334519"/>
                <a:gd name="connsiteX3" fmla="*/ 24651 w 98073"/>
                <a:gd name="connsiteY3" fmla="*/ 146436 h 334519"/>
                <a:gd name="connsiteX4" fmla="*/ 72276 w 98073"/>
                <a:gd name="connsiteY4" fmla="*/ 289311 h 334519"/>
                <a:gd name="connsiteX5" fmla="*/ 94501 w 98073"/>
                <a:gd name="connsiteY5" fmla="*/ 333761 h 334519"/>
                <a:gd name="connsiteX6" fmla="*/ 88151 w 98073"/>
                <a:gd name="connsiteY6" fmla="*/ 260736 h 334519"/>
                <a:gd name="connsiteX7" fmla="*/ 2426 w 98073"/>
                <a:gd name="connsiteY7" fmla="*/ 133736 h 334519"/>
                <a:gd name="connsiteX8" fmla="*/ 18301 w 98073"/>
                <a:gd name="connsiteY8" fmla="*/ 386 h 33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073" h="334519">
                  <a:moveTo>
                    <a:pt x="18301" y="386"/>
                  </a:moveTo>
                  <a:cubicBezTo>
                    <a:pt x="19889" y="-5964"/>
                    <a:pt x="9834" y="67590"/>
                    <a:pt x="11951" y="95636"/>
                  </a:cubicBezTo>
                  <a:cubicBezTo>
                    <a:pt x="14068" y="123682"/>
                    <a:pt x="28884" y="160194"/>
                    <a:pt x="31001" y="168661"/>
                  </a:cubicBezTo>
                  <a:cubicBezTo>
                    <a:pt x="33118" y="177128"/>
                    <a:pt x="17772" y="126328"/>
                    <a:pt x="24651" y="146436"/>
                  </a:cubicBezTo>
                  <a:cubicBezTo>
                    <a:pt x="31530" y="166544"/>
                    <a:pt x="60634" y="258090"/>
                    <a:pt x="72276" y="289311"/>
                  </a:cubicBezTo>
                  <a:cubicBezTo>
                    <a:pt x="83918" y="320532"/>
                    <a:pt x="91855" y="338523"/>
                    <a:pt x="94501" y="333761"/>
                  </a:cubicBezTo>
                  <a:cubicBezTo>
                    <a:pt x="97147" y="328999"/>
                    <a:pt x="103497" y="294074"/>
                    <a:pt x="88151" y="260736"/>
                  </a:cubicBezTo>
                  <a:cubicBezTo>
                    <a:pt x="72805" y="227398"/>
                    <a:pt x="12480" y="176069"/>
                    <a:pt x="2426" y="133736"/>
                  </a:cubicBezTo>
                  <a:cubicBezTo>
                    <a:pt x="-7628" y="91403"/>
                    <a:pt x="16713" y="6736"/>
                    <a:pt x="18301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6816C3B9-5E00-3A26-AF57-51B943B5E92B}"/>
                </a:ext>
              </a:extLst>
            </p:cNvPr>
            <p:cNvSpPr/>
            <p:nvPr/>
          </p:nvSpPr>
          <p:spPr>
            <a:xfrm>
              <a:off x="3408661" y="4442572"/>
              <a:ext cx="297372" cy="638048"/>
            </a:xfrm>
            <a:custGeom>
              <a:avLst/>
              <a:gdLst>
                <a:gd name="connsiteX0" fmla="*/ 4464 w 297372"/>
                <a:gd name="connsiteY0" fmla="*/ 2428 h 638048"/>
                <a:gd name="connsiteX1" fmla="*/ 7639 w 297372"/>
                <a:gd name="connsiteY1" fmla="*/ 119903 h 638048"/>
                <a:gd name="connsiteX2" fmla="*/ 83839 w 297372"/>
                <a:gd name="connsiteY2" fmla="*/ 297703 h 638048"/>
                <a:gd name="connsiteX3" fmla="*/ 7639 w 297372"/>
                <a:gd name="connsiteY3" fmla="*/ 170703 h 638048"/>
                <a:gd name="connsiteX4" fmla="*/ 147339 w 297372"/>
                <a:gd name="connsiteY4" fmla="*/ 396128 h 638048"/>
                <a:gd name="connsiteX5" fmla="*/ 290214 w 297372"/>
                <a:gd name="connsiteY5" fmla="*/ 631078 h 638048"/>
                <a:gd name="connsiteX6" fmla="*/ 261639 w 297372"/>
                <a:gd name="connsiteY6" fmla="*/ 554878 h 638048"/>
                <a:gd name="connsiteX7" fmla="*/ 137814 w 297372"/>
                <a:gd name="connsiteY7" fmla="*/ 338978 h 638048"/>
                <a:gd name="connsiteX8" fmla="*/ 23514 w 297372"/>
                <a:gd name="connsiteY8" fmla="*/ 227853 h 638048"/>
                <a:gd name="connsiteX9" fmla="*/ 4464 w 297372"/>
                <a:gd name="connsiteY9" fmla="*/ 2428 h 63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372" h="638048">
                  <a:moveTo>
                    <a:pt x="4464" y="2428"/>
                  </a:moveTo>
                  <a:cubicBezTo>
                    <a:pt x="1818" y="-15564"/>
                    <a:pt x="-5590" y="70691"/>
                    <a:pt x="7639" y="119903"/>
                  </a:cubicBezTo>
                  <a:cubicBezTo>
                    <a:pt x="20868" y="169116"/>
                    <a:pt x="83839" y="289236"/>
                    <a:pt x="83839" y="297703"/>
                  </a:cubicBezTo>
                  <a:cubicBezTo>
                    <a:pt x="83839" y="306170"/>
                    <a:pt x="-2944" y="154299"/>
                    <a:pt x="7639" y="170703"/>
                  </a:cubicBezTo>
                  <a:cubicBezTo>
                    <a:pt x="18222" y="187107"/>
                    <a:pt x="100243" y="319399"/>
                    <a:pt x="147339" y="396128"/>
                  </a:cubicBezTo>
                  <a:cubicBezTo>
                    <a:pt x="194435" y="472857"/>
                    <a:pt x="271164" y="604620"/>
                    <a:pt x="290214" y="631078"/>
                  </a:cubicBezTo>
                  <a:cubicBezTo>
                    <a:pt x="309264" y="657536"/>
                    <a:pt x="287039" y="603561"/>
                    <a:pt x="261639" y="554878"/>
                  </a:cubicBezTo>
                  <a:cubicBezTo>
                    <a:pt x="236239" y="506195"/>
                    <a:pt x="177502" y="393482"/>
                    <a:pt x="137814" y="338978"/>
                  </a:cubicBezTo>
                  <a:cubicBezTo>
                    <a:pt x="98127" y="284474"/>
                    <a:pt x="43622" y="286590"/>
                    <a:pt x="23514" y="227853"/>
                  </a:cubicBezTo>
                  <a:cubicBezTo>
                    <a:pt x="3406" y="169116"/>
                    <a:pt x="7110" y="20420"/>
                    <a:pt x="4464" y="2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368FEDCF-C3EF-60FE-E837-2277ABCC2D51}"/>
                </a:ext>
              </a:extLst>
            </p:cNvPr>
            <p:cNvSpPr/>
            <p:nvPr/>
          </p:nvSpPr>
          <p:spPr>
            <a:xfrm>
              <a:off x="3700387" y="4982371"/>
              <a:ext cx="314566" cy="516891"/>
            </a:xfrm>
            <a:custGeom>
              <a:avLst/>
              <a:gdLst>
                <a:gd name="connsiteX0" fmla="*/ 1663 w 314566"/>
                <a:gd name="connsiteY0" fmla="*/ 5554 h 516891"/>
                <a:gd name="connsiteX1" fmla="*/ 42938 w 314566"/>
                <a:gd name="connsiteY1" fmla="*/ 110329 h 516891"/>
                <a:gd name="connsiteX2" fmla="*/ 147713 w 314566"/>
                <a:gd name="connsiteY2" fmla="*/ 332579 h 516891"/>
                <a:gd name="connsiteX3" fmla="*/ 169938 w 314566"/>
                <a:gd name="connsiteY3" fmla="*/ 316704 h 516891"/>
                <a:gd name="connsiteX4" fmla="*/ 309638 w 314566"/>
                <a:gd name="connsiteY4" fmla="*/ 513554 h 516891"/>
                <a:gd name="connsiteX5" fmla="*/ 271538 w 314566"/>
                <a:gd name="connsiteY5" fmla="*/ 431004 h 516891"/>
                <a:gd name="connsiteX6" fmla="*/ 160413 w 314566"/>
                <a:gd name="connsiteY6" fmla="*/ 307179 h 516891"/>
                <a:gd name="connsiteX7" fmla="*/ 77863 w 314566"/>
                <a:gd name="connsiteY7" fmla="*/ 256379 h 516891"/>
                <a:gd name="connsiteX8" fmla="*/ 93738 w 314566"/>
                <a:gd name="connsiteY8" fmla="*/ 272254 h 516891"/>
                <a:gd name="connsiteX9" fmla="*/ 1663 w 314566"/>
                <a:gd name="connsiteY9" fmla="*/ 5554 h 51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566" h="516891">
                  <a:moveTo>
                    <a:pt x="1663" y="5554"/>
                  </a:moveTo>
                  <a:cubicBezTo>
                    <a:pt x="-6804" y="-21434"/>
                    <a:pt x="18596" y="55825"/>
                    <a:pt x="42938" y="110329"/>
                  </a:cubicBezTo>
                  <a:cubicBezTo>
                    <a:pt x="67280" y="164833"/>
                    <a:pt x="126546" y="298183"/>
                    <a:pt x="147713" y="332579"/>
                  </a:cubicBezTo>
                  <a:cubicBezTo>
                    <a:pt x="168880" y="366975"/>
                    <a:pt x="142951" y="286542"/>
                    <a:pt x="169938" y="316704"/>
                  </a:cubicBezTo>
                  <a:cubicBezTo>
                    <a:pt x="196926" y="346867"/>
                    <a:pt x="292705" y="494504"/>
                    <a:pt x="309638" y="513554"/>
                  </a:cubicBezTo>
                  <a:cubicBezTo>
                    <a:pt x="326571" y="532604"/>
                    <a:pt x="296409" y="465400"/>
                    <a:pt x="271538" y="431004"/>
                  </a:cubicBezTo>
                  <a:cubicBezTo>
                    <a:pt x="246667" y="396608"/>
                    <a:pt x="192692" y="336283"/>
                    <a:pt x="160413" y="307179"/>
                  </a:cubicBezTo>
                  <a:cubicBezTo>
                    <a:pt x="128134" y="278075"/>
                    <a:pt x="88975" y="262200"/>
                    <a:pt x="77863" y="256379"/>
                  </a:cubicBezTo>
                  <a:cubicBezTo>
                    <a:pt x="66751" y="250558"/>
                    <a:pt x="104851" y="316704"/>
                    <a:pt x="93738" y="272254"/>
                  </a:cubicBezTo>
                  <a:cubicBezTo>
                    <a:pt x="82625" y="227804"/>
                    <a:pt x="10130" y="32542"/>
                    <a:pt x="1663" y="5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91E57B1C-7356-415B-C7DC-93A596113E85}"/>
                </a:ext>
              </a:extLst>
            </p:cNvPr>
            <p:cNvSpPr/>
            <p:nvPr/>
          </p:nvSpPr>
          <p:spPr>
            <a:xfrm>
              <a:off x="4123145" y="5628152"/>
              <a:ext cx="319980" cy="92635"/>
            </a:xfrm>
            <a:custGeom>
              <a:avLst/>
              <a:gdLst>
                <a:gd name="connsiteX0" fmla="*/ 7530 w 319980"/>
                <a:gd name="connsiteY0" fmla="*/ 1123 h 92635"/>
                <a:gd name="connsiteX1" fmla="*/ 194855 w 319980"/>
                <a:gd name="connsiteY1" fmla="*/ 83673 h 92635"/>
                <a:gd name="connsiteX2" fmla="*/ 172630 w 319980"/>
                <a:gd name="connsiteY2" fmla="*/ 86848 h 92635"/>
                <a:gd name="connsiteX3" fmla="*/ 315505 w 319980"/>
                <a:gd name="connsiteY3" fmla="*/ 51923 h 92635"/>
                <a:gd name="connsiteX4" fmla="*/ 274230 w 319980"/>
                <a:gd name="connsiteY4" fmla="*/ 48748 h 92635"/>
                <a:gd name="connsiteX5" fmla="*/ 175805 w 319980"/>
                <a:gd name="connsiteY5" fmla="*/ 32873 h 92635"/>
                <a:gd name="connsiteX6" fmla="*/ 194855 w 319980"/>
                <a:gd name="connsiteY6" fmla="*/ 55098 h 92635"/>
                <a:gd name="connsiteX7" fmla="*/ 51980 w 319980"/>
                <a:gd name="connsiteY7" fmla="*/ 36048 h 92635"/>
                <a:gd name="connsiteX8" fmla="*/ 7530 w 319980"/>
                <a:gd name="connsiteY8" fmla="*/ 1123 h 9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980" h="92635">
                  <a:moveTo>
                    <a:pt x="7530" y="1123"/>
                  </a:moveTo>
                  <a:cubicBezTo>
                    <a:pt x="31343" y="9061"/>
                    <a:pt x="167338" y="69386"/>
                    <a:pt x="194855" y="83673"/>
                  </a:cubicBezTo>
                  <a:cubicBezTo>
                    <a:pt x="222372" y="97961"/>
                    <a:pt x="152522" y="92140"/>
                    <a:pt x="172630" y="86848"/>
                  </a:cubicBezTo>
                  <a:cubicBezTo>
                    <a:pt x="192738" y="81556"/>
                    <a:pt x="298572" y="58273"/>
                    <a:pt x="315505" y="51923"/>
                  </a:cubicBezTo>
                  <a:cubicBezTo>
                    <a:pt x="332438" y="45573"/>
                    <a:pt x="297513" y="51923"/>
                    <a:pt x="274230" y="48748"/>
                  </a:cubicBezTo>
                  <a:cubicBezTo>
                    <a:pt x="250947" y="45573"/>
                    <a:pt x="189034" y="31815"/>
                    <a:pt x="175805" y="32873"/>
                  </a:cubicBezTo>
                  <a:cubicBezTo>
                    <a:pt x="162576" y="33931"/>
                    <a:pt x="215492" y="54569"/>
                    <a:pt x="194855" y="55098"/>
                  </a:cubicBezTo>
                  <a:cubicBezTo>
                    <a:pt x="174218" y="55627"/>
                    <a:pt x="82672" y="42398"/>
                    <a:pt x="51980" y="36048"/>
                  </a:cubicBezTo>
                  <a:cubicBezTo>
                    <a:pt x="21288" y="29698"/>
                    <a:pt x="-16283" y="-6815"/>
                    <a:pt x="7530" y="1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CAF4AAB3-EAB2-506B-422D-6031AEAFD017}"/>
                </a:ext>
              </a:extLst>
            </p:cNvPr>
            <p:cNvSpPr/>
            <p:nvPr/>
          </p:nvSpPr>
          <p:spPr>
            <a:xfrm>
              <a:off x="4619610" y="5279708"/>
              <a:ext cx="336573" cy="258199"/>
            </a:xfrm>
            <a:custGeom>
              <a:avLst/>
              <a:gdLst>
                <a:gd name="connsiteX0" fmla="*/ 15 w 336573"/>
                <a:gd name="connsiteY0" fmla="*/ 257492 h 258199"/>
                <a:gd name="connsiteX1" fmla="*/ 69865 w 336573"/>
                <a:gd name="connsiteY1" fmla="*/ 174942 h 258199"/>
                <a:gd name="connsiteX2" fmla="*/ 95265 w 336573"/>
                <a:gd name="connsiteY2" fmla="*/ 79692 h 258199"/>
                <a:gd name="connsiteX3" fmla="*/ 73040 w 336573"/>
                <a:gd name="connsiteY3" fmla="*/ 114617 h 258199"/>
                <a:gd name="connsiteX4" fmla="*/ 336565 w 336573"/>
                <a:gd name="connsiteY4" fmla="*/ 35242 h 258199"/>
                <a:gd name="connsiteX5" fmla="*/ 82565 w 336573"/>
                <a:gd name="connsiteY5" fmla="*/ 98742 h 258199"/>
                <a:gd name="connsiteX6" fmla="*/ 111140 w 336573"/>
                <a:gd name="connsiteY6" fmla="*/ 317 h 258199"/>
                <a:gd name="connsiteX7" fmla="*/ 69865 w 336573"/>
                <a:gd name="connsiteY7" fmla="*/ 66992 h 258199"/>
                <a:gd name="connsiteX8" fmla="*/ 142890 w 336573"/>
                <a:gd name="connsiteY8" fmla="*/ 57467 h 258199"/>
                <a:gd name="connsiteX9" fmla="*/ 76215 w 336573"/>
                <a:gd name="connsiteY9" fmla="*/ 127317 h 258199"/>
                <a:gd name="connsiteX10" fmla="*/ 15 w 336573"/>
                <a:gd name="connsiteY10" fmla="*/ 257492 h 2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573" h="258199">
                  <a:moveTo>
                    <a:pt x="15" y="257492"/>
                  </a:moveTo>
                  <a:cubicBezTo>
                    <a:pt x="-1043" y="265429"/>
                    <a:pt x="53990" y="204575"/>
                    <a:pt x="69865" y="174942"/>
                  </a:cubicBezTo>
                  <a:cubicBezTo>
                    <a:pt x="85740" y="145309"/>
                    <a:pt x="94736" y="89746"/>
                    <a:pt x="95265" y="79692"/>
                  </a:cubicBezTo>
                  <a:cubicBezTo>
                    <a:pt x="95794" y="69638"/>
                    <a:pt x="32823" y="122025"/>
                    <a:pt x="73040" y="114617"/>
                  </a:cubicBezTo>
                  <a:cubicBezTo>
                    <a:pt x="113257" y="107209"/>
                    <a:pt x="334978" y="37888"/>
                    <a:pt x="336565" y="35242"/>
                  </a:cubicBezTo>
                  <a:cubicBezTo>
                    <a:pt x="338153" y="32596"/>
                    <a:pt x="120136" y="104563"/>
                    <a:pt x="82565" y="98742"/>
                  </a:cubicBezTo>
                  <a:cubicBezTo>
                    <a:pt x="44994" y="92921"/>
                    <a:pt x="113257" y="5609"/>
                    <a:pt x="111140" y="317"/>
                  </a:cubicBezTo>
                  <a:cubicBezTo>
                    <a:pt x="109023" y="-4975"/>
                    <a:pt x="64573" y="57467"/>
                    <a:pt x="69865" y="66992"/>
                  </a:cubicBezTo>
                  <a:cubicBezTo>
                    <a:pt x="75157" y="76517"/>
                    <a:pt x="141832" y="47413"/>
                    <a:pt x="142890" y="57467"/>
                  </a:cubicBezTo>
                  <a:cubicBezTo>
                    <a:pt x="143948" y="67521"/>
                    <a:pt x="97911" y="97155"/>
                    <a:pt x="76215" y="127317"/>
                  </a:cubicBezTo>
                  <a:cubicBezTo>
                    <a:pt x="54519" y="157479"/>
                    <a:pt x="1073" y="249555"/>
                    <a:pt x="15" y="2574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2AF74E63-0380-42BF-E8F8-16B01E07C8BA}"/>
                </a:ext>
              </a:extLst>
            </p:cNvPr>
            <p:cNvSpPr/>
            <p:nvPr/>
          </p:nvSpPr>
          <p:spPr>
            <a:xfrm>
              <a:off x="4996540" y="4305300"/>
              <a:ext cx="337866" cy="859251"/>
            </a:xfrm>
            <a:custGeom>
              <a:avLst/>
              <a:gdLst>
                <a:gd name="connsiteX0" fmla="*/ 289835 w 337866"/>
                <a:gd name="connsiteY0" fmla="*/ 0 h 859251"/>
                <a:gd name="connsiteX1" fmla="*/ 235860 w 337866"/>
                <a:gd name="connsiteY1" fmla="*/ 412750 h 859251"/>
                <a:gd name="connsiteX2" fmla="*/ 280310 w 337866"/>
                <a:gd name="connsiteY2" fmla="*/ 358775 h 859251"/>
                <a:gd name="connsiteX3" fmla="*/ 80285 w 337866"/>
                <a:gd name="connsiteY3" fmla="*/ 695325 h 859251"/>
                <a:gd name="connsiteX4" fmla="*/ 124735 w 337866"/>
                <a:gd name="connsiteY4" fmla="*/ 641350 h 859251"/>
                <a:gd name="connsiteX5" fmla="*/ 4085 w 337866"/>
                <a:gd name="connsiteY5" fmla="*/ 847725 h 859251"/>
                <a:gd name="connsiteX6" fmla="*/ 58060 w 337866"/>
                <a:gd name="connsiteY6" fmla="*/ 790575 h 859251"/>
                <a:gd name="connsiteX7" fmla="*/ 337460 w 337866"/>
                <a:gd name="connsiteY7" fmla="*/ 438150 h 859251"/>
                <a:gd name="connsiteX8" fmla="*/ 121560 w 337866"/>
                <a:gd name="connsiteY8" fmla="*/ 698500 h 859251"/>
                <a:gd name="connsiteX9" fmla="*/ 175535 w 337866"/>
                <a:gd name="connsiteY9" fmla="*/ 555625 h 859251"/>
                <a:gd name="connsiteX10" fmla="*/ 216810 w 337866"/>
                <a:gd name="connsiteY10" fmla="*/ 317500 h 859251"/>
                <a:gd name="connsiteX11" fmla="*/ 204110 w 337866"/>
                <a:gd name="connsiteY11" fmla="*/ 412750 h 859251"/>
                <a:gd name="connsiteX12" fmla="*/ 289835 w 337866"/>
                <a:gd name="connsiteY12" fmla="*/ 0 h 8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866" h="859251">
                  <a:moveTo>
                    <a:pt x="289835" y="0"/>
                  </a:moveTo>
                  <a:cubicBezTo>
                    <a:pt x="295127" y="0"/>
                    <a:pt x="237447" y="352954"/>
                    <a:pt x="235860" y="412750"/>
                  </a:cubicBezTo>
                  <a:cubicBezTo>
                    <a:pt x="234273" y="472546"/>
                    <a:pt x="306239" y="311679"/>
                    <a:pt x="280310" y="358775"/>
                  </a:cubicBezTo>
                  <a:cubicBezTo>
                    <a:pt x="254381" y="405871"/>
                    <a:pt x="106214" y="648229"/>
                    <a:pt x="80285" y="695325"/>
                  </a:cubicBezTo>
                  <a:cubicBezTo>
                    <a:pt x="54356" y="742421"/>
                    <a:pt x="137435" y="615950"/>
                    <a:pt x="124735" y="641350"/>
                  </a:cubicBezTo>
                  <a:cubicBezTo>
                    <a:pt x="112035" y="666750"/>
                    <a:pt x="15197" y="822854"/>
                    <a:pt x="4085" y="847725"/>
                  </a:cubicBezTo>
                  <a:cubicBezTo>
                    <a:pt x="-7027" y="872596"/>
                    <a:pt x="2498" y="858837"/>
                    <a:pt x="58060" y="790575"/>
                  </a:cubicBezTo>
                  <a:cubicBezTo>
                    <a:pt x="113622" y="722313"/>
                    <a:pt x="326877" y="453496"/>
                    <a:pt x="337460" y="438150"/>
                  </a:cubicBezTo>
                  <a:cubicBezTo>
                    <a:pt x="348043" y="422804"/>
                    <a:pt x="148547" y="678921"/>
                    <a:pt x="121560" y="698500"/>
                  </a:cubicBezTo>
                  <a:cubicBezTo>
                    <a:pt x="94573" y="718079"/>
                    <a:pt x="159660" y="619125"/>
                    <a:pt x="175535" y="555625"/>
                  </a:cubicBezTo>
                  <a:cubicBezTo>
                    <a:pt x="191410" y="492125"/>
                    <a:pt x="212048" y="341312"/>
                    <a:pt x="216810" y="317500"/>
                  </a:cubicBezTo>
                  <a:cubicBezTo>
                    <a:pt x="221572" y="293688"/>
                    <a:pt x="190881" y="461433"/>
                    <a:pt x="204110" y="412750"/>
                  </a:cubicBezTo>
                  <a:cubicBezTo>
                    <a:pt x="217339" y="364067"/>
                    <a:pt x="284543" y="0"/>
                    <a:pt x="2898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8D9F35DE-0BE2-2952-DB0D-792D4923CC69}"/>
                </a:ext>
              </a:extLst>
            </p:cNvPr>
            <p:cNvSpPr/>
            <p:nvPr/>
          </p:nvSpPr>
          <p:spPr>
            <a:xfrm>
              <a:off x="5174174" y="3840852"/>
              <a:ext cx="86643" cy="658262"/>
            </a:xfrm>
            <a:custGeom>
              <a:avLst/>
              <a:gdLst>
                <a:gd name="connsiteX0" fmla="*/ 58226 w 86643"/>
                <a:gd name="connsiteY0" fmla="*/ 898 h 658262"/>
                <a:gd name="connsiteX1" fmla="*/ 83626 w 86643"/>
                <a:gd name="connsiteY1" fmla="*/ 242198 h 658262"/>
                <a:gd name="connsiteX2" fmla="*/ 77276 w 86643"/>
                <a:gd name="connsiteY2" fmla="*/ 216798 h 658262"/>
                <a:gd name="connsiteX3" fmla="*/ 4251 w 86643"/>
                <a:gd name="connsiteY3" fmla="*/ 648598 h 658262"/>
                <a:gd name="connsiteX4" fmla="*/ 10601 w 86643"/>
                <a:gd name="connsiteY4" fmla="*/ 496198 h 658262"/>
                <a:gd name="connsiteX5" fmla="*/ 26476 w 86643"/>
                <a:gd name="connsiteY5" fmla="*/ 254898 h 658262"/>
                <a:gd name="connsiteX6" fmla="*/ 42351 w 86643"/>
                <a:gd name="connsiteY6" fmla="*/ 391423 h 658262"/>
                <a:gd name="connsiteX7" fmla="*/ 70926 w 86643"/>
                <a:gd name="connsiteY7" fmla="*/ 169173 h 658262"/>
                <a:gd name="connsiteX8" fmla="*/ 58226 w 86643"/>
                <a:gd name="connsiteY8" fmla="*/ 898 h 65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43" h="658262">
                  <a:moveTo>
                    <a:pt x="58226" y="898"/>
                  </a:moveTo>
                  <a:cubicBezTo>
                    <a:pt x="60343" y="13069"/>
                    <a:pt x="80451" y="206215"/>
                    <a:pt x="83626" y="242198"/>
                  </a:cubicBezTo>
                  <a:cubicBezTo>
                    <a:pt x="86801" y="278181"/>
                    <a:pt x="90505" y="149065"/>
                    <a:pt x="77276" y="216798"/>
                  </a:cubicBezTo>
                  <a:cubicBezTo>
                    <a:pt x="64047" y="284531"/>
                    <a:pt x="15363" y="602031"/>
                    <a:pt x="4251" y="648598"/>
                  </a:cubicBezTo>
                  <a:cubicBezTo>
                    <a:pt x="-6861" y="695165"/>
                    <a:pt x="6897" y="561815"/>
                    <a:pt x="10601" y="496198"/>
                  </a:cubicBezTo>
                  <a:cubicBezTo>
                    <a:pt x="14305" y="430581"/>
                    <a:pt x="21184" y="272360"/>
                    <a:pt x="26476" y="254898"/>
                  </a:cubicBezTo>
                  <a:cubicBezTo>
                    <a:pt x="31768" y="237436"/>
                    <a:pt x="34943" y="405710"/>
                    <a:pt x="42351" y="391423"/>
                  </a:cubicBezTo>
                  <a:cubicBezTo>
                    <a:pt x="49759" y="377136"/>
                    <a:pt x="66693" y="235319"/>
                    <a:pt x="70926" y="169173"/>
                  </a:cubicBezTo>
                  <a:cubicBezTo>
                    <a:pt x="75159" y="103027"/>
                    <a:pt x="56109" y="-11273"/>
                    <a:pt x="58226" y="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1763869B-AD09-49E5-9585-BCE9D90FDF4F}"/>
                </a:ext>
              </a:extLst>
            </p:cNvPr>
            <p:cNvSpPr/>
            <p:nvPr/>
          </p:nvSpPr>
          <p:spPr>
            <a:xfrm>
              <a:off x="3498778" y="3202737"/>
              <a:ext cx="68406" cy="557824"/>
            </a:xfrm>
            <a:custGeom>
              <a:avLst/>
              <a:gdLst>
                <a:gd name="connsiteX0" fmla="*/ 63572 w 68406"/>
                <a:gd name="connsiteY0" fmla="*/ 4013 h 557824"/>
                <a:gd name="connsiteX1" fmla="*/ 34997 w 68406"/>
                <a:gd name="connsiteY1" fmla="*/ 321513 h 557824"/>
                <a:gd name="connsiteX2" fmla="*/ 25472 w 68406"/>
                <a:gd name="connsiteY2" fmla="*/ 467563 h 557824"/>
                <a:gd name="connsiteX3" fmla="*/ 34997 w 68406"/>
                <a:gd name="connsiteY3" fmla="*/ 204038 h 557824"/>
                <a:gd name="connsiteX4" fmla="*/ 72 w 68406"/>
                <a:gd name="connsiteY4" fmla="*/ 553288 h 557824"/>
                <a:gd name="connsiteX5" fmla="*/ 25472 w 68406"/>
                <a:gd name="connsiteY5" fmla="*/ 388188 h 557824"/>
                <a:gd name="connsiteX6" fmla="*/ 12772 w 68406"/>
                <a:gd name="connsiteY6" fmla="*/ 175463 h 557824"/>
                <a:gd name="connsiteX7" fmla="*/ 15947 w 68406"/>
                <a:gd name="connsiteY7" fmla="*/ 229438 h 557824"/>
                <a:gd name="connsiteX8" fmla="*/ 63572 w 68406"/>
                <a:gd name="connsiteY8" fmla="*/ 146888 h 557824"/>
                <a:gd name="connsiteX9" fmla="*/ 63572 w 68406"/>
                <a:gd name="connsiteY9" fmla="*/ 4013 h 55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406" h="557824">
                  <a:moveTo>
                    <a:pt x="63572" y="4013"/>
                  </a:moveTo>
                  <a:cubicBezTo>
                    <a:pt x="58810" y="33117"/>
                    <a:pt x="41347" y="244255"/>
                    <a:pt x="34997" y="321513"/>
                  </a:cubicBezTo>
                  <a:cubicBezTo>
                    <a:pt x="28647" y="398771"/>
                    <a:pt x="25472" y="487142"/>
                    <a:pt x="25472" y="467563"/>
                  </a:cubicBezTo>
                  <a:cubicBezTo>
                    <a:pt x="25472" y="447984"/>
                    <a:pt x="39230" y="189751"/>
                    <a:pt x="34997" y="204038"/>
                  </a:cubicBezTo>
                  <a:cubicBezTo>
                    <a:pt x="30764" y="218325"/>
                    <a:pt x="1659" y="522596"/>
                    <a:pt x="72" y="553288"/>
                  </a:cubicBezTo>
                  <a:cubicBezTo>
                    <a:pt x="-1516" y="583980"/>
                    <a:pt x="23355" y="451159"/>
                    <a:pt x="25472" y="388188"/>
                  </a:cubicBezTo>
                  <a:cubicBezTo>
                    <a:pt x="27589" y="325217"/>
                    <a:pt x="14359" y="201921"/>
                    <a:pt x="12772" y="175463"/>
                  </a:cubicBezTo>
                  <a:cubicBezTo>
                    <a:pt x="11184" y="149005"/>
                    <a:pt x="7480" y="234201"/>
                    <a:pt x="15947" y="229438"/>
                  </a:cubicBezTo>
                  <a:cubicBezTo>
                    <a:pt x="24414" y="224675"/>
                    <a:pt x="55635" y="181284"/>
                    <a:pt x="63572" y="146888"/>
                  </a:cubicBezTo>
                  <a:cubicBezTo>
                    <a:pt x="71509" y="112492"/>
                    <a:pt x="68334" y="-25091"/>
                    <a:pt x="63572" y="4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8C1E8521-F6DA-0BC9-5E24-5ED332CF302C}"/>
                </a:ext>
              </a:extLst>
            </p:cNvPr>
            <p:cNvSpPr/>
            <p:nvPr/>
          </p:nvSpPr>
          <p:spPr>
            <a:xfrm>
              <a:off x="3619500" y="3676494"/>
              <a:ext cx="54055" cy="212931"/>
            </a:xfrm>
            <a:custGeom>
              <a:avLst/>
              <a:gdLst>
                <a:gd name="connsiteX0" fmla="*/ 53975 w 54055"/>
                <a:gd name="connsiteY0" fmla="*/ 156 h 212931"/>
                <a:gd name="connsiteX1" fmla="*/ 28575 w 54055"/>
                <a:gd name="connsiteY1" fmla="*/ 114456 h 212931"/>
                <a:gd name="connsiteX2" fmla="*/ 38100 w 54055"/>
                <a:gd name="connsiteY2" fmla="*/ 209706 h 212931"/>
                <a:gd name="connsiteX3" fmla="*/ 34925 w 54055"/>
                <a:gd name="connsiteY3" fmla="*/ 181131 h 212931"/>
                <a:gd name="connsiteX4" fmla="*/ 0 w 54055"/>
                <a:gd name="connsiteY4" fmla="*/ 89056 h 212931"/>
                <a:gd name="connsiteX5" fmla="*/ 34925 w 54055"/>
                <a:gd name="connsiteY5" fmla="*/ 89056 h 212931"/>
                <a:gd name="connsiteX6" fmla="*/ 53975 w 54055"/>
                <a:gd name="connsiteY6" fmla="*/ 156 h 21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55" h="212931">
                  <a:moveTo>
                    <a:pt x="53975" y="156"/>
                  </a:moveTo>
                  <a:cubicBezTo>
                    <a:pt x="52917" y="4389"/>
                    <a:pt x="31221" y="79531"/>
                    <a:pt x="28575" y="114456"/>
                  </a:cubicBezTo>
                  <a:cubicBezTo>
                    <a:pt x="25929" y="149381"/>
                    <a:pt x="37042" y="198594"/>
                    <a:pt x="38100" y="209706"/>
                  </a:cubicBezTo>
                  <a:cubicBezTo>
                    <a:pt x="39158" y="220818"/>
                    <a:pt x="41275" y="201239"/>
                    <a:pt x="34925" y="181131"/>
                  </a:cubicBezTo>
                  <a:cubicBezTo>
                    <a:pt x="28575" y="161023"/>
                    <a:pt x="0" y="104402"/>
                    <a:pt x="0" y="89056"/>
                  </a:cubicBezTo>
                  <a:cubicBezTo>
                    <a:pt x="0" y="73710"/>
                    <a:pt x="24342" y="99110"/>
                    <a:pt x="34925" y="89056"/>
                  </a:cubicBezTo>
                  <a:cubicBezTo>
                    <a:pt x="45508" y="79002"/>
                    <a:pt x="55033" y="-4077"/>
                    <a:pt x="53975" y="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FC15B1EB-D316-8C28-FF93-1AF821A7BA8E}"/>
                </a:ext>
              </a:extLst>
            </p:cNvPr>
            <p:cNvSpPr/>
            <p:nvPr/>
          </p:nvSpPr>
          <p:spPr>
            <a:xfrm>
              <a:off x="3733795" y="3533108"/>
              <a:ext cx="172243" cy="313249"/>
            </a:xfrm>
            <a:custGeom>
              <a:avLst/>
              <a:gdLst>
                <a:gd name="connsiteX0" fmla="*/ 5 w 172243"/>
                <a:gd name="connsiteY0" fmla="*/ 667 h 313249"/>
                <a:gd name="connsiteX1" fmla="*/ 41280 w 172243"/>
                <a:gd name="connsiteY1" fmla="*/ 137192 h 313249"/>
                <a:gd name="connsiteX2" fmla="*/ 25405 w 172243"/>
                <a:gd name="connsiteY2" fmla="*/ 308642 h 313249"/>
                <a:gd name="connsiteX3" fmla="*/ 44455 w 172243"/>
                <a:gd name="connsiteY3" fmla="*/ 264192 h 313249"/>
                <a:gd name="connsiteX4" fmla="*/ 168280 w 172243"/>
                <a:gd name="connsiteY4" fmla="*/ 264192 h 313249"/>
                <a:gd name="connsiteX5" fmla="*/ 142880 w 172243"/>
                <a:gd name="connsiteY5" fmla="*/ 232442 h 313249"/>
                <a:gd name="connsiteX6" fmla="*/ 155580 w 172243"/>
                <a:gd name="connsiteY6" fmla="*/ 149892 h 313249"/>
                <a:gd name="connsiteX7" fmla="*/ 133355 w 172243"/>
                <a:gd name="connsiteY7" fmla="*/ 216567 h 313249"/>
                <a:gd name="connsiteX8" fmla="*/ 120655 w 172243"/>
                <a:gd name="connsiteY8" fmla="*/ 229267 h 313249"/>
                <a:gd name="connsiteX9" fmla="*/ 98430 w 172243"/>
                <a:gd name="connsiteY9" fmla="*/ 149892 h 313249"/>
                <a:gd name="connsiteX10" fmla="*/ 120655 w 172243"/>
                <a:gd name="connsiteY10" fmla="*/ 257842 h 313249"/>
                <a:gd name="connsiteX11" fmla="*/ 19055 w 172243"/>
                <a:gd name="connsiteY11" fmla="*/ 261017 h 313249"/>
                <a:gd name="connsiteX12" fmla="*/ 31755 w 172243"/>
                <a:gd name="connsiteY12" fmla="*/ 235617 h 313249"/>
                <a:gd name="connsiteX13" fmla="*/ 38105 w 172243"/>
                <a:gd name="connsiteY13" fmla="*/ 194342 h 313249"/>
                <a:gd name="connsiteX14" fmla="*/ 5 w 172243"/>
                <a:gd name="connsiteY14" fmla="*/ 667 h 31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243" h="313249">
                  <a:moveTo>
                    <a:pt x="5" y="667"/>
                  </a:moveTo>
                  <a:cubicBezTo>
                    <a:pt x="534" y="-8858"/>
                    <a:pt x="37047" y="85863"/>
                    <a:pt x="41280" y="137192"/>
                  </a:cubicBezTo>
                  <a:cubicBezTo>
                    <a:pt x="45513" y="188521"/>
                    <a:pt x="24876" y="287475"/>
                    <a:pt x="25405" y="308642"/>
                  </a:cubicBezTo>
                  <a:cubicBezTo>
                    <a:pt x="25934" y="329809"/>
                    <a:pt x="20643" y="271600"/>
                    <a:pt x="44455" y="264192"/>
                  </a:cubicBezTo>
                  <a:cubicBezTo>
                    <a:pt x="68268" y="256784"/>
                    <a:pt x="151876" y="269484"/>
                    <a:pt x="168280" y="264192"/>
                  </a:cubicBezTo>
                  <a:cubicBezTo>
                    <a:pt x="184684" y="258900"/>
                    <a:pt x="144997" y="251492"/>
                    <a:pt x="142880" y="232442"/>
                  </a:cubicBezTo>
                  <a:cubicBezTo>
                    <a:pt x="140763" y="213392"/>
                    <a:pt x="157168" y="152538"/>
                    <a:pt x="155580" y="149892"/>
                  </a:cubicBezTo>
                  <a:cubicBezTo>
                    <a:pt x="153993" y="147246"/>
                    <a:pt x="133355" y="216567"/>
                    <a:pt x="133355" y="216567"/>
                  </a:cubicBezTo>
                  <a:cubicBezTo>
                    <a:pt x="127534" y="229796"/>
                    <a:pt x="126476" y="240379"/>
                    <a:pt x="120655" y="229267"/>
                  </a:cubicBezTo>
                  <a:cubicBezTo>
                    <a:pt x="114834" y="218155"/>
                    <a:pt x="98430" y="145130"/>
                    <a:pt x="98430" y="149892"/>
                  </a:cubicBezTo>
                  <a:cubicBezTo>
                    <a:pt x="98430" y="154654"/>
                    <a:pt x="133884" y="239321"/>
                    <a:pt x="120655" y="257842"/>
                  </a:cubicBezTo>
                  <a:cubicBezTo>
                    <a:pt x="107426" y="276363"/>
                    <a:pt x="33872" y="264721"/>
                    <a:pt x="19055" y="261017"/>
                  </a:cubicBezTo>
                  <a:cubicBezTo>
                    <a:pt x="4238" y="257313"/>
                    <a:pt x="28580" y="246730"/>
                    <a:pt x="31755" y="235617"/>
                  </a:cubicBezTo>
                  <a:cubicBezTo>
                    <a:pt x="34930" y="224504"/>
                    <a:pt x="41280" y="228209"/>
                    <a:pt x="38105" y="194342"/>
                  </a:cubicBezTo>
                  <a:cubicBezTo>
                    <a:pt x="34930" y="160475"/>
                    <a:pt x="-524" y="10192"/>
                    <a:pt x="5" y="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81F93A85-330F-CD04-4C27-0F9C7C48A016}"/>
                </a:ext>
              </a:extLst>
            </p:cNvPr>
            <p:cNvSpPr/>
            <p:nvPr/>
          </p:nvSpPr>
          <p:spPr>
            <a:xfrm>
              <a:off x="3901775" y="3530234"/>
              <a:ext cx="184496" cy="125749"/>
            </a:xfrm>
            <a:custGeom>
              <a:avLst/>
              <a:gdLst>
                <a:gd name="connsiteX0" fmla="*/ 300 w 184496"/>
                <a:gd name="connsiteY0" fmla="*/ 366 h 125749"/>
                <a:gd name="connsiteX1" fmla="*/ 44750 w 184496"/>
                <a:gd name="connsiteY1" fmla="*/ 57516 h 125749"/>
                <a:gd name="connsiteX2" fmla="*/ 41575 w 184496"/>
                <a:gd name="connsiteY2" fmla="*/ 114666 h 125749"/>
                <a:gd name="connsiteX3" fmla="*/ 70150 w 184496"/>
                <a:gd name="connsiteY3" fmla="*/ 98791 h 125749"/>
                <a:gd name="connsiteX4" fmla="*/ 60625 w 184496"/>
                <a:gd name="connsiteY4" fmla="*/ 124191 h 125749"/>
                <a:gd name="connsiteX5" fmla="*/ 184450 w 184496"/>
                <a:gd name="connsiteY5" fmla="*/ 44816 h 125749"/>
                <a:gd name="connsiteX6" fmla="*/ 76500 w 184496"/>
                <a:gd name="connsiteY6" fmla="*/ 105141 h 125749"/>
                <a:gd name="connsiteX7" fmla="*/ 63800 w 184496"/>
                <a:gd name="connsiteY7" fmla="*/ 98791 h 125749"/>
                <a:gd name="connsiteX8" fmla="*/ 82850 w 184496"/>
                <a:gd name="connsiteY8" fmla="*/ 35291 h 125749"/>
                <a:gd name="connsiteX9" fmla="*/ 70150 w 184496"/>
                <a:gd name="connsiteY9" fmla="*/ 86091 h 125749"/>
                <a:gd name="connsiteX10" fmla="*/ 300 w 184496"/>
                <a:gd name="connsiteY10" fmla="*/ 366 h 12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496" h="125749">
                  <a:moveTo>
                    <a:pt x="300" y="366"/>
                  </a:moveTo>
                  <a:cubicBezTo>
                    <a:pt x="-3933" y="-4396"/>
                    <a:pt x="37871" y="38466"/>
                    <a:pt x="44750" y="57516"/>
                  </a:cubicBezTo>
                  <a:cubicBezTo>
                    <a:pt x="51629" y="76566"/>
                    <a:pt x="37342" y="107787"/>
                    <a:pt x="41575" y="114666"/>
                  </a:cubicBezTo>
                  <a:cubicBezTo>
                    <a:pt x="45808" y="121545"/>
                    <a:pt x="66975" y="97204"/>
                    <a:pt x="70150" y="98791"/>
                  </a:cubicBezTo>
                  <a:cubicBezTo>
                    <a:pt x="73325" y="100378"/>
                    <a:pt x="41575" y="133187"/>
                    <a:pt x="60625" y="124191"/>
                  </a:cubicBezTo>
                  <a:cubicBezTo>
                    <a:pt x="79675" y="115195"/>
                    <a:pt x="181804" y="47991"/>
                    <a:pt x="184450" y="44816"/>
                  </a:cubicBezTo>
                  <a:cubicBezTo>
                    <a:pt x="187096" y="41641"/>
                    <a:pt x="76500" y="105141"/>
                    <a:pt x="76500" y="105141"/>
                  </a:cubicBezTo>
                  <a:cubicBezTo>
                    <a:pt x="56392" y="114137"/>
                    <a:pt x="62742" y="110433"/>
                    <a:pt x="63800" y="98791"/>
                  </a:cubicBezTo>
                  <a:cubicBezTo>
                    <a:pt x="64858" y="87149"/>
                    <a:pt x="81792" y="37408"/>
                    <a:pt x="82850" y="35291"/>
                  </a:cubicBezTo>
                  <a:cubicBezTo>
                    <a:pt x="83908" y="33174"/>
                    <a:pt x="80204" y="89266"/>
                    <a:pt x="70150" y="86091"/>
                  </a:cubicBezTo>
                  <a:cubicBezTo>
                    <a:pt x="60096" y="82916"/>
                    <a:pt x="4533" y="5128"/>
                    <a:pt x="300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41458958-7229-F88B-4C72-C592D081F714}"/>
                </a:ext>
              </a:extLst>
            </p:cNvPr>
            <p:cNvSpPr/>
            <p:nvPr/>
          </p:nvSpPr>
          <p:spPr>
            <a:xfrm>
              <a:off x="3342942" y="3787694"/>
              <a:ext cx="190951" cy="98895"/>
            </a:xfrm>
            <a:custGeom>
              <a:avLst/>
              <a:gdLst>
                <a:gd name="connsiteX0" fmla="*/ 333 w 190951"/>
                <a:gd name="connsiteY0" fmla="*/ 81 h 98895"/>
                <a:gd name="connsiteX1" fmla="*/ 124158 w 190951"/>
                <a:gd name="connsiteY1" fmla="*/ 54056 h 98895"/>
                <a:gd name="connsiteX2" fmla="*/ 174958 w 190951"/>
                <a:gd name="connsiteY2" fmla="*/ 98506 h 98895"/>
                <a:gd name="connsiteX3" fmla="*/ 174958 w 190951"/>
                <a:gd name="connsiteY3" fmla="*/ 73106 h 98895"/>
                <a:gd name="connsiteX4" fmla="*/ 190833 w 190951"/>
                <a:gd name="connsiteY4" fmla="*/ 28656 h 98895"/>
                <a:gd name="connsiteX5" fmla="*/ 165433 w 190951"/>
                <a:gd name="connsiteY5" fmla="*/ 66756 h 98895"/>
                <a:gd name="connsiteX6" fmla="*/ 333 w 190951"/>
                <a:gd name="connsiteY6" fmla="*/ 81 h 9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951" h="98895">
                  <a:moveTo>
                    <a:pt x="333" y="81"/>
                  </a:moveTo>
                  <a:cubicBezTo>
                    <a:pt x="-6546" y="-2036"/>
                    <a:pt x="95054" y="37652"/>
                    <a:pt x="124158" y="54056"/>
                  </a:cubicBezTo>
                  <a:cubicBezTo>
                    <a:pt x="153262" y="70460"/>
                    <a:pt x="166491" y="95331"/>
                    <a:pt x="174958" y="98506"/>
                  </a:cubicBezTo>
                  <a:cubicBezTo>
                    <a:pt x="183425" y="101681"/>
                    <a:pt x="172312" y="84748"/>
                    <a:pt x="174958" y="73106"/>
                  </a:cubicBezTo>
                  <a:cubicBezTo>
                    <a:pt x="177604" y="61464"/>
                    <a:pt x="192421" y="29714"/>
                    <a:pt x="190833" y="28656"/>
                  </a:cubicBezTo>
                  <a:cubicBezTo>
                    <a:pt x="189245" y="27598"/>
                    <a:pt x="197183" y="71518"/>
                    <a:pt x="165433" y="66756"/>
                  </a:cubicBezTo>
                  <a:cubicBezTo>
                    <a:pt x="133683" y="61994"/>
                    <a:pt x="7212" y="2198"/>
                    <a:pt x="333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9B99AC7-C761-B13A-A7CC-9C5BAA5E6737}"/>
                </a:ext>
              </a:extLst>
            </p:cNvPr>
            <p:cNvSpPr/>
            <p:nvPr/>
          </p:nvSpPr>
          <p:spPr>
            <a:xfrm>
              <a:off x="3657594" y="3447293"/>
              <a:ext cx="73750" cy="217182"/>
            </a:xfrm>
            <a:custGeom>
              <a:avLst/>
              <a:gdLst>
                <a:gd name="connsiteX0" fmla="*/ 6 w 73750"/>
                <a:gd name="connsiteY0" fmla="*/ 757 h 217182"/>
                <a:gd name="connsiteX1" fmla="*/ 38106 w 73750"/>
                <a:gd name="connsiteY1" fmla="*/ 153157 h 217182"/>
                <a:gd name="connsiteX2" fmla="*/ 6356 w 73750"/>
                <a:gd name="connsiteY2" fmla="*/ 134107 h 217182"/>
                <a:gd name="connsiteX3" fmla="*/ 73031 w 73750"/>
                <a:gd name="connsiteY3" fmla="*/ 216657 h 217182"/>
                <a:gd name="connsiteX4" fmla="*/ 41281 w 73750"/>
                <a:gd name="connsiteY4" fmla="*/ 165857 h 217182"/>
                <a:gd name="connsiteX5" fmla="*/ 34931 w 73750"/>
                <a:gd name="connsiteY5" fmla="*/ 96007 h 217182"/>
                <a:gd name="connsiteX6" fmla="*/ 6 w 73750"/>
                <a:gd name="connsiteY6" fmla="*/ 757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50" h="217182">
                  <a:moveTo>
                    <a:pt x="6" y="757"/>
                  </a:moveTo>
                  <a:cubicBezTo>
                    <a:pt x="535" y="10282"/>
                    <a:pt x="37048" y="130932"/>
                    <a:pt x="38106" y="153157"/>
                  </a:cubicBezTo>
                  <a:cubicBezTo>
                    <a:pt x="39164" y="175382"/>
                    <a:pt x="535" y="123524"/>
                    <a:pt x="6356" y="134107"/>
                  </a:cubicBezTo>
                  <a:cubicBezTo>
                    <a:pt x="12177" y="144690"/>
                    <a:pt x="67210" y="211365"/>
                    <a:pt x="73031" y="216657"/>
                  </a:cubicBezTo>
                  <a:cubicBezTo>
                    <a:pt x="78852" y="221949"/>
                    <a:pt x="47631" y="185965"/>
                    <a:pt x="41281" y="165857"/>
                  </a:cubicBezTo>
                  <a:cubicBezTo>
                    <a:pt x="34931" y="145749"/>
                    <a:pt x="38106" y="117703"/>
                    <a:pt x="34931" y="96007"/>
                  </a:cubicBezTo>
                  <a:cubicBezTo>
                    <a:pt x="31756" y="74311"/>
                    <a:pt x="-523" y="-8768"/>
                    <a:pt x="6" y="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752F0E48-3E8F-CDCB-BA98-1E9636BB5CB6}"/>
                </a:ext>
              </a:extLst>
            </p:cNvPr>
            <p:cNvSpPr/>
            <p:nvPr/>
          </p:nvSpPr>
          <p:spPr>
            <a:xfrm>
              <a:off x="3682617" y="3183987"/>
              <a:ext cx="496433" cy="365926"/>
            </a:xfrm>
            <a:custGeom>
              <a:avLst/>
              <a:gdLst>
                <a:gd name="connsiteX0" fmla="*/ 383 w 496433"/>
                <a:gd name="connsiteY0" fmla="*/ 538 h 365926"/>
                <a:gd name="connsiteX1" fmla="*/ 197233 w 496433"/>
                <a:gd name="connsiteY1" fmla="*/ 254538 h 365926"/>
                <a:gd name="connsiteX2" fmla="*/ 222633 w 496433"/>
                <a:gd name="connsiteY2" fmla="*/ 238663 h 365926"/>
                <a:gd name="connsiteX3" fmla="*/ 270258 w 496433"/>
                <a:gd name="connsiteY3" fmla="*/ 324388 h 365926"/>
                <a:gd name="connsiteX4" fmla="*/ 321058 w 496433"/>
                <a:gd name="connsiteY4" fmla="*/ 279938 h 365926"/>
                <a:gd name="connsiteX5" fmla="*/ 302008 w 496433"/>
                <a:gd name="connsiteY5" fmla="*/ 305338 h 365926"/>
                <a:gd name="connsiteX6" fmla="*/ 495683 w 496433"/>
                <a:gd name="connsiteY6" fmla="*/ 210088 h 365926"/>
                <a:gd name="connsiteX7" fmla="*/ 365508 w 496433"/>
                <a:gd name="connsiteY7" fmla="*/ 270413 h 365926"/>
                <a:gd name="connsiteX8" fmla="*/ 276608 w 496433"/>
                <a:gd name="connsiteY8" fmla="*/ 279938 h 365926"/>
                <a:gd name="connsiteX9" fmla="*/ 244858 w 496433"/>
                <a:gd name="connsiteY9" fmla="*/ 283113 h 365926"/>
                <a:gd name="connsiteX10" fmla="*/ 276608 w 496433"/>
                <a:gd name="connsiteY10" fmla="*/ 314863 h 365926"/>
                <a:gd name="connsiteX11" fmla="*/ 222633 w 496433"/>
                <a:gd name="connsiteY11" fmla="*/ 276763 h 365926"/>
                <a:gd name="connsiteX12" fmla="*/ 124208 w 496433"/>
                <a:gd name="connsiteY12" fmla="*/ 194213 h 365926"/>
                <a:gd name="connsiteX13" fmla="*/ 181358 w 496433"/>
                <a:gd name="connsiteY13" fmla="*/ 365663 h 365926"/>
                <a:gd name="connsiteX14" fmla="*/ 146433 w 496433"/>
                <a:gd name="connsiteY14" fmla="*/ 232313 h 365926"/>
                <a:gd name="connsiteX15" fmla="*/ 146433 w 496433"/>
                <a:gd name="connsiteY15" fmla="*/ 187863 h 365926"/>
                <a:gd name="connsiteX16" fmla="*/ 383 w 496433"/>
                <a:gd name="connsiteY16" fmla="*/ 538 h 36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6433" h="365926">
                  <a:moveTo>
                    <a:pt x="383" y="538"/>
                  </a:moveTo>
                  <a:cubicBezTo>
                    <a:pt x="8850" y="11650"/>
                    <a:pt x="160191" y="214851"/>
                    <a:pt x="197233" y="254538"/>
                  </a:cubicBezTo>
                  <a:cubicBezTo>
                    <a:pt x="234275" y="294226"/>
                    <a:pt x="210462" y="227021"/>
                    <a:pt x="222633" y="238663"/>
                  </a:cubicBezTo>
                  <a:cubicBezTo>
                    <a:pt x="234804" y="250305"/>
                    <a:pt x="253854" y="317509"/>
                    <a:pt x="270258" y="324388"/>
                  </a:cubicBezTo>
                  <a:cubicBezTo>
                    <a:pt x="286662" y="331267"/>
                    <a:pt x="315766" y="283113"/>
                    <a:pt x="321058" y="279938"/>
                  </a:cubicBezTo>
                  <a:cubicBezTo>
                    <a:pt x="326350" y="276763"/>
                    <a:pt x="272904" y="316980"/>
                    <a:pt x="302008" y="305338"/>
                  </a:cubicBezTo>
                  <a:cubicBezTo>
                    <a:pt x="331112" y="293696"/>
                    <a:pt x="485100" y="215909"/>
                    <a:pt x="495683" y="210088"/>
                  </a:cubicBezTo>
                  <a:cubicBezTo>
                    <a:pt x="506266" y="204267"/>
                    <a:pt x="402020" y="258771"/>
                    <a:pt x="365508" y="270413"/>
                  </a:cubicBezTo>
                  <a:cubicBezTo>
                    <a:pt x="328996" y="282055"/>
                    <a:pt x="276608" y="279938"/>
                    <a:pt x="276608" y="279938"/>
                  </a:cubicBezTo>
                  <a:cubicBezTo>
                    <a:pt x="256500" y="282055"/>
                    <a:pt x="244858" y="277292"/>
                    <a:pt x="244858" y="283113"/>
                  </a:cubicBezTo>
                  <a:cubicBezTo>
                    <a:pt x="244858" y="288934"/>
                    <a:pt x="280312" y="315921"/>
                    <a:pt x="276608" y="314863"/>
                  </a:cubicBezTo>
                  <a:cubicBezTo>
                    <a:pt x="272904" y="313805"/>
                    <a:pt x="248033" y="296871"/>
                    <a:pt x="222633" y="276763"/>
                  </a:cubicBezTo>
                  <a:cubicBezTo>
                    <a:pt x="197233" y="256655"/>
                    <a:pt x="131087" y="179396"/>
                    <a:pt x="124208" y="194213"/>
                  </a:cubicBezTo>
                  <a:cubicBezTo>
                    <a:pt x="117329" y="209030"/>
                    <a:pt x="177654" y="359313"/>
                    <a:pt x="181358" y="365663"/>
                  </a:cubicBezTo>
                  <a:cubicBezTo>
                    <a:pt x="185062" y="372013"/>
                    <a:pt x="152254" y="261946"/>
                    <a:pt x="146433" y="232313"/>
                  </a:cubicBezTo>
                  <a:cubicBezTo>
                    <a:pt x="140612" y="202680"/>
                    <a:pt x="166541" y="222259"/>
                    <a:pt x="146433" y="187863"/>
                  </a:cubicBezTo>
                  <a:cubicBezTo>
                    <a:pt x="126325" y="153467"/>
                    <a:pt x="-8084" y="-10574"/>
                    <a:pt x="383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3F6DDD1B-1954-6981-FACF-832FEDF83FEF}"/>
                </a:ext>
              </a:extLst>
            </p:cNvPr>
            <p:cNvSpPr/>
            <p:nvPr/>
          </p:nvSpPr>
          <p:spPr>
            <a:xfrm>
              <a:off x="4206681" y="3371682"/>
              <a:ext cx="372967" cy="89568"/>
            </a:xfrm>
            <a:custGeom>
              <a:avLst/>
              <a:gdLst>
                <a:gd name="connsiteX0" fmla="*/ 194 w 372967"/>
                <a:gd name="connsiteY0" fmla="*/ 63668 h 89568"/>
                <a:gd name="connsiteX1" fmla="*/ 162119 w 372967"/>
                <a:gd name="connsiteY1" fmla="*/ 12868 h 89568"/>
                <a:gd name="connsiteX2" fmla="*/ 104969 w 372967"/>
                <a:gd name="connsiteY2" fmla="*/ 57318 h 89568"/>
                <a:gd name="connsiteX3" fmla="*/ 371669 w 372967"/>
                <a:gd name="connsiteY3" fmla="*/ 168 h 89568"/>
                <a:gd name="connsiteX4" fmla="*/ 200219 w 372967"/>
                <a:gd name="connsiteY4" fmla="*/ 41443 h 89568"/>
                <a:gd name="connsiteX5" fmla="*/ 50994 w 372967"/>
                <a:gd name="connsiteY5" fmla="*/ 89068 h 89568"/>
                <a:gd name="connsiteX6" fmla="*/ 200219 w 372967"/>
                <a:gd name="connsiteY6" fmla="*/ 9693 h 89568"/>
                <a:gd name="connsiteX7" fmla="*/ 194 w 372967"/>
                <a:gd name="connsiteY7" fmla="*/ 63668 h 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967" h="89568">
                  <a:moveTo>
                    <a:pt x="194" y="63668"/>
                  </a:moveTo>
                  <a:cubicBezTo>
                    <a:pt x="-6156" y="64197"/>
                    <a:pt x="144657" y="13926"/>
                    <a:pt x="162119" y="12868"/>
                  </a:cubicBezTo>
                  <a:cubicBezTo>
                    <a:pt x="179581" y="11810"/>
                    <a:pt x="70044" y="59435"/>
                    <a:pt x="104969" y="57318"/>
                  </a:cubicBezTo>
                  <a:cubicBezTo>
                    <a:pt x="139894" y="55201"/>
                    <a:pt x="355794" y="2814"/>
                    <a:pt x="371669" y="168"/>
                  </a:cubicBezTo>
                  <a:cubicBezTo>
                    <a:pt x="387544" y="-2478"/>
                    <a:pt x="253665" y="26626"/>
                    <a:pt x="200219" y="41443"/>
                  </a:cubicBezTo>
                  <a:cubicBezTo>
                    <a:pt x="146773" y="56260"/>
                    <a:pt x="50994" y="94360"/>
                    <a:pt x="50994" y="89068"/>
                  </a:cubicBezTo>
                  <a:cubicBezTo>
                    <a:pt x="50994" y="83776"/>
                    <a:pt x="212919" y="12868"/>
                    <a:pt x="200219" y="9693"/>
                  </a:cubicBezTo>
                  <a:cubicBezTo>
                    <a:pt x="187519" y="6518"/>
                    <a:pt x="6544" y="63139"/>
                    <a:pt x="194" y="63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F7FA29CD-DAF6-A766-00DE-1A1B17D6AA85}"/>
                </a:ext>
              </a:extLst>
            </p:cNvPr>
            <p:cNvSpPr/>
            <p:nvPr/>
          </p:nvSpPr>
          <p:spPr>
            <a:xfrm>
              <a:off x="4016013" y="3054190"/>
              <a:ext cx="411494" cy="305693"/>
            </a:xfrm>
            <a:custGeom>
              <a:avLst/>
              <a:gdLst>
                <a:gd name="connsiteX0" fmla="*/ 362 w 411494"/>
                <a:gd name="connsiteY0" fmla="*/ 47785 h 305693"/>
                <a:gd name="connsiteX1" fmla="*/ 140062 w 411494"/>
                <a:gd name="connsiteY1" fmla="*/ 95410 h 305693"/>
                <a:gd name="connsiteX2" fmla="*/ 194037 w 411494"/>
                <a:gd name="connsiteY2" fmla="*/ 168435 h 305693"/>
                <a:gd name="connsiteX3" fmla="*/ 222612 w 411494"/>
                <a:gd name="connsiteY3" fmla="*/ 117635 h 305693"/>
                <a:gd name="connsiteX4" fmla="*/ 289287 w 411494"/>
                <a:gd name="connsiteY4" fmla="*/ 162085 h 305693"/>
                <a:gd name="connsiteX5" fmla="*/ 301987 w 411494"/>
                <a:gd name="connsiteY5" fmla="*/ 108110 h 305693"/>
                <a:gd name="connsiteX6" fmla="*/ 409937 w 411494"/>
                <a:gd name="connsiteY6" fmla="*/ 301785 h 305693"/>
                <a:gd name="connsiteX7" fmla="*/ 362312 w 411494"/>
                <a:gd name="connsiteY7" fmla="*/ 231935 h 305693"/>
                <a:gd name="connsiteX8" fmla="*/ 311512 w 411494"/>
                <a:gd name="connsiteY8" fmla="*/ 158910 h 305693"/>
                <a:gd name="connsiteX9" fmla="*/ 194037 w 411494"/>
                <a:gd name="connsiteY9" fmla="*/ 136685 h 305693"/>
                <a:gd name="connsiteX10" fmla="*/ 133712 w 411494"/>
                <a:gd name="connsiteY10" fmla="*/ 160 h 305693"/>
                <a:gd name="connsiteX11" fmla="*/ 168637 w 411494"/>
                <a:gd name="connsiteY11" fmla="*/ 108110 h 305693"/>
                <a:gd name="connsiteX12" fmla="*/ 101962 w 411494"/>
                <a:gd name="connsiteY12" fmla="*/ 60485 h 305693"/>
                <a:gd name="connsiteX13" fmla="*/ 362 w 411494"/>
                <a:gd name="connsiteY13" fmla="*/ 47785 h 30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494" h="305693">
                  <a:moveTo>
                    <a:pt x="362" y="47785"/>
                  </a:moveTo>
                  <a:cubicBezTo>
                    <a:pt x="6712" y="53606"/>
                    <a:pt x="107783" y="75302"/>
                    <a:pt x="140062" y="95410"/>
                  </a:cubicBezTo>
                  <a:cubicBezTo>
                    <a:pt x="172341" y="115518"/>
                    <a:pt x="180279" y="164731"/>
                    <a:pt x="194037" y="168435"/>
                  </a:cubicBezTo>
                  <a:cubicBezTo>
                    <a:pt x="207795" y="172139"/>
                    <a:pt x="206737" y="118693"/>
                    <a:pt x="222612" y="117635"/>
                  </a:cubicBezTo>
                  <a:cubicBezTo>
                    <a:pt x="238487" y="116577"/>
                    <a:pt x="276058" y="163672"/>
                    <a:pt x="289287" y="162085"/>
                  </a:cubicBezTo>
                  <a:cubicBezTo>
                    <a:pt x="302516" y="160498"/>
                    <a:pt x="281879" y="84827"/>
                    <a:pt x="301987" y="108110"/>
                  </a:cubicBezTo>
                  <a:cubicBezTo>
                    <a:pt x="322095" y="131393"/>
                    <a:pt x="399883" y="281147"/>
                    <a:pt x="409937" y="301785"/>
                  </a:cubicBezTo>
                  <a:cubicBezTo>
                    <a:pt x="419991" y="322423"/>
                    <a:pt x="378716" y="255747"/>
                    <a:pt x="362312" y="231935"/>
                  </a:cubicBezTo>
                  <a:cubicBezTo>
                    <a:pt x="345908" y="208123"/>
                    <a:pt x="339558" y="174785"/>
                    <a:pt x="311512" y="158910"/>
                  </a:cubicBezTo>
                  <a:cubicBezTo>
                    <a:pt x="283466" y="143035"/>
                    <a:pt x="223670" y="163143"/>
                    <a:pt x="194037" y="136685"/>
                  </a:cubicBezTo>
                  <a:cubicBezTo>
                    <a:pt x="164404" y="110227"/>
                    <a:pt x="137945" y="4922"/>
                    <a:pt x="133712" y="160"/>
                  </a:cubicBezTo>
                  <a:cubicBezTo>
                    <a:pt x="129479" y="-4602"/>
                    <a:pt x="173929" y="98056"/>
                    <a:pt x="168637" y="108110"/>
                  </a:cubicBezTo>
                  <a:cubicBezTo>
                    <a:pt x="163345" y="118164"/>
                    <a:pt x="131066" y="68422"/>
                    <a:pt x="101962" y="60485"/>
                  </a:cubicBezTo>
                  <a:cubicBezTo>
                    <a:pt x="72858" y="52548"/>
                    <a:pt x="-5988" y="41964"/>
                    <a:pt x="362" y="47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3F61BFB6-B767-A5DB-987B-72730F65ED70}"/>
                </a:ext>
              </a:extLst>
            </p:cNvPr>
            <p:cNvSpPr/>
            <p:nvPr/>
          </p:nvSpPr>
          <p:spPr>
            <a:xfrm>
              <a:off x="4352663" y="5311653"/>
              <a:ext cx="320467" cy="232761"/>
            </a:xfrm>
            <a:custGeom>
              <a:avLst/>
              <a:gdLst>
                <a:gd name="connsiteX0" fmla="*/ 47 w 320467"/>
                <a:gd name="connsiteY0" fmla="*/ 195435 h 232761"/>
                <a:gd name="connsiteX1" fmla="*/ 153136 w 320467"/>
                <a:gd name="connsiteY1" fmla="*/ 120959 h 232761"/>
                <a:gd name="connsiteX2" fmla="*/ 314501 w 320467"/>
                <a:gd name="connsiteY2" fmla="*/ 5107 h 232761"/>
                <a:gd name="connsiteX3" fmla="*/ 273125 w 320467"/>
                <a:gd name="connsiteY3" fmla="*/ 38208 h 232761"/>
                <a:gd name="connsiteX4" fmla="*/ 153136 w 320467"/>
                <a:gd name="connsiteY4" fmla="*/ 195435 h 232761"/>
                <a:gd name="connsiteX5" fmla="*/ 186237 w 320467"/>
                <a:gd name="connsiteY5" fmla="*/ 166472 h 232761"/>
                <a:gd name="connsiteX6" fmla="*/ 115898 w 320467"/>
                <a:gd name="connsiteY6" fmla="*/ 232673 h 232761"/>
                <a:gd name="connsiteX7" fmla="*/ 169686 w 320467"/>
                <a:gd name="connsiteY7" fmla="*/ 149922 h 232761"/>
                <a:gd name="connsiteX8" fmla="*/ 235887 w 320467"/>
                <a:gd name="connsiteY8" fmla="*/ 34070 h 232761"/>
                <a:gd name="connsiteX9" fmla="*/ 161411 w 320467"/>
                <a:gd name="connsiteY9" fmla="*/ 79583 h 232761"/>
                <a:gd name="connsiteX10" fmla="*/ 173824 w 320467"/>
                <a:gd name="connsiteY10" fmla="*/ 29933 h 232761"/>
                <a:gd name="connsiteX11" fmla="*/ 153136 w 320467"/>
                <a:gd name="connsiteY11" fmla="*/ 79583 h 232761"/>
                <a:gd name="connsiteX12" fmla="*/ 136586 w 320467"/>
                <a:gd name="connsiteY12" fmla="*/ 116821 h 232761"/>
                <a:gd name="connsiteX13" fmla="*/ 47 w 320467"/>
                <a:gd name="connsiteY13" fmla="*/ 195435 h 23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467" h="232761">
                  <a:moveTo>
                    <a:pt x="47" y="195435"/>
                  </a:moveTo>
                  <a:cubicBezTo>
                    <a:pt x="2805" y="196125"/>
                    <a:pt x="100727" y="152680"/>
                    <a:pt x="153136" y="120959"/>
                  </a:cubicBezTo>
                  <a:cubicBezTo>
                    <a:pt x="205545" y="89238"/>
                    <a:pt x="294503" y="18899"/>
                    <a:pt x="314501" y="5107"/>
                  </a:cubicBezTo>
                  <a:cubicBezTo>
                    <a:pt x="334499" y="-8685"/>
                    <a:pt x="300019" y="6487"/>
                    <a:pt x="273125" y="38208"/>
                  </a:cubicBezTo>
                  <a:cubicBezTo>
                    <a:pt x="246231" y="69929"/>
                    <a:pt x="167617" y="174058"/>
                    <a:pt x="153136" y="195435"/>
                  </a:cubicBezTo>
                  <a:cubicBezTo>
                    <a:pt x="138655" y="216812"/>
                    <a:pt x="192443" y="160266"/>
                    <a:pt x="186237" y="166472"/>
                  </a:cubicBezTo>
                  <a:cubicBezTo>
                    <a:pt x="180031" y="172678"/>
                    <a:pt x="118657" y="235431"/>
                    <a:pt x="115898" y="232673"/>
                  </a:cubicBezTo>
                  <a:cubicBezTo>
                    <a:pt x="113140" y="229915"/>
                    <a:pt x="149688" y="183022"/>
                    <a:pt x="169686" y="149922"/>
                  </a:cubicBezTo>
                  <a:cubicBezTo>
                    <a:pt x="189684" y="116821"/>
                    <a:pt x="237266" y="45793"/>
                    <a:pt x="235887" y="34070"/>
                  </a:cubicBezTo>
                  <a:cubicBezTo>
                    <a:pt x="234508" y="22347"/>
                    <a:pt x="171755" y="80272"/>
                    <a:pt x="161411" y="79583"/>
                  </a:cubicBezTo>
                  <a:cubicBezTo>
                    <a:pt x="151067" y="78894"/>
                    <a:pt x="175203" y="29933"/>
                    <a:pt x="173824" y="29933"/>
                  </a:cubicBezTo>
                  <a:cubicBezTo>
                    <a:pt x="172445" y="29933"/>
                    <a:pt x="159342" y="65102"/>
                    <a:pt x="153136" y="79583"/>
                  </a:cubicBezTo>
                  <a:cubicBezTo>
                    <a:pt x="146930" y="94064"/>
                    <a:pt x="156584" y="100271"/>
                    <a:pt x="136586" y="116821"/>
                  </a:cubicBezTo>
                  <a:cubicBezTo>
                    <a:pt x="116588" y="133371"/>
                    <a:pt x="-2711" y="194745"/>
                    <a:pt x="47" y="195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E9FD1F87-21BB-B209-0913-3D36E5988212}"/>
                </a:ext>
              </a:extLst>
            </p:cNvPr>
            <p:cNvSpPr/>
            <p:nvPr/>
          </p:nvSpPr>
          <p:spPr>
            <a:xfrm>
              <a:off x="4281053" y="5217455"/>
              <a:ext cx="365434" cy="240579"/>
            </a:xfrm>
            <a:custGeom>
              <a:avLst/>
              <a:gdLst>
                <a:gd name="connsiteX0" fmla="*/ 1318 w 365434"/>
                <a:gd name="connsiteY0" fmla="*/ 239982 h 240579"/>
                <a:gd name="connsiteX1" fmla="*/ 261984 w 365434"/>
                <a:gd name="connsiteY1" fmla="*/ 78617 h 240579"/>
                <a:gd name="connsiteX2" fmla="*/ 220609 w 365434"/>
                <a:gd name="connsiteY2" fmla="*/ 115855 h 240579"/>
                <a:gd name="connsiteX3" fmla="*/ 365423 w 365434"/>
                <a:gd name="connsiteY3" fmla="*/ 8279 h 240579"/>
                <a:gd name="connsiteX4" fmla="*/ 228884 w 365434"/>
                <a:gd name="connsiteY4" fmla="*/ 78617 h 240579"/>
                <a:gd name="connsiteX5" fmla="*/ 253709 w 365434"/>
                <a:gd name="connsiteY5" fmla="*/ 4 h 240579"/>
                <a:gd name="connsiteX6" fmla="*/ 233021 w 365434"/>
                <a:gd name="connsiteY6" fmla="*/ 82755 h 240579"/>
                <a:gd name="connsiteX7" fmla="*/ 162683 w 365434"/>
                <a:gd name="connsiteY7" fmla="*/ 132406 h 240579"/>
                <a:gd name="connsiteX8" fmla="*/ 1318 w 365434"/>
                <a:gd name="connsiteY8" fmla="*/ 239982 h 24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434" h="240579">
                  <a:moveTo>
                    <a:pt x="1318" y="239982"/>
                  </a:moveTo>
                  <a:cubicBezTo>
                    <a:pt x="17868" y="231017"/>
                    <a:pt x="225436" y="99305"/>
                    <a:pt x="261984" y="78617"/>
                  </a:cubicBezTo>
                  <a:cubicBezTo>
                    <a:pt x="298532" y="57929"/>
                    <a:pt x="203369" y="127578"/>
                    <a:pt x="220609" y="115855"/>
                  </a:cubicBezTo>
                  <a:cubicBezTo>
                    <a:pt x="237849" y="104132"/>
                    <a:pt x="364044" y="14485"/>
                    <a:pt x="365423" y="8279"/>
                  </a:cubicBezTo>
                  <a:cubicBezTo>
                    <a:pt x="366802" y="2073"/>
                    <a:pt x="247503" y="79996"/>
                    <a:pt x="228884" y="78617"/>
                  </a:cubicBezTo>
                  <a:cubicBezTo>
                    <a:pt x="210265" y="77238"/>
                    <a:pt x="253020" y="-686"/>
                    <a:pt x="253709" y="4"/>
                  </a:cubicBezTo>
                  <a:cubicBezTo>
                    <a:pt x="254398" y="694"/>
                    <a:pt x="248192" y="60688"/>
                    <a:pt x="233021" y="82755"/>
                  </a:cubicBezTo>
                  <a:cubicBezTo>
                    <a:pt x="217850" y="104822"/>
                    <a:pt x="196473" y="110339"/>
                    <a:pt x="162683" y="132406"/>
                  </a:cubicBezTo>
                  <a:cubicBezTo>
                    <a:pt x="128893" y="154473"/>
                    <a:pt x="-15232" y="248947"/>
                    <a:pt x="1318" y="239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62173E98-9532-4F5E-3027-05C64DAFD8AA}"/>
                </a:ext>
              </a:extLst>
            </p:cNvPr>
            <p:cNvSpPr/>
            <p:nvPr/>
          </p:nvSpPr>
          <p:spPr>
            <a:xfrm>
              <a:off x="5225467" y="4298008"/>
              <a:ext cx="198561" cy="757198"/>
            </a:xfrm>
            <a:custGeom>
              <a:avLst/>
              <a:gdLst>
                <a:gd name="connsiteX0" fmla="*/ 136806 w 198561"/>
                <a:gd name="connsiteY0" fmla="*/ 913 h 757198"/>
                <a:gd name="connsiteX1" fmla="*/ 157494 w 198561"/>
                <a:gd name="connsiteY1" fmla="*/ 377431 h 757198"/>
                <a:gd name="connsiteX2" fmla="*/ 157494 w 198561"/>
                <a:gd name="connsiteY2" fmla="*/ 331918 h 757198"/>
                <a:gd name="connsiteX3" fmla="*/ 99568 w 198561"/>
                <a:gd name="connsiteY3" fmla="*/ 551208 h 757198"/>
                <a:gd name="connsiteX4" fmla="*/ 111981 w 198561"/>
                <a:gd name="connsiteY4" fmla="*/ 538796 h 757198"/>
                <a:gd name="connsiteX5" fmla="*/ 12680 w 198561"/>
                <a:gd name="connsiteY5" fmla="*/ 741536 h 757198"/>
                <a:gd name="connsiteX6" fmla="*/ 20955 w 198561"/>
                <a:gd name="connsiteY6" fmla="*/ 696023 h 757198"/>
                <a:gd name="connsiteX7" fmla="*/ 190595 w 198561"/>
                <a:gd name="connsiteY7" fmla="*/ 319505 h 757198"/>
                <a:gd name="connsiteX8" fmla="*/ 169907 w 198561"/>
                <a:gd name="connsiteY8" fmla="*/ 377431 h 757198"/>
                <a:gd name="connsiteX9" fmla="*/ 161632 w 198561"/>
                <a:gd name="connsiteY9" fmla="*/ 273992 h 757198"/>
                <a:gd name="connsiteX10" fmla="*/ 136806 w 198561"/>
                <a:gd name="connsiteY10" fmla="*/ 913 h 75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561" h="757198">
                  <a:moveTo>
                    <a:pt x="136806" y="913"/>
                  </a:moveTo>
                  <a:cubicBezTo>
                    <a:pt x="136116" y="18153"/>
                    <a:pt x="154046" y="322264"/>
                    <a:pt x="157494" y="377431"/>
                  </a:cubicBezTo>
                  <a:cubicBezTo>
                    <a:pt x="160942" y="432598"/>
                    <a:pt x="167148" y="302955"/>
                    <a:pt x="157494" y="331918"/>
                  </a:cubicBezTo>
                  <a:cubicBezTo>
                    <a:pt x="147840" y="360881"/>
                    <a:pt x="99568" y="551208"/>
                    <a:pt x="99568" y="551208"/>
                  </a:cubicBezTo>
                  <a:cubicBezTo>
                    <a:pt x="91982" y="585688"/>
                    <a:pt x="126462" y="507075"/>
                    <a:pt x="111981" y="538796"/>
                  </a:cubicBezTo>
                  <a:cubicBezTo>
                    <a:pt x="97500" y="570517"/>
                    <a:pt x="27851" y="715332"/>
                    <a:pt x="12680" y="741536"/>
                  </a:cubicBezTo>
                  <a:cubicBezTo>
                    <a:pt x="-2491" y="767740"/>
                    <a:pt x="-8697" y="766361"/>
                    <a:pt x="20955" y="696023"/>
                  </a:cubicBezTo>
                  <a:cubicBezTo>
                    <a:pt x="50607" y="625685"/>
                    <a:pt x="165770" y="372604"/>
                    <a:pt x="190595" y="319505"/>
                  </a:cubicBezTo>
                  <a:cubicBezTo>
                    <a:pt x="215420" y="266406"/>
                    <a:pt x="174734" y="385017"/>
                    <a:pt x="169907" y="377431"/>
                  </a:cubicBezTo>
                  <a:cubicBezTo>
                    <a:pt x="165080" y="369846"/>
                    <a:pt x="162322" y="332607"/>
                    <a:pt x="161632" y="273992"/>
                  </a:cubicBezTo>
                  <a:cubicBezTo>
                    <a:pt x="160942" y="215377"/>
                    <a:pt x="137496" y="-16327"/>
                    <a:pt x="136806" y="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300267D3-4147-7F24-1B33-98BF03B85919}"/>
                </a:ext>
              </a:extLst>
            </p:cNvPr>
            <p:cNvSpPr/>
            <p:nvPr/>
          </p:nvSpPr>
          <p:spPr>
            <a:xfrm>
              <a:off x="4761127" y="5049750"/>
              <a:ext cx="422917" cy="465589"/>
            </a:xfrm>
            <a:custGeom>
              <a:avLst/>
              <a:gdLst>
                <a:gd name="connsiteX0" fmla="*/ 50851 w 422917"/>
                <a:gd name="connsiteY0" fmla="*/ 461475 h 465589"/>
                <a:gd name="connsiteX1" fmla="*/ 212216 w 422917"/>
                <a:gd name="connsiteY1" fmla="*/ 142883 h 465589"/>
                <a:gd name="connsiteX2" fmla="*/ 183253 w 422917"/>
                <a:gd name="connsiteY2" fmla="*/ 213222 h 465589"/>
                <a:gd name="connsiteX3" fmla="*/ 419094 w 422917"/>
                <a:gd name="connsiteY3" fmla="*/ 2207 h 465589"/>
                <a:gd name="connsiteX4" fmla="*/ 315655 w 422917"/>
                <a:gd name="connsiteY4" fmla="*/ 109783 h 465589"/>
                <a:gd name="connsiteX5" fmla="*/ 137740 w 422917"/>
                <a:gd name="connsiteY5" fmla="*/ 221497 h 465589"/>
                <a:gd name="connsiteX6" fmla="*/ 1201 w 422917"/>
                <a:gd name="connsiteY6" fmla="*/ 378724 h 465589"/>
                <a:gd name="connsiteX7" fmla="*/ 216354 w 422917"/>
                <a:gd name="connsiteY7" fmla="*/ 113921 h 465589"/>
                <a:gd name="connsiteX8" fmla="*/ 129465 w 422917"/>
                <a:gd name="connsiteY8" fmla="*/ 312523 h 465589"/>
                <a:gd name="connsiteX9" fmla="*/ 50851 w 422917"/>
                <a:gd name="connsiteY9" fmla="*/ 461475 h 46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917" h="465589">
                  <a:moveTo>
                    <a:pt x="50851" y="461475"/>
                  </a:moveTo>
                  <a:cubicBezTo>
                    <a:pt x="64643" y="433202"/>
                    <a:pt x="190149" y="184258"/>
                    <a:pt x="212216" y="142883"/>
                  </a:cubicBezTo>
                  <a:cubicBezTo>
                    <a:pt x="234283" y="101508"/>
                    <a:pt x="148773" y="236668"/>
                    <a:pt x="183253" y="213222"/>
                  </a:cubicBezTo>
                  <a:cubicBezTo>
                    <a:pt x="217733" y="189776"/>
                    <a:pt x="397027" y="19447"/>
                    <a:pt x="419094" y="2207"/>
                  </a:cubicBezTo>
                  <a:cubicBezTo>
                    <a:pt x="441161" y="-15033"/>
                    <a:pt x="362547" y="73235"/>
                    <a:pt x="315655" y="109783"/>
                  </a:cubicBezTo>
                  <a:cubicBezTo>
                    <a:pt x="268763" y="146331"/>
                    <a:pt x="190149" y="176674"/>
                    <a:pt x="137740" y="221497"/>
                  </a:cubicBezTo>
                  <a:cubicBezTo>
                    <a:pt x="85331" y="266320"/>
                    <a:pt x="-11901" y="396653"/>
                    <a:pt x="1201" y="378724"/>
                  </a:cubicBezTo>
                  <a:cubicBezTo>
                    <a:pt x="14303" y="360795"/>
                    <a:pt x="194977" y="124954"/>
                    <a:pt x="216354" y="113921"/>
                  </a:cubicBezTo>
                  <a:cubicBezTo>
                    <a:pt x="237731" y="102887"/>
                    <a:pt x="156359" y="260114"/>
                    <a:pt x="129465" y="312523"/>
                  </a:cubicBezTo>
                  <a:cubicBezTo>
                    <a:pt x="102571" y="364932"/>
                    <a:pt x="37059" y="489748"/>
                    <a:pt x="50851" y="461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FBCA266D-7A6B-201D-47AE-A257F0141DBD}"/>
                </a:ext>
              </a:extLst>
            </p:cNvPr>
            <p:cNvSpPr/>
            <p:nvPr/>
          </p:nvSpPr>
          <p:spPr>
            <a:xfrm>
              <a:off x="5440786" y="4211608"/>
              <a:ext cx="71653" cy="539269"/>
            </a:xfrm>
            <a:custGeom>
              <a:avLst/>
              <a:gdLst>
                <a:gd name="connsiteX0" fmla="*/ 101 w 71653"/>
                <a:gd name="connsiteY0" fmla="*/ 425 h 539269"/>
                <a:gd name="connsiteX1" fmla="*/ 70439 w 71653"/>
                <a:gd name="connsiteY1" fmla="*/ 116276 h 539269"/>
                <a:gd name="connsiteX2" fmla="*/ 45614 w 71653"/>
                <a:gd name="connsiteY2" fmla="*/ 265228 h 539269"/>
                <a:gd name="connsiteX3" fmla="*/ 58027 w 71653"/>
                <a:gd name="connsiteY3" fmla="*/ 219715 h 539269"/>
                <a:gd name="connsiteX4" fmla="*/ 16651 w 71653"/>
                <a:gd name="connsiteY4" fmla="*/ 530032 h 539269"/>
                <a:gd name="connsiteX5" fmla="*/ 16651 w 71653"/>
                <a:gd name="connsiteY5" fmla="*/ 463831 h 539269"/>
                <a:gd name="connsiteX6" fmla="*/ 16651 w 71653"/>
                <a:gd name="connsiteY6" fmla="*/ 170064 h 539269"/>
                <a:gd name="connsiteX7" fmla="*/ 33201 w 71653"/>
                <a:gd name="connsiteY7" fmla="*/ 302466 h 539269"/>
                <a:gd name="connsiteX8" fmla="*/ 53889 w 71653"/>
                <a:gd name="connsiteY8" fmla="*/ 157652 h 539269"/>
                <a:gd name="connsiteX9" fmla="*/ 101 w 71653"/>
                <a:gd name="connsiteY9" fmla="*/ 425 h 53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653" h="539269">
                  <a:moveTo>
                    <a:pt x="101" y="425"/>
                  </a:moveTo>
                  <a:cubicBezTo>
                    <a:pt x="2859" y="-6471"/>
                    <a:pt x="62854" y="72142"/>
                    <a:pt x="70439" y="116276"/>
                  </a:cubicBezTo>
                  <a:cubicBezTo>
                    <a:pt x="78024" y="160410"/>
                    <a:pt x="47683" y="247988"/>
                    <a:pt x="45614" y="265228"/>
                  </a:cubicBezTo>
                  <a:cubicBezTo>
                    <a:pt x="43545" y="282468"/>
                    <a:pt x="62854" y="175581"/>
                    <a:pt x="58027" y="219715"/>
                  </a:cubicBezTo>
                  <a:cubicBezTo>
                    <a:pt x="53200" y="263849"/>
                    <a:pt x="23547" y="489346"/>
                    <a:pt x="16651" y="530032"/>
                  </a:cubicBezTo>
                  <a:cubicBezTo>
                    <a:pt x="9755" y="570718"/>
                    <a:pt x="16651" y="463831"/>
                    <a:pt x="16651" y="463831"/>
                  </a:cubicBezTo>
                  <a:cubicBezTo>
                    <a:pt x="16651" y="403836"/>
                    <a:pt x="13893" y="196958"/>
                    <a:pt x="16651" y="170064"/>
                  </a:cubicBezTo>
                  <a:cubicBezTo>
                    <a:pt x="19409" y="143170"/>
                    <a:pt x="26995" y="304535"/>
                    <a:pt x="33201" y="302466"/>
                  </a:cubicBezTo>
                  <a:cubicBezTo>
                    <a:pt x="39407" y="300397"/>
                    <a:pt x="55958" y="203165"/>
                    <a:pt x="53889" y="157652"/>
                  </a:cubicBezTo>
                  <a:cubicBezTo>
                    <a:pt x="51820" y="112139"/>
                    <a:pt x="-2657" y="7321"/>
                    <a:pt x="101" y="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2478B8A8-FE31-0E54-8628-466585A0AD3A}"/>
                </a:ext>
              </a:extLst>
            </p:cNvPr>
            <p:cNvSpPr/>
            <p:nvPr/>
          </p:nvSpPr>
          <p:spPr>
            <a:xfrm>
              <a:off x="3376193" y="3885136"/>
              <a:ext cx="293875" cy="198639"/>
            </a:xfrm>
            <a:custGeom>
              <a:avLst/>
              <a:gdLst>
                <a:gd name="connsiteX0" fmla="*/ 53 w 293875"/>
                <a:gd name="connsiteY0" fmla="*/ 49680 h 198639"/>
                <a:gd name="connsiteX1" fmla="*/ 206931 w 293875"/>
                <a:gd name="connsiteY1" fmla="*/ 128294 h 198639"/>
                <a:gd name="connsiteX2" fmla="*/ 190381 w 293875"/>
                <a:gd name="connsiteY2" fmla="*/ 66231 h 198639"/>
                <a:gd name="connsiteX3" fmla="*/ 252444 w 293875"/>
                <a:gd name="connsiteY3" fmla="*/ 111744 h 198639"/>
                <a:gd name="connsiteX4" fmla="*/ 211069 w 293875"/>
                <a:gd name="connsiteY4" fmla="*/ 30 h 198639"/>
                <a:gd name="connsiteX5" fmla="*/ 256582 w 293875"/>
                <a:gd name="connsiteY5" fmla="*/ 124156 h 198639"/>
                <a:gd name="connsiteX6" fmla="*/ 293820 w 293875"/>
                <a:gd name="connsiteY6" fmla="*/ 198632 h 198639"/>
                <a:gd name="connsiteX7" fmla="*/ 248307 w 293875"/>
                <a:gd name="connsiteY7" fmla="*/ 128294 h 198639"/>
                <a:gd name="connsiteX8" fmla="*/ 177968 w 293875"/>
                <a:gd name="connsiteY8" fmla="*/ 57955 h 198639"/>
                <a:gd name="connsiteX9" fmla="*/ 186243 w 293875"/>
                <a:gd name="connsiteY9" fmla="*/ 95193 h 198639"/>
                <a:gd name="connsiteX10" fmla="*/ 53 w 293875"/>
                <a:gd name="connsiteY10" fmla="*/ 49680 h 19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875" h="198639">
                  <a:moveTo>
                    <a:pt x="53" y="49680"/>
                  </a:moveTo>
                  <a:cubicBezTo>
                    <a:pt x="3501" y="55197"/>
                    <a:pt x="175210" y="125536"/>
                    <a:pt x="206931" y="128294"/>
                  </a:cubicBezTo>
                  <a:cubicBezTo>
                    <a:pt x="238652" y="131053"/>
                    <a:pt x="182796" y="68989"/>
                    <a:pt x="190381" y="66231"/>
                  </a:cubicBezTo>
                  <a:cubicBezTo>
                    <a:pt x="197966" y="63473"/>
                    <a:pt x="248996" y="122778"/>
                    <a:pt x="252444" y="111744"/>
                  </a:cubicBezTo>
                  <a:cubicBezTo>
                    <a:pt x="255892" y="100711"/>
                    <a:pt x="210379" y="-2039"/>
                    <a:pt x="211069" y="30"/>
                  </a:cubicBezTo>
                  <a:cubicBezTo>
                    <a:pt x="211759" y="2099"/>
                    <a:pt x="242790" y="91056"/>
                    <a:pt x="256582" y="124156"/>
                  </a:cubicBezTo>
                  <a:cubicBezTo>
                    <a:pt x="270374" y="157256"/>
                    <a:pt x="295199" y="197942"/>
                    <a:pt x="293820" y="198632"/>
                  </a:cubicBezTo>
                  <a:cubicBezTo>
                    <a:pt x="292441" y="199322"/>
                    <a:pt x="267616" y="151740"/>
                    <a:pt x="248307" y="128294"/>
                  </a:cubicBezTo>
                  <a:cubicBezTo>
                    <a:pt x="228998" y="104848"/>
                    <a:pt x="188312" y="63472"/>
                    <a:pt x="177968" y="57955"/>
                  </a:cubicBezTo>
                  <a:cubicBezTo>
                    <a:pt x="167624" y="52438"/>
                    <a:pt x="211068" y="94503"/>
                    <a:pt x="186243" y="95193"/>
                  </a:cubicBezTo>
                  <a:cubicBezTo>
                    <a:pt x="161418" y="95883"/>
                    <a:pt x="-3395" y="44163"/>
                    <a:pt x="53" y="496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E22109F1-3703-C180-1896-1549C526F40F}"/>
                </a:ext>
              </a:extLst>
            </p:cNvPr>
            <p:cNvSpPr/>
            <p:nvPr/>
          </p:nvSpPr>
          <p:spPr>
            <a:xfrm>
              <a:off x="3938445" y="3652008"/>
              <a:ext cx="382719" cy="402797"/>
            </a:xfrm>
            <a:custGeom>
              <a:avLst/>
              <a:gdLst>
                <a:gd name="connsiteX0" fmla="*/ 12922 w 382719"/>
                <a:gd name="connsiteY0" fmla="*/ 402797 h 402797"/>
                <a:gd name="connsiteX1" fmla="*/ 4646 w 382719"/>
                <a:gd name="connsiteY1" fmla="*/ 249708 h 402797"/>
                <a:gd name="connsiteX2" fmla="*/ 46022 w 382719"/>
                <a:gd name="connsiteY2" fmla="*/ 166957 h 402797"/>
                <a:gd name="connsiteX3" fmla="*/ 17059 w 382719"/>
                <a:gd name="connsiteY3" fmla="*/ 220745 h 402797"/>
                <a:gd name="connsiteX4" fmla="*/ 228074 w 382719"/>
                <a:gd name="connsiteY4" fmla="*/ 55243 h 402797"/>
                <a:gd name="connsiteX5" fmla="*/ 145323 w 382719"/>
                <a:gd name="connsiteY5" fmla="*/ 137994 h 402797"/>
                <a:gd name="connsiteX6" fmla="*/ 381164 w 382719"/>
                <a:gd name="connsiteY6" fmla="*/ 1454 h 402797"/>
                <a:gd name="connsiteX7" fmla="*/ 236350 w 382719"/>
                <a:gd name="connsiteY7" fmla="*/ 71793 h 402797"/>
                <a:gd name="connsiteX8" fmla="*/ 17059 w 382719"/>
                <a:gd name="connsiteY8" fmla="*/ 162819 h 402797"/>
                <a:gd name="connsiteX9" fmla="*/ 74985 w 382719"/>
                <a:gd name="connsiteY9" fmla="*/ 146269 h 402797"/>
                <a:gd name="connsiteX10" fmla="*/ 17059 w 382719"/>
                <a:gd name="connsiteY10" fmla="*/ 208332 h 402797"/>
                <a:gd name="connsiteX11" fmla="*/ 509 w 382719"/>
                <a:gd name="connsiteY11" fmla="*/ 249708 h 402797"/>
                <a:gd name="connsiteX12" fmla="*/ 12922 w 382719"/>
                <a:gd name="connsiteY12" fmla="*/ 402797 h 4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719" h="402797">
                  <a:moveTo>
                    <a:pt x="12922" y="402797"/>
                  </a:moveTo>
                  <a:cubicBezTo>
                    <a:pt x="13611" y="402797"/>
                    <a:pt x="-871" y="289015"/>
                    <a:pt x="4646" y="249708"/>
                  </a:cubicBezTo>
                  <a:cubicBezTo>
                    <a:pt x="10163" y="210401"/>
                    <a:pt x="43953" y="171784"/>
                    <a:pt x="46022" y="166957"/>
                  </a:cubicBezTo>
                  <a:cubicBezTo>
                    <a:pt x="48091" y="162130"/>
                    <a:pt x="-13283" y="239364"/>
                    <a:pt x="17059" y="220745"/>
                  </a:cubicBezTo>
                  <a:cubicBezTo>
                    <a:pt x="47401" y="202126"/>
                    <a:pt x="206697" y="69035"/>
                    <a:pt x="228074" y="55243"/>
                  </a:cubicBezTo>
                  <a:cubicBezTo>
                    <a:pt x="249451" y="41451"/>
                    <a:pt x="119808" y="146959"/>
                    <a:pt x="145323" y="137994"/>
                  </a:cubicBezTo>
                  <a:cubicBezTo>
                    <a:pt x="170838" y="129029"/>
                    <a:pt x="365993" y="12487"/>
                    <a:pt x="381164" y="1454"/>
                  </a:cubicBezTo>
                  <a:cubicBezTo>
                    <a:pt x="396335" y="-9579"/>
                    <a:pt x="297034" y="44899"/>
                    <a:pt x="236350" y="71793"/>
                  </a:cubicBezTo>
                  <a:cubicBezTo>
                    <a:pt x="175666" y="98687"/>
                    <a:pt x="43953" y="150406"/>
                    <a:pt x="17059" y="162819"/>
                  </a:cubicBezTo>
                  <a:cubicBezTo>
                    <a:pt x="-9835" y="175232"/>
                    <a:pt x="74985" y="138684"/>
                    <a:pt x="74985" y="146269"/>
                  </a:cubicBezTo>
                  <a:cubicBezTo>
                    <a:pt x="74985" y="153854"/>
                    <a:pt x="29471" y="191092"/>
                    <a:pt x="17059" y="208332"/>
                  </a:cubicBezTo>
                  <a:cubicBezTo>
                    <a:pt x="4647" y="225572"/>
                    <a:pt x="3957" y="214539"/>
                    <a:pt x="509" y="249708"/>
                  </a:cubicBezTo>
                  <a:cubicBezTo>
                    <a:pt x="-2939" y="284877"/>
                    <a:pt x="12233" y="402797"/>
                    <a:pt x="12922" y="4027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A3C6D617-7AB8-7B86-F075-176213CE5B4A}"/>
                </a:ext>
              </a:extLst>
            </p:cNvPr>
            <p:cNvSpPr/>
            <p:nvPr/>
          </p:nvSpPr>
          <p:spPr>
            <a:xfrm>
              <a:off x="4046278" y="3756552"/>
              <a:ext cx="233086" cy="294746"/>
            </a:xfrm>
            <a:custGeom>
              <a:avLst/>
              <a:gdLst>
                <a:gd name="connsiteX0" fmla="*/ 20940 w 233086"/>
                <a:gd name="connsiteY0" fmla="*/ 294116 h 294746"/>
                <a:gd name="connsiteX1" fmla="*/ 252 w 233086"/>
                <a:gd name="connsiteY1" fmla="*/ 207227 h 294746"/>
                <a:gd name="connsiteX2" fmla="*/ 37490 w 233086"/>
                <a:gd name="connsiteY2" fmla="*/ 103788 h 294746"/>
                <a:gd name="connsiteX3" fmla="*/ 16803 w 233086"/>
                <a:gd name="connsiteY3" fmla="*/ 132751 h 294746"/>
                <a:gd name="connsiteX4" fmla="*/ 99554 w 233086"/>
                <a:gd name="connsiteY4" fmla="*/ 62413 h 294746"/>
                <a:gd name="connsiteX5" fmla="*/ 231955 w 233086"/>
                <a:gd name="connsiteY5" fmla="*/ 349 h 294746"/>
                <a:gd name="connsiteX6" fmla="*/ 157479 w 233086"/>
                <a:gd name="connsiteY6" fmla="*/ 37587 h 294746"/>
                <a:gd name="connsiteX7" fmla="*/ 54041 w 233086"/>
                <a:gd name="connsiteY7" fmla="*/ 45862 h 294746"/>
                <a:gd name="connsiteX8" fmla="*/ 58178 w 233086"/>
                <a:gd name="connsiteY8" fmla="*/ 95513 h 294746"/>
                <a:gd name="connsiteX9" fmla="*/ 16803 w 233086"/>
                <a:gd name="connsiteY9" fmla="*/ 161714 h 294746"/>
                <a:gd name="connsiteX10" fmla="*/ 20940 w 233086"/>
                <a:gd name="connsiteY10" fmla="*/ 294116 h 294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086" h="294746">
                  <a:moveTo>
                    <a:pt x="20940" y="294116"/>
                  </a:moveTo>
                  <a:cubicBezTo>
                    <a:pt x="18182" y="301701"/>
                    <a:pt x="-2506" y="238948"/>
                    <a:pt x="252" y="207227"/>
                  </a:cubicBezTo>
                  <a:cubicBezTo>
                    <a:pt x="3010" y="175506"/>
                    <a:pt x="34732" y="116201"/>
                    <a:pt x="37490" y="103788"/>
                  </a:cubicBezTo>
                  <a:cubicBezTo>
                    <a:pt x="40248" y="91375"/>
                    <a:pt x="6459" y="139647"/>
                    <a:pt x="16803" y="132751"/>
                  </a:cubicBezTo>
                  <a:cubicBezTo>
                    <a:pt x="27147" y="125855"/>
                    <a:pt x="63696" y="84480"/>
                    <a:pt x="99554" y="62413"/>
                  </a:cubicBezTo>
                  <a:cubicBezTo>
                    <a:pt x="135412" y="40346"/>
                    <a:pt x="222301" y="4487"/>
                    <a:pt x="231955" y="349"/>
                  </a:cubicBezTo>
                  <a:cubicBezTo>
                    <a:pt x="241609" y="-3789"/>
                    <a:pt x="187131" y="30002"/>
                    <a:pt x="157479" y="37587"/>
                  </a:cubicBezTo>
                  <a:cubicBezTo>
                    <a:pt x="127827" y="45172"/>
                    <a:pt x="70591" y="36208"/>
                    <a:pt x="54041" y="45862"/>
                  </a:cubicBezTo>
                  <a:cubicBezTo>
                    <a:pt x="37491" y="55516"/>
                    <a:pt x="64384" y="76204"/>
                    <a:pt x="58178" y="95513"/>
                  </a:cubicBezTo>
                  <a:cubicBezTo>
                    <a:pt x="51972" y="114822"/>
                    <a:pt x="22320" y="132751"/>
                    <a:pt x="16803" y="161714"/>
                  </a:cubicBezTo>
                  <a:cubicBezTo>
                    <a:pt x="11286" y="190677"/>
                    <a:pt x="23698" y="286531"/>
                    <a:pt x="20940" y="294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459EC57B-A920-9B88-7E1F-9C4110527FB8}"/>
                </a:ext>
              </a:extLst>
            </p:cNvPr>
            <p:cNvSpPr/>
            <p:nvPr/>
          </p:nvSpPr>
          <p:spPr>
            <a:xfrm>
              <a:off x="3431931" y="4279870"/>
              <a:ext cx="232879" cy="104846"/>
            </a:xfrm>
            <a:custGeom>
              <a:avLst/>
              <a:gdLst>
                <a:gd name="connsiteX0" fmla="*/ 244 w 232879"/>
                <a:gd name="connsiteY0" fmla="*/ 104805 h 104846"/>
                <a:gd name="connsiteX1" fmla="*/ 105019 w 232879"/>
                <a:gd name="connsiteY1" fmla="*/ 60355 h 104846"/>
                <a:gd name="connsiteX2" fmla="*/ 105019 w 232879"/>
                <a:gd name="connsiteY2" fmla="*/ 92105 h 104846"/>
                <a:gd name="connsiteX3" fmla="*/ 139944 w 232879"/>
                <a:gd name="connsiteY3" fmla="*/ 38130 h 104846"/>
                <a:gd name="connsiteX4" fmla="*/ 139944 w 232879"/>
                <a:gd name="connsiteY4" fmla="*/ 79405 h 104846"/>
                <a:gd name="connsiteX5" fmla="*/ 232019 w 232879"/>
                <a:gd name="connsiteY5" fmla="*/ 3205 h 104846"/>
                <a:gd name="connsiteX6" fmla="*/ 181219 w 232879"/>
                <a:gd name="connsiteY6" fmla="*/ 66705 h 104846"/>
                <a:gd name="connsiteX7" fmla="*/ 101844 w 232879"/>
                <a:gd name="connsiteY7" fmla="*/ 54005 h 104846"/>
                <a:gd name="connsiteX8" fmla="*/ 38344 w 232879"/>
                <a:gd name="connsiteY8" fmla="*/ 34955 h 104846"/>
                <a:gd name="connsiteX9" fmla="*/ 66919 w 232879"/>
                <a:gd name="connsiteY9" fmla="*/ 30 h 104846"/>
                <a:gd name="connsiteX10" fmla="*/ 54219 w 232879"/>
                <a:gd name="connsiteY10" fmla="*/ 41305 h 104846"/>
                <a:gd name="connsiteX11" fmla="*/ 76444 w 232879"/>
                <a:gd name="connsiteY11" fmla="*/ 50830 h 104846"/>
                <a:gd name="connsiteX12" fmla="*/ 244 w 232879"/>
                <a:gd name="connsiteY12" fmla="*/ 104805 h 10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879" h="104846">
                  <a:moveTo>
                    <a:pt x="244" y="104805"/>
                  </a:moveTo>
                  <a:cubicBezTo>
                    <a:pt x="5006" y="106392"/>
                    <a:pt x="87557" y="62472"/>
                    <a:pt x="105019" y="60355"/>
                  </a:cubicBezTo>
                  <a:cubicBezTo>
                    <a:pt x="122481" y="58238"/>
                    <a:pt x="99198" y="95809"/>
                    <a:pt x="105019" y="92105"/>
                  </a:cubicBezTo>
                  <a:cubicBezTo>
                    <a:pt x="110840" y="88401"/>
                    <a:pt x="134123" y="40247"/>
                    <a:pt x="139944" y="38130"/>
                  </a:cubicBezTo>
                  <a:cubicBezTo>
                    <a:pt x="145765" y="36013"/>
                    <a:pt x="124598" y="85226"/>
                    <a:pt x="139944" y="79405"/>
                  </a:cubicBezTo>
                  <a:cubicBezTo>
                    <a:pt x="155290" y="73584"/>
                    <a:pt x="225140" y="5322"/>
                    <a:pt x="232019" y="3205"/>
                  </a:cubicBezTo>
                  <a:cubicBezTo>
                    <a:pt x="238898" y="1088"/>
                    <a:pt x="202915" y="58238"/>
                    <a:pt x="181219" y="66705"/>
                  </a:cubicBezTo>
                  <a:cubicBezTo>
                    <a:pt x="159523" y="75172"/>
                    <a:pt x="125657" y="59297"/>
                    <a:pt x="101844" y="54005"/>
                  </a:cubicBezTo>
                  <a:cubicBezTo>
                    <a:pt x="78031" y="48713"/>
                    <a:pt x="44165" y="43951"/>
                    <a:pt x="38344" y="34955"/>
                  </a:cubicBezTo>
                  <a:cubicBezTo>
                    <a:pt x="32523" y="25959"/>
                    <a:pt x="64273" y="-1028"/>
                    <a:pt x="66919" y="30"/>
                  </a:cubicBezTo>
                  <a:cubicBezTo>
                    <a:pt x="69565" y="1088"/>
                    <a:pt x="52632" y="32838"/>
                    <a:pt x="54219" y="41305"/>
                  </a:cubicBezTo>
                  <a:cubicBezTo>
                    <a:pt x="55806" y="49772"/>
                    <a:pt x="91261" y="40776"/>
                    <a:pt x="76444" y="50830"/>
                  </a:cubicBezTo>
                  <a:cubicBezTo>
                    <a:pt x="61627" y="60884"/>
                    <a:pt x="-4518" y="103218"/>
                    <a:pt x="244" y="104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6C7979A6-E5BF-B192-3B15-A781801126D0}"/>
                </a:ext>
              </a:extLst>
            </p:cNvPr>
            <p:cNvSpPr/>
            <p:nvPr/>
          </p:nvSpPr>
          <p:spPr>
            <a:xfrm>
              <a:off x="4282929" y="4016375"/>
              <a:ext cx="304975" cy="92325"/>
            </a:xfrm>
            <a:custGeom>
              <a:avLst/>
              <a:gdLst>
                <a:gd name="connsiteX0" fmla="*/ 146 w 304975"/>
                <a:gd name="connsiteY0" fmla="*/ 92075 h 92325"/>
                <a:gd name="connsiteX1" fmla="*/ 196996 w 304975"/>
                <a:gd name="connsiteY1" fmla="*/ 53975 h 92325"/>
                <a:gd name="connsiteX2" fmla="*/ 216046 w 304975"/>
                <a:gd name="connsiteY2" fmla="*/ 22225 h 92325"/>
                <a:gd name="connsiteX3" fmla="*/ 273196 w 304975"/>
                <a:gd name="connsiteY3" fmla="*/ 53975 h 92325"/>
                <a:gd name="connsiteX4" fmla="*/ 273196 w 304975"/>
                <a:gd name="connsiteY4" fmla="*/ 0 h 92325"/>
                <a:gd name="connsiteX5" fmla="*/ 304946 w 304975"/>
                <a:gd name="connsiteY5" fmla="*/ 53975 h 92325"/>
                <a:gd name="connsiteX6" fmla="*/ 266846 w 304975"/>
                <a:gd name="connsiteY6" fmla="*/ 28575 h 92325"/>
                <a:gd name="connsiteX7" fmla="*/ 228746 w 304975"/>
                <a:gd name="connsiteY7" fmla="*/ 44450 h 92325"/>
                <a:gd name="connsiteX8" fmla="*/ 165246 w 304975"/>
                <a:gd name="connsiteY8" fmla="*/ 69850 h 92325"/>
                <a:gd name="connsiteX9" fmla="*/ 146 w 304975"/>
                <a:gd name="connsiteY9" fmla="*/ 92075 h 9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975" h="92325">
                  <a:moveTo>
                    <a:pt x="146" y="92075"/>
                  </a:moveTo>
                  <a:cubicBezTo>
                    <a:pt x="5438" y="89429"/>
                    <a:pt x="161013" y="65617"/>
                    <a:pt x="196996" y="53975"/>
                  </a:cubicBezTo>
                  <a:cubicBezTo>
                    <a:pt x="232979" y="42333"/>
                    <a:pt x="203346" y="22225"/>
                    <a:pt x="216046" y="22225"/>
                  </a:cubicBezTo>
                  <a:cubicBezTo>
                    <a:pt x="228746" y="22225"/>
                    <a:pt x="263671" y="57679"/>
                    <a:pt x="273196" y="53975"/>
                  </a:cubicBezTo>
                  <a:cubicBezTo>
                    <a:pt x="282721" y="50271"/>
                    <a:pt x="267904" y="0"/>
                    <a:pt x="273196" y="0"/>
                  </a:cubicBezTo>
                  <a:cubicBezTo>
                    <a:pt x="278488" y="0"/>
                    <a:pt x="306004" y="49213"/>
                    <a:pt x="304946" y="53975"/>
                  </a:cubicBezTo>
                  <a:cubicBezTo>
                    <a:pt x="303888" y="58737"/>
                    <a:pt x="279546" y="30162"/>
                    <a:pt x="266846" y="28575"/>
                  </a:cubicBezTo>
                  <a:cubicBezTo>
                    <a:pt x="254146" y="26988"/>
                    <a:pt x="228746" y="44450"/>
                    <a:pt x="228746" y="44450"/>
                  </a:cubicBezTo>
                  <a:cubicBezTo>
                    <a:pt x="211813" y="51329"/>
                    <a:pt x="195938" y="64029"/>
                    <a:pt x="165246" y="69850"/>
                  </a:cubicBezTo>
                  <a:cubicBezTo>
                    <a:pt x="134554" y="75671"/>
                    <a:pt x="-5146" y="94721"/>
                    <a:pt x="146" y="92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99806A22-DB3C-90E0-623F-0F89898C3FBA}"/>
                </a:ext>
              </a:extLst>
            </p:cNvPr>
            <p:cNvSpPr/>
            <p:nvPr/>
          </p:nvSpPr>
          <p:spPr>
            <a:xfrm>
              <a:off x="4044009" y="4089321"/>
              <a:ext cx="524858" cy="103068"/>
            </a:xfrm>
            <a:custGeom>
              <a:avLst/>
              <a:gdLst>
                <a:gd name="connsiteX0" fmla="*/ 7291 w 524858"/>
                <a:gd name="connsiteY0" fmla="*/ 76279 h 103068"/>
                <a:gd name="connsiteX1" fmla="*/ 369241 w 524858"/>
                <a:gd name="connsiteY1" fmla="*/ 19129 h 103068"/>
                <a:gd name="connsiteX2" fmla="*/ 251766 w 524858"/>
                <a:gd name="connsiteY2" fmla="*/ 76279 h 103068"/>
                <a:gd name="connsiteX3" fmla="*/ 369241 w 524858"/>
                <a:gd name="connsiteY3" fmla="*/ 73104 h 103068"/>
                <a:gd name="connsiteX4" fmla="*/ 324791 w 524858"/>
                <a:gd name="connsiteY4" fmla="*/ 101679 h 103068"/>
                <a:gd name="connsiteX5" fmla="*/ 524816 w 524858"/>
                <a:gd name="connsiteY5" fmla="*/ 22304 h 103068"/>
                <a:gd name="connsiteX6" fmla="*/ 305741 w 524858"/>
                <a:gd name="connsiteY6" fmla="*/ 79454 h 103068"/>
                <a:gd name="connsiteX7" fmla="*/ 324791 w 524858"/>
                <a:gd name="connsiteY7" fmla="*/ 41354 h 103068"/>
                <a:gd name="connsiteX8" fmla="*/ 477191 w 524858"/>
                <a:gd name="connsiteY8" fmla="*/ 79 h 103068"/>
                <a:gd name="connsiteX9" fmla="*/ 318441 w 524858"/>
                <a:gd name="connsiteY9" fmla="*/ 31829 h 103068"/>
                <a:gd name="connsiteX10" fmla="*/ 197791 w 524858"/>
                <a:gd name="connsiteY10" fmla="*/ 63579 h 103068"/>
                <a:gd name="connsiteX11" fmla="*/ 204141 w 524858"/>
                <a:gd name="connsiteY11" fmla="*/ 41354 h 103068"/>
                <a:gd name="connsiteX12" fmla="*/ 131116 w 524858"/>
                <a:gd name="connsiteY12" fmla="*/ 44529 h 103068"/>
                <a:gd name="connsiteX13" fmla="*/ 7291 w 524858"/>
                <a:gd name="connsiteY13" fmla="*/ 76279 h 10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858" h="103068">
                  <a:moveTo>
                    <a:pt x="7291" y="76279"/>
                  </a:moveTo>
                  <a:cubicBezTo>
                    <a:pt x="46979" y="72046"/>
                    <a:pt x="328495" y="19129"/>
                    <a:pt x="369241" y="19129"/>
                  </a:cubicBezTo>
                  <a:cubicBezTo>
                    <a:pt x="409987" y="19129"/>
                    <a:pt x="251766" y="67283"/>
                    <a:pt x="251766" y="76279"/>
                  </a:cubicBezTo>
                  <a:cubicBezTo>
                    <a:pt x="251766" y="85275"/>
                    <a:pt x="357070" y="68871"/>
                    <a:pt x="369241" y="73104"/>
                  </a:cubicBezTo>
                  <a:cubicBezTo>
                    <a:pt x="381412" y="77337"/>
                    <a:pt x="298862" y="110146"/>
                    <a:pt x="324791" y="101679"/>
                  </a:cubicBezTo>
                  <a:cubicBezTo>
                    <a:pt x="350720" y="93212"/>
                    <a:pt x="527991" y="26008"/>
                    <a:pt x="524816" y="22304"/>
                  </a:cubicBezTo>
                  <a:cubicBezTo>
                    <a:pt x="521641" y="18600"/>
                    <a:pt x="339078" y="76279"/>
                    <a:pt x="305741" y="79454"/>
                  </a:cubicBezTo>
                  <a:cubicBezTo>
                    <a:pt x="272404" y="82629"/>
                    <a:pt x="296216" y="54583"/>
                    <a:pt x="324791" y="41354"/>
                  </a:cubicBezTo>
                  <a:cubicBezTo>
                    <a:pt x="353366" y="28125"/>
                    <a:pt x="478249" y="1667"/>
                    <a:pt x="477191" y="79"/>
                  </a:cubicBezTo>
                  <a:cubicBezTo>
                    <a:pt x="476133" y="-1509"/>
                    <a:pt x="365008" y="21246"/>
                    <a:pt x="318441" y="31829"/>
                  </a:cubicBezTo>
                  <a:cubicBezTo>
                    <a:pt x="271874" y="42412"/>
                    <a:pt x="216841" y="61992"/>
                    <a:pt x="197791" y="63579"/>
                  </a:cubicBezTo>
                  <a:cubicBezTo>
                    <a:pt x="178741" y="65166"/>
                    <a:pt x="215254" y="44529"/>
                    <a:pt x="204141" y="41354"/>
                  </a:cubicBezTo>
                  <a:cubicBezTo>
                    <a:pt x="193028" y="38179"/>
                    <a:pt x="160749" y="42412"/>
                    <a:pt x="131116" y="44529"/>
                  </a:cubicBezTo>
                  <a:cubicBezTo>
                    <a:pt x="101483" y="46646"/>
                    <a:pt x="-32397" y="80512"/>
                    <a:pt x="7291" y="76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4EE4A64A-CEE0-6B9A-4029-69E3E37879C1}"/>
                </a:ext>
              </a:extLst>
            </p:cNvPr>
            <p:cNvSpPr/>
            <p:nvPr/>
          </p:nvSpPr>
          <p:spPr>
            <a:xfrm>
              <a:off x="4129377" y="3527152"/>
              <a:ext cx="399950" cy="143750"/>
            </a:xfrm>
            <a:custGeom>
              <a:avLst/>
              <a:gdLst>
                <a:gd name="connsiteX0" fmla="*/ 1298 w 399950"/>
                <a:gd name="connsiteY0" fmla="*/ 143148 h 143750"/>
                <a:gd name="connsiteX1" fmla="*/ 144173 w 399950"/>
                <a:gd name="connsiteY1" fmla="*/ 41548 h 143750"/>
                <a:gd name="connsiteX2" fmla="*/ 226723 w 399950"/>
                <a:gd name="connsiteY2" fmla="*/ 35198 h 143750"/>
                <a:gd name="connsiteX3" fmla="*/ 229898 w 399950"/>
                <a:gd name="connsiteY3" fmla="*/ 47898 h 143750"/>
                <a:gd name="connsiteX4" fmla="*/ 394998 w 399950"/>
                <a:gd name="connsiteY4" fmla="*/ 273 h 143750"/>
                <a:gd name="connsiteX5" fmla="*/ 360073 w 399950"/>
                <a:gd name="connsiteY5" fmla="*/ 28848 h 143750"/>
                <a:gd name="connsiteX6" fmla="*/ 394998 w 399950"/>
                <a:gd name="connsiteY6" fmla="*/ 38373 h 143750"/>
                <a:gd name="connsiteX7" fmla="*/ 369598 w 399950"/>
                <a:gd name="connsiteY7" fmla="*/ 127273 h 143750"/>
                <a:gd name="connsiteX8" fmla="*/ 274348 w 399950"/>
                <a:gd name="connsiteY8" fmla="*/ 98698 h 143750"/>
                <a:gd name="connsiteX9" fmla="*/ 372773 w 399950"/>
                <a:gd name="connsiteY9" fmla="*/ 101873 h 143750"/>
                <a:gd name="connsiteX10" fmla="*/ 369598 w 399950"/>
                <a:gd name="connsiteY10" fmla="*/ 9798 h 143750"/>
                <a:gd name="connsiteX11" fmla="*/ 255298 w 399950"/>
                <a:gd name="connsiteY11" fmla="*/ 54248 h 143750"/>
                <a:gd name="connsiteX12" fmla="*/ 115598 w 399950"/>
                <a:gd name="connsiteY12" fmla="*/ 114573 h 143750"/>
                <a:gd name="connsiteX13" fmla="*/ 182273 w 399950"/>
                <a:gd name="connsiteY13" fmla="*/ 54248 h 143750"/>
                <a:gd name="connsiteX14" fmla="*/ 80673 w 399950"/>
                <a:gd name="connsiteY14" fmla="*/ 82823 h 143750"/>
                <a:gd name="connsiteX15" fmla="*/ 1298 w 399950"/>
                <a:gd name="connsiteY15" fmla="*/ 143148 h 14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9950" h="143750">
                  <a:moveTo>
                    <a:pt x="1298" y="143148"/>
                  </a:moveTo>
                  <a:cubicBezTo>
                    <a:pt x="11881" y="136269"/>
                    <a:pt x="106602" y="59540"/>
                    <a:pt x="144173" y="41548"/>
                  </a:cubicBezTo>
                  <a:cubicBezTo>
                    <a:pt x="181744" y="23556"/>
                    <a:pt x="226723" y="35198"/>
                    <a:pt x="226723" y="35198"/>
                  </a:cubicBezTo>
                  <a:cubicBezTo>
                    <a:pt x="241010" y="36256"/>
                    <a:pt x="201852" y="53719"/>
                    <a:pt x="229898" y="47898"/>
                  </a:cubicBezTo>
                  <a:cubicBezTo>
                    <a:pt x="257944" y="42077"/>
                    <a:pt x="373302" y="3448"/>
                    <a:pt x="394998" y="273"/>
                  </a:cubicBezTo>
                  <a:cubicBezTo>
                    <a:pt x="416694" y="-2902"/>
                    <a:pt x="360073" y="22498"/>
                    <a:pt x="360073" y="28848"/>
                  </a:cubicBezTo>
                  <a:cubicBezTo>
                    <a:pt x="360073" y="35198"/>
                    <a:pt x="393411" y="21969"/>
                    <a:pt x="394998" y="38373"/>
                  </a:cubicBezTo>
                  <a:cubicBezTo>
                    <a:pt x="396585" y="54777"/>
                    <a:pt x="389706" y="117219"/>
                    <a:pt x="369598" y="127273"/>
                  </a:cubicBezTo>
                  <a:cubicBezTo>
                    <a:pt x="349490" y="137327"/>
                    <a:pt x="273819" y="102931"/>
                    <a:pt x="274348" y="98698"/>
                  </a:cubicBezTo>
                  <a:cubicBezTo>
                    <a:pt x="274877" y="94465"/>
                    <a:pt x="356898" y="116690"/>
                    <a:pt x="372773" y="101873"/>
                  </a:cubicBezTo>
                  <a:cubicBezTo>
                    <a:pt x="388648" y="87056"/>
                    <a:pt x="389177" y="17736"/>
                    <a:pt x="369598" y="9798"/>
                  </a:cubicBezTo>
                  <a:cubicBezTo>
                    <a:pt x="350019" y="1860"/>
                    <a:pt x="297631" y="36786"/>
                    <a:pt x="255298" y="54248"/>
                  </a:cubicBezTo>
                  <a:cubicBezTo>
                    <a:pt x="212965" y="71710"/>
                    <a:pt x="127769" y="114573"/>
                    <a:pt x="115598" y="114573"/>
                  </a:cubicBezTo>
                  <a:cubicBezTo>
                    <a:pt x="103427" y="114573"/>
                    <a:pt x="188094" y="59540"/>
                    <a:pt x="182273" y="54248"/>
                  </a:cubicBezTo>
                  <a:cubicBezTo>
                    <a:pt x="176452" y="48956"/>
                    <a:pt x="114010" y="69594"/>
                    <a:pt x="80673" y="82823"/>
                  </a:cubicBezTo>
                  <a:cubicBezTo>
                    <a:pt x="47336" y="96052"/>
                    <a:pt x="-9285" y="150027"/>
                    <a:pt x="1298" y="143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53A5B903-1802-D9EF-0602-C4FE381E3C39}"/>
                </a:ext>
              </a:extLst>
            </p:cNvPr>
            <p:cNvSpPr/>
            <p:nvPr/>
          </p:nvSpPr>
          <p:spPr>
            <a:xfrm>
              <a:off x="3374975" y="3343164"/>
              <a:ext cx="114354" cy="445157"/>
            </a:xfrm>
            <a:custGeom>
              <a:avLst/>
              <a:gdLst>
                <a:gd name="connsiteX0" fmla="*/ 82600 w 114354"/>
                <a:gd name="connsiteY0" fmla="*/ 111 h 445157"/>
                <a:gd name="connsiteX1" fmla="*/ 54025 w 114354"/>
                <a:gd name="connsiteY1" fmla="*/ 282686 h 445157"/>
                <a:gd name="connsiteX2" fmla="*/ 57200 w 114354"/>
                <a:gd name="connsiteY2" fmla="*/ 282686 h 445157"/>
                <a:gd name="connsiteX3" fmla="*/ 98475 w 114354"/>
                <a:gd name="connsiteY3" fmla="*/ 438261 h 445157"/>
                <a:gd name="connsiteX4" fmla="*/ 63550 w 114354"/>
                <a:gd name="connsiteY4" fmla="*/ 419211 h 445157"/>
                <a:gd name="connsiteX5" fmla="*/ 114350 w 114354"/>
                <a:gd name="connsiteY5" fmla="*/ 431911 h 445157"/>
                <a:gd name="connsiteX6" fmla="*/ 60375 w 114354"/>
                <a:gd name="connsiteY6" fmla="*/ 358886 h 445157"/>
                <a:gd name="connsiteX7" fmla="*/ 50 w 114354"/>
                <a:gd name="connsiteY7" fmla="*/ 206486 h 445157"/>
                <a:gd name="connsiteX8" fmla="*/ 50850 w 114354"/>
                <a:gd name="connsiteY8" fmla="*/ 247761 h 445157"/>
                <a:gd name="connsiteX9" fmla="*/ 82600 w 114354"/>
                <a:gd name="connsiteY9" fmla="*/ 111 h 44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54" h="445157">
                  <a:moveTo>
                    <a:pt x="82600" y="111"/>
                  </a:moveTo>
                  <a:cubicBezTo>
                    <a:pt x="83129" y="5932"/>
                    <a:pt x="58258" y="235590"/>
                    <a:pt x="54025" y="282686"/>
                  </a:cubicBezTo>
                  <a:cubicBezTo>
                    <a:pt x="49792" y="329782"/>
                    <a:pt x="49792" y="256757"/>
                    <a:pt x="57200" y="282686"/>
                  </a:cubicBezTo>
                  <a:cubicBezTo>
                    <a:pt x="64608" y="308615"/>
                    <a:pt x="97417" y="415507"/>
                    <a:pt x="98475" y="438261"/>
                  </a:cubicBezTo>
                  <a:cubicBezTo>
                    <a:pt x="99533" y="461015"/>
                    <a:pt x="60904" y="420269"/>
                    <a:pt x="63550" y="419211"/>
                  </a:cubicBezTo>
                  <a:cubicBezTo>
                    <a:pt x="66196" y="418153"/>
                    <a:pt x="114879" y="441965"/>
                    <a:pt x="114350" y="431911"/>
                  </a:cubicBezTo>
                  <a:cubicBezTo>
                    <a:pt x="113821" y="421857"/>
                    <a:pt x="79425" y="396457"/>
                    <a:pt x="60375" y="358886"/>
                  </a:cubicBezTo>
                  <a:cubicBezTo>
                    <a:pt x="41325" y="321315"/>
                    <a:pt x="1637" y="225007"/>
                    <a:pt x="50" y="206486"/>
                  </a:cubicBezTo>
                  <a:cubicBezTo>
                    <a:pt x="-1537" y="187965"/>
                    <a:pt x="34975" y="276336"/>
                    <a:pt x="50850" y="247761"/>
                  </a:cubicBezTo>
                  <a:cubicBezTo>
                    <a:pt x="66725" y="219186"/>
                    <a:pt x="82071" y="-5710"/>
                    <a:pt x="82600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EFB7792C-0FAD-7DCD-2905-CBFD2D283512}"/>
                </a:ext>
              </a:extLst>
            </p:cNvPr>
            <p:cNvSpPr/>
            <p:nvPr/>
          </p:nvSpPr>
          <p:spPr>
            <a:xfrm>
              <a:off x="3990975" y="3803098"/>
              <a:ext cx="66836" cy="275399"/>
            </a:xfrm>
            <a:custGeom>
              <a:avLst/>
              <a:gdLst>
                <a:gd name="connsiteX0" fmla="*/ 66675 w 66836"/>
                <a:gd name="connsiteY0" fmla="*/ 552 h 275399"/>
                <a:gd name="connsiteX1" fmla="*/ 34925 w 66836"/>
                <a:gd name="connsiteY1" fmla="*/ 140252 h 275399"/>
                <a:gd name="connsiteX2" fmla="*/ 44450 w 66836"/>
                <a:gd name="connsiteY2" fmla="*/ 273602 h 275399"/>
                <a:gd name="connsiteX3" fmla="*/ 19050 w 66836"/>
                <a:gd name="connsiteY3" fmla="*/ 213277 h 275399"/>
                <a:gd name="connsiteX4" fmla="*/ 0 w 66836"/>
                <a:gd name="connsiteY4" fmla="*/ 156127 h 275399"/>
                <a:gd name="connsiteX5" fmla="*/ 19050 w 66836"/>
                <a:gd name="connsiteY5" fmla="*/ 194227 h 275399"/>
                <a:gd name="connsiteX6" fmla="*/ 66675 w 66836"/>
                <a:gd name="connsiteY6" fmla="*/ 552 h 27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36" h="275399">
                  <a:moveTo>
                    <a:pt x="66675" y="552"/>
                  </a:moveTo>
                  <a:cubicBezTo>
                    <a:pt x="69321" y="-8444"/>
                    <a:pt x="38629" y="94744"/>
                    <a:pt x="34925" y="140252"/>
                  </a:cubicBezTo>
                  <a:cubicBezTo>
                    <a:pt x="31221" y="185760"/>
                    <a:pt x="47096" y="261431"/>
                    <a:pt x="44450" y="273602"/>
                  </a:cubicBezTo>
                  <a:cubicBezTo>
                    <a:pt x="41804" y="285773"/>
                    <a:pt x="26458" y="232856"/>
                    <a:pt x="19050" y="213277"/>
                  </a:cubicBezTo>
                  <a:cubicBezTo>
                    <a:pt x="11642" y="193698"/>
                    <a:pt x="0" y="159302"/>
                    <a:pt x="0" y="156127"/>
                  </a:cubicBezTo>
                  <a:cubicBezTo>
                    <a:pt x="0" y="152952"/>
                    <a:pt x="7408" y="219098"/>
                    <a:pt x="19050" y="194227"/>
                  </a:cubicBezTo>
                  <a:cubicBezTo>
                    <a:pt x="30692" y="169356"/>
                    <a:pt x="64029" y="9548"/>
                    <a:pt x="66675" y="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1E90DFE9-AB2B-6EC6-C57D-64D24338E7B5}"/>
                </a:ext>
              </a:extLst>
            </p:cNvPr>
            <p:cNvSpPr/>
            <p:nvPr/>
          </p:nvSpPr>
          <p:spPr>
            <a:xfrm>
              <a:off x="4063786" y="4460860"/>
              <a:ext cx="250317" cy="185894"/>
            </a:xfrm>
            <a:custGeom>
              <a:avLst/>
              <a:gdLst>
                <a:gd name="connsiteX0" fmla="*/ 214 w 250317"/>
                <a:gd name="connsiteY0" fmla="*/ 15 h 185894"/>
                <a:gd name="connsiteX1" fmla="*/ 133564 w 250317"/>
                <a:gd name="connsiteY1" fmla="*/ 79390 h 185894"/>
                <a:gd name="connsiteX2" fmla="*/ 133564 w 250317"/>
                <a:gd name="connsiteY2" fmla="*/ 57165 h 185894"/>
                <a:gd name="connsiteX3" fmla="*/ 247864 w 250317"/>
                <a:gd name="connsiteY3" fmla="*/ 184165 h 185894"/>
                <a:gd name="connsiteX4" fmla="*/ 203414 w 250317"/>
                <a:gd name="connsiteY4" fmla="*/ 127015 h 185894"/>
                <a:gd name="connsiteX5" fmla="*/ 104989 w 250317"/>
                <a:gd name="connsiteY5" fmla="*/ 73040 h 185894"/>
                <a:gd name="connsiteX6" fmla="*/ 214 w 250317"/>
                <a:gd name="connsiteY6" fmla="*/ 15 h 18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317" h="185894">
                  <a:moveTo>
                    <a:pt x="214" y="15"/>
                  </a:moveTo>
                  <a:cubicBezTo>
                    <a:pt x="4976" y="1073"/>
                    <a:pt x="111339" y="69865"/>
                    <a:pt x="133564" y="79390"/>
                  </a:cubicBezTo>
                  <a:cubicBezTo>
                    <a:pt x="155789" y="88915"/>
                    <a:pt x="114514" y="39703"/>
                    <a:pt x="133564" y="57165"/>
                  </a:cubicBezTo>
                  <a:cubicBezTo>
                    <a:pt x="152614" y="74627"/>
                    <a:pt x="236222" y="172523"/>
                    <a:pt x="247864" y="184165"/>
                  </a:cubicBezTo>
                  <a:cubicBezTo>
                    <a:pt x="259506" y="195807"/>
                    <a:pt x="227226" y="145536"/>
                    <a:pt x="203414" y="127015"/>
                  </a:cubicBezTo>
                  <a:cubicBezTo>
                    <a:pt x="179602" y="108494"/>
                    <a:pt x="138856" y="94207"/>
                    <a:pt x="104989" y="73040"/>
                  </a:cubicBezTo>
                  <a:cubicBezTo>
                    <a:pt x="71122" y="51873"/>
                    <a:pt x="-4548" y="-1043"/>
                    <a:pt x="214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E9221867-814D-20E4-8016-D4CB5874D7FA}"/>
                </a:ext>
              </a:extLst>
            </p:cNvPr>
            <p:cNvSpPr/>
            <p:nvPr/>
          </p:nvSpPr>
          <p:spPr>
            <a:xfrm>
              <a:off x="3774948" y="4176673"/>
              <a:ext cx="22402" cy="415762"/>
            </a:xfrm>
            <a:custGeom>
              <a:avLst/>
              <a:gdLst>
                <a:gd name="connsiteX0" fmla="*/ 22352 w 22402"/>
                <a:gd name="connsiteY0" fmla="*/ 1627 h 415762"/>
                <a:gd name="connsiteX1" fmla="*/ 127 w 22402"/>
                <a:gd name="connsiteY1" fmla="*/ 293727 h 415762"/>
                <a:gd name="connsiteX2" fmla="*/ 12827 w 22402"/>
                <a:gd name="connsiteY2" fmla="*/ 414377 h 415762"/>
                <a:gd name="connsiteX3" fmla="*/ 3302 w 22402"/>
                <a:gd name="connsiteY3" fmla="*/ 344527 h 415762"/>
                <a:gd name="connsiteX4" fmla="*/ 19177 w 22402"/>
                <a:gd name="connsiteY4" fmla="*/ 131802 h 415762"/>
                <a:gd name="connsiteX5" fmla="*/ 6477 w 22402"/>
                <a:gd name="connsiteY5" fmla="*/ 173077 h 415762"/>
                <a:gd name="connsiteX6" fmla="*/ 22352 w 22402"/>
                <a:gd name="connsiteY6" fmla="*/ 1627 h 41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02" h="415762">
                  <a:moveTo>
                    <a:pt x="22352" y="1627"/>
                  </a:moveTo>
                  <a:cubicBezTo>
                    <a:pt x="21294" y="21735"/>
                    <a:pt x="1715" y="224935"/>
                    <a:pt x="127" y="293727"/>
                  </a:cubicBezTo>
                  <a:cubicBezTo>
                    <a:pt x="-1461" y="362519"/>
                    <a:pt x="12298" y="405910"/>
                    <a:pt x="12827" y="414377"/>
                  </a:cubicBezTo>
                  <a:cubicBezTo>
                    <a:pt x="13356" y="422844"/>
                    <a:pt x="2244" y="391623"/>
                    <a:pt x="3302" y="344527"/>
                  </a:cubicBezTo>
                  <a:cubicBezTo>
                    <a:pt x="4360" y="297431"/>
                    <a:pt x="18648" y="160377"/>
                    <a:pt x="19177" y="131802"/>
                  </a:cubicBezTo>
                  <a:cubicBezTo>
                    <a:pt x="19706" y="103227"/>
                    <a:pt x="5419" y="192127"/>
                    <a:pt x="6477" y="173077"/>
                  </a:cubicBezTo>
                  <a:cubicBezTo>
                    <a:pt x="7535" y="154027"/>
                    <a:pt x="23410" y="-18481"/>
                    <a:pt x="22352" y="16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D26424F8-86EF-4F55-E9FC-FFA6C99C5972}"/>
                </a:ext>
              </a:extLst>
            </p:cNvPr>
            <p:cNvSpPr/>
            <p:nvPr/>
          </p:nvSpPr>
          <p:spPr>
            <a:xfrm>
              <a:off x="3986938" y="4098833"/>
              <a:ext cx="106102" cy="405867"/>
            </a:xfrm>
            <a:custGeom>
              <a:avLst/>
              <a:gdLst>
                <a:gd name="connsiteX0" fmla="*/ 862 w 106102"/>
                <a:gd name="connsiteY0" fmla="*/ 92 h 405867"/>
                <a:gd name="connsiteX1" fmla="*/ 7212 w 106102"/>
                <a:gd name="connsiteY1" fmla="*/ 279492 h 405867"/>
                <a:gd name="connsiteX2" fmla="*/ 32612 w 106102"/>
                <a:gd name="connsiteY2" fmla="*/ 365217 h 405867"/>
                <a:gd name="connsiteX3" fmla="*/ 61187 w 106102"/>
                <a:gd name="connsiteY3" fmla="*/ 381092 h 405867"/>
                <a:gd name="connsiteX4" fmla="*/ 54837 w 106102"/>
                <a:gd name="connsiteY4" fmla="*/ 352517 h 405867"/>
                <a:gd name="connsiteX5" fmla="*/ 105637 w 106102"/>
                <a:gd name="connsiteY5" fmla="*/ 396967 h 405867"/>
                <a:gd name="connsiteX6" fmla="*/ 80237 w 106102"/>
                <a:gd name="connsiteY6" fmla="*/ 146142 h 405867"/>
                <a:gd name="connsiteX7" fmla="*/ 83412 w 106102"/>
                <a:gd name="connsiteY7" fmla="*/ 355692 h 405867"/>
                <a:gd name="connsiteX8" fmla="*/ 10387 w 106102"/>
                <a:gd name="connsiteY8" fmla="*/ 311242 h 405867"/>
                <a:gd name="connsiteX9" fmla="*/ 862 w 106102"/>
                <a:gd name="connsiteY9" fmla="*/ 92 h 40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102" h="405867">
                  <a:moveTo>
                    <a:pt x="862" y="92"/>
                  </a:moveTo>
                  <a:cubicBezTo>
                    <a:pt x="333" y="-5200"/>
                    <a:pt x="1920" y="218638"/>
                    <a:pt x="7212" y="279492"/>
                  </a:cubicBezTo>
                  <a:cubicBezTo>
                    <a:pt x="12504" y="340346"/>
                    <a:pt x="23616" y="348284"/>
                    <a:pt x="32612" y="365217"/>
                  </a:cubicBezTo>
                  <a:cubicBezTo>
                    <a:pt x="41608" y="382150"/>
                    <a:pt x="57483" y="383209"/>
                    <a:pt x="61187" y="381092"/>
                  </a:cubicBezTo>
                  <a:cubicBezTo>
                    <a:pt x="64891" y="378975"/>
                    <a:pt x="47429" y="349871"/>
                    <a:pt x="54837" y="352517"/>
                  </a:cubicBezTo>
                  <a:cubicBezTo>
                    <a:pt x="62245" y="355163"/>
                    <a:pt x="101404" y="431363"/>
                    <a:pt x="105637" y="396967"/>
                  </a:cubicBezTo>
                  <a:cubicBezTo>
                    <a:pt x="109870" y="362571"/>
                    <a:pt x="83941" y="153021"/>
                    <a:pt x="80237" y="146142"/>
                  </a:cubicBezTo>
                  <a:cubicBezTo>
                    <a:pt x="76533" y="139263"/>
                    <a:pt x="95054" y="328175"/>
                    <a:pt x="83412" y="355692"/>
                  </a:cubicBezTo>
                  <a:cubicBezTo>
                    <a:pt x="71770" y="383209"/>
                    <a:pt x="25733" y="365217"/>
                    <a:pt x="10387" y="311242"/>
                  </a:cubicBezTo>
                  <a:cubicBezTo>
                    <a:pt x="-4959" y="257267"/>
                    <a:pt x="1391" y="5384"/>
                    <a:pt x="862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BE97C06C-268F-1073-F7D9-47BD78023EB6}"/>
                </a:ext>
              </a:extLst>
            </p:cNvPr>
            <p:cNvSpPr/>
            <p:nvPr/>
          </p:nvSpPr>
          <p:spPr>
            <a:xfrm>
              <a:off x="3531735" y="4508417"/>
              <a:ext cx="120770" cy="293261"/>
            </a:xfrm>
            <a:custGeom>
              <a:avLst/>
              <a:gdLst>
                <a:gd name="connsiteX0" fmla="*/ 8390 w 120770"/>
                <a:gd name="connsiteY0" fmla="*/ 83 h 293261"/>
                <a:gd name="connsiteX1" fmla="*/ 14740 w 120770"/>
                <a:gd name="connsiteY1" fmla="*/ 120733 h 293261"/>
                <a:gd name="connsiteX2" fmla="*/ 59190 w 120770"/>
                <a:gd name="connsiteY2" fmla="*/ 215983 h 293261"/>
                <a:gd name="connsiteX3" fmla="*/ 43315 w 120770"/>
                <a:gd name="connsiteY3" fmla="*/ 181058 h 293261"/>
                <a:gd name="connsiteX4" fmla="*/ 119515 w 120770"/>
                <a:gd name="connsiteY4" fmla="*/ 292183 h 293261"/>
                <a:gd name="connsiteX5" fmla="*/ 84590 w 120770"/>
                <a:gd name="connsiteY5" fmla="*/ 231858 h 293261"/>
                <a:gd name="connsiteX6" fmla="*/ 5215 w 120770"/>
                <a:gd name="connsiteY6" fmla="*/ 139783 h 293261"/>
                <a:gd name="connsiteX7" fmla="*/ 8390 w 120770"/>
                <a:gd name="connsiteY7" fmla="*/ 83 h 29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770" h="293261">
                  <a:moveTo>
                    <a:pt x="8390" y="83"/>
                  </a:moveTo>
                  <a:cubicBezTo>
                    <a:pt x="9977" y="-3092"/>
                    <a:pt x="6273" y="84750"/>
                    <a:pt x="14740" y="120733"/>
                  </a:cubicBezTo>
                  <a:cubicBezTo>
                    <a:pt x="23207" y="156716"/>
                    <a:pt x="54428" y="205929"/>
                    <a:pt x="59190" y="215983"/>
                  </a:cubicBezTo>
                  <a:cubicBezTo>
                    <a:pt x="63953" y="226037"/>
                    <a:pt x="33261" y="168358"/>
                    <a:pt x="43315" y="181058"/>
                  </a:cubicBezTo>
                  <a:cubicBezTo>
                    <a:pt x="53369" y="193758"/>
                    <a:pt x="112636" y="283716"/>
                    <a:pt x="119515" y="292183"/>
                  </a:cubicBezTo>
                  <a:cubicBezTo>
                    <a:pt x="126394" y="300650"/>
                    <a:pt x="103640" y="257258"/>
                    <a:pt x="84590" y="231858"/>
                  </a:cubicBezTo>
                  <a:cubicBezTo>
                    <a:pt x="65540" y="206458"/>
                    <a:pt x="17915" y="174179"/>
                    <a:pt x="5215" y="139783"/>
                  </a:cubicBezTo>
                  <a:cubicBezTo>
                    <a:pt x="-7485" y="105387"/>
                    <a:pt x="6803" y="3258"/>
                    <a:pt x="8390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196570EC-C869-22E5-20CC-DB979EE32B5B}"/>
                </a:ext>
              </a:extLst>
            </p:cNvPr>
            <p:cNvSpPr/>
            <p:nvPr/>
          </p:nvSpPr>
          <p:spPr>
            <a:xfrm>
              <a:off x="4362443" y="4378218"/>
              <a:ext cx="64722" cy="163748"/>
            </a:xfrm>
            <a:custGeom>
              <a:avLst/>
              <a:gdLst>
                <a:gd name="connsiteX0" fmla="*/ 28582 w 64722"/>
                <a:gd name="connsiteY0" fmla="*/ 107 h 163748"/>
                <a:gd name="connsiteX1" fmla="*/ 19057 w 64722"/>
                <a:gd name="connsiteY1" fmla="*/ 92182 h 163748"/>
                <a:gd name="connsiteX2" fmla="*/ 63507 w 64722"/>
                <a:gd name="connsiteY2" fmla="*/ 162032 h 163748"/>
                <a:gd name="connsiteX3" fmla="*/ 47632 w 64722"/>
                <a:gd name="connsiteY3" fmla="*/ 139807 h 163748"/>
                <a:gd name="connsiteX4" fmla="*/ 7 w 64722"/>
                <a:gd name="connsiteY4" fmla="*/ 111232 h 163748"/>
                <a:gd name="connsiteX5" fmla="*/ 28582 w 64722"/>
                <a:gd name="connsiteY5" fmla="*/ 107 h 16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22" h="163748">
                  <a:moveTo>
                    <a:pt x="28582" y="107"/>
                  </a:moveTo>
                  <a:cubicBezTo>
                    <a:pt x="31757" y="-3068"/>
                    <a:pt x="13236" y="65194"/>
                    <a:pt x="19057" y="92182"/>
                  </a:cubicBezTo>
                  <a:cubicBezTo>
                    <a:pt x="24878" y="119170"/>
                    <a:pt x="63507" y="162032"/>
                    <a:pt x="63507" y="162032"/>
                  </a:cubicBezTo>
                  <a:cubicBezTo>
                    <a:pt x="68270" y="169970"/>
                    <a:pt x="58215" y="148274"/>
                    <a:pt x="47632" y="139807"/>
                  </a:cubicBezTo>
                  <a:cubicBezTo>
                    <a:pt x="37049" y="131340"/>
                    <a:pt x="536" y="133986"/>
                    <a:pt x="7" y="111232"/>
                  </a:cubicBezTo>
                  <a:cubicBezTo>
                    <a:pt x="-522" y="88478"/>
                    <a:pt x="25407" y="3282"/>
                    <a:pt x="28582" y="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B0A917D8-A062-1518-FA74-17E9A33DE93B}"/>
                </a:ext>
              </a:extLst>
            </p:cNvPr>
            <p:cNvSpPr/>
            <p:nvPr/>
          </p:nvSpPr>
          <p:spPr>
            <a:xfrm>
              <a:off x="3644896" y="4406858"/>
              <a:ext cx="58578" cy="168345"/>
            </a:xfrm>
            <a:custGeom>
              <a:avLst/>
              <a:gdLst>
                <a:gd name="connsiteX0" fmla="*/ 4 w 58578"/>
                <a:gd name="connsiteY0" fmla="*/ 42 h 168345"/>
                <a:gd name="connsiteX1" fmla="*/ 53979 w 58578"/>
                <a:gd name="connsiteY1" fmla="*/ 76242 h 168345"/>
                <a:gd name="connsiteX2" fmla="*/ 50804 w 58578"/>
                <a:gd name="connsiteY2" fmla="*/ 168317 h 168345"/>
                <a:gd name="connsiteX3" fmla="*/ 57154 w 58578"/>
                <a:gd name="connsiteY3" fmla="*/ 66717 h 168345"/>
                <a:gd name="connsiteX4" fmla="*/ 4 w 58578"/>
                <a:gd name="connsiteY4" fmla="*/ 42 h 16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78" h="168345">
                  <a:moveTo>
                    <a:pt x="4" y="42"/>
                  </a:moveTo>
                  <a:cubicBezTo>
                    <a:pt x="-525" y="1629"/>
                    <a:pt x="45512" y="48196"/>
                    <a:pt x="53979" y="76242"/>
                  </a:cubicBezTo>
                  <a:cubicBezTo>
                    <a:pt x="62446" y="104288"/>
                    <a:pt x="50275" y="169904"/>
                    <a:pt x="50804" y="168317"/>
                  </a:cubicBezTo>
                  <a:cubicBezTo>
                    <a:pt x="51333" y="166730"/>
                    <a:pt x="62446" y="92117"/>
                    <a:pt x="57154" y="66717"/>
                  </a:cubicBezTo>
                  <a:cubicBezTo>
                    <a:pt x="51862" y="41317"/>
                    <a:pt x="533" y="-1545"/>
                    <a:pt x="4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C1274DED-0028-9093-6A49-FA7252A63E8D}"/>
                </a:ext>
              </a:extLst>
            </p:cNvPr>
            <p:cNvSpPr/>
            <p:nvPr/>
          </p:nvSpPr>
          <p:spPr>
            <a:xfrm>
              <a:off x="3756259" y="4619625"/>
              <a:ext cx="55137" cy="152771"/>
            </a:xfrm>
            <a:custGeom>
              <a:avLst/>
              <a:gdLst>
                <a:gd name="connsiteX0" fmla="*/ 6116 w 55137"/>
                <a:gd name="connsiteY0" fmla="*/ 0 h 152771"/>
                <a:gd name="connsiteX1" fmla="*/ 2941 w 55137"/>
                <a:gd name="connsiteY1" fmla="*/ 73025 h 152771"/>
                <a:gd name="connsiteX2" fmla="*/ 53741 w 55137"/>
                <a:gd name="connsiteY2" fmla="*/ 152400 h 152771"/>
                <a:gd name="connsiteX3" fmla="*/ 37866 w 55137"/>
                <a:gd name="connsiteY3" fmla="*/ 101600 h 152771"/>
                <a:gd name="connsiteX4" fmla="*/ 6116 w 55137"/>
                <a:gd name="connsiteY4" fmla="*/ 73025 h 152771"/>
                <a:gd name="connsiteX5" fmla="*/ 6116 w 55137"/>
                <a:gd name="connsiteY5" fmla="*/ 0 h 15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37" h="152771">
                  <a:moveTo>
                    <a:pt x="6116" y="0"/>
                  </a:moveTo>
                  <a:cubicBezTo>
                    <a:pt x="5587" y="0"/>
                    <a:pt x="-4996" y="47625"/>
                    <a:pt x="2941" y="73025"/>
                  </a:cubicBezTo>
                  <a:cubicBezTo>
                    <a:pt x="10878" y="98425"/>
                    <a:pt x="47920" y="147638"/>
                    <a:pt x="53741" y="152400"/>
                  </a:cubicBezTo>
                  <a:cubicBezTo>
                    <a:pt x="59562" y="157162"/>
                    <a:pt x="45803" y="114829"/>
                    <a:pt x="37866" y="101600"/>
                  </a:cubicBezTo>
                  <a:cubicBezTo>
                    <a:pt x="29929" y="88371"/>
                    <a:pt x="10878" y="92604"/>
                    <a:pt x="6116" y="73025"/>
                  </a:cubicBezTo>
                  <a:cubicBezTo>
                    <a:pt x="1354" y="53446"/>
                    <a:pt x="6645" y="0"/>
                    <a:pt x="611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3782DCCA-0A5D-26FE-FA0A-715C73234F94}"/>
                </a:ext>
              </a:extLst>
            </p:cNvPr>
            <p:cNvSpPr/>
            <p:nvPr/>
          </p:nvSpPr>
          <p:spPr>
            <a:xfrm>
              <a:off x="3732946" y="4857719"/>
              <a:ext cx="118942" cy="243061"/>
            </a:xfrm>
            <a:custGeom>
              <a:avLst/>
              <a:gdLst>
                <a:gd name="connsiteX0" fmla="*/ 67529 w 118942"/>
                <a:gd name="connsiteY0" fmla="*/ 31 h 243061"/>
                <a:gd name="connsiteX1" fmla="*/ 86579 w 118942"/>
                <a:gd name="connsiteY1" fmla="*/ 85756 h 243061"/>
                <a:gd name="connsiteX2" fmla="*/ 61179 w 118942"/>
                <a:gd name="connsiteY2" fmla="*/ 139731 h 243061"/>
                <a:gd name="connsiteX3" fmla="*/ 118329 w 118942"/>
                <a:gd name="connsiteY3" fmla="*/ 241331 h 243061"/>
                <a:gd name="connsiteX4" fmla="*/ 92929 w 118942"/>
                <a:gd name="connsiteY4" fmla="*/ 206406 h 243061"/>
                <a:gd name="connsiteX5" fmla="*/ 854 w 118942"/>
                <a:gd name="connsiteY5" fmla="*/ 79406 h 243061"/>
                <a:gd name="connsiteX6" fmla="*/ 48479 w 118942"/>
                <a:gd name="connsiteY6" fmla="*/ 120681 h 243061"/>
                <a:gd name="connsiteX7" fmla="*/ 73879 w 118942"/>
                <a:gd name="connsiteY7" fmla="*/ 76231 h 243061"/>
                <a:gd name="connsiteX8" fmla="*/ 67529 w 118942"/>
                <a:gd name="connsiteY8" fmla="*/ 31 h 24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942" h="243061">
                  <a:moveTo>
                    <a:pt x="67529" y="31"/>
                  </a:moveTo>
                  <a:cubicBezTo>
                    <a:pt x="69646" y="1619"/>
                    <a:pt x="87637" y="62473"/>
                    <a:pt x="86579" y="85756"/>
                  </a:cubicBezTo>
                  <a:cubicBezTo>
                    <a:pt x="85521" y="109039"/>
                    <a:pt x="55887" y="113802"/>
                    <a:pt x="61179" y="139731"/>
                  </a:cubicBezTo>
                  <a:cubicBezTo>
                    <a:pt x="66471" y="165660"/>
                    <a:pt x="113037" y="230219"/>
                    <a:pt x="118329" y="241331"/>
                  </a:cubicBezTo>
                  <a:cubicBezTo>
                    <a:pt x="123621" y="252444"/>
                    <a:pt x="92929" y="206406"/>
                    <a:pt x="92929" y="206406"/>
                  </a:cubicBezTo>
                  <a:cubicBezTo>
                    <a:pt x="73350" y="179419"/>
                    <a:pt x="8262" y="93693"/>
                    <a:pt x="854" y="79406"/>
                  </a:cubicBezTo>
                  <a:cubicBezTo>
                    <a:pt x="-6554" y="65119"/>
                    <a:pt x="36308" y="121210"/>
                    <a:pt x="48479" y="120681"/>
                  </a:cubicBezTo>
                  <a:cubicBezTo>
                    <a:pt x="60650" y="120152"/>
                    <a:pt x="67529" y="94223"/>
                    <a:pt x="73879" y="76231"/>
                  </a:cubicBezTo>
                  <a:cubicBezTo>
                    <a:pt x="80229" y="58239"/>
                    <a:pt x="65412" y="-1557"/>
                    <a:pt x="67529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12671E13-3F87-EE1E-00B4-C07CA3DD944A}"/>
                </a:ext>
              </a:extLst>
            </p:cNvPr>
            <p:cNvSpPr/>
            <p:nvPr/>
          </p:nvSpPr>
          <p:spPr>
            <a:xfrm>
              <a:off x="4108310" y="4892675"/>
              <a:ext cx="89376" cy="132023"/>
            </a:xfrm>
            <a:custGeom>
              <a:avLst/>
              <a:gdLst>
                <a:gd name="connsiteX0" fmla="*/ 140 w 89376"/>
                <a:gd name="connsiteY0" fmla="*/ 0 h 132023"/>
                <a:gd name="connsiteX1" fmla="*/ 89040 w 89376"/>
                <a:gd name="connsiteY1" fmla="*/ 117475 h 132023"/>
                <a:gd name="connsiteX2" fmla="*/ 31890 w 89376"/>
                <a:gd name="connsiteY2" fmla="*/ 130175 h 132023"/>
                <a:gd name="connsiteX3" fmla="*/ 66815 w 89376"/>
                <a:gd name="connsiteY3" fmla="*/ 117475 h 132023"/>
                <a:gd name="connsiteX4" fmla="*/ 140 w 89376"/>
                <a:gd name="connsiteY4" fmla="*/ 0 h 13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76" h="132023">
                  <a:moveTo>
                    <a:pt x="140" y="0"/>
                  </a:moveTo>
                  <a:cubicBezTo>
                    <a:pt x="3844" y="0"/>
                    <a:pt x="83748" y="95779"/>
                    <a:pt x="89040" y="117475"/>
                  </a:cubicBezTo>
                  <a:cubicBezTo>
                    <a:pt x="94332" y="139171"/>
                    <a:pt x="35594" y="130175"/>
                    <a:pt x="31890" y="130175"/>
                  </a:cubicBezTo>
                  <a:cubicBezTo>
                    <a:pt x="28186" y="130175"/>
                    <a:pt x="66286" y="138112"/>
                    <a:pt x="66815" y="117475"/>
                  </a:cubicBezTo>
                  <a:cubicBezTo>
                    <a:pt x="67344" y="96838"/>
                    <a:pt x="-3564" y="0"/>
                    <a:pt x="14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435735C2-0C62-6E02-DF06-B1747EFFD7D3}"/>
                </a:ext>
              </a:extLst>
            </p:cNvPr>
            <p:cNvSpPr/>
            <p:nvPr/>
          </p:nvSpPr>
          <p:spPr>
            <a:xfrm>
              <a:off x="4290940" y="4876735"/>
              <a:ext cx="153666" cy="123890"/>
            </a:xfrm>
            <a:custGeom>
              <a:avLst/>
              <a:gdLst>
                <a:gd name="connsiteX0" fmla="*/ 8010 w 153666"/>
                <a:gd name="connsiteY0" fmla="*/ 12765 h 123890"/>
                <a:gd name="connsiteX1" fmla="*/ 65160 w 153666"/>
                <a:gd name="connsiteY1" fmla="*/ 69915 h 123890"/>
                <a:gd name="connsiteX2" fmla="*/ 1660 w 153666"/>
                <a:gd name="connsiteY2" fmla="*/ 123890 h 123890"/>
                <a:gd name="connsiteX3" fmla="*/ 147710 w 153666"/>
                <a:gd name="connsiteY3" fmla="*/ 69915 h 123890"/>
                <a:gd name="connsiteX4" fmla="*/ 122310 w 153666"/>
                <a:gd name="connsiteY4" fmla="*/ 69915 h 123890"/>
                <a:gd name="connsiteX5" fmla="*/ 93735 w 153666"/>
                <a:gd name="connsiteY5" fmla="*/ 65 h 123890"/>
                <a:gd name="connsiteX6" fmla="*/ 96910 w 153666"/>
                <a:gd name="connsiteY6" fmla="*/ 57215 h 123890"/>
                <a:gd name="connsiteX7" fmla="*/ 65160 w 153666"/>
                <a:gd name="connsiteY7" fmla="*/ 57215 h 123890"/>
                <a:gd name="connsiteX8" fmla="*/ 8010 w 153666"/>
                <a:gd name="connsiteY8" fmla="*/ 12765 h 12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66" h="123890">
                  <a:moveTo>
                    <a:pt x="8010" y="12765"/>
                  </a:moveTo>
                  <a:cubicBezTo>
                    <a:pt x="8010" y="14882"/>
                    <a:pt x="66218" y="51394"/>
                    <a:pt x="65160" y="69915"/>
                  </a:cubicBezTo>
                  <a:cubicBezTo>
                    <a:pt x="64102" y="88436"/>
                    <a:pt x="-12098" y="123890"/>
                    <a:pt x="1660" y="123890"/>
                  </a:cubicBezTo>
                  <a:cubicBezTo>
                    <a:pt x="15418" y="123890"/>
                    <a:pt x="127602" y="78911"/>
                    <a:pt x="147710" y="69915"/>
                  </a:cubicBezTo>
                  <a:cubicBezTo>
                    <a:pt x="167818" y="60919"/>
                    <a:pt x="131306" y="81557"/>
                    <a:pt x="122310" y="69915"/>
                  </a:cubicBezTo>
                  <a:cubicBezTo>
                    <a:pt x="113314" y="58273"/>
                    <a:pt x="97968" y="2182"/>
                    <a:pt x="93735" y="65"/>
                  </a:cubicBezTo>
                  <a:cubicBezTo>
                    <a:pt x="89502" y="-2052"/>
                    <a:pt x="101673" y="47690"/>
                    <a:pt x="96910" y="57215"/>
                  </a:cubicBezTo>
                  <a:cubicBezTo>
                    <a:pt x="92147" y="66740"/>
                    <a:pt x="76273" y="61448"/>
                    <a:pt x="65160" y="57215"/>
                  </a:cubicBezTo>
                  <a:cubicBezTo>
                    <a:pt x="54048" y="52982"/>
                    <a:pt x="8010" y="10648"/>
                    <a:pt x="8010" y="12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E345C315-24C3-B27F-91D2-192EEAEC7DA9}"/>
                </a:ext>
              </a:extLst>
            </p:cNvPr>
            <p:cNvSpPr/>
            <p:nvPr/>
          </p:nvSpPr>
          <p:spPr>
            <a:xfrm>
              <a:off x="4250848" y="4327520"/>
              <a:ext cx="36007" cy="172711"/>
            </a:xfrm>
            <a:custGeom>
              <a:avLst/>
              <a:gdLst>
                <a:gd name="connsiteX0" fmla="*/ 16352 w 36007"/>
                <a:gd name="connsiteY0" fmla="*/ 5 h 172711"/>
                <a:gd name="connsiteX1" fmla="*/ 3652 w 36007"/>
                <a:gd name="connsiteY1" fmla="*/ 66680 h 172711"/>
                <a:gd name="connsiteX2" fmla="*/ 35402 w 36007"/>
                <a:gd name="connsiteY2" fmla="*/ 168280 h 172711"/>
                <a:gd name="connsiteX3" fmla="*/ 22702 w 36007"/>
                <a:gd name="connsiteY3" fmla="*/ 146055 h 172711"/>
                <a:gd name="connsiteX4" fmla="*/ 477 w 36007"/>
                <a:gd name="connsiteY4" fmla="*/ 69855 h 172711"/>
                <a:gd name="connsiteX5" fmla="*/ 16352 w 36007"/>
                <a:gd name="connsiteY5" fmla="*/ 5 h 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7" h="172711">
                  <a:moveTo>
                    <a:pt x="16352" y="5"/>
                  </a:moveTo>
                  <a:cubicBezTo>
                    <a:pt x="16881" y="-524"/>
                    <a:pt x="477" y="38634"/>
                    <a:pt x="3652" y="66680"/>
                  </a:cubicBezTo>
                  <a:cubicBezTo>
                    <a:pt x="6827" y="94726"/>
                    <a:pt x="35402" y="168280"/>
                    <a:pt x="35402" y="168280"/>
                  </a:cubicBezTo>
                  <a:cubicBezTo>
                    <a:pt x="38577" y="181509"/>
                    <a:pt x="28523" y="162459"/>
                    <a:pt x="22702" y="146055"/>
                  </a:cubicBezTo>
                  <a:cubicBezTo>
                    <a:pt x="16881" y="129651"/>
                    <a:pt x="4181" y="92080"/>
                    <a:pt x="477" y="69855"/>
                  </a:cubicBezTo>
                  <a:cubicBezTo>
                    <a:pt x="-3227" y="47630"/>
                    <a:pt x="15823" y="534"/>
                    <a:pt x="16352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68D0D0D4-1EC2-3344-6091-A98A652B157A}"/>
                </a:ext>
              </a:extLst>
            </p:cNvPr>
            <p:cNvSpPr/>
            <p:nvPr/>
          </p:nvSpPr>
          <p:spPr>
            <a:xfrm>
              <a:off x="5565573" y="3389802"/>
              <a:ext cx="365359" cy="887339"/>
            </a:xfrm>
            <a:custGeom>
              <a:avLst/>
              <a:gdLst>
                <a:gd name="connsiteX0" fmla="*/ 263727 w 365359"/>
                <a:gd name="connsiteY0" fmla="*/ 1098 h 887339"/>
                <a:gd name="connsiteX1" fmla="*/ 320877 w 365359"/>
                <a:gd name="connsiteY1" fmla="*/ 172548 h 887339"/>
                <a:gd name="connsiteX2" fmla="*/ 336752 w 365359"/>
                <a:gd name="connsiteY2" fmla="*/ 309073 h 887339"/>
                <a:gd name="connsiteX3" fmla="*/ 352627 w 365359"/>
                <a:gd name="connsiteY3" fmla="*/ 251923 h 887339"/>
                <a:gd name="connsiteX4" fmla="*/ 355802 w 365359"/>
                <a:gd name="connsiteY4" fmla="*/ 417023 h 887339"/>
                <a:gd name="connsiteX5" fmla="*/ 339927 w 365359"/>
                <a:gd name="connsiteY5" fmla="*/ 448773 h 887339"/>
                <a:gd name="connsiteX6" fmla="*/ 339927 w 365359"/>
                <a:gd name="connsiteY6" fmla="*/ 394798 h 887339"/>
                <a:gd name="connsiteX7" fmla="*/ 314527 w 365359"/>
                <a:gd name="connsiteY7" fmla="*/ 515448 h 887339"/>
                <a:gd name="connsiteX8" fmla="*/ 263727 w 365359"/>
                <a:gd name="connsiteY8" fmla="*/ 658323 h 887339"/>
                <a:gd name="connsiteX9" fmla="*/ 187527 w 365359"/>
                <a:gd name="connsiteY9" fmla="*/ 769448 h 887339"/>
                <a:gd name="connsiteX10" fmla="*/ 209752 w 365359"/>
                <a:gd name="connsiteY10" fmla="*/ 775798 h 887339"/>
                <a:gd name="connsiteX11" fmla="*/ 136727 w 365359"/>
                <a:gd name="connsiteY11" fmla="*/ 826598 h 887339"/>
                <a:gd name="connsiteX12" fmla="*/ 202 w 365359"/>
                <a:gd name="connsiteY12" fmla="*/ 886923 h 887339"/>
                <a:gd name="connsiteX13" fmla="*/ 108152 w 365359"/>
                <a:gd name="connsiteY13" fmla="*/ 848823 h 887339"/>
                <a:gd name="connsiteX14" fmla="*/ 193877 w 365359"/>
                <a:gd name="connsiteY14" fmla="*/ 766273 h 887339"/>
                <a:gd name="connsiteX15" fmla="*/ 320877 w 365359"/>
                <a:gd name="connsiteY15" fmla="*/ 483698 h 887339"/>
                <a:gd name="connsiteX16" fmla="*/ 365327 w 365359"/>
                <a:gd name="connsiteY16" fmla="*/ 321773 h 887339"/>
                <a:gd name="connsiteX17" fmla="*/ 327227 w 365359"/>
                <a:gd name="connsiteY17" fmla="*/ 197948 h 887339"/>
                <a:gd name="connsiteX18" fmla="*/ 282777 w 365359"/>
                <a:gd name="connsiteY18" fmla="*/ 102698 h 887339"/>
                <a:gd name="connsiteX19" fmla="*/ 285952 w 365359"/>
                <a:gd name="connsiteY19" fmla="*/ 99523 h 887339"/>
                <a:gd name="connsiteX20" fmla="*/ 263727 w 365359"/>
                <a:gd name="connsiteY20" fmla="*/ 1098 h 88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5359" h="887339">
                  <a:moveTo>
                    <a:pt x="263727" y="1098"/>
                  </a:moveTo>
                  <a:cubicBezTo>
                    <a:pt x="269548" y="13269"/>
                    <a:pt x="308706" y="121219"/>
                    <a:pt x="320877" y="172548"/>
                  </a:cubicBezTo>
                  <a:cubicBezTo>
                    <a:pt x="333048" y="223877"/>
                    <a:pt x="331460" y="295844"/>
                    <a:pt x="336752" y="309073"/>
                  </a:cubicBezTo>
                  <a:cubicBezTo>
                    <a:pt x="342044" y="322302"/>
                    <a:pt x="349452" y="233931"/>
                    <a:pt x="352627" y="251923"/>
                  </a:cubicBezTo>
                  <a:cubicBezTo>
                    <a:pt x="355802" y="269915"/>
                    <a:pt x="357919" y="384215"/>
                    <a:pt x="355802" y="417023"/>
                  </a:cubicBezTo>
                  <a:cubicBezTo>
                    <a:pt x="353685" y="449831"/>
                    <a:pt x="342573" y="452477"/>
                    <a:pt x="339927" y="448773"/>
                  </a:cubicBezTo>
                  <a:cubicBezTo>
                    <a:pt x="337281" y="445069"/>
                    <a:pt x="344160" y="383686"/>
                    <a:pt x="339927" y="394798"/>
                  </a:cubicBezTo>
                  <a:cubicBezTo>
                    <a:pt x="335694" y="405911"/>
                    <a:pt x="327227" y="471527"/>
                    <a:pt x="314527" y="515448"/>
                  </a:cubicBezTo>
                  <a:cubicBezTo>
                    <a:pt x="301827" y="559369"/>
                    <a:pt x="284894" y="615990"/>
                    <a:pt x="263727" y="658323"/>
                  </a:cubicBezTo>
                  <a:cubicBezTo>
                    <a:pt x="242560" y="700656"/>
                    <a:pt x="196523" y="749869"/>
                    <a:pt x="187527" y="769448"/>
                  </a:cubicBezTo>
                  <a:cubicBezTo>
                    <a:pt x="178531" y="789027"/>
                    <a:pt x="218219" y="766273"/>
                    <a:pt x="209752" y="775798"/>
                  </a:cubicBezTo>
                  <a:cubicBezTo>
                    <a:pt x="201285" y="785323"/>
                    <a:pt x="171652" y="808077"/>
                    <a:pt x="136727" y="826598"/>
                  </a:cubicBezTo>
                  <a:cubicBezTo>
                    <a:pt x="101802" y="845119"/>
                    <a:pt x="4964" y="883219"/>
                    <a:pt x="202" y="886923"/>
                  </a:cubicBezTo>
                  <a:cubicBezTo>
                    <a:pt x="-4560" y="890627"/>
                    <a:pt x="75873" y="868931"/>
                    <a:pt x="108152" y="848823"/>
                  </a:cubicBezTo>
                  <a:cubicBezTo>
                    <a:pt x="140431" y="828715"/>
                    <a:pt x="158423" y="827127"/>
                    <a:pt x="193877" y="766273"/>
                  </a:cubicBezTo>
                  <a:cubicBezTo>
                    <a:pt x="229331" y="705419"/>
                    <a:pt x="292302" y="557781"/>
                    <a:pt x="320877" y="483698"/>
                  </a:cubicBezTo>
                  <a:cubicBezTo>
                    <a:pt x="349452" y="409615"/>
                    <a:pt x="364269" y="369398"/>
                    <a:pt x="365327" y="321773"/>
                  </a:cubicBezTo>
                  <a:cubicBezTo>
                    <a:pt x="366385" y="274148"/>
                    <a:pt x="340985" y="234460"/>
                    <a:pt x="327227" y="197948"/>
                  </a:cubicBezTo>
                  <a:cubicBezTo>
                    <a:pt x="313469" y="161436"/>
                    <a:pt x="289656" y="119102"/>
                    <a:pt x="282777" y="102698"/>
                  </a:cubicBezTo>
                  <a:cubicBezTo>
                    <a:pt x="275898" y="86294"/>
                    <a:pt x="285423" y="117515"/>
                    <a:pt x="285952" y="99523"/>
                  </a:cubicBezTo>
                  <a:cubicBezTo>
                    <a:pt x="286481" y="81531"/>
                    <a:pt x="257906" y="-11073"/>
                    <a:pt x="263727" y="10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BD456BAE-45C2-FAD0-49AA-DF0BE224E7DF}"/>
                </a:ext>
              </a:extLst>
            </p:cNvPr>
            <p:cNvSpPr/>
            <p:nvPr/>
          </p:nvSpPr>
          <p:spPr>
            <a:xfrm>
              <a:off x="5797517" y="3416263"/>
              <a:ext cx="68142" cy="489014"/>
            </a:xfrm>
            <a:custGeom>
              <a:avLst/>
              <a:gdLst>
                <a:gd name="connsiteX0" fmla="*/ 33 w 68142"/>
                <a:gd name="connsiteY0" fmla="*/ 37 h 489014"/>
                <a:gd name="connsiteX1" fmla="*/ 57183 w 68142"/>
                <a:gd name="connsiteY1" fmla="*/ 209587 h 489014"/>
                <a:gd name="connsiteX2" fmla="*/ 22258 w 68142"/>
                <a:gd name="connsiteY2" fmla="*/ 390562 h 489014"/>
                <a:gd name="connsiteX3" fmla="*/ 54008 w 68142"/>
                <a:gd name="connsiteY3" fmla="*/ 365162 h 489014"/>
                <a:gd name="connsiteX4" fmla="*/ 15908 w 68142"/>
                <a:gd name="connsiteY4" fmla="*/ 488987 h 489014"/>
                <a:gd name="connsiteX5" fmla="*/ 50833 w 68142"/>
                <a:gd name="connsiteY5" fmla="*/ 374687 h 489014"/>
                <a:gd name="connsiteX6" fmla="*/ 66708 w 68142"/>
                <a:gd name="connsiteY6" fmla="*/ 193712 h 489014"/>
                <a:gd name="connsiteX7" fmla="*/ 33 w 68142"/>
                <a:gd name="connsiteY7" fmla="*/ 37 h 48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42" h="489014">
                  <a:moveTo>
                    <a:pt x="33" y="37"/>
                  </a:moveTo>
                  <a:cubicBezTo>
                    <a:pt x="-1555" y="2683"/>
                    <a:pt x="53479" y="144500"/>
                    <a:pt x="57183" y="209587"/>
                  </a:cubicBezTo>
                  <a:cubicBezTo>
                    <a:pt x="60887" y="274674"/>
                    <a:pt x="22787" y="364633"/>
                    <a:pt x="22258" y="390562"/>
                  </a:cubicBezTo>
                  <a:cubicBezTo>
                    <a:pt x="21729" y="416491"/>
                    <a:pt x="55066" y="348758"/>
                    <a:pt x="54008" y="365162"/>
                  </a:cubicBezTo>
                  <a:cubicBezTo>
                    <a:pt x="52950" y="381566"/>
                    <a:pt x="16437" y="487400"/>
                    <a:pt x="15908" y="488987"/>
                  </a:cubicBezTo>
                  <a:cubicBezTo>
                    <a:pt x="15379" y="490574"/>
                    <a:pt x="42366" y="423900"/>
                    <a:pt x="50833" y="374687"/>
                  </a:cubicBezTo>
                  <a:cubicBezTo>
                    <a:pt x="59300" y="325474"/>
                    <a:pt x="72529" y="251920"/>
                    <a:pt x="66708" y="193712"/>
                  </a:cubicBezTo>
                  <a:cubicBezTo>
                    <a:pt x="60887" y="135504"/>
                    <a:pt x="1621" y="-2609"/>
                    <a:pt x="33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1083357D-9E2F-3234-EAD0-C05F3D22D30D}"/>
                </a:ext>
              </a:extLst>
            </p:cNvPr>
            <p:cNvSpPr/>
            <p:nvPr/>
          </p:nvSpPr>
          <p:spPr>
            <a:xfrm>
              <a:off x="5577481" y="3527359"/>
              <a:ext cx="257752" cy="517216"/>
            </a:xfrm>
            <a:custGeom>
              <a:avLst/>
              <a:gdLst>
                <a:gd name="connsiteX0" fmla="*/ 175619 w 257752"/>
                <a:gd name="connsiteY0" fmla="*/ 66 h 517216"/>
                <a:gd name="connsiteX1" fmla="*/ 232769 w 257752"/>
                <a:gd name="connsiteY1" fmla="*/ 228666 h 517216"/>
                <a:gd name="connsiteX2" fmla="*/ 248644 w 257752"/>
                <a:gd name="connsiteY2" fmla="*/ 225491 h 517216"/>
                <a:gd name="connsiteX3" fmla="*/ 175619 w 257752"/>
                <a:gd name="connsiteY3" fmla="*/ 358841 h 517216"/>
                <a:gd name="connsiteX4" fmla="*/ 134344 w 257752"/>
                <a:gd name="connsiteY4" fmla="*/ 441391 h 517216"/>
                <a:gd name="connsiteX5" fmla="*/ 80369 w 257752"/>
                <a:gd name="connsiteY5" fmla="*/ 511241 h 517216"/>
                <a:gd name="connsiteX6" fmla="*/ 35919 w 257752"/>
                <a:gd name="connsiteY6" fmla="*/ 508066 h 517216"/>
                <a:gd name="connsiteX7" fmla="*/ 45444 w 257752"/>
                <a:gd name="connsiteY7" fmla="*/ 463616 h 517216"/>
                <a:gd name="connsiteX8" fmla="*/ 77194 w 257752"/>
                <a:gd name="connsiteY8" fmla="*/ 406466 h 517216"/>
                <a:gd name="connsiteX9" fmla="*/ 42269 w 257752"/>
                <a:gd name="connsiteY9" fmla="*/ 476316 h 517216"/>
                <a:gd name="connsiteX10" fmla="*/ 994 w 257752"/>
                <a:gd name="connsiteY10" fmla="*/ 508066 h 517216"/>
                <a:gd name="connsiteX11" fmla="*/ 86719 w 257752"/>
                <a:gd name="connsiteY11" fmla="*/ 485841 h 517216"/>
                <a:gd name="connsiteX12" fmla="*/ 178794 w 257752"/>
                <a:gd name="connsiteY12" fmla="*/ 381066 h 517216"/>
                <a:gd name="connsiteX13" fmla="*/ 254994 w 257752"/>
                <a:gd name="connsiteY13" fmla="*/ 279466 h 517216"/>
                <a:gd name="connsiteX14" fmla="*/ 242294 w 257752"/>
                <a:gd name="connsiteY14" fmla="*/ 301691 h 517216"/>
                <a:gd name="connsiteX15" fmla="*/ 254994 w 257752"/>
                <a:gd name="connsiteY15" fmla="*/ 200091 h 517216"/>
                <a:gd name="connsiteX16" fmla="*/ 239119 w 257752"/>
                <a:gd name="connsiteY16" fmla="*/ 101666 h 517216"/>
                <a:gd name="connsiteX17" fmla="*/ 239119 w 257752"/>
                <a:gd name="connsiteY17" fmla="*/ 203266 h 517216"/>
                <a:gd name="connsiteX18" fmla="*/ 175619 w 257752"/>
                <a:gd name="connsiteY18" fmla="*/ 66 h 51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752" h="517216">
                  <a:moveTo>
                    <a:pt x="175619" y="66"/>
                  </a:moveTo>
                  <a:lnTo>
                    <a:pt x="232769" y="228666"/>
                  </a:lnTo>
                  <a:cubicBezTo>
                    <a:pt x="244940" y="266237"/>
                    <a:pt x="258169" y="203795"/>
                    <a:pt x="248644" y="225491"/>
                  </a:cubicBezTo>
                  <a:cubicBezTo>
                    <a:pt x="239119" y="247187"/>
                    <a:pt x="194669" y="322858"/>
                    <a:pt x="175619" y="358841"/>
                  </a:cubicBezTo>
                  <a:cubicBezTo>
                    <a:pt x="156569" y="394824"/>
                    <a:pt x="150219" y="415991"/>
                    <a:pt x="134344" y="441391"/>
                  </a:cubicBezTo>
                  <a:cubicBezTo>
                    <a:pt x="118469" y="466791"/>
                    <a:pt x="96773" y="500129"/>
                    <a:pt x="80369" y="511241"/>
                  </a:cubicBezTo>
                  <a:cubicBezTo>
                    <a:pt x="63965" y="522353"/>
                    <a:pt x="41740" y="516003"/>
                    <a:pt x="35919" y="508066"/>
                  </a:cubicBezTo>
                  <a:cubicBezTo>
                    <a:pt x="30098" y="500129"/>
                    <a:pt x="38565" y="480549"/>
                    <a:pt x="45444" y="463616"/>
                  </a:cubicBezTo>
                  <a:cubicBezTo>
                    <a:pt x="52323" y="446683"/>
                    <a:pt x="77723" y="404349"/>
                    <a:pt x="77194" y="406466"/>
                  </a:cubicBezTo>
                  <a:cubicBezTo>
                    <a:pt x="76665" y="408583"/>
                    <a:pt x="54969" y="459383"/>
                    <a:pt x="42269" y="476316"/>
                  </a:cubicBezTo>
                  <a:cubicBezTo>
                    <a:pt x="29569" y="493249"/>
                    <a:pt x="-6414" y="506479"/>
                    <a:pt x="994" y="508066"/>
                  </a:cubicBezTo>
                  <a:cubicBezTo>
                    <a:pt x="8402" y="509653"/>
                    <a:pt x="57086" y="507008"/>
                    <a:pt x="86719" y="485841"/>
                  </a:cubicBezTo>
                  <a:cubicBezTo>
                    <a:pt x="116352" y="464674"/>
                    <a:pt x="150748" y="415462"/>
                    <a:pt x="178794" y="381066"/>
                  </a:cubicBezTo>
                  <a:cubicBezTo>
                    <a:pt x="206840" y="346670"/>
                    <a:pt x="244411" y="292695"/>
                    <a:pt x="254994" y="279466"/>
                  </a:cubicBezTo>
                  <a:cubicBezTo>
                    <a:pt x="265577" y="266237"/>
                    <a:pt x="242294" y="314920"/>
                    <a:pt x="242294" y="301691"/>
                  </a:cubicBezTo>
                  <a:cubicBezTo>
                    <a:pt x="242294" y="288462"/>
                    <a:pt x="255523" y="233428"/>
                    <a:pt x="254994" y="200091"/>
                  </a:cubicBezTo>
                  <a:cubicBezTo>
                    <a:pt x="254465" y="166754"/>
                    <a:pt x="241765" y="101137"/>
                    <a:pt x="239119" y="101666"/>
                  </a:cubicBezTo>
                  <a:cubicBezTo>
                    <a:pt x="236473" y="102195"/>
                    <a:pt x="248115" y="212262"/>
                    <a:pt x="239119" y="203266"/>
                  </a:cubicBezTo>
                  <a:cubicBezTo>
                    <a:pt x="230123" y="194270"/>
                    <a:pt x="176677" y="-4167"/>
                    <a:pt x="175619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09146E73-3174-D71D-16CA-5A5C9AA86E88}"/>
                </a:ext>
              </a:extLst>
            </p:cNvPr>
            <p:cNvSpPr/>
            <p:nvPr/>
          </p:nvSpPr>
          <p:spPr>
            <a:xfrm>
              <a:off x="5574945" y="3507001"/>
              <a:ext cx="236378" cy="150016"/>
            </a:xfrm>
            <a:custGeom>
              <a:avLst/>
              <a:gdLst>
                <a:gd name="connsiteX0" fmla="*/ 355 w 236378"/>
                <a:gd name="connsiteY0" fmla="*/ 147424 h 150016"/>
                <a:gd name="connsiteX1" fmla="*/ 98780 w 236378"/>
                <a:gd name="connsiteY1" fmla="*/ 122024 h 150016"/>
                <a:gd name="connsiteX2" fmla="*/ 146405 w 236378"/>
                <a:gd name="connsiteY2" fmla="*/ 1374 h 150016"/>
                <a:gd name="connsiteX3" fmla="*/ 140055 w 236378"/>
                <a:gd name="connsiteY3" fmla="*/ 61699 h 150016"/>
                <a:gd name="connsiteX4" fmla="*/ 235305 w 236378"/>
                <a:gd name="connsiteY4" fmla="*/ 137899 h 150016"/>
                <a:gd name="connsiteX5" fmla="*/ 187680 w 236378"/>
                <a:gd name="connsiteY5" fmla="*/ 115674 h 150016"/>
                <a:gd name="connsiteX6" fmla="*/ 130530 w 236378"/>
                <a:gd name="connsiteY6" fmla="*/ 128374 h 150016"/>
                <a:gd name="connsiteX7" fmla="*/ 136880 w 236378"/>
                <a:gd name="connsiteY7" fmla="*/ 77574 h 150016"/>
                <a:gd name="connsiteX8" fmla="*/ 355 w 236378"/>
                <a:gd name="connsiteY8" fmla="*/ 147424 h 15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378" h="150016">
                  <a:moveTo>
                    <a:pt x="355" y="147424"/>
                  </a:moveTo>
                  <a:cubicBezTo>
                    <a:pt x="-5995" y="154832"/>
                    <a:pt x="74438" y="146366"/>
                    <a:pt x="98780" y="122024"/>
                  </a:cubicBezTo>
                  <a:cubicBezTo>
                    <a:pt x="123122" y="97682"/>
                    <a:pt x="139526" y="11428"/>
                    <a:pt x="146405" y="1374"/>
                  </a:cubicBezTo>
                  <a:cubicBezTo>
                    <a:pt x="153284" y="-8680"/>
                    <a:pt x="125238" y="38945"/>
                    <a:pt x="140055" y="61699"/>
                  </a:cubicBezTo>
                  <a:cubicBezTo>
                    <a:pt x="154872" y="84453"/>
                    <a:pt x="227368" y="128903"/>
                    <a:pt x="235305" y="137899"/>
                  </a:cubicBezTo>
                  <a:cubicBezTo>
                    <a:pt x="243243" y="146895"/>
                    <a:pt x="205142" y="117261"/>
                    <a:pt x="187680" y="115674"/>
                  </a:cubicBezTo>
                  <a:cubicBezTo>
                    <a:pt x="170218" y="114087"/>
                    <a:pt x="138997" y="134724"/>
                    <a:pt x="130530" y="128374"/>
                  </a:cubicBezTo>
                  <a:cubicBezTo>
                    <a:pt x="122063" y="122024"/>
                    <a:pt x="155401" y="68578"/>
                    <a:pt x="136880" y="77574"/>
                  </a:cubicBezTo>
                  <a:cubicBezTo>
                    <a:pt x="118359" y="86570"/>
                    <a:pt x="6705" y="140016"/>
                    <a:pt x="355" y="147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9A8F07B1-77F8-672A-F6F9-1062F0728839}"/>
                </a:ext>
              </a:extLst>
            </p:cNvPr>
            <p:cNvSpPr/>
            <p:nvPr/>
          </p:nvSpPr>
          <p:spPr>
            <a:xfrm>
              <a:off x="5635568" y="3635180"/>
              <a:ext cx="154364" cy="187536"/>
            </a:xfrm>
            <a:custGeom>
              <a:avLst/>
              <a:gdLst>
                <a:gd name="connsiteX0" fmla="*/ 57 w 154364"/>
                <a:gd name="connsiteY0" fmla="*/ 60520 h 187536"/>
                <a:gd name="connsiteX1" fmla="*/ 130232 w 154364"/>
                <a:gd name="connsiteY1" fmla="*/ 54170 h 187536"/>
                <a:gd name="connsiteX2" fmla="*/ 146107 w 154364"/>
                <a:gd name="connsiteY2" fmla="*/ 117670 h 187536"/>
                <a:gd name="connsiteX3" fmla="*/ 152457 w 154364"/>
                <a:gd name="connsiteY3" fmla="*/ 187520 h 187536"/>
                <a:gd name="connsiteX4" fmla="*/ 152457 w 154364"/>
                <a:gd name="connsiteY4" fmla="*/ 111320 h 187536"/>
                <a:gd name="connsiteX5" fmla="*/ 130232 w 154364"/>
                <a:gd name="connsiteY5" fmla="*/ 47820 h 187536"/>
                <a:gd name="connsiteX6" fmla="*/ 133407 w 154364"/>
                <a:gd name="connsiteY6" fmla="*/ 195 h 187536"/>
                <a:gd name="connsiteX7" fmla="*/ 114357 w 154364"/>
                <a:gd name="connsiteY7" fmla="*/ 31945 h 187536"/>
                <a:gd name="connsiteX8" fmla="*/ 57 w 154364"/>
                <a:gd name="connsiteY8" fmla="*/ 60520 h 1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64" h="187536">
                  <a:moveTo>
                    <a:pt x="57" y="60520"/>
                  </a:moveTo>
                  <a:cubicBezTo>
                    <a:pt x="2703" y="64224"/>
                    <a:pt x="105890" y="44645"/>
                    <a:pt x="130232" y="54170"/>
                  </a:cubicBezTo>
                  <a:cubicBezTo>
                    <a:pt x="154574" y="63695"/>
                    <a:pt x="142403" y="95445"/>
                    <a:pt x="146107" y="117670"/>
                  </a:cubicBezTo>
                  <a:cubicBezTo>
                    <a:pt x="149811" y="139895"/>
                    <a:pt x="151399" y="188578"/>
                    <a:pt x="152457" y="187520"/>
                  </a:cubicBezTo>
                  <a:cubicBezTo>
                    <a:pt x="153515" y="186462"/>
                    <a:pt x="156161" y="134603"/>
                    <a:pt x="152457" y="111320"/>
                  </a:cubicBezTo>
                  <a:cubicBezTo>
                    <a:pt x="148753" y="88037"/>
                    <a:pt x="133407" y="66341"/>
                    <a:pt x="130232" y="47820"/>
                  </a:cubicBezTo>
                  <a:cubicBezTo>
                    <a:pt x="127057" y="29299"/>
                    <a:pt x="136053" y="2841"/>
                    <a:pt x="133407" y="195"/>
                  </a:cubicBezTo>
                  <a:cubicBezTo>
                    <a:pt x="130761" y="-2451"/>
                    <a:pt x="141344" y="22420"/>
                    <a:pt x="114357" y="31945"/>
                  </a:cubicBezTo>
                  <a:cubicBezTo>
                    <a:pt x="87370" y="41470"/>
                    <a:pt x="-2589" y="56816"/>
                    <a:pt x="57" y="60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BF2CFD99-FAD9-5F7A-4AEC-2B38CCC58AFC}"/>
                </a:ext>
              </a:extLst>
            </p:cNvPr>
            <p:cNvSpPr/>
            <p:nvPr/>
          </p:nvSpPr>
          <p:spPr>
            <a:xfrm>
              <a:off x="5500287" y="3685404"/>
              <a:ext cx="218050" cy="443324"/>
            </a:xfrm>
            <a:custGeom>
              <a:avLst/>
              <a:gdLst>
                <a:gd name="connsiteX0" fmla="*/ 151213 w 218050"/>
                <a:gd name="connsiteY0" fmla="*/ 771 h 443324"/>
                <a:gd name="connsiteX1" fmla="*/ 211538 w 218050"/>
                <a:gd name="connsiteY1" fmla="*/ 99196 h 443324"/>
                <a:gd name="connsiteX2" fmla="*/ 163913 w 218050"/>
                <a:gd name="connsiteY2" fmla="*/ 184921 h 443324"/>
                <a:gd name="connsiteX3" fmla="*/ 94063 w 218050"/>
                <a:gd name="connsiteY3" fmla="*/ 238896 h 443324"/>
                <a:gd name="connsiteX4" fmla="*/ 46438 w 218050"/>
                <a:gd name="connsiteY4" fmla="*/ 296046 h 443324"/>
                <a:gd name="connsiteX5" fmla="*/ 5163 w 218050"/>
                <a:gd name="connsiteY5" fmla="*/ 384946 h 443324"/>
                <a:gd name="connsiteX6" fmla="*/ 1988 w 218050"/>
                <a:gd name="connsiteY6" fmla="*/ 442096 h 443324"/>
                <a:gd name="connsiteX7" fmla="*/ 17863 w 218050"/>
                <a:gd name="connsiteY7" fmla="*/ 413521 h 443324"/>
                <a:gd name="connsiteX8" fmla="*/ 173438 w 218050"/>
                <a:gd name="connsiteY8" fmla="*/ 296046 h 443324"/>
                <a:gd name="connsiteX9" fmla="*/ 43263 w 218050"/>
                <a:gd name="connsiteY9" fmla="*/ 375421 h 443324"/>
                <a:gd name="connsiteX10" fmla="*/ 27388 w 218050"/>
                <a:gd name="connsiteY10" fmla="*/ 359546 h 443324"/>
                <a:gd name="connsiteX11" fmla="*/ 176613 w 218050"/>
                <a:gd name="connsiteY11" fmla="*/ 188096 h 443324"/>
                <a:gd name="connsiteX12" fmla="*/ 217888 w 218050"/>
                <a:gd name="connsiteY12" fmla="*/ 146821 h 443324"/>
                <a:gd name="connsiteX13" fmla="*/ 189313 w 218050"/>
                <a:gd name="connsiteY13" fmla="*/ 57921 h 443324"/>
                <a:gd name="connsiteX14" fmla="*/ 151213 w 218050"/>
                <a:gd name="connsiteY14" fmla="*/ 771 h 44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050" h="443324">
                  <a:moveTo>
                    <a:pt x="151213" y="771"/>
                  </a:moveTo>
                  <a:cubicBezTo>
                    <a:pt x="154917" y="7650"/>
                    <a:pt x="209421" y="68504"/>
                    <a:pt x="211538" y="99196"/>
                  </a:cubicBezTo>
                  <a:cubicBezTo>
                    <a:pt x="213655" y="129888"/>
                    <a:pt x="183492" y="161638"/>
                    <a:pt x="163913" y="184921"/>
                  </a:cubicBezTo>
                  <a:cubicBezTo>
                    <a:pt x="144334" y="208204"/>
                    <a:pt x="113642" y="220375"/>
                    <a:pt x="94063" y="238896"/>
                  </a:cubicBezTo>
                  <a:cubicBezTo>
                    <a:pt x="74484" y="257417"/>
                    <a:pt x="61255" y="271704"/>
                    <a:pt x="46438" y="296046"/>
                  </a:cubicBezTo>
                  <a:cubicBezTo>
                    <a:pt x="31621" y="320388"/>
                    <a:pt x="12571" y="360604"/>
                    <a:pt x="5163" y="384946"/>
                  </a:cubicBezTo>
                  <a:cubicBezTo>
                    <a:pt x="-2245" y="409288"/>
                    <a:pt x="1988" y="442096"/>
                    <a:pt x="1988" y="442096"/>
                  </a:cubicBezTo>
                  <a:cubicBezTo>
                    <a:pt x="4105" y="446858"/>
                    <a:pt x="-10712" y="437863"/>
                    <a:pt x="17863" y="413521"/>
                  </a:cubicBezTo>
                  <a:cubicBezTo>
                    <a:pt x="46438" y="389179"/>
                    <a:pt x="169205" y="302396"/>
                    <a:pt x="173438" y="296046"/>
                  </a:cubicBezTo>
                  <a:cubicBezTo>
                    <a:pt x="177671" y="289696"/>
                    <a:pt x="67605" y="364838"/>
                    <a:pt x="43263" y="375421"/>
                  </a:cubicBezTo>
                  <a:cubicBezTo>
                    <a:pt x="18921" y="386004"/>
                    <a:pt x="5163" y="390767"/>
                    <a:pt x="27388" y="359546"/>
                  </a:cubicBezTo>
                  <a:cubicBezTo>
                    <a:pt x="49613" y="328325"/>
                    <a:pt x="144863" y="223550"/>
                    <a:pt x="176613" y="188096"/>
                  </a:cubicBezTo>
                  <a:cubicBezTo>
                    <a:pt x="208363" y="152642"/>
                    <a:pt x="215771" y="168517"/>
                    <a:pt x="217888" y="146821"/>
                  </a:cubicBezTo>
                  <a:cubicBezTo>
                    <a:pt x="220005" y="125125"/>
                    <a:pt x="200955" y="81204"/>
                    <a:pt x="189313" y="57921"/>
                  </a:cubicBezTo>
                  <a:cubicBezTo>
                    <a:pt x="177671" y="34638"/>
                    <a:pt x="147509" y="-6108"/>
                    <a:pt x="151213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1387A031-1638-CA16-4175-C05E14DCBD2C}"/>
                </a:ext>
              </a:extLst>
            </p:cNvPr>
            <p:cNvSpPr/>
            <p:nvPr/>
          </p:nvSpPr>
          <p:spPr>
            <a:xfrm>
              <a:off x="5460844" y="4089336"/>
              <a:ext cx="244852" cy="127064"/>
            </a:xfrm>
            <a:custGeom>
              <a:avLst/>
              <a:gdLst>
                <a:gd name="connsiteX0" fmla="*/ 156 w 244852"/>
                <a:gd name="connsiteY0" fmla="*/ 64 h 127064"/>
                <a:gd name="connsiteX1" fmla="*/ 92231 w 244852"/>
                <a:gd name="connsiteY1" fmla="*/ 69914 h 127064"/>
                <a:gd name="connsiteX2" fmla="*/ 79531 w 244852"/>
                <a:gd name="connsiteY2" fmla="*/ 127064 h 127064"/>
                <a:gd name="connsiteX3" fmla="*/ 146206 w 244852"/>
                <a:gd name="connsiteY3" fmla="*/ 69914 h 127064"/>
                <a:gd name="connsiteX4" fmla="*/ 143031 w 244852"/>
                <a:gd name="connsiteY4" fmla="*/ 9589 h 127064"/>
                <a:gd name="connsiteX5" fmla="*/ 238281 w 244852"/>
                <a:gd name="connsiteY5" fmla="*/ 76264 h 127064"/>
                <a:gd name="connsiteX6" fmla="*/ 200181 w 244852"/>
                <a:gd name="connsiteY6" fmla="*/ 101664 h 127064"/>
                <a:gd name="connsiteX7" fmla="*/ 149381 w 244852"/>
                <a:gd name="connsiteY7" fmla="*/ 111189 h 127064"/>
                <a:gd name="connsiteX8" fmla="*/ 244631 w 244852"/>
                <a:gd name="connsiteY8" fmla="*/ 76264 h 127064"/>
                <a:gd name="connsiteX9" fmla="*/ 174781 w 244852"/>
                <a:gd name="connsiteY9" fmla="*/ 9589 h 127064"/>
                <a:gd name="connsiteX10" fmla="*/ 146206 w 244852"/>
                <a:gd name="connsiteY10" fmla="*/ 19114 h 127064"/>
                <a:gd name="connsiteX11" fmla="*/ 117631 w 244852"/>
                <a:gd name="connsiteY11" fmla="*/ 82614 h 127064"/>
                <a:gd name="connsiteX12" fmla="*/ 156 w 244852"/>
                <a:gd name="connsiteY12" fmla="*/ 64 h 12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852" h="127064">
                  <a:moveTo>
                    <a:pt x="156" y="64"/>
                  </a:moveTo>
                  <a:cubicBezTo>
                    <a:pt x="-4077" y="-2053"/>
                    <a:pt x="79002" y="48747"/>
                    <a:pt x="92231" y="69914"/>
                  </a:cubicBezTo>
                  <a:cubicBezTo>
                    <a:pt x="105460" y="91081"/>
                    <a:pt x="70535" y="127064"/>
                    <a:pt x="79531" y="127064"/>
                  </a:cubicBezTo>
                  <a:cubicBezTo>
                    <a:pt x="88527" y="127064"/>
                    <a:pt x="135623" y="89493"/>
                    <a:pt x="146206" y="69914"/>
                  </a:cubicBezTo>
                  <a:cubicBezTo>
                    <a:pt x="156789" y="50335"/>
                    <a:pt x="127685" y="8531"/>
                    <a:pt x="143031" y="9589"/>
                  </a:cubicBezTo>
                  <a:cubicBezTo>
                    <a:pt x="158377" y="10647"/>
                    <a:pt x="228756" y="60918"/>
                    <a:pt x="238281" y="76264"/>
                  </a:cubicBezTo>
                  <a:cubicBezTo>
                    <a:pt x="247806" y="91610"/>
                    <a:pt x="214998" y="95843"/>
                    <a:pt x="200181" y="101664"/>
                  </a:cubicBezTo>
                  <a:cubicBezTo>
                    <a:pt x="185364" y="107485"/>
                    <a:pt x="141973" y="115422"/>
                    <a:pt x="149381" y="111189"/>
                  </a:cubicBezTo>
                  <a:cubicBezTo>
                    <a:pt x="156789" y="106956"/>
                    <a:pt x="240398" y="93197"/>
                    <a:pt x="244631" y="76264"/>
                  </a:cubicBezTo>
                  <a:cubicBezTo>
                    <a:pt x="248864" y="59331"/>
                    <a:pt x="191185" y="19114"/>
                    <a:pt x="174781" y="9589"/>
                  </a:cubicBezTo>
                  <a:cubicBezTo>
                    <a:pt x="158377" y="64"/>
                    <a:pt x="155731" y="6943"/>
                    <a:pt x="146206" y="19114"/>
                  </a:cubicBezTo>
                  <a:cubicBezTo>
                    <a:pt x="136681" y="31285"/>
                    <a:pt x="143560" y="84202"/>
                    <a:pt x="117631" y="82614"/>
                  </a:cubicBezTo>
                  <a:cubicBezTo>
                    <a:pt x="91702" y="81027"/>
                    <a:pt x="4389" y="2181"/>
                    <a:pt x="156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2B0B89C-E925-4472-EBA3-A63B1D946BAE}"/>
                </a:ext>
              </a:extLst>
            </p:cNvPr>
            <p:cNvSpPr/>
            <p:nvPr/>
          </p:nvSpPr>
          <p:spPr>
            <a:xfrm>
              <a:off x="5517659" y="3625850"/>
              <a:ext cx="67200" cy="329341"/>
            </a:xfrm>
            <a:custGeom>
              <a:avLst/>
              <a:gdLst>
                <a:gd name="connsiteX0" fmla="*/ 67166 w 67200"/>
                <a:gd name="connsiteY0" fmla="*/ 0 h 329341"/>
                <a:gd name="connsiteX1" fmla="*/ 10016 w 67200"/>
                <a:gd name="connsiteY1" fmla="*/ 120650 h 329341"/>
                <a:gd name="connsiteX2" fmla="*/ 38591 w 67200"/>
                <a:gd name="connsiteY2" fmla="*/ 231775 h 329341"/>
                <a:gd name="connsiteX3" fmla="*/ 491 w 67200"/>
                <a:gd name="connsiteY3" fmla="*/ 193675 h 329341"/>
                <a:gd name="connsiteX4" fmla="*/ 32241 w 67200"/>
                <a:gd name="connsiteY4" fmla="*/ 327025 h 329341"/>
                <a:gd name="connsiteX5" fmla="*/ 25891 w 67200"/>
                <a:gd name="connsiteY5" fmla="*/ 266700 h 329341"/>
                <a:gd name="connsiteX6" fmla="*/ 491 w 67200"/>
                <a:gd name="connsiteY6" fmla="*/ 120650 h 329341"/>
                <a:gd name="connsiteX7" fmla="*/ 67166 w 67200"/>
                <a:gd name="connsiteY7" fmla="*/ 0 h 3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00" h="329341">
                  <a:moveTo>
                    <a:pt x="67166" y="0"/>
                  </a:moveTo>
                  <a:cubicBezTo>
                    <a:pt x="68753" y="0"/>
                    <a:pt x="14778" y="82021"/>
                    <a:pt x="10016" y="120650"/>
                  </a:cubicBezTo>
                  <a:cubicBezTo>
                    <a:pt x="5254" y="159279"/>
                    <a:pt x="40178" y="219604"/>
                    <a:pt x="38591" y="231775"/>
                  </a:cubicBezTo>
                  <a:cubicBezTo>
                    <a:pt x="37004" y="243946"/>
                    <a:pt x="1549" y="177800"/>
                    <a:pt x="491" y="193675"/>
                  </a:cubicBezTo>
                  <a:cubicBezTo>
                    <a:pt x="-567" y="209550"/>
                    <a:pt x="28008" y="314854"/>
                    <a:pt x="32241" y="327025"/>
                  </a:cubicBezTo>
                  <a:cubicBezTo>
                    <a:pt x="36474" y="339196"/>
                    <a:pt x="31183" y="301096"/>
                    <a:pt x="25891" y="266700"/>
                  </a:cubicBezTo>
                  <a:cubicBezTo>
                    <a:pt x="20599" y="232304"/>
                    <a:pt x="-3742" y="163513"/>
                    <a:pt x="491" y="120650"/>
                  </a:cubicBezTo>
                  <a:cubicBezTo>
                    <a:pt x="4724" y="77788"/>
                    <a:pt x="65579" y="0"/>
                    <a:pt x="6716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C830B9DD-941C-60DC-B97F-9708AD7C2F75}"/>
                </a:ext>
              </a:extLst>
            </p:cNvPr>
            <p:cNvSpPr/>
            <p:nvPr/>
          </p:nvSpPr>
          <p:spPr>
            <a:xfrm>
              <a:off x="5593822" y="3448695"/>
              <a:ext cx="207535" cy="159587"/>
            </a:xfrm>
            <a:custGeom>
              <a:avLst/>
              <a:gdLst>
                <a:gd name="connsiteX0" fmla="*/ 3703 w 207535"/>
                <a:gd name="connsiteY0" fmla="*/ 158105 h 159587"/>
                <a:gd name="connsiteX1" fmla="*/ 203728 w 207535"/>
                <a:gd name="connsiteY1" fmla="*/ 2530 h 159587"/>
                <a:gd name="connsiteX2" fmla="*/ 130703 w 207535"/>
                <a:gd name="connsiteY2" fmla="*/ 62855 h 159587"/>
                <a:gd name="connsiteX3" fmla="*/ 76728 w 207535"/>
                <a:gd name="connsiteY3" fmla="*/ 78730 h 159587"/>
                <a:gd name="connsiteX4" fmla="*/ 3703 w 207535"/>
                <a:gd name="connsiteY4" fmla="*/ 158105 h 15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535" h="159587">
                  <a:moveTo>
                    <a:pt x="3703" y="158105"/>
                  </a:moveTo>
                  <a:cubicBezTo>
                    <a:pt x="24870" y="145405"/>
                    <a:pt x="182561" y="18405"/>
                    <a:pt x="203728" y="2530"/>
                  </a:cubicBezTo>
                  <a:cubicBezTo>
                    <a:pt x="224895" y="-13345"/>
                    <a:pt x="151870" y="50155"/>
                    <a:pt x="130703" y="62855"/>
                  </a:cubicBezTo>
                  <a:cubicBezTo>
                    <a:pt x="109536" y="75555"/>
                    <a:pt x="95249" y="59151"/>
                    <a:pt x="76728" y="78730"/>
                  </a:cubicBezTo>
                  <a:cubicBezTo>
                    <a:pt x="58207" y="98309"/>
                    <a:pt x="-17464" y="170805"/>
                    <a:pt x="3703" y="158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1725971E-A63B-6E1F-E88D-D3C7AB839093}"/>
                </a:ext>
              </a:extLst>
            </p:cNvPr>
            <p:cNvSpPr/>
            <p:nvPr/>
          </p:nvSpPr>
          <p:spPr>
            <a:xfrm>
              <a:off x="5461105" y="3692361"/>
              <a:ext cx="247558" cy="304054"/>
            </a:xfrm>
            <a:custGeom>
              <a:avLst/>
              <a:gdLst>
                <a:gd name="connsiteX0" fmla="*/ 145945 w 247558"/>
                <a:gd name="connsiteY0" fmla="*/ 164 h 304054"/>
                <a:gd name="connsiteX1" fmla="*/ 190395 w 247558"/>
                <a:gd name="connsiteY1" fmla="*/ 70014 h 304054"/>
                <a:gd name="connsiteX2" fmla="*/ 152295 w 247558"/>
                <a:gd name="connsiteY2" fmla="*/ 177964 h 304054"/>
                <a:gd name="connsiteX3" fmla="*/ 164995 w 247558"/>
                <a:gd name="connsiteY3" fmla="*/ 152564 h 304054"/>
                <a:gd name="connsiteX4" fmla="*/ 3070 w 247558"/>
                <a:gd name="connsiteY4" fmla="*/ 301789 h 304054"/>
                <a:gd name="connsiteX5" fmla="*/ 69745 w 247558"/>
                <a:gd name="connsiteY5" fmla="*/ 238289 h 304054"/>
                <a:gd name="connsiteX6" fmla="*/ 203095 w 247558"/>
                <a:gd name="connsiteY6" fmla="*/ 177964 h 304054"/>
                <a:gd name="connsiteX7" fmla="*/ 247545 w 247558"/>
                <a:gd name="connsiteY7" fmla="*/ 111289 h 304054"/>
                <a:gd name="connsiteX8" fmla="*/ 199920 w 247558"/>
                <a:gd name="connsiteY8" fmla="*/ 158914 h 304054"/>
                <a:gd name="connsiteX9" fmla="*/ 149120 w 247558"/>
                <a:gd name="connsiteY9" fmla="*/ 181139 h 304054"/>
                <a:gd name="connsiteX10" fmla="*/ 180870 w 247558"/>
                <a:gd name="connsiteY10" fmla="*/ 89064 h 304054"/>
                <a:gd name="connsiteX11" fmla="*/ 145945 w 247558"/>
                <a:gd name="connsiteY11" fmla="*/ 164 h 30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558" h="304054">
                  <a:moveTo>
                    <a:pt x="145945" y="164"/>
                  </a:moveTo>
                  <a:cubicBezTo>
                    <a:pt x="147532" y="-3011"/>
                    <a:pt x="189337" y="40381"/>
                    <a:pt x="190395" y="70014"/>
                  </a:cubicBezTo>
                  <a:cubicBezTo>
                    <a:pt x="191453" y="99647"/>
                    <a:pt x="156528" y="164206"/>
                    <a:pt x="152295" y="177964"/>
                  </a:cubicBezTo>
                  <a:cubicBezTo>
                    <a:pt x="148062" y="191722"/>
                    <a:pt x="189866" y="131927"/>
                    <a:pt x="164995" y="152564"/>
                  </a:cubicBezTo>
                  <a:cubicBezTo>
                    <a:pt x="140124" y="173201"/>
                    <a:pt x="18945" y="287502"/>
                    <a:pt x="3070" y="301789"/>
                  </a:cubicBezTo>
                  <a:cubicBezTo>
                    <a:pt x="-12805" y="316077"/>
                    <a:pt x="36407" y="258927"/>
                    <a:pt x="69745" y="238289"/>
                  </a:cubicBezTo>
                  <a:cubicBezTo>
                    <a:pt x="103082" y="217652"/>
                    <a:pt x="173462" y="199131"/>
                    <a:pt x="203095" y="177964"/>
                  </a:cubicBezTo>
                  <a:cubicBezTo>
                    <a:pt x="232728" y="156797"/>
                    <a:pt x="248074" y="114464"/>
                    <a:pt x="247545" y="111289"/>
                  </a:cubicBezTo>
                  <a:cubicBezTo>
                    <a:pt x="247016" y="108114"/>
                    <a:pt x="216324" y="147272"/>
                    <a:pt x="199920" y="158914"/>
                  </a:cubicBezTo>
                  <a:cubicBezTo>
                    <a:pt x="183516" y="170556"/>
                    <a:pt x="152295" y="192781"/>
                    <a:pt x="149120" y="181139"/>
                  </a:cubicBezTo>
                  <a:cubicBezTo>
                    <a:pt x="145945" y="169497"/>
                    <a:pt x="178224" y="116052"/>
                    <a:pt x="180870" y="89064"/>
                  </a:cubicBezTo>
                  <a:cubicBezTo>
                    <a:pt x="183516" y="62077"/>
                    <a:pt x="144358" y="3339"/>
                    <a:pt x="145945" y="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E2501F7E-F036-8E86-0109-E5CDFD11D9A8}"/>
                </a:ext>
              </a:extLst>
            </p:cNvPr>
            <p:cNvSpPr/>
            <p:nvPr/>
          </p:nvSpPr>
          <p:spPr>
            <a:xfrm>
              <a:off x="3381084" y="4321103"/>
              <a:ext cx="22858" cy="298718"/>
            </a:xfrm>
            <a:custGeom>
              <a:avLst/>
              <a:gdLst>
                <a:gd name="connsiteX0" fmla="*/ 291 w 22858"/>
                <a:gd name="connsiteY0" fmla="*/ 72 h 298718"/>
                <a:gd name="connsiteX1" fmla="*/ 16166 w 22858"/>
                <a:gd name="connsiteY1" fmla="*/ 203272 h 298718"/>
                <a:gd name="connsiteX2" fmla="*/ 22516 w 22858"/>
                <a:gd name="connsiteY2" fmla="*/ 298522 h 298718"/>
                <a:gd name="connsiteX3" fmla="*/ 6641 w 22858"/>
                <a:gd name="connsiteY3" fmla="*/ 181047 h 298718"/>
                <a:gd name="connsiteX4" fmla="*/ 291 w 22858"/>
                <a:gd name="connsiteY4" fmla="*/ 72 h 29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8" h="298718">
                  <a:moveTo>
                    <a:pt x="291" y="72"/>
                  </a:moveTo>
                  <a:cubicBezTo>
                    <a:pt x="1878" y="3776"/>
                    <a:pt x="12462" y="153530"/>
                    <a:pt x="16166" y="203272"/>
                  </a:cubicBezTo>
                  <a:cubicBezTo>
                    <a:pt x="19870" y="253014"/>
                    <a:pt x="24103" y="302226"/>
                    <a:pt x="22516" y="298522"/>
                  </a:cubicBezTo>
                  <a:cubicBezTo>
                    <a:pt x="20929" y="294818"/>
                    <a:pt x="9287" y="226555"/>
                    <a:pt x="6641" y="181047"/>
                  </a:cubicBezTo>
                  <a:cubicBezTo>
                    <a:pt x="3995" y="135539"/>
                    <a:pt x="-1296" y="-3632"/>
                    <a:pt x="291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F8F75564-9BA2-8880-2C87-F73A998A2DD0}"/>
                </a:ext>
              </a:extLst>
            </p:cNvPr>
            <p:cNvSpPr/>
            <p:nvPr/>
          </p:nvSpPr>
          <p:spPr>
            <a:xfrm>
              <a:off x="4162304" y="5397315"/>
              <a:ext cx="314449" cy="167354"/>
            </a:xfrm>
            <a:custGeom>
              <a:avLst/>
              <a:gdLst>
                <a:gd name="connsiteX0" fmla="*/ 121 w 314449"/>
                <a:gd name="connsiteY0" fmla="*/ 76385 h 167354"/>
                <a:gd name="connsiteX1" fmla="*/ 279521 w 314449"/>
                <a:gd name="connsiteY1" fmla="*/ 60510 h 167354"/>
                <a:gd name="connsiteX2" fmla="*/ 190621 w 314449"/>
                <a:gd name="connsiteY2" fmla="*/ 108135 h 167354"/>
                <a:gd name="connsiteX3" fmla="*/ 266821 w 314449"/>
                <a:gd name="connsiteY3" fmla="*/ 152585 h 167354"/>
                <a:gd name="connsiteX4" fmla="*/ 238246 w 314449"/>
                <a:gd name="connsiteY4" fmla="*/ 162110 h 167354"/>
                <a:gd name="connsiteX5" fmla="*/ 314446 w 314449"/>
                <a:gd name="connsiteY5" fmla="*/ 76385 h 167354"/>
                <a:gd name="connsiteX6" fmla="*/ 235071 w 314449"/>
                <a:gd name="connsiteY6" fmla="*/ 130360 h 167354"/>
                <a:gd name="connsiteX7" fmla="*/ 168396 w 314449"/>
                <a:gd name="connsiteY7" fmla="*/ 130360 h 167354"/>
                <a:gd name="connsiteX8" fmla="*/ 273171 w 314449"/>
                <a:gd name="connsiteY8" fmla="*/ 3360 h 167354"/>
                <a:gd name="connsiteX9" fmla="*/ 244596 w 314449"/>
                <a:gd name="connsiteY9" fmla="*/ 41460 h 167354"/>
                <a:gd name="connsiteX10" fmla="*/ 121 w 314449"/>
                <a:gd name="connsiteY10" fmla="*/ 76385 h 1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449" h="167354">
                  <a:moveTo>
                    <a:pt x="121" y="76385"/>
                  </a:moveTo>
                  <a:cubicBezTo>
                    <a:pt x="5942" y="79560"/>
                    <a:pt x="247771" y="55218"/>
                    <a:pt x="279521" y="60510"/>
                  </a:cubicBezTo>
                  <a:cubicBezTo>
                    <a:pt x="311271" y="65802"/>
                    <a:pt x="192738" y="92789"/>
                    <a:pt x="190621" y="108135"/>
                  </a:cubicBezTo>
                  <a:cubicBezTo>
                    <a:pt x="188504" y="123481"/>
                    <a:pt x="258884" y="143589"/>
                    <a:pt x="266821" y="152585"/>
                  </a:cubicBezTo>
                  <a:cubicBezTo>
                    <a:pt x="274759" y="161581"/>
                    <a:pt x="230309" y="174810"/>
                    <a:pt x="238246" y="162110"/>
                  </a:cubicBezTo>
                  <a:cubicBezTo>
                    <a:pt x="246183" y="149410"/>
                    <a:pt x="314975" y="81677"/>
                    <a:pt x="314446" y="76385"/>
                  </a:cubicBezTo>
                  <a:cubicBezTo>
                    <a:pt x="313917" y="71093"/>
                    <a:pt x="259413" y="121364"/>
                    <a:pt x="235071" y="130360"/>
                  </a:cubicBezTo>
                  <a:cubicBezTo>
                    <a:pt x="210729" y="139356"/>
                    <a:pt x="162046" y="151527"/>
                    <a:pt x="168396" y="130360"/>
                  </a:cubicBezTo>
                  <a:cubicBezTo>
                    <a:pt x="174746" y="109193"/>
                    <a:pt x="260471" y="18177"/>
                    <a:pt x="273171" y="3360"/>
                  </a:cubicBezTo>
                  <a:cubicBezTo>
                    <a:pt x="285871" y="-11457"/>
                    <a:pt x="289575" y="26643"/>
                    <a:pt x="244596" y="41460"/>
                  </a:cubicBezTo>
                  <a:cubicBezTo>
                    <a:pt x="199617" y="56277"/>
                    <a:pt x="-5700" y="73210"/>
                    <a:pt x="121" y="76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1FDDA21E-9F40-A8D9-3609-BA8E356D679B}"/>
                </a:ext>
              </a:extLst>
            </p:cNvPr>
            <p:cNvSpPr/>
            <p:nvPr/>
          </p:nvSpPr>
          <p:spPr>
            <a:xfrm>
              <a:off x="4773290" y="5133711"/>
              <a:ext cx="437284" cy="468305"/>
            </a:xfrm>
            <a:custGeom>
              <a:avLst/>
              <a:gdLst>
                <a:gd name="connsiteX0" fmla="*/ 436885 w 437284"/>
                <a:gd name="connsiteY0" fmla="*/ 264 h 468305"/>
                <a:gd name="connsiteX1" fmla="*/ 249560 w 437284"/>
                <a:gd name="connsiteY1" fmla="*/ 133614 h 468305"/>
                <a:gd name="connsiteX2" fmla="*/ 132085 w 437284"/>
                <a:gd name="connsiteY2" fmla="*/ 286014 h 468305"/>
                <a:gd name="connsiteX3" fmla="*/ 186060 w 437284"/>
                <a:gd name="connsiteY3" fmla="*/ 225689 h 468305"/>
                <a:gd name="connsiteX4" fmla="*/ 8260 w 437284"/>
                <a:gd name="connsiteY4" fmla="*/ 457464 h 468305"/>
                <a:gd name="connsiteX5" fmla="*/ 46360 w 437284"/>
                <a:gd name="connsiteY5" fmla="*/ 403489 h 468305"/>
                <a:gd name="connsiteX6" fmla="*/ 195585 w 437284"/>
                <a:gd name="connsiteY6" fmla="*/ 168539 h 468305"/>
                <a:gd name="connsiteX7" fmla="*/ 436885 w 437284"/>
                <a:gd name="connsiteY7" fmla="*/ 264 h 46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7284" h="468305">
                  <a:moveTo>
                    <a:pt x="436885" y="264"/>
                  </a:moveTo>
                  <a:cubicBezTo>
                    <a:pt x="445881" y="-5557"/>
                    <a:pt x="300360" y="85989"/>
                    <a:pt x="249560" y="133614"/>
                  </a:cubicBezTo>
                  <a:cubicBezTo>
                    <a:pt x="198760" y="181239"/>
                    <a:pt x="142668" y="270668"/>
                    <a:pt x="132085" y="286014"/>
                  </a:cubicBezTo>
                  <a:cubicBezTo>
                    <a:pt x="121502" y="301360"/>
                    <a:pt x="206697" y="197114"/>
                    <a:pt x="186060" y="225689"/>
                  </a:cubicBezTo>
                  <a:cubicBezTo>
                    <a:pt x="165423" y="254264"/>
                    <a:pt x="31543" y="427831"/>
                    <a:pt x="8260" y="457464"/>
                  </a:cubicBezTo>
                  <a:cubicBezTo>
                    <a:pt x="-15023" y="487097"/>
                    <a:pt x="15139" y="451643"/>
                    <a:pt x="46360" y="403489"/>
                  </a:cubicBezTo>
                  <a:cubicBezTo>
                    <a:pt x="77581" y="355335"/>
                    <a:pt x="133143" y="231510"/>
                    <a:pt x="195585" y="168539"/>
                  </a:cubicBezTo>
                  <a:cubicBezTo>
                    <a:pt x="258027" y="105568"/>
                    <a:pt x="427889" y="6085"/>
                    <a:pt x="436885" y="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AAD9BC36-917C-CEE7-08CD-DA03E54E5E18}"/>
                </a:ext>
              </a:extLst>
            </p:cNvPr>
            <p:cNvSpPr/>
            <p:nvPr/>
          </p:nvSpPr>
          <p:spPr>
            <a:xfrm>
              <a:off x="3465901" y="2847475"/>
              <a:ext cx="785723" cy="181476"/>
            </a:xfrm>
            <a:custGeom>
              <a:avLst/>
              <a:gdLst>
                <a:gd name="connsiteX0" fmla="*/ 1199 w 785723"/>
                <a:gd name="connsiteY0" fmla="*/ 117975 h 181476"/>
                <a:gd name="connsiteX1" fmla="*/ 331399 w 785723"/>
                <a:gd name="connsiteY1" fmla="*/ 25900 h 181476"/>
                <a:gd name="connsiteX2" fmla="*/ 598099 w 785723"/>
                <a:gd name="connsiteY2" fmla="*/ 98925 h 181476"/>
                <a:gd name="connsiteX3" fmla="*/ 553649 w 785723"/>
                <a:gd name="connsiteY3" fmla="*/ 48125 h 181476"/>
                <a:gd name="connsiteX4" fmla="*/ 785424 w 785723"/>
                <a:gd name="connsiteY4" fmla="*/ 108450 h 181476"/>
                <a:gd name="connsiteX5" fmla="*/ 598099 w 785723"/>
                <a:gd name="connsiteY5" fmla="*/ 67175 h 181476"/>
                <a:gd name="connsiteX6" fmla="*/ 407599 w 785723"/>
                <a:gd name="connsiteY6" fmla="*/ 16375 h 181476"/>
                <a:gd name="connsiteX7" fmla="*/ 252024 w 785723"/>
                <a:gd name="connsiteY7" fmla="*/ 181475 h 181476"/>
                <a:gd name="connsiteX8" fmla="*/ 394899 w 785723"/>
                <a:gd name="connsiteY8" fmla="*/ 13200 h 181476"/>
                <a:gd name="connsiteX9" fmla="*/ 150424 w 785723"/>
                <a:gd name="connsiteY9" fmla="*/ 13200 h 181476"/>
                <a:gd name="connsiteX10" fmla="*/ 217099 w 785723"/>
                <a:gd name="connsiteY10" fmla="*/ 32250 h 181476"/>
                <a:gd name="connsiteX11" fmla="*/ 1199 w 785723"/>
                <a:gd name="connsiteY11" fmla="*/ 117975 h 1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5723" h="181476">
                  <a:moveTo>
                    <a:pt x="1199" y="117975"/>
                  </a:moveTo>
                  <a:cubicBezTo>
                    <a:pt x="20249" y="116917"/>
                    <a:pt x="231916" y="29075"/>
                    <a:pt x="331399" y="25900"/>
                  </a:cubicBezTo>
                  <a:cubicBezTo>
                    <a:pt x="430882" y="22725"/>
                    <a:pt x="561057" y="95221"/>
                    <a:pt x="598099" y="98925"/>
                  </a:cubicBezTo>
                  <a:cubicBezTo>
                    <a:pt x="635141" y="102629"/>
                    <a:pt x="522428" y="46538"/>
                    <a:pt x="553649" y="48125"/>
                  </a:cubicBezTo>
                  <a:cubicBezTo>
                    <a:pt x="584870" y="49712"/>
                    <a:pt x="778016" y="105275"/>
                    <a:pt x="785424" y="108450"/>
                  </a:cubicBezTo>
                  <a:cubicBezTo>
                    <a:pt x="792832" y="111625"/>
                    <a:pt x="661070" y="82521"/>
                    <a:pt x="598099" y="67175"/>
                  </a:cubicBezTo>
                  <a:cubicBezTo>
                    <a:pt x="535128" y="51829"/>
                    <a:pt x="465278" y="-2675"/>
                    <a:pt x="407599" y="16375"/>
                  </a:cubicBezTo>
                  <a:cubicBezTo>
                    <a:pt x="349920" y="35425"/>
                    <a:pt x="254141" y="182004"/>
                    <a:pt x="252024" y="181475"/>
                  </a:cubicBezTo>
                  <a:cubicBezTo>
                    <a:pt x="249907" y="180946"/>
                    <a:pt x="411832" y="41246"/>
                    <a:pt x="394899" y="13200"/>
                  </a:cubicBezTo>
                  <a:cubicBezTo>
                    <a:pt x="377966" y="-14846"/>
                    <a:pt x="180057" y="10025"/>
                    <a:pt x="150424" y="13200"/>
                  </a:cubicBezTo>
                  <a:cubicBezTo>
                    <a:pt x="120791" y="16375"/>
                    <a:pt x="238266" y="14258"/>
                    <a:pt x="217099" y="32250"/>
                  </a:cubicBezTo>
                  <a:cubicBezTo>
                    <a:pt x="195932" y="50242"/>
                    <a:pt x="-17851" y="119033"/>
                    <a:pt x="1199" y="117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89CE772E-1610-014F-3C3B-A65B7335828E}"/>
                </a:ext>
              </a:extLst>
            </p:cNvPr>
            <p:cNvSpPr/>
            <p:nvPr/>
          </p:nvSpPr>
          <p:spPr>
            <a:xfrm>
              <a:off x="3345708" y="2952306"/>
              <a:ext cx="289141" cy="88076"/>
            </a:xfrm>
            <a:custGeom>
              <a:avLst/>
              <a:gdLst>
                <a:gd name="connsiteX0" fmla="*/ 742 w 289141"/>
                <a:gd name="connsiteY0" fmla="*/ 444 h 88076"/>
                <a:gd name="connsiteX1" fmla="*/ 280142 w 289141"/>
                <a:gd name="connsiteY1" fmla="*/ 86169 h 88076"/>
                <a:gd name="connsiteX2" fmla="*/ 200767 w 289141"/>
                <a:gd name="connsiteY2" fmla="*/ 54419 h 88076"/>
                <a:gd name="connsiteX3" fmla="*/ 742 w 289141"/>
                <a:gd name="connsiteY3" fmla="*/ 444 h 88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141" h="88076">
                  <a:moveTo>
                    <a:pt x="742" y="444"/>
                  </a:moveTo>
                  <a:cubicBezTo>
                    <a:pt x="13971" y="5736"/>
                    <a:pt x="246805" y="77173"/>
                    <a:pt x="280142" y="86169"/>
                  </a:cubicBezTo>
                  <a:cubicBezTo>
                    <a:pt x="313479" y="95165"/>
                    <a:pt x="246805" y="70294"/>
                    <a:pt x="200767" y="54419"/>
                  </a:cubicBezTo>
                  <a:cubicBezTo>
                    <a:pt x="154730" y="38544"/>
                    <a:pt x="-12487" y="-4848"/>
                    <a:pt x="742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2F106E71-6090-B775-8040-F4F796063617}"/>
                </a:ext>
              </a:extLst>
            </p:cNvPr>
            <p:cNvSpPr/>
            <p:nvPr/>
          </p:nvSpPr>
          <p:spPr>
            <a:xfrm>
              <a:off x="4189942" y="2857974"/>
              <a:ext cx="408107" cy="394903"/>
            </a:xfrm>
            <a:custGeom>
              <a:avLst/>
              <a:gdLst>
                <a:gd name="connsiteX0" fmla="*/ 7408 w 408107"/>
                <a:gd name="connsiteY0" fmla="*/ 5876 h 394903"/>
                <a:gd name="connsiteX1" fmla="*/ 232833 w 408107"/>
                <a:gd name="connsiteY1" fmla="*/ 117001 h 394903"/>
                <a:gd name="connsiteX2" fmla="*/ 156633 w 408107"/>
                <a:gd name="connsiteY2" fmla="*/ 190026 h 394903"/>
                <a:gd name="connsiteX3" fmla="*/ 312208 w 408107"/>
                <a:gd name="connsiteY3" fmla="*/ 231301 h 394903"/>
                <a:gd name="connsiteX4" fmla="*/ 407458 w 408107"/>
                <a:gd name="connsiteY4" fmla="*/ 393226 h 394903"/>
                <a:gd name="connsiteX5" fmla="*/ 350308 w 408107"/>
                <a:gd name="connsiteY5" fmla="*/ 307501 h 394903"/>
                <a:gd name="connsiteX6" fmla="*/ 277283 w 408107"/>
                <a:gd name="connsiteY6" fmla="*/ 177326 h 394903"/>
                <a:gd name="connsiteX7" fmla="*/ 140758 w 408107"/>
                <a:gd name="connsiteY7" fmla="*/ 186851 h 394903"/>
                <a:gd name="connsiteX8" fmla="*/ 194733 w 408107"/>
                <a:gd name="connsiteY8" fmla="*/ 139226 h 394903"/>
                <a:gd name="connsiteX9" fmla="*/ 64558 w 408107"/>
                <a:gd name="connsiteY9" fmla="*/ 28101 h 394903"/>
                <a:gd name="connsiteX10" fmla="*/ 7408 w 408107"/>
                <a:gd name="connsiteY10" fmla="*/ 5876 h 39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107" h="394903">
                  <a:moveTo>
                    <a:pt x="7408" y="5876"/>
                  </a:moveTo>
                  <a:cubicBezTo>
                    <a:pt x="35454" y="20693"/>
                    <a:pt x="207962" y="86309"/>
                    <a:pt x="232833" y="117001"/>
                  </a:cubicBezTo>
                  <a:cubicBezTo>
                    <a:pt x="257704" y="147693"/>
                    <a:pt x="143404" y="170976"/>
                    <a:pt x="156633" y="190026"/>
                  </a:cubicBezTo>
                  <a:cubicBezTo>
                    <a:pt x="169862" y="209076"/>
                    <a:pt x="270404" y="197434"/>
                    <a:pt x="312208" y="231301"/>
                  </a:cubicBezTo>
                  <a:cubicBezTo>
                    <a:pt x="354012" y="265168"/>
                    <a:pt x="401108" y="380526"/>
                    <a:pt x="407458" y="393226"/>
                  </a:cubicBezTo>
                  <a:cubicBezTo>
                    <a:pt x="413808" y="405926"/>
                    <a:pt x="372004" y="343484"/>
                    <a:pt x="350308" y="307501"/>
                  </a:cubicBezTo>
                  <a:cubicBezTo>
                    <a:pt x="328612" y="271518"/>
                    <a:pt x="312208" y="197434"/>
                    <a:pt x="277283" y="177326"/>
                  </a:cubicBezTo>
                  <a:cubicBezTo>
                    <a:pt x="242358" y="157218"/>
                    <a:pt x="154516" y="193201"/>
                    <a:pt x="140758" y="186851"/>
                  </a:cubicBezTo>
                  <a:cubicBezTo>
                    <a:pt x="127000" y="180501"/>
                    <a:pt x="207433" y="165684"/>
                    <a:pt x="194733" y="139226"/>
                  </a:cubicBezTo>
                  <a:cubicBezTo>
                    <a:pt x="182033" y="112768"/>
                    <a:pt x="91016" y="49797"/>
                    <a:pt x="64558" y="28101"/>
                  </a:cubicBezTo>
                  <a:cubicBezTo>
                    <a:pt x="38100" y="6405"/>
                    <a:pt x="-20638" y="-8941"/>
                    <a:pt x="7408" y="58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CBEB656E-492F-0ED0-EB2D-546A7C7B1C9A}"/>
                </a:ext>
              </a:extLst>
            </p:cNvPr>
            <p:cNvSpPr/>
            <p:nvPr/>
          </p:nvSpPr>
          <p:spPr>
            <a:xfrm>
              <a:off x="5222047" y="3642690"/>
              <a:ext cx="281287" cy="590110"/>
            </a:xfrm>
            <a:custGeom>
              <a:avLst/>
              <a:gdLst>
                <a:gd name="connsiteX0" fmla="*/ 828 w 281287"/>
                <a:gd name="connsiteY0" fmla="*/ 2210 h 590110"/>
                <a:gd name="connsiteX1" fmla="*/ 121478 w 281287"/>
                <a:gd name="connsiteY1" fmla="*/ 322885 h 590110"/>
                <a:gd name="connsiteX2" fmla="*/ 16703 w 281287"/>
                <a:gd name="connsiteY2" fmla="*/ 119685 h 590110"/>
                <a:gd name="connsiteX3" fmla="*/ 124653 w 281287"/>
                <a:gd name="connsiteY3" fmla="*/ 300660 h 590110"/>
                <a:gd name="connsiteX4" fmla="*/ 197678 w 281287"/>
                <a:gd name="connsiteY4" fmla="*/ 589585 h 590110"/>
                <a:gd name="connsiteX5" fmla="*/ 150053 w 281287"/>
                <a:gd name="connsiteY5" fmla="*/ 376860 h 590110"/>
                <a:gd name="connsiteX6" fmla="*/ 280228 w 281287"/>
                <a:gd name="connsiteY6" fmla="*/ 567360 h 590110"/>
                <a:gd name="connsiteX7" fmla="*/ 207203 w 281287"/>
                <a:gd name="connsiteY7" fmla="*/ 449885 h 590110"/>
                <a:gd name="connsiteX8" fmla="*/ 127828 w 281287"/>
                <a:gd name="connsiteY8" fmla="*/ 360985 h 590110"/>
                <a:gd name="connsiteX9" fmla="*/ 70678 w 281287"/>
                <a:gd name="connsiteY9" fmla="*/ 189535 h 590110"/>
                <a:gd name="connsiteX10" fmla="*/ 828 w 281287"/>
                <a:gd name="connsiteY10" fmla="*/ 2210 h 5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287" h="590110">
                  <a:moveTo>
                    <a:pt x="828" y="2210"/>
                  </a:moveTo>
                  <a:cubicBezTo>
                    <a:pt x="9295" y="24435"/>
                    <a:pt x="118832" y="303306"/>
                    <a:pt x="121478" y="322885"/>
                  </a:cubicBezTo>
                  <a:cubicBezTo>
                    <a:pt x="124124" y="342464"/>
                    <a:pt x="16174" y="123389"/>
                    <a:pt x="16703" y="119685"/>
                  </a:cubicBezTo>
                  <a:cubicBezTo>
                    <a:pt x="17232" y="115981"/>
                    <a:pt x="94491" y="222343"/>
                    <a:pt x="124653" y="300660"/>
                  </a:cubicBezTo>
                  <a:cubicBezTo>
                    <a:pt x="154815" y="378977"/>
                    <a:pt x="193445" y="576885"/>
                    <a:pt x="197678" y="589585"/>
                  </a:cubicBezTo>
                  <a:cubicBezTo>
                    <a:pt x="201911" y="602285"/>
                    <a:pt x="136295" y="380564"/>
                    <a:pt x="150053" y="376860"/>
                  </a:cubicBezTo>
                  <a:cubicBezTo>
                    <a:pt x="163811" y="373156"/>
                    <a:pt x="270703" y="555189"/>
                    <a:pt x="280228" y="567360"/>
                  </a:cubicBezTo>
                  <a:cubicBezTo>
                    <a:pt x="289753" y="579531"/>
                    <a:pt x="232603" y="484281"/>
                    <a:pt x="207203" y="449885"/>
                  </a:cubicBezTo>
                  <a:cubicBezTo>
                    <a:pt x="181803" y="415489"/>
                    <a:pt x="150582" y="404377"/>
                    <a:pt x="127828" y="360985"/>
                  </a:cubicBezTo>
                  <a:cubicBezTo>
                    <a:pt x="105074" y="317593"/>
                    <a:pt x="90257" y="247743"/>
                    <a:pt x="70678" y="189535"/>
                  </a:cubicBezTo>
                  <a:cubicBezTo>
                    <a:pt x="51099" y="131327"/>
                    <a:pt x="-7639" y="-20015"/>
                    <a:pt x="828" y="2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EC63DBEF-A833-D069-98F8-0D8D54440D22}"/>
                </a:ext>
              </a:extLst>
            </p:cNvPr>
            <p:cNvSpPr/>
            <p:nvPr/>
          </p:nvSpPr>
          <p:spPr>
            <a:xfrm>
              <a:off x="5349187" y="3602994"/>
              <a:ext cx="554371" cy="550692"/>
            </a:xfrm>
            <a:custGeom>
              <a:avLst/>
              <a:gdLst>
                <a:gd name="connsiteX0" fmla="*/ 688 w 554371"/>
                <a:gd name="connsiteY0" fmla="*/ 631 h 550692"/>
                <a:gd name="connsiteX1" fmla="*/ 29263 w 554371"/>
                <a:gd name="connsiteY1" fmla="*/ 213356 h 550692"/>
                <a:gd name="connsiteX2" fmla="*/ 178488 w 554371"/>
                <a:gd name="connsiteY2" fmla="*/ 346706 h 550692"/>
                <a:gd name="connsiteX3" fmla="*/ 127688 w 554371"/>
                <a:gd name="connsiteY3" fmla="*/ 340356 h 550692"/>
                <a:gd name="connsiteX4" fmla="*/ 270563 w 554371"/>
                <a:gd name="connsiteY4" fmla="*/ 451481 h 550692"/>
                <a:gd name="connsiteX5" fmla="*/ 210238 w 554371"/>
                <a:gd name="connsiteY5" fmla="*/ 407031 h 550692"/>
                <a:gd name="connsiteX6" fmla="*/ 540438 w 554371"/>
                <a:gd name="connsiteY6" fmla="*/ 546731 h 550692"/>
                <a:gd name="connsiteX7" fmla="*/ 473763 w 554371"/>
                <a:gd name="connsiteY7" fmla="*/ 505456 h 550692"/>
                <a:gd name="connsiteX8" fmla="*/ 299138 w 554371"/>
                <a:gd name="connsiteY8" fmla="*/ 432431 h 550692"/>
                <a:gd name="connsiteX9" fmla="*/ 108638 w 554371"/>
                <a:gd name="connsiteY9" fmla="*/ 327656 h 550692"/>
                <a:gd name="connsiteX10" fmla="*/ 70538 w 554371"/>
                <a:gd name="connsiteY10" fmla="*/ 387981 h 550692"/>
                <a:gd name="connsiteX11" fmla="*/ 130863 w 554371"/>
                <a:gd name="connsiteY11" fmla="*/ 537206 h 550692"/>
                <a:gd name="connsiteX12" fmla="*/ 70538 w 554371"/>
                <a:gd name="connsiteY12" fmla="*/ 413381 h 550692"/>
                <a:gd name="connsiteX13" fmla="*/ 86413 w 554371"/>
                <a:gd name="connsiteY13" fmla="*/ 343531 h 550692"/>
                <a:gd name="connsiteX14" fmla="*/ 41963 w 554371"/>
                <a:gd name="connsiteY14" fmla="*/ 254631 h 550692"/>
                <a:gd name="connsiteX15" fmla="*/ 41963 w 554371"/>
                <a:gd name="connsiteY15" fmla="*/ 286381 h 550692"/>
                <a:gd name="connsiteX16" fmla="*/ 688 w 554371"/>
                <a:gd name="connsiteY16" fmla="*/ 631 h 5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371" h="550692">
                  <a:moveTo>
                    <a:pt x="688" y="631"/>
                  </a:moveTo>
                  <a:cubicBezTo>
                    <a:pt x="-1429" y="-11540"/>
                    <a:pt x="-370" y="155677"/>
                    <a:pt x="29263" y="213356"/>
                  </a:cubicBezTo>
                  <a:cubicBezTo>
                    <a:pt x="58896" y="271035"/>
                    <a:pt x="162084" y="325539"/>
                    <a:pt x="178488" y="346706"/>
                  </a:cubicBezTo>
                  <a:cubicBezTo>
                    <a:pt x="194892" y="367873"/>
                    <a:pt x="112342" y="322894"/>
                    <a:pt x="127688" y="340356"/>
                  </a:cubicBezTo>
                  <a:cubicBezTo>
                    <a:pt x="143034" y="357818"/>
                    <a:pt x="256805" y="440368"/>
                    <a:pt x="270563" y="451481"/>
                  </a:cubicBezTo>
                  <a:cubicBezTo>
                    <a:pt x="284321" y="462594"/>
                    <a:pt x="165259" y="391156"/>
                    <a:pt x="210238" y="407031"/>
                  </a:cubicBezTo>
                  <a:cubicBezTo>
                    <a:pt x="255217" y="422906"/>
                    <a:pt x="496517" y="530327"/>
                    <a:pt x="540438" y="546731"/>
                  </a:cubicBezTo>
                  <a:cubicBezTo>
                    <a:pt x="584359" y="563135"/>
                    <a:pt x="513980" y="524506"/>
                    <a:pt x="473763" y="505456"/>
                  </a:cubicBezTo>
                  <a:cubicBezTo>
                    <a:pt x="433546" y="486406"/>
                    <a:pt x="359992" y="462064"/>
                    <a:pt x="299138" y="432431"/>
                  </a:cubicBezTo>
                  <a:cubicBezTo>
                    <a:pt x="238284" y="402798"/>
                    <a:pt x="146738" y="335064"/>
                    <a:pt x="108638" y="327656"/>
                  </a:cubicBezTo>
                  <a:cubicBezTo>
                    <a:pt x="70538" y="320248"/>
                    <a:pt x="66834" y="353056"/>
                    <a:pt x="70538" y="387981"/>
                  </a:cubicBezTo>
                  <a:cubicBezTo>
                    <a:pt x="74242" y="422906"/>
                    <a:pt x="130863" y="532973"/>
                    <a:pt x="130863" y="537206"/>
                  </a:cubicBezTo>
                  <a:cubicBezTo>
                    <a:pt x="130863" y="541439"/>
                    <a:pt x="77946" y="445660"/>
                    <a:pt x="70538" y="413381"/>
                  </a:cubicBezTo>
                  <a:cubicBezTo>
                    <a:pt x="63130" y="381102"/>
                    <a:pt x="91175" y="369989"/>
                    <a:pt x="86413" y="343531"/>
                  </a:cubicBezTo>
                  <a:cubicBezTo>
                    <a:pt x="81651" y="317073"/>
                    <a:pt x="49371" y="264156"/>
                    <a:pt x="41963" y="254631"/>
                  </a:cubicBezTo>
                  <a:cubicBezTo>
                    <a:pt x="34555" y="245106"/>
                    <a:pt x="46196" y="324481"/>
                    <a:pt x="41963" y="286381"/>
                  </a:cubicBezTo>
                  <a:cubicBezTo>
                    <a:pt x="37730" y="248281"/>
                    <a:pt x="2805" y="12802"/>
                    <a:pt x="688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660FC4FD-7F2E-9E1D-A6F1-44DCD56D96D8}"/>
                </a:ext>
              </a:extLst>
            </p:cNvPr>
            <p:cNvSpPr/>
            <p:nvPr/>
          </p:nvSpPr>
          <p:spPr>
            <a:xfrm>
              <a:off x="5888428" y="2400072"/>
              <a:ext cx="1007803" cy="1143780"/>
            </a:xfrm>
            <a:custGeom>
              <a:avLst/>
              <a:gdLst>
                <a:gd name="connsiteX0" fmla="*/ 1007672 w 1007803"/>
                <a:gd name="connsiteY0" fmla="*/ 228 h 1143780"/>
                <a:gd name="connsiteX1" fmla="*/ 544122 w 1007803"/>
                <a:gd name="connsiteY1" fmla="*/ 193903 h 1143780"/>
                <a:gd name="connsiteX2" fmla="*/ 601272 w 1007803"/>
                <a:gd name="connsiteY2" fmla="*/ 184378 h 1143780"/>
                <a:gd name="connsiteX3" fmla="*/ 452047 w 1007803"/>
                <a:gd name="connsiteY3" fmla="*/ 295503 h 1143780"/>
                <a:gd name="connsiteX4" fmla="*/ 296472 w 1007803"/>
                <a:gd name="connsiteY4" fmla="*/ 489178 h 1143780"/>
                <a:gd name="connsiteX5" fmla="*/ 290122 w 1007803"/>
                <a:gd name="connsiteY5" fmla="*/ 460603 h 1143780"/>
                <a:gd name="connsiteX6" fmla="*/ 90097 w 1007803"/>
                <a:gd name="connsiteY6" fmla="*/ 803503 h 1143780"/>
                <a:gd name="connsiteX7" fmla="*/ 86922 w 1007803"/>
                <a:gd name="connsiteY7" fmla="*/ 759053 h 1143780"/>
                <a:gd name="connsiteX8" fmla="*/ 80572 w 1007803"/>
                <a:gd name="connsiteY8" fmla="*/ 876528 h 1143780"/>
                <a:gd name="connsiteX9" fmla="*/ 10722 w 1007803"/>
                <a:gd name="connsiteY9" fmla="*/ 1133703 h 1143780"/>
                <a:gd name="connsiteX10" fmla="*/ 32947 w 1007803"/>
                <a:gd name="connsiteY10" fmla="*/ 1025753 h 1143780"/>
                <a:gd name="connsiteX11" fmla="*/ 312347 w 1007803"/>
                <a:gd name="connsiteY11" fmla="*/ 432028 h 1143780"/>
                <a:gd name="connsiteX12" fmla="*/ 553647 w 1007803"/>
                <a:gd name="connsiteY12" fmla="*/ 197078 h 1143780"/>
                <a:gd name="connsiteX13" fmla="*/ 401247 w 1007803"/>
                <a:gd name="connsiteY13" fmla="*/ 273278 h 1143780"/>
                <a:gd name="connsiteX14" fmla="*/ 772722 w 1007803"/>
                <a:gd name="connsiteY14" fmla="*/ 73253 h 1143780"/>
                <a:gd name="connsiteX15" fmla="*/ 493322 w 1007803"/>
                <a:gd name="connsiteY15" fmla="*/ 152628 h 1143780"/>
                <a:gd name="connsiteX16" fmla="*/ 1007672 w 1007803"/>
                <a:gd name="connsiteY16" fmla="*/ 228 h 114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7803" h="1143780">
                  <a:moveTo>
                    <a:pt x="1007672" y="228"/>
                  </a:moveTo>
                  <a:cubicBezTo>
                    <a:pt x="1016139" y="7107"/>
                    <a:pt x="611855" y="163211"/>
                    <a:pt x="544122" y="193903"/>
                  </a:cubicBezTo>
                  <a:cubicBezTo>
                    <a:pt x="476389" y="224595"/>
                    <a:pt x="616618" y="167445"/>
                    <a:pt x="601272" y="184378"/>
                  </a:cubicBezTo>
                  <a:cubicBezTo>
                    <a:pt x="585926" y="201311"/>
                    <a:pt x="502847" y="244703"/>
                    <a:pt x="452047" y="295503"/>
                  </a:cubicBezTo>
                  <a:cubicBezTo>
                    <a:pt x="401247" y="346303"/>
                    <a:pt x="323459" y="461661"/>
                    <a:pt x="296472" y="489178"/>
                  </a:cubicBezTo>
                  <a:cubicBezTo>
                    <a:pt x="269484" y="516695"/>
                    <a:pt x="324518" y="408216"/>
                    <a:pt x="290122" y="460603"/>
                  </a:cubicBezTo>
                  <a:cubicBezTo>
                    <a:pt x="255726" y="512990"/>
                    <a:pt x="123964" y="753761"/>
                    <a:pt x="90097" y="803503"/>
                  </a:cubicBezTo>
                  <a:cubicBezTo>
                    <a:pt x="56230" y="853245"/>
                    <a:pt x="88509" y="746882"/>
                    <a:pt x="86922" y="759053"/>
                  </a:cubicBezTo>
                  <a:cubicBezTo>
                    <a:pt x="85335" y="771224"/>
                    <a:pt x="93272" y="814086"/>
                    <a:pt x="80572" y="876528"/>
                  </a:cubicBezTo>
                  <a:cubicBezTo>
                    <a:pt x="67872" y="938970"/>
                    <a:pt x="18659" y="1108832"/>
                    <a:pt x="10722" y="1133703"/>
                  </a:cubicBezTo>
                  <a:cubicBezTo>
                    <a:pt x="2785" y="1158574"/>
                    <a:pt x="-17324" y="1142699"/>
                    <a:pt x="32947" y="1025753"/>
                  </a:cubicBezTo>
                  <a:cubicBezTo>
                    <a:pt x="83218" y="908807"/>
                    <a:pt x="225564" y="570140"/>
                    <a:pt x="312347" y="432028"/>
                  </a:cubicBezTo>
                  <a:cubicBezTo>
                    <a:pt x="399130" y="293916"/>
                    <a:pt x="538830" y="223536"/>
                    <a:pt x="553647" y="197078"/>
                  </a:cubicBezTo>
                  <a:cubicBezTo>
                    <a:pt x="568464" y="170620"/>
                    <a:pt x="364734" y="293916"/>
                    <a:pt x="401247" y="273278"/>
                  </a:cubicBezTo>
                  <a:cubicBezTo>
                    <a:pt x="437759" y="252641"/>
                    <a:pt x="757376" y="93361"/>
                    <a:pt x="772722" y="73253"/>
                  </a:cubicBezTo>
                  <a:cubicBezTo>
                    <a:pt x="788068" y="53145"/>
                    <a:pt x="457868" y="161095"/>
                    <a:pt x="493322" y="152628"/>
                  </a:cubicBezTo>
                  <a:cubicBezTo>
                    <a:pt x="528776" y="144161"/>
                    <a:pt x="999205" y="-6651"/>
                    <a:pt x="1007672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98DFA4CF-17AF-B657-E087-E62F7331402F}"/>
                </a:ext>
              </a:extLst>
            </p:cNvPr>
            <p:cNvSpPr/>
            <p:nvPr/>
          </p:nvSpPr>
          <p:spPr>
            <a:xfrm>
              <a:off x="5025797" y="1428750"/>
              <a:ext cx="598605" cy="174628"/>
            </a:xfrm>
            <a:custGeom>
              <a:avLst/>
              <a:gdLst>
                <a:gd name="connsiteX0" fmla="*/ 228 w 598605"/>
                <a:gd name="connsiteY0" fmla="*/ 174625 h 174628"/>
                <a:gd name="connsiteX1" fmla="*/ 343128 w 598605"/>
                <a:gd name="connsiteY1" fmla="*/ 95250 h 174628"/>
                <a:gd name="connsiteX2" fmla="*/ 505053 w 598605"/>
                <a:gd name="connsiteY2" fmla="*/ 92075 h 174628"/>
                <a:gd name="connsiteX3" fmla="*/ 539978 w 598605"/>
                <a:gd name="connsiteY3" fmla="*/ 76200 h 174628"/>
                <a:gd name="connsiteX4" fmla="*/ 546328 w 598605"/>
                <a:gd name="connsiteY4" fmla="*/ 22225 h 174628"/>
                <a:gd name="connsiteX5" fmla="*/ 597128 w 598605"/>
                <a:gd name="connsiteY5" fmla="*/ 0 h 174628"/>
                <a:gd name="connsiteX6" fmla="*/ 578078 w 598605"/>
                <a:gd name="connsiteY6" fmla="*/ 22225 h 174628"/>
                <a:gd name="connsiteX7" fmla="*/ 508228 w 598605"/>
                <a:gd name="connsiteY7" fmla="*/ 79375 h 174628"/>
                <a:gd name="connsiteX8" fmla="*/ 343128 w 598605"/>
                <a:gd name="connsiteY8" fmla="*/ 85725 h 174628"/>
                <a:gd name="connsiteX9" fmla="*/ 254228 w 598605"/>
                <a:gd name="connsiteY9" fmla="*/ 92075 h 174628"/>
                <a:gd name="connsiteX10" fmla="*/ 289153 w 598605"/>
                <a:gd name="connsiteY10" fmla="*/ 92075 h 174628"/>
                <a:gd name="connsiteX11" fmla="*/ 228 w 598605"/>
                <a:gd name="connsiteY11" fmla="*/ 174625 h 17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605" h="174628">
                  <a:moveTo>
                    <a:pt x="228" y="174625"/>
                  </a:moveTo>
                  <a:cubicBezTo>
                    <a:pt x="9224" y="175154"/>
                    <a:pt x="258991" y="109008"/>
                    <a:pt x="343128" y="95250"/>
                  </a:cubicBezTo>
                  <a:cubicBezTo>
                    <a:pt x="427265" y="81492"/>
                    <a:pt x="472245" y="95250"/>
                    <a:pt x="505053" y="92075"/>
                  </a:cubicBezTo>
                  <a:cubicBezTo>
                    <a:pt x="537861" y="88900"/>
                    <a:pt x="533099" y="87842"/>
                    <a:pt x="539978" y="76200"/>
                  </a:cubicBezTo>
                  <a:cubicBezTo>
                    <a:pt x="546857" y="64558"/>
                    <a:pt x="536803" y="34925"/>
                    <a:pt x="546328" y="22225"/>
                  </a:cubicBezTo>
                  <a:cubicBezTo>
                    <a:pt x="555853" y="9525"/>
                    <a:pt x="597128" y="0"/>
                    <a:pt x="597128" y="0"/>
                  </a:cubicBezTo>
                  <a:cubicBezTo>
                    <a:pt x="602420" y="0"/>
                    <a:pt x="592895" y="8996"/>
                    <a:pt x="578078" y="22225"/>
                  </a:cubicBezTo>
                  <a:cubicBezTo>
                    <a:pt x="563261" y="35454"/>
                    <a:pt x="547386" y="68792"/>
                    <a:pt x="508228" y="79375"/>
                  </a:cubicBezTo>
                  <a:cubicBezTo>
                    <a:pt x="469070" y="89958"/>
                    <a:pt x="385461" y="83608"/>
                    <a:pt x="343128" y="85725"/>
                  </a:cubicBezTo>
                  <a:cubicBezTo>
                    <a:pt x="300795" y="87842"/>
                    <a:pt x="263224" y="91017"/>
                    <a:pt x="254228" y="92075"/>
                  </a:cubicBezTo>
                  <a:cubicBezTo>
                    <a:pt x="245232" y="93133"/>
                    <a:pt x="327782" y="82550"/>
                    <a:pt x="289153" y="92075"/>
                  </a:cubicBezTo>
                  <a:cubicBezTo>
                    <a:pt x="250524" y="101600"/>
                    <a:pt x="-8768" y="174096"/>
                    <a:pt x="228" y="174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3C620194-585F-00F6-D716-AF6DD5CA7670}"/>
                </a:ext>
              </a:extLst>
            </p:cNvPr>
            <p:cNvSpPr/>
            <p:nvPr/>
          </p:nvSpPr>
          <p:spPr>
            <a:xfrm>
              <a:off x="5814877" y="1571090"/>
              <a:ext cx="1128859" cy="832400"/>
            </a:xfrm>
            <a:custGeom>
              <a:avLst/>
              <a:gdLst>
                <a:gd name="connsiteX0" fmla="*/ 1723 w 1128859"/>
                <a:gd name="connsiteY0" fmla="*/ 535 h 832400"/>
                <a:gd name="connsiteX1" fmla="*/ 201748 w 1128859"/>
                <a:gd name="connsiteY1" fmla="*/ 102135 h 832400"/>
                <a:gd name="connsiteX2" fmla="*/ 360498 w 1128859"/>
                <a:gd name="connsiteY2" fmla="*/ 219610 h 832400"/>
                <a:gd name="connsiteX3" fmla="*/ 262073 w 1128859"/>
                <a:gd name="connsiteY3" fmla="*/ 175160 h 832400"/>
                <a:gd name="connsiteX4" fmla="*/ 458923 w 1128859"/>
                <a:gd name="connsiteY4" fmla="*/ 241835 h 832400"/>
                <a:gd name="connsiteX5" fmla="*/ 731973 w 1128859"/>
                <a:gd name="connsiteY5" fmla="*/ 429160 h 832400"/>
                <a:gd name="connsiteX6" fmla="*/ 700223 w 1128859"/>
                <a:gd name="connsiteY6" fmla="*/ 419635 h 832400"/>
                <a:gd name="connsiteX7" fmla="*/ 900248 w 1128859"/>
                <a:gd name="connsiteY7" fmla="*/ 572035 h 832400"/>
                <a:gd name="connsiteX8" fmla="*/ 890723 w 1128859"/>
                <a:gd name="connsiteY8" fmla="*/ 533935 h 832400"/>
                <a:gd name="connsiteX9" fmla="*/ 1074873 w 1128859"/>
                <a:gd name="connsiteY9" fmla="*/ 676810 h 832400"/>
                <a:gd name="connsiteX10" fmla="*/ 1112973 w 1128859"/>
                <a:gd name="connsiteY10" fmla="*/ 746660 h 832400"/>
                <a:gd name="connsiteX11" fmla="*/ 1055823 w 1128859"/>
                <a:gd name="connsiteY11" fmla="*/ 832385 h 832400"/>
                <a:gd name="connsiteX12" fmla="*/ 1128848 w 1128859"/>
                <a:gd name="connsiteY12" fmla="*/ 753010 h 832400"/>
                <a:gd name="connsiteX13" fmla="*/ 1049473 w 1128859"/>
                <a:gd name="connsiteY13" fmla="*/ 679985 h 832400"/>
                <a:gd name="connsiteX14" fmla="*/ 766898 w 1128859"/>
                <a:gd name="connsiteY14" fmla="*/ 451385 h 832400"/>
                <a:gd name="connsiteX15" fmla="*/ 443048 w 1128859"/>
                <a:gd name="connsiteY15" fmla="*/ 245010 h 832400"/>
                <a:gd name="connsiteX16" fmla="*/ 239848 w 1128859"/>
                <a:gd name="connsiteY16" fmla="*/ 133885 h 832400"/>
                <a:gd name="connsiteX17" fmla="*/ 154123 w 1128859"/>
                <a:gd name="connsiteY17" fmla="*/ 121185 h 832400"/>
                <a:gd name="connsiteX18" fmla="*/ 106498 w 1128859"/>
                <a:gd name="connsiteY18" fmla="*/ 64035 h 832400"/>
                <a:gd name="connsiteX19" fmla="*/ 1723 w 1128859"/>
                <a:gd name="connsiteY19" fmla="*/ 535 h 83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28859" h="832400">
                  <a:moveTo>
                    <a:pt x="1723" y="535"/>
                  </a:moveTo>
                  <a:cubicBezTo>
                    <a:pt x="17598" y="6885"/>
                    <a:pt x="141952" y="65623"/>
                    <a:pt x="201748" y="102135"/>
                  </a:cubicBezTo>
                  <a:cubicBezTo>
                    <a:pt x="261544" y="138648"/>
                    <a:pt x="350444" y="207439"/>
                    <a:pt x="360498" y="219610"/>
                  </a:cubicBezTo>
                  <a:cubicBezTo>
                    <a:pt x="370552" y="231781"/>
                    <a:pt x="245669" y="171456"/>
                    <a:pt x="262073" y="175160"/>
                  </a:cubicBezTo>
                  <a:cubicBezTo>
                    <a:pt x="278477" y="178864"/>
                    <a:pt x="380606" y="199502"/>
                    <a:pt x="458923" y="241835"/>
                  </a:cubicBezTo>
                  <a:cubicBezTo>
                    <a:pt x="537240" y="284168"/>
                    <a:pt x="691757" y="399527"/>
                    <a:pt x="731973" y="429160"/>
                  </a:cubicBezTo>
                  <a:cubicBezTo>
                    <a:pt x="772189" y="458793"/>
                    <a:pt x="672177" y="395823"/>
                    <a:pt x="700223" y="419635"/>
                  </a:cubicBezTo>
                  <a:cubicBezTo>
                    <a:pt x="728269" y="443448"/>
                    <a:pt x="868498" y="552985"/>
                    <a:pt x="900248" y="572035"/>
                  </a:cubicBezTo>
                  <a:cubicBezTo>
                    <a:pt x="931998" y="591085"/>
                    <a:pt x="861619" y="516472"/>
                    <a:pt x="890723" y="533935"/>
                  </a:cubicBezTo>
                  <a:cubicBezTo>
                    <a:pt x="919827" y="551398"/>
                    <a:pt x="1037831" y="641356"/>
                    <a:pt x="1074873" y="676810"/>
                  </a:cubicBezTo>
                  <a:cubicBezTo>
                    <a:pt x="1111915" y="712264"/>
                    <a:pt x="1116148" y="720731"/>
                    <a:pt x="1112973" y="746660"/>
                  </a:cubicBezTo>
                  <a:cubicBezTo>
                    <a:pt x="1109798" y="772589"/>
                    <a:pt x="1053177" y="831327"/>
                    <a:pt x="1055823" y="832385"/>
                  </a:cubicBezTo>
                  <a:cubicBezTo>
                    <a:pt x="1058469" y="833443"/>
                    <a:pt x="1129906" y="778410"/>
                    <a:pt x="1128848" y="753010"/>
                  </a:cubicBezTo>
                  <a:cubicBezTo>
                    <a:pt x="1127790" y="727610"/>
                    <a:pt x="1109798" y="730256"/>
                    <a:pt x="1049473" y="679985"/>
                  </a:cubicBezTo>
                  <a:cubicBezTo>
                    <a:pt x="989148" y="629714"/>
                    <a:pt x="867969" y="523881"/>
                    <a:pt x="766898" y="451385"/>
                  </a:cubicBezTo>
                  <a:cubicBezTo>
                    <a:pt x="665827" y="378889"/>
                    <a:pt x="530890" y="297927"/>
                    <a:pt x="443048" y="245010"/>
                  </a:cubicBezTo>
                  <a:cubicBezTo>
                    <a:pt x="355206" y="192093"/>
                    <a:pt x="288002" y="154523"/>
                    <a:pt x="239848" y="133885"/>
                  </a:cubicBezTo>
                  <a:cubicBezTo>
                    <a:pt x="191694" y="113248"/>
                    <a:pt x="176348" y="132827"/>
                    <a:pt x="154123" y="121185"/>
                  </a:cubicBezTo>
                  <a:cubicBezTo>
                    <a:pt x="131898" y="109543"/>
                    <a:pt x="128723" y="82027"/>
                    <a:pt x="106498" y="64035"/>
                  </a:cubicBezTo>
                  <a:cubicBezTo>
                    <a:pt x="84273" y="46043"/>
                    <a:pt x="-14152" y="-5815"/>
                    <a:pt x="1723" y="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9D00EA9B-7700-5A3B-BB74-5AE2521BF063}"/>
                </a:ext>
              </a:extLst>
            </p:cNvPr>
            <p:cNvSpPr/>
            <p:nvPr/>
          </p:nvSpPr>
          <p:spPr>
            <a:xfrm>
              <a:off x="4584477" y="2800350"/>
              <a:ext cx="153764" cy="387611"/>
            </a:xfrm>
            <a:custGeom>
              <a:avLst/>
              <a:gdLst>
                <a:gd name="connsiteX0" fmla="*/ 108173 w 153764"/>
                <a:gd name="connsiteY0" fmla="*/ 0 h 387611"/>
                <a:gd name="connsiteX1" fmla="*/ 35148 w 153764"/>
                <a:gd name="connsiteY1" fmla="*/ 69850 h 387611"/>
                <a:gd name="connsiteX2" fmla="*/ 60548 w 153764"/>
                <a:gd name="connsiteY2" fmla="*/ 133350 h 387611"/>
                <a:gd name="connsiteX3" fmla="*/ 6573 w 153764"/>
                <a:gd name="connsiteY3" fmla="*/ 171450 h 387611"/>
                <a:gd name="connsiteX4" fmla="*/ 12923 w 153764"/>
                <a:gd name="connsiteY4" fmla="*/ 206375 h 387611"/>
                <a:gd name="connsiteX5" fmla="*/ 114523 w 153764"/>
                <a:gd name="connsiteY5" fmla="*/ 254000 h 387611"/>
                <a:gd name="connsiteX6" fmla="*/ 152623 w 153764"/>
                <a:gd name="connsiteY6" fmla="*/ 260350 h 387611"/>
                <a:gd name="connsiteX7" fmla="*/ 76423 w 153764"/>
                <a:gd name="connsiteY7" fmla="*/ 250825 h 387611"/>
                <a:gd name="connsiteX8" fmla="*/ 51023 w 153764"/>
                <a:gd name="connsiteY8" fmla="*/ 311150 h 387611"/>
                <a:gd name="connsiteX9" fmla="*/ 41498 w 153764"/>
                <a:gd name="connsiteY9" fmla="*/ 387350 h 387611"/>
                <a:gd name="connsiteX10" fmla="*/ 35148 w 153764"/>
                <a:gd name="connsiteY10" fmla="*/ 333375 h 387611"/>
                <a:gd name="connsiteX11" fmla="*/ 38323 w 153764"/>
                <a:gd name="connsiteY11" fmla="*/ 260350 h 387611"/>
                <a:gd name="connsiteX12" fmla="*/ 6573 w 153764"/>
                <a:gd name="connsiteY12" fmla="*/ 215900 h 387611"/>
                <a:gd name="connsiteX13" fmla="*/ 35148 w 153764"/>
                <a:gd name="connsiteY13" fmla="*/ 155575 h 387611"/>
                <a:gd name="connsiteX14" fmla="*/ 25623 w 153764"/>
                <a:gd name="connsiteY14" fmla="*/ 69850 h 387611"/>
                <a:gd name="connsiteX15" fmla="*/ 108173 w 153764"/>
                <a:gd name="connsiteY15" fmla="*/ 0 h 3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764" h="387611">
                  <a:moveTo>
                    <a:pt x="108173" y="0"/>
                  </a:moveTo>
                  <a:cubicBezTo>
                    <a:pt x="109760" y="0"/>
                    <a:pt x="43085" y="47625"/>
                    <a:pt x="35148" y="69850"/>
                  </a:cubicBezTo>
                  <a:cubicBezTo>
                    <a:pt x="27210" y="92075"/>
                    <a:pt x="65310" y="116417"/>
                    <a:pt x="60548" y="133350"/>
                  </a:cubicBezTo>
                  <a:cubicBezTo>
                    <a:pt x="55786" y="150283"/>
                    <a:pt x="14510" y="159279"/>
                    <a:pt x="6573" y="171450"/>
                  </a:cubicBezTo>
                  <a:cubicBezTo>
                    <a:pt x="-1364" y="183621"/>
                    <a:pt x="-5069" y="192617"/>
                    <a:pt x="12923" y="206375"/>
                  </a:cubicBezTo>
                  <a:cubicBezTo>
                    <a:pt x="30915" y="220133"/>
                    <a:pt x="91240" y="245004"/>
                    <a:pt x="114523" y="254000"/>
                  </a:cubicBezTo>
                  <a:cubicBezTo>
                    <a:pt x="137806" y="262996"/>
                    <a:pt x="158973" y="260879"/>
                    <a:pt x="152623" y="260350"/>
                  </a:cubicBezTo>
                  <a:cubicBezTo>
                    <a:pt x="146273" y="259821"/>
                    <a:pt x="93356" y="242358"/>
                    <a:pt x="76423" y="250825"/>
                  </a:cubicBezTo>
                  <a:cubicBezTo>
                    <a:pt x="59490" y="259292"/>
                    <a:pt x="56844" y="288396"/>
                    <a:pt x="51023" y="311150"/>
                  </a:cubicBezTo>
                  <a:cubicBezTo>
                    <a:pt x="45202" y="333904"/>
                    <a:pt x="44144" y="383646"/>
                    <a:pt x="41498" y="387350"/>
                  </a:cubicBezTo>
                  <a:cubicBezTo>
                    <a:pt x="38852" y="391054"/>
                    <a:pt x="35677" y="354542"/>
                    <a:pt x="35148" y="333375"/>
                  </a:cubicBezTo>
                  <a:cubicBezTo>
                    <a:pt x="34619" y="312208"/>
                    <a:pt x="43085" y="279929"/>
                    <a:pt x="38323" y="260350"/>
                  </a:cubicBezTo>
                  <a:cubicBezTo>
                    <a:pt x="33561" y="240771"/>
                    <a:pt x="7102" y="233362"/>
                    <a:pt x="6573" y="215900"/>
                  </a:cubicBezTo>
                  <a:cubicBezTo>
                    <a:pt x="6044" y="198438"/>
                    <a:pt x="31973" y="179917"/>
                    <a:pt x="35148" y="155575"/>
                  </a:cubicBezTo>
                  <a:cubicBezTo>
                    <a:pt x="38323" y="131233"/>
                    <a:pt x="16098" y="94721"/>
                    <a:pt x="25623" y="69850"/>
                  </a:cubicBezTo>
                  <a:cubicBezTo>
                    <a:pt x="35148" y="44979"/>
                    <a:pt x="106586" y="0"/>
                    <a:pt x="10817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7A17DCF9-78D1-1904-1B4A-6BBED5DD9DC6}"/>
                </a:ext>
              </a:extLst>
            </p:cNvPr>
            <p:cNvSpPr/>
            <p:nvPr/>
          </p:nvSpPr>
          <p:spPr>
            <a:xfrm>
              <a:off x="4581511" y="2834657"/>
              <a:ext cx="209449" cy="573438"/>
            </a:xfrm>
            <a:custGeom>
              <a:avLst/>
              <a:gdLst>
                <a:gd name="connsiteX0" fmla="*/ 14 w 209449"/>
                <a:gd name="connsiteY0" fmla="*/ 194293 h 573438"/>
                <a:gd name="connsiteX1" fmla="*/ 149239 w 209449"/>
                <a:gd name="connsiteY1" fmla="*/ 165718 h 573438"/>
                <a:gd name="connsiteX2" fmla="*/ 142889 w 209449"/>
                <a:gd name="connsiteY2" fmla="*/ 216518 h 573438"/>
                <a:gd name="connsiteX3" fmla="*/ 152414 w 209449"/>
                <a:gd name="connsiteY3" fmla="*/ 241918 h 573438"/>
                <a:gd name="connsiteX4" fmla="*/ 120664 w 209449"/>
                <a:gd name="connsiteY4" fmla="*/ 289543 h 573438"/>
                <a:gd name="connsiteX5" fmla="*/ 101614 w 209449"/>
                <a:gd name="connsiteY5" fmla="*/ 568943 h 573438"/>
                <a:gd name="connsiteX6" fmla="*/ 88914 w 209449"/>
                <a:gd name="connsiteY6" fmla="*/ 448293 h 573438"/>
                <a:gd name="connsiteX7" fmla="*/ 107964 w 209449"/>
                <a:gd name="connsiteY7" fmla="*/ 267318 h 573438"/>
                <a:gd name="connsiteX8" fmla="*/ 149239 w 209449"/>
                <a:gd name="connsiteY8" fmla="*/ 251443 h 573438"/>
                <a:gd name="connsiteX9" fmla="*/ 171464 w 209449"/>
                <a:gd name="connsiteY9" fmla="*/ 273668 h 573438"/>
                <a:gd name="connsiteX10" fmla="*/ 165114 w 209449"/>
                <a:gd name="connsiteY10" fmla="*/ 229218 h 573438"/>
                <a:gd name="connsiteX11" fmla="*/ 206389 w 209449"/>
                <a:gd name="connsiteY11" fmla="*/ 127618 h 573438"/>
                <a:gd name="connsiteX12" fmla="*/ 203214 w 209449"/>
                <a:gd name="connsiteY12" fmla="*/ 54593 h 573438"/>
                <a:gd name="connsiteX13" fmla="*/ 177814 w 209449"/>
                <a:gd name="connsiteY13" fmla="*/ 19668 h 573438"/>
                <a:gd name="connsiteX14" fmla="*/ 111139 w 209449"/>
                <a:gd name="connsiteY14" fmla="*/ 618 h 573438"/>
                <a:gd name="connsiteX15" fmla="*/ 180989 w 209449"/>
                <a:gd name="connsiteY15" fmla="*/ 41893 h 573438"/>
                <a:gd name="connsiteX16" fmla="*/ 200039 w 209449"/>
                <a:gd name="connsiteY16" fmla="*/ 99043 h 573438"/>
                <a:gd name="connsiteX17" fmla="*/ 190514 w 209449"/>
                <a:gd name="connsiteY17" fmla="*/ 143493 h 573438"/>
                <a:gd name="connsiteX18" fmla="*/ 123839 w 209449"/>
                <a:gd name="connsiteY18" fmla="*/ 89518 h 573438"/>
                <a:gd name="connsiteX19" fmla="*/ 158764 w 209449"/>
                <a:gd name="connsiteY19" fmla="*/ 149843 h 573438"/>
                <a:gd name="connsiteX20" fmla="*/ 14 w 209449"/>
                <a:gd name="connsiteY20" fmla="*/ 194293 h 57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449" h="573438">
                  <a:moveTo>
                    <a:pt x="14" y="194293"/>
                  </a:moveTo>
                  <a:cubicBezTo>
                    <a:pt x="-1574" y="196939"/>
                    <a:pt x="125427" y="162014"/>
                    <a:pt x="149239" y="165718"/>
                  </a:cubicBezTo>
                  <a:cubicBezTo>
                    <a:pt x="173052" y="169422"/>
                    <a:pt x="142360" y="203818"/>
                    <a:pt x="142889" y="216518"/>
                  </a:cubicBezTo>
                  <a:cubicBezTo>
                    <a:pt x="143418" y="229218"/>
                    <a:pt x="156118" y="229747"/>
                    <a:pt x="152414" y="241918"/>
                  </a:cubicBezTo>
                  <a:cubicBezTo>
                    <a:pt x="148710" y="254089"/>
                    <a:pt x="129131" y="235039"/>
                    <a:pt x="120664" y="289543"/>
                  </a:cubicBezTo>
                  <a:cubicBezTo>
                    <a:pt x="112197" y="344047"/>
                    <a:pt x="106906" y="542485"/>
                    <a:pt x="101614" y="568943"/>
                  </a:cubicBezTo>
                  <a:cubicBezTo>
                    <a:pt x="96322" y="595401"/>
                    <a:pt x="87856" y="498564"/>
                    <a:pt x="88914" y="448293"/>
                  </a:cubicBezTo>
                  <a:cubicBezTo>
                    <a:pt x="89972" y="398022"/>
                    <a:pt x="97910" y="300126"/>
                    <a:pt x="107964" y="267318"/>
                  </a:cubicBezTo>
                  <a:cubicBezTo>
                    <a:pt x="118018" y="234510"/>
                    <a:pt x="138656" y="250385"/>
                    <a:pt x="149239" y="251443"/>
                  </a:cubicBezTo>
                  <a:cubicBezTo>
                    <a:pt x="159822" y="252501"/>
                    <a:pt x="168818" y="277372"/>
                    <a:pt x="171464" y="273668"/>
                  </a:cubicBezTo>
                  <a:cubicBezTo>
                    <a:pt x="174110" y="269964"/>
                    <a:pt x="159293" y="253560"/>
                    <a:pt x="165114" y="229218"/>
                  </a:cubicBezTo>
                  <a:cubicBezTo>
                    <a:pt x="170935" y="204876"/>
                    <a:pt x="200039" y="156722"/>
                    <a:pt x="206389" y="127618"/>
                  </a:cubicBezTo>
                  <a:cubicBezTo>
                    <a:pt x="212739" y="98514"/>
                    <a:pt x="207977" y="72585"/>
                    <a:pt x="203214" y="54593"/>
                  </a:cubicBezTo>
                  <a:cubicBezTo>
                    <a:pt x="198452" y="36601"/>
                    <a:pt x="193160" y="28664"/>
                    <a:pt x="177814" y="19668"/>
                  </a:cubicBezTo>
                  <a:cubicBezTo>
                    <a:pt x="162468" y="10672"/>
                    <a:pt x="110610" y="-3086"/>
                    <a:pt x="111139" y="618"/>
                  </a:cubicBezTo>
                  <a:cubicBezTo>
                    <a:pt x="111668" y="4322"/>
                    <a:pt x="166172" y="25489"/>
                    <a:pt x="180989" y="41893"/>
                  </a:cubicBezTo>
                  <a:cubicBezTo>
                    <a:pt x="195806" y="58297"/>
                    <a:pt x="198452" y="82110"/>
                    <a:pt x="200039" y="99043"/>
                  </a:cubicBezTo>
                  <a:cubicBezTo>
                    <a:pt x="201627" y="115976"/>
                    <a:pt x="203214" y="145080"/>
                    <a:pt x="190514" y="143493"/>
                  </a:cubicBezTo>
                  <a:cubicBezTo>
                    <a:pt x="177814" y="141906"/>
                    <a:pt x="129130" y="88460"/>
                    <a:pt x="123839" y="89518"/>
                  </a:cubicBezTo>
                  <a:cubicBezTo>
                    <a:pt x="118548" y="90576"/>
                    <a:pt x="173052" y="133439"/>
                    <a:pt x="158764" y="149843"/>
                  </a:cubicBezTo>
                  <a:cubicBezTo>
                    <a:pt x="144476" y="166247"/>
                    <a:pt x="1602" y="191647"/>
                    <a:pt x="14" y="194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C3E2F312-6894-06FA-355E-B6196ED6B6BF}"/>
                </a:ext>
              </a:extLst>
            </p:cNvPr>
            <p:cNvSpPr/>
            <p:nvPr/>
          </p:nvSpPr>
          <p:spPr>
            <a:xfrm>
              <a:off x="4587225" y="3127310"/>
              <a:ext cx="230571" cy="468318"/>
            </a:xfrm>
            <a:custGeom>
              <a:avLst/>
              <a:gdLst>
                <a:gd name="connsiteX0" fmla="*/ 89550 w 230571"/>
                <a:gd name="connsiteY0" fmla="*/ 65 h 468318"/>
                <a:gd name="connsiteX1" fmla="*/ 38750 w 230571"/>
                <a:gd name="connsiteY1" fmla="*/ 88965 h 468318"/>
                <a:gd name="connsiteX2" fmla="*/ 60975 w 230571"/>
                <a:gd name="connsiteY2" fmla="*/ 247715 h 468318"/>
                <a:gd name="connsiteX3" fmla="*/ 32400 w 230571"/>
                <a:gd name="connsiteY3" fmla="*/ 336615 h 468318"/>
                <a:gd name="connsiteX4" fmla="*/ 73675 w 230571"/>
                <a:gd name="connsiteY4" fmla="*/ 466790 h 468318"/>
                <a:gd name="connsiteX5" fmla="*/ 41925 w 230571"/>
                <a:gd name="connsiteY5" fmla="*/ 403290 h 468318"/>
                <a:gd name="connsiteX6" fmla="*/ 64150 w 230571"/>
                <a:gd name="connsiteY6" fmla="*/ 333440 h 468318"/>
                <a:gd name="connsiteX7" fmla="*/ 229250 w 230571"/>
                <a:gd name="connsiteY7" fmla="*/ 292165 h 468318"/>
                <a:gd name="connsiteX8" fmla="*/ 140350 w 230571"/>
                <a:gd name="connsiteY8" fmla="*/ 314390 h 468318"/>
                <a:gd name="connsiteX9" fmla="*/ 114950 w 230571"/>
                <a:gd name="connsiteY9" fmla="*/ 311215 h 468318"/>
                <a:gd name="connsiteX10" fmla="*/ 114950 w 230571"/>
                <a:gd name="connsiteY10" fmla="*/ 288990 h 468318"/>
                <a:gd name="connsiteX11" fmla="*/ 650 w 230571"/>
                <a:gd name="connsiteY11" fmla="*/ 317565 h 468318"/>
                <a:gd name="connsiteX12" fmla="*/ 67325 w 230571"/>
                <a:gd name="connsiteY12" fmla="*/ 273115 h 468318"/>
                <a:gd name="connsiteX13" fmla="*/ 45100 w 230571"/>
                <a:gd name="connsiteY13" fmla="*/ 133415 h 468318"/>
                <a:gd name="connsiteX14" fmla="*/ 29225 w 230571"/>
                <a:gd name="connsiteY14" fmla="*/ 101665 h 468318"/>
                <a:gd name="connsiteX15" fmla="*/ 89550 w 230571"/>
                <a:gd name="connsiteY15" fmla="*/ 65 h 46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571" h="468318">
                  <a:moveTo>
                    <a:pt x="89550" y="65"/>
                  </a:moveTo>
                  <a:cubicBezTo>
                    <a:pt x="91138" y="-2052"/>
                    <a:pt x="43512" y="47690"/>
                    <a:pt x="38750" y="88965"/>
                  </a:cubicBezTo>
                  <a:cubicBezTo>
                    <a:pt x="33988" y="130240"/>
                    <a:pt x="62033" y="206440"/>
                    <a:pt x="60975" y="247715"/>
                  </a:cubicBezTo>
                  <a:cubicBezTo>
                    <a:pt x="59917" y="288990"/>
                    <a:pt x="30283" y="300103"/>
                    <a:pt x="32400" y="336615"/>
                  </a:cubicBezTo>
                  <a:cubicBezTo>
                    <a:pt x="34517" y="373127"/>
                    <a:pt x="72088" y="455678"/>
                    <a:pt x="73675" y="466790"/>
                  </a:cubicBezTo>
                  <a:cubicBezTo>
                    <a:pt x="75262" y="477902"/>
                    <a:pt x="43512" y="425515"/>
                    <a:pt x="41925" y="403290"/>
                  </a:cubicBezTo>
                  <a:cubicBezTo>
                    <a:pt x="40338" y="381065"/>
                    <a:pt x="32929" y="351961"/>
                    <a:pt x="64150" y="333440"/>
                  </a:cubicBezTo>
                  <a:cubicBezTo>
                    <a:pt x="95371" y="314919"/>
                    <a:pt x="229250" y="292165"/>
                    <a:pt x="229250" y="292165"/>
                  </a:cubicBezTo>
                  <a:cubicBezTo>
                    <a:pt x="241950" y="288990"/>
                    <a:pt x="159400" y="311215"/>
                    <a:pt x="140350" y="314390"/>
                  </a:cubicBezTo>
                  <a:cubicBezTo>
                    <a:pt x="121300" y="317565"/>
                    <a:pt x="119183" y="315448"/>
                    <a:pt x="114950" y="311215"/>
                  </a:cubicBezTo>
                  <a:cubicBezTo>
                    <a:pt x="110717" y="306982"/>
                    <a:pt x="134000" y="287932"/>
                    <a:pt x="114950" y="288990"/>
                  </a:cubicBezTo>
                  <a:cubicBezTo>
                    <a:pt x="95900" y="290048"/>
                    <a:pt x="8587" y="320211"/>
                    <a:pt x="650" y="317565"/>
                  </a:cubicBezTo>
                  <a:cubicBezTo>
                    <a:pt x="-7287" y="314919"/>
                    <a:pt x="59917" y="303807"/>
                    <a:pt x="67325" y="273115"/>
                  </a:cubicBezTo>
                  <a:cubicBezTo>
                    <a:pt x="74733" y="242423"/>
                    <a:pt x="51450" y="161990"/>
                    <a:pt x="45100" y="133415"/>
                  </a:cubicBezTo>
                  <a:cubicBezTo>
                    <a:pt x="38750" y="104840"/>
                    <a:pt x="21288" y="128652"/>
                    <a:pt x="29225" y="101665"/>
                  </a:cubicBezTo>
                  <a:cubicBezTo>
                    <a:pt x="37162" y="74678"/>
                    <a:pt x="87962" y="2182"/>
                    <a:pt x="89550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CF51135A-811C-1361-8573-B31F06560DE7}"/>
                </a:ext>
              </a:extLst>
            </p:cNvPr>
            <p:cNvSpPr/>
            <p:nvPr/>
          </p:nvSpPr>
          <p:spPr>
            <a:xfrm>
              <a:off x="4508113" y="3571792"/>
              <a:ext cx="168828" cy="416486"/>
            </a:xfrm>
            <a:custGeom>
              <a:avLst/>
              <a:gdLst>
                <a:gd name="connsiteX0" fmla="*/ 168662 w 168828"/>
                <a:gd name="connsiteY0" fmla="*/ 83 h 416486"/>
                <a:gd name="connsiteX1" fmla="*/ 105162 w 168828"/>
                <a:gd name="connsiteY1" fmla="*/ 88983 h 416486"/>
                <a:gd name="connsiteX2" fmla="*/ 121037 w 168828"/>
                <a:gd name="connsiteY2" fmla="*/ 152483 h 416486"/>
                <a:gd name="connsiteX3" fmla="*/ 92462 w 168828"/>
                <a:gd name="connsiteY3" fmla="*/ 219158 h 416486"/>
                <a:gd name="connsiteX4" fmla="*/ 105162 w 168828"/>
                <a:gd name="connsiteY4" fmla="*/ 285833 h 416486"/>
                <a:gd name="connsiteX5" fmla="*/ 387 w 168828"/>
                <a:gd name="connsiteY5" fmla="*/ 336633 h 416486"/>
                <a:gd name="connsiteX6" fmla="*/ 70237 w 168828"/>
                <a:gd name="connsiteY6" fmla="*/ 330283 h 416486"/>
                <a:gd name="connsiteX7" fmla="*/ 86112 w 168828"/>
                <a:gd name="connsiteY7" fmla="*/ 381083 h 416486"/>
                <a:gd name="connsiteX8" fmla="*/ 51187 w 168828"/>
                <a:gd name="connsiteY8" fmla="*/ 416008 h 416486"/>
                <a:gd name="connsiteX9" fmla="*/ 89287 w 168828"/>
                <a:gd name="connsiteY9" fmla="*/ 355683 h 416486"/>
                <a:gd name="connsiteX10" fmla="*/ 86112 w 168828"/>
                <a:gd name="connsiteY10" fmla="*/ 244558 h 416486"/>
                <a:gd name="connsiteX11" fmla="*/ 89287 w 168828"/>
                <a:gd name="connsiteY11" fmla="*/ 184233 h 416486"/>
                <a:gd name="connsiteX12" fmla="*/ 76587 w 168828"/>
                <a:gd name="connsiteY12" fmla="*/ 98508 h 416486"/>
                <a:gd name="connsiteX13" fmla="*/ 105162 w 168828"/>
                <a:gd name="connsiteY13" fmla="*/ 142958 h 416486"/>
                <a:gd name="connsiteX14" fmla="*/ 98812 w 168828"/>
                <a:gd name="connsiteY14" fmla="*/ 92158 h 416486"/>
                <a:gd name="connsiteX15" fmla="*/ 82937 w 168828"/>
                <a:gd name="connsiteY15" fmla="*/ 73108 h 416486"/>
                <a:gd name="connsiteX16" fmla="*/ 168662 w 168828"/>
                <a:gd name="connsiteY16" fmla="*/ 83 h 41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828" h="416486">
                  <a:moveTo>
                    <a:pt x="168662" y="83"/>
                  </a:moveTo>
                  <a:cubicBezTo>
                    <a:pt x="172366" y="2729"/>
                    <a:pt x="113099" y="63583"/>
                    <a:pt x="105162" y="88983"/>
                  </a:cubicBezTo>
                  <a:cubicBezTo>
                    <a:pt x="97225" y="114383"/>
                    <a:pt x="123154" y="130787"/>
                    <a:pt x="121037" y="152483"/>
                  </a:cubicBezTo>
                  <a:cubicBezTo>
                    <a:pt x="118920" y="174179"/>
                    <a:pt x="95108" y="196933"/>
                    <a:pt x="92462" y="219158"/>
                  </a:cubicBezTo>
                  <a:cubicBezTo>
                    <a:pt x="89816" y="241383"/>
                    <a:pt x="120508" y="266254"/>
                    <a:pt x="105162" y="285833"/>
                  </a:cubicBezTo>
                  <a:cubicBezTo>
                    <a:pt x="89816" y="305412"/>
                    <a:pt x="6208" y="329225"/>
                    <a:pt x="387" y="336633"/>
                  </a:cubicBezTo>
                  <a:cubicBezTo>
                    <a:pt x="-5434" y="344041"/>
                    <a:pt x="55950" y="322875"/>
                    <a:pt x="70237" y="330283"/>
                  </a:cubicBezTo>
                  <a:cubicBezTo>
                    <a:pt x="84524" y="337691"/>
                    <a:pt x="89287" y="366796"/>
                    <a:pt x="86112" y="381083"/>
                  </a:cubicBezTo>
                  <a:cubicBezTo>
                    <a:pt x="82937" y="395370"/>
                    <a:pt x="50658" y="420241"/>
                    <a:pt x="51187" y="416008"/>
                  </a:cubicBezTo>
                  <a:cubicBezTo>
                    <a:pt x="51716" y="411775"/>
                    <a:pt x="83466" y="384258"/>
                    <a:pt x="89287" y="355683"/>
                  </a:cubicBezTo>
                  <a:cubicBezTo>
                    <a:pt x="95108" y="327108"/>
                    <a:pt x="86112" y="273133"/>
                    <a:pt x="86112" y="244558"/>
                  </a:cubicBezTo>
                  <a:cubicBezTo>
                    <a:pt x="86112" y="215983"/>
                    <a:pt x="90874" y="208575"/>
                    <a:pt x="89287" y="184233"/>
                  </a:cubicBezTo>
                  <a:cubicBezTo>
                    <a:pt x="87699" y="159891"/>
                    <a:pt x="73941" y="105387"/>
                    <a:pt x="76587" y="98508"/>
                  </a:cubicBezTo>
                  <a:cubicBezTo>
                    <a:pt x="79233" y="91629"/>
                    <a:pt x="101458" y="144016"/>
                    <a:pt x="105162" y="142958"/>
                  </a:cubicBezTo>
                  <a:cubicBezTo>
                    <a:pt x="108866" y="141900"/>
                    <a:pt x="98812" y="92158"/>
                    <a:pt x="98812" y="92158"/>
                  </a:cubicBezTo>
                  <a:cubicBezTo>
                    <a:pt x="95108" y="80516"/>
                    <a:pt x="69179" y="87396"/>
                    <a:pt x="82937" y="73108"/>
                  </a:cubicBezTo>
                  <a:cubicBezTo>
                    <a:pt x="96695" y="58820"/>
                    <a:pt x="164958" y="-2563"/>
                    <a:pt x="168662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5097A69A-DE36-F377-37CC-CFAD23E78D1C}"/>
                </a:ext>
              </a:extLst>
            </p:cNvPr>
            <p:cNvSpPr/>
            <p:nvPr/>
          </p:nvSpPr>
          <p:spPr>
            <a:xfrm>
              <a:off x="4495777" y="3984475"/>
              <a:ext cx="243746" cy="750977"/>
            </a:xfrm>
            <a:custGeom>
              <a:avLst/>
              <a:gdLst>
                <a:gd name="connsiteX0" fmla="*/ 111148 w 243746"/>
                <a:gd name="connsiteY0" fmla="*/ 150 h 750977"/>
                <a:gd name="connsiteX1" fmla="*/ 111148 w 243746"/>
                <a:gd name="connsiteY1" fmla="*/ 92225 h 750977"/>
                <a:gd name="connsiteX2" fmla="*/ 63523 w 243746"/>
                <a:gd name="connsiteY2" fmla="*/ 181125 h 750977"/>
                <a:gd name="connsiteX3" fmla="*/ 142898 w 243746"/>
                <a:gd name="connsiteY3" fmla="*/ 101750 h 750977"/>
                <a:gd name="connsiteX4" fmla="*/ 101623 w 243746"/>
                <a:gd name="connsiteY4" fmla="*/ 193825 h 750977"/>
                <a:gd name="connsiteX5" fmla="*/ 152423 w 243746"/>
                <a:gd name="connsiteY5" fmla="*/ 250975 h 750977"/>
                <a:gd name="connsiteX6" fmla="*/ 111148 w 243746"/>
                <a:gd name="connsiteY6" fmla="*/ 270025 h 750977"/>
                <a:gd name="connsiteX7" fmla="*/ 23 w 243746"/>
                <a:gd name="connsiteY7" fmla="*/ 368450 h 750977"/>
                <a:gd name="connsiteX8" fmla="*/ 101623 w 243746"/>
                <a:gd name="connsiteY8" fmla="*/ 320825 h 750977"/>
                <a:gd name="connsiteX9" fmla="*/ 149248 w 243746"/>
                <a:gd name="connsiteY9" fmla="*/ 314475 h 750977"/>
                <a:gd name="connsiteX10" fmla="*/ 101623 w 243746"/>
                <a:gd name="connsiteY10" fmla="*/ 384325 h 750977"/>
                <a:gd name="connsiteX11" fmla="*/ 19073 w 243746"/>
                <a:gd name="connsiteY11" fmla="*/ 384325 h 750977"/>
                <a:gd name="connsiteX12" fmla="*/ 117498 w 243746"/>
                <a:gd name="connsiteY12" fmla="*/ 431950 h 750977"/>
                <a:gd name="connsiteX13" fmla="*/ 139723 w 243746"/>
                <a:gd name="connsiteY13" fmla="*/ 514500 h 750977"/>
                <a:gd name="connsiteX14" fmla="*/ 53998 w 243746"/>
                <a:gd name="connsiteY14" fmla="*/ 492275 h 750977"/>
                <a:gd name="connsiteX15" fmla="*/ 107973 w 243746"/>
                <a:gd name="connsiteY15" fmla="*/ 530375 h 750977"/>
                <a:gd name="connsiteX16" fmla="*/ 88923 w 243746"/>
                <a:gd name="connsiteY16" fmla="*/ 600225 h 750977"/>
                <a:gd name="connsiteX17" fmla="*/ 82573 w 243746"/>
                <a:gd name="connsiteY17" fmla="*/ 638325 h 750977"/>
                <a:gd name="connsiteX18" fmla="*/ 57173 w 243746"/>
                <a:gd name="connsiteY18" fmla="*/ 641500 h 750977"/>
                <a:gd name="connsiteX19" fmla="*/ 114323 w 243746"/>
                <a:gd name="connsiteY19" fmla="*/ 666900 h 750977"/>
                <a:gd name="connsiteX20" fmla="*/ 190523 w 243746"/>
                <a:gd name="connsiteY20" fmla="*/ 743100 h 750977"/>
                <a:gd name="connsiteX21" fmla="*/ 66698 w 243746"/>
                <a:gd name="connsiteY21" fmla="*/ 736750 h 750977"/>
                <a:gd name="connsiteX22" fmla="*/ 193698 w 243746"/>
                <a:gd name="connsiteY22" fmla="*/ 749450 h 750977"/>
                <a:gd name="connsiteX23" fmla="*/ 114323 w 243746"/>
                <a:gd name="connsiteY23" fmla="*/ 695475 h 750977"/>
                <a:gd name="connsiteX24" fmla="*/ 104798 w 243746"/>
                <a:gd name="connsiteY24" fmla="*/ 673250 h 750977"/>
                <a:gd name="connsiteX25" fmla="*/ 228623 w 243746"/>
                <a:gd name="connsiteY25" fmla="*/ 663725 h 750977"/>
                <a:gd name="connsiteX26" fmla="*/ 241323 w 243746"/>
                <a:gd name="connsiteY26" fmla="*/ 616100 h 750977"/>
                <a:gd name="connsiteX27" fmla="*/ 225448 w 243746"/>
                <a:gd name="connsiteY27" fmla="*/ 590700 h 750977"/>
                <a:gd name="connsiteX28" fmla="*/ 142898 w 243746"/>
                <a:gd name="connsiteY28" fmla="*/ 492275 h 750977"/>
                <a:gd name="connsiteX29" fmla="*/ 219098 w 243746"/>
                <a:gd name="connsiteY29" fmla="*/ 625625 h 750977"/>
                <a:gd name="connsiteX30" fmla="*/ 161948 w 243746"/>
                <a:gd name="connsiteY30" fmla="*/ 638325 h 750977"/>
                <a:gd name="connsiteX31" fmla="*/ 146073 w 243746"/>
                <a:gd name="connsiteY31" fmla="*/ 603400 h 750977"/>
                <a:gd name="connsiteX32" fmla="*/ 142898 w 243746"/>
                <a:gd name="connsiteY32" fmla="*/ 657375 h 750977"/>
                <a:gd name="connsiteX33" fmla="*/ 82573 w 243746"/>
                <a:gd name="connsiteY33" fmla="*/ 663725 h 750977"/>
                <a:gd name="connsiteX34" fmla="*/ 101623 w 243746"/>
                <a:gd name="connsiteY34" fmla="*/ 612925 h 750977"/>
                <a:gd name="connsiteX35" fmla="*/ 120673 w 243746"/>
                <a:gd name="connsiteY35" fmla="*/ 511325 h 750977"/>
                <a:gd name="connsiteX36" fmla="*/ 76223 w 243746"/>
                <a:gd name="connsiteY36" fmla="*/ 451000 h 750977"/>
                <a:gd name="connsiteX37" fmla="*/ 111148 w 243746"/>
                <a:gd name="connsiteY37" fmla="*/ 447825 h 750977"/>
                <a:gd name="connsiteX38" fmla="*/ 127023 w 243746"/>
                <a:gd name="connsiteY38" fmla="*/ 498625 h 750977"/>
                <a:gd name="connsiteX39" fmla="*/ 107973 w 243746"/>
                <a:gd name="connsiteY39" fmla="*/ 431950 h 750977"/>
                <a:gd name="connsiteX40" fmla="*/ 136548 w 243746"/>
                <a:gd name="connsiteY40" fmla="*/ 282725 h 750977"/>
                <a:gd name="connsiteX41" fmla="*/ 158773 w 243746"/>
                <a:gd name="connsiteY41" fmla="*/ 231925 h 750977"/>
                <a:gd name="connsiteX42" fmla="*/ 136548 w 243746"/>
                <a:gd name="connsiteY42" fmla="*/ 257325 h 750977"/>
                <a:gd name="connsiteX43" fmla="*/ 101623 w 243746"/>
                <a:gd name="connsiteY43" fmla="*/ 200175 h 750977"/>
                <a:gd name="connsiteX44" fmla="*/ 165123 w 243746"/>
                <a:gd name="connsiteY44" fmla="*/ 101750 h 750977"/>
                <a:gd name="connsiteX45" fmla="*/ 117498 w 243746"/>
                <a:gd name="connsiteY45" fmla="*/ 114450 h 750977"/>
                <a:gd name="connsiteX46" fmla="*/ 111148 w 243746"/>
                <a:gd name="connsiteY46" fmla="*/ 150 h 75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43746" h="750977">
                  <a:moveTo>
                    <a:pt x="111148" y="150"/>
                  </a:moveTo>
                  <a:cubicBezTo>
                    <a:pt x="110090" y="-3554"/>
                    <a:pt x="119086" y="62062"/>
                    <a:pt x="111148" y="92225"/>
                  </a:cubicBezTo>
                  <a:cubicBezTo>
                    <a:pt x="103210" y="122388"/>
                    <a:pt x="58231" y="179538"/>
                    <a:pt x="63523" y="181125"/>
                  </a:cubicBezTo>
                  <a:cubicBezTo>
                    <a:pt x="68815" y="182712"/>
                    <a:pt x="136548" y="99633"/>
                    <a:pt x="142898" y="101750"/>
                  </a:cubicBezTo>
                  <a:cubicBezTo>
                    <a:pt x="149248" y="103867"/>
                    <a:pt x="100035" y="168954"/>
                    <a:pt x="101623" y="193825"/>
                  </a:cubicBezTo>
                  <a:cubicBezTo>
                    <a:pt x="103210" y="218696"/>
                    <a:pt x="150836" y="238275"/>
                    <a:pt x="152423" y="250975"/>
                  </a:cubicBezTo>
                  <a:cubicBezTo>
                    <a:pt x="154010" y="263675"/>
                    <a:pt x="136548" y="250446"/>
                    <a:pt x="111148" y="270025"/>
                  </a:cubicBezTo>
                  <a:cubicBezTo>
                    <a:pt x="85748" y="289604"/>
                    <a:pt x="1610" y="359983"/>
                    <a:pt x="23" y="368450"/>
                  </a:cubicBezTo>
                  <a:cubicBezTo>
                    <a:pt x="-1564" y="376917"/>
                    <a:pt x="76752" y="329821"/>
                    <a:pt x="101623" y="320825"/>
                  </a:cubicBezTo>
                  <a:cubicBezTo>
                    <a:pt x="126494" y="311829"/>
                    <a:pt x="149248" y="303892"/>
                    <a:pt x="149248" y="314475"/>
                  </a:cubicBezTo>
                  <a:cubicBezTo>
                    <a:pt x="149248" y="325058"/>
                    <a:pt x="123319" y="372683"/>
                    <a:pt x="101623" y="384325"/>
                  </a:cubicBezTo>
                  <a:cubicBezTo>
                    <a:pt x="79927" y="395967"/>
                    <a:pt x="16427" y="376388"/>
                    <a:pt x="19073" y="384325"/>
                  </a:cubicBezTo>
                  <a:cubicBezTo>
                    <a:pt x="21719" y="392262"/>
                    <a:pt x="97390" y="410254"/>
                    <a:pt x="117498" y="431950"/>
                  </a:cubicBezTo>
                  <a:cubicBezTo>
                    <a:pt x="137606" y="453646"/>
                    <a:pt x="150306" y="504446"/>
                    <a:pt x="139723" y="514500"/>
                  </a:cubicBezTo>
                  <a:cubicBezTo>
                    <a:pt x="129140" y="524554"/>
                    <a:pt x="59290" y="489629"/>
                    <a:pt x="53998" y="492275"/>
                  </a:cubicBezTo>
                  <a:cubicBezTo>
                    <a:pt x="48706" y="494921"/>
                    <a:pt x="102152" y="512383"/>
                    <a:pt x="107973" y="530375"/>
                  </a:cubicBezTo>
                  <a:cubicBezTo>
                    <a:pt x="113794" y="548367"/>
                    <a:pt x="93156" y="582233"/>
                    <a:pt x="88923" y="600225"/>
                  </a:cubicBezTo>
                  <a:cubicBezTo>
                    <a:pt x="84690" y="618217"/>
                    <a:pt x="87865" y="631446"/>
                    <a:pt x="82573" y="638325"/>
                  </a:cubicBezTo>
                  <a:cubicBezTo>
                    <a:pt x="77281" y="645204"/>
                    <a:pt x="51881" y="636738"/>
                    <a:pt x="57173" y="641500"/>
                  </a:cubicBezTo>
                  <a:cubicBezTo>
                    <a:pt x="62465" y="646263"/>
                    <a:pt x="92098" y="649967"/>
                    <a:pt x="114323" y="666900"/>
                  </a:cubicBezTo>
                  <a:cubicBezTo>
                    <a:pt x="136548" y="683833"/>
                    <a:pt x="198461" y="731458"/>
                    <a:pt x="190523" y="743100"/>
                  </a:cubicBezTo>
                  <a:cubicBezTo>
                    <a:pt x="182586" y="754742"/>
                    <a:pt x="66169" y="735692"/>
                    <a:pt x="66698" y="736750"/>
                  </a:cubicBezTo>
                  <a:cubicBezTo>
                    <a:pt x="67227" y="737808"/>
                    <a:pt x="185760" y="756329"/>
                    <a:pt x="193698" y="749450"/>
                  </a:cubicBezTo>
                  <a:cubicBezTo>
                    <a:pt x="201636" y="742571"/>
                    <a:pt x="129140" y="708175"/>
                    <a:pt x="114323" y="695475"/>
                  </a:cubicBezTo>
                  <a:cubicBezTo>
                    <a:pt x="99506" y="682775"/>
                    <a:pt x="85748" y="678542"/>
                    <a:pt x="104798" y="673250"/>
                  </a:cubicBezTo>
                  <a:cubicBezTo>
                    <a:pt x="123848" y="667958"/>
                    <a:pt x="205869" y="673250"/>
                    <a:pt x="228623" y="663725"/>
                  </a:cubicBezTo>
                  <a:cubicBezTo>
                    <a:pt x="251377" y="654200"/>
                    <a:pt x="241852" y="628271"/>
                    <a:pt x="241323" y="616100"/>
                  </a:cubicBezTo>
                  <a:cubicBezTo>
                    <a:pt x="240794" y="603929"/>
                    <a:pt x="241852" y="611337"/>
                    <a:pt x="225448" y="590700"/>
                  </a:cubicBezTo>
                  <a:cubicBezTo>
                    <a:pt x="209044" y="570063"/>
                    <a:pt x="143956" y="486454"/>
                    <a:pt x="142898" y="492275"/>
                  </a:cubicBezTo>
                  <a:cubicBezTo>
                    <a:pt x="141840" y="498096"/>
                    <a:pt x="215923" y="601283"/>
                    <a:pt x="219098" y="625625"/>
                  </a:cubicBezTo>
                  <a:cubicBezTo>
                    <a:pt x="222273" y="649967"/>
                    <a:pt x="174119" y="642029"/>
                    <a:pt x="161948" y="638325"/>
                  </a:cubicBezTo>
                  <a:cubicBezTo>
                    <a:pt x="149777" y="634621"/>
                    <a:pt x="149248" y="600225"/>
                    <a:pt x="146073" y="603400"/>
                  </a:cubicBezTo>
                  <a:cubicBezTo>
                    <a:pt x="142898" y="606575"/>
                    <a:pt x="153481" y="647321"/>
                    <a:pt x="142898" y="657375"/>
                  </a:cubicBezTo>
                  <a:cubicBezTo>
                    <a:pt x="132315" y="667429"/>
                    <a:pt x="89452" y="671133"/>
                    <a:pt x="82573" y="663725"/>
                  </a:cubicBezTo>
                  <a:cubicBezTo>
                    <a:pt x="75694" y="656317"/>
                    <a:pt x="95273" y="638325"/>
                    <a:pt x="101623" y="612925"/>
                  </a:cubicBezTo>
                  <a:cubicBezTo>
                    <a:pt x="107973" y="587525"/>
                    <a:pt x="124906" y="538313"/>
                    <a:pt x="120673" y="511325"/>
                  </a:cubicBezTo>
                  <a:cubicBezTo>
                    <a:pt x="116440" y="484338"/>
                    <a:pt x="77810" y="461583"/>
                    <a:pt x="76223" y="451000"/>
                  </a:cubicBezTo>
                  <a:cubicBezTo>
                    <a:pt x="74635" y="440417"/>
                    <a:pt x="102681" y="439888"/>
                    <a:pt x="111148" y="447825"/>
                  </a:cubicBezTo>
                  <a:cubicBezTo>
                    <a:pt x="119615" y="455763"/>
                    <a:pt x="127552" y="501271"/>
                    <a:pt x="127023" y="498625"/>
                  </a:cubicBezTo>
                  <a:cubicBezTo>
                    <a:pt x="126494" y="495979"/>
                    <a:pt x="106385" y="467933"/>
                    <a:pt x="107973" y="431950"/>
                  </a:cubicBezTo>
                  <a:cubicBezTo>
                    <a:pt x="109560" y="395967"/>
                    <a:pt x="128081" y="316062"/>
                    <a:pt x="136548" y="282725"/>
                  </a:cubicBezTo>
                  <a:cubicBezTo>
                    <a:pt x="145015" y="249388"/>
                    <a:pt x="158773" y="236158"/>
                    <a:pt x="158773" y="231925"/>
                  </a:cubicBezTo>
                  <a:cubicBezTo>
                    <a:pt x="158773" y="227692"/>
                    <a:pt x="146073" y="262617"/>
                    <a:pt x="136548" y="257325"/>
                  </a:cubicBezTo>
                  <a:cubicBezTo>
                    <a:pt x="127023" y="252033"/>
                    <a:pt x="96861" y="226104"/>
                    <a:pt x="101623" y="200175"/>
                  </a:cubicBezTo>
                  <a:cubicBezTo>
                    <a:pt x="106385" y="174246"/>
                    <a:pt x="162477" y="116037"/>
                    <a:pt x="165123" y="101750"/>
                  </a:cubicBezTo>
                  <a:cubicBezTo>
                    <a:pt x="167769" y="87463"/>
                    <a:pt x="130198" y="126092"/>
                    <a:pt x="117498" y="114450"/>
                  </a:cubicBezTo>
                  <a:cubicBezTo>
                    <a:pt x="104798" y="102808"/>
                    <a:pt x="112206" y="3854"/>
                    <a:pt x="111148" y="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CE4335E8-696B-CEEA-7937-0BE238B888B4}"/>
                </a:ext>
              </a:extLst>
            </p:cNvPr>
            <p:cNvSpPr/>
            <p:nvPr/>
          </p:nvSpPr>
          <p:spPr>
            <a:xfrm>
              <a:off x="4616867" y="3599437"/>
              <a:ext cx="72683" cy="583911"/>
            </a:xfrm>
            <a:custGeom>
              <a:avLst/>
              <a:gdLst>
                <a:gd name="connsiteX0" fmla="*/ 69433 w 72683"/>
                <a:gd name="connsiteY0" fmla="*/ 1013 h 583911"/>
                <a:gd name="connsiteX1" fmla="*/ 24983 w 72683"/>
                <a:gd name="connsiteY1" fmla="*/ 112138 h 583911"/>
                <a:gd name="connsiteX2" fmla="*/ 69433 w 72683"/>
                <a:gd name="connsiteY2" fmla="*/ 235963 h 583911"/>
                <a:gd name="connsiteX3" fmla="*/ 2758 w 72683"/>
                <a:gd name="connsiteY3" fmla="*/ 401063 h 583911"/>
                <a:gd name="connsiteX4" fmla="*/ 15458 w 72683"/>
                <a:gd name="connsiteY4" fmla="*/ 372488 h 583911"/>
                <a:gd name="connsiteX5" fmla="*/ 40858 w 72683"/>
                <a:gd name="connsiteY5" fmla="*/ 442338 h 583911"/>
                <a:gd name="connsiteX6" fmla="*/ 72608 w 72683"/>
                <a:gd name="connsiteY6" fmla="*/ 582038 h 583911"/>
                <a:gd name="connsiteX7" fmla="*/ 31333 w 72683"/>
                <a:gd name="connsiteY7" fmla="*/ 512188 h 583911"/>
                <a:gd name="connsiteX8" fmla="*/ 66258 w 72683"/>
                <a:gd name="connsiteY8" fmla="*/ 362963 h 583911"/>
                <a:gd name="connsiteX9" fmla="*/ 28158 w 72683"/>
                <a:gd name="connsiteY9" fmla="*/ 407413 h 583911"/>
                <a:gd name="connsiteX10" fmla="*/ 15458 w 72683"/>
                <a:gd name="connsiteY10" fmla="*/ 353438 h 583911"/>
                <a:gd name="connsiteX11" fmla="*/ 12283 w 72683"/>
                <a:gd name="connsiteY11" fmla="*/ 201038 h 583911"/>
                <a:gd name="connsiteX12" fmla="*/ 37683 w 72683"/>
                <a:gd name="connsiteY12" fmla="*/ 293113 h 583911"/>
                <a:gd name="connsiteX13" fmla="*/ 50383 w 72683"/>
                <a:gd name="connsiteY13" fmla="*/ 213738 h 583911"/>
                <a:gd name="connsiteX14" fmla="*/ 21808 w 72683"/>
                <a:gd name="connsiteY14" fmla="*/ 178813 h 583911"/>
                <a:gd name="connsiteX15" fmla="*/ 69433 w 72683"/>
                <a:gd name="connsiteY15" fmla="*/ 1013 h 58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83" h="583911">
                  <a:moveTo>
                    <a:pt x="69433" y="1013"/>
                  </a:moveTo>
                  <a:cubicBezTo>
                    <a:pt x="69962" y="-10099"/>
                    <a:pt x="24983" y="72980"/>
                    <a:pt x="24983" y="112138"/>
                  </a:cubicBezTo>
                  <a:cubicBezTo>
                    <a:pt x="24983" y="151296"/>
                    <a:pt x="73137" y="187809"/>
                    <a:pt x="69433" y="235963"/>
                  </a:cubicBezTo>
                  <a:cubicBezTo>
                    <a:pt x="65729" y="284117"/>
                    <a:pt x="11754" y="378309"/>
                    <a:pt x="2758" y="401063"/>
                  </a:cubicBezTo>
                  <a:cubicBezTo>
                    <a:pt x="-6238" y="423817"/>
                    <a:pt x="9108" y="365609"/>
                    <a:pt x="15458" y="372488"/>
                  </a:cubicBezTo>
                  <a:cubicBezTo>
                    <a:pt x="21808" y="379367"/>
                    <a:pt x="31333" y="407413"/>
                    <a:pt x="40858" y="442338"/>
                  </a:cubicBezTo>
                  <a:cubicBezTo>
                    <a:pt x="50383" y="477263"/>
                    <a:pt x="74195" y="570396"/>
                    <a:pt x="72608" y="582038"/>
                  </a:cubicBezTo>
                  <a:cubicBezTo>
                    <a:pt x="71021" y="593680"/>
                    <a:pt x="32391" y="548700"/>
                    <a:pt x="31333" y="512188"/>
                  </a:cubicBezTo>
                  <a:cubicBezTo>
                    <a:pt x="30275" y="475676"/>
                    <a:pt x="66787" y="380425"/>
                    <a:pt x="66258" y="362963"/>
                  </a:cubicBezTo>
                  <a:cubicBezTo>
                    <a:pt x="65729" y="345501"/>
                    <a:pt x="36625" y="409000"/>
                    <a:pt x="28158" y="407413"/>
                  </a:cubicBezTo>
                  <a:cubicBezTo>
                    <a:pt x="19691" y="405826"/>
                    <a:pt x="18104" y="387834"/>
                    <a:pt x="15458" y="353438"/>
                  </a:cubicBezTo>
                  <a:cubicBezTo>
                    <a:pt x="12812" y="319042"/>
                    <a:pt x="8579" y="211092"/>
                    <a:pt x="12283" y="201038"/>
                  </a:cubicBezTo>
                  <a:cubicBezTo>
                    <a:pt x="15987" y="190984"/>
                    <a:pt x="31333" y="290996"/>
                    <a:pt x="37683" y="293113"/>
                  </a:cubicBezTo>
                  <a:cubicBezTo>
                    <a:pt x="44033" y="295230"/>
                    <a:pt x="53029" y="232788"/>
                    <a:pt x="50383" y="213738"/>
                  </a:cubicBezTo>
                  <a:cubicBezTo>
                    <a:pt x="47737" y="194688"/>
                    <a:pt x="21279" y="207917"/>
                    <a:pt x="21808" y="178813"/>
                  </a:cubicBezTo>
                  <a:cubicBezTo>
                    <a:pt x="22337" y="149709"/>
                    <a:pt x="68904" y="12125"/>
                    <a:pt x="69433" y="1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56F64D84-2300-5D5E-9FE1-B606A12FFDB3}"/>
                </a:ext>
              </a:extLst>
            </p:cNvPr>
            <p:cNvSpPr/>
            <p:nvPr/>
          </p:nvSpPr>
          <p:spPr>
            <a:xfrm>
              <a:off x="4673575" y="3076537"/>
              <a:ext cx="181569" cy="374726"/>
            </a:xfrm>
            <a:custGeom>
              <a:avLst/>
              <a:gdLst>
                <a:gd name="connsiteX0" fmla="*/ 54000 w 181569"/>
                <a:gd name="connsiteY0" fmla="*/ 76238 h 374726"/>
                <a:gd name="connsiteX1" fmla="*/ 79400 w 181569"/>
                <a:gd name="connsiteY1" fmla="*/ 165138 h 374726"/>
                <a:gd name="connsiteX2" fmla="*/ 69875 w 181569"/>
                <a:gd name="connsiteY2" fmla="*/ 244513 h 374726"/>
                <a:gd name="connsiteX3" fmla="*/ 82575 w 181569"/>
                <a:gd name="connsiteY3" fmla="*/ 288963 h 374726"/>
                <a:gd name="connsiteX4" fmla="*/ 25 w 181569"/>
                <a:gd name="connsiteY4" fmla="*/ 295313 h 374726"/>
                <a:gd name="connsiteX5" fmla="*/ 92100 w 181569"/>
                <a:gd name="connsiteY5" fmla="*/ 288963 h 374726"/>
                <a:gd name="connsiteX6" fmla="*/ 92100 w 181569"/>
                <a:gd name="connsiteY6" fmla="*/ 317538 h 374726"/>
                <a:gd name="connsiteX7" fmla="*/ 181000 w 181569"/>
                <a:gd name="connsiteY7" fmla="*/ 374688 h 374726"/>
                <a:gd name="connsiteX8" fmla="*/ 130200 w 181569"/>
                <a:gd name="connsiteY8" fmla="*/ 323888 h 374726"/>
                <a:gd name="connsiteX9" fmla="*/ 130200 w 181569"/>
                <a:gd name="connsiteY9" fmla="*/ 187363 h 374726"/>
                <a:gd name="connsiteX10" fmla="*/ 111150 w 181569"/>
                <a:gd name="connsiteY10" fmla="*/ 247688 h 374726"/>
                <a:gd name="connsiteX11" fmla="*/ 142900 w 181569"/>
                <a:gd name="connsiteY11" fmla="*/ 133388 h 374726"/>
                <a:gd name="connsiteX12" fmla="*/ 69875 w 181569"/>
                <a:gd name="connsiteY12" fmla="*/ 38 h 374726"/>
                <a:gd name="connsiteX13" fmla="*/ 136550 w 181569"/>
                <a:gd name="connsiteY13" fmla="*/ 120688 h 374726"/>
                <a:gd name="connsiteX14" fmla="*/ 117500 w 181569"/>
                <a:gd name="connsiteY14" fmla="*/ 225463 h 374726"/>
                <a:gd name="connsiteX15" fmla="*/ 114325 w 181569"/>
                <a:gd name="connsiteY15" fmla="*/ 206413 h 374726"/>
                <a:gd name="connsiteX16" fmla="*/ 92100 w 181569"/>
                <a:gd name="connsiteY16" fmla="*/ 190538 h 374726"/>
                <a:gd name="connsiteX17" fmla="*/ 54000 w 181569"/>
                <a:gd name="connsiteY17" fmla="*/ 76238 h 3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569" h="374726">
                  <a:moveTo>
                    <a:pt x="54000" y="76238"/>
                  </a:moveTo>
                  <a:cubicBezTo>
                    <a:pt x="51883" y="72005"/>
                    <a:pt x="76754" y="137092"/>
                    <a:pt x="79400" y="165138"/>
                  </a:cubicBezTo>
                  <a:cubicBezTo>
                    <a:pt x="82046" y="193184"/>
                    <a:pt x="69346" y="223876"/>
                    <a:pt x="69875" y="244513"/>
                  </a:cubicBezTo>
                  <a:cubicBezTo>
                    <a:pt x="70404" y="265150"/>
                    <a:pt x="94217" y="280496"/>
                    <a:pt x="82575" y="288963"/>
                  </a:cubicBezTo>
                  <a:cubicBezTo>
                    <a:pt x="70933" y="297430"/>
                    <a:pt x="-1562" y="295313"/>
                    <a:pt x="25" y="295313"/>
                  </a:cubicBezTo>
                  <a:cubicBezTo>
                    <a:pt x="1612" y="295313"/>
                    <a:pt x="76754" y="285259"/>
                    <a:pt x="92100" y="288963"/>
                  </a:cubicBezTo>
                  <a:cubicBezTo>
                    <a:pt x="107446" y="292667"/>
                    <a:pt x="77283" y="303251"/>
                    <a:pt x="92100" y="317538"/>
                  </a:cubicBezTo>
                  <a:cubicBezTo>
                    <a:pt x="106917" y="331825"/>
                    <a:pt x="174650" y="373630"/>
                    <a:pt x="181000" y="374688"/>
                  </a:cubicBezTo>
                  <a:cubicBezTo>
                    <a:pt x="187350" y="375746"/>
                    <a:pt x="138667" y="355109"/>
                    <a:pt x="130200" y="323888"/>
                  </a:cubicBezTo>
                  <a:cubicBezTo>
                    <a:pt x="121733" y="292667"/>
                    <a:pt x="133375" y="200063"/>
                    <a:pt x="130200" y="187363"/>
                  </a:cubicBezTo>
                  <a:cubicBezTo>
                    <a:pt x="127025" y="174663"/>
                    <a:pt x="109033" y="256684"/>
                    <a:pt x="111150" y="247688"/>
                  </a:cubicBezTo>
                  <a:cubicBezTo>
                    <a:pt x="113267" y="238692"/>
                    <a:pt x="149779" y="174663"/>
                    <a:pt x="142900" y="133388"/>
                  </a:cubicBezTo>
                  <a:cubicBezTo>
                    <a:pt x="136021" y="92113"/>
                    <a:pt x="70933" y="2155"/>
                    <a:pt x="69875" y="38"/>
                  </a:cubicBezTo>
                  <a:cubicBezTo>
                    <a:pt x="68817" y="-2079"/>
                    <a:pt x="128613" y="83117"/>
                    <a:pt x="136550" y="120688"/>
                  </a:cubicBezTo>
                  <a:cubicBezTo>
                    <a:pt x="144487" y="158259"/>
                    <a:pt x="121204" y="211176"/>
                    <a:pt x="117500" y="225463"/>
                  </a:cubicBezTo>
                  <a:cubicBezTo>
                    <a:pt x="113796" y="239750"/>
                    <a:pt x="118558" y="212234"/>
                    <a:pt x="114325" y="206413"/>
                  </a:cubicBezTo>
                  <a:cubicBezTo>
                    <a:pt x="110092" y="200592"/>
                    <a:pt x="100567" y="205355"/>
                    <a:pt x="92100" y="190538"/>
                  </a:cubicBezTo>
                  <a:cubicBezTo>
                    <a:pt x="83633" y="175721"/>
                    <a:pt x="56117" y="80471"/>
                    <a:pt x="54000" y="76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7A951CB0-BAD1-88CF-1B37-93DEEE833E02}"/>
                </a:ext>
              </a:extLst>
            </p:cNvPr>
            <p:cNvSpPr/>
            <p:nvPr/>
          </p:nvSpPr>
          <p:spPr>
            <a:xfrm>
              <a:off x="4695721" y="3495359"/>
              <a:ext cx="76309" cy="311506"/>
            </a:xfrm>
            <a:custGeom>
              <a:avLst/>
              <a:gdLst>
                <a:gd name="connsiteX0" fmla="*/ 9629 w 76309"/>
                <a:gd name="connsiteY0" fmla="*/ 316 h 311506"/>
                <a:gd name="connsiteX1" fmla="*/ 41379 w 76309"/>
                <a:gd name="connsiteY1" fmla="*/ 79691 h 311506"/>
                <a:gd name="connsiteX2" fmla="*/ 104 w 76309"/>
                <a:gd name="connsiteY2" fmla="*/ 133666 h 311506"/>
                <a:gd name="connsiteX3" fmla="*/ 28679 w 76309"/>
                <a:gd name="connsiteY3" fmla="*/ 200341 h 311506"/>
                <a:gd name="connsiteX4" fmla="*/ 76304 w 76309"/>
                <a:gd name="connsiteY4" fmla="*/ 311466 h 311506"/>
                <a:gd name="connsiteX5" fmla="*/ 25504 w 76309"/>
                <a:gd name="connsiteY5" fmla="*/ 213041 h 311506"/>
                <a:gd name="connsiteX6" fmla="*/ 3279 w 76309"/>
                <a:gd name="connsiteY6" fmla="*/ 193991 h 311506"/>
                <a:gd name="connsiteX7" fmla="*/ 15979 w 76309"/>
                <a:gd name="connsiteY7" fmla="*/ 200341 h 311506"/>
                <a:gd name="connsiteX8" fmla="*/ 44554 w 76309"/>
                <a:gd name="connsiteY8" fmla="*/ 111441 h 311506"/>
                <a:gd name="connsiteX9" fmla="*/ 31854 w 76309"/>
                <a:gd name="connsiteY9" fmla="*/ 111441 h 311506"/>
                <a:gd name="connsiteX10" fmla="*/ 9629 w 76309"/>
                <a:gd name="connsiteY10" fmla="*/ 316 h 31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309" h="311506">
                  <a:moveTo>
                    <a:pt x="9629" y="316"/>
                  </a:moveTo>
                  <a:cubicBezTo>
                    <a:pt x="11216" y="-4976"/>
                    <a:pt x="42966" y="57466"/>
                    <a:pt x="41379" y="79691"/>
                  </a:cubicBezTo>
                  <a:cubicBezTo>
                    <a:pt x="39792" y="101916"/>
                    <a:pt x="2221" y="113558"/>
                    <a:pt x="104" y="133666"/>
                  </a:cubicBezTo>
                  <a:cubicBezTo>
                    <a:pt x="-2013" y="153774"/>
                    <a:pt x="28679" y="200341"/>
                    <a:pt x="28679" y="200341"/>
                  </a:cubicBezTo>
                  <a:cubicBezTo>
                    <a:pt x="41379" y="229974"/>
                    <a:pt x="76833" y="309349"/>
                    <a:pt x="76304" y="311466"/>
                  </a:cubicBezTo>
                  <a:cubicBezTo>
                    <a:pt x="75775" y="313583"/>
                    <a:pt x="37675" y="232620"/>
                    <a:pt x="25504" y="213041"/>
                  </a:cubicBezTo>
                  <a:cubicBezTo>
                    <a:pt x="13333" y="193462"/>
                    <a:pt x="4867" y="196108"/>
                    <a:pt x="3279" y="193991"/>
                  </a:cubicBezTo>
                  <a:cubicBezTo>
                    <a:pt x="1691" y="191874"/>
                    <a:pt x="9100" y="214099"/>
                    <a:pt x="15979" y="200341"/>
                  </a:cubicBezTo>
                  <a:cubicBezTo>
                    <a:pt x="22858" y="186583"/>
                    <a:pt x="44554" y="111441"/>
                    <a:pt x="44554" y="111441"/>
                  </a:cubicBezTo>
                  <a:cubicBezTo>
                    <a:pt x="47200" y="96624"/>
                    <a:pt x="34500" y="125199"/>
                    <a:pt x="31854" y="111441"/>
                  </a:cubicBezTo>
                  <a:cubicBezTo>
                    <a:pt x="29208" y="97683"/>
                    <a:pt x="8042" y="5608"/>
                    <a:pt x="9629" y="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9279D82D-E564-BD97-5169-EBA2F51622A6}"/>
                </a:ext>
              </a:extLst>
            </p:cNvPr>
            <p:cNvSpPr/>
            <p:nvPr/>
          </p:nvSpPr>
          <p:spPr>
            <a:xfrm>
              <a:off x="4743266" y="3479192"/>
              <a:ext cx="67685" cy="426566"/>
            </a:xfrm>
            <a:custGeom>
              <a:avLst/>
              <a:gdLst>
                <a:gd name="connsiteX0" fmla="*/ 184 w 67685"/>
                <a:gd name="connsiteY0" fmla="*/ 3783 h 426566"/>
                <a:gd name="connsiteX1" fmla="*/ 44634 w 67685"/>
                <a:gd name="connsiteY1" fmla="*/ 92683 h 426566"/>
                <a:gd name="connsiteX2" fmla="*/ 54159 w 67685"/>
                <a:gd name="connsiteY2" fmla="*/ 156183 h 426566"/>
                <a:gd name="connsiteX3" fmla="*/ 66859 w 67685"/>
                <a:gd name="connsiteY3" fmla="*/ 213333 h 426566"/>
                <a:gd name="connsiteX4" fmla="*/ 28759 w 67685"/>
                <a:gd name="connsiteY4" fmla="*/ 260958 h 426566"/>
                <a:gd name="connsiteX5" fmla="*/ 184 w 67685"/>
                <a:gd name="connsiteY5" fmla="*/ 324458 h 426566"/>
                <a:gd name="connsiteX6" fmla="*/ 41459 w 67685"/>
                <a:gd name="connsiteY6" fmla="*/ 426058 h 426566"/>
                <a:gd name="connsiteX7" fmla="*/ 9709 w 67685"/>
                <a:gd name="connsiteY7" fmla="*/ 359383 h 426566"/>
                <a:gd name="connsiteX8" fmla="*/ 12884 w 67685"/>
                <a:gd name="connsiteY8" fmla="*/ 264133 h 426566"/>
                <a:gd name="connsiteX9" fmla="*/ 19234 w 67685"/>
                <a:gd name="connsiteY9" fmla="*/ 229208 h 426566"/>
                <a:gd name="connsiteX10" fmla="*/ 63684 w 67685"/>
                <a:gd name="connsiteY10" fmla="*/ 229208 h 426566"/>
                <a:gd name="connsiteX11" fmla="*/ 184 w 67685"/>
                <a:gd name="connsiteY11" fmla="*/ 3783 h 42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685" h="426566">
                  <a:moveTo>
                    <a:pt x="184" y="3783"/>
                  </a:moveTo>
                  <a:cubicBezTo>
                    <a:pt x="-2991" y="-18971"/>
                    <a:pt x="35638" y="67283"/>
                    <a:pt x="44634" y="92683"/>
                  </a:cubicBezTo>
                  <a:cubicBezTo>
                    <a:pt x="53630" y="118083"/>
                    <a:pt x="50455" y="136075"/>
                    <a:pt x="54159" y="156183"/>
                  </a:cubicBezTo>
                  <a:cubicBezTo>
                    <a:pt x="57863" y="176291"/>
                    <a:pt x="71092" y="195871"/>
                    <a:pt x="66859" y="213333"/>
                  </a:cubicBezTo>
                  <a:cubicBezTo>
                    <a:pt x="62626" y="230795"/>
                    <a:pt x="39872" y="242437"/>
                    <a:pt x="28759" y="260958"/>
                  </a:cubicBezTo>
                  <a:cubicBezTo>
                    <a:pt x="17647" y="279479"/>
                    <a:pt x="-1933" y="296941"/>
                    <a:pt x="184" y="324458"/>
                  </a:cubicBezTo>
                  <a:cubicBezTo>
                    <a:pt x="2301" y="351975"/>
                    <a:pt x="39872" y="420237"/>
                    <a:pt x="41459" y="426058"/>
                  </a:cubicBezTo>
                  <a:cubicBezTo>
                    <a:pt x="43047" y="431879"/>
                    <a:pt x="14471" y="386370"/>
                    <a:pt x="9709" y="359383"/>
                  </a:cubicBezTo>
                  <a:cubicBezTo>
                    <a:pt x="4947" y="332396"/>
                    <a:pt x="11297" y="285829"/>
                    <a:pt x="12884" y="264133"/>
                  </a:cubicBezTo>
                  <a:cubicBezTo>
                    <a:pt x="14471" y="242437"/>
                    <a:pt x="10767" y="235029"/>
                    <a:pt x="19234" y="229208"/>
                  </a:cubicBezTo>
                  <a:cubicBezTo>
                    <a:pt x="27701" y="223387"/>
                    <a:pt x="65801" y="273129"/>
                    <a:pt x="63684" y="229208"/>
                  </a:cubicBezTo>
                  <a:cubicBezTo>
                    <a:pt x="61567" y="185287"/>
                    <a:pt x="3359" y="26537"/>
                    <a:pt x="184" y="3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B3F06575-45B6-58FF-C234-2E61066331DC}"/>
                </a:ext>
              </a:extLst>
            </p:cNvPr>
            <p:cNvSpPr/>
            <p:nvPr/>
          </p:nvSpPr>
          <p:spPr>
            <a:xfrm>
              <a:off x="4606835" y="3898836"/>
              <a:ext cx="238931" cy="219141"/>
            </a:xfrm>
            <a:custGeom>
              <a:avLst/>
              <a:gdLst>
                <a:gd name="connsiteX0" fmla="*/ 3265 w 238931"/>
                <a:gd name="connsiteY0" fmla="*/ 47689 h 219141"/>
                <a:gd name="connsiteX1" fmla="*/ 228690 w 238931"/>
                <a:gd name="connsiteY1" fmla="*/ 64 h 219141"/>
                <a:gd name="connsiteX2" fmla="*/ 190590 w 238931"/>
                <a:gd name="connsiteY2" fmla="*/ 38164 h 219141"/>
                <a:gd name="connsiteX3" fmla="*/ 101690 w 238931"/>
                <a:gd name="connsiteY3" fmla="*/ 69914 h 219141"/>
                <a:gd name="connsiteX4" fmla="*/ 152490 w 238931"/>
                <a:gd name="connsiteY4" fmla="*/ 108014 h 219141"/>
                <a:gd name="connsiteX5" fmla="*/ 155665 w 238931"/>
                <a:gd name="connsiteY5" fmla="*/ 219139 h 219141"/>
                <a:gd name="connsiteX6" fmla="*/ 152490 w 238931"/>
                <a:gd name="connsiteY6" fmla="*/ 111189 h 219141"/>
                <a:gd name="connsiteX7" fmla="*/ 190590 w 238931"/>
                <a:gd name="connsiteY7" fmla="*/ 28639 h 219141"/>
                <a:gd name="connsiteX8" fmla="*/ 98515 w 238931"/>
                <a:gd name="connsiteY8" fmla="*/ 41339 h 219141"/>
                <a:gd name="connsiteX9" fmla="*/ 3265 w 238931"/>
                <a:gd name="connsiteY9" fmla="*/ 47689 h 21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31" h="219141">
                  <a:moveTo>
                    <a:pt x="3265" y="47689"/>
                  </a:moveTo>
                  <a:cubicBezTo>
                    <a:pt x="24961" y="40810"/>
                    <a:pt x="197469" y="1651"/>
                    <a:pt x="228690" y="64"/>
                  </a:cubicBezTo>
                  <a:cubicBezTo>
                    <a:pt x="259911" y="-1523"/>
                    <a:pt x="211757" y="26522"/>
                    <a:pt x="190590" y="38164"/>
                  </a:cubicBezTo>
                  <a:cubicBezTo>
                    <a:pt x="169423" y="49806"/>
                    <a:pt x="108040" y="58272"/>
                    <a:pt x="101690" y="69914"/>
                  </a:cubicBezTo>
                  <a:cubicBezTo>
                    <a:pt x="95340" y="81556"/>
                    <a:pt x="143494" y="83143"/>
                    <a:pt x="152490" y="108014"/>
                  </a:cubicBezTo>
                  <a:cubicBezTo>
                    <a:pt x="161486" y="132885"/>
                    <a:pt x="155665" y="218610"/>
                    <a:pt x="155665" y="219139"/>
                  </a:cubicBezTo>
                  <a:cubicBezTo>
                    <a:pt x="155665" y="219668"/>
                    <a:pt x="146669" y="142939"/>
                    <a:pt x="152490" y="111189"/>
                  </a:cubicBezTo>
                  <a:cubicBezTo>
                    <a:pt x="158311" y="79439"/>
                    <a:pt x="199586" y="40281"/>
                    <a:pt x="190590" y="28639"/>
                  </a:cubicBezTo>
                  <a:cubicBezTo>
                    <a:pt x="181594" y="16997"/>
                    <a:pt x="122857" y="38164"/>
                    <a:pt x="98515" y="41339"/>
                  </a:cubicBezTo>
                  <a:cubicBezTo>
                    <a:pt x="74173" y="44514"/>
                    <a:pt x="-18431" y="54568"/>
                    <a:pt x="3265" y="47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9672743-2461-BA59-4C15-2EFFB1EC3AAC}"/>
                </a:ext>
              </a:extLst>
            </p:cNvPr>
            <p:cNvSpPr/>
            <p:nvPr/>
          </p:nvSpPr>
          <p:spPr>
            <a:xfrm>
              <a:off x="4694836" y="3996759"/>
              <a:ext cx="103421" cy="297584"/>
            </a:xfrm>
            <a:custGeom>
              <a:avLst/>
              <a:gdLst>
                <a:gd name="connsiteX0" fmla="*/ 26389 w 103421"/>
                <a:gd name="connsiteY0" fmla="*/ 566 h 297584"/>
                <a:gd name="connsiteX1" fmla="*/ 7339 w 103421"/>
                <a:gd name="connsiteY1" fmla="*/ 86291 h 297584"/>
                <a:gd name="connsiteX2" fmla="*/ 10514 w 103421"/>
                <a:gd name="connsiteY2" fmla="*/ 156141 h 297584"/>
                <a:gd name="connsiteX3" fmla="*/ 42264 w 103421"/>
                <a:gd name="connsiteY3" fmla="*/ 194241 h 297584"/>
                <a:gd name="connsiteX4" fmla="*/ 93064 w 103421"/>
                <a:gd name="connsiteY4" fmla="*/ 273616 h 297584"/>
                <a:gd name="connsiteX5" fmla="*/ 99414 w 103421"/>
                <a:gd name="connsiteY5" fmla="*/ 292666 h 297584"/>
                <a:gd name="connsiteX6" fmla="*/ 45439 w 103421"/>
                <a:gd name="connsiteY6" fmla="*/ 194241 h 297584"/>
                <a:gd name="connsiteX7" fmla="*/ 54964 w 103421"/>
                <a:gd name="connsiteY7" fmla="*/ 149791 h 297584"/>
                <a:gd name="connsiteX8" fmla="*/ 35914 w 103421"/>
                <a:gd name="connsiteY8" fmla="*/ 92641 h 297584"/>
                <a:gd name="connsiteX9" fmla="*/ 54964 w 103421"/>
                <a:gd name="connsiteY9" fmla="*/ 178366 h 297584"/>
                <a:gd name="connsiteX10" fmla="*/ 989 w 103421"/>
                <a:gd name="connsiteY10" fmla="*/ 130741 h 297584"/>
                <a:gd name="connsiteX11" fmla="*/ 26389 w 103421"/>
                <a:gd name="connsiteY11" fmla="*/ 566 h 29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421" h="297584">
                  <a:moveTo>
                    <a:pt x="26389" y="566"/>
                  </a:moveTo>
                  <a:cubicBezTo>
                    <a:pt x="27447" y="-6842"/>
                    <a:pt x="9985" y="60362"/>
                    <a:pt x="7339" y="86291"/>
                  </a:cubicBezTo>
                  <a:cubicBezTo>
                    <a:pt x="4693" y="112220"/>
                    <a:pt x="4693" y="138149"/>
                    <a:pt x="10514" y="156141"/>
                  </a:cubicBezTo>
                  <a:cubicBezTo>
                    <a:pt x="16335" y="174133"/>
                    <a:pt x="28506" y="174662"/>
                    <a:pt x="42264" y="194241"/>
                  </a:cubicBezTo>
                  <a:cubicBezTo>
                    <a:pt x="56022" y="213820"/>
                    <a:pt x="83539" y="257212"/>
                    <a:pt x="93064" y="273616"/>
                  </a:cubicBezTo>
                  <a:cubicBezTo>
                    <a:pt x="102589" y="290020"/>
                    <a:pt x="107351" y="305895"/>
                    <a:pt x="99414" y="292666"/>
                  </a:cubicBezTo>
                  <a:cubicBezTo>
                    <a:pt x="91477" y="279437"/>
                    <a:pt x="52847" y="218054"/>
                    <a:pt x="45439" y="194241"/>
                  </a:cubicBezTo>
                  <a:cubicBezTo>
                    <a:pt x="38031" y="170429"/>
                    <a:pt x="56552" y="166724"/>
                    <a:pt x="54964" y="149791"/>
                  </a:cubicBezTo>
                  <a:cubicBezTo>
                    <a:pt x="53377" y="132858"/>
                    <a:pt x="35914" y="87879"/>
                    <a:pt x="35914" y="92641"/>
                  </a:cubicBezTo>
                  <a:cubicBezTo>
                    <a:pt x="35914" y="97403"/>
                    <a:pt x="60785" y="172016"/>
                    <a:pt x="54964" y="178366"/>
                  </a:cubicBezTo>
                  <a:cubicBezTo>
                    <a:pt x="49143" y="184716"/>
                    <a:pt x="7868" y="154024"/>
                    <a:pt x="989" y="130741"/>
                  </a:cubicBezTo>
                  <a:cubicBezTo>
                    <a:pt x="-5890" y="107458"/>
                    <a:pt x="25331" y="7974"/>
                    <a:pt x="26389" y="5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E87547D2-F593-94E3-3A9A-6E23E8C29476}"/>
                </a:ext>
              </a:extLst>
            </p:cNvPr>
            <p:cNvSpPr/>
            <p:nvPr/>
          </p:nvSpPr>
          <p:spPr>
            <a:xfrm>
              <a:off x="4612817" y="4171921"/>
              <a:ext cx="220031" cy="339776"/>
            </a:xfrm>
            <a:custGeom>
              <a:avLst/>
              <a:gdLst>
                <a:gd name="connsiteX0" fmla="*/ 73483 w 220031"/>
                <a:gd name="connsiteY0" fmla="*/ 29 h 339776"/>
                <a:gd name="connsiteX1" fmla="*/ 51258 w 220031"/>
                <a:gd name="connsiteY1" fmla="*/ 139729 h 339776"/>
                <a:gd name="connsiteX2" fmla="*/ 9983 w 220031"/>
                <a:gd name="connsiteY2" fmla="*/ 193704 h 339776"/>
                <a:gd name="connsiteX3" fmla="*/ 105233 w 220031"/>
                <a:gd name="connsiteY3" fmla="*/ 219104 h 339776"/>
                <a:gd name="connsiteX4" fmla="*/ 458 w 220031"/>
                <a:gd name="connsiteY4" fmla="*/ 225454 h 339776"/>
                <a:gd name="connsiteX5" fmla="*/ 156033 w 220031"/>
                <a:gd name="connsiteY5" fmla="*/ 231804 h 339776"/>
                <a:gd name="connsiteX6" fmla="*/ 54433 w 220031"/>
                <a:gd name="connsiteY6" fmla="*/ 247679 h 339776"/>
                <a:gd name="connsiteX7" fmla="*/ 79833 w 220031"/>
                <a:gd name="connsiteY7" fmla="*/ 288954 h 339776"/>
                <a:gd name="connsiteX8" fmla="*/ 140158 w 220031"/>
                <a:gd name="connsiteY8" fmla="*/ 339754 h 339776"/>
                <a:gd name="connsiteX9" fmla="*/ 86183 w 220031"/>
                <a:gd name="connsiteY9" fmla="*/ 282604 h 339776"/>
                <a:gd name="connsiteX10" fmla="*/ 67133 w 220031"/>
                <a:gd name="connsiteY10" fmla="*/ 238154 h 339776"/>
                <a:gd name="connsiteX11" fmla="*/ 124283 w 220031"/>
                <a:gd name="connsiteY11" fmla="*/ 171479 h 339776"/>
                <a:gd name="connsiteX12" fmla="*/ 219533 w 220031"/>
                <a:gd name="connsiteY12" fmla="*/ 203229 h 339776"/>
                <a:gd name="connsiteX13" fmla="*/ 79833 w 220031"/>
                <a:gd name="connsiteY13" fmla="*/ 181004 h 339776"/>
                <a:gd name="connsiteX14" fmla="*/ 13158 w 220031"/>
                <a:gd name="connsiteY14" fmla="*/ 206404 h 339776"/>
                <a:gd name="connsiteX15" fmla="*/ 29033 w 220031"/>
                <a:gd name="connsiteY15" fmla="*/ 165129 h 339776"/>
                <a:gd name="connsiteX16" fmla="*/ 32208 w 220031"/>
                <a:gd name="connsiteY16" fmla="*/ 117504 h 339776"/>
                <a:gd name="connsiteX17" fmla="*/ 38558 w 220031"/>
                <a:gd name="connsiteY17" fmla="*/ 127029 h 339776"/>
                <a:gd name="connsiteX18" fmla="*/ 73483 w 220031"/>
                <a:gd name="connsiteY18" fmla="*/ 29 h 3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031" h="339776">
                  <a:moveTo>
                    <a:pt x="73483" y="29"/>
                  </a:moveTo>
                  <a:cubicBezTo>
                    <a:pt x="75600" y="2146"/>
                    <a:pt x="61841" y="107450"/>
                    <a:pt x="51258" y="139729"/>
                  </a:cubicBezTo>
                  <a:cubicBezTo>
                    <a:pt x="40675" y="172008"/>
                    <a:pt x="987" y="180475"/>
                    <a:pt x="9983" y="193704"/>
                  </a:cubicBezTo>
                  <a:cubicBezTo>
                    <a:pt x="18979" y="206933"/>
                    <a:pt x="106820" y="213812"/>
                    <a:pt x="105233" y="219104"/>
                  </a:cubicBezTo>
                  <a:cubicBezTo>
                    <a:pt x="103646" y="224396"/>
                    <a:pt x="-8009" y="223337"/>
                    <a:pt x="458" y="225454"/>
                  </a:cubicBezTo>
                  <a:cubicBezTo>
                    <a:pt x="8925" y="227571"/>
                    <a:pt x="147037" y="228100"/>
                    <a:pt x="156033" y="231804"/>
                  </a:cubicBezTo>
                  <a:cubicBezTo>
                    <a:pt x="165029" y="235508"/>
                    <a:pt x="67133" y="238154"/>
                    <a:pt x="54433" y="247679"/>
                  </a:cubicBezTo>
                  <a:cubicBezTo>
                    <a:pt x="41733" y="257204"/>
                    <a:pt x="65545" y="273608"/>
                    <a:pt x="79833" y="288954"/>
                  </a:cubicBezTo>
                  <a:cubicBezTo>
                    <a:pt x="94121" y="304300"/>
                    <a:pt x="139100" y="340812"/>
                    <a:pt x="140158" y="339754"/>
                  </a:cubicBezTo>
                  <a:cubicBezTo>
                    <a:pt x="141216" y="338696"/>
                    <a:pt x="98354" y="299537"/>
                    <a:pt x="86183" y="282604"/>
                  </a:cubicBezTo>
                  <a:cubicBezTo>
                    <a:pt x="74012" y="265671"/>
                    <a:pt x="60783" y="256675"/>
                    <a:pt x="67133" y="238154"/>
                  </a:cubicBezTo>
                  <a:cubicBezTo>
                    <a:pt x="73483" y="219633"/>
                    <a:pt x="98883" y="177300"/>
                    <a:pt x="124283" y="171479"/>
                  </a:cubicBezTo>
                  <a:cubicBezTo>
                    <a:pt x="149683" y="165658"/>
                    <a:pt x="226941" y="201642"/>
                    <a:pt x="219533" y="203229"/>
                  </a:cubicBezTo>
                  <a:cubicBezTo>
                    <a:pt x="212125" y="204816"/>
                    <a:pt x="114229" y="180475"/>
                    <a:pt x="79833" y="181004"/>
                  </a:cubicBezTo>
                  <a:cubicBezTo>
                    <a:pt x="45437" y="181533"/>
                    <a:pt x="21625" y="209050"/>
                    <a:pt x="13158" y="206404"/>
                  </a:cubicBezTo>
                  <a:cubicBezTo>
                    <a:pt x="4691" y="203758"/>
                    <a:pt x="25858" y="179946"/>
                    <a:pt x="29033" y="165129"/>
                  </a:cubicBezTo>
                  <a:cubicBezTo>
                    <a:pt x="32208" y="150312"/>
                    <a:pt x="30620" y="123854"/>
                    <a:pt x="32208" y="117504"/>
                  </a:cubicBezTo>
                  <a:cubicBezTo>
                    <a:pt x="33795" y="111154"/>
                    <a:pt x="33796" y="142904"/>
                    <a:pt x="38558" y="127029"/>
                  </a:cubicBezTo>
                  <a:cubicBezTo>
                    <a:pt x="43320" y="111154"/>
                    <a:pt x="71366" y="-2088"/>
                    <a:pt x="73483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A3763017-52AD-9D67-44C8-B9444BA96921}"/>
                </a:ext>
              </a:extLst>
            </p:cNvPr>
            <p:cNvSpPr/>
            <p:nvPr/>
          </p:nvSpPr>
          <p:spPr>
            <a:xfrm>
              <a:off x="4641262" y="3968336"/>
              <a:ext cx="210123" cy="404106"/>
            </a:xfrm>
            <a:custGeom>
              <a:avLst/>
              <a:gdLst>
                <a:gd name="connsiteX0" fmla="*/ 60913 w 210123"/>
                <a:gd name="connsiteY0" fmla="*/ 414 h 404106"/>
                <a:gd name="connsiteX1" fmla="*/ 57738 w 210123"/>
                <a:gd name="connsiteY1" fmla="*/ 279814 h 404106"/>
                <a:gd name="connsiteX2" fmla="*/ 114888 w 210123"/>
                <a:gd name="connsiteY2" fmla="*/ 292514 h 404106"/>
                <a:gd name="connsiteX3" fmla="*/ 92663 w 210123"/>
                <a:gd name="connsiteY3" fmla="*/ 308389 h 404106"/>
                <a:gd name="connsiteX4" fmla="*/ 588 w 210123"/>
                <a:gd name="connsiteY4" fmla="*/ 403639 h 404106"/>
                <a:gd name="connsiteX5" fmla="*/ 60913 w 210123"/>
                <a:gd name="connsiteY5" fmla="*/ 346489 h 404106"/>
                <a:gd name="connsiteX6" fmla="*/ 206963 w 210123"/>
                <a:gd name="connsiteY6" fmla="*/ 384589 h 404106"/>
                <a:gd name="connsiteX7" fmla="*/ 156163 w 210123"/>
                <a:gd name="connsiteY7" fmla="*/ 349664 h 404106"/>
                <a:gd name="connsiteX8" fmla="*/ 95838 w 210123"/>
                <a:gd name="connsiteY8" fmla="*/ 336964 h 404106"/>
                <a:gd name="connsiteX9" fmla="*/ 60913 w 210123"/>
                <a:gd name="connsiteY9" fmla="*/ 219489 h 404106"/>
                <a:gd name="connsiteX10" fmla="*/ 60913 w 210123"/>
                <a:gd name="connsiteY10" fmla="*/ 414 h 40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123" h="404106">
                  <a:moveTo>
                    <a:pt x="60913" y="414"/>
                  </a:moveTo>
                  <a:cubicBezTo>
                    <a:pt x="60384" y="10468"/>
                    <a:pt x="48742" y="231131"/>
                    <a:pt x="57738" y="279814"/>
                  </a:cubicBezTo>
                  <a:cubicBezTo>
                    <a:pt x="66734" y="328497"/>
                    <a:pt x="114888" y="292514"/>
                    <a:pt x="114888" y="292514"/>
                  </a:cubicBezTo>
                  <a:cubicBezTo>
                    <a:pt x="120709" y="297276"/>
                    <a:pt x="111713" y="289868"/>
                    <a:pt x="92663" y="308389"/>
                  </a:cubicBezTo>
                  <a:cubicBezTo>
                    <a:pt x="73613" y="326910"/>
                    <a:pt x="5880" y="397289"/>
                    <a:pt x="588" y="403639"/>
                  </a:cubicBezTo>
                  <a:cubicBezTo>
                    <a:pt x="-4704" y="409989"/>
                    <a:pt x="26517" y="349664"/>
                    <a:pt x="60913" y="346489"/>
                  </a:cubicBezTo>
                  <a:cubicBezTo>
                    <a:pt x="95309" y="343314"/>
                    <a:pt x="191088" y="384060"/>
                    <a:pt x="206963" y="384589"/>
                  </a:cubicBezTo>
                  <a:cubicBezTo>
                    <a:pt x="222838" y="385118"/>
                    <a:pt x="174684" y="357601"/>
                    <a:pt x="156163" y="349664"/>
                  </a:cubicBezTo>
                  <a:cubicBezTo>
                    <a:pt x="137642" y="341727"/>
                    <a:pt x="111713" y="358660"/>
                    <a:pt x="95838" y="336964"/>
                  </a:cubicBezTo>
                  <a:cubicBezTo>
                    <a:pt x="79963" y="315268"/>
                    <a:pt x="66205" y="272935"/>
                    <a:pt x="60913" y="219489"/>
                  </a:cubicBezTo>
                  <a:cubicBezTo>
                    <a:pt x="55621" y="166043"/>
                    <a:pt x="61442" y="-9640"/>
                    <a:pt x="60913" y="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8F8B041C-6711-D1D9-EEF6-DA7851F8F547}"/>
                </a:ext>
              </a:extLst>
            </p:cNvPr>
            <p:cNvSpPr/>
            <p:nvPr/>
          </p:nvSpPr>
          <p:spPr>
            <a:xfrm>
              <a:off x="4530720" y="4540060"/>
              <a:ext cx="276426" cy="241537"/>
            </a:xfrm>
            <a:custGeom>
              <a:avLst/>
              <a:gdLst>
                <a:gd name="connsiteX0" fmla="*/ 225430 w 276426"/>
                <a:gd name="connsiteY0" fmla="*/ 190 h 241537"/>
                <a:gd name="connsiteX1" fmla="*/ 206380 w 276426"/>
                <a:gd name="connsiteY1" fmla="*/ 98615 h 241537"/>
                <a:gd name="connsiteX2" fmla="*/ 276230 w 276426"/>
                <a:gd name="connsiteY2" fmla="*/ 212915 h 241537"/>
                <a:gd name="connsiteX3" fmla="*/ 180980 w 276426"/>
                <a:gd name="connsiteY3" fmla="*/ 216090 h 241537"/>
                <a:gd name="connsiteX4" fmla="*/ 228605 w 276426"/>
                <a:gd name="connsiteY4" fmla="*/ 241490 h 241537"/>
                <a:gd name="connsiteX5" fmla="*/ 63505 w 276426"/>
                <a:gd name="connsiteY5" fmla="*/ 222440 h 241537"/>
                <a:gd name="connsiteX6" fmla="*/ 6355 w 276426"/>
                <a:gd name="connsiteY6" fmla="*/ 222440 h 241537"/>
                <a:gd name="connsiteX7" fmla="*/ 200030 w 276426"/>
                <a:gd name="connsiteY7" fmla="*/ 235140 h 241537"/>
                <a:gd name="connsiteX8" fmla="*/ 269880 w 276426"/>
                <a:gd name="connsiteY8" fmla="*/ 231965 h 241537"/>
                <a:gd name="connsiteX9" fmla="*/ 193680 w 276426"/>
                <a:gd name="connsiteY9" fmla="*/ 174815 h 241537"/>
                <a:gd name="connsiteX10" fmla="*/ 142880 w 276426"/>
                <a:gd name="connsiteY10" fmla="*/ 133540 h 241537"/>
                <a:gd name="connsiteX11" fmla="*/ 231780 w 276426"/>
                <a:gd name="connsiteY11" fmla="*/ 184340 h 241537"/>
                <a:gd name="connsiteX12" fmla="*/ 203205 w 276426"/>
                <a:gd name="connsiteY12" fmla="*/ 124015 h 241537"/>
                <a:gd name="connsiteX13" fmla="*/ 225430 w 276426"/>
                <a:gd name="connsiteY13" fmla="*/ 190 h 24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6426" h="241537">
                  <a:moveTo>
                    <a:pt x="225430" y="190"/>
                  </a:moveTo>
                  <a:cubicBezTo>
                    <a:pt x="225959" y="-4043"/>
                    <a:pt x="197913" y="63161"/>
                    <a:pt x="206380" y="98615"/>
                  </a:cubicBezTo>
                  <a:cubicBezTo>
                    <a:pt x="214847" y="134069"/>
                    <a:pt x="280463" y="193336"/>
                    <a:pt x="276230" y="212915"/>
                  </a:cubicBezTo>
                  <a:cubicBezTo>
                    <a:pt x="271997" y="232494"/>
                    <a:pt x="188917" y="211328"/>
                    <a:pt x="180980" y="216090"/>
                  </a:cubicBezTo>
                  <a:cubicBezTo>
                    <a:pt x="173042" y="220853"/>
                    <a:pt x="248184" y="240432"/>
                    <a:pt x="228605" y="241490"/>
                  </a:cubicBezTo>
                  <a:cubicBezTo>
                    <a:pt x="209026" y="242548"/>
                    <a:pt x="100547" y="225615"/>
                    <a:pt x="63505" y="222440"/>
                  </a:cubicBezTo>
                  <a:cubicBezTo>
                    <a:pt x="26463" y="219265"/>
                    <a:pt x="-16399" y="220323"/>
                    <a:pt x="6355" y="222440"/>
                  </a:cubicBezTo>
                  <a:cubicBezTo>
                    <a:pt x="29109" y="224557"/>
                    <a:pt x="156109" y="233553"/>
                    <a:pt x="200030" y="235140"/>
                  </a:cubicBezTo>
                  <a:cubicBezTo>
                    <a:pt x="243951" y="236727"/>
                    <a:pt x="270938" y="242019"/>
                    <a:pt x="269880" y="231965"/>
                  </a:cubicBezTo>
                  <a:cubicBezTo>
                    <a:pt x="268822" y="221911"/>
                    <a:pt x="214847" y="191219"/>
                    <a:pt x="193680" y="174815"/>
                  </a:cubicBezTo>
                  <a:cubicBezTo>
                    <a:pt x="172513" y="158411"/>
                    <a:pt x="136530" y="131953"/>
                    <a:pt x="142880" y="133540"/>
                  </a:cubicBezTo>
                  <a:cubicBezTo>
                    <a:pt x="149230" y="135128"/>
                    <a:pt x="221726" y="185927"/>
                    <a:pt x="231780" y="184340"/>
                  </a:cubicBezTo>
                  <a:cubicBezTo>
                    <a:pt x="241834" y="182753"/>
                    <a:pt x="203734" y="148357"/>
                    <a:pt x="203205" y="124015"/>
                  </a:cubicBezTo>
                  <a:cubicBezTo>
                    <a:pt x="202676" y="99673"/>
                    <a:pt x="224901" y="4423"/>
                    <a:pt x="225430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C7CB143C-15FF-8083-AC4A-87B44F393530}"/>
                </a:ext>
              </a:extLst>
            </p:cNvPr>
            <p:cNvSpPr/>
            <p:nvPr/>
          </p:nvSpPr>
          <p:spPr>
            <a:xfrm>
              <a:off x="3292519" y="3054370"/>
              <a:ext cx="105013" cy="726977"/>
            </a:xfrm>
            <a:custGeom>
              <a:avLst/>
              <a:gdLst>
                <a:gd name="connsiteX0" fmla="*/ 104321 w 105013"/>
                <a:gd name="connsiteY0" fmla="*/ 5219 h 726977"/>
                <a:gd name="connsiteX1" fmla="*/ 20877 w 105013"/>
                <a:gd name="connsiteY1" fmla="*/ 352900 h 726977"/>
                <a:gd name="connsiteX2" fmla="*/ 41738 w 105013"/>
                <a:gd name="connsiteY2" fmla="*/ 300748 h 726977"/>
                <a:gd name="connsiteX3" fmla="*/ 38261 w 105013"/>
                <a:gd name="connsiteY3" fmla="*/ 495449 h 726977"/>
                <a:gd name="connsiteX4" fmla="*/ 52168 w 105013"/>
                <a:gd name="connsiteY4" fmla="*/ 714488 h 726977"/>
                <a:gd name="connsiteX5" fmla="*/ 48692 w 105013"/>
                <a:gd name="connsiteY5" fmla="*/ 676243 h 726977"/>
                <a:gd name="connsiteX6" fmla="*/ 27831 w 105013"/>
                <a:gd name="connsiteY6" fmla="*/ 478065 h 726977"/>
                <a:gd name="connsiteX7" fmla="*/ 27831 w 105013"/>
                <a:gd name="connsiteY7" fmla="*/ 380714 h 726977"/>
                <a:gd name="connsiteX8" fmla="*/ 16 w 105013"/>
                <a:gd name="connsiteY8" fmla="*/ 147768 h 726977"/>
                <a:gd name="connsiteX9" fmla="*/ 24354 w 105013"/>
                <a:gd name="connsiteY9" fmla="*/ 238165 h 726977"/>
                <a:gd name="connsiteX10" fmla="*/ 59122 w 105013"/>
                <a:gd name="connsiteY10" fmla="*/ 147768 h 726977"/>
                <a:gd name="connsiteX11" fmla="*/ 104321 w 105013"/>
                <a:gd name="connsiteY11" fmla="*/ 5219 h 72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013" h="726977">
                  <a:moveTo>
                    <a:pt x="104321" y="5219"/>
                  </a:moveTo>
                  <a:cubicBezTo>
                    <a:pt x="97947" y="39408"/>
                    <a:pt x="31307" y="303645"/>
                    <a:pt x="20877" y="352900"/>
                  </a:cubicBezTo>
                  <a:cubicBezTo>
                    <a:pt x="10447" y="402155"/>
                    <a:pt x="38841" y="276990"/>
                    <a:pt x="41738" y="300748"/>
                  </a:cubicBezTo>
                  <a:cubicBezTo>
                    <a:pt x="44635" y="324506"/>
                    <a:pt x="36523" y="426492"/>
                    <a:pt x="38261" y="495449"/>
                  </a:cubicBezTo>
                  <a:cubicBezTo>
                    <a:pt x="39999" y="564406"/>
                    <a:pt x="50430" y="684356"/>
                    <a:pt x="52168" y="714488"/>
                  </a:cubicBezTo>
                  <a:cubicBezTo>
                    <a:pt x="53906" y="744620"/>
                    <a:pt x="52748" y="715647"/>
                    <a:pt x="48692" y="676243"/>
                  </a:cubicBezTo>
                  <a:cubicBezTo>
                    <a:pt x="44636" y="636839"/>
                    <a:pt x="31308" y="527320"/>
                    <a:pt x="27831" y="478065"/>
                  </a:cubicBezTo>
                  <a:cubicBezTo>
                    <a:pt x="24354" y="428810"/>
                    <a:pt x="32467" y="435763"/>
                    <a:pt x="27831" y="380714"/>
                  </a:cubicBezTo>
                  <a:cubicBezTo>
                    <a:pt x="23195" y="325665"/>
                    <a:pt x="595" y="171526"/>
                    <a:pt x="16" y="147768"/>
                  </a:cubicBezTo>
                  <a:cubicBezTo>
                    <a:pt x="-563" y="124010"/>
                    <a:pt x="14503" y="238165"/>
                    <a:pt x="24354" y="238165"/>
                  </a:cubicBezTo>
                  <a:cubicBezTo>
                    <a:pt x="34205" y="238165"/>
                    <a:pt x="46953" y="180798"/>
                    <a:pt x="59122" y="147768"/>
                  </a:cubicBezTo>
                  <a:cubicBezTo>
                    <a:pt x="71291" y="114738"/>
                    <a:pt x="110695" y="-28970"/>
                    <a:pt x="104321" y="5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7C44DC2C-6100-785F-CD21-2575808181BE}"/>
                </a:ext>
              </a:extLst>
            </p:cNvPr>
            <p:cNvSpPr/>
            <p:nvPr/>
          </p:nvSpPr>
          <p:spPr>
            <a:xfrm>
              <a:off x="3556330" y="3045266"/>
              <a:ext cx="431114" cy="183369"/>
            </a:xfrm>
            <a:custGeom>
              <a:avLst/>
              <a:gdLst>
                <a:gd name="connsiteX0" fmla="*/ 443 w 431114"/>
                <a:gd name="connsiteY0" fmla="*/ 153396 h 183369"/>
                <a:gd name="connsiteX1" fmla="*/ 90840 w 431114"/>
                <a:gd name="connsiteY1" fmla="*/ 73429 h 183369"/>
                <a:gd name="connsiteX2" fmla="*/ 264680 w 431114"/>
                <a:gd name="connsiteY2" fmla="*/ 104720 h 183369"/>
                <a:gd name="connsiteX3" fmla="*/ 229912 w 431114"/>
                <a:gd name="connsiteY3" fmla="*/ 45615 h 183369"/>
                <a:gd name="connsiteX4" fmla="*/ 428090 w 431114"/>
                <a:gd name="connsiteY4" fmla="*/ 181210 h 183369"/>
                <a:gd name="connsiteX5" fmla="*/ 355077 w 431114"/>
                <a:gd name="connsiteY5" fmla="*/ 132535 h 183369"/>
                <a:gd name="connsiteX6" fmla="*/ 160376 w 431114"/>
                <a:gd name="connsiteY6" fmla="*/ 416 h 183369"/>
                <a:gd name="connsiteX7" fmla="*/ 261203 w 431114"/>
                <a:gd name="connsiteY7" fmla="*/ 90813 h 183369"/>
                <a:gd name="connsiteX8" fmla="*/ 160376 w 431114"/>
                <a:gd name="connsiteY8" fmla="*/ 90813 h 183369"/>
                <a:gd name="connsiteX9" fmla="*/ 104747 w 431114"/>
                <a:gd name="connsiteY9" fmla="*/ 17800 h 183369"/>
                <a:gd name="connsiteX10" fmla="*/ 125608 w 431114"/>
                <a:gd name="connsiteY10" fmla="*/ 49091 h 183369"/>
                <a:gd name="connsiteX11" fmla="*/ 443 w 431114"/>
                <a:gd name="connsiteY11" fmla="*/ 153396 h 18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1114" h="183369">
                  <a:moveTo>
                    <a:pt x="443" y="153396"/>
                  </a:moveTo>
                  <a:cubicBezTo>
                    <a:pt x="-5352" y="157452"/>
                    <a:pt x="46801" y="81542"/>
                    <a:pt x="90840" y="73429"/>
                  </a:cubicBezTo>
                  <a:cubicBezTo>
                    <a:pt x="134879" y="65316"/>
                    <a:pt x="241501" y="109356"/>
                    <a:pt x="264680" y="104720"/>
                  </a:cubicBezTo>
                  <a:cubicBezTo>
                    <a:pt x="287859" y="100084"/>
                    <a:pt x="202677" y="32867"/>
                    <a:pt x="229912" y="45615"/>
                  </a:cubicBezTo>
                  <a:cubicBezTo>
                    <a:pt x="257147" y="58363"/>
                    <a:pt x="407229" y="166723"/>
                    <a:pt x="428090" y="181210"/>
                  </a:cubicBezTo>
                  <a:cubicBezTo>
                    <a:pt x="448951" y="195697"/>
                    <a:pt x="355077" y="132535"/>
                    <a:pt x="355077" y="132535"/>
                  </a:cubicBezTo>
                  <a:cubicBezTo>
                    <a:pt x="310458" y="102403"/>
                    <a:pt x="176022" y="7370"/>
                    <a:pt x="160376" y="416"/>
                  </a:cubicBezTo>
                  <a:cubicBezTo>
                    <a:pt x="144730" y="-6538"/>
                    <a:pt x="261203" y="75747"/>
                    <a:pt x="261203" y="90813"/>
                  </a:cubicBezTo>
                  <a:cubicBezTo>
                    <a:pt x="261203" y="105879"/>
                    <a:pt x="186452" y="102982"/>
                    <a:pt x="160376" y="90813"/>
                  </a:cubicBezTo>
                  <a:cubicBezTo>
                    <a:pt x="134300" y="78644"/>
                    <a:pt x="110542" y="24754"/>
                    <a:pt x="104747" y="17800"/>
                  </a:cubicBezTo>
                  <a:cubicBezTo>
                    <a:pt x="98952" y="10846"/>
                    <a:pt x="140674" y="32286"/>
                    <a:pt x="125608" y="49091"/>
                  </a:cubicBezTo>
                  <a:cubicBezTo>
                    <a:pt x="110542" y="65896"/>
                    <a:pt x="6238" y="149340"/>
                    <a:pt x="443" y="153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C23CB99F-F796-0611-94F7-89172A05690C}"/>
                </a:ext>
              </a:extLst>
            </p:cNvPr>
            <p:cNvSpPr/>
            <p:nvPr/>
          </p:nvSpPr>
          <p:spPr>
            <a:xfrm>
              <a:off x="3549729" y="3346733"/>
              <a:ext cx="107961" cy="506054"/>
            </a:xfrm>
            <a:custGeom>
              <a:avLst/>
              <a:gdLst>
                <a:gd name="connsiteX0" fmla="*/ 107871 w 107961"/>
                <a:gd name="connsiteY0" fmla="*/ 1431 h 506054"/>
                <a:gd name="connsiteX1" fmla="*/ 41812 w 107961"/>
                <a:gd name="connsiteY1" fmla="*/ 307390 h 506054"/>
                <a:gd name="connsiteX2" fmla="*/ 48765 w 107961"/>
                <a:gd name="connsiteY2" fmla="*/ 498615 h 506054"/>
                <a:gd name="connsiteX3" fmla="*/ 41812 w 107961"/>
                <a:gd name="connsiteY3" fmla="*/ 439509 h 506054"/>
                <a:gd name="connsiteX4" fmla="*/ 90 w 107961"/>
                <a:gd name="connsiteY4" fmla="*/ 185702 h 506054"/>
                <a:gd name="connsiteX5" fmla="*/ 31381 w 107961"/>
                <a:gd name="connsiteY5" fmla="*/ 307390 h 506054"/>
                <a:gd name="connsiteX6" fmla="*/ 55719 w 107961"/>
                <a:gd name="connsiteY6" fmla="*/ 196132 h 506054"/>
                <a:gd name="connsiteX7" fmla="*/ 107871 w 107961"/>
                <a:gd name="connsiteY7" fmla="*/ 1431 h 50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61" h="506054">
                  <a:moveTo>
                    <a:pt x="107871" y="1431"/>
                  </a:moveTo>
                  <a:cubicBezTo>
                    <a:pt x="105553" y="19974"/>
                    <a:pt x="51663" y="224526"/>
                    <a:pt x="41812" y="307390"/>
                  </a:cubicBezTo>
                  <a:cubicBezTo>
                    <a:pt x="31961" y="390254"/>
                    <a:pt x="48765" y="476595"/>
                    <a:pt x="48765" y="498615"/>
                  </a:cubicBezTo>
                  <a:cubicBezTo>
                    <a:pt x="48765" y="520635"/>
                    <a:pt x="49924" y="491661"/>
                    <a:pt x="41812" y="439509"/>
                  </a:cubicBezTo>
                  <a:cubicBezTo>
                    <a:pt x="33700" y="387357"/>
                    <a:pt x="1828" y="207722"/>
                    <a:pt x="90" y="185702"/>
                  </a:cubicBezTo>
                  <a:cubicBezTo>
                    <a:pt x="-1648" y="163682"/>
                    <a:pt x="22109" y="305652"/>
                    <a:pt x="31381" y="307390"/>
                  </a:cubicBezTo>
                  <a:cubicBezTo>
                    <a:pt x="40652" y="309128"/>
                    <a:pt x="44130" y="242489"/>
                    <a:pt x="55719" y="196132"/>
                  </a:cubicBezTo>
                  <a:cubicBezTo>
                    <a:pt x="67308" y="149775"/>
                    <a:pt x="110189" y="-17112"/>
                    <a:pt x="107871" y="14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04C81275-D624-CF22-41C8-CDA4F4A405A9}"/>
                </a:ext>
              </a:extLst>
            </p:cNvPr>
            <p:cNvSpPr/>
            <p:nvPr/>
          </p:nvSpPr>
          <p:spPr>
            <a:xfrm>
              <a:off x="2752305" y="3941417"/>
              <a:ext cx="568717" cy="212511"/>
            </a:xfrm>
            <a:custGeom>
              <a:avLst/>
              <a:gdLst>
                <a:gd name="connsiteX0" fmla="*/ 798 w 568717"/>
                <a:gd name="connsiteY0" fmla="*/ 76 h 212511"/>
                <a:gd name="connsiteX1" fmla="*/ 344111 w 568717"/>
                <a:gd name="connsiteY1" fmla="*/ 138722 h 212511"/>
                <a:gd name="connsiteX2" fmla="*/ 307799 w 568717"/>
                <a:gd name="connsiteY2" fmla="*/ 118915 h 212511"/>
                <a:gd name="connsiteX3" fmla="*/ 561982 w 568717"/>
                <a:gd name="connsiteY3" fmla="*/ 208044 h 212511"/>
                <a:gd name="connsiteX4" fmla="*/ 486057 w 568717"/>
                <a:gd name="connsiteY4" fmla="*/ 191539 h 212511"/>
                <a:gd name="connsiteX5" fmla="*/ 387025 w 568717"/>
                <a:gd name="connsiteY5" fmla="*/ 125517 h 212511"/>
                <a:gd name="connsiteX6" fmla="*/ 505864 w 568717"/>
                <a:gd name="connsiteY6" fmla="*/ 155227 h 212511"/>
                <a:gd name="connsiteX7" fmla="*/ 400229 w 568717"/>
                <a:gd name="connsiteY7" fmla="*/ 138722 h 212511"/>
                <a:gd name="connsiteX8" fmla="*/ 499262 w 568717"/>
                <a:gd name="connsiteY8" fmla="*/ 128818 h 212511"/>
                <a:gd name="connsiteX9" fmla="*/ 472853 w 568717"/>
                <a:gd name="connsiteY9" fmla="*/ 118915 h 212511"/>
                <a:gd name="connsiteX10" fmla="*/ 462950 w 568717"/>
                <a:gd name="connsiteY10" fmla="*/ 118915 h 212511"/>
                <a:gd name="connsiteX11" fmla="*/ 311100 w 568717"/>
                <a:gd name="connsiteY11" fmla="*/ 79302 h 212511"/>
                <a:gd name="connsiteX12" fmla="*/ 446444 w 568717"/>
                <a:gd name="connsiteY12" fmla="*/ 145324 h 212511"/>
                <a:gd name="connsiteX13" fmla="*/ 357315 w 568717"/>
                <a:gd name="connsiteY13" fmla="*/ 132119 h 212511"/>
                <a:gd name="connsiteX14" fmla="*/ 251681 w 568717"/>
                <a:gd name="connsiteY14" fmla="*/ 118915 h 212511"/>
                <a:gd name="connsiteX15" fmla="*/ 798 w 568717"/>
                <a:gd name="connsiteY15" fmla="*/ 76 h 21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8717" h="212511">
                  <a:moveTo>
                    <a:pt x="798" y="76"/>
                  </a:moveTo>
                  <a:cubicBezTo>
                    <a:pt x="16203" y="3377"/>
                    <a:pt x="292944" y="118916"/>
                    <a:pt x="344111" y="138722"/>
                  </a:cubicBezTo>
                  <a:cubicBezTo>
                    <a:pt x="395278" y="158528"/>
                    <a:pt x="271487" y="107361"/>
                    <a:pt x="307799" y="118915"/>
                  </a:cubicBezTo>
                  <a:cubicBezTo>
                    <a:pt x="344111" y="130469"/>
                    <a:pt x="532272" y="195940"/>
                    <a:pt x="561982" y="208044"/>
                  </a:cubicBezTo>
                  <a:cubicBezTo>
                    <a:pt x="591692" y="220148"/>
                    <a:pt x="515217" y="205294"/>
                    <a:pt x="486057" y="191539"/>
                  </a:cubicBezTo>
                  <a:cubicBezTo>
                    <a:pt x="456898" y="177785"/>
                    <a:pt x="383724" y="131569"/>
                    <a:pt x="387025" y="125517"/>
                  </a:cubicBezTo>
                  <a:cubicBezTo>
                    <a:pt x="390326" y="119465"/>
                    <a:pt x="503663" y="153026"/>
                    <a:pt x="505864" y="155227"/>
                  </a:cubicBezTo>
                  <a:cubicBezTo>
                    <a:pt x="508065" y="157428"/>
                    <a:pt x="401329" y="143123"/>
                    <a:pt x="400229" y="138722"/>
                  </a:cubicBezTo>
                  <a:cubicBezTo>
                    <a:pt x="399129" y="134321"/>
                    <a:pt x="487158" y="132119"/>
                    <a:pt x="499262" y="128818"/>
                  </a:cubicBezTo>
                  <a:cubicBezTo>
                    <a:pt x="511366" y="125517"/>
                    <a:pt x="472853" y="118915"/>
                    <a:pt x="472853" y="118915"/>
                  </a:cubicBezTo>
                  <a:cubicBezTo>
                    <a:pt x="466801" y="117265"/>
                    <a:pt x="489909" y="125517"/>
                    <a:pt x="462950" y="118915"/>
                  </a:cubicBezTo>
                  <a:cubicBezTo>
                    <a:pt x="435991" y="112313"/>
                    <a:pt x="313851" y="74901"/>
                    <a:pt x="311100" y="79302"/>
                  </a:cubicBezTo>
                  <a:cubicBezTo>
                    <a:pt x="308349" y="83703"/>
                    <a:pt x="438742" y="136521"/>
                    <a:pt x="446444" y="145324"/>
                  </a:cubicBezTo>
                  <a:cubicBezTo>
                    <a:pt x="454147" y="154127"/>
                    <a:pt x="389776" y="136521"/>
                    <a:pt x="357315" y="132119"/>
                  </a:cubicBezTo>
                  <a:cubicBezTo>
                    <a:pt x="324855" y="127718"/>
                    <a:pt x="306149" y="137071"/>
                    <a:pt x="251681" y="118915"/>
                  </a:cubicBezTo>
                  <a:cubicBezTo>
                    <a:pt x="197213" y="100759"/>
                    <a:pt x="-14607" y="-3225"/>
                    <a:pt x="798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DABC88F8-CEDC-7A3E-4EFC-0FA647AC1BE8}"/>
                </a:ext>
              </a:extLst>
            </p:cNvPr>
            <p:cNvSpPr/>
            <p:nvPr/>
          </p:nvSpPr>
          <p:spPr>
            <a:xfrm>
              <a:off x="2732734" y="3914108"/>
              <a:ext cx="508812" cy="90433"/>
            </a:xfrm>
            <a:custGeom>
              <a:avLst/>
              <a:gdLst>
                <a:gd name="connsiteX0" fmla="*/ 563 w 508812"/>
                <a:gd name="connsiteY0" fmla="*/ 976 h 90433"/>
                <a:gd name="connsiteX1" fmla="*/ 366983 w 508812"/>
                <a:gd name="connsiteY1" fmla="*/ 86805 h 90433"/>
                <a:gd name="connsiteX2" fmla="*/ 307563 w 508812"/>
                <a:gd name="connsiteY2" fmla="*/ 73600 h 90433"/>
                <a:gd name="connsiteX3" fmla="*/ 505628 w 508812"/>
                <a:gd name="connsiteY3" fmla="*/ 90106 h 90433"/>
                <a:gd name="connsiteX4" fmla="*/ 423101 w 508812"/>
                <a:gd name="connsiteY4" fmla="*/ 83504 h 90433"/>
                <a:gd name="connsiteX5" fmla="*/ 333972 w 508812"/>
                <a:gd name="connsiteY5" fmla="*/ 70299 h 90433"/>
                <a:gd name="connsiteX6" fmla="*/ 221735 w 508812"/>
                <a:gd name="connsiteY6" fmla="*/ 53794 h 90433"/>
                <a:gd name="connsiteX7" fmla="*/ 135907 w 508812"/>
                <a:gd name="connsiteY7" fmla="*/ 30686 h 90433"/>
                <a:gd name="connsiteX8" fmla="*/ 324069 w 508812"/>
                <a:gd name="connsiteY8" fmla="*/ 63697 h 90433"/>
                <a:gd name="connsiteX9" fmla="*/ 370284 w 508812"/>
                <a:gd name="connsiteY9" fmla="*/ 57095 h 90433"/>
                <a:gd name="connsiteX10" fmla="*/ 284456 w 508812"/>
                <a:gd name="connsiteY10" fmla="*/ 40589 h 90433"/>
                <a:gd name="connsiteX11" fmla="*/ 563 w 508812"/>
                <a:gd name="connsiteY11" fmla="*/ 976 h 9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812" h="90433">
                  <a:moveTo>
                    <a:pt x="563" y="976"/>
                  </a:moveTo>
                  <a:cubicBezTo>
                    <a:pt x="14318" y="8679"/>
                    <a:pt x="315816" y="74701"/>
                    <a:pt x="366983" y="86805"/>
                  </a:cubicBezTo>
                  <a:cubicBezTo>
                    <a:pt x="418150" y="98909"/>
                    <a:pt x="284456" y="73050"/>
                    <a:pt x="307563" y="73600"/>
                  </a:cubicBezTo>
                  <a:cubicBezTo>
                    <a:pt x="330670" y="74150"/>
                    <a:pt x="505628" y="90106"/>
                    <a:pt x="505628" y="90106"/>
                  </a:cubicBezTo>
                  <a:cubicBezTo>
                    <a:pt x="524884" y="91757"/>
                    <a:pt x="451710" y="86805"/>
                    <a:pt x="423101" y="83504"/>
                  </a:cubicBezTo>
                  <a:cubicBezTo>
                    <a:pt x="394492" y="80203"/>
                    <a:pt x="333972" y="70299"/>
                    <a:pt x="333972" y="70299"/>
                  </a:cubicBezTo>
                  <a:cubicBezTo>
                    <a:pt x="300411" y="65347"/>
                    <a:pt x="254746" y="60396"/>
                    <a:pt x="221735" y="53794"/>
                  </a:cubicBezTo>
                  <a:cubicBezTo>
                    <a:pt x="188724" y="47192"/>
                    <a:pt x="118851" y="29036"/>
                    <a:pt x="135907" y="30686"/>
                  </a:cubicBezTo>
                  <a:cubicBezTo>
                    <a:pt x="152963" y="32336"/>
                    <a:pt x="285006" y="59296"/>
                    <a:pt x="324069" y="63697"/>
                  </a:cubicBezTo>
                  <a:cubicBezTo>
                    <a:pt x="363132" y="68098"/>
                    <a:pt x="376886" y="60946"/>
                    <a:pt x="370284" y="57095"/>
                  </a:cubicBezTo>
                  <a:cubicBezTo>
                    <a:pt x="363682" y="53244"/>
                    <a:pt x="340024" y="47741"/>
                    <a:pt x="284456" y="40589"/>
                  </a:cubicBezTo>
                  <a:cubicBezTo>
                    <a:pt x="228888" y="33437"/>
                    <a:pt x="-13192" y="-6727"/>
                    <a:pt x="563" y="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E73A5904-B03A-4F25-92B9-63D102D42B98}"/>
                </a:ext>
              </a:extLst>
            </p:cNvPr>
            <p:cNvSpPr/>
            <p:nvPr/>
          </p:nvSpPr>
          <p:spPr>
            <a:xfrm>
              <a:off x="2743148" y="3804525"/>
              <a:ext cx="487710" cy="74395"/>
            </a:xfrm>
            <a:custGeom>
              <a:avLst/>
              <a:gdLst>
                <a:gd name="connsiteX0" fmla="*/ 485311 w 487710"/>
                <a:gd name="connsiteY0" fmla="*/ 74248 h 74395"/>
                <a:gd name="connsiteX1" fmla="*/ 194816 w 487710"/>
                <a:gd name="connsiteY1" fmla="*/ 57742 h 74395"/>
                <a:gd name="connsiteX2" fmla="*/ 62773 w 487710"/>
                <a:gd name="connsiteY2" fmla="*/ 41237 h 74395"/>
                <a:gd name="connsiteX3" fmla="*/ 194816 w 487710"/>
                <a:gd name="connsiteY3" fmla="*/ 41237 h 74395"/>
                <a:gd name="connsiteX4" fmla="*/ 52 w 487710"/>
                <a:gd name="connsiteY4" fmla="*/ 8226 h 74395"/>
                <a:gd name="connsiteX5" fmla="*/ 175009 w 487710"/>
                <a:gd name="connsiteY5" fmla="*/ 47839 h 74395"/>
                <a:gd name="connsiteX6" fmla="*/ 148601 w 487710"/>
                <a:gd name="connsiteY6" fmla="*/ 41237 h 74395"/>
                <a:gd name="connsiteX7" fmla="*/ 171708 w 487710"/>
                <a:gd name="connsiteY7" fmla="*/ 11527 h 74395"/>
                <a:gd name="connsiteX8" fmla="*/ 326859 w 487710"/>
                <a:gd name="connsiteY8" fmla="*/ 37936 h 74395"/>
                <a:gd name="connsiteX9" fmla="*/ 204719 w 487710"/>
                <a:gd name="connsiteY9" fmla="*/ 1624 h 74395"/>
                <a:gd name="connsiteX10" fmla="*/ 148601 w 487710"/>
                <a:gd name="connsiteY10" fmla="*/ 11527 h 74395"/>
                <a:gd name="connsiteX11" fmla="*/ 264139 w 487710"/>
                <a:gd name="connsiteY11" fmla="*/ 57742 h 74395"/>
                <a:gd name="connsiteX12" fmla="*/ 330160 w 487710"/>
                <a:gd name="connsiteY12" fmla="*/ 47839 h 74395"/>
                <a:gd name="connsiteX13" fmla="*/ 485311 w 487710"/>
                <a:gd name="connsiteY13" fmla="*/ 74248 h 7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710" h="74395">
                  <a:moveTo>
                    <a:pt x="485311" y="74248"/>
                  </a:moveTo>
                  <a:cubicBezTo>
                    <a:pt x="462754" y="75898"/>
                    <a:pt x="265239" y="63244"/>
                    <a:pt x="194816" y="57742"/>
                  </a:cubicBezTo>
                  <a:cubicBezTo>
                    <a:pt x="124393" y="52240"/>
                    <a:pt x="62773" y="43988"/>
                    <a:pt x="62773" y="41237"/>
                  </a:cubicBezTo>
                  <a:cubicBezTo>
                    <a:pt x="62773" y="38486"/>
                    <a:pt x="205269" y="46739"/>
                    <a:pt x="194816" y="41237"/>
                  </a:cubicBezTo>
                  <a:cubicBezTo>
                    <a:pt x="184363" y="35735"/>
                    <a:pt x="3353" y="7126"/>
                    <a:pt x="52" y="8226"/>
                  </a:cubicBezTo>
                  <a:cubicBezTo>
                    <a:pt x="-3249" y="9326"/>
                    <a:pt x="150251" y="42337"/>
                    <a:pt x="175009" y="47839"/>
                  </a:cubicBezTo>
                  <a:cubicBezTo>
                    <a:pt x="199767" y="53341"/>
                    <a:pt x="149151" y="47289"/>
                    <a:pt x="148601" y="41237"/>
                  </a:cubicBezTo>
                  <a:cubicBezTo>
                    <a:pt x="148051" y="35185"/>
                    <a:pt x="141998" y="12077"/>
                    <a:pt x="171708" y="11527"/>
                  </a:cubicBezTo>
                  <a:cubicBezTo>
                    <a:pt x="201418" y="10977"/>
                    <a:pt x="321357" y="39586"/>
                    <a:pt x="326859" y="37936"/>
                  </a:cubicBezTo>
                  <a:cubicBezTo>
                    <a:pt x="332361" y="36286"/>
                    <a:pt x="234429" y="6025"/>
                    <a:pt x="204719" y="1624"/>
                  </a:cubicBezTo>
                  <a:cubicBezTo>
                    <a:pt x="175009" y="-2777"/>
                    <a:pt x="138698" y="2174"/>
                    <a:pt x="148601" y="11527"/>
                  </a:cubicBezTo>
                  <a:cubicBezTo>
                    <a:pt x="158504" y="20880"/>
                    <a:pt x="233879" y="51690"/>
                    <a:pt x="264139" y="57742"/>
                  </a:cubicBezTo>
                  <a:cubicBezTo>
                    <a:pt x="294399" y="63794"/>
                    <a:pt x="295499" y="48939"/>
                    <a:pt x="330160" y="47839"/>
                  </a:cubicBezTo>
                  <a:cubicBezTo>
                    <a:pt x="364821" y="46739"/>
                    <a:pt x="507868" y="72598"/>
                    <a:pt x="485311" y="74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E4C9AF3E-292A-36AD-E8D8-EDFFA6B4BAC0}"/>
                </a:ext>
              </a:extLst>
            </p:cNvPr>
            <p:cNvSpPr/>
            <p:nvPr/>
          </p:nvSpPr>
          <p:spPr>
            <a:xfrm>
              <a:off x="2570748" y="1944134"/>
              <a:ext cx="364662" cy="870226"/>
            </a:xfrm>
            <a:custGeom>
              <a:avLst/>
              <a:gdLst>
                <a:gd name="connsiteX0" fmla="*/ 60215 w 364662"/>
                <a:gd name="connsiteY0" fmla="*/ 204 h 870226"/>
                <a:gd name="connsiteX1" fmla="*/ 47011 w 364662"/>
                <a:gd name="connsiteY1" fmla="*/ 224678 h 870226"/>
                <a:gd name="connsiteX2" fmla="*/ 60215 w 364662"/>
                <a:gd name="connsiteY2" fmla="*/ 455753 h 870226"/>
                <a:gd name="connsiteX3" fmla="*/ 33807 w 364662"/>
                <a:gd name="connsiteY3" fmla="*/ 399635 h 870226"/>
                <a:gd name="connsiteX4" fmla="*/ 238474 w 364662"/>
                <a:gd name="connsiteY4" fmla="*/ 729743 h 870226"/>
                <a:gd name="connsiteX5" fmla="*/ 205463 w 364662"/>
                <a:gd name="connsiteY5" fmla="*/ 686829 h 870226"/>
                <a:gd name="connsiteX6" fmla="*/ 363915 w 364662"/>
                <a:gd name="connsiteY6" fmla="*/ 865088 h 870226"/>
                <a:gd name="connsiteX7" fmla="*/ 261581 w 364662"/>
                <a:gd name="connsiteY7" fmla="*/ 808969 h 870226"/>
                <a:gd name="connsiteX8" fmla="*/ 179054 w 364662"/>
                <a:gd name="connsiteY8" fmla="*/ 673625 h 870226"/>
                <a:gd name="connsiteX9" fmla="*/ 47011 w 364662"/>
                <a:gd name="connsiteY9" fmla="*/ 366624 h 870226"/>
                <a:gd name="connsiteX10" fmla="*/ 796 w 364662"/>
                <a:gd name="connsiteY10" fmla="*/ 198269 h 870226"/>
                <a:gd name="connsiteX11" fmla="*/ 20602 w 364662"/>
                <a:gd name="connsiteY11" fmla="*/ 264291 h 870226"/>
                <a:gd name="connsiteX12" fmla="*/ 60215 w 364662"/>
                <a:gd name="connsiteY12" fmla="*/ 204 h 87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662" h="870226">
                  <a:moveTo>
                    <a:pt x="60215" y="204"/>
                  </a:moveTo>
                  <a:cubicBezTo>
                    <a:pt x="64616" y="-6398"/>
                    <a:pt x="47011" y="148753"/>
                    <a:pt x="47011" y="224678"/>
                  </a:cubicBezTo>
                  <a:cubicBezTo>
                    <a:pt x="47011" y="300603"/>
                    <a:pt x="62416" y="426594"/>
                    <a:pt x="60215" y="455753"/>
                  </a:cubicBezTo>
                  <a:cubicBezTo>
                    <a:pt x="58014" y="484913"/>
                    <a:pt x="4097" y="353970"/>
                    <a:pt x="33807" y="399635"/>
                  </a:cubicBezTo>
                  <a:cubicBezTo>
                    <a:pt x="63517" y="445300"/>
                    <a:pt x="209865" y="681877"/>
                    <a:pt x="238474" y="729743"/>
                  </a:cubicBezTo>
                  <a:cubicBezTo>
                    <a:pt x="267083" y="777609"/>
                    <a:pt x="184556" y="664272"/>
                    <a:pt x="205463" y="686829"/>
                  </a:cubicBezTo>
                  <a:cubicBezTo>
                    <a:pt x="226370" y="709386"/>
                    <a:pt x="354562" y="844731"/>
                    <a:pt x="363915" y="865088"/>
                  </a:cubicBezTo>
                  <a:cubicBezTo>
                    <a:pt x="373268" y="885445"/>
                    <a:pt x="292391" y="840879"/>
                    <a:pt x="261581" y="808969"/>
                  </a:cubicBezTo>
                  <a:cubicBezTo>
                    <a:pt x="230771" y="777059"/>
                    <a:pt x="214816" y="747349"/>
                    <a:pt x="179054" y="673625"/>
                  </a:cubicBezTo>
                  <a:cubicBezTo>
                    <a:pt x="143292" y="599901"/>
                    <a:pt x="76721" y="445850"/>
                    <a:pt x="47011" y="366624"/>
                  </a:cubicBezTo>
                  <a:cubicBezTo>
                    <a:pt x="17301" y="287398"/>
                    <a:pt x="5197" y="215325"/>
                    <a:pt x="796" y="198269"/>
                  </a:cubicBezTo>
                  <a:cubicBezTo>
                    <a:pt x="-3606" y="181214"/>
                    <a:pt x="11249" y="292350"/>
                    <a:pt x="20602" y="264291"/>
                  </a:cubicBezTo>
                  <a:cubicBezTo>
                    <a:pt x="29955" y="236232"/>
                    <a:pt x="55814" y="6806"/>
                    <a:pt x="60215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EC1931AD-DA61-149A-08F2-4FFCF7EB2455}"/>
                </a:ext>
              </a:extLst>
            </p:cNvPr>
            <p:cNvSpPr/>
            <p:nvPr/>
          </p:nvSpPr>
          <p:spPr>
            <a:xfrm>
              <a:off x="2652744" y="1861747"/>
              <a:ext cx="364597" cy="928145"/>
            </a:xfrm>
            <a:custGeom>
              <a:avLst/>
              <a:gdLst>
                <a:gd name="connsiteX0" fmla="*/ 54144 w 364597"/>
                <a:gd name="connsiteY0" fmla="*/ 64 h 928145"/>
                <a:gd name="connsiteX1" fmla="*/ 11230 w 364597"/>
                <a:gd name="connsiteY1" fmla="*/ 310366 h 928145"/>
                <a:gd name="connsiteX2" fmla="*/ 7929 w 364597"/>
                <a:gd name="connsiteY2" fmla="*/ 551345 h 928145"/>
                <a:gd name="connsiteX3" fmla="*/ 14531 w 364597"/>
                <a:gd name="connsiteY3" fmla="*/ 505130 h 928145"/>
                <a:gd name="connsiteX4" fmla="*/ 179585 w 364597"/>
                <a:gd name="connsiteY4" fmla="*/ 732904 h 928145"/>
                <a:gd name="connsiteX5" fmla="*/ 169682 w 364597"/>
                <a:gd name="connsiteY5" fmla="*/ 723001 h 928145"/>
                <a:gd name="connsiteX6" fmla="*/ 357844 w 364597"/>
                <a:gd name="connsiteY6" fmla="*/ 921066 h 928145"/>
                <a:gd name="connsiteX7" fmla="*/ 301725 w 364597"/>
                <a:gd name="connsiteY7" fmla="*/ 868249 h 928145"/>
                <a:gd name="connsiteX8" fmla="*/ 100359 w 364597"/>
                <a:gd name="connsiteY8" fmla="*/ 716399 h 928145"/>
                <a:gd name="connsiteX9" fmla="*/ 202693 w 364597"/>
                <a:gd name="connsiteY9" fmla="*/ 762614 h 928145"/>
                <a:gd name="connsiteX10" fmla="*/ 120166 w 364597"/>
                <a:gd name="connsiteY10" fmla="*/ 653678 h 928145"/>
                <a:gd name="connsiteX11" fmla="*/ 17832 w 364597"/>
                <a:gd name="connsiteY11" fmla="*/ 491925 h 928145"/>
                <a:gd name="connsiteX12" fmla="*/ 4628 w 364597"/>
                <a:gd name="connsiteY12" fmla="*/ 336774 h 928145"/>
                <a:gd name="connsiteX13" fmla="*/ 54144 w 364597"/>
                <a:gd name="connsiteY13" fmla="*/ 64 h 92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597" h="928145">
                  <a:moveTo>
                    <a:pt x="54144" y="64"/>
                  </a:moveTo>
                  <a:cubicBezTo>
                    <a:pt x="55244" y="-4337"/>
                    <a:pt x="18932" y="218486"/>
                    <a:pt x="11230" y="310366"/>
                  </a:cubicBezTo>
                  <a:cubicBezTo>
                    <a:pt x="3528" y="402246"/>
                    <a:pt x="7379" y="518884"/>
                    <a:pt x="7929" y="551345"/>
                  </a:cubicBezTo>
                  <a:cubicBezTo>
                    <a:pt x="8479" y="583806"/>
                    <a:pt x="-14078" y="474870"/>
                    <a:pt x="14531" y="505130"/>
                  </a:cubicBezTo>
                  <a:cubicBezTo>
                    <a:pt x="43140" y="535390"/>
                    <a:pt x="179585" y="732904"/>
                    <a:pt x="179585" y="732904"/>
                  </a:cubicBezTo>
                  <a:cubicBezTo>
                    <a:pt x="205443" y="769216"/>
                    <a:pt x="169682" y="723001"/>
                    <a:pt x="169682" y="723001"/>
                  </a:cubicBezTo>
                  <a:lnTo>
                    <a:pt x="357844" y="921066"/>
                  </a:lnTo>
                  <a:cubicBezTo>
                    <a:pt x="379851" y="945274"/>
                    <a:pt x="344639" y="902360"/>
                    <a:pt x="301725" y="868249"/>
                  </a:cubicBezTo>
                  <a:cubicBezTo>
                    <a:pt x="258811" y="834138"/>
                    <a:pt x="116864" y="734005"/>
                    <a:pt x="100359" y="716399"/>
                  </a:cubicBezTo>
                  <a:cubicBezTo>
                    <a:pt x="83854" y="698793"/>
                    <a:pt x="199392" y="773067"/>
                    <a:pt x="202693" y="762614"/>
                  </a:cubicBezTo>
                  <a:cubicBezTo>
                    <a:pt x="205994" y="752161"/>
                    <a:pt x="150976" y="698793"/>
                    <a:pt x="120166" y="653678"/>
                  </a:cubicBezTo>
                  <a:cubicBezTo>
                    <a:pt x="89356" y="608563"/>
                    <a:pt x="37088" y="544742"/>
                    <a:pt x="17832" y="491925"/>
                  </a:cubicBezTo>
                  <a:cubicBezTo>
                    <a:pt x="-1424" y="439108"/>
                    <a:pt x="-2524" y="413249"/>
                    <a:pt x="4628" y="336774"/>
                  </a:cubicBezTo>
                  <a:cubicBezTo>
                    <a:pt x="11780" y="260299"/>
                    <a:pt x="53044" y="4465"/>
                    <a:pt x="54144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CD92B794-F50D-3908-B988-CDC2A955FC6A}"/>
                </a:ext>
              </a:extLst>
            </p:cNvPr>
            <p:cNvSpPr/>
            <p:nvPr/>
          </p:nvSpPr>
          <p:spPr>
            <a:xfrm>
              <a:off x="2740931" y="1414313"/>
              <a:ext cx="386802" cy="845349"/>
            </a:xfrm>
            <a:custGeom>
              <a:avLst/>
              <a:gdLst>
                <a:gd name="connsiteX0" fmla="*/ 385195 w 386802"/>
                <a:gd name="connsiteY0" fmla="*/ 1852 h 845349"/>
                <a:gd name="connsiteX1" fmla="*/ 8871 w 386802"/>
                <a:gd name="connsiteY1" fmla="*/ 308852 h 845349"/>
                <a:gd name="connsiteX2" fmla="*/ 117807 w 386802"/>
                <a:gd name="connsiteY2" fmla="*/ 246132 h 845349"/>
                <a:gd name="connsiteX3" fmla="*/ 107904 w 386802"/>
                <a:gd name="connsiteY3" fmla="*/ 454100 h 845349"/>
                <a:gd name="connsiteX4" fmla="*/ 134312 w 386802"/>
                <a:gd name="connsiteY4" fmla="*/ 833725 h 845349"/>
                <a:gd name="connsiteX5" fmla="*/ 134312 w 386802"/>
                <a:gd name="connsiteY5" fmla="*/ 721488 h 845349"/>
                <a:gd name="connsiteX6" fmla="*/ 121108 w 386802"/>
                <a:gd name="connsiteY6" fmla="*/ 454100 h 845349"/>
                <a:gd name="connsiteX7" fmla="*/ 111205 w 386802"/>
                <a:gd name="connsiteY7" fmla="*/ 229626 h 845349"/>
                <a:gd name="connsiteX8" fmla="*/ 193732 w 386802"/>
                <a:gd name="connsiteY8" fmla="*/ 123992 h 845349"/>
                <a:gd name="connsiteX9" fmla="*/ 147517 w 386802"/>
                <a:gd name="connsiteY9" fmla="*/ 176809 h 845349"/>
                <a:gd name="connsiteX10" fmla="*/ 385195 w 386802"/>
                <a:gd name="connsiteY10" fmla="*/ 1852 h 84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802" h="845349">
                  <a:moveTo>
                    <a:pt x="385195" y="1852"/>
                  </a:moveTo>
                  <a:cubicBezTo>
                    <a:pt x="362087" y="23859"/>
                    <a:pt x="53436" y="268139"/>
                    <a:pt x="8871" y="308852"/>
                  </a:cubicBezTo>
                  <a:cubicBezTo>
                    <a:pt x="-35694" y="349565"/>
                    <a:pt x="101302" y="221924"/>
                    <a:pt x="117807" y="246132"/>
                  </a:cubicBezTo>
                  <a:cubicBezTo>
                    <a:pt x="134312" y="270340"/>
                    <a:pt x="105153" y="356168"/>
                    <a:pt x="107904" y="454100"/>
                  </a:cubicBezTo>
                  <a:cubicBezTo>
                    <a:pt x="110655" y="552032"/>
                    <a:pt x="129911" y="789160"/>
                    <a:pt x="134312" y="833725"/>
                  </a:cubicBezTo>
                  <a:cubicBezTo>
                    <a:pt x="138713" y="878290"/>
                    <a:pt x="136513" y="784759"/>
                    <a:pt x="134312" y="721488"/>
                  </a:cubicBezTo>
                  <a:cubicBezTo>
                    <a:pt x="132111" y="658217"/>
                    <a:pt x="124959" y="536077"/>
                    <a:pt x="121108" y="454100"/>
                  </a:cubicBezTo>
                  <a:cubicBezTo>
                    <a:pt x="117257" y="372123"/>
                    <a:pt x="99101" y="284644"/>
                    <a:pt x="111205" y="229626"/>
                  </a:cubicBezTo>
                  <a:cubicBezTo>
                    <a:pt x="123309" y="174608"/>
                    <a:pt x="187680" y="132795"/>
                    <a:pt x="193732" y="123992"/>
                  </a:cubicBezTo>
                  <a:cubicBezTo>
                    <a:pt x="199784" y="115189"/>
                    <a:pt x="120008" y="192764"/>
                    <a:pt x="147517" y="176809"/>
                  </a:cubicBezTo>
                  <a:cubicBezTo>
                    <a:pt x="175026" y="160854"/>
                    <a:pt x="408303" y="-20155"/>
                    <a:pt x="385195" y="18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20930217-35FA-3E57-2726-19AA505A3496}"/>
                </a:ext>
              </a:extLst>
            </p:cNvPr>
            <p:cNvSpPr/>
            <p:nvPr/>
          </p:nvSpPr>
          <p:spPr>
            <a:xfrm>
              <a:off x="2873895" y="2458144"/>
              <a:ext cx="506432" cy="400658"/>
            </a:xfrm>
            <a:custGeom>
              <a:avLst/>
              <a:gdLst>
                <a:gd name="connsiteX0" fmla="*/ 506414 w 506432"/>
                <a:gd name="connsiteY0" fmla="*/ 400594 h 400658"/>
                <a:gd name="connsiteX1" fmla="*/ 242327 w 506432"/>
                <a:gd name="connsiteY1" fmla="*/ 268551 h 400658"/>
                <a:gd name="connsiteX2" fmla="*/ 21155 w 506432"/>
                <a:gd name="connsiteY2" fmla="*/ 146411 h 400658"/>
                <a:gd name="connsiteX3" fmla="*/ 186209 w 506432"/>
                <a:gd name="connsiteY3" fmla="*/ 195927 h 400658"/>
                <a:gd name="connsiteX4" fmla="*/ 64069 w 506432"/>
                <a:gd name="connsiteY4" fmla="*/ 123303 h 400658"/>
                <a:gd name="connsiteX5" fmla="*/ 1348 w 506432"/>
                <a:gd name="connsiteY5" fmla="*/ 1163 h 400658"/>
                <a:gd name="connsiteX6" fmla="*/ 120187 w 506432"/>
                <a:gd name="connsiteY6" fmla="*/ 202529 h 400658"/>
                <a:gd name="connsiteX7" fmla="*/ 255532 w 506432"/>
                <a:gd name="connsiteY7" fmla="*/ 285056 h 400658"/>
                <a:gd name="connsiteX8" fmla="*/ 506414 w 506432"/>
                <a:gd name="connsiteY8" fmla="*/ 400594 h 40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6432" h="400658">
                  <a:moveTo>
                    <a:pt x="506414" y="400594"/>
                  </a:moveTo>
                  <a:cubicBezTo>
                    <a:pt x="504213" y="397843"/>
                    <a:pt x="323204" y="310915"/>
                    <a:pt x="242327" y="268551"/>
                  </a:cubicBezTo>
                  <a:cubicBezTo>
                    <a:pt x="161450" y="226187"/>
                    <a:pt x="30508" y="158515"/>
                    <a:pt x="21155" y="146411"/>
                  </a:cubicBezTo>
                  <a:cubicBezTo>
                    <a:pt x="11802" y="134307"/>
                    <a:pt x="179057" y="199778"/>
                    <a:pt x="186209" y="195927"/>
                  </a:cubicBezTo>
                  <a:cubicBezTo>
                    <a:pt x="193361" y="192076"/>
                    <a:pt x="94879" y="155764"/>
                    <a:pt x="64069" y="123303"/>
                  </a:cubicBezTo>
                  <a:cubicBezTo>
                    <a:pt x="33259" y="90842"/>
                    <a:pt x="-8005" y="-12041"/>
                    <a:pt x="1348" y="1163"/>
                  </a:cubicBezTo>
                  <a:cubicBezTo>
                    <a:pt x="10701" y="14367"/>
                    <a:pt x="77823" y="155214"/>
                    <a:pt x="120187" y="202529"/>
                  </a:cubicBezTo>
                  <a:cubicBezTo>
                    <a:pt x="162551" y="249844"/>
                    <a:pt x="193912" y="253146"/>
                    <a:pt x="255532" y="285056"/>
                  </a:cubicBezTo>
                  <a:cubicBezTo>
                    <a:pt x="317152" y="316966"/>
                    <a:pt x="508615" y="403345"/>
                    <a:pt x="506414" y="400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32C2973E-A6EB-B678-F790-0DFAC78878C8}"/>
                </a:ext>
              </a:extLst>
            </p:cNvPr>
            <p:cNvSpPr/>
            <p:nvPr/>
          </p:nvSpPr>
          <p:spPr>
            <a:xfrm>
              <a:off x="3439697" y="2195065"/>
              <a:ext cx="216091" cy="400250"/>
            </a:xfrm>
            <a:custGeom>
              <a:avLst/>
              <a:gdLst>
                <a:gd name="connsiteX0" fmla="*/ 32 w 216091"/>
                <a:gd name="connsiteY0" fmla="*/ 155 h 400250"/>
                <a:gd name="connsiteX1" fmla="*/ 95763 w 216091"/>
                <a:gd name="connsiteY1" fmla="*/ 208123 h 400250"/>
                <a:gd name="connsiteX2" fmla="*/ 214602 w 216091"/>
                <a:gd name="connsiteY2" fmla="*/ 307156 h 400250"/>
                <a:gd name="connsiteX3" fmla="*/ 165086 w 216091"/>
                <a:gd name="connsiteY3" fmla="*/ 330264 h 400250"/>
                <a:gd name="connsiteX4" fmla="*/ 204699 w 216091"/>
                <a:gd name="connsiteY4" fmla="*/ 399586 h 400250"/>
                <a:gd name="connsiteX5" fmla="*/ 174989 w 216091"/>
                <a:gd name="connsiteY5" fmla="*/ 359973 h 400250"/>
                <a:gd name="connsiteX6" fmla="*/ 151881 w 216091"/>
                <a:gd name="connsiteY6" fmla="*/ 274145 h 400250"/>
                <a:gd name="connsiteX7" fmla="*/ 85860 w 216091"/>
                <a:gd name="connsiteY7" fmla="*/ 175113 h 400250"/>
                <a:gd name="connsiteX8" fmla="*/ 32 w 216091"/>
                <a:gd name="connsiteY8" fmla="*/ 155 h 4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91" h="400250">
                  <a:moveTo>
                    <a:pt x="32" y="155"/>
                  </a:moveTo>
                  <a:cubicBezTo>
                    <a:pt x="1682" y="5657"/>
                    <a:pt x="60001" y="156956"/>
                    <a:pt x="95763" y="208123"/>
                  </a:cubicBezTo>
                  <a:cubicBezTo>
                    <a:pt x="131525" y="259290"/>
                    <a:pt x="203048" y="286799"/>
                    <a:pt x="214602" y="307156"/>
                  </a:cubicBezTo>
                  <a:cubicBezTo>
                    <a:pt x="226156" y="327513"/>
                    <a:pt x="166736" y="314859"/>
                    <a:pt x="165086" y="330264"/>
                  </a:cubicBezTo>
                  <a:cubicBezTo>
                    <a:pt x="163436" y="345669"/>
                    <a:pt x="203049" y="394635"/>
                    <a:pt x="204699" y="399586"/>
                  </a:cubicBezTo>
                  <a:cubicBezTo>
                    <a:pt x="206349" y="404537"/>
                    <a:pt x="183792" y="380880"/>
                    <a:pt x="174989" y="359973"/>
                  </a:cubicBezTo>
                  <a:cubicBezTo>
                    <a:pt x="166186" y="339066"/>
                    <a:pt x="166736" y="304955"/>
                    <a:pt x="151881" y="274145"/>
                  </a:cubicBezTo>
                  <a:cubicBezTo>
                    <a:pt x="137026" y="243335"/>
                    <a:pt x="112269" y="213626"/>
                    <a:pt x="85860" y="175113"/>
                  </a:cubicBezTo>
                  <a:cubicBezTo>
                    <a:pt x="59451" y="136600"/>
                    <a:pt x="-1618" y="-5347"/>
                    <a:pt x="32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3E65E236-6F69-23A9-937D-E9B17FCAA5F1}"/>
                </a:ext>
              </a:extLst>
            </p:cNvPr>
            <p:cNvSpPr/>
            <p:nvPr/>
          </p:nvSpPr>
          <p:spPr>
            <a:xfrm>
              <a:off x="3135499" y="1069478"/>
              <a:ext cx="1261823" cy="343387"/>
            </a:xfrm>
            <a:custGeom>
              <a:avLst/>
              <a:gdLst>
                <a:gd name="connsiteX0" fmla="*/ 530 w 1261823"/>
                <a:gd name="connsiteY0" fmla="*/ 343386 h 343387"/>
                <a:gd name="connsiteX1" fmla="*/ 749876 w 1261823"/>
                <a:gd name="connsiteY1" fmla="*/ 142019 h 343387"/>
                <a:gd name="connsiteX2" fmla="*/ 522101 w 1261823"/>
                <a:gd name="connsiteY2" fmla="*/ 168428 h 343387"/>
                <a:gd name="connsiteX3" fmla="*/ 175487 w 1261823"/>
                <a:gd name="connsiteY3" fmla="*/ 198138 h 343387"/>
                <a:gd name="connsiteX4" fmla="*/ 792790 w 1261823"/>
                <a:gd name="connsiteY4" fmla="*/ 138718 h 343387"/>
                <a:gd name="connsiteX5" fmla="*/ 683854 w 1261823"/>
                <a:gd name="connsiteY5" fmla="*/ 138718 h 343387"/>
                <a:gd name="connsiteX6" fmla="*/ 888521 w 1261823"/>
                <a:gd name="connsiteY6" fmla="*/ 89202 h 343387"/>
                <a:gd name="connsiteX7" fmla="*/ 1261544 w 1261823"/>
                <a:gd name="connsiteY7" fmla="*/ 73 h 343387"/>
                <a:gd name="connsiteX8" fmla="*/ 954543 w 1261823"/>
                <a:gd name="connsiteY8" fmla="*/ 72697 h 343387"/>
                <a:gd name="connsiteX9" fmla="*/ 63250 w 1261823"/>
                <a:gd name="connsiteY9" fmla="*/ 300471 h 343387"/>
                <a:gd name="connsiteX10" fmla="*/ 621133 w 1261823"/>
                <a:gd name="connsiteY10" fmla="*/ 145321 h 343387"/>
                <a:gd name="connsiteX11" fmla="*/ 530 w 1261823"/>
                <a:gd name="connsiteY11" fmla="*/ 343386 h 34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823" h="343387">
                  <a:moveTo>
                    <a:pt x="530" y="343386"/>
                  </a:moveTo>
                  <a:cubicBezTo>
                    <a:pt x="21987" y="342836"/>
                    <a:pt x="662948" y="171179"/>
                    <a:pt x="749876" y="142019"/>
                  </a:cubicBezTo>
                  <a:cubicBezTo>
                    <a:pt x="836804" y="112859"/>
                    <a:pt x="617832" y="159075"/>
                    <a:pt x="522101" y="168428"/>
                  </a:cubicBezTo>
                  <a:cubicBezTo>
                    <a:pt x="426370" y="177781"/>
                    <a:pt x="130372" y="203090"/>
                    <a:pt x="175487" y="198138"/>
                  </a:cubicBezTo>
                  <a:cubicBezTo>
                    <a:pt x="220602" y="193186"/>
                    <a:pt x="708062" y="148621"/>
                    <a:pt x="792790" y="138718"/>
                  </a:cubicBezTo>
                  <a:cubicBezTo>
                    <a:pt x="877518" y="128815"/>
                    <a:pt x="667899" y="146971"/>
                    <a:pt x="683854" y="138718"/>
                  </a:cubicBezTo>
                  <a:cubicBezTo>
                    <a:pt x="699809" y="130465"/>
                    <a:pt x="888521" y="89202"/>
                    <a:pt x="888521" y="89202"/>
                  </a:cubicBezTo>
                  <a:lnTo>
                    <a:pt x="1261544" y="73"/>
                  </a:lnTo>
                  <a:cubicBezTo>
                    <a:pt x="1272548" y="-2678"/>
                    <a:pt x="954543" y="72697"/>
                    <a:pt x="954543" y="72697"/>
                  </a:cubicBezTo>
                  <a:lnTo>
                    <a:pt x="63250" y="300471"/>
                  </a:lnTo>
                  <a:cubicBezTo>
                    <a:pt x="7682" y="312575"/>
                    <a:pt x="627185" y="140369"/>
                    <a:pt x="621133" y="145321"/>
                  </a:cubicBezTo>
                  <a:cubicBezTo>
                    <a:pt x="615081" y="150273"/>
                    <a:pt x="-20927" y="343936"/>
                    <a:pt x="530" y="343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937E14D7-9475-8C2C-E08C-164DE9428619}"/>
                </a:ext>
              </a:extLst>
            </p:cNvPr>
            <p:cNvSpPr/>
            <p:nvPr/>
          </p:nvSpPr>
          <p:spPr>
            <a:xfrm>
              <a:off x="4443536" y="4644899"/>
              <a:ext cx="223066" cy="372294"/>
            </a:xfrm>
            <a:custGeom>
              <a:avLst/>
              <a:gdLst>
                <a:gd name="connsiteX0" fmla="*/ 220539 w 223066"/>
                <a:gd name="connsiteY0" fmla="*/ 63626 h 372294"/>
                <a:gd name="connsiteX1" fmla="*/ 172914 w 223066"/>
                <a:gd name="connsiteY1" fmla="*/ 41401 h 372294"/>
                <a:gd name="connsiteX2" fmla="*/ 68139 w 223066"/>
                <a:gd name="connsiteY2" fmla="*/ 35051 h 372294"/>
                <a:gd name="connsiteX3" fmla="*/ 87189 w 223066"/>
                <a:gd name="connsiteY3" fmla="*/ 66801 h 372294"/>
                <a:gd name="connsiteX4" fmla="*/ 33214 w 223066"/>
                <a:gd name="connsiteY4" fmla="*/ 85851 h 372294"/>
                <a:gd name="connsiteX5" fmla="*/ 52264 w 223066"/>
                <a:gd name="connsiteY5" fmla="*/ 114426 h 372294"/>
                <a:gd name="connsiteX6" fmla="*/ 14164 w 223066"/>
                <a:gd name="connsiteY6" fmla="*/ 177926 h 372294"/>
                <a:gd name="connsiteX7" fmla="*/ 20514 w 223066"/>
                <a:gd name="connsiteY7" fmla="*/ 225551 h 372294"/>
                <a:gd name="connsiteX8" fmla="*/ 36389 w 223066"/>
                <a:gd name="connsiteY8" fmla="*/ 292226 h 372294"/>
                <a:gd name="connsiteX9" fmla="*/ 26864 w 223066"/>
                <a:gd name="connsiteY9" fmla="*/ 333501 h 372294"/>
                <a:gd name="connsiteX10" fmla="*/ 39564 w 223066"/>
                <a:gd name="connsiteY10" fmla="*/ 371601 h 372294"/>
                <a:gd name="connsiteX11" fmla="*/ 33214 w 223066"/>
                <a:gd name="connsiteY11" fmla="*/ 343026 h 372294"/>
                <a:gd name="connsiteX12" fmla="*/ 1464 w 223066"/>
                <a:gd name="connsiteY12" fmla="*/ 181101 h 372294"/>
                <a:gd name="connsiteX13" fmla="*/ 7814 w 223066"/>
                <a:gd name="connsiteY13" fmla="*/ 216026 h 372294"/>
                <a:gd name="connsiteX14" fmla="*/ 30039 w 223066"/>
                <a:gd name="connsiteY14" fmla="*/ 127126 h 372294"/>
                <a:gd name="connsiteX15" fmla="*/ 68139 w 223066"/>
                <a:gd name="connsiteY15" fmla="*/ 82676 h 372294"/>
                <a:gd name="connsiteX16" fmla="*/ 55439 w 223066"/>
                <a:gd name="connsiteY16" fmla="*/ 92201 h 372294"/>
                <a:gd name="connsiteX17" fmla="*/ 96714 w 223066"/>
                <a:gd name="connsiteY17" fmla="*/ 38226 h 372294"/>
                <a:gd name="connsiteX18" fmla="*/ 99889 w 223066"/>
                <a:gd name="connsiteY18" fmla="*/ 126 h 372294"/>
                <a:gd name="connsiteX19" fmla="*/ 220539 w 223066"/>
                <a:gd name="connsiteY19" fmla="*/ 63626 h 37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3066" h="372294">
                  <a:moveTo>
                    <a:pt x="220539" y="63626"/>
                  </a:moveTo>
                  <a:cubicBezTo>
                    <a:pt x="232710" y="70505"/>
                    <a:pt x="198314" y="46163"/>
                    <a:pt x="172914" y="41401"/>
                  </a:cubicBezTo>
                  <a:cubicBezTo>
                    <a:pt x="147514" y="36639"/>
                    <a:pt x="82426" y="30818"/>
                    <a:pt x="68139" y="35051"/>
                  </a:cubicBezTo>
                  <a:cubicBezTo>
                    <a:pt x="53852" y="39284"/>
                    <a:pt x="93010" y="58334"/>
                    <a:pt x="87189" y="66801"/>
                  </a:cubicBezTo>
                  <a:cubicBezTo>
                    <a:pt x="81368" y="75268"/>
                    <a:pt x="39035" y="77914"/>
                    <a:pt x="33214" y="85851"/>
                  </a:cubicBezTo>
                  <a:cubicBezTo>
                    <a:pt x="27393" y="93788"/>
                    <a:pt x="55439" y="99080"/>
                    <a:pt x="52264" y="114426"/>
                  </a:cubicBezTo>
                  <a:cubicBezTo>
                    <a:pt x="49089" y="129772"/>
                    <a:pt x="19456" y="159405"/>
                    <a:pt x="14164" y="177926"/>
                  </a:cubicBezTo>
                  <a:cubicBezTo>
                    <a:pt x="8872" y="196447"/>
                    <a:pt x="16810" y="206501"/>
                    <a:pt x="20514" y="225551"/>
                  </a:cubicBezTo>
                  <a:cubicBezTo>
                    <a:pt x="24218" y="244601"/>
                    <a:pt x="35331" y="274235"/>
                    <a:pt x="36389" y="292226"/>
                  </a:cubicBezTo>
                  <a:cubicBezTo>
                    <a:pt x="37447" y="310217"/>
                    <a:pt x="26335" y="320272"/>
                    <a:pt x="26864" y="333501"/>
                  </a:cubicBezTo>
                  <a:cubicBezTo>
                    <a:pt x="27393" y="346730"/>
                    <a:pt x="38506" y="370013"/>
                    <a:pt x="39564" y="371601"/>
                  </a:cubicBezTo>
                  <a:cubicBezTo>
                    <a:pt x="40622" y="373189"/>
                    <a:pt x="39564" y="374776"/>
                    <a:pt x="33214" y="343026"/>
                  </a:cubicBezTo>
                  <a:cubicBezTo>
                    <a:pt x="26864" y="311276"/>
                    <a:pt x="5697" y="202268"/>
                    <a:pt x="1464" y="181101"/>
                  </a:cubicBezTo>
                  <a:cubicBezTo>
                    <a:pt x="-2769" y="159934"/>
                    <a:pt x="3052" y="225022"/>
                    <a:pt x="7814" y="216026"/>
                  </a:cubicBezTo>
                  <a:cubicBezTo>
                    <a:pt x="12576" y="207030"/>
                    <a:pt x="19985" y="149351"/>
                    <a:pt x="30039" y="127126"/>
                  </a:cubicBezTo>
                  <a:cubicBezTo>
                    <a:pt x="40093" y="104901"/>
                    <a:pt x="68139" y="82676"/>
                    <a:pt x="68139" y="82676"/>
                  </a:cubicBezTo>
                  <a:cubicBezTo>
                    <a:pt x="72372" y="76855"/>
                    <a:pt x="50676" y="99609"/>
                    <a:pt x="55439" y="92201"/>
                  </a:cubicBezTo>
                  <a:cubicBezTo>
                    <a:pt x="60201" y="84793"/>
                    <a:pt x="89306" y="53572"/>
                    <a:pt x="96714" y="38226"/>
                  </a:cubicBezTo>
                  <a:cubicBezTo>
                    <a:pt x="104122" y="22880"/>
                    <a:pt x="84543" y="-1991"/>
                    <a:pt x="99889" y="126"/>
                  </a:cubicBezTo>
                  <a:cubicBezTo>
                    <a:pt x="115235" y="2243"/>
                    <a:pt x="208368" y="56747"/>
                    <a:pt x="220539" y="63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38DA63BA-0987-7580-5E27-ED5013754BB0}"/>
                </a:ext>
              </a:extLst>
            </p:cNvPr>
            <p:cNvSpPr/>
            <p:nvPr/>
          </p:nvSpPr>
          <p:spPr>
            <a:xfrm>
              <a:off x="4473301" y="4703916"/>
              <a:ext cx="130873" cy="297067"/>
            </a:xfrm>
            <a:custGeom>
              <a:avLst/>
              <a:gdLst>
                <a:gd name="connsiteX0" fmla="*/ 130449 w 130873"/>
                <a:gd name="connsiteY0" fmla="*/ 1434 h 297067"/>
                <a:gd name="connsiteX1" fmla="*/ 82824 w 130873"/>
                <a:gd name="connsiteY1" fmla="*/ 23659 h 297067"/>
                <a:gd name="connsiteX2" fmla="*/ 35199 w 130873"/>
                <a:gd name="connsiteY2" fmla="*/ 58584 h 297067"/>
                <a:gd name="connsiteX3" fmla="*/ 82824 w 130873"/>
                <a:gd name="connsiteY3" fmla="*/ 106209 h 297067"/>
                <a:gd name="connsiteX4" fmla="*/ 57424 w 130873"/>
                <a:gd name="connsiteY4" fmla="*/ 141134 h 297067"/>
                <a:gd name="connsiteX5" fmla="*/ 274 w 130873"/>
                <a:gd name="connsiteY5" fmla="*/ 118909 h 297067"/>
                <a:gd name="connsiteX6" fmla="*/ 35199 w 130873"/>
                <a:gd name="connsiteY6" fmla="*/ 153834 h 297067"/>
                <a:gd name="connsiteX7" fmla="*/ 22499 w 130873"/>
                <a:gd name="connsiteY7" fmla="*/ 210984 h 297067"/>
                <a:gd name="connsiteX8" fmla="*/ 28849 w 130873"/>
                <a:gd name="connsiteY8" fmla="*/ 296709 h 297067"/>
                <a:gd name="connsiteX9" fmla="*/ 22499 w 130873"/>
                <a:gd name="connsiteY9" fmla="*/ 239559 h 297067"/>
                <a:gd name="connsiteX10" fmla="*/ 28849 w 130873"/>
                <a:gd name="connsiteY10" fmla="*/ 188759 h 297067"/>
                <a:gd name="connsiteX11" fmla="*/ 6624 w 130873"/>
                <a:gd name="connsiteY11" fmla="*/ 128434 h 297067"/>
                <a:gd name="connsiteX12" fmla="*/ 19324 w 130873"/>
                <a:gd name="connsiteY12" fmla="*/ 153834 h 297067"/>
                <a:gd name="connsiteX13" fmla="*/ 108224 w 130873"/>
                <a:gd name="connsiteY13" fmla="*/ 115734 h 297067"/>
                <a:gd name="connsiteX14" fmla="*/ 117749 w 130873"/>
                <a:gd name="connsiteY14" fmla="*/ 87159 h 297067"/>
                <a:gd name="connsiteX15" fmla="*/ 82824 w 130873"/>
                <a:gd name="connsiteY15" fmla="*/ 90334 h 297067"/>
                <a:gd name="connsiteX16" fmla="*/ 54249 w 130873"/>
                <a:gd name="connsiteY16" fmla="*/ 64934 h 297067"/>
                <a:gd name="connsiteX17" fmla="*/ 130449 w 130873"/>
                <a:gd name="connsiteY17" fmla="*/ 1434 h 29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873" h="297067">
                  <a:moveTo>
                    <a:pt x="130449" y="1434"/>
                  </a:moveTo>
                  <a:cubicBezTo>
                    <a:pt x="135211" y="-5445"/>
                    <a:pt x="98699" y="14134"/>
                    <a:pt x="82824" y="23659"/>
                  </a:cubicBezTo>
                  <a:cubicBezTo>
                    <a:pt x="66949" y="33184"/>
                    <a:pt x="35199" y="44826"/>
                    <a:pt x="35199" y="58584"/>
                  </a:cubicBezTo>
                  <a:cubicBezTo>
                    <a:pt x="35199" y="72342"/>
                    <a:pt x="79120" y="92451"/>
                    <a:pt x="82824" y="106209"/>
                  </a:cubicBezTo>
                  <a:cubicBezTo>
                    <a:pt x="86528" y="119967"/>
                    <a:pt x="71182" y="139017"/>
                    <a:pt x="57424" y="141134"/>
                  </a:cubicBezTo>
                  <a:cubicBezTo>
                    <a:pt x="43666" y="143251"/>
                    <a:pt x="3978" y="116792"/>
                    <a:pt x="274" y="118909"/>
                  </a:cubicBezTo>
                  <a:cubicBezTo>
                    <a:pt x="-3430" y="121026"/>
                    <a:pt x="31495" y="138488"/>
                    <a:pt x="35199" y="153834"/>
                  </a:cubicBezTo>
                  <a:cubicBezTo>
                    <a:pt x="38903" y="169180"/>
                    <a:pt x="23557" y="187172"/>
                    <a:pt x="22499" y="210984"/>
                  </a:cubicBezTo>
                  <a:cubicBezTo>
                    <a:pt x="21441" y="234796"/>
                    <a:pt x="28849" y="291947"/>
                    <a:pt x="28849" y="296709"/>
                  </a:cubicBezTo>
                  <a:cubicBezTo>
                    <a:pt x="28849" y="301471"/>
                    <a:pt x="22499" y="257551"/>
                    <a:pt x="22499" y="239559"/>
                  </a:cubicBezTo>
                  <a:cubicBezTo>
                    <a:pt x="22499" y="221567"/>
                    <a:pt x="31495" y="207280"/>
                    <a:pt x="28849" y="188759"/>
                  </a:cubicBezTo>
                  <a:cubicBezTo>
                    <a:pt x="26203" y="170238"/>
                    <a:pt x="8211" y="134255"/>
                    <a:pt x="6624" y="128434"/>
                  </a:cubicBezTo>
                  <a:cubicBezTo>
                    <a:pt x="5036" y="122613"/>
                    <a:pt x="2391" y="155951"/>
                    <a:pt x="19324" y="153834"/>
                  </a:cubicBezTo>
                  <a:cubicBezTo>
                    <a:pt x="36257" y="151717"/>
                    <a:pt x="91820" y="126846"/>
                    <a:pt x="108224" y="115734"/>
                  </a:cubicBezTo>
                  <a:cubicBezTo>
                    <a:pt x="124628" y="104622"/>
                    <a:pt x="121982" y="91392"/>
                    <a:pt x="117749" y="87159"/>
                  </a:cubicBezTo>
                  <a:cubicBezTo>
                    <a:pt x="113516" y="82926"/>
                    <a:pt x="93407" y="94038"/>
                    <a:pt x="82824" y="90334"/>
                  </a:cubicBezTo>
                  <a:cubicBezTo>
                    <a:pt x="72241" y="86630"/>
                    <a:pt x="50016" y="75517"/>
                    <a:pt x="54249" y="64934"/>
                  </a:cubicBezTo>
                  <a:cubicBezTo>
                    <a:pt x="58482" y="54351"/>
                    <a:pt x="125687" y="8313"/>
                    <a:pt x="130449" y="1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7AE37898-CF26-430F-39BD-15CCC7DFD2D6}"/>
                </a:ext>
              </a:extLst>
            </p:cNvPr>
            <p:cNvSpPr/>
            <p:nvPr/>
          </p:nvSpPr>
          <p:spPr>
            <a:xfrm>
              <a:off x="4470400" y="4838693"/>
              <a:ext cx="250897" cy="219127"/>
            </a:xfrm>
            <a:custGeom>
              <a:avLst/>
              <a:gdLst>
                <a:gd name="connsiteX0" fmla="*/ 250825 w 250897"/>
                <a:gd name="connsiteY0" fmla="*/ 7 h 219127"/>
                <a:gd name="connsiteX1" fmla="*/ 155575 w 250897"/>
                <a:gd name="connsiteY1" fmla="*/ 127007 h 219127"/>
                <a:gd name="connsiteX2" fmla="*/ 88900 w 250897"/>
                <a:gd name="connsiteY2" fmla="*/ 174632 h 219127"/>
                <a:gd name="connsiteX3" fmla="*/ 53975 w 250897"/>
                <a:gd name="connsiteY3" fmla="*/ 190507 h 219127"/>
                <a:gd name="connsiteX4" fmla="*/ 73025 w 250897"/>
                <a:gd name="connsiteY4" fmla="*/ 117482 h 219127"/>
                <a:gd name="connsiteX5" fmla="*/ 57150 w 250897"/>
                <a:gd name="connsiteY5" fmla="*/ 158757 h 219127"/>
                <a:gd name="connsiteX6" fmla="*/ 15875 w 250897"/>
                <a:gd name="connsiteY6" fmla="*/ 165107 h 219127"/>
                <a:gd name="connsiteX7" fmla="*/ 0 w 250897"/>
                <a:gd name="connsiteY7" fmla="*/ 193682 h 219127"/>
                <a:gd name="connsiteX8" fmla="*/ 25400 w 250897"/>
                <a:gd name="connsiteY8" fmla="*/ 219082 h 219127"/>
                <a:gd name="connsiteX9" fmla="*/ 152400 w 250897"/>
                <a:gd name="connsiteY9" fmla="*/ 187332 h 219127"/>
                <a:gd name="connsiteX10" fmla="*/ 63500 w 250897"/>
                <a:gd name="connsiteY10" fmla="*/ 209557 h 219127"/>
                <a:gd name="connsiteX11" fmla="*/ 41275 w 250897"/>
                <a:gd name="connsiteY11" fmla="*/ 177807 h 219127"/>
                <a:gd name="connsiteX12" fmla="*/ 123825 w 250897"/>
                <a:gd name="connsiteY12" fmla="*/ 152407 h 219127"/>
                <a:gd name="connsiteX13" fmla="*/ 196850 w 250897"/>
                <a:gd name="connsiteY13" fmla="*/ 88907 h 219127"/>
                <a:gd name="connsiteX14" fmla="*/ 139700 w 250897"/>
                <a:gd name="connsiteY14" fmla="*/ 120657 h 219127"/>
                <a:gd name="connsiteX15" fmla="*/ 250825 w 250897"/>
                <a:gd name="connsiteY15" fmla="*/ 7 h 21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0897" h="219127">
                  <a:moveTo>
                    <a:pt x="250825" y="7"/>
                  </a:moveTo>
                  <a:cubicBezTo>
                    <a:pt x="253471" y="1065"/>
                    <a:pt x="182562" y="97903"/>
                    <a:pt x="155575" y="127007"/>
                  </a:cubicBezTo>
                  <a:cubicBezTo>
                    <a:pt x="128587" y="156111"/>
                    <a:pt x="105833" y="164049"/>
                    <a:pt x="88900" y="174632"/>
                  </a:cubicBezTo>
                  <a:cubicBezTo>
                    <a:pt x="71967" y="185215"/>
                    <a:pt x="56621" y="200032"/>
                    <a:pt x="53975" y="190507"/>
                  </a:cubicBezTo>
                  <a:cubicBezTo>
                    <a:pt x="51329" y="180982"/>
                    <a:pt x="72496" y="122774"/>
                    <a:pt x="73025" y="117482"/>
                  </a:cubicBezTo>
                  <a:cubicBezTo>
                    <a:pt x="73554" y="112190"/>
                    <a:pt x="66675" y="150820"/>
                    <a:pt x="57150" y="158757"/>
                  </a:cubicBezTo>
                  <a:cubicBezTo>
                    <a:pt x="47625" y="166694"/>
                    <a:pt x="25400" y="159286"/>
                    <a:pt x="15875" y="165107"/>
                  </a:cubicBezTo>
                  <a:cubicBezTo>
                    <a:pt x="6350" y="170928"/>
                    <a:pt x="0" y="193682"/>
                    <a:pt x="0" y="193682"/>
                  </a:cubicBezTo>
                  <a:cubicBezTo>
                    <a:pt x="1587" y="202678"/>
                    <a:pt x="0" y="220140"/>
                    <a:pt x="25400" y="219082"/>
                  </a:cubicBezTo>
                  <a:cubicBezTo>
                    <a:pt x="50800" y="218024"/>
                    <a:pt x="152400" y="187332"/>
                    <a:pt x="152400" y="187332"/>
                  </a:cubicBezTo>
                  <a:cubicBezTo>
                    <a:pt x="158750" y="185745"/>
                    <a:pt x="82021" y="211144"/>
                    <a:pt x="63500" y="209557"/>
                  </a:cubicBezTo>
                  <a:cubicBezTo>
                    <a:pt x="44979" y="207970"/>
                    <a:pt x="31221" y="187332"/>
                    <a:pt x="41275" y="177807"/>
                  </a:cubicBezTo>
                  <a:cubicBezTo>
                    <a:pt x="51329" y="168282"/>
                    <a:pt x="97896" y="167224"/>
                    <a:pt x="123825" y="152407"/>
                  </a:cubicBezTo>
                  <a:cubicBezTo>
                    <a:pt x="149754" y="137590"/>
                    <a:pt x="194204" y="94199"/>
                    <a:pt x="196850" y="88907"/>
                  </a:cubicBezTo>
                  <a:cubicBezTo>
                    <a:pt x="199496" y="83615"/>
                    <a:pt x="134408" y="131240"/>
                    <a:pt x="139700" y="120657"/>
                  </a:cubicBezTo>
                  <a:cubicBezTo>
                    <a:pt x="144992" y="110074"/>
                    <a:pt x="248179" y="-1051"/>
                    <a:pt x="25082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E52D745B-7FE9-63E7-2429-3B9E836AB50C}"/>
                </a:ext>
              </a:extLst>
            </p:cNvPr>
            <p:cNvSpPr/>
            <p:nvPr/>
          </p:nvSpPr>
          <p:spPr>
            <a:xfrm>
              <a:off x="4514328" y="4787182"/>
              <a:ext cx="176379" cy="210292"/>
            </a:xfrm>
            <a:custGeom>
              <a:avLst/>
              <a:gdLst>
                <a:gd name="connsiteX0" fmla="*/ 522 w 176379"/>
                <a:gd name="connsiteY0" fmla="*/ 210268 h 210292"/>
                <a:gd name="connsiteX1" fmla="*/ 6872 w 176379"/>
                <a:gd name="connsiteY1" fmla="*/ 111843 h 210292"/>
                <a:gd name="connsiteX2" fmla="*/ 22747 w 176379"/>
                <a:gd name="connsiteY2" fmla="*/ 146768 h 210292"/>
                <a:gd name="connsiteX3" fmla="*/ 64022 w 176379"/>
                <a:gd name="connsiteY3" fmla="*/ 181693 h 210292"/>
                <a:gd name="connsiteX4" fmla="*/ 41797 w 176379"/>
                <a:gd name="connsiteY4" fmla="*/ 162643 h 210292"/>
                <a:gd name="connsiteX5" fmla="*/ 73547 w 176379"/>
                <a:gd name="connsiteY5" fmla="*/ 70568 h 210292"/>
                <a:gd name="connsiteX6" fmla="*/ 35447 w 176379"/>
                <a:gd name="connsiteY6" fmla="*/ 80093 h 210292"/>
                <a:gd name="connsiteX7" fmla="*/ 175147 w 176379"/>
                <a:gd name="connsiteY7" fmla="*/ 718 h 210292"/>
                <a:gd name="connsiteX8" fmla="*/ 98947 w 176379"/>
                <a:gd name="connsiteY8" fmla="*/ 41993 h 210292"/>
                <a:gd name="connsiteX9" fmla="*/ 16397 w 176379"/>
                <a:gd name="connsiteY9" fmla="*/ 61043 h 210292"/>
                <a:gd name="connsiteX10" fmla="*/ 35447 w 176379"/>
                <a:gd name="connsiteY10" fmla="*/ 102318 h 210292"/>
                <a:gd name="connsiteX11" fmla="*/ 19572 w 176379"/>
                <a:gd name="connsiteY11" fmla="*/ 121368 h 210292"/>
                <a:gd name="connsiteX12" fmla="*/ 522 w 176379"/>
                <a:gd name="connsiteY12" fmla="*/ 210268 h 21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379" h="210292">
                  <a:moveTo>
                    <a:pt x="522" y="210268"/>
                  </a:moveTo>
                  <a:cubicBezTo>
                    <a:pt x="-1595" y="208680"/>
                    <a:pt x="3168" y="122426"/>
                    <a:pt x="6872" y="111843"/>
                  </a:cubicBezTo>
                  <a:cubicBezTo>
                    <a:pt x="10576" y="101260"/>
                    <a:pt x="13222" y="135126"/>
                    <a:pt x="22747" y="146768"/>
                  </a:cubicBezTo>
                  <a:cubicBezTo>
                    <a:pt x="32272" y="158410"/>
                    <a:pt x="60847" y="179047"/>
                    <a:pt x="64022" y="181693"/>
                  </a:cubicBezTo>
                  <a:cubicBezTo>
                    <a:pt x="67197" y="184339"/>
                    <a:pt x="40210" y="181164"/>
                    <a:pt x="41797" y="162643"/>
                  </a:cubicBezTo>
                  <a:cubicBezTo>
                    <a:pt x="43384" y="144122"/>
                    <a:pt x="74605" y="84326"/>
                    <a:pt x="73547" y="70568"/>
                  </a:cubicBezTo>
                  <a:cubicBezTo>
                    <a:pt x="72489" y="56810"/>
                    <a:pt x="18514" y="91735"/>
                    <a:pt x="35447" y="80093"/>
                  </a:cubicBezTo>
                  <a:cubicBezTo>
                    <a:pt x="52380" y="68451"/>
                    <a:pt x="164564" y="7068"/>
                    <a:pt x="175147" y="718"/>
                  </a:cubicBezTo>
                  <a:cubicBezTo>
                    <a:pt x="185730" y="-5632"/>
                    <a:pt x="125405" y="31939"/>
                    <a:pt x="98947" y="41993"/>
                  </a:cubicBezTo>
                  <a:cubicBezTo>
                    <a:pt x="72489" y="52047"/>
                    <a:pt x="26980" y="50989"/>
                    <a:pt x="16397" y="61043"/>
                  </a:cubicBezTo>
                  <a:cubicBezTo>
                    <a:pt x="5814" y="71097"/>
                    <a:pt x="34918" y="92264"/>
                    <a:pt x="35447" y="102318"/>
                  </a:cubicBezTo>
                  <a:cubicBezTo>
                    <a:pt x="35976" y="112372"/>
                    <a:pt x="25393" y="108139"/>
                    <a:pt x="19572" y="121368"/>
                  </a:cubicBezTo>
                  <a:cubicBezTo>
                    <a:pt x="13751" y="134597"/>
                    <a:pt x="2639" y="211856"/>
                    <a:pt x="522" y="210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844A3181-5365-F535-170C-7892FACB3320}"/>
                </a:ext>
              </a:extLst>
            </p:cNvPr>
            <p:cNvSpPr/>
            <p:nvPr/>
          </p:nvSpPr>
          <p:spPr>
            <a:xfrm>
              <a:off x="4543348" y="4957469"/>
              <a:ext cx="327856" cy="109943"/>
            </a:xfrm>
            <a:custGeom>
              <a:avLst/>
              <a:gdLst>
                <a:gd name="connsiteX0" fmla="*/ 77 w 327856"/>
                <a:gd name="connsiteY0" fmla="*/ 109831 h 109943"/>
                <a:gd name="connsiteX1" fmla="*/ 158827 w 327856"/>
                <a:gd name="connsiteY1" fmla="*/ 1881 h 109943"/>
                <a:gd name="connsiteX2" fmla="*/ 133427 w 327856"/>
                <a:gd name="connsiteY2" fmla="*/ 43156 h 109943"/>
                <a:gd name="connsiteX3" fmla="*/ 165177 w 327856"/>
                <a:gd name="connsiteY3" fmla="*/ 68556 h 109943"/>
                <a:gd name="connsiteX4" fmla="*/ 327102 w 327856"/>
                <a:gd name="connsiteY4" fmla="*/ 87606 h 109943"/>
                <a:gd name="connsiteX5" fmla="*/ 219152 w 327856"/>
                <a:gd name="connsiteY5" fmla="*/ 71731 h 109943"/>
                <a:gd name="connsiteX6" fmla="*/ 66752 w 327856"/>
                <a:gd name="connsiteY6" fmla="*/ 90781 h 109943"/>
                <a:gd name="connsiteX7" fmla="*/ 136602 w 327856"/>
                <a:gd name="connsiteY7" fmla="*/ 24106 h 109943"/>
                <a:gd name="connsiteX8" fmla="*/ 77 w 327856"/>
                <a:gd name="connsiteY8" fmla="*/ 109831 h 10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856" h="109943">
                  <a:moveTo>
                    <a:pt x="77" y="109831"/>
                  </a:moveTo>
                  <a:cubicBezTo>
                    <a:pt x="3781" y="106127"/>
                    <a:pt x="136602" y="12993"/>
                    <a:pt x="158827" y="1881"/>
                  </a:cubicBezTo>
                  <a:cubicBezTo>
                    <a:pt x="181052" y="-9231"/>
                    <a:pt x="132369" y="32044"/>
                    <a:pt x="133427" y="43156"/>
                  </a:cubicBezTo>
                  <a:cubicBezTo>
                    <a:pt x="134485" y="54268"/>
                    <a:pt x="132898" y="61148"/>
                    <a:pt x="165177" y="68556"/>
                  </a:cubicBezTo>
                  <a:cubicBezTo>
                    <a:pt x="197456" y="75964"/>
                    <a:pt x="318106" y="87077"/>
                    <a:pt x="327102" y="87606"/>
                  </a:cubicBezTo>
                  <a:cubicBezTo>
                    <a:pt x="336098" y="88135"/>
                    <a:pt x="262544" y="71202"/>
                    <a:pt x="219152" y="71731"/>
                  </a:cubicBezTo>
                  <a:cubicBezTo>
                    <a:pt x="175760" y="72260"/>
                    <a:pt x="80510" y="98718"/>
                    <a:pt x="66752" y="90781"/>
                  </a:cubicBezTo>
                  <a:cubicBezTo>
                    <a:pt x="52994" y="82843"/>
                    <a:pt x="147185" y="23577"/>
                    <a:pt x="136602" y="24106"/>
                  </a:cubicBezTo>
                  <a:cubicBezTo>
                    <a:pt x="126019" y="24635"/>
                    <a:pt x="-3627" y="113535"/>
                    <a:pt x="77" y="109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A8493E3B-E716-EB30-2251-503F42E76AD8}"/>
                </a:ext>
              </a:extLst>
            </p:cNvPr>
            <p:cNvSpPr/>
            <p:nvPr/>
          </p:nvSpPr>
          <p:spPr>
            <a:xfrm>
              <a:off x="4505190" y="5076732"/>
              <a:ext cx="198653" cy="175965"/>
            </a:xfrm>
            <a:custGeom>
              <a:avLst/>
              <a:gdLst>
                <a:gd name="connsiteX0" fmla="*/ 135 w 198653"/>
                <a:gd name="connsiteY0" fmla="*/ 93 h 175965"/>
                <a:gd name="connsiteX1" fmla="*/ 35060 w 198653"/>
                <a:gd name="connsiteY1" fmla="*/ 47718 h 175965"/>
                <a:gd name="connsiteX2" fmla="*/ 19185 w 198653"/>
                <a:gd name="connsiteY2" fmla="*/ 92168 h 175965"/>
                <a:gd name="connsiteX3" fmla="*/ 127135 w 198653"/>
                <a:gd name="connsiteY3" fmla="*/ 98518 h 175965"/>
                <a:gd name="connsiteX4" fmla="*/ 196985 w 198653"/>
                <a:gd name="connsiteY4" fmla="*/ 174718 h 175965"/>
                <a:gd name="connsiteX5" fmla="*/ 168410 w 198653"/>
                <a:gd name="connsiteY5" fmla="*/ 142968 h 175965"/>
                <a:gd name="connsiteX6" fmla="*/ 76335 w 198653"/>
                <a:gd name="connsiteY6" fmla="*/ 104868 h 175965"/>
                <a:gd name="connsiteX7" fmla="*/ 25535 w 198653"/>
                <a:gd name="connsiteY7" fmla="*/ 92168 h 175965"/>
                <a:gd name="connsiteX8" fmla="*/ 22360 w 198653"/>
                <a:gd name="connsiteY8" fmla="*/ 60418 h 175965"/>
                <a:gd name="connsiteX9" fmla="*/ 135 w 198653"/>
                <a:gd name="connsiteY9" fmla="*/ 93 h 17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653" h="175965">
                  <a:moveTo>
                    <a:pt x="135" y="93"/>
                  </a:moveTo>
                  <a:cubicBezTo>
                    <a:pt x="2252" y="-2024"/>
                    <a:pt x="31885" y="32372"/>
                    <a:pt x="35060" y="47718"/>
                  </a:cubicBezTo>
                  <a:cubicBezTo>
                    <a:pt x="38235" y="63064"/>
                    <a:pt x="3839" y="83701"/>
                    <a:pt x="19185" y="92168"/>
                  </a:cubicBezTo>
                  <a:cubicBezTo>
                    <a:pt x="34531" y="100635"/>
                    <a:pt x="97502" y="84760"/>
                    <a:pt x="127135" y="98518"/>
                  </a:cubicBezTo>
                  <a:cubicBezTo>
                    <a:pt x="156768" y="112276"/>
                    <a:pt x="190106" y="167310"/>
                    <a:pt x="196985" y="174718"/>
                  </a:cubicBezTo>
                  <a:cubicBezTo>
                    <a:pt x="203864" y="182126"/>
                    <a:pt x="188518" y="154610"/>
                    <a:pt x="168410" y="142968"/>
                  </a:cubicBezTo>
                  <a:cubicBezTo>
                    <a:pt x="148302" y="131326"/>
                    <a:pt x="100147" y="113335"/>
                    <a:pt x="76335" y="104868"/>
                  </a:cubicBezTo>
                  <a:cubicBezTo>
                    <a:pt x="52523" y="96401"/>
                    <a:pt x="34531" y="99576"/>
                    <a:pt x="25535" y="92168"/>
                  </a:cubicBezTo>
                  <a:cubicBezTo>
                    <a:pt x="16539" y="84760"/>
                    <a:pt x="23418" y="73647"/>
                    <a:pt x="22360" y="60418"/>
                  </a:cubicBezTo>
                  <a:cubicBezTo>
                    <a:pt x="21302" y="47189"/>
                    <a:pt x="-1982" y="2210"/>
                    <a:pt x="135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9EFEF14B-6D8B-C4BC-BF1D-84C73CB62D51}"/>
                </a:ext>
              </a:extLst>
            </p:cNvPr>
            <p:cNvSpPr/>
            <p:nvPr/>
          </p:nvSpPr>
          <p:spPr>
            <a:xfrm>
              <a:off x="4533847" y="5038639"/>
              <a:ext cx="283085" cy="95339"/>
            </a:xfrm>
            <a:custGeom>
              <a:avLst/>
              <a:gdLst>
                <a:gd name="connsiteX0" fmla="*/ 53 w 283085"/>
                <a:gd name="connsiteY0" fmla="*/ 95336 h 95339"/>
                <a:gd name="connsiteX1" fmla="*/ 114353 w 283085"/>
                <a:gd name="connsiteY1" fmla="*/ 35011 h 95339"/>
                <a:gd name="connsiteX2" fmla="*/ 127053 w 283085"/>
                <a:gd name="connsiteY2" fmla="*/ 86 h 95339"/>
                <a:gd name="connsiteX3" fmla="*/ 149278 w 283085"/>
                <a:gd name="connsiteY3" fmla="*/ 44536 h 95339"/>
                <a:gd name="connsiteX4" fmla="*/ 282628 w 283085"/>
                <a:gd name="connsiteY4" fmla="*/ 73111 h 95339"/>
                <a:gd name="connsiteX5" fmla="*/ 190553 w 283085"/>
                <a:gd name="connsiteY5" fmla="*/ 47711 h 95339"/>
                <a:gd name="connsiteX6" fmla="*/ 123878 w 283085"/>
                <a:gd name="connsiteY6" fmla="*/ 69936 h 95339"/>
                <a:gd name="connsiteX7" fmla="*/ 98478 w 283085"/>
                <a:gd name="connsiteY7" fmla="*/ 82636 h 95339"/>
                <a:gd name="connsiteX8" fmla="*/ 130228 w 283085"/>
                <a:gd name="connsiteY8" fmla="*/ 38186 h 95339"/>
                <a:gd name="connsiteX9" fmla="*/ 53 w 283085"/>
                <a:gd name="connsiteY9" fmla="*/ 95336 h 9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085" h="95339">
                  <a:moveTo>
                    <a:pt x="53" y="95336"/>
                  </a:moveTo>
                  <a:cubicBezTo>
                    <a:pt x="-2593" y="94807"/>
                    <a:pt x="93186" y="50886"/>
                    <a:pt x="114353" y="35011"/>
                  </a:cubicBezTo>
                  <a:cubicBezTo>
                    <a:pt x="135520" y="19136"/>
                    <a:pt x="121232" y="-1502"/>
                    <a:pt x="127053" y="86"/>
                  </a:cubicBezTo>
                  <a:cubicBezTo>
                    <a:pt x="132874" y="1673"/>
                    <a:pt x="123349" y="32365"/>
                    <a:pt x="149278" y="44536"/>
                  </a:cubicBezTo>
                  <a:cubicBezTo>
                    <a:pt x="175207" y="56707"/>
                    <a:pt x="275749" y="72582"/>
                    <a:pt x="282628" y="73111"/>
                  </a:cubicBezTo>
                  <a:cubicBezTo>
                    <a:pt x="289507" y="73640"/>
                    <a:pt x="217011" y="48240"/>
                    <a:pt x="190553" y="47711"/>
                  </a:cubicBezTo>
                  <a:cubicBezTo>
                    <a:pt x="164095" y="47182"/>
                    <a:pt x="139224" y="64115"/>
                    <a:pt x="123878" y="69936"/>
                  </a:cubicBezTo>
                  <a:cubicBezTo>
                    <a:pt x="108532" y="75757"/>
                    <a:pt x="97420" y="87927"/>
                    <a:pt x="98478" y="82636"/>
                  </a:cubicBezTo>
                  <a:cubicBezTo>
                    <a:pt x="99536" y="77345"/>
                    <a:pt x="147161" y="38186"/>
                    <a:pt x="130228" y="38186"/>
                  </a:cubicBezTo>
                  <a:cubicBezTo>
                    <a:pt x="113295" y="38186"/>
                    <a:pt x="2699" y="95865"/>
                    <a:pt x="53" y="95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69D386C3-AF63-33BC-65FE-54D18B7B56AE}"/>
                </a:ext>
              </a:extLst>
            </p:cNvPr>
            <p:cNvSpPr/>
            <p:nvPr/>
          </p:nvSpPr>
          <p:spPr>
            <a:xfrm>
              <a:off x="4562446" y="4787249"/>
              <a:ext cx="331519" cy="261143"/>
            </a:xfrm>
            <a:custGeom>
              <a:avLst/>
              <a:gdLst>
                <a:gd name="connsiteX0" fmla="*/ 123854 w 331519"/>
                <a:gd name="connsiteY0" fmla="*/ 651 h 261143"/>
                <a:gd name="connsiteX1" fmla="*/ 79404 w 331519"/>
                <a:gd name="connsiteY1" fmla="*/ 51451 h 261143"/>
                <a:gd name="connsiteX2" fmla="*/ 34954 w 331519"/>
                <a:gd name="connsiteY2" fmla="*/ 92726 h 261143"/>
                <a:gd name="connsiteX3" fmla="*/ 107979 w 331519"/>
                <a:gd name="connsiteY3" fmla="*/ 137176 h 261143"/>
                <a:gd name="connsiteX4" fmla="*/ 120679 w 331519"/>
                <a:gd name="connsiteY4" fmla="*/ 149876 h 261143"/>
                <a:gd name="connsiteX5" fmla="*/ 136554 w 331519"/>
                <a:gd name="connsiteY5" fmla="*/ 118126 h 261143"/>
                <a:gd name="connsiteX6" fmla="*/ 165129 w 331519"/>
                <a:gd name="connsiteY6" fmla="*/ 140351 h 261143"/>
                <a:gd name="connsiteX7" fmla="*/ 225454 w 331519"/>
                <a:gd name="connsiteY7" fmla="*/ 153051 h 261143"/>
                <a:gd name="connsiteX8" fmla="*/ 330229 w 331519"/>
                <a:gd name="connsiteY8" fmla="*/ 261001 h 261143"/>
                <a:gd name="connsiteX9" fmla="*/ 276254 w 331519"/>
                <a:gd name="connsiteY9" fmla="*/ 175276 h 261143"/>
                <a:gd name="connsiteX10" fmla="*/ 165129 w 331519"/>
                <a:gd name="connsiteY10" fmla="*/ 140351 h 261143"/>
                <a:gd name="connsiteX11" fmla="*/ 184179 w 331519"/>
                <a:gd name="connsiteY11" fmla="*/ 86376 h 261143"/>
                <a:gd name="connsiteX12" fmla="*/ 117504 w 331519"/>
                <a:gd name="connsiteY12" fmla="*/ 140351 h 261143"/>
                <a:gd name="connsiteX13" fmla="*/ 29 w 331519"/>
                <a:gd name="connsiteY13" fmla="*/ 89551 h 261143"/>
                <a:gd name="connsiteX14" fmla="*/ 123854 w 331519"/>
                <a:gd name="connsiteY14" fmla="*/ 651 h 26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519" h="261143">
                  <a:moveTo>
                    <a:pt x="123854" y="651"/>
                  </a:moveTo>
                  <a:cubicBezTo>
                    <a:pt x="137083" y="-5699"/>
                    <a:pt x="94221" y="36105"/>
                    <a:pt x="79404" y="51451"/>
                  </a:cubicBezTo>
                  <a:cubicBezTo>
                    <a:pt x="64587" y="66797"/>
                    <a:pt x="30191" y="78438"/>
                    <a:pt x="34954" y="92726"/>
                  </a:cubicBezTo>
                  <a:cubicBezTo>
                    <a:pt x="39717" y="107014"/>
                    <a:pt x="107979" y="137176"/>
                    <a:pt x="107979" y="137176"/>
                  </a:cubicBezTo>
                  <a:cubicBezTo>
                    <a:pt x="122266" y="146701"/>
                    <a:pt x="115917" y="153051"/>
                    <a:pt x="120679" y="149876"/>
                  </a:cubicBezTo>
                  <a:cubicBezTo>
                    <a:pt x="125441" y="146701"/>
                    <a:pt x="129146" y="119713"/>
                    <a:pt x="136554" y="118126"/>
                  </a:cubicBezTo>
                  <a:cubicBezTo>
                    <a:pt x="143962" y="116539"/>
                    <a:pt x="150312" y="134530"/>
                    <a:pt x="165129" y="140351"/>
                  </a:cubicBezTo>
                  <a:cubicBezTo>
                    <a:pt x="179946" y="146172"/>
                    <a:pt x="197937" y="132943"/>
                    <a:pt x="225454" y="153051"/>
                  </a:cubicBezTo>
                  <a:cubicBezTo>
                    <a:pt x="252971" y="173159"/>
                    <a:pt x="321762" y="257297"/>
                    <a:pt x="330229" y="261001"/>
                  </a:cubicBezTo>
                  <a:cubicBezTo>
                    <a:pt x="338696" y="264705"/>
                    <a:pt x="303771" y="195384"/>
                    <a:pt x="276254" y="175276"/>
                  </a:cubicBezTo>
                  <a:cubicBezTo>
                    <a:pt x="248737" y="155168"/>
                    <a:pt x="180475" y="155168"/>
                    <a:pt x="165129" y="140351"/>
                  </a:cubicBezTo>
                  <a:cubicBezTo>
                    <a:pt x="149783" y="125534"/>
                    <a:pt x="192116" y="86376"/>
                    <a:pt x="184179" y="86376"/>
                  </a:cubicBezTo>
                  <a:cubicBezTo>
                    <a:pt x="176242" y="86376"/>
                    <a:pt x="148196" y="139822"/>
                    <a:pt x="117504" y="140351"/>
                  </a:cubicBezTo>
                  <a:cubicBezTo>
                    <a:pt x="86812" y="140880"/>
                    <a:pt x="2146" y="106484"/>
                    <a:pt x="29" y="89551"/>
                  </a:cubicBezTo>
                  <a:cubicBezTo>
                    <a:pt x="-2088" y="72618"/>
                    <a:pt x="110625" y="7001"/>
                    <a:pt x="123854" y="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04D7A455-064A-6156-BE1D-B30D673B4F8A}"/>
                </a:ext>
              </a:extLst>
            </p:cNvPr>
            <p:cNvSpPr/>
            <p:nvPr/>
          </p:nvSpPr>
          <p:spPr>
            <a:xfrm>
              <a:off x="4634876" y="4528566"/>
              <a:ext cx="382001" cy="278403"/>
            </a:xfrm>
            <a:custGeom>
              <a:avLst/>
              <a:gdLst>
                <a:gd name="connsiteX0" fmla="*/ 381624 w 382001"/>
                <a:gd name="connsiteY0" fmla="*/ 2159 h 278403"/>
                <a:gd name="connsiteX1" fmla="*/ 137149 w 382001"/>
                <a:gd name="connsiteY1" fmla="*/ 62484 h 278403"/>
                <a:gd name="connsiteX2" fmla="*/ 172074 w 382001"/>
                <a:gd name="connsiteY2" fmla="*/ 94234 h 278403"/>
                <a:gd name="connsiteX3" fmla="*/ 162549 w 382001"/>
                <a:gd name="connsiteY3" fmla="*/ 129159 h 278403"/>
                <a:gd name="connsiteX4" fmla="*/ 245099 w 382001"/>
                <a:gd name="connsiteY4" fmla="*/ 151384 h 278403"/>
                <a:gd name="connsiteX5" fmla="*/ 127624 w 382001"/>
                <a:gd name="connsiteY5" fmla="*/ 176784 h 278403"/>
                <a:gd name="connsiteX6" fmla="*/ 235574 w 382001"/>
                <a:gd name="connsiteY6" fmla="*/ 205359 h 278403"/>
                <a:gd name="connsiteX7" fmla="*/ 121274 w 382001"/>
                <a:gd name="connsiteY7" fmla="*/ 252984 h 278403"/>
                <a:gd name="connsiteX8" fmla="*/ 624 w 382001"/>
                <a:gd name="connsiteY8" fmla="*/ 278384 h 278403"/>
                <a:gd name="connsiteX9" fmla="*/ 175249 w 382001"/>
                <a:gd name="connsiteY9" fmla="*/ 256159 h 278403"/>
                <a:gd name="connsiteX10" fmla="*/ 337174 w 382001"/>
                <a:gd name="connsiteY10" fmla="*/ 205359 h 278403"/>
                <a:gd name="connsiteX11" fmla="*/ 184774 w 382001"/>
                <a:gd name="connsiteY11" fmla="*/ 233934 h 278403"/>
                <a:gd name="connsiteX12" fmla="*/ 197474 w 382001"/>
                <a:gd name="connsiteY12" fmla="*/ 75184 h 278403"/>
                <a:gd name="connsiteX13" fmla="*/ 194299 w 382001"/>
                <a:gd name="connsiteY13" fmla="*/ 18034 h 278403"/>
                <a:gd name="connsiteX14" fmla="*/ 381624 w 382001"/>
                <a:gd name="connsiteY14" fmla="*/ 2159 h 27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001" h="278403">
                  <a:moveTo>
                    <a:pt x="381624" y="2159"/>
                  </a:moveTo>
                  <a:cubicBezTo>
                    <a:pt x="372099" y="9567"/>
                    <a:pt x="172074" y="47138"/>
                    <a:pt x="137149" y="62484"/>
                  </a:cubicBezTo>
                  <a:cubicBezTo>
                    <a:pt x="102224" y="77830"/>
                    <a:pt x="167841" y="83122"/>
                    <a:pt x="172074" y="94234"/>
                  </a:cubicBezTo>
                  <a:cubicBezTo>
                    <a:pt x="176307" y="105347"/>
                    <a:pt x="150378" y="119634"/>
                    <a:pt x="162549" y="129159"/>
                  </a:cubicBezTo>
                  <a:cubicBezTo>
                    <a:pt x="174720" y="138684"/>
                    <a:pt x="250920" y="143447"/>
                    <a:pt x="245099" y="151384"/>
                  </a:cubicBezTo>
                  <a:cubicBezTo>
                    <a:pt x="239278" y="159321"/>
                    <a:pt x="129211" y="167788"/>
                    <a:pt x="127624" y="176784"/>
                  </a:cubicBezTo>
                  <a:cubicBezTo>
                    <a:pt x="126037" y="185780"/>
                    <a:pt x="236632" y="192659"/>
                    <a:pt x="235574" y="205359"/>
                  </a:cubicBezTo>
                  <a:cubicBezTo>
                    <a:pt x="234516" y="218059"/>
                    <a:pt x="160432" y="240813"/>
                    <a:pt x="121274" y="252984"/>
                  </a:cubicBezTo>
                  <a:cubicBezTo>
                    <a:pt x="82116" y="265155"/>
                    <a:pt x="-8372" y="277855"/>
                    <a:pt x="624" y="278384"/>
                  </a:cubicBezTo>
                  <a:cubicBezTo>
                    <a:pt x="9620" y="278913"/>
                    <a:pt x="119157" y="268330"/>
                    <a:pt x="175249" y="256159"/>
                  </a:cubicBezTo>
                  <a:cubicBezTo>
                    <a:pt x="231341" y="243988"/>
                    <a:pt x="335587" y="209063"/>
                    <a:pt x="337174" y="205359"/>
                  </a:cubicBezTo>
                  <a:cubicBezTo>
                    <a:pt x="338761" y="201655"/>
                    <a:pt x="208057" y="255630"/>
                    <a:pt x="184774" y="233934"/>
                  </a:cubicBezTo>
                  <a:cubicBezTo>
                    <a:pt x="161491" y="212238"/>
                    <a:pt x="195886" y="111167"/>
                    <a:pt x="197474" y="75184"/>
                  </a:cubicBezTo>
                  <a:cubicBezTo>
                    <a:pt x="199061" y="39201"/>
                    <a:pt x="171016" y="28088"/>
                    <a:pt x="194299" y="18034"/>
                  </a:cubicBezTo>
                  <a:cubicBezTo>
                    <a:pt x="217582" y="7980"/>
                    <a:pt x="391149" y="-5249"/>
                    <a:pt x="381624" y="2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941E5C1-72B9-9A60-5E16-0FD50859E02C}"/>
                </a:ext>
              </a:extLst>
            </p:cNvPr>
            <p:cNvSpPr/>
            <p:nvPr/>
          </p:nvSpPr>
          <p:spPr>
            <a:xfrm>
              <a:off x="4796610" y="4796681"/>
              <a:ext cx="274217" cy="169062"/>
            </a:xfrm>
            <a:custGeom>
              <a:avLst/>
              <a:gdLst>
                <a:gd name="connsiteX0" fmla="*/ 815 w 274217"/>
                <a:gd name="connsiteY0" fmla="*/ 744 h 169062"/>
                <a:gd name="connsiteX1" fmla="*/ 70665 w 274217"/>
                <a:gd name="connsiteY1" fmla="*/ 67419 h 169062"/>
                <a:gd name="connsiteX2" fmla="*/ 111940 w 274217"/>
                <a:gd name="connsiteY2" fmla="*/ 146794 h 169062"/>
                <a:gd name="connsiteX3" fmla="*/ 115115 w 274217"/>
                <a:gd name="connsiteY3" fmla="*/ 124569 h 169062"/>
                <a:gd name="connsiteX4" fmla="*/ 118290 w 274217"/>
                <a:gd name="connsiteY4" fmla="*/ 169019 h 169062"/>
                <a:gd name="connsiteX5" fmla="*/ 273865 w 274217"/>
                <a:gd name="connsiteY5" fmla="*/ 115044 h 169062"/>
                <a:gd name="connsiteX6" fmla="*/ 159565 w 274217"/>
                <a:gd name="connsiteY6" fmla="*/ 146794 h 169062"/>
                <a:gd name="connsiteX7" fmla="*/ 121465 w 274217"/>
                <a:gd name="connsiteY7" fmla="*/ 111869 h 169062"/>
                <a:gd name="connsiteX8" fmla="*/ 815 w 274217"/>
                <a:gd name="connsiteY8" fmla="*/ 744 h 16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217" h="169062">
                  <a:moveTo>
                    <a:pt x="815" y="744"/>
                  </a:moveTo>
                  <a:cubicBezTo>
                    <a:pt x="-7652" y="-6664"/>
                    <a:pt x="52144" y="43077"/>
                    <a:pt x="70665" y="67419"/>
                  </a:cubicBezTo>
                  <a:cubicBezTo>
                    <a:pt x="89186" y="91761"/>
                    <a:pt x="104532" y="137269"/>
                    <a:pt x="111940" y="146794"/>
                  </a:cubicBezTo>
                  <a:cubicBezTo>
                    <a:pt x="119348" y="156319"/>
                    <a:pt x="114057" y="120865"/>
                    <a:pt x="115115" y="124569"/>
                  </a:cubicBezTo>
                  <a:cubicBezTo>
                    <a:pt x="116173" y="128273"/>
                    <a:pt x="91832" y="170607"/>
                    <a:pt x="118290" y="169019"/>
                  </a:cubicBezTo>
                  <a:cubicBezTo>
                    <a:pt x="144748" y="167432"/>
                    <a:pt x="266986" y="118748"/>
                    <a:pt x="273865" y="115044"/>
                  </a:cubicBezTo>
                  <a:cubicBezTo>
                    <a:pt x="280744" y="111340"/>
                    <a:pt x="184965" y="147323"/>
                    <a:pt x="159565" y="146794"/>
                  </a:cubicBezTo>
                  <a:cubicBezTo>
                    <a:pt x="134165" y="146265"/>
                    <a:pt x="144219" y="129861"/>
                    <a:pt x="121465" y="111869"/>
                  </a:cubicBezTo>
                  <a:cubicBezTo>
                    <a:pt x="98711" y="93877"/>
                    <a:pt x="9282" y="8152"/>
                    <a:pt x="815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B210AE83-805D-0764-A9AC-A778679DD789}"/>
                </a:ext>
              </a:extLst>
            </p:cNvPr>
            <p:cNvSpPr/>
            <p:nvPr/>
          </p:nvSpPr>
          <p:spPr>
            <a:xfrm>
              <a:off x="4822855" y="4517257"/>
              <a:ext cx="313873" cy="308745"/>
            </a:xfrm>
            <a:custGeom>
              <a:avLst/>
              <a:gdLst>
                <a:gd name="connsiteX0" fmla="*/ 15845 w 313873"/>
                <a:gd name="connsiteY0" fmla="*/ 10293 h 308745"/>
                <a:gd name="connsiteX1" fmla="*/ 95220 w 313873"/>
                <a:gd name="connsiteY1" fmla="*/ 118243 h 308745"/>
                <a:gd name="connsiteX2" fmla="*/ 117445 w 313873"/>
                <a:gd name="connsiteY2" fmla="*/ 153168 h 308745"/>
                <a:gd name="connsiteX3" fmla="*/ 111095 w 313873"/>
                <a:gd name="connsiteY3" fmla="*/ 235718 h 308745"/>
                <a:gd name="connsiteX4" fmla="*/ 149195 w 313873"/>
                <a:gd name="connsiteY4" fmla="*/ 273818 h 308745"/>
                <a:gd name="connsiteX5" fmla="*/ 3145 w 313873"/>
                <a:gd name="connsiteY5" fmla="*/ 280168 h 308745"/>
                <a:gd name="connsiteX6" fmla="*/ 311120 w 313873"/>
                <a:gd name="connsiteY6" fmla="*/ 257943 h 308745"/>
                <a:gd name="connsiteX7" fmla="*/ 149195 w 313873"/>
                <a:gd name="connsiteY7" fmla="*/ 299218 h 308745"/>
                <a:gd name="connsiteX8" fmla="*/ 57120 w 313873"/>
                <a:gd name="connsiteY8" fmla="*/ 305568 h 308745"/>
                <a:gd name="connsiteX9" fmla="*/ 133320 w 313873"/>
                <a:gd name="connsiteY9" fmla="*/ 257943 h 308745"/>
                <a:gd name="connsiteX10" fmla="*/ 107920 w 313873"/>
                <a:gd name="connsiteY10" fmla="*/ 181743 h 308745"/>
                <a:gd name="connsiteX11" fmla="*/ 79345 w 313873"/>
                <a:gd name="connsiteY11" fmla="*/ 248418 h 308745"/>
                <a:gd name="connsiteX12" fmla="*/ 133320 w 313873"/>
                <a:gd name="connsiteY12" fmla="*/ 188093 h 308745"/>
                <a:gd name="connsiteX13" fmla="*/ 126970 w 313873"/>
                <a:gd name="connsiteY13" fmla="*/ 768 h 308745"/>
                <a:gd name="connsiteX14" fmla="*/ 123795 w 313873"/>
                <a:gd name="connsiteY14" fmla="*/ 118243 h 308745"/>
                <a:gd name="connsiteX15" fmla="*/ 15845 w 313873"/>
                <a:gd name="connsiteY15" fmla="*/ 10293 h 30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3873" h="308745">
                  <a:moveTo>
                    <a:pt x="15845" y="10293"/>
                  </a:moveTo>
                  <a:cubicBezTo>
                    <a:pt x="11083" y="10293"/>
                    <a:pt x="78287" y="94431"/>
                    <a:pt x="95220" y="118243"/>
                  </a:cubicBezTo>
                  <a:cubicBezTo>
                    <a:pt x="112153" y="142056"/>
                    <a:pt x="114799" y="133589"/>
                    <a:pt x="117445" y="153168"/>
                  </a:cubicBezTo>
                  <a:cubicBezTo>
                    <a:pt x="120091" y="172747"/>
                    <a:pt x="105803" y="215610"/>
                    <a:pt x="111095" y="235718"/>
                  </a:cubicBezTo>
                  <a:cubicBezTo>
                    <a:pt x="116387" y="255826"/>
                    <a:pt x="167187" y="266410"/>
                    <a:pt x="149195" y="273818"/>
                  </a:cubicBezTo>
                  <a:cubicBezTo>
                    <a:pt x="131203" y="281226"/>
                    <a:pt x="-23843" y="282814"/>
                    <a:pt x="3145" y="280168"/>
                  </a:cubicBezTo>
                  <a:cubicBezTo>
                    <a:pt x="30133" y="277522"/>
                    <a:pt x="286778" y="254768"/>
                    <a:pt x="311120" y="257943"/>
                  </a:cubicBezTo>
                  <a:cubicBezTo>
                    <a:pt x="335462" y="261118"/>
                    <a:pt x="191528" y="291281"/>
                    <a:pt x="149195" y="299218"/>
                  </a:cubicBezTo>
                  <a:cubicBezTo>
                    <a:pt x="106862" y="307155"/>
                    <a:pt x="59766" y="312447"/>
                    <a:pt x="57120" y="305568"/>
                  </a:cubicBezTo>
                  <a:cubicBezTo>
                    <a:pt x="54474" y="298689"/>
                    <a:pt x="124853" y="278581"/>
                    <a:pt x="133320" y="257943"/>
                  </a:cubicBezTo>
                  <a:cubicBezTo>
                    <a:pt x="141787" y="237305"/>
                    <a:pt x="116916" y="183330"/>
                    <a:pt x="107920" y="181743"/>
                  </a:cubicBezTo>
                  <a:cubicBezTo>
                    <a:pt x="98924" y="180156"/>
                    <a:pt x="75112" y="247360"/>
                    <a:pt x="79345" y="248418"/>
                  </a:cubicBezTo>
                  <a:cubicBezTo>
                    <a:pt x="83578" y="249476"/>
                    <a:pt x="125383" y="229368"/>
                    <a:pt x="133320" y="188093"/>
                  </a:cubicBezTo>
                  <a:cubicBezTo>
                    <a:pt x="141257" y="146818"/>
                    <a:pt x="128557" y="12410"/>
                    <a:pt x="126970" y="768"/>
                  </a:cubicBezTo>
                  <a:cubicBezTo>
                    <a:pt x="125383" y="-10874"/>
                    <a:pt x="137024" y="113481"/>
                    <a:pt x="123795" y="118243"/>
                  </a:cubicBezTo>
                  <a:cubicBezTo>
                    <a:pt x="110566" y="123005"/>
                    <a:pt x="20607" y="10293"/>
                    <a:pt x="15845" y="10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31106E87-F506-918B-173B-89CFEB30BF40}"/>
                </a:ext>
              </a:extLst>
            </p:cNvPr>
            <p:cNvSpPr/>
            <p:nvPr/>
          </p:nvSpPr>
          <p:spPr>
            <a:xfrm>
              <a:off x="4844500" y="4530679"/>
              <a:ext cx="302175" cy="400184"/>
            </a:xfrm>
            <a:custGeom>
              <a:avLst/>
              <a:gdLst>
                <a:gd name="connsiteX0" fmla="*/ 550 w 302175"/>
                <a:gd name="connsiteY0" fmla="*/ 336596 h 400184"/>
                <a:gd name="connsiteX1" fmla="*/ 168825 w 302175"/>
                <a:gd name="connsiteY1" fmla="*/ 279446 h 400184"/>
                <a:gd name="connsiteX2" fmla="*/ 124375 w 302175"/>
                <a:gd name="connsiteY2" fmla="*/ 400096 h 400184"/>
                <a:gd name="connsiteX3" fmla="*/ 232325 w 302175"/>
                <a:gd name="connsiteY3" fmla="*/ 257221 h 400184"/>
                <a:gd name="connsiteX4" fmla="*/ 248200 w 302175"/>
                <a:gd name="connsiteY4" fmla="*/ 200071 h 400184"/>
                <a:gd name="connsiteX5" fmla="*/ 302175 w 302175"/>
                <a:gd name="connsiteY5" fmla="*/ 46 h 400184"/>
                <a:gd name="connsiteX6" fmla="*/ 248200 w 302175"/>
                <a:gd name="connsiteY6" fmla="*/ 219121 h 400184"/>
                <a:gd name="connsiteX7" fmla="*/ 219625 w 302175"/>
                <a:gd name="connsiteY7" fmla="*/ 244521 h 400184"/>
                <a:gd name="connsiteX8" fmla="*/ 118025 w 302175"/>
                <a:gd name="connsiteY8" fmla="*/ 288971 h 400184"/>
                <a:gd name="connsiteX9" fmla="*/ 550 w 302175"/>
                <a:gd name="connsiteY9" fmla="*/ 336596 h 40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2175" h="400184">
                  <a:moveTo>
                    <a:pt x="550" y="336596"/>
                  </a:moveTo>
                  <a:cubicBezTo>
                    <a:pt x="9017" y="335009"/>
                    <a:pt x="148188" y="268863"/>
                    <a:pt x="168825" y="279446"/>
                  </a:cubicBezTo>
                  <a:cubicBezTo>
                    <a:pt x="189463" y="290029"/>
                    <a:pt x="113792" y="403800"/>
                    <a:pt x="124375" y="400096"/>
                  </a:cubicBezTo>
                  <a:cubicBezTo>
                    <a:pt x="134958" y="396392"/>
                    <a:pt x="211688" y="290558"/>
                    <a:pt x="232325" y="257221"/>
                  </a:cubicBezTo>
                  <a:cubicBezTo>
                    <a:pt x="252963" y="223883"/>
                    <a:pt x="236558" y="242933"/>
                    <a:pt x="248200" y="200071"/>
                  </a:cubicBezTo>
                  <a:cubicBezTo>
                    <a:pt x="259842" y="157209"/>
                    <a:pt x="302175" y="-3129"/>
                    <a:pt x="302175" y="46"/>
                  </a:cubicBezTo>
                  <a:cubicBezTo>
                    <a:pt x="302175" y="3221"/>
                    <a:pt x="261958" y="178375"/>
                    <a:pt x="248200" y="219121"/>
                  </a:cubicBezTo>
                  <a:cubicBezTo>
                    <a:pt x="234442" y="259867"/>
                    <a:pt x="241321" y="232879"/>
                    <a:pt x="219625" y="244521"/>
                  </a:cubicBezTo>
                  <a:cubicBezTo>
                    <a:pt x="197929" y="256163"/>
                    <a:pt x="152421" y="275213"/>
                    <a:pt x="118025" y="288971"/>
                  </a:cubicBezTo>
                  <a:cubicBezTo>
                    <a:pt x="83629" y="302729"/>
                    <a:pt x="-7917" y="338183"/>
                    <a:pt x="550" y="336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5458013B-BC4A-F0E8-80E0-74DEC7F855BB}"/>
                </a:ext>
              </a:extLst>
            </p:cNvPr>
            <p:cNvSpPr/>
            <p:nvPr/>
          </p:nvSpPr>
          <p:spPr>
            <a:xfrm>
              <a:off x="4949755" y="3029040"/>
              <a:ext cx="168418" cy="511253"/>
            </a:xfrm>
            <a:custGeom>
              <a:avLst/>
              <a:gdLst>
                <a:gd name="connsiteX0" fmla="*/ 79445 w 168418"/>
                <a:gd name="connsiteY0" fmla="*/ 3085 h 511253"/>
                <a:gd name="connsiteX1" fmla="*/ 104845 w 168418"/>
                <a:gd name="connsiteY1" fmla="*/ 79285 h 511253"/>
                <a:gd name="connsiteX2" fmla="*/ 3245 w 168418"/>
                <a:gd name="connsiteY2" fmla="*/ 101510 h 511253"/>
                <a:gd name="connsiteX3" fmla="*/ 168345 w 168418"/>
                <a:gd name="connsiteY3" fmla="*/ 139610 h 511253"/>
                <a:gd name="connsiteX4" fmla="*/ 25470 w 168418"/>
                <a:gd name="connsiteY4" fmla="*/ 196760 h 511253"/>
                <a:gd name="connsiteX5" fmla="*/ 111195 w 168418"/>
                <a:gd name="connsiteY5" fmla="*/ 234860 h 511253"/>
                <a:gd name="connsiteX6" fmla="*/ 9595 w 168418"/>
                <a:gd name="connsiteY6" fmla="*/ 288835 h 511253"/>
                <a:gd name="connsiteX7" fmla="*/ 66745 w 168418"/>
                <a:gd name="connsiteY7" fmla="*/ 304710 h 511253"/>
                <a:gd name="connsiteX8" fmla="*/ 60395 w 168418"/>
                <a:gd name="connsiteY8" fmla="*/ 374560 h 511253"/>
                <a:gd name="connsiteX9" fmla="*/ 69920 w 168418"/>
                <a:gd name="connsiteY9" fmla="*/ 415835 h 511253"/>
                <a:gd name="connsiteX10" fmla="*/ 70 w 168418"/>
                <a:gd name="connsiteY10" fmla="*/ 511085 h 511253"/>
                <a:gd name="connsiteX11" fmla="*/ 57220 w 168418"/>
                <a:gd name="connsiteY11" fmla="*/ 390435 h 511253"/>
                <a:gd name="connsiteX12" fmla="*/ 79445 w 168418"/>
                <a:gd name="connsiteY12" fmla="*/ 196760 h 511253"/>
                <a:gd name="connsiteX13" fmla="*/ 79445 w 168418"/>
                <a:gd name="connsiteY13" fmla="*/ 3085 h 51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418" h="511253">
                  <a:moveTo>
                    <a:pt x="79445" y="3085"/>
                  </a:moveTo>
                  <a:cubicBezTo>
                    <a:pt x="83678" y="-16494"/>
                    <a:pt x="117545" y="62881"/>
                    <a:pt x="104845" y="79285"/>
                  </a:cubicBezTo>
                  <a:cubicBezTo>
                    <a:pt x="92145" y="95689"/>
                    <a:pt x="-7338" y="91456"/>
                    <a:pt x="3245" y="101510"/>
                  </a:cubicBezTo>
                  <a:cubicBezTo>
                    <a:pt x="13828" y="111564"/>
                    <a:pt x="164641" y="123735"/>
                    <a:pt x="168345" y="139610"/>
                  </a:cubicBezTo>
                  <a:cubicBezTo>
                    <a:pt x="172049" y="155485"/>
                    <a:pt x="34995" y="180885"/>
                    <a:pt x="25470" y="196760"/>
                  </a:cubicBezTo>
                  <a:cubicBezTo>
                    <a:pt x="15945" y="212635"/>
                    <a:pt x="113841" y="219514"/>
                    <a:pt x="111195" y="234860"/>
                  </a:cubicBezTo>
                  <a:cubicBezTo>
                    <a:pt x="108549" y="250206"/>
                    <a:pt x="17003" y="277193"/>
                    <a:pt x="9595" y="288835"/>
                  </a:cubicBezTo>
                  <a:cubicBezTo>
                    <a:pt x="2187" y="300477"/>
                    <a:pt x="58278" y="290422"/>
                    <a:pt x="66745" y="304710"/>
                  </a:cubicBezTo>
                  <a:cubicBezTo>
                    <a:pt x="75212" y="318998"/>
                    <a:pt x="59866" y="356039"/>
                    <a:pt x="60395" y="374560"/>
                  </a:cubicBezTo>
                  <a:cubicBezTo>
                    <a:pt x="60924" y="393081"/>
                    <a:pt x="79974" y="393081"/>
                    <a:pt x="69920" y="415835"/>
                  </a:cubicBezTo>
                  <a:cubicBezTo>
                    <a:pt x="59866" y="438589"/>
                    <a:pt x="2187" y="515318"/>
                    <a:pt x="70" y="511085"/>
                  </a:cubicBezTo>
                  <a:cubicBezTo>
                    <a:pt x="-2047" y="506852"/>
                    <a:pt x="43991" y="442823"/>
                    <a:pt x="57220" y="390435"/>
                  </a:cubicBezTo>
                  <a:cubicBezTo>
                    <a:pt x="70449" y="338048"/>
                    <a:pt x="74682" y="256556"/>
                    <a:pt x="79445" y="196760"/>
                  </a:cubicBezTo>
                  <a:cubicBezTo>
                    <a:pt x="84208" y="136964"/>
                    <a:pt x="75212" y="22664"/>
                    <a:pt x="79445" y="30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A49585CD-CA79-506C-C3EE-DEE97B45E3F8}"/>
                </a:ext>
              </a:extLst>
            </p:cNvPr>
            <p:cNvSpPr/>
            <p:nvPr/>
          </p:nvSpPr>
          <p:spPr>
            <a:xfrm>
              <a:off x="4904208" y="3559118"/>
              <a:ext cx="337752" cy="165164"/>
            </a:xfrm>
            <a:custGeom>
              <a:avLst/>
              <a:gdLst>
                <a:gd name="connsiteX0" fmla="*/ 4342 w 337752"/>
                <a:gd name="connsiteY0" fmla="*/ 38157 h 165164"/>
                <a:gd name="connsiteX1" fmla="*/ 251992 w 337752"/>
                <a:gd name="connsiteY1" fmla="*/ 57 h 165164"/>
                <a:gd name="connsiteX2" fmla="*/ 182142 w 337752"/>
                <a:gd name="connsiteY2" fmla="*/ 31807 h 165164"/>
                <a:gd name="connsiteX3" fmla="*/ 77367 w 337752"/>
                <a:gd name="connsiteY3" fmla="*/ 114357 h 165164"/>
                <a:gd name="connsiteX4" fmla="*/ 86892 w 337752"/>
                <a:gd name="connsiteY4" fmla="*/ 165157 h 165164"/>
                <a:gd name="connsiteX5" fmla="*/ 99592 w 337752"/>
                <a:gd name="connsiteY5" fmla="*/ 117532 h 165164"/>
                <a:gd name="connsiteX6" fmla="*/ 207542 w 337752"/>
                <a:gd name="connsiteY6" fmla="*/ 47682 h 165164"/>
                <a:gd name="connsiteX7" fmla="*/ 337717 w 337752"/>
                <a:gd name="connsiteY7" fmla="*/ 54032 h 165164"/>
                <a:gd name="connsiteX8" fmla="*/ 194842 w 337752"/>
                <a:gd name="connsiteY8" fmla="*/ 50857 h 165164"/>
                <a:gd name="connsiteX9" fmla="*/ 99592 w 337752"/>
                <a:gd name="connsiteY9" fmla="*/ 34982 h 165164"/>
                <a:gd name="connsiteX10" fmla="*/ 4342 w 337752"/>
                <a:gd name="connsiteY10" fmla="*/ 38157 h 16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752" h="165164">
                  <a:moveTo>
                    <a:pt x="4342" y="38157"/>
                  </a:moveTo>
                  <a:cubicBezTo>
                    <a:pt x="29742" y="32336"/>
                    <a:pt x="222359" y="1115"/>
                    <a:pt x="251992" y="57"/>
                  </a:cubicBezTo>
                  <a:cubicBezTo>
                    <a:pt x="281625" y="-1001"/>
                    <a:pt x="211246" y="12757"/>
                    <a:pt x="182142" y="31807"/>
                  </a:cubicBezTo>
                  <a:cubicBezTo>
                    <a:pt x="153038" y="50857"/>
                    <a:pt x="93242" y="92132"/>
                    <a:pt x="77367" y="114357"/>
                  </a:cubicBezTo>
                  <a:cubicBezTo>
                    <a:pt x="61492" y="136582"/>
                    <a:pt x="83188" y="164628"/>
                    <a:pt x="86892" y="165157"/>
                  </a:cubicBezTo>
                  <a:cubicBezTo>
                    <a:pt x="90596" y="165686"/>
                    <a:pt x="79484" y="137111"/>
                    <a:pt x="99592" y="117532"/>
                  </a:cubicBezTo>
                  <a:cubicBezTo>
                    <a:pt x="119700" y="97953"/>
                    <a:pt x="167855" y="58265"/>
                    <a:pt x="207542" y="47682"/>
                  </a:cubicBezTo>
                  <a:cubicBezTo>
                    <a:pt x="247230" y="37099"/>
                    <a:pt x="339834" y="53503"/>
                    <a:pt x="337717" y="54032"/>
                  </a:cubicBezTo>
                  <a:cubicBezTo>
                    <a:pt x="335600" y="54561"/>
                    <a:pt x="234529" y="54032"/>
                    <a:pt x="194842" y="50857"/>
                  </a:cubicBezTo>
                  <a:cubicBezTo>
                    <a:pt x="155155" y="47682"/>
                    <a:pt x="127109" y="36040"/>
                    <a:pt x="99592" y="34982"/>
                  </a:cubicBezTo>
                  <a:cubicBezTo>
                    <a:pt x="72075" y="33924"/>
                    <a:pt x="-21058" y="43978"/>
                    <a:pt x="4342" y="38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3A8ABD6B-D641-0D2A-8FBF-885226BF4740}"/>
                </a:ext>
              </a:extLst>
            </p:cNvPr>
            <p:cNvSpPr/>
            <p:nvPr/>
          </p:nvSpPr>
          <p:spPr>
            <a:xfrm>
              <a:off x="4780890" y="3678393"/>
              <a:ext cx="417147" cy="275250"/>
            </a:xfrm>
            <a:custGeom>
              <a:avLst/>
              <a:gdLst>
                <a:gd name="connsiteX0" fmla="*/ 660 w 417147"/>
                <a:gd name="connsiteY0" fmla="*/ 147482 h 275250"/>
                <a:gd name="connsiteX1" fmla="*/ 410235 w 417147"/>
                <a:gd name="connsiteY1" fmla="*/ 1432 h 275250"/>
                <a:gd name="connsiteX2" fmla="*/ 248310 w 417147"/>
                <a:gd name="connsiteY2" fmla="*/ 80807 h 275250"/>
                <a:gd name="connsiteX3" fmla="*/ 121310 w 417147"/>
                <a:gd name="connsiteY3" fmla="*/ 207807 h 275250"/>
                <a:gd name="connsiteX4" fmla="*/ 184810 w 417147"/>
                <a:gd name="connsiteY4" fmla="*/ 210982 h 275250"/>
                <a:gd name="connsiteX5" fmla="*/ 267360 w 417147"/>
                <a:gd name="connsiteY5" fmla="*/ 274482 h 275250"/>
                <a:gd name="connsiteX6" fmla="*/ 232435 w 417147"/>
                <a:gd name="connsiteY6" fmla="*/ 242732 h 275250"/>
                <a:gd name="connsiteX7" fmla="*/ 178460 w 417147"/>
                <a:gd name="connsiteY7" fmla="*/ 191932 h 275250"/>
                <a:gd name="connsiteX8" fmla="*/ 232435 w 417147"/>
                <a:gd name="connsiteY8" fmla="*/ 61757 h 275250"/>
                <a:gd name="connsiteX9" fmla="*/ 311810 w 417147"/>
                <a:gd name="connsiteY9" fmla="*/ 23657 h 275250"/>
                <a:gd name="connsiteX10" fmla="*/ 660 w 417147"/>
                <a:gd name="connsiteY10" fmla="*/ 147482 h 27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147" h="275250">
                  <a:moveTo>
                    <a:pt x="660" y="147482"/>
                  </a:moveTo>
                  <a:cubicBezTo>
                    <a:pt x="17064" y="143778"/>
                    <a:pt x="368960" y="12544"/>
                    <a:pt x="410235" y="1432"/>
                  </a:cubicBezTo>
                  <a:cubicBezTo>
                    <a:pt x="451510" y="-9680"/>
                    <a:pt x="296464" y="46411"/>
                    <a:pt x="248310" y="80807"/>
                  </a:cubicBezTo>
                  <a:cubicBezTo>
                    <a:pt x="200156" y="115203"/>
                    <a:pt x="131893" y="186111"/>
                    <a:pt x="121310" y="207807"/>
                  </a:cubicBezTo>
                  <a:cubicBezTo>
                    <a:pt x="110727" y="229503"/>
                    <a:pt x="160468" y="199870"/>
                    <a:pt x="184810" y="210982"/>
                  </a:cubicBezTo>
                  <a:cubicBezTo>
                    <a:pt x="209152" y="222094"/>
                    <a:pt x="259423" y="269190"/>
                    <a:pt x="267360" y="274482"/>
                  </a:cubicBezTo>
                  <a:cubicBezTo>
                    <a:pt x="275297" y="279774"/>
                    <a:pt x="247252" y="256490"/>
                    <a:pt x="232435" y="242732"/>
                  </a:cubicBezTo>
                  <a:cubicBezTo>
                    <a:pt x="217618" y="228974"/>
                    <a:pt x="178460" y="222094"/>
                    <a:pt x="178460" y="191932"/>
                  </a:cubicBezTo>
                  <a:cubicBezTo>
                    <a:pt x="178460" y="161770"/>
                    <a:pt x="210210" y="89803"/>
                    <a:pt x="232435" y="61757"/>
                  </a:cubicBezTo>
                  <a:cubicBezTo>
                    <a:pt x="254660" y="33711"/>
                    <a:pt x="345147" y="9899"/>
                    <a:pt x="311810" y="23657"/>
                  </a:cubicBezTo>
                  <a:cubicBezTo>
                    <a:pt x="278473" y="37415"/>
                    <a:pt x="-15744" y="151186"/>
                    <a:pt x="660" y="147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9549A23C-F7D5-CCFF-673D-857B64E1F3B4}"/>
                </a:ext>
              </a:extLst>
            </p:cNvPr>
            <p:cNvSpPr/>
            <p:nvPr/>
          </p:nvSpPr>
          <p:spPr>
            <a:xfrm>
              <a:off x="4902115" y="3868350"/>
              <a:ext cx="214497" cy="411551"/>
            </a:xfrm>
            <a:custGeom>
              <a:avLst/>
              <a:gdLst>
                <a:gd name="connsiteX0" fmla="*/ 212810 w 214497"/>
                <a:gd name="connsiteY0" fmla="*/ 1975 h 411551"/>
                <a:gd name="connsiteX1" fmla="*/ 41360 w 214497"/>
                <a:gd name="connsiteY1" fmla="*/ 163900 h 411551"/>
                <a:gd name="connsiteX2" fmla="*/ 57235 w 214497"/>
                <a:gd name="connsiteY2" fmla="*/ 252800 h 411551"/>
                <a:gd name="connsiteX3" fmla="*/ 31835 w 214497"/>
                <a:gd name="connsiteY3" fmla="*/ 411550 h 411551"/>
                <a:gd name="connsiteX4" fmla="*/ 57235 w 214497"/>
                <a:gd name="connsiteY4" fmla="*/ 255975 h 411551"/>
                <a:gd name="connsiteX5" fmla="*/ 139785 w 214497"/>
                <a:gd name="connsiteY5" fmla="*/ 154375 h 411551"/>
                <a:gd name="connsiteX6" fmla="*/ 85 w 214497"/>
                <a:gd name="connsiteY6" fmla="*/ 236925 h 411551"/>
                <a:gd name="connsiteX7" fmla="*/ 120735 w 214497"/>
                <a:gd name="connsiteY7" fmla="*/ 84525 h 411551"/>
                <a:gd name="connsiteX8" fmla="*/ 212810 w 214497"/>
                <a:gd name="connsiteY8" fmla="*/ 1975 h 41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497" h="411551">
                  <a:moveTo>
                    <a:pt x="212810" y="1975"/>
                  </a:moveTo>
                  <a:cubicBezTo>
                    <a:pt x="199581" y="15204"/>
                    <a:pt x="67289" y="122096"/>
                    <a:pt x="41360" y="163900"/>
                  </a:cubicBezTo>
                  <a:cubicBezTo>
                    <a:pt x="15431" y="205704"/>
                    <a:pt x="58822" y="211525"/>
                    <a:pt x="57235" y="252800"/>
                  </a:cubicBezTo>
                  <a:cubicBezTo>
                    <a:pt x="55648" y="294075"/>
                    <a:pt x="31835" y="411021"/>
                    <a:pt x="31835" y="411550"/>
                  </a:cubicBezTo>
                  <a:cubicBezTo>
                    <a:pt x="31835" y="412079"/>
                    <a:pt x="39243" y="298838"/>
                    <a:pt x="57235" y="255975"/>
                  </a:cubicBezTo>
                  <a:cubicBezTo>
                    <a:pt x="75227" y="213112"/>
                    <a:pt x="149310" y="157550"/>
                    <a:pt x="139785" y="154375"/>
                  </a:cubicBezTo>
                  <a:cubicBezTo>
                    <a:pt x="130260" y="151200"/>
                    <a:pt x="3260" y="248567"/>
                    <a:pt x="85" y="236925"/>
                  </a:cubicBezTo>
                  <a:cubicBezTo>
                    <a:pt x="-3090" y="225283"/>
                    <a:pt x="83164" y="124212"/>
                    <a:pt x="120735" y="84525"/>
                  </a:cubicBezTo>
                  <a:cubicBezTo>
                    <a:pt x="158306" y="44838"/>
                    <a:pt x="226039" y="-11254"/>
                    <a:pt x="212810" y="1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D4C7D2AA-9476-6D06-5663-58C02E026F1E}"/>
                </a:ext>
              </a:extLst>
            </p:cNvPr>
            <p:cNvSpPr/>
            <p:nvPr/>
          </p:nvSpPr>
          <p:spPr>
            <a:xfrm>
              <a:off x="4825468" y="4170611"/>
              <a:ext cx="411737" cy="436537"/>
            </a:xfrm>
            <a:custGeom>
              <a:avLst/>
              <a:gdLst>
                <a:gd name="connsiteX0" fmla="*/ 267232 w 411737"/>
                <a:gd name="connsiteY0" fmla="*/ 1339 h 436537"/>
                <a:gd name="connsiteX1" fmla="*/ 146582 w 411737"/>
                <a:gd name="connsiteY1" fmla="*/ 64839 h 436537"/>
                <a:gd name="connsiteX2" fmla="*/ 133882 w 411737"/>
                <a:gd name="connsiteY2" fmla="*/ 179139 h 436537"/>
                <a:gd name="connsiteX3" fmla="*/ 159282 w 411737"/>
                <a:gd name="connsiteY3" fmla="*/ 248989 h 436537"/>
                <a:gd name="connsiteX4" fmla="*/ 146582 w 411737"/>
                <a:gd name="connsiteY4" fmla="*/ 201364 h 436537"/>
                <a:gd name="connsiteX5" fmla="*/ 273582 w 411737"/>
                <a:gd name="connsiteY5" fmla="*/ 102939 h 436537"/>
                <a:gd name="connsiteX6" fmla="*/ 146582 w 411737"/>
                <a:gd name="connsiteY6" fmla="*/ 191839 h 436537"/>
                <a:gd name="connsiteX7" fmla="*/ 143407 w 411737"/>
                <a:gd name="connsiteY7" fmla="*/ 299789 h 436537"/>
                <a:gd name="connsiteX8" fmla="*/ 532 w 411737"/>
                <a:gd name="connsiteY8" fmla="*/ 318839 h 436537"/>
                <a:gd name="connsiteX9" fmla="*/ 105307 w 411737"/>
                <a:gd name="connsiteY9" fmla="*/ 325189 h 436537"/>
                <a:gd name="connsiteX10" fmla="*/ 359307 w 411737"/>
                <a:gd name="connsiteY10" fmla="*/ 426789 h 436537"/>
                <a:gd name="connsiteX11" fmla="*/ 410107 w 411737"/>
                <a:gd name="connsiteY11" fmla="*/ 429964 h 436537"/>
                <a:gd name="connsiteX12" fmla="*/ 327557 w 411737"/>
                <a:gd name="connsiteY12" fmla="*/ 404564 h 436537"/>
                <a:gd name="connsiteX13" fmla="*/ 114832 w 411737"/>
                <a:gd name="connsiteY13" fmla="*/ 315664 h 436537"/>
                <a:gd name="connsiteX14" fmla="*/ 127532 w 411737"/>
                <a:gd name="connsiteY14" fmla="*/ 268039 h 436537"/>
                <a:gd name="connsiteX15" fmla="*/ 57682 w 411737"/>
                <a:gd name="connsiteY15" fmla="*/ 125164 h 436537"/>
                <a:gd name="connsiteX16" fmla="*/ 149757 w 411737"/>
                <a:gd name="connsiteY16" fmla="*/ 280739 h 436537"/>
                <a:gd name="connsiteX17" fmla="*/ 118007 w 411737"/>
                <a:gd name="connsiteY17" fmla="*/ 169614 h 436537"/>
                <a:gd name="connsiteX18" fmla="*/ 95782 w 411737"/>
                <a:gd name="connsiteY18" fmla="*/ 77539 h 436537"/>
                <a:gd name="connsiteX19" fmla="*/ 108482 w 411737"/>
                <a:gd name="connsiteY19" fmla="*/ 121989 h 436537"/>
                <a:gd name="connsiteX20" fmla="*/ 267232 w 411737"/>
                <a:gd name="connsiteY20" fmla="*/ 1339 h 43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1737" h="436537">
                  <a:moveTo>
                    <a:pt x="267232" y="1339"/>
                  </a:moveTo>
                  <a:cubicBezTo>
                    <a:pt x="273582" y="-8186"/>
                    <a:pt x="168807" y="35206"/>
                    <a:pt x="146582" y="64839"/>
                  </a:cubicBezTo>
                  <a:cubicBezTo>
                    <a:pt x="124357" y="94472"/>
                    <a:pt x="131765" y="148447"/>
                    <a:pt x="133882" y="179139"/>
                  </a:cubicBezTo>
                  <a:cubicBezTo>
                    <a:pt x="135999" y="209831"/>
                    <a:pt x="157165" y="245285"/>
                    <a:pt x="159282" y="248989"/>
                  </a:cubicBezTo>
                  <a:cubicBezTo>
                    <a:pt x="161399" y="252693"/>
                    <a:pt x="127532" y="225706"/>
                    <a:pt x="146582" y="201364"/>
                  </a:cubicBezTo>
                  <a:cubicBezTo>
                    <a:pt x="165632" y="177022"/>
                    <a:pt x="273582" y="104526"/>
                    <a:pt x="273582" y="102939"/>
                  </a:cubicBezTo>
                  <a:cubicBezTo>
                    <a:pt x="273582" y="101352"/>
                    <a:pt x="168278" y="159031"/>
                    <a:pt x="146582" y="191839"/>
                  </a:cubicBezTo>
                  <a:cubicBezTo>
                    <a:pt x="124886" y="224647"/>
                    <a:pt x="167749" y="278622"/>
                    <a:pt x="143407" y="299789"/>
                  </a:cubicBezTo>
                  <a:cubicBezTo>
                    <a:pt x="119065" y="320956"/>
                    <a:pt x="6882" y="314606"/>
                    <a:pt x="532" y="318839"/>
                  </a:cubicBezTo>
                  <a:cubicBezTo>
                    <a:pt x="-5818" y="323072"/>
                    <a:pt x="45511" y="307197"/>
                    <a:pt x="105307" y="325189"/>
                  </a:cubicBezTo>
                  <a:cubicBezTo>
                    <a:pt x="165103" y="343181"/>
                    <a:pt x="308507" y="409327"/>
                    <a:pt x="359307" y="426789"/>
                  </a:cubicBezTo>
                  <a:cubicBezTo>
                    <a:pt x="410107" y="444251"/>
                    <a:pt x="415399" y="433668"/>
                    <a:pt x="410107" y="429964"/>
                  </a:cubicBezTo>
                  <a:cubicBezTo>
                    <a:pt x="404815" y="426260"/>
                    <a:pt x="376770" y="423614"/>
                    <a:pt x="327557" y="404564"/>
                  </a:cubicBezTo>
                  <a:cubicBezTo>
                    <a:pt x="278345" y="385514"/>
                    <a:pt x="148169" y="338418"/>
                    <a:pt x="114832" y="315664"/>
                  </a:cubicBezTo>
                  <a:cubicBezTo>
                    <a:pt x="81494" y="292910"/>
                    <a:pt x="137057" y="299789"/>
                    <a:pt x="127532" y="268039"/>
                  </a:cubicBezTo>
                  <a:cubicBezTo>
                    <a:pt x="118007" y="236289"/>
                    <a:pt x="53978" y="123047"/>
                    <a:pt x="57682" y="125164"/>
                  </a:cubicBezTo>
                  <a:cubicBezTo>
                    <a:pt x="61386" y="127281"/>
                    <a:pt x="139703" y="273331"/>
                    <a:pt x="149757" y="280739"/>
                  </a:cubicBezTo>
                  <a:cubicBezTo>
                    <a:pt x="159811" y="288147"/>
                    <a:pt x="127003" y="203481"/>
                    <a:pt x="118007" y="169614"/>
                  </a:cubicBezTo>
                  <a:cubicBezTo>
                    <a:pt x="109011" y="135747"/>
                    <a:pt x="97370" y="85477"/>
                    <a:pt x="95782" y="77539"/>
                  </a:cubicBezTo>
                  <a:cubicBezTo>
                    <a:pt x="94194" y="69601"/>
                    <a:pt x="84669" y="137864"/>
                    <a:pt x="108482" y="121989"/>
                  </a:cubicBezTo>
                  <a:cubicBezTo>
                    <a:pt x="132294" y="106114"/>
                    <a:pt x="260882" y="10864"/>
                    <a:pt x="267232" y="1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26BB0068-6029-137E-6B7E-3D85F8612701}"/>
                </a:ext>
              </a:extLst>
            </p:cNvPr>
            <p:cNvSpPr/>
            <p:nvPr/>
          </p:nvSpPr>
          <p:spPr>
            <a:xfrm>
              <a:off x="4974973" y="2980730"/>
              <a:ext cx="313529" cy="510913"/>
            </a:xfrm>
            <a:custGeom>
              <a:avLst/>
              <a:gdLst>
                <a:gd name="connsiteX0" fmla="*/ 197102 w 313529"/>
                <a:gd name="connsiteY0" fmla="*/ 595 h 510913"/>
                <a:gd name="connsiteX1" fmla="*/ 130427 w 313529"/>
                <a:gd name="connsiteY1" fmla="*/ 95845 h 510913"/>
                <a:gd name="connsiteX2" fmla="*/ 165352 w 313529"/>
                <a:gd name="connsiteY2" fmla="*/ 178395 h 510913"/>
                <a:gd name="connsiteX3" fmla="*/ 127252 w 313529"/>
                <a:gd name="connsiteY3" fmla="*/ 219670 h 510913"/>
                <a:gd name="connsiteX4" fmla="*/ 143127 w 313529"/>
                <a:gd name="connsiteY4" fmla="*/ 273645 h 510913"/>
                <a:gd name="connsiteX5" fmla="*/ 3427 w 313529"/>
                <a:gd name="connsiteY5" fmla="*/ 276820 h 510913"/>
                <a:gd name="connsiteX6" fmla="*/ 308227 w 313529"/>
                <a:gd name="connsiteY6" fmla="*/ 276820 h 510913"/>
                <a:gd name="connsiteX7" fmla="*/ 193927 w 313529"/>
                <a:gd name="connsiteY7" fmla="*/ 299045 h 510913"/>
                <a:gd name="connsiteX8" fmla="*/ 152652 w 313529"/>
                <a:gd name="connsiteY8" fmla="*/ 321270 h 510913"/>
                <a:gd name="connsiteX9" fmla="*/ 114552 w 313529"/>
                <a:gd name="connsiteY9" fmla="*/ 365720 h 510913"/>
                <a:gd name="connsiteX10" fmla="*/ 89152 w 313529"/>
                <a:gd name="connsiteY10" fmla="*/ 337145 h 510913"/>
                <a:gd name="connsiteX11" fmla="*/ 92327 w 313529"/>
                <a:gd name="connsiteY11" fmla="*/ 394295 h 510913"/>
                <a:gd name="connsiteX12" fmla="*/ 28827 w 313529"/>
                <a:gd name="connsiteY12" fmla="*/ 457795 h 510913"/>
                <a:gd name="connsiteX13" fmla="*/ 117727 w 313529"/>
                <a:gd name="connsiteY13" fmla="*/ 419695 h 510913"/>
                <a:gd name="connsiteX14" fmla="*/ 190752 w 313529"/>
                <a:gd name="connsiteY14" fmla="*/ 451445 h 510913"/>
                <a:gd name="connsiteX15" fmla="*/ 184402 w 313529"/>
                <a:gd name="connsiteY15" fmla="*/ 502245 h 510913"/>
                <a:gd name="connsiteX16" fmla="*/ 139952 w 313529"/>
                <a:gd name="connsiteY16" fmla="*/ 502245 h 510913"/>
                <a:gd name="connsiteX17" fmla="*/ 197102 w 313529"/>
                <a:gd name="connsiteY17" fmla="*/ 416520 h 510913"/>
                <a:gd name="connsiteX18" fmla="*/ 60577 w 313529"/>
                <a:gd name="connsiteY18" fmla="*/ 406995 h 510913"/>
                <a:gd name="connsiteX19" fmla="*/ 139952 w 313529"/>
                <a:gd name="connsiteY19" fmla="*/ 314920 h 510913"/>
                <a:gd name="connsiteX20" fmla="*/ 146302 w 313529"/>
                <a:gd name="connsiteY20" fmla="*/ 267295 h 510913"/>
                <a:gd name="connsiteX21" fmla="*/ 73277 w 313529"/>
                <a:gd name="connsiteY21" fmla="*/ 216495 h 510913"/>
                <a:gd name="connsiteX22" fmla="*/ 143127 w 313529"/>
                <a:gd name="connsiteY22" fmla="*/ 172045 h 510913"/>
                <a:gd name="connsiteX23" fmla="*/ 98677 w 313529"/>
                <a:gd name="connsiteY23" fmla="*/ 137120 h 510913"/>
                <a:gd name="connsiteX24" fmla="*/ 85977 w 313529"/>
                <a:gd name="connsiteY24" fmla="*/ 143470 h 510913"/>
                <a:gd name="connsiteX25" fmla="*/ 197102 w 313529"/>
                <a:gd name="connsiteY25" fmla="*/ 595 h 5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3529" h="510913">
                  <a:moveTo>
                    <a:pt x="197102" y="595"/>
                  </a:moveTo>
                  <a:cubicBezTo>
                    <a:pt x="204510" y="-7343"/>
                    <a:pt x="135719" y="66212"/>
                    <a:pt x="130427" y="95845"/>
                  </a:cubicBezTo>
                  <a:cubicBezTo>
                    <a:pt x="125135" y="125478"/>
                    <a:pt x="165881" y="157758"/>
                    <a:pt x="165352" y="178395"/>
                  </a:cubicBezTo>
                  <a:cubicBezTo>
                    <a:pt x="164823" y="199032"/>
                    <a:pt x="130956" y="203795"/>
                    <a:pt x="127252" y="219670"/>
                  </a:cubicBezTo>
                  <a:cubicBezTo>
                    <a:pt x="123548" y="235545"/>
                    <a:pt x="163764" y="264120"/>
                    <a:pt x="143127" y="273645"/>
                  </a:cubicBezTo>
                  <a:cubicBezTo>
                    <a:pt x="122490" y="283170"/>
                    <a:pt x="-24090" y="276291"/>
                    <a:pt x="3427" y="276820"/>
                  </a:cubicBezTo>
                  <a:cubicBezTo>
                    <a:pt x="30944" y="277349"/>
                    <a:pt x="276477" y="273116"/>
                    <a:pt x="308227" y="276820"/>
                  </a:cubicBezTo>
                  <a:cubicBezTo>
                    <a:pt x="339977" y="280524"/>
                    <a:pt x="219856" y="291637"/>
                    <a:pt x="193927" y="299045"/>
                  </a:cubicBezTo>
                  <a:cubicBezTo>
                    <a:pt x="167998" y="306453"/>
                    <a:pt x="165881" y="310158"/>
                    <a:pt x="152652" y="321270"/>
                  </a:cubicBezTo>
                  <a:cubicBezTo>
                    <a:pt x="139423" y="332382"/>
                    <a:pt x="125135" y="363074"/>
                    <a:pt x="114552" y="365720"/>
                  </a:cubicBezTo>
                  <a:cubicBezTo>
                    <a:pt x="103969" y="368366"/>
                    <a:pt x="92856" y="332383"/>
                    <a:pt x="89152" y="337145"/>
                  </a:cubicBezTo>
                  <a:cubicBezTo>
                    <a:pt x="85448" y="341907"/>
                    <a:pt x="102381" y="374187"/>
                    <a:pt x="92327" y="394295"/>
                  </a:cubicBezTo>
                  <a:cubicBezTo>
                    <a:pt x="82273" y="414403"/>
                    <a:pt x="24594" y="453562"/>
                    <a:pt x="28827" y="457795"/>
                  </a:cubicBezTo>
                  <a:cubicBezTo>
                    <a:pt x="33060" y="462028"/>
                    <a:pt x="90740" y="420753"/>
                    <a:pt x="117727" y="419695"/>
                  </a:cubicBezTo>
                  <a:cubicBezTo>
                    <a:pt x="144714" y="418637"/>
                    <a:pt x="179639" y="437687"/>
                    <a:pt x="190752" y="451445"/>
                  </a:cubicBezTo>
                  <a:cubicBezTo>
                    <a:pt x="201865" y="465203"/>
                    <a:pt x="192869" y="493778"/>
                    <a:pt x="184402" y="502245"/>
                  </a:cubicBezTo>
                  <a:cubicBezTo>
                    <a:pt x="175935" y="510712"/>
                    <a:pt x="137835" y="516533"/>
                    <a:pt x="139952" y="502245"/>
                  </a:cubicBezTo>
                  <a:cubicBezTo>
                    <a:pt x="142069" y="487958"/>
                    <a:pt x="210331" y="432395"/>
                    <a:pt x="197102" y="416520"/>
                  </a:cubicBezTo>
                  <a:cubicBezTo>
                    <a:pt x="183873" y="400645"/>
                    <a:pt x="70102" y="423928"/>
                    <a:pt x="60577" y="406995"/>
                  </a:cubicBezTo>
                  <a:cubicBezTo>
                    <a:pt x="51052" y="390062"/>
                    <a:pt x="125665" y="338203"/>
                    <a:pt x="139952" y="314920"/>
                  </a:cubicBezTo>
                  <a:cubicBezTo>
                    <a:pt x="154239" y="291637"/>
                    <a:pt x="157414" y="283699"/>
                    <a:pt x="146302" y="267295"/>
                  </a:cubicBezTo>
                  <a:cubicBezTo>
                    <a:pt x="135190" y="250891"/>
                    <a:pt x="73806" y="232370"/>
                    <a:pt x="73277" y="216495"/>
                  </a:cubicBezTo>
                  <a:cubicBezTo>
                    <a:pt x="72748" y="200620"/>
                    <a:pt x="138894" y="185274"/>
                    <a:pt x="143127" y="172045"/>
                  </a:cubicBezTo>
                  <a:cubicBezTo>
                    <a:pt x="147360" y="158816"/>
                    <a:pt x="108202" y="141883"/>
                    <a:pt x="98677" y="137120"/>
                  </a:cubicBezTo>
                  <a:cubicBezTo>
                    <a:pt x="89152" y="132357"/>
                    <a:pt x="68515" y="161462"/>
                    <a:pt x="85977" y="143470"/>
                  </a:cubicBezTo>
                  <a:cubicBezTo>
                    <a:pt x="103439" y="125478"/>
                    <a:pt x="189694" y="8533"/>
                    <a:pt x="197102" y="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9B942577-7F03-5280-CE85-404088BE9716}"/>
                </a:ext>
              </a:extLst>
            </p:cNvPr>
            <p:cNvSpPr/>
            <p:nvPr/>
          </p:nvSpPr>
          <p:spPr>
            <a:xfrm>
              <a:off x="4932198" y="3450975"/>
              <a:ext cx="224358" cy="613032"/>
            </a:xfrm>
            <a:custGeom>
              <a:avLst/>
              <a:gdLst>
                <a:gd name="connsiteX0" fmla="*/ 224002 w 224358"/>
                <a:gd name="connsiteY0" fmla="*/ 250 h 613032"/>
                <a:gd name="connsiteX1" fmla="*/ 84302 w 224358"/>
                <a:gd name="connsiteY1" fmla="*/ 79625 h 613032"/>
                <a:gd name="connsiteX2" fmla="*/ 1752 w 224358"/>
                <a:gd name="connsiteY2" fmla="*/ 200275 h 613032"/>
                <a:gd name="connsiteX3" fmla="*/ 27152 w 224358"/>
                <a:gd name="connsiteY3" fmla="*/ 197100 h 613032"/>
                <a:gd name="connsiteX4" fmla="*/ 17627 w 224358"/>
                <a:gd name="connsiteY4" fmla="*/ 276475 h 613032"/>
                <a:gd name="connsiteX5" fmla="*/ 58902 w 224358"/>
                <a:gd name="connsiteY5" fmla="*/ 333625 h 613032"/>
                <a:gd name="connsiteX6" fmla="*/ 39852 w 224358"/>
                <a:gd name="connsiteY6" fmla="*/ 314575 h 613032"/>
                <a:gd name="connsiteX7" fmla="*/ 128752 w 224358"/>
                <a:gd name="connsiteY7" fmla="*/ 349500 h 613032"/>
                <a:gd name="connsiteX8" fmla="*/ 154152 w 224358"/>
                <a:gd name="connsiteY8" fmla="*/ 413000 h 613032"/>
                <a:gd name="connsiteX9" fmla="*/ 116052 w 224358"/>
                <a:gd name="connsiteY9" fmla="*/ 444750 h 613032"/>
                <a:gd name="connsiteX10" fmla="*/ 217652 w 224358"/>
                <a:gd name="connsiteY10" fmla="*/ 416175 h 613032"/>
                <a:gd name="connsiteX11" fmla="*/ 182727 w 224358"/>
                <a:gd name="connsiteY11" fmla="*/ 473325 h 613032"/>
                <a:gd name="connsiteX12" fmla="*/ 138277 w 224358"/>
                <a:gd name="connsiteY12" fmla="*/ 613025 h 613032"/>
                <a:gd name="connsiteX13" fmla="*/ 173202 w 224358"/>
                <a:gd name="connsiteY13" fmla="*/ 466975 h 613032"/>
                <a:gd name="connsiteX14" fmla="*/ 100177 w 224358"/>
                <a:gd name="connsiteY14" fmla="*/ 413000 h 613032"/>
                <a:gd name="connsiteX15" fmla="*/ 112877 w 224358"/>
                <a:gd name="connsiteY15" fmla="*/ 381250 h 613032"/>
                <a:gd name="connsiteX16" fmla="*/ 33502 w 224358"/>
                <a:gd name="connsiteY16" fmla="*/ 403475 h 613032"/>
                <a:gd name="connsiteX17" fmla="*/ 122402 w 224358"/>
                <a:gd name="connsiteY17" fmla="*/ 378075 h 613032"/>
                <a:gd name="connsiteX18" fmla="*/ 179552 w 224358"/>
                <a:gd name="connsiteY18" fmla="*/ 244725 h 613032"/>
                <a:gd name="connsiteX19" fmla="*/ 77952 w 224358"/>
                <a:gd name="connsiteY19" fmla="*/ 305050 h 613032"/>
                <a:gd name="connsiteX20" fmla="*/ 131927 w 224358"/>
                <a:gd name="connsiteY20" fmla="*/ 260600 h 613032"/>
                <a:gd name="connsiteX21" fmla="*/ 49377 w 224358"/>
                <a:gd name="connsiteY21" fmla="*/ 235200 h 613032"/>
                <a:gd name="connsiteX22" fmla="*/ 77952 w 224358"/>
                <a:gd name="connsiteY22" fmla="*/ 63750 h 613032"/>
                <a:gd name="connsiteX23" fmla="*/ 39852 w 224358"/>
                <a:gd name="connsiteY23" fmla="*/ 105025 h 613032"/>
                <a:gd name="connsiteX24" fmla="*/ 224002 w 224358"/>
                <a:gd name="connsiteY24" fmla="*/ 250 h 61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4358" h="613032">
                  <a:moveTo>
                    <a:pt x="224002" y="250"/>
                  </a:moveTo>
                  <a:cubicBezTo>
                    <a:pt x="231410" y="-3983"/>
                    <a:pt x="121344" y="46288"/>
                    <a:pt x="84302" y="79625"/>
                  </a:cubicBezTo>
                  <a:cubicBezTo>
                    <a:pt x="47260" y="112962"/>
                    <a:pt x="11277" y="180696"/>
                    <a:pt x="1752" y="200275"/>
                  </a:cubicBezTo>
                  <a:cubicBezTo>
                    <a:pt x="-7773" y="219854"/>
                    <a:pt x="24506" y="184400"/>
                    <a:pt x="27152" y="197100"/>
                  </a:cubicBezTo>
                  <a:cubicBezTo>
                    <a:pt x="29798" y="209800"/>
                    <a:pt x="12335" y="253721"/>
                    <a:pt x="17627" y="276475"/>
                  </a:cubicBezTo>
                  <a:cubicBezTo>
                    <a:pt x="22919" y="299229"/>
                    <a:pt x="58902" y="333625"/>
                    <a:pt x="58902" y="333625"/>
                  </a:cubicBezTo>
                  <a:cubicBezTo>
                    <a:pt x="62606" y="339975"/>
                    <a:pt x="28210" y="311929"/>
                    <a:pt x="39852" y="314575"/>
                  </a:cubicBezTo>
                  <a:cubicBezTo>
                    <a:pt x="51494" y="317221"/>
                    <a:pt x="109702" y="333096"/>
                    <a:pt x="128752" y="349500"/>
                  </a:cubicBezTo>
                  <a:cubicBezTo>
                    <a:pt x="147802" y="365904"/>
                    <a:pt x="156269" y="397125"/>
                    <a:pt x="154152" y="413000"/>
                  </a:cubicBezTo>
                  <a:cubicBezTo>
                    <a:pt x="152035" y="428875"/>
                    <a:pt x="105469" y="444221"/>
                    <a:pt x="116052" y="444750"/>
                  </a:cubicBezTo>
                  <a:cubicBezTo>
                    <a:pt x="126635" y="445279"/>
                    <a:pt x="206540" y="411413"/>
                    <a:pt x="217652" y="416175"/>
                  </a:cubicBezTo>
                  <a:cubicBezTo>
                    <a:pt x="228764" y="420937"/>
                    <a:pt x="195956" y="440517"/>
                    <a:pt x="182727" y="473325"/>
                  </a:cubicBezTo>
                  <a:cubicBezTo>
                    <a:pt x="169498" y="506133"/>
                    <a:pt x="139865" y="614083"/>
                    <a:pt x="138277" y="613025"/>
                  </a:cubicBezTo>
                  <a:cubicBezTo>
                    <a:pt x="136689" y="611967"/>
                    <a:pt x="179552" y="500313"/>
                    <a:pt x="173202" y="466975"/>
                  </a:cubicBezTo>
                  <a:cubicBezTo>
                    <a:pt x="166852" y="433638"/>
                    <a:pt x="110231" y="427287"/>
                    <a:pt x="100177" y="413000"/>
                  </a:cubicBezTo>
                  <a:cubicBezTo>
                    <a:pt x="90123" y="398713"/>
                    <a:pt x="123989" y="382837"/>
                    <a:pt x="112877" y="381250"/>
                  </a:cubicBezTo>
                  <a:cubicBezTo>
                    <a:pt x="101765" y="379663"/>
                    <a:pt x="31915" y="404004"/>
                    <a:pt x="33502" y="403475"/>
                  </a:cubicBezTo>
                  <a:cubicBezTo>
                    <a:pt x="35089" y="402946"/>
                    <a:pt x="98060" y="404533"/>
                    <a:pt x="122402" y="378075"/>
                  </a:cubicBezTo>
                  <a:cubicBezTo>
                    <a:pt x="146744" y="351617"/>
                    <a:pt x="186960" y="256896"/>
                    <a:pt x="179552" y="244725"/>
                  </a:cubicBezTo>
                  <a:cubicBezTo>
                    <a:pt x="172144" y="232554"/>
                    <a:pt x="85889" y="302404"/>
                    <a:pt x="77952" y="305050"/>
                  </a:cubicBezTo>
                  <a:cubicBezTo>
                    <a:pt x="70015" y="307696"/>
                    <a:pt x="136689" y="272242"/>
                    <a:pt x="131927" y="260600"/>
                  </a:cubicBezTo>
                  <a:cubicBezTo>
                    <a:pt x="127165" y="248958"/>
                    <a:pt x="58373" y="268008"/>
                    <a:pt x="49377" y="235200"/>
                  </a:cubicBezTo>
                  <a:cubicBezTo>
                    <a:pt x="40381" y="202392"/>
                    <a:pt x="79539" y="85446"/>
                    <a:pt x="77952" y="63750"/>
                  </a:cubicBezTo>
                  <a:cubicBezTo>
                    <a:pt x="76365" y="42054"/>
                    <a:pt x="20802" y="112962"/>
                    <a:pt x="39852" y="105025"/>
                  </a:cubicBezTo>
                  <a:cubicBezTo>
                    <a:pt x="58902" y="97088"/>
                    <a:pt x="216594" y="4483"/>
                    <a:pt x="224002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26D5AFF5-9DE3-0EFF-CDEA-F65C0951469D}"/>
                </a:ext>
              </a:extLst>
            </p:cNvPr>
            <p:cNvSpPr/>
            <p:nvPr/>
          </p:nvSpPr>
          <p:spPr>
            <a:xfrm>
              <a:off x="4952626" y="3886169"/>
              <a:ext cx="174240" cy="803461"/>
            </a:xfrm>
            <a:custGeom>
              <a:avLst/>
              <a:gdLst>
                <a:gd name="connsiteX0" fmla="*/ 67049 w 174240"/>
                <a:gd name="connsiteY0" fmla="*/ 34956 h 803461"/>
                <a:gd name="connsiteX1" fmla="*/ 124199 w 174240"/>
                <a:gd name="connsiteY1" fmla="*/ 117506 h 803461"/>
                <a:gd name="connsiteX2" fmla="*/ 374 w 174240"/>
                <a:gd name="connsiteY2" fmla="*/ 250856 h 803461"/>
                <a:gd name="connsiteX3" fmla="*/ 171824 w 174240"/>
                <a:gd name="connsiteY3" fmla="*/ 177831 h 803461"/>
                <a:gd name="connsiteX4" fmla="*/ 101974 w 174240"/>
                <a:gd name="connsiteY4" fmla="*/ 263556 h 803461"/>
                <a:gd name="connsiteX5" fmla="*/ 114674 w 174240"/>
                <a:gd name="connsiteY5" fmla="*/ 301656 h 803461"/>
                <a:gd name="connsiteX6" fmla="*/ 76574 w 174240"/>
                <a:gd name="connsiteY6" fmla="*/ 358806 h 803461"/>
                <a:gd name="connsiteX7" fmla="*/ 82924 w 174240"/>
                <a:gd name="connsiteY7" fmla="*/ 479456 h 803461"/>
                <a:gd name="connsiteX8" fmla="*/ 95624 w 174240"/>
                <a:gd name="connsiteY8" fmla="*/ 447706 h 803461"/>
                <a:gd name="connsiteX9" fmla="*/ 79749 w 174240"/>
                <a:gd name="connsiteY9" fmla="*/ 520731 h 803461"/>
                <a:gd name="connsiteX10" fmla="*/ 70224 w 174240"/>
                <a:gd name="connsiteY10" fmla="*/ 625506 h 803461"/>
                <a:gd name="connsiteX11" fmla="*/ 67049 w 174240"/>
                <a:gd name="connsiteY11" fmla="*/ 803306 h 803461"/>
                <a:gd name="connsiteX12" fmla="*/ 86099 w 174240"/>
                <a:gd name="connsiteY12" fmla="*/ 654081 h 803461"/>
                <a:gd name="connsiteX13" fmla="*/ 111499 w 174240"/>
                <a:gd name="connsiteY13" fmla="*/ 514381 h 803461"/>
                <a:gd name="connsiteX14" fmla="*/ 127374 w 174240"/>
                <a:gd name="connsiteY14" fmla="*/ 339756 h 803461"/>
                <a:gd name="connsiteX15" fmla="*/ 92449 w 174240"/>
                <a:gd name="connsiteY15" fmla="*/ 403256 h 803461"/>
                <a:gd name="connsiteX16" fmla="*/ 98799 w 174240"/>
                <a:gd name="connsiteY16" fmla="*/ 225456 h 803461"/>
                <a:gd name="connsiteX17" fmla="*/ 28949 w 174240"/>
                <a:gd name="connsiteY17" fmla="*/ 139731 h 803461"/>
                <a:gd name="connsiteX18" fmla="*/ 41649 w 174240"/>
                <a:gd name="connsiteY18" fmla="*/ 142906 h 803461"/>
                <a:gd name="connsiteX19" fmla="*/ 136899 w 174240"/>
                <a:gd name="connsiteY19" fmla="*/ 73056 h 803461"/>
                <a:gd name="connsiteX20" fmla="*/ 146424 w 174240"/>
                <a:gd name="connsiteY20" fmla="*/ 31 h 803461"/>
                <a:gd name="connsiteX21" fmla="*/ 117849 w 174240"/>
                <a:gd name="connsiteY21" fmla="*/ 63531 h 803461"/>
                <a:gd name="connsiteX22" fmla="*/ 67049 w 174240"/>
                <a:gd name="connsiteY22" fmla="*/ 34956 h 80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240" h="803461">
                  <a:moveTo>
                    <a:pt x="67049" y="34956"/>
                  </a:moveTo>
                  <a:cubicBezTo>
                    <a:pt x="68107" y="43952"/>
                    <a:pt x="135312" y="81523"/>
                    <a:pt x="124199" y="117506"/>
                  </a:cubicBezTo>
                  <a:cubicBezTo>
                    <a:pt x="113086" y="153489"/>
                    <a:pt x="-7563" y="240802"/>
                    <a:pt x="374" y="250856"/>
                  </a:cubicBezTo>
                  <a:cubicBezTo>
                    <a:pt x="8311" y="260910"/>
                    <a:pt x="154891" y="175714"/>
                    <a:pt x="171824" y="177831"/>
                  </a:cubicBezTo>
                  <a:cubicBezTo>
                    <a:pt x="188757" y="179948"/>
                    <a:pt x="111499" y="242919"/>
                    <a:pt x="101974" y="263556"/>
                  </a:cubicBezTo>
                  <a:cubicBezTo>
                    <a:pt x="92449" y="284193"/>
                    <a:pt x="118907" y="285781"/>
                    <a:pt x="114674" y="301656"/>
                  </a:cubicBezTo>
                  <a:cubicBezTo>
                    <a:pt x="110441" y="317531"/>
                    <a:pt x="81866" y="329173"/>
                    <a:pt x="76574" y="358806"/>
                  </a:cubicBezTo>
                  <a:cubicBezTo>
                    <a:pt x="71282" y="388439"/>
                    <a:pt x="79749" y="464639"/>
                    <a:pt x="82924" y="479456"/>
                  </a:cubicBezTo>
                  <a:cubicBezTo>
                    <a:pt x="86099" y="494273"/>
                    <a:pt x="96153" y="440827"/>
                    <a:pt x="95624" y="447706"/>
                  </a:cubicBezTo>
                  <a:cubicBezTo>
                    <a:pt x="95095" y="454585"/>
                    <a:pt x="83982" y="491098"/>
                    <a:pt x="79749" y="520731"/>
                  </a:cubicBezTo>
                  <a:cubicBezTo>
                    <a:pt x="75516" y="550364"/>
                    <a:pt x="72341" y="578410"/>
                    <a:pt x="70224" y="625506"/>
                  </a:cubicBezTo>
                  <a:cubicBezTo>
                    <a:pt x="68107" y="672602"/>
                    <a:pt x="64403" y="798544"/>
                    <a:pt x="67049" y="803306"/>
                  </a:cubicBezTo>
                  <a:cubicBezTo>
                    <a:pt x="69695" y="808068"/>
                    <a:pt x="78691" y="702235"/>
                    <a:pt x="86099" y="654081"/>
                  </a:cubicBezTo>
                  <a:cubicBezTo>
                    <a:pt x="93507" y="605927"/>
                    <a:pt x="104620" y="566769"/>
                    <a:pt x="111499" y="514381"/>
                  </a:cubicBezTo>
                  <a:cubicBezTo>
                    <a:pt x="118378" y="461994"/>
                    <a:pt x="130549" y="358277"/>
                    <a:pt x="127374" y="339756"/>
                  </a:cubicBezTo>
                  <a:cubicBezTo>
                    <a:pt x="124199" y="321235"/>
                    <a:pt x="97211" y="422306"/>
                    <a:pt x="92449" y="403256"/>
                  </a:cubicBezTo>
                  <a:cubicBezTo>
                    <a:pt x="87687" y="384206"/>
                    <a:pt x="109382" y="269377"/>
                    <a:pt x="98799" y="225456"/>
                  </a:cubicBezTo>
                  <a:cubicBezTo>
                    <a:pt x="88216" y="181535"/>
                    <a:pt x="38474" y="153489"/>
                    <a:pt x="28949" y="139731"/>
                  </a:cubicBezTo>
                  <a:cubicBezTo>
                    <a:pt x="19424" y="125973"/>
                    <a:pt x="23658" y="154018"/>
                    <a:pt x="41649" y="142906"/>
                  </a:cubicBezTo>
                  <a:cubicBezTo>
                    <a:pt x="59640" y="131794"/>
                    <a:pt x="119437" y="96868"/>
                    <a:pt x="136899" y="73056"/>
                  </a:cubicBezTo>
                  <a:cubicBezTo>
                    <a:pt x="154361" y="49244"/>
                    <a:pt x="149599" y="1618"/>
                    <a:pt x="146424" y="31"/>
                  </a:cubicBezTo>
                  <a:cubicBezTo>
                    <a:pt x="143249" y="-1556"/>
                    <a:pt x="128961" y="56652"/>
                    <a:pt x="117849" y="63531"/>
                  </a:cubicBezTo>
                  <a:cubicBezTo>
                    <a:pt x="106737" y="70410"/>
                    <a:pt x="65991" y="25960"/>
                    <a:pt x="67049" y="34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3B239D92-C051-BEE7-BFCB-A37CC9038058}"/>
                </a:ext>
              </a:extLst>
            </p:cNvPr>
            <p:cNvSpPr/>
            <p:nvPr/>
          </p:nvSpPr>
          <p:spPr>
            <a:xfrm>
              <a:off x="4825467" y="3237789"/>
              <a:ext cx="62864" cy="1242578"/>
            </a:xfrm>
            <a:custGeom>
              <a:avLst/>
              <a:gdLst>
                <a:gd name="connsiteX0" fmla="*/ 25933 w 62864"/>
                <a:gd name="connsiteY0" fmla="*/ 7061 h 1242578"/>
                <a:gd name="connsiteX1" fmla="*/ 38633 w 62864"/>
                <a:gd name="connsiteY1" fmla="*/ 451561 h 1242578"/>
                <a:gd name="connsiteX2" fmla="*/ 51333 w 62864"/>
                <a:gd name="connsiteY2" fmla="*/ 378536 h 1242578"/>
                <a:gd name="connsiteX3" fmla="*/ 57683 w 62864"/>
                <a:gd name="connsiteY3" fmla="*/ 543636 h 1242578"/>
                <a:gd name="connsiteX4" fmla="*/ 41808 w 62864"/>
                <a:gd name="connsiteY4" fmla="*/ 638886 h 1242578"/>
                <a:gd name="connsiteX5" fmla="*/ 13233 w 62864"/>
                <a:gd name="connsiteY5" fmla="*/ 937336 h 1242578"/>
                <a:gd name="connsiteX6" fmla="*/ 35458 w 62864"/>
                <a:gd name="connsiteY6" fmla="*/ 899236 h 1242578"/>
                <a:gd name="connsiteX7" fmla="*/ 29108 w 62864"/>
                <a:gd name="connsiteY7" fmla="*/ 1070686 h 1242578"/>
                <a:gd name="connsiteX8" fmla="*/ 6883 w 62864"/>
                <a:gd name="connsiteY8" fmla="*/ 1242136 h 1242578"/>
                <a:gd name="connsiteX9" fmla="*/ 35458 w 62864"/>
                <a:gd name="connsiteY9" fmla="*/ 1111961 h 1242578"/>
                <a:gd name="connsiteX10" fmla="*/ 57683 w 62864"/>
                <a:gd name="connsiteY10" fmla="*/ 867486 h 1242578"/>
                <a:gd name="connsiteX11" fmla="*/ 57683 w 62864"/>
                <a:gd name="connsiteY11" fmla="*/ 711911 h 1242578"/>
                <a:gd name="connsiteX12" fmla="*/ 533 w 62864"/>
                <a:gd name="connsiteY12" fmla="*/ 391236 h 1242578"/>
                <a:gd name="connsiteX13" fmla="*/ 29108 w 62864"/>
                <a:gd name="connsiteY13" fmla="*/ 480136 h 1242578"/>
                <a:gd name="connsiteX14" fmla="*/ 29108 w 62864"/>
                <a:gd name="connsiteY14" fmla="*/ 197561 h 1242578"/>
                <a:gd name="connsiteX15" fmla="*/ 25933 w 62864"/>
                <a:gd name="connsiteY15" fmla="*/ 7061 h 12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864" h="1242578">
                  <a:moveTo>
                    <a:pt x="25933" y="7061"/>
                  </a:moveTo>
                  <a:cubicBezTo>
                    <a:pt x="27521" y="49394"/>
                    <a:pt x="34400" y="389648"/>
                    <a:pt x="38633" y="451561"/>
                  </a:cubicBezTo>
                  <a:cubicBezTo>
                    <a:pt x="42866" y="513474"/>
                    <a:pt x="48158" y="363190"/>
                    <a:pt x="51333" y="378536"/>
                  </a:cubicBezTo>
                  <a:cubicBezTo>
                    <a:pt x="54508" y="393882"/>
                    <a:pt x="59271" y="500244"/>
                    <a:pt x="57683" y="543636"/>
                  </a:cubicBezTo>
                  <a:cubicBezTo>
                    <a:pt x="56096" y="587028"/>
                    <a:pt x="49216" y="573270"/>
                    <a:pt x="41808" y="638886"/>
                  </a:cubicBezTo>
                  <a:cubicBezTo>
                    <a:pt x="34400" y="704502"/>
                    <a:pt x="14291" y="893944"/>
                    <a:pt x="13233" y="937336"/>
                  </a:cubicBezTo>
                  <a:cubicBezTo>
                    <a:pt x="12175" y="980728"/>
                    <a:pt x="32812" y="877011"/>
                    <a:pt x="35458" y="899236"/>
                  </a:cubicBezTo>
                  <a:cubicBezTo>
                    <a:pt x="38104" y="921461"/>
                    <a:pt x="33871" y="1013536"/>
                    <a:pt x="29108" y="1070686"/>
                  </a:cubicBezTo>
                  <a:cubicBezTo>
                    <a:pt x="24345" y="1127836"/>
                    <a:pt x="5825" y="1235257"/>
                    <a:pt x="6883" y="1242136"/>
                  </a:cubicBezTo>
                  <a:cubicBezTo>
                    <a:pt x="7941" y="1249015"/>
                    <a:pt x="26991" y="1174403"/>
                    <a:pt x="35458" y="1111961"/>
                  </a:cubicBezTo>
                  <a:cubicBezTo>
                    <a:pt x="43925" y="1049519"/>
                    <a:pt x="53979" y="934161"/>
                    <a:pt x="57683" y="867486"/>
                  </a:cubicBezTo>
                  <a:cubicBezTo>
                    <a:pt x="61387" y="800811"/>
                    <a:pt x="67208" y="791286"/>
                    <a:pt x="57683" y="711911"/>
                  </a:cubicBezTo>
                  <a:cubicBezTo>
                    <a:pt x="48158" y="632536"/>
                    <a:pt x="5295" y="429865"/>
                    <a:pt x="533" y="391236"/>
                  </a:cubicBezTo>
                  <a:cubicBezTo>
                    <a:pt x="-4229" y="352607"/>
                    <a:pt x="24345" y="512415"/>
                    <a:pt x="29108" y="480136"/>
                  </a:cubicBezTo>
                  <a:cubicBezTo>
                    <a:pt x="33871" y="447857"/>
                    <a:pt x="29637" y="271644"/>
                    <a:pt x="29108" y="197561"/>
                  </a:cubicBezTo>
                  <a:cubicBezTo>
                    <a:pt x="28579" y="123478"/>
                    <a:pt x="24345" y="-35272"/>
                    <a:pt x="25933" y="70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C5A8F39A-330B-F599-4D5A-336DEA8ED892}"/>
                </a:ext>
              </a:extLst>
            </p:cNvPr>
            <p:cNvSpPr/>
            <p:nvPr/>
          </p:nvSpPr>
          <p:spPr>
            <a:xfrm>
              <a:off x="4842218" y="3171535"/>
              <a:ext cx="31825" cy="490325"/>
            </a:xfrm>
            <a:custGeom>
              <a:avLst/>
              <a:gdLst>
                <a:gd name="connsiteX0" fmla="*/ 31407 w 31825"/>
                <a:gd name="connsiteY0" fmla="*/ 9815 h 490325"/>
                <a:gd name="connsiteX1" fmla="*/ 18707 w 31825"/>
                <a:gd name="connsiteY1" fmla="*/ 476540 h 490325"/>
                <a:gd name="connsiteX2" fmla="*/ 2832 w 31825"/>
                <a:gd name="connsiteY2" fmla="*/ 349540 h 490325"/>
                <a:gd name="connsiteX3" fmla="*/ 2832 w 31825"/>
                <a:gd name="connsiteY3" fmla="*/ 171740 h 490325"/>
                <a:gd name="connsiteX4" fmla="*/ 31407 w 31825"/>
                <a:gd name="connsiteY4" fmla="*/ 9815 h 49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25" h="490325">
                  <a:moveTo>
                    <a:pt x="31407" y="9815"/>
                  </a:moveTo>
                  <a:cubicBezTo>
                    <a:pt x="34053" y="60615"/>
                    <a:pt x="23469" y="419919"/>
                    <a:pt x="18707" y="476540"/>
                  </a:cubicBezTo>
                  <a:cubicBezTo>
                    <a:pt x="13944" y="533161"/>
                    <a:pt x="5478" y="400340"/>
                    <a:pt x="2832" y="349540"/>
                  </a:cubicBezTo>
                  <a:cubicBezTo>
                    <a:pt x="186" y="298740"/>
                    <a:pt x="-1930" y="224127"/>
                    <a:pt x="2832" y="171740"/>
                  </a:cubicBezTo>
                  <a:cubicBezTo>
                    <a:pt x="7594" y="119353"/>
                    <a:pt x="28761" y="-40985"/>
                    <a:pt x="31407" y="98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0108474A-8D19-0898-4A6D-9E4A268CAF06}"/>
                </a:ext>
              </a:extLst>
            </p:cNvPr>
            <p:cNvSpPr/>
            <p:nvPr/>
          </p:nvSpPr>
          <p:spPr>
            <a:xfrm>
              <a:off x="5053556" y="3025424"/>
              <a:ext cx="279474" cy="884903"/>
            </a:xfrm>
            <a:custGeom>
              <a:avLst/>
              <a:gdLst>
                <a:gd name="connsiteX0" fmla="*/ 1044 w 279474"/>
                <a:gd name="connsiteY0" fmla="*/ 3526 h 884903"/>
                <a:gd name="connsiteX1" fmla="*/ 128044 w 279474"/>
                <a:gd name="connsiteY1" fmla="*/ 263876 h 884903"/>
                <a:gd name="connsiteX2" fmla="*/ 99469 w 279474"/>
                <a:gd name="connsiteY2" fmla="*/ 406751 h 884903"/>
                <a:gd name="connsiteX3" fmla="*/ 67719 w 279474"/>
                <a:gd name="connsiteY3" fmla="*/ 508351 h 884903"/>
                <a:gd name="connsiteX4" fmla="*/ 121694 w 279474"/>
                <a:gd name="connsiteY4" fmla="*/ 416276 h 884903"/>
                <a:gd name="connsiteX5" fmla="*/ 118519 w 279474"/>
                <a:gd name="connsiteY5" fmla="*/ 495651 h 884903"/>
                <a:gd name="connsiteX6" fmla="*/ 108994 w 279474"/>
                <a:gd name="connsiteY6" fmla="*/ 514701 h 884903"/>
                <a:gd name="connsiteX7" fmla="*/ 39144 w 279474"/>
                <a:gd name="connsiteY7" fmla="*/ 527401 h 884903"/>
                <a:gd name="connsiteX8" fmla="*/ 185194 w 279474"/>
                <a:gd name="connsiteY8" fmla="*/ 540101 h 884903"/>
                <a:gd name="connsiteX9" fmla="*/ 156619 w 279474"/>
                <a:gd name="connsiteY9" fmla="*/ 625826 h 884903"/>
                <a:gd name="connsiteX10" fmla="*/ 137569 w 279474"/>
                <a:gd name="connsiteY10" fmla="*/ 876651 h 884903"/>
                <a:gd name="connsiteX11" fmla="*/ 150269 w 279474"/>
                <a:gd name="connsiteY11" fmla="*/ 679801 h 884903"/>
                <a:gd name="connsiteX12" fmla="*/ 277269 w 279474"/>
                <a:gd name="connsiteY12" fmla="*/ 883001 h 884903"/>
                <a:gd name="connsiteX13" fmla="*/ 226469 w 279474"/>
                <a:gd name="connsiteY13" fmla="*/ 762351 h 884903"/>
                <a:gd name="connsiteX14" fmla="*/ 169319 w 279474"/>
                <a:gd name="connsiteY14" fmla="*/ 454376 h 884903"/>
                <a:gd name="connsiteX15" fmla="*/ 172494 w 279474"/>
                <a:gd name="connsiteY15" fmla="*/ 514701 h 884903"/>
                <a:gd name="connsiteX16" fmla="*/ 147094 w 279474"/>
                <a:gd name="connsiteY16" fmla="*/ 295626 h 884903"/>
                <a:gd name="connsiteX17" fmla="*/ 70894 w 279474"/>
                <a:gd name="connsiteY17" fmla="*/ 124176 h 884903"/>
                <a:gd name="connsiteX18" fmla="*/ 1044 w 279474"/>
                <a:gd name="connsiteY18" fmla="*/ 3526 h 88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4" h="884903">
                  <a:moveTo>
                    <a:pt x="1044" y="3526"/>
                  </a:moveTo>
                  <a:cubicBezTo>
                    <a:pt x="10569" y="26809"/>
                    <a:pt x="111640" y="196672"/>
                    <a:pt x="128044" y="263876"/>
                  </a:cubicBezTo>
                  <a:cubicBezTo>
                    <a:pt x="144448" y="331080"/>
                    <a:pt x="109523" y="366005"/>
                    <a:pt x="99469" y="406751"/>
                  </a:cubicBezTo>
                  <a:cubicBezTo>
                    <a:pt x="89415" y="447497"/>
                    <a:pt x="64015" y="506764"/>
                    <a:pt x="67719" y="508351"/>
                  </a:cubicBezTo>
                  <a:cubicBezTo>
                    <a:pt x="71423" y="509938"/>
                    <a:pt x="113227" y="418393"/>
                    <a:pt x="121694" y="416276"/>
                  </a:cubicBezTo>
                  <a:cubicBezTo>
                    <a:pt x="130161" y="414159"/>
                    <a:pt x="120636" y="479247"/>
                    <a:pt x="118519" y="495651"/>
                  </a:cubicBezTo>
                  <a:cubicBezTo>
                    <a:pt x="116402" y="512055"/>
                    <a:pt x="122223" y="509409"/>
                    <a:pt x="108994" y="514701"/>
                  </a:cubicBezTo>
                  <a:cubicBezTo>
                    <a:pt x="95765" y="519993"/>
                    <a:pt x="26444" y="523168"/>
                    <a:pt x="39144" y="527401"/>
                  </a:cubicBezTo>
                  <a:cubicBezTo>
                    <a:pt x="51844" y="531634"/>
                    <a:pt x="165615" y="523697"/>
                    <a:pt x="185194" y="540101"/>
                  </a:cubicBezTo>
                  <a:cubicBezTo>
                    <a:pt x="204773" y="556505"/>
                    <a:pt x="164556" y="569734"/>
                    <a:pt x="156619" y="625826"/>
                  </a:cubicBezTo>
                  <a:cubicBezTo>
                    <a:pt x="148682" y="681918"/>
                    <a:pt x="138627" y="867655"/>
                    <a:pt x="137569" y="876651"/>
                  </a:cubicBezTo>
                  <a:cubicBezTo>
                    <a:pt x="136511" y="885647"/>
                    <a:pt x="126986" y="678743"/>
                    <a:pt x="150269" y="679801"/>
                  </a:cubicBezTo>
                  <a:cubicBezTo>
                    <a:pt x="173552" y="680859"/>
                    <a:pt x="264569" y="869243"/>
                    <a:pt x="277269" y="883001"/>
                  </a:cubicBezTo>
                  <a:cubicBezTo>
                    <a:pt x="289969" y="896759"/>
                    <a:pt x="244461" y="833789"/>
                    <a:pt x="226469" y="762351"/>
                  </a:cubicBezTo>
                  <a:cubicBezTo>
                    <a:pt x="208477" y="690914"/>
                    <a:pt x="178315" y="495651"/>
                    <a:pt x="169319" y="454376"/>
                  </a:cubicBezTo>
                  <a:cubicBezTo>
                    <a:pt x="160323" y="413101"/>
                    <a:pt x="176198" y="541159"/>
                    <a:pt x="172494" y="514701"/>
                  </a:cubicBezTo>
                  <a:cubicBezTo>
                    <a:pt x="168790" y="488243"/>
                    <a:pt x="164027" y="360713"/>
                    <a:pt x="147094" y="295626"/>
                  </a:cubicBezTo>
                  <a:cubicBezTo>
                    <a:pt x="130161" y="230539"/>
                    <a:pt x="92061" y="170213"/>
                    <a:pt x="70894" y="124176"/>
                  </a:cubicBezTo>
                  <a:cubicBezTo>
                    <a:pt x="49727" y="78139"/>
                    <a:pt x="-8481" y="-19757"/>
                    <a:pt x="1044" y="35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0C3FBFC6-4B99-D9ED-2FAB-D129EBDF0D12}"/>
                </a:ext>
              </a:extLst>
            </p:cNvPr>
            <p:cNvSpPr/>
            <p:nvPr/>
          </p:nvSpPr>
          <p:spPr>
            <a:xfrm>
              <a:off x="5390148" y="3547208"/>
              <a:ext cx="125982" cy="431806"/>
            </a:xfrm>
            <a:custGeom>
              <a:avLst/>
              <a:gdLst>
                <a:gd name="connsiteX0" fmla="*/ 124827 w 125982"/>
                <a:gd name="connsiteY0" fmla="*/ 5617 h 431806"/>
                <a:gd name="connsiteX1" fmla="*/ 48627 w 125982"/>
                <a:gd name="connsiteY1" fmla="*/ 177067 h 431806"/>
                <a:gd name="connsiteX2" fmla="*/ 70852 w 125982"/>
                <a:gd name="connsiteY2" fmla="*/ 316767 h 431806"/>
                <a:gd name="connsiteX3" fmla="*/ 29577 w 125982"/>
                <a:gd name="connsiteY3" fmla="*/ 253267 h 431806"/>
                <a:gd name="connsiteX4" fmla="*/ 105777 w 125982"/>
                <a:gd name="connsiteY4" fmla="*/ 431067 h 431806"/>
                <a:gd name="connsiteX5" fmla="*/ 26402 w 125982"/>
                <a:gd name="connsiteY5" fmla="*/ 304067 h 431806"/>
                <a:gd name="connsiteX6" fmla="*/ 1002 w 125982"/>
                <a:gd name="connsiteY6" fmla="*/ 11967 h 431806"/>
                <a:gd name="connsiteX7" fmla="*/ 13702 w 125982"/>
                <a:gd name="connsiteY7" fmla="*/ 151667 h 431806"/>
                <a:gd name="connsiteX8" fmla="*/ 89902 w 125982"/>
                <a:gd name="connsiteY8" fmla="*/ 50067 h 431806"/>
                <a:gd name="connsiteX9" fmla="*/ 124827 w 125982"/>
                <a:gd name="connsiteY9" fmla="*/ 5617 h 4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982" h="431806">
                  <a:moveTo>
                    <a:pt x="124827" y="5617"/>
                  </a:moveTo>
                  <a:cubicBezTo>
                    <a:pt x="117948" y="26783"/>
                    <a:pt x="57623" y="125209"/>
                    <a:pt x="48627" y="177067"/>
                  </a:cubicBezTo>
                  <a:cubicBezTo>
                    <a:pt x="39631" y="228925"/>
                    <a:pt x="74027" y="304067"/>
                    <a:pt x="70852" y="316767"/>
                  </a:cubicBezTo>
                  <a:cubicBezTo>
                    <a:pt x="67677" y="329467"/>
                    <a:pt x="23756" y="234217"/>
                    <a:pt x="29577" y="253267"/>
                  </a:cubicBezTo>
                  <a:cubicBezTo>
                    <a:pt x="35398" y="272317"/>
                    <a:pt x="106306" y="422600"/>
                    <a:pt x="105777" y="431067"/>
                  </a:cubicBezTo>
                  <a:cubicBezTo>
                    <a:pt x="105248" y="439534"/>
                    <a:pt x="43864" y="373917"/>
                    <a:pt x="26402" y="304067"/>
                  </a:cubicBezTo>
                  <a:cubicBezTo>
                    <a:pt x="8940" y="234217"/>
                    <a:pt x="3119" y="37367"/>
                    <a:pt x="1002" y="11967"/>
                  </a:cubicBezTo>
                  <a:cubicBezTo>
                    <a:pt x="-1115" y="-13433"/>
                    <a:pt x="-1115" y="145317"/>
                    <a:pt x="13702" y="151667"/>
                  </a:cubicBezTo>
                  <a:cubicBezTo>
                    <a:pt x="28519" y="158017"/>
                    <a:pt x="73498" y="71763"/>
                    <a:pt x="89902" y="50067"/>
                  </a:cubicBezTo>
                  <a:cubicBezTo>
                    <a:pt x="106306" y="28371"/>
                    <a:pt x="131706" y="-15549"/>
                    <a:pt x="124827" y="5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DC27FBA0-8412-8A65-D224-89805ACACA07}"/>
                </a:ext>
              </a:extLst>
            </p:cNvPr>
            <p:cNvSpPr/>
            <p:nvPr/>
          </p:nvSpPr>
          <p:spPr>
            <a:xfrm>
              <a:off x="5452423" y="3240213"/>
              <a:ext cx="459439" cy="437138"/>
            </a:xfrm>
            <a:custGeom>
              <a:avLst/>
              <a:gdLst>
                <a:gd name="connsiteX0" fmla="*/ 72077 w 459439"/>
                <a:gd name="connsiteY0" fmla="*/ 296737 h 437138"/>
                <a:gd name="connsiteX1" fmla="*/ 351477 w 459439"/>
                <a:gd name="connsiteY1" fmla="*/ 42737 h 437138"/>
                <a:gd name="connsiteX2" fmla="*/ 275277 w 459439"/>
                <a:gd name="connsiteY2" fmla="*/ 109412 h 437138"/>
                <a:gd name="connsiteX3" fmla="*/ 132402 w 459439"/>
                <a:gd name="connsiteY3" fmla="*/ 347537 h 437138"/>
                <a:gd name="connsiteX4" fmla="*/ 195902 w 459439"/>
                <a:gd name="connsiteY4" fmla="*/ 252287 h 437138"/>
                <a:gd name="connsiteX5" fmla="*/ 316552 w 459439"/>
                <a:gd name="connsiteY5" fmla="*/ 176087 h 437138"/>
                <a:gd name="connsiteX6" fmla="*/ 399102 w 459439"/>
                <a:gd name="connsiteY6" fmla="*/ 204662 h 437138"/>
                <a:gd name="connsiteX7" fmla="*/ 386402 w 459439"/>
                <a:gd name="connsiteY7" fmla="*/ 153862 h 437138"/>
                <a:gd name="connsiteX8" fmla="*/ 459427 w 459439"/>
                <a:gd name="connsiteY8" fmla="*/ 293562 h 437138"/>
                <a:gd name="connsiteX9" fmla="*/ 380052 w 459439"/>
                <a:gd name="connsiteY9" fmla="*/ 176087 h 437138"/>
                <a:gd name="connsiteX10" fmla="*/ 214952 w 459439"/>
                <a:gd name="connsiteY10" fmla="*/ 261812 h 437138"/>
                <a:gd name="connsiteX11" fmla="*/ 2227 w 459439"/>
                <a:gd name="connsiteY11" fmla="*/ 430087 h 437138"/>
                <a:gd name="connsiteX12" fmla="*/ 357827 w 459439"/>
                <a:gd name="connsiteY12" fmla="*/ 1462 h 437138"/>
                <a:gd name="connsiteX13" fmla="*/ 72077 w 459439"/>
                <a:gd name="connsiteY13" fmla="*/ 296737 h 43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9439" h="437138">
                  <a:moveTo>
                    <a:pt x="72077" y="296737"/>
                  </a:moveTo>
                  <a:cubicBezTo>
                    <a:pt x="71019" y="303616"/>
                    <a:pt x="317610" y="73958"/>
                    <a:pt x="351477" y="42737"/>
                  </a:cubicBezTo>
                  <a:cubicBezTo>
                    <a:pt x="385344" y="11516"/>
                    <a:pt x="311789" y="58612"/>
                    <a:pt x="275277" y="109412"/>
                  </a:cubicBezTo>
                  <a:cubicBezTo>
                    <a:pt x="238765" y="160212"/>
                    <a:pt x="145631" y="323725"/>
                    <a:pt x="132402" y="347537"/>
                  </a:cubicBezTo>
                  <a:cubicBezTo>
                    <a:pt x="119173" y="371349"/>
                    <a:pt x="165210" y="280862"/>
                    <a:pt x="195902" y="252287"/>
                  </a:cubicBezTo>
                  <a:cubicBezTo>
                    <a:pt x="226594" y="223712"/>
                    <a:pt x="282685" y="184024"/>
                    <a:pt x="316552" y="176087"/>
                  </a:cubicBezTo>
                  <a:cubicBezTo>
                    <a:pt x="350419" y="168149"/>
                    <a:pt x="387460" y="208366"/>
                    <a:pt x="399102" y="204662"/>
                  </a:cubicBezTo>
                  <a:cubicBezTo>
                    <a:pt x="410744" y="200958"/>
                    <a:pt x="376348" y="139045"/>
                    <a:pt x="386402" y="153862"/>
                  </a:cubicBezTo>
                  <a:cubicBezTo>
                    <a:pt x="396456" y="168679"/>
                    <a:pt x="460485" y="289858"/>
                    <a:pt x="459427" y="293562"/>
                  </a:cubicBezTo>
                  <a:cubicBezTo>
                    <a:pt x="458369" y="297266"/>
                    <a:pt x="420798" y="181379"/>
                    <a:pt x="380052" y="176087"/>
                  </a:cubicBezTo>
                  <a:cubicBezTo>
                    <a:pt x="339306" y="170795"/>
                    <a:pt x="277923" y="219479"/>
                    <a:pt x="214952" y="261812"/>
                  </a:cubicBezTo>
                  <a:cubicBezTo>
                    <a:pt x="151981" y="304145"/>
                    <a:pt x="-21586" y="473479"/>
                    <a:pt x="2227" y="430087"/>
                  </a:cubicBezTo>
                  <a:cubicBezTo>
                    <a:pt x="26040" y="386695"/>
                    <a:pt x="345127" y="26862"/>
                    <a:pt x="357827" y="1462"/>
                  </a:cubicBezTo>
                  <a:cubicBezTo>
                    <a:pt x="370527" y="-23938"/>
                    <a:pt x="73135" y="289858"/>
                    <a:pt x="72077" y="296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B3A6D631-E6BE-A58D-5B7C-05993F9FE901}"/>
                </a:ext>
              </a:extLst>
            </p:cNvPr>
            <p:cNvSpPr/>
            <p:nvPr/>
          </p:nvSpPr>
          <p:spPr>
            <a:xfrm>
              <a:off x="4514500" y="2170774"/>
              <a:ext cx="187678" cy="763464"/>
            </a:xfrm>
            <a:custGeom>
              <a:avLst/>
              <a:gdLst>
                <a:gd name="connsiteX0" fmla="*/ 130525 w 187678"/>
                <a:gd name="connsiteY0" fmla="*/ 926 h 763464"/>
                <a:gd name="connsiteX1" fmla="*/ 111475 w 187678"/>
                <a:gd name="connsiteY1" fmla="*/ 86651 h 763464"/>
                <a:gd name="connsiteX2" fmla="*/ 143225 w 187678"/>
                <a:gd name="connsiteY2" fmla="*/ 127926 h 763464"/>
                <a:gd name="connsiteX3" fmla="*/ 124175 w 187678"/>
                <a:gd name="connsiteY3" fmla="*/ 178726 h 763464"/>
                <a:gd name="connsiteX4" fmla="*/ 155925 w 187678"/>
                <a:gd name="connsiteY4" fmla="*/ 286676 h 763464"/>
                <a:gd name="connsiteX5" fmla="*/ 146400 w 187678"/>
                <a:gd name="connsiteY5" fmla="*/ 378751 h 763464"/>
                <a:gd name="connsiteX6" fmla="*/ 136875 w 187678"/>
                <a:gd name="connsiteY6" fmla="*/ 524801 h 763464"/>
                <a:gd name="connsiteX7" fmla="*/ 146400 w 187678"/>
                <a:gd name="connsiteY7" fmla="*/ 454951 h 763464"/>
                <a:gd name="connsiteX8" fmla="*/ 124175 w 187678"/>
                <a:gd name="connsiteY8" fmla="*/ 591476 h 763464"/>
                <a:gd name="connsiteX9" fmla="*/ 143225 w 187678"/>
                <a:gd name="connsiteY9" fmla="*/ 762926 h 763464"/>
                <a:gd name="connsiteX10" fmla="*/ 133700 w 187678"/>
                <a:gd name="connsiteY10" fmla="*/ 635926 h 763464"/>
                <a:gd name="connsiteX11" fmla="*/ 92425 w 187678"/>
                <a:gd name="connsiteY11" fmla="*/ 378751 h 763464"/>
                <a:gd name="connsiteX12" fmla="*/ 117825 w 187678"/>
                <a:gd name="connsiteY12" fmla="*/ 397801 h 763464"/>
                <a:gd name="connsiteX13" fmla="*/ 187675 w 187678"/>
                <a:gd name="connsiteY13" fmla="*/ 296201 h 763464"/>
                <a:gd name="connsiteX14" fmla="*/ 121000 w 187678"/>
                <a:gd name="connsiteY14" fmla="*/ 200951 h 763464"/>
                <a:gd name="connsiteX15" fmla="*/ 117825 w 187678"/>
                <a:gd name="connsiteY15" fmla="*/ 150151 h 763464"/>
                <a:gd name="connsiteX16" fmla="*/ 350 w 187678"/>
                <a:gd name="connsiteY16" fmla="*/ 188251 h 763464"/>
                <a:gd name="connsiteX17" fmla="*/ 82900 w 187678"/>
                <a:gd name="connsiteY17" fmla="*/ 146976 h 763464"/>
                <a:gd name="connsiteX18" fmla="*/ 130525 w 187678"/>
                <a:gd name="connsiteY18" fmla="*/ 926 h 763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678" h="763464">
                  <a:moveTo>
                    <a:pt x="130525" y="926"/>
                  </a:moveTo>
                  <a:cubicBezTo>
                    <a:pt x="135288" y="-9128"/>
                    <a:pt x="109358" y="65484"/>
                    <a:pt x="111475" y="86651"/>
                  </a:cubicBezTo>
                  <a:cubicBezTo>
                    <a:pt x="113592" y="107818"/>
                    <a:pt x="141108" y="112580"/>
                    <a:pt x="143225" y="127926"/>
                  </a:cubicBezTo>
                  <a:cubicBezTo>
                    <a:pt x="145342" y="143272"/>
                    <a:pt x="122058" y="152268"/>
                    <a:pt x="124175" y="178726"/>
                  </a:cubicBezTo>
                  <a:cubicBezTo>
                    <a:pt x="126292" y="205184"/>
                    <a:pt x="152221" y="253338"/>
                    <a:pt x="155925" y="286676"/>
                  </a:cubicBezTo>
                  <a:cubicBezTo>
                    <a:pt x="159629" y="320014"/>
                    <a:pt x="149575" y="339064"/>
                    <a:pt x="146400" y="378751"/>
                  </a:cubicBezTo>
                  <a:cubicBezTo>
                    <a:pt x="143225" y="418438"/>
                    <a:pt x="136875" y="512101"/>
                    <a:pt x="136875" y="524801"/>
                  </a:cubicBezTo>
                  <a:cubicBezTo>
                    <a:pt x="136875" y="537501"/>
                    <a:pt x="148517" y="443839"/>
                    <a:pt x="146400" y="454951"/>
                  </a:cubicBezTo>
                  <a:cubicBezTo>
                    <a:pt x="144283" y="466063"/>
                    <a:pt x="124704" y="540147"/>
                    <a:pt x="124175" y="591476"/>
                  </a:cubicBezTo>
                  <a:cubicBezTo>
                    <a:pt x="123646" y="642805"/>
                    <a:pt x="141638" y="755518"/>
                    <a:pt x="143225" y="762926"/>
                  </a:cubicBezTo>
                  <a:cubicBezTo>
                    <a:pt x="144812" y="770334"/>
                    <a:pt x="142167" y="699955"/>
                    <a:pt x="133700" y="635926"/>
                  </a:cubicBezTo>
                  <a:cubicBezTo>
                    <a:pt x="125233" y="571897"/>
                    <a:pt x="95071" y="418438"/>
                    <a:pt x="92425" y="378751"/>
                  </a:cubicBezTo>
                  <a:cubicBezTo>
                    <a:pt x="89779" y="339064"/>
                    <a:pt x="101950" y="411559"/>
                    <a:pt x="117825" y="397801"/>
                  </a:cubicBezTo>
                  <a:cubicBezTo>
                    <a:pt x="133700" y="384043"/>
                    <a:pt x="187146" y="329009"/>
                    <a:pt x="187675" y="296201"/>
                  </a:cubicBezTo>
                  <a:cubicBezTo>
                    <a:pt x="188204" y="263393"/>
                    <a:pt x="132642" y="225293"/>
                    <a:pt x="121000" y="200951"/>
                  </a:cubicBezTo>
                  <a:cubicBezTo>
                    <a:pt x="109358" y="176609"/>
                    <a:pt x="137933" y="152268"/>
                    <a:pt x="117825" y="150151"/>
                  </a:cubicBezTo>
                  <a:cubicBezTo>
                    <a:pt x="97717" y="148034"/>
                    <a:pt x="6171" y="188780"/>
                    <a:pt x="350" y="188251"/>
                  </a:cubicBezTo>
                  <a:cubicBezTo>
                    <a:pt x="-5471" y="187722"/>
                    <a:pt x="62792" y="175022"/>
                    <a:pt x="82900" y="146976"/>
                  </a:cubicBezTo>
                  <a:cubicBezTo>
                    <a:pt x="103008" y="118930"/>
                    <a:pt x="125762" y="10980"/>
                    <a:pt x="130525" y="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9CEF6D87-E9C0-05D8-0B7C-8796FCE58B11}"/>
                </a:ext>
              </a:extLst>
            </p:cNvPr>
            <p:cNvSpPr/>
            <p:nvPr/>
          </p:nvSpPr>
          <p:spPr>
            <a:xfrm>
              <a:off x="4628984" y="2312147"/>
              <a:ext cx="189931" cy="608966"/>
            </a:xfrm>
            <a:custGeom>
              <a:avLst/>
              <a:gdLst>
                <a:gd name="connsiteX0" fmla="*/ 177966 w 189931"/>
                <a:gd name="connsiteY0" fmla="*/ 5603 h 608966"/>
                <a:gd name="connsiteX1" fmla="*/ 149391 w 189931"/>
                <a:gd name="connsiteY1" fmla="*/ 465978 h 608966"/>
                <a:gd name="connsiteX2" fmla="*/ 166 w 189931"/>
                <a:gd name="connsiteY2" fmla="*/ 519953 h 608966"/>
                <a:gd name="connsiteX3" fmla="*/ 120816 w 189931"/>
                <a:gd name="connsiteY3" fmla="*/ 497728 h 608966"/>
                <a:gd name="connsiteX4" fmla="*/ 158916 w 189931"/>
                <a:gd name="connsiteY4" fmla="*/ 548528 h 608966"/>
                <a:gd name="connsiteX5" fmla="*/ 174791 w 189931"/>
                <a:gd name="connsiteY5" fmla="*/ 608853 h 608966"/>
                <a:gd name="connsiteX6" fmla="*/ 184316 w 189931"/>
                <a:gd name="connsiteY6" fmla="*/ 532653 h 608966"/>
                <a:gd name="connsiteX7" fmla="*/ 187491 w 189931"/>
                <a:gd name="connsiteY7" fmla="*/ 424703 h 608966"/>
                <a:gd name="connsiteX8" fmla="*/ 181141 w 189931"/>
                <a:gd name="connsiteY8" fmla="*/ 523128 h 608966"/>
                <a:gd name="connsiteX9" fmla="*/ 95416 w 189931"/>
                <a:gd name="connsiteY9" fmla="*/ 504078 h 608966"/>
                <a:gd name="connsiteX10" fmla="*/ 127166 w 189931"/>
                <a:gd name="connsiteY10" fmla="*/ 418353 h 608966"/>
                <a:gd name="connsiteX11" fmla="*/ 143041 w 189931"/>
                <a:gd name="connsiteY11" fmla="*/ 367553 h 608966"/>
                <a:gd name="connsiteX12" fmla="*/ 152566 w 189931"/>
                <a:gd name="connsiteY12" fmla="*/ 218328 h 608966"/>
                <a:gd name="connsiteX13" fmla="*/ 177966 w 189931"/>
                <a:gd name="connsiteY13" fmla="*/ 5603 h 60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931" h="608966">
                  <a:moveTo>
                    <a:pt x="177966" y="5603"/>
                  </a:moveTo>
                  <a:cubicBezTo>
                    <a:pt x="177437" y="46878"/>
                    <a:pt x="179024" y="380253"/>
                    <a:pt x="149391" y="465978"/>
                  </a:cubicBezTo>
                  <a:cubicBezTo>
                    <a:pt x="119758" y="551703"/>
                    <a:pt x="4928" y="514661"/>
                    <a:pt x="166" y="519953"/>
                  </a:cubicBezTo>
                  <a:cubicBezTo>
                    <a:pt x="-4597" y="525245"/>
                    <a:pt x="94358" y="492966"/>
                    <a:pt x="120816" y="497728"/>
                  </a:cubicBezTo>
                  <a:cubicBezTo>
                    <a:pt x="147274" y="502490"/>
                    <a:pt x="149920" y="530007"/>
                    <a:pt x="158916" y="548528"/>
                  </a:cubicBezTo>
                  <a:cubicBezTo>
                    <a:pt x="167912" y="567049"/>
                    <a:pt x="170558" y="611499"/>
                    <a:pt x="174791" y="608853"/>
                  </a:cubicBezTo>
                  <a:cubicBezTo>
                    <a:pt x="179024" y="606207"/>
                    <a:pt x="182199" y="563345"/>
                    <a:pt x="184316" y="532653"/>
                  </a:cubicBezTo>
                  <a:cubicBezTo>
                    <a:pt x="186433" y="501961"/>
                    <a:pt x="188020" y="426290"/>
                    <a:pt x="187491" y="424703"/>
                  </a:cubicBezTo>
                  <a:cubicBezTo>
                    <a:pt x="186962" y="423116"/>
                    <a:pt x="196487" y="509899"/>
                    <a:pt x="181141" y="523128"/>
                  </a:cubicBezTo>
                  <a:cubicBezTo>
                    <a:pt x="165795" y="536357"/>
                    <a:pt x="104412" y="521541"/>
                    <a:pt x="95416" y="504078"/>
                  </a:cubicBezTo>
                  <a:cubicBezTo>
                    <a:pt x="86420" y="486616"/>
                    <a:pt x="119228" y="441107"/>
                    <a:pt x="127166" y="418353"/>
                  </a:cubicBezTo>
                  <a:cubicBezTo>
                    <a:pt x="135103" y="395599"/>
                    <a:pt x="138808" y="400891"/>
                    <a:pt x="143041" y="367553"/>
                  </a:cubicBezTo>
                  <a:cubicBezTo>
                    <a:pt x="147274" y="334215"/>
                    <a:pt x="148862" y="273890"/>
                    <a:pt x="152566" y="218328"/>
                  </a:cubicBezTo>
                  <a:cubicBezTo>
                    <a:pt x="156270" y="162766"/>
                    <a:pt x="178495" y="-35672"/>
                    <a:pt x="177966" y="56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DA9C541E-1963-44A1-F00F-B3CE941E45AE}"/>
                </a:ext>
              </a:extLst>
            </p:cNvPr>
            <p:cNvSpPr/>
            <p:nvPr/>
          </p:nvSpPr>
          <p:spPr>
            <a:xfrm>
              <a:off x="4832332" y="2253785"/>
              <a:ext cx="84709" cy="258551"/>
            </a:xfrm>
            <a:custGeom>
              <a:avLst/>
              <a:gdLst>
                <a:gd name="connsiteX0" fmla="*/ 12718 w 84709"/>
                <a:gd name="connsiteY0" fmla="*/ 465 h 258551"/>
                <a:gd name="connsiteX1" fmla="*/ 12718 w 84709"/>
                <a:gd name="connsiteY1" fmla="*/ 130640 h 258551"/>
                <a:gd name="connsiteX2" fmla="*/ 12718 w 84709"/>
                <a:gd name="connsiteY2" fmla="*/ 178265 h 258551"/>
                <a:gd name="connsiteX3" fmla="*/ 15893 w 84709"/>
                <a:gd name="connsiteY3" fmla="*/ 216365 h 258551"/>
                <a:gd name="connsiteX4" fmla="*/ 82568 w 84709"/>
                <a:gd name="connsiteY4" fmla="*/ 257640 h 258551"/>
                <a:gd name="connsiteX5" fmla="*/ 63518 w 84709"/>
                <a:gd name="connsiteY5" fmla="*/ 244940 h 258551"/>
                <a:gd name="connsiteX6" fmla="*/ 15893 w 84709"/>
                <a:gd name="connsiteY6" fmla="*/ 244940 h 258551"/>
                <a:gd name="connsiteX7" fmla="*/ 18 w 84709"/>
                <a:gd name="connsiteY7" fmla="*/ 187790 h 258551"/>
                <a:gd name="connsiteX8" fmla="*/ 12718 w 84709"/>
                <a:gd name="connsiteY8" fmla="*/ 465 h 25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09" h="258551">
                  <a:moveTo>
                    <a:pt x="12718" y="465"/>
                  </a:moveTo>
                  <a:cubicBezTo>
                    <a:pt x="14835" y="-9060"/>
                    <a:pt x="12718" y="130640"/>
                    <a:pt x="12718" y="130640"/>
                  </a:cubicBezTo>
                  <a:cubicBezTo>
                    <a:pt x="12718" y="160273"/>
                    <a:pt x="12189" y="163978"/>
                    <a:pt x="12718" y="178265"/>
                  </a:cubicBezTo>
                  <a:cubicBezTo>
                    <a:pt x="13247" y="192553"/>
                    <a:pt x="4251" y="203136"/>
                    <a:pt x="15893" y="216365"/>
                  </a:cubicBezTo>
                  <a:cubicBezTo>
                    <a:pt x="27535" y="229594"/>
                    <a:pt x="82568" y="257640"/>
                    <a:pt x="82568" y="257640"/>
                  </a:cubicBezTo>
                  <a:cubicBezTo>
                    <a:pt x="90506" y="262403"/>
                    <a:pt x="74630" y="247057"/>
                    <a:pt x="63518" y="244940"/>
                  </a:cubicBezTo>
                  <a:cubicBezTo>
                    <a:pt x="52406" y="242823"/>
                    <a:pt x="26476" y="254465"/>
                    <a:pt x="15893" y="244940"/>
                  </a:cubicBezTo>
                  <a:cubicBezTo>
                    <a:pt x="5310" y="235415"/>
                    <a:pt x="547" y="229594"/>
                    <a:pt x="18" y="187790"/>
                  </a:cubicBezTo>
                  <a:cubicBezTo>
                    <a:pt x="-511" y="145986"/>
                    <a:pt x="10601" y="9990"/>
                    <a:pt x="12718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8D57DB62-D9FB-4CA7-CC0D-E65B66BF8BAA}"/>
                </a:ext>
              </a:extLst>
            </p:cNvPr>
            <p:cNvSpPr/>
            <p:nvPr/>
          </p:nvSpPr>
          <p:spPr>
            <a:xfrm>
              <a:off x="4832008" y="2508063"/>
              <a:ext cx="23077" cy="521138"/>
            </a:xfrm>
            <a:custGeom>
              <a:avLst/>
              <a:gdLst>
                <a:gd name="connsiteX0" fmla="*/ 22567 w 23077"/>
                <a:gd name="connsiteY0" fmla="*/ 187 h 521138"/>
                <a:gd name="connsiteX1" fmla="*/ 6692 w 23077"/>
                <a:gd name="connsiteY1" fmla="*/ 304987 h 521138"/>
                <a:gd name="connsiteX2" fmla="*/ 342 w 23077"/>
                <a:gd name="connsiteY2" fmla="*/ 520887 h 521138"/>
                <a:gd name="connsiteX3" fmla="*/ 16217 w 23077"/>
                <a:gd name="connsiteY3" fmla="*/ 263712 h 521138"/>
                <a:gd name="connsiteX4" fmla="*/ 22567 w 23077"/>
                <a:gd name="connsiteY4" fmla="*/ 187 h 52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77" h="521138">
                  <a:moveTo>
                    <a:pt x="22567" y="187"/>
                  </a:moveTo>
                  <a:cubicBezTo>
                    <a:pt x="20980" y="7066"/>
                    <a:pt x="10396" y="218204"/>
                    <a:pt x="6692" y="304987"/>
                  </a:cubicBezTo>
                  <a:cubicBezTo>
                    <a:pt x="2988" y="391770"/>
                    <a:pt x="-1245" y="527766"/>
                    <a:pt x="342" y="520887"/>
                  </a:cubicBezTo>
                  <a:cubicBezTo>
                    <a:pt x="1929" y="514008"/>
                    <a:pt x="10396" y="349966"/>
                    <a:pt x="16217" y="263712"/>
                  </a:cubicBezTo>
                  <a:cubicBezTo>
                    <a:pt x="22038" y="177458"/>
                    <a:pt x="24154" y="-6692"/>
                    <a:pt x="22567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B023CF19-F78B-C4BB-E3C3-D8D07D475BC0}"/>
                </a:ext>
              </a:extLst>
            </p:cNvPr>
            <p:cNvSpPr/>
            <p:nvPr/>
          </p:nvSpPr>
          <p:spPr>
            <a:xfrm>
              <a:off x="4822471" y="2489200"/>
              <a:ext cx="25922" cy="561574"/>
            </a:xfrm>
            <a:custGeom>
              <a:avLst/>
              <a:gdLst>
                <a:gd name="connsiteX0" fmla="*/ 25754 w 25922"/>
                <a:gd name="connsiteY0" fmla="*/ 0 h 561574"/>
                <a:gd name="connsiteX1" fmla="*/ 13054 w 25922"/>
                <a:gd name="connsiteY1" fmla="*/ 241300 h 561574"/>
                <a:gd name="connsiteX2" fmla="*/ 354 w 25922"/>
                <a:gd name="connsiteY2" fmla="*/ 555625 h 561574"/>
                <a:gd name="connsiteX3" fmla="*/ 3529 w 25922"/>
                <a:gd name="connsiteY3" fmla="*/ 431800 h 561574"/>
                <a:gd name="connsiteX4" fmla="*/ 3529 w 25922"/>
                <a:gd name="connsiteY4" fmla="*/ 241300 h 561574"/>
                <a:gd name="connsiteX5" fmla="*/ 25754 w 25922"/>
                <a:gd name="connsiteY5" fmla="*/ 0 h 5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22" h="561574">
                  <a:moveTo>
                    <a:pt x="25754" y="0"/>
                  </a:moveTo>
                  <a:cubicBezTo>
                    <a:pt x="27341" y="0"/>
                    <a:pt x="17287" y="148696"/>
                    <a:pt x="13054" y="241300"/>
                  </a:cubicBezTo>
                  <a:cubicBezTo>
                    <a:pt x="8821" y="333904"/>
                    <a:pt x="1942" y="523875"/>
                    <a:pt x="354" y="555625"/>
                  </a:cubicBezTo>
                  <a:cubicBezTo>
                    <a:pt x="-1234" y="587375"/>
                    <a:pt x="3000" y="484187"/>
                    <a:pt x="3529" y="431800"/>
                  </a:cubicBezTo>
                  <a:cubicBezTo>
                    <a:pt x="4058" y="379413"/>
                    <a:pt x="1942" y="309033"/>
                    <a:pt x="3529" y="241300"/>
                  </a:cubicBezTo>
                  <a:cubicBezTo>
                    <a:pt x="5116" y="173567"/>
                    <a:pt x="24167" y="0"/>
                    <a:pt x="2575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7EBF33B9-949B-8159-3377-D66A8C22F2D0}"/>
                </a:ext>
              </a:extLst>
            </p:cNvPr>
            <p:cNvSpPr/>
            <p:nvPr/>
          </p:nvSpPr>
          <p:spPr>
            <a:xfrm>
              <a:off x="4878329" y="2506413"/>
              <a:ext cx="24711" cy="537942"/>
            </a:xfrm>
            <a:custGeom>
              <a:avLst/>
              <a:gdLst>
                <a:gd name="connsiteX0" fmla="*/ 14346 w 24711"/>
                <a:gd name="connsiteY0" fmla="*/ 8187 h 537942"/>
                <a:gd name="connsiteX1" fmla="*/ 1646 w 24711"/>
                <a:gd name="connsiteY1" fmla="*/ 449512 h 537942"/>
                <a:gd name="connsiteX2" fmla="*/ 1646 w 24711"/>
                <a:gd name="connsiteY2" fmla="*/ 535237 h 537942"/>
                <a:gd name="connsiteX3" fmla="*/ 1646 w 24711"/>
                <a:gd name="connsiteY3" fmla="*/ 484437 h 537942"/>
                <a:gd name="connsiteX4" fmla="*/ 23871 w 24711"/>
                <a:gd name="connsiteY4" fmla="*/ 185987 h 537942"/>
                <a:gd name="connsiteX5" fmla="*/ 14346 w 24711"/>
                <a:gd name="connsiteY5" fmla="*/ 8187 h 5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1" h="537942">
                  <a:moveTo>
                    <a:pt x="14346" y="8187"/>
                  </a:moveTo>
                  <a:cubicBezTo>
                    <a:pt x="10642" y="52108"/>
                    <a:pt x="3763" y="361670"/>
                    <a:pt x="1646" y="449512"/>
                  </a:cubicBezTo>
                  <a:cubicBezTo>
                    <a:pt x="-471" y="537354"/>
                    <a:pt x="1646" y="535237"/>
                    <a:pt x="1646" y="535237"/>
                  </a:cubicBezTo>
                  <a:cubicBezTo>
                    <a:pt x="1646" y="541058"/>
                    <a:pt x="-2058" y="542645"/>
                    <a:pt x="1646" y="484437"/>
                  </a:cubicBezTo>
                  <a:cubicBezTo>
                    <a:pt x="5350" y="426229"/>
                    <a:pt x="20167" y="264304"/>
                    <a:pt x="23871" y="185987"/>
                  </a:cubicBezTo>
                  <a:cubicBezTo>
                    <a:pt x="27575" y="107670"/>
                    <a:pt x="18050" y="-35734"/>
                    <a:pt x="14346" y="8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E3356823-57D6-208A-3570-3C5976CD6970}"/>
                </a:ext>
              </a:extLst>
            </p:cNvPr>
            <p:cNvSpPr/>
            <p:nvPr/>
          </p:nvSpPr>
          <p:spPr>
            <a:xfrm>
              <a:off x="4838643" y="2203447"/>
              <a:ext cx="76736" cy="343054"/>
            </a:xfrm>
            <a:custGeom>
              <a:avLst/>
              <a:gdLst>
                <a:gd name="connsiteX0" fmla="*/ 57 w 76736"/>
                <a:gd name="connsiteY0" fmla="*/ 3 h 343054"/>
                <a:gd name="connsiteX1" fmla="*/ 63557 w 76736"/>
                <a:gd name="connsiteY1" fmla="*/ 82553 h 343054"/>
                <a:gd name="connsiteX2" fmla="*/ 50857 w 76736"/>
                <a:gd name="connsiteY2" fmla="*/ 114303 h 343054"/>
                <a:gd name="connsiteX3" fmla="*/ 41332 w 76736"/>
                <a:gd name="connsiteY3" fmla="*/ 152403 h 343054"/>
                <a:gd name="connsiteX4" fmla="*/ 63557 w 76736"/>
                <a:gd name="connsiteY4" fmla="*/ 209553 h 343054"/>
                <a:gd name="connsiteX5" fmla="*/ 54032 w 76736"/>
                <a:gd name="connsiteY5" fmla="*/ 342903 h 343054"/>
                <a:gd name="connsiteX6" fmla="*/ 54032 w 76736"/>
                <a:gd name="connsiteY6" fmla="*/ 234953 h 343054"/>
                <a:gd name="connsiteX7" fmla="*/ 69907 w 76736"/>
                <a:gd name="connsiteY7" fmla="*/ 184153 h 343054"/>
                <a:gd name="connsiteX8" fmla="*/ 47682 w 76736"/>
                <a:gd name="connsiteY8" fmla="*/ 139703 h 343054"/>
                <a:gd name="connsiteX9" fmla="*/ 76257 w 76736"/>
                <a:gd name="connsiteY9" fmla="*/ 79378 h 343054"/>
                <a:gd name="connsiteX10" fmla="*/ 57 w 76736"/>
                <a:gd name="connsiteY10" fmla="*/ 3 h 34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736" h="343054">
                  <a:moveTo>
                    <a:pt x="57" y="3"/>
                  </a:moveTo>
                  <a:cubicBezTo>
                    <a:pt x="-2060" y="532"/>
                    <a:pt x="55090" y="63503"/>
                    <a:pt x="63557" y="82553"/>
                  </a:cubicBezTo>
                  <a:cubicBezTo>
                    <a:pt x="72024" y="101603"/>
                    <a:pt x="54561" y="102661"/>
                    <a:pt x="50857" y="114303"/>
                  </a:cubicBezTo>
                  <a:cubicBezTo>
                    <a:pt x="47153" y="125945"/>
                    <a:pt x="39215" y="136528"/>
                    <a:pt x="41332" y="152403"/>
                  </a:cubicBezTo>
                  <a:cubicBezTo>
                    <a:pt x="43449" y="168278"/>
                    <a:pt x="61440" y="177803"/>
                    <a:pt x="63557" y="209553"/>
                  </a:cubicBezTo>
                  <a:cubicBezTo>
                    <a:pt x="65674" y="241303"/>
                    <a:pt x="55619" y="338670"/>
                    <a:pt x="54032" y="342903"/>
                  </a:cubicBezTo>
                  <a:cubicBezTo>
                    <a:pt x="52445" y="347136"/>
                    <a:pt x="51386" y="261411"/>
                    <a:pt x="54032" y="234953"/>
                  </a:cubicBezTo>
                  <a:cubicBezTo>
                    <a:pt x="56678" y="208495"/>
                    <a:pt x="70965" y="200028"/>
                    <a:pt x="69907" y="184153"/>
                  </a:cubicBezTo>
                  <a:cubicBezTo>
                    <a:pt x="68849" y="168278"/>
                    <a:pt x="46624" y="157165"/>
                    <a:pt x="47682" y="139703"/>
                  </a:cubicBezTo>
                  <a:cubicBezTo>
                    <a:pt x="48740" y="122241"/>
                    <a:pt x="81020" y="101603"/>
                    <a:pt x="76257" y="79378"/>
                  </a:cubicBezTo>
                  <a:cubicBezTo>
                    <a:pt x="71495" y="57153"/>
                    <a:pt x="2174" y="-526"/>
                    <a:pt x="5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E89289A1-04E5-727B-ACAD-37E34B0B3C38}"/>
                </a:ext>
              </a:extLst>
            </p:cNvPr>
            <p:cNvSpPr/>
            <p:nvPr/>
          </p:nvSpPr>
          <p:spPr>
            <a:xfrm>
              <a:off x="4787675" y="2209714"/>
              <a:ext cx="112036" cy="269979"/>
            </a:xfrm>
            <a:custGeom>
              <a:avLst/>
              <a:gdLst>
                <a:gd name="connsiteX0" fmla="*/ 225 w 112036"/>
                <a:gd name="connsiteY0" fmla="*/ 86 h 269979"/>
                <a:gd name="connsiteX1" fmla="*/ 82775 w 112036"/>
                <a:gd name="connsiteY1" fmla="*/ 60411 h 269979"/>
                <a:gd name="connsiteX2" fmla="*/ 92300 w 112036"/>
                <a:gd name="connsiteY2" fmla="*/ 152486 h 269979"/>
                <a:gd name="connsiteX3" fmla="*/ 101825 w 112036"/>
                <a:gd name="connsiteY3" fmla="*/ 193761 h 269979"/>
                <a:gd name="connsiteX4" fmla="*/ 51025 w 112036"/>
                <a:gd name="connsiteY4" fmla="*/ 241386 h 269979"/>
                <a:gd name="connsiteX5" fmla="*/ 89125 w 112036"/>
                <a:gd name="connsiteY5" fmla="*/ 222336 h 269979"/>
                <a:gd name="connsiteX6" fmla="*/ 101825 w 112036"/>
                <a:gd name="connsiteY6" fmla="*/ 269961 h 269979"/>
                <a:gd name="connsiteX7" fmla="*/ 105000 w 112036"/>
                <a:gd name="connsiteY7" fmla="*/ 215986 h 269979"/>
                <a:gd name="connsiteX8" fmla="*/ 70075 w 112036"/>
                <a:gd name="connsiteY8" fmla="*/ 165186 h 269979"/>
                <a:gd name="connsiteX9" fmla="*/ 111350 w 112036"/>
                <a:gd name="connsiteY9" fmla="*/ 73111 h 269979"/>
                <a:gd name="connsiteX10" fmla="*/ 225 w 112036"/>
                <a:gd name="connsiteY10" fmla="*/ 86 h 26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036" h="269979">
                  <a:moveTo>
                    <a:pt x="225" y="86"/>
                  </a:moveTo>
                  <a:cubicBezTo>
                    <a:pt x="-4537" y="-2031"/>
                    <a:pt x="67429" y="35011"/>
                    <a:pt x="82775" y="60411"/>
                  </a:cubicBezTo>
                  <a:cubicBezTo>
                    <a:pt x="98121" y="85811"/>
                    <a:pt x="89125" y="130261"/>
                    <a:pt x="92300" y="152486"/>
                  </a:cubicBezTo>
                  <a:cubicBezTo>
                    <a:pt x="95475" y="174711"/>
                    <a:pt x="108704" y="178944"/>
                    <a:pt x="101825" y="193761"/>
                  </a:cubicBezTo>
                  <a:cubicBezTo>
                    <a:pt x="94946" y="208578"/>
                    <a:pt x="53142" y="236624"/>
                    <a:pt x="51025" y="241386"/>
                  </a:cubicBezTo>
                  <a:cubicBezTo>
                    <a:pt x="48908" y="246148"/>
                    <a:pt x="80658" y="217573"/>
                    <a:pt x="89125" y="222336"/>
                  </a:cubicBezTo>
                  <a:cubicBezTo>
                    <a:pt x="97592" y="227099"/>
                    <a:pt x="99179" y="271019"/>
                    <a:pt x="101825" y="269961"/>
                  </a:cubicBezTo>
                  <a:cubicBezTo>
                    <a:pt x="104471" y="268903"/>
                    <a:pt x="110292" y="233448"/>
                    <a:pt x="105000" y="215986"/>
                  </a:cubicBezTo>
                  <a:cubicBezTo>
                    <a:pt x="99708" y="198524"/>
                    <a:pt x="69017" y="188998"/>
                    <a:pt x="70075" y="165186"/>
                  </a:cubicBezTo>
                  <a:cubicBezTo>
                    <a:pt x="71133" y="141374"/>
                    <a:pt x="118229" y="96923"/>
                    <a:pt x="111350" y="73111"/>
                  </a:cubicBezTo>
                  <a:cubicBezTo>
                    <a:pt x="104471" y="49299"/>
                    <a:pt x="4987" y="2203"/>
                    <a:pt x="225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A0002278-997A-FA64-116D-22E90235050F}"/>
                </a:ext>
              </a:extLst>
            </p:cNvPr>
            <p:cNvSpPr/>
            <p:nvPr/>
          </p:nvSpPr>
          <p:spPr>
            <a:xfrm>
              <a:off x="4997359" y="2305654"/>
              <a:ext cx="32583" cy="747896"/>
            </a:xfrm>
            <a:custGeom>
              <a:avLst/>
              <a:gdLst>
                <a:gd name="connsiteX0" fmla="*/ 91 w 32583"/>
                <a:gd name="connsiteY0" fmla="*/ 18446 h 747896"/>
                <a:gd name="connsiteX1" fmla="*/ 22316 w 32583"/>
                <a:gd name="connsiteY1" fmla="*/ 580421 h 747896"/>
                <a:gd name="connsiteX2" fmla="*/ 25491 w 32583"/>
                <a:gd name="connsiteY2" fmla="*/ 726471 h 747896"/>
                <a:gd name="connsiteX3" fmla="*/ 31841 w 32583"/>
                <a:gd name="connsiteY3" fmla="*/ 189896 h 747896"/>
                <a:gd name="connsiteX4" fmla="*/ 91 w 32583"/>
                <a:gd name="connsiteY4" fmla="*/ 18446 h 7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3" h="747896">
                  <a:moveTo>
                    <a:pt x="91" y="18446"/>
                  </a:moveTo>
                  <a:cubicBezTo>
                    <a:pt x="-1496" y="83533"/>
                    <a:pt x="18083" y="462417"/>
                    <a:pt x="22316" y="580421"/>
                  </a:cubicBezTo>
                  <a:cubicBezTo>
                    <a:pt x="26549" y="698425"/>
                    <a:pt x="23904" y="791558"/>
                    <a:pt x="25491" y="726471"/>
                  </a:cubicBezTo>
                  <a:cubicBezTo>
                    <a:pt x="27078" y="661384"/>
                    <a:pt x="35016" y="307371"/>
                    <a:pt x="31841" y="189896"/>
                  </a:cubicBezTo>
                  <a:cubicBezTo>
                    <a:pt x="28666" y="72421"/>
                    <a:pt x="1678" y="-46641"/>
                    <a:pt x="91" y="18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7717F3E9-CCE6-121C-CB64-502D5246A037}"/>
                </a:ext>
              </a:extLst>
            </p:cNvPr>
            <p:cNvSpPr/>
            <p:nvPr/>
          </p:nvSpPr>
          <p:spPr>
            <a:xfrm>
              <a:off x="4968650" y="2328313"/>
              <a:ext cx="119700" cy="683085"/>
            </a:xfrm>
            <a:custGeom>
              <a:avLst/>
              <a:gdLst>
                <a:gd name="connsiteX0" fmla="*/ 101825 w 119700"/>
                <a:gd name="connsiteY0" fmla="*/ 2137 h 683085"/>
                <a:gd name="connsiteX1" fmla="*/ 101825 w 119700"/>
                <a:gd name="connsiteY1" fmla="*/ 449812 h 683085"/>
                <a:gd name="connsiteX2" fmla="*/ 108175 w 119700"/>
                <a:gd name="connsiteY2" fmla="*/ 659362 h 683085"/>
                <a:gd name="connsiteX3" fmla="*/ 111350 w 119700"/>
                <a:gd name="connsiteY3" fmla="*/ 538712 h 683085"/>
                <a:gd name="connsiteX4" fmla="*/ 111350 w 119700"/>
                <a:gd name="connsiteY4" fmla="*/ 665712 h 683085"/>
                <a:gd name="connsiteX5" fmla="*/ 225 w 119700"/>
                <a:gd name="connsiteY5" fmla="*/ 681587 h 683085"/>
                <a:gd name="connsiteX6" fmla="*/ 82775 w 119700"/>
                <a:gd name="connsiteY6" fmla="*/ 662537 h 683085"/>
                <a:gd name="connsiteX7" fmla="*/ 92300 w 119700"/>
                <a:gd name="connsiteY7" fmla="*/ 602212 h 683085"/>
                <a:gd name="connsiteX8" fmla="*/ 98650 w 119700"/>
                <a:gd name="connsiteY8" fmla="*/ 186287 h 683085"/>
                <a:gd name="connsiteX9" fmla="*/ 82775 w 119700"/>
                <a:gd name="connsiteY9" fmla="*/ 275187 h 683085"/>
                <a:gd name="connsiteX10" fmla="*/ 101825 w 119700"/>
                <a:gd name="connsiteY10" fmla="*/ 2137 h 68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700" h="683085">
                  <a:moveTo>
                    <a:pt x="101825" y="2137"/>
                  </a:moveTo>
                  <a:cubicBezTo>
                    <a:pt x="105000" y="31241"/>
                    <a:pt x="100767" y="340275"/>
                    <a:pt x="101825" y="449812"/>
                  </a:cubicBezTo>
                  <a:cubicBezTo>
                    <a:pt x="102883" y="559349"/>
                    <a:pt x="106588" y="644545"/>
                    <a:pt x="108175" y="659362"/>
                  </a:cubicBezTo>
                  <a:cubicBezTo>
                    <a:pt x="109762" y="674179"/>
                    <a:pt x="110821" y="537654"/>
                    <a:pt x="111350" y="538712"/>
                  </a:cubicBezTo>
                  <a:cubicBezTo>
                    <a:pt x="111879" y="539770"/>
                    <a:pt x="129871" y="641900"/>
                    <a:pt x="111350" y="665712"/>
                  </a:cubicBezTo>
                  <a:cubicBezTo>
                    <a:pt x="92829" y="689524"/>
                    <a:pt x="4987" y="682116"/>
                    <a:pt x="225" y="681587"/>
                  </a:cubicBezTo>
                  <a:cubicBezTo>
                    <a:pt x="-4538" y="681058"/>
                    <a:pt x="67429" y="675766"/>
                    <a:pt x="82775" y="662537"/>
                  </a:cubicBezTo>
                  <a:cubicBezTo>
                    <a:pt x="98121" y="649308"/>
                    <a:pt x="89654" y="681587"/>
                    <a:pt x="92300" y="602212"/>
                  </a:cubicBezTo>
                  <a:cubicBezTo>
                    <a:pt x="94946" y="522837"/>
                    <a:pt x="100237" y="240791"/>
                    <a:pt x="98650" y="186287"/>
                  </a:cubicBezTo>
                  <a:cubicBezTo>
                    <a:pt x="97063" y="131783"/>
                    <a:pt x="84362" y="300058"/>
                    <a:pt x="82775" y="275187"/>
                  </a:cubicBezTo>
                  <a:cubicBezTo>
                    <a:pt x="81187" y="250316"/>
                    <a:pt x="98650" y="-26967"/>
                    <a:pt x="101825" y="2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2495300B-9347-2351-FC3F-606C9686B360}"/>
                </a:ext>
              </a:extLst>
            </p:cNvPr>
            <p:cNvSpPr/>
            <p:nvPr/>
          </p:nvSpPr>
          <p:spPr>
            <a:xfrm>
              <a:off x="4970872" y="2187575"/>
              <a:ext cx="74317" cy="197854"/>
            </a:xfrm>
            <a:custGeom>
              <a:avLst/>
              <a:gdLst>
                <a:gd name="connsiteX0" fmla="*/ 61503 w 74317"/>
                <a:gd name="connsiteY0" fmla="*/ 0 h 197854"/>
                <a:gd name="connsiteX1" fmla="*/ 20228 w 74317"/>
                <a:gd name="connsiteY1" fmla="*/ 69850 h 197854"/>
                <a:gd name="connsiteX2" fmla="*/ 51978 w 74317"/>
                <a:gd name="connsiteY2" fmla="*/ 130175 h 197854"/>
                <a:gd name="connsiteX3" fmla="*/ 74203 w 74317"/>
                <a:gd name="connsiteY3" fmla="*/ 196850 h 197854"/>
                <a:gd name="connsiteX4" fmla="*/ 58328 w 74317"/>
                <a:gd name="connsiteY4" fmla="*/ 165100 h 197854"/>
                <a:gd name="connsiteX5" fmla="*/ 10703 w 74317"/>
                <a:gd name="connsiteY5" fmla="*/ 95250 h 197854"/>
                <a:gd name="connsiteX6" fmla="*/ 4353 w 74317"/>
                <a:gd name="connsiteY6" fmla="*/ 69850 h 197854"/>
                <a:gd name="connsiteX7" fmla="*/ 61503 w 74317"/>
                <a:gd name="connsiteY7" fmla="*/ 0 h 19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317" h="197854">
                  <a:moveTo>
                    <a:pt x="61503" y="0"/>
                  </a:moveTo>
                  <a:cubicBezTo>
                    <a:pt x="64149" y="0"/>
                    <a:pt x="21815" y="48154"/>
                    <a:pt x="20228" y="69850"/>
                  </a:cubicBezTo>
                  <a:cubicBezTo>
                    <a:pt x="18641" y="91546"/>
                    <a:pt x="42982" y="109008"/>
                    <a:pt x="51978" y="130175"/>
                  </a:cubicBezTo>
                  <a:cubicBezTo>
                    <a:pt x="60974" y="151342"/>
                    <a:pt x="73145" y="191029"/>
                    <a:pt x="74203" y="196850"/>
                  </a:cubicBezTo>
                  <a:cubicBezTo>
                    <a:pt x="75261" y="202671"/>
                    <a:pt x="68911" y="182033"/>
                    <a:pt x="58328" y="165100"/>
                  </a:cubicBezTo>
                  <a:cubicBezTo>
                    <a:pt x="47745" y="148167"/>
                    <a:pt x="19699" y="111125"/>
                    <a:pt x="10703" y="95250"/>
                  </a:cubicBezTo>
                  <a:cubicBezTo>
                    <a:pt x="1707" y="79375"/>
                    <a:pt x="-4643" y="87842"/>
                    <a:pt x="4353" y="69850"/>
                  </a:cubicBezTo>
                  <a:cubicBezTo>
                    <a:pt x="13349" y="51858"/>
                    <a:pt x="58857" y="0"/>
                    <a:pt x="6150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F4651D96-6EEC-015F-277B-CE94195FDA70}"/>
                </a:ext>
              </a:extLst>
            </p:cNvPr>
            <p:cNvSpPr/>
            <p:nvPr/>
          </p:nvSpPr>
          <p:spPr>
            <a:xfrm>
              <a:off x="5009595" y="2181221"/>
              <a:ext cx="60920" cy="216341"/>
            </a:xfrm>
            <a:custGeom>
              <a:avLst/>
              <a:gdLst>
                <a:gd name="connsiteX0" fmla="*/ 60880 w 60920"/>
                <a:gd name="connsiteY0" fmla="*/ 4 h 216341"/>
                <a:gd name="connsiteX1" fmla="*/ 10080 w 60920"/>
                <a:gd name="connsiteY1" fmla="*/ 66679 h 216341"/>
                <a:gd name="connsiteX2" fmla="*/ 22780 w 60920"/>
                <a:gd name="connsiteY2" fmla="*/ 95254 h 216341"/>
                <a:gd name="connsiteX3" fmla="*/ 32305 w 60920"/>
                <a:gd name="connsiteY3" fmla="*/ 215904 h 216341"/>
                <a:gd name="connsiteX4" fmla="*/ 22780 w 60920"/>
                <a:gd name="connsiteY4" fmla="*/ 133354 h 216341"/>
                <a:gd name="connsiteX5" fmla="*/ 555 w 60920"/>
                <a:gd name="connsiteY5" fmla="*/ 69854 h 216341"/>
                <a:gd name="connsiteX6" fmla="*/ 60880 w 60920"/>
                <a:gd name="connsiteY6" fmla="*/ 4 h 2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20" h="216341">
                  <a:moveTo>
                    <a:pt x="60880" y="4"/>
                  </a:moveTo>
                  <a:cubicBezTo>
                    <a:pt x="62467" y="-525"/>
                    <a:pt x="16430" y="50804"/>
                    <a:pt x="10080" y="66679"/>
                  </a:cubicBezTo>
                  <a:cubicBezTo>
                    <a:pt x="3730" y="82554"/>
                    <a:pt x="19076" y="70383"/>
                    <a:pt x="22780" y="95254"/>
                  </a:cubicBezTo>
                  <a:cubicBezTo>
                    <a:pt x="26484" y="120125"/>
                    <a:pt x="32305" y="209554"/>
                    <a:pt x="32305" y="215904"/>
                  </a:cubicBezTo>
                  <a:cubicBezTo>
                    <a:pt x="32305" y="222254"/>
                    <a:pt x="28072" y="157696"/>
                    <a:pt x="22780" y="133354"/>
                  </a:cubicBezTo>
                  <a:cubicBezTo>
                    <a:pt x="17488" y="109012"/>
                    <a:pt x="-3678" y="89962"/>
                    <a:pt x="555" y="69854"/>
                  </a:cubicBezTo>
                  <a:cubicBezTo>
                    <a:pt x="4788" y="49746"/>
                    <a:pt x="59293" y="533"/>
                    <a:pt x="60880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EBD2B760-3E6F-42D7-3629-D7D8D260C1C5}"/>
                </a:ext>
              </a:extLst>
            </p:cNvPr>
            <p:cNvSpPr/>
            <p:nvPr/>
          </p:nvSpPr>
          <p:spPr>
            <a:xfrm>
              <a:off x="5010080" y="2174845"/>
              <a:ext cx="89086" cy="181393"/>
            </a:xfrm>
            <a:custGeom>
              <a:avLst/>
              <a:gdLst>
                <a:gd name="connsiteX0" fmla="*/ 70 w 89086"/>
                <a:gd name="connsiteY0" fmla="*/ 30 h 181393"/>
                <a:gd name="connsiteX1" fmla="*/ 44520 w 89086"/>
                <a:gd name="connsiteY1" fmla="*/ 88930 h 181393"/>
                <a:gd name="connsiteX2" fmla="*/ 3245 w 89086"/>
                <a:gd name="connsiteY2" fmla="*/ 181005 h 181393"/>
                <a:gd name="connsiteX3" fmla="*/ 47695 w 89086"/>
                <a:gd name="connsiteY3" fmla="*/ 120680 h 181393"/>
                <a:gd name="connsiteX4" fmla="*/ 88970 w 89086"/>
                <a:gd name="connsiteY4" fmla="*/ 88930 h 181393"/>
                <a:gd name="connsiteX5" fmla="*/ 60395 w 89086"/>
                <a:gd name="connsiteY5" fmla="*/ 22255 h 181393"/>
                <a:gd name="connsiteX6" fmla="*/ 69920 w 89086"/>
                <a:gd name="connsiteY6" fmla="*/ 98455 h 181393"/>
                <a:gd name="connsiteX7" fmla="*/ 57220 w 89086"/>
                <a:gd name="connsiteY7" fmla="*/ 98455 h 181393"/>
                <a:gd name="connsiteX8" fmla="*/ 70 w 89086"/>
                <a:gd name="connsiteY8" fmla="*/ 30 h 18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86" h="181393">
                  <a:moveTo>
                    <a:pt x="70" y="30"/>
                  </a:moveTo>
                  <a:cubicBezTo>
                    <a:pt x="-2047" y="-1558"/>
                    <a:pt x="43991" y="58768"/>
                    <a:pt x="44520" y="88930"/>
                  </a:cubicBezTo>
                  <a:cubicBezTo>
                    <a:pt x="45049" y="119093"/>
                    <a:pt x="2716" y="175713"/>
                    <a:pt x="3245" y="181005"/>
                  </a:cubicBezTo>
                  <a:cubicBezTo>
                    <a:pt x="3774" y="186297"/>
                    <a:pt x="33408" y="136026"/>
                    <a:pt x="47695" y="120680"/>
                  </a:cubicBezTo>
                  <a:cubicBezTo>
                    <a:pt x="61983" y="105334"/>
                    <a:pt x="86853" y="105334"/>
                    <a:pt x="88970" y="88930"/>
                  </a:cubicBezTo>
                  <a:cubicBezTo>
                    <a:pt x="91087" y="72526"/>
                    <a:pt x="63570" y="20668"/>
                    <a:pt x="60395" y="22255"/>
                  </a:cubicBezTo>
                  <a:cubicBezTo>
                    <a:pt x="57220" y="23842"/>
                    <a:pt x="69920" y="98455"/>
                    <a:pt x="69920" y="98455"/>
                  </a:cubicBezTo>
                  <a:cubicBezTo>
                    <a:pt x="69391" y="111155"/>
                    <a:pt x="66216" y="112742"/>
                    <a:pt x="57220" y="98455"/>
                  </a:cubicBezTo>
                  <a:cubicBezTo>
                    <a:pt x="48224" y="84168"/>
                    <a:pt x="2187" y="1618"/>
                    <a:pt x="70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DFA24852-7204-60CD-57A1-7B3CEC1911ED}"/>
                </a:ext>
              </a:extLst>
            </p:cNvPr>
            <p:cNvSpPr/>
            <p:nvPr/>
          </p:nvSpPr>
          <p:spPr>
            <a:xfrm>
              <a:off x="4762474" y="2679365"/>
              <a:ext cx="206508" cy="502142"/>
            </a:xfrm>
            <a:custGeom>
              <a:avLst/>
              <a:gdLst>
                <a:gd name="connsiteX0" fmla="*/ 26 w 206508"/>
                <a:gd name="connsiteY0" fmla="*/ 501985 h 502142"/>
                <a:gd name="connsiteX1" fmla="*/ 88926 w 206508"/>
                <a:gd name="connsiteY1" fmla="*/ 397210 h 502142"/>
                <a:gd name="connsiteX2" fmla="*/ 117501 w 206508"/>
                <a:gd name="connsiteY2" fmla="*/ 340060 h 502142"/>
                <a:gd name="connsiteX3" fmla="*/ 104801 w 206508"/>
                <a:gd name="connsiteY3" fmla="*/ 394035 h 502142"/>
                <a:gd name="connsiteX4" fmla="*/ 120676 w 206508"/>
                <a:gd name="connsiteY4" fmla="*/ 162260 h 502142"/>
                <a:gd name="connsiteX5" fmla="*/ 181001 w 206508"/>
                <a:gd name="connsiteY5" fmla="*/ 3510 h 502142"/>
                <a:gd name="connsiteX6" fmla="*/ 174651 w 206508"/>
                <a:gd name="connsiteY6" fmla="*/ 57485 h 502142"/>
                <a:gd name="connsiteX7" fmla="*/ 206401 w 206508"/>
                <a:gd name="connsiteY7" fmla="*/ 117810 h 502142"/>
                <a:gd name="connsiteX8" fmla="*/ 184176 w 206508"/>
                <a:gd name="connsiteY8" fmla="*/ 73360 h 502142"/>
                <a:gd name="connsiteX9" fmla="*/ 161951 w 206508"/>
                <a:gd name="connsiteY9" fmla="*/ 149560 h 502142"/>
                <a:gd name="connsiteX10" fmla="*/ 181001 w 206508"/>
                <a:gd name="connsiteY10" fmla="*/ 263860 h 502142"/>
                <a:gd name="connsiteX11" fmla="*/ 168301 w 206508"/>
                <a:gd name="connsiteY11" fmla="*/ 89235 h 502142"/>
                <a:gd name="connsiteX12" fmla="*/ 130201 w 206508"/>
                <a:gd name="connsiteY12" fmla="*/ 206710 h 502142"/>
                <a:gd name="connsiteX13" fmla="*/ 76226 w 206508"/>
                <a:gd name="connsiteY13" fmla="*/ 378160 h 502142"/>
                <a:gd name="connsiteX14" fmla="*/ 98451 w 206508"/>
                <a:gd name="connsiteY14" fmla="*/ 371810 h 502142"/>
                <a:gd name="connsiteX15" fmla="*/ 26 w 206508"/>
                <a:gd name="connsiteY15" fmla="*/ 501985 h 50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6508" h="502142">
                  <a:moveTo>
                    <a:pt x="26" y="501985"/>
                  </a:moveTo>
                  <a:cubicBezTo>
                    <a:pt x="-1561" y="506218"/>
                    <a:pt x="69347" y="424197"/>
                    <a:pt x="88926" y="397210"/>
                  </a:cubicBezTo>
                  <a:cubicBezTo>
                    <a:pt x="108505" y="370223"/>
                    <a:pt x="114855" y="340589"/>
                    <a:pt x="117501" y="340060"/>
                  </a:cubicBezTo>
                  <a:cubicBezTo>
                    <a:pt x="120147" y="339531"/>
                    <a:pt x="104272" y="423668"/>
                    <a:pt x="104801" y="394035"/>
                  </a:cubicBezTo>
                  <a:cubicBezTo>
                    <a:pt x="105330" y="364402"/>
                    <a:pt x="107976" y="227347"/>
                    <a:pt x="120676" y="162260"/>
                  </a:cubicBezTo>
                  <a:cubicBezTo>
                    <a:pt x="133376" y="97173"/>
                    <a:pt x="172005" y="20972"/>
                    <a:pt x="181001" y="3510"/>
                  </a:cubicBezTo>
                  <a:cubicBezTo>
                    <a:pt x="189997" y="-13953"/>
                    <a:pt x="170418" y="38435"/>
                    <a:pt x="174651" y="57485"/>
                  </a:cubicBezTo>
                  <a:cubicBezTo>
                    <a:pt x="178884" y="76535"/>
                    <a:pt x="204814" y="115164"/>
                    <a:pt x="206401" y="117810"/>
                  </a:cubicBezTo>
                  <a:cubicBezTo>
                    <a:pt x="207989" y="120456"/>
                    <a:pt x="191584" y="68068"/>
                    <a:pt x="184176" y="73360"/>
                  </a:cubicBezTo>
                  <a:cubicBezTo>
                    <a:pt x="176768" y="78652"/>
                    <a:pt x="162480" y="117810"/>
                    <a:pt x="161951" y="149560"/>
                  </a:cubicBezTo>
                  <a:cubicBezTo>
                    <a:pt x="161422" y="181310"/>
                    <a:pt x="179943" y="273914"/>
                    <a:pt x="181001" y="263860"/>
                  </a:cubicBezTo>
                  <a:cubicBezTo>
                    <a:pt x="182059" y="253806"/>
                    <a:pt x="176768" y="98760"/>
                    <a:pt x="168301" y="89235"/>
                  </a:cubicBezTo>
                  <a:cubicBezTo>
                    <a:pt x="159834" y="79710"/>
                    <a:pt x="145547" y="158556"/>
                    <a:pt x="130201" y="206710"/>
                  </a:cubicBezTo>
                  <a:cubicBezTo>
                    <a:pt x="114855" y="254864"/>
                    <a:pt x="81518" y="350643"/>
                    <a:pt x="76226" y="378160"/>
                  </a:cubicBezTo>
                  <a:cubicBezTo>
                    <a:pt x="70934" y="405677"/>
                    <a:pt x="106918" y="354348"/>
                    <a:pt x="98451" y="371810"/>
                  </a:cubicBezTo>
                  <a:cubicBezTo>
                    <a:pt x="89984" y="389272"/>
                    <a:pt x="1613" y="497752"/>
                    <a:pt x="26" y="5019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D4487194-9F09-1710-0FD8-7F5AE75606F5}"/>
                </a:ext>
              </a:extLst>
            </p:cNvPr>
            <p:cNvSpPr/>
            <p:nvPr/>
          </p:nvSpPr>
          <p:spPr>
            <a:xfrm>
              <a:off x="4828551" y="2873262"/>
              <a:ext cx="140760" cy="452341"/>
            </a:xfrm>
            <a:custGeom>
              <a:avLst/>
              <a:gdLst>
                <a:gd name="connsiteX0" fmla="*/ 83174 w 140760"/>
                <a:gd name="connsiteY0" fmla="*/ 113 h 452341"/>
                <a:gd name="connsiteX1" fmla="*/ 121274 w 140760"/>
                <a:gd name="connsiteY1" fmla="*/ 111238 h 452341"/>
                <a:gd name="connsiteX2" fmla="*/ 108574 w 140760"/>
                <a:gd name="connsiteY2" fmla="*/ 162038 h 452341"/>
                <a:gd name="connsiteX3" fmla="*/ 45074 w 140760"/>
                <a:gd name="connsiteY3" fmla="*/ 241413 h 452341"/>
                <a:gd name="connsiteX4" fmla="*/ 624 w 140760"/>
                <a:gd name="connsiteY4" fmla="*/ 450963 h 452341"/>
                <a:gd name="connsiteX5" fmla="*/ 26024 w 140760"/>
                <a:gd name="connsiteY5" fmla="*/ 323963 h 452341"/>
                <a:gd name="connsiteX6" fmla="*/ 118099 w 140760"/>
                <a:gd name="connsiteY6" fmla="*/ 162038 h 452341"/>
                <a:gd name="connsiteX7" fmla="*/ 140324 w 140760"/>
                <a:gd name="connsiteY7" fmla="*/ 133463 h 452341"/>
                <a:gd name="connsiteX8" fmla="*/ 83174 w 140760"/>
                <a:gd name="connsiteY8" fmla="*/ 113 h 45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760" h="452341">
                  <a:moveTo>
                    <a:pt x="83174" y="113"/>
                  </a:moveTo>
                  <a:cubicBezTo>
                    <a:pt x="79999" y="-3591"/>
                    <a:pt x="117041" y="84251"/>
                    <a:pt x="121274" y="111238"/>
                  </a:cubicBezTo>
                  <a:cubicBezTo>
                    <a:pt x="125507" y="138226"/>
                    <a:pt x="121274" y="140342"/>
                    <a:pt x="108574" y="162038"/>
                  </a:cubicBezTo>
                  <a:cubicBezTo>
                    <a:pt x="95874" y="183734"/>
                    <a:pt x="63066" y="193259"/>
                    <a:pt x="45074" y="241413"/>
                  </a:cubicBezTo>
                  <a:cubicBezTo>
                    <a:pt x="27082" y="289567"/>
                    <a:pt x="3799" y="437205"/>
                    <a:pt x="624" y="450963"/>
                  </a:cubicBezTo>
                  <a:cubicBezTo>
                    <a:pt x="-2551" y="464721"/>
                    <a:pt x="6445" y="372117"/>
                    <a:pt x="26024" y="323963"/>
                  </a:cubicBezTo>
                  <a:cubicBezTo>
                    <a:pt x="45603" y="275809"/>
                    <a:pt x="99049" y="193788"/>
                    <a:pt x="118099" y="162038"/>
                  </a:cubicBezTo>
                  <a:cubicBezTo>
                    <a:pt x="137149" y="130288"/>
                    <a:pt x="142441" y="160451"/>
                    <a:pt x="140324" y="133463"/>
                  </a:cubicBezTo>
                  <a:cubicBezTo>
                    <a:pt x="138207" y="106476"/>
                    <a:pt x="86349" y="3817"/>
                    <a:pt x="83174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2F563138-A251-DDB2-D0D6-5EEECE349C6B}"/>
                </a:ext>
              </a:extLst>
            </p:cNvPr>
            <p:cNvSpPr/>
            <p:nvPr/>
          </p:nvSpPr>
          <p:spPr>
            <a:xfrm>
              <a:off x="4885252" y="2809874"/>
              <a:ext cx="45529" cy="380887"/>
            </a:xfrm>
            <a:custGeom>
              <a:avLst/>
              <a:gdLst>
                <a:gd name="connsiteX0" fmla="*/ 45523 w 45529"/>
                <a:gd name="connsiteY0" fmla="*/ 1 h 380887"/>
                <a:gd name="connsiteX1" fmla="*/ 1073 w 45529"/>
                <a:gd name="connsiteY1" fmla="*/ 184151 h 380887"/>
                <a:gd name="connsiteX2" fmla="*/ 13773 w 45529"/>
                <a:gd name="connsiteY2" fmla="*/ 374651 h 380887"/>
                <a:gd name="connsiteX3" fmla="*/ 13773 w 45529"/>
                <a:gd name="connsiteY3" fmla="*/ 320676 h 380887"/>
                <a:gd name="connsiteX4" fmla="*/ 4248 w 45529"/>
                <a:gd name="connsiteY4" fmla="*/ 180976 h 380887"/>
                <a:gd name="connsiteX5" fmla="*/ 45523 w 45529"/>
                <a:gd name="connsiteY5" fmla="*/ 1 h 38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29" h="380887">
                  <a:moveTo>
                    <a:pt x="45523" y="1"/>
                  </a:moveTo>
                  <a:cubicBezTo>
                    <a:pt x="44994" y="530"/>
                    <a:pt x="6365" y="121709"/>
                    <a:pt x="1073" y="184151"/>
                  </a:cubicBezTo>
                  <a:cubicBezTo>
                    <a:pt x="-4219" y="246593"/>
                    <a:pt x="11656" y="351897"/>
                    <a:pt x="13773" y="374651"/>
                  </a:cubicBezTo>
                  <a:cubicBezTo>
                    <a:pt x="15890" y="397405"/>
                    <a:pt x="15360" y="352955"/>
                    <a:pt x="13773" y="320676"/>
                  </a:cubicBezTo>
                  <a:cubicBezTo>
                    <a:pt x="12186" y="288397"/>
                    <a:pt x="-3160" y="234951"/>
                    <a:pt x="4248" y="180976"/>
                  </a:cubicBezTo>
                  <a:cubicBezTo>
                    <a:pt x="11656" y="127001"/>
                    <a:pt x="46052" y="-528"/>
                    <a:pt x="4552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1E7169D1-187D-EEA5-849D-CC81C28BC4F9}"/>
                </a:ext>
              </a:extLst>
            </p:cNvPr>
            <p:cNvSpPr/>
            <p:nvPr/>
          </p:nvSpPr>
          <p:spPr>
            <a:xfrm>
              <a:off x="4625697" y="1908166"/>
              <a:ext cx="62487" cy="447687"/>
            </a:xfrm>
            <a:custGeom>
              <a:avLst/>
              <a:gdLst>
                <a:gd name="connsiteX0" fmla="*/ 278 w 62487"/>
                <a:gd name="connsiteY0" fmla="*/ 9 h 447687"/>
                <a:gd name="connsiteX1" fmla="*/ 38378 w 62487"/>
                <a:gd name="connsiteY1" fmla="*/ 273059 h 447687"/>
                <a:gd name="connsiteX2" fmla="*/ 44728 w 62487"/>
                <a:gd name="connsiteY2" fmla="*/ 234959 h 447687"/>
                <a:gd name="connsiteX3" fmla="*/ 54253 w 62487"/>
                <a:gd name="connsiteY3" fmla="*/ 314334 h 447687"/>
                <a:gd name="connsiteX4" fmla="*/ 57428 w 62487"/>
                <a:gd name="connsiteY4" fmla="*/ 368309 h 447687"/>
                <a:gd name="connsiteX5" fmla="*/ 54253 w 62487"/>
                <a:gd name="connsiteY5" fmla="*/ 447684 h 447687"/>
                <a:gd name="connsiteX6" fmla="*/ 54253 w 62487"/>
                <a:gd name="connsiteY6" fmla="*/ 365134 h 447687"/>
                <a:gd name="connsiteX7" fmla="*/ 60603 w 62487"/>
                <a:gd name="connsiteY7" fmla="*/ 263534 h 447687"/>
                <a:gd name="connsiteX8" fmla="*/ 278 w 62487"/>
                <a:gd name="connsiteY8" fmla="*/ 9 h 4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87" h="447687">
                  <a:moveTo>
                    <a:pt x="278" y="9"/>
                  </a:moveTo>
                  <a:cubicBezTo>
                    <a:pt x="-3426" y="1596"/>
                    <a:pt x="30970" y="233901"/>
                    <a:pt x="38378" y="273059"/>
                  </a:cubicBezTo>
                  <a:cubicBezTo>
                    <a:pt x="45786" y="312217"/>
                    <a:pt x="42082" y="228080"/>
                    <a:pt x="44728" y="234959"/>
                  </a:cubicBezTo>
                  <a:cubicBezTo>
                    <a:pt x="47374" y="241838"/>
                    <a:pt x="52136" y="292109"/>
                    <a:pt x="54253" y="314334"/>
                  </a:cubicBezTo>
                  <a:cubicBezTo>
                    <a:pt x="56370" y="336559"/>
                    <a:pt x="57428" y="346084"/>
                    <a:pt x="57428" y="368309"/>
                  </a:cubicBezTo>
                  <a:cubicBezTo>
                    <a:pt x="57428" y="390534"/>
                    <a:pt x="54782" y="448213"/>
                    <a:pt x="54253" y="447684"/>
                  </a:cubicBezTo>
                  <a:cubicBezTo>
                    <a:pt x="53724" y="447155"/>
                    <a:pt x="53195" y="395826"/>
                    <a:pt x="54253" y="365134"/>
                  </a:cubicBezTo>
                  <a:cubicBezTo>
                    <a:pt x="55311" y="334442"/>
                    <a:pt x="66953" y="320155"/>
                    <a:pt x="60603" y="263534"/>
                  </a:cubicBezTo>
                  <a:cubicBezTo>
                    <a:pt x="54253" y="206913"/>
                    <a:pt x="3982" y="-1578"/>
                    <a:pt x="278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82DB561C-962A-C6B1-4E96-C9B99F8E1DF1}"/>
                </a:ext>
              </a:extLst>
            </p:cNvPr>
            <p:cNvSpPr/>
            <p:nvPr/>
          </p:nvSpPr>
          <p:spPr>
            <a:xfrm>
              <a:off x="4587645" y="1961764"/>
              <a:ext cx="145632" cy="207518"/>
            </a:xfrm>
            <a:custGeom>
              <a:avLst/>
              <a:gdLst>
                <a:gd name="connsiteX0" fmla="*/ 230 w 145632"/>
                <a:gd name="connsiteY0" fmla="*/ 386 h 207518"/>
                <a:gd name="connsiteX1" fmla="*/ 101830 w 145632"/>
                <a:gd name="connsiteY1" fmla="*/ 54361 h 207518"/>
                <a:gd name="connsiteX2" fmla="*/ 117705 w 145632"/>
                <a:gd name="connsiteY2" fmla="*/ 206761 h 207518"/>
                <a:gd name="connsiteX3" fmla="*/ 143105 w 145632"/>
                <a:gd name="connsiteY3" fmla="*/ 111511 h 207518"/>
                <a:gd name="connsiteX4" fmla="*/ 133580 w 145632"/>
                <a:gd name="connsiteY4" fmla="*/ 76586 h 207518"/>
                <a:gd name="connsiteX5" fmla="*/ 230 w 145632"/>
                <a:gd name="connsiteY5" fmla="*/ 386 h 20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632" h="207518">
                  <a:moveTo>
                    <a:pt x="230" y="386"/>
                  </a:moveTo>
                  <a:cubicBezTo>
                    <a:pt x="-5062" y="-3318"/>
                    <a:pt x="82251" y="19965"/>
                    <a:pt x="101830" y="54361"/>
                  </a:cubicBezTo>
                  <a:cubicBezTo>
                    <a:pt x="121409" y="88757"/>
                    <a:pt x="110826" y="197236"/>
                    <a:pt x="117705" y="206761"/>
                  </a:cubicBezTo>
                  <a:cubicBezTo>
                    <a:pt x="124584" y="216286"/>
                    <a:pt x="140459" y="133207"/>
                    <a:pt x="143105" y="111511"/>
                  </a:cubicBezTo>
                  <a:cubicBezTo>
                    <a:pt x="145751" y="89815"/>
                    <a:pt x="149984" y="96694"/>
                    <a:pt x="133580" y="76586"/>
                  </a:cubicBezTo>
                  <a:cubicBezTo>
                    <a:pt x="117176" y="56478"/>
                    <a:pt x="5522" y="4090"/>
                    <a:pt x="230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9332EBCE-19F0-3B29-7673-037D4F0A9346}"/>
                </a:ext>
              </a:extLst>
            </p:cNvPr>
            <p:cNvSpPr/>
            <p:nvPr/>
          </p:nvSpPr>
          <p:spPr>
            <a:xfrm>
              <a:off x="5032201" y="2355831"/>
              <a:ext cx="171624" cy="709691"/>
            </a:xfrm>
            <a:custGeom>
              <a:avLst/>
              <a:gdLst>
                <a:gd name="connsiteX0" fmla="*/ 28749 w 171624"/>
                <a:gd name="connsiteY0" fmla="*/ 19 h 709691"/>
                <a:gd name="connsiteX1" fmla="*/ 133524 w 171624"/>
                <a:gd name="connsiteY1" fmla="*/ 180994 h 709691"/>
                <a:gd name="connsiteX2" fmla="*/ 123999 w 171624"/>
                <a:gd name="connsiteY2" fmla="*/ 98444 h 709691"/>
                <a:gd name="connsiteX3" fmla="*/ 139874 w 171624"/>
                <a:gd name="connsiteY3" fmla="*/ 241319 h 709691"/>
                <a:gd name="connsiteX4" fmla="*/ 171624 w 171624"/>
                <a:gd name="connsiteY4" fmla="*/ 492144 h 709691"/>
                <a:gd name="connsiteX5" fmla="*/ 139874 w 171624"/>
                <a:gd name="connsiteY5" fmla="*/ 301644 h 709691"/>
                <a:gd name="connsiteX6" fmla="*/ 89074 w 171624"/>
                <a:gd name="connsiteY6" fmla="*/ 139719 h 709691"/>
                <a:gd name="connsiteX7" fmla="*/ 92249 w 171624"/>
                <a:gd name="connsiteY7" fmla="*/ 196869 h 709691"/>
                <a:gd name="connsiteX8" fmla="*/ 28749 w 171624"/>
                <a:gd name="connsiteY8" fmla="*/ 177819 h 709691"/>
                <a:gd name="connsiteX9" fmla="*/ 89074 w 171624"/>
                <a:gd name="connsiteY9" fmla="*/ 254019 h 709691"/>
                <a:gd name="connsiteX10" fmla="*/ 63674 w 171624"/>
                <a:gd name="connsiteY10" fmla="*/ 285769 h 709691"/>
                <a:gd name="connsiteX11" fmla="*/ 104949 w 171624"/>
                <a:gd name="connsiteY11" fmla="*/ 330219 h 709691"/>
                <a:gd name="connsiteX12" fmla="*/ 12874 w 171624"/>
                <a:gd name="connsiteY12" fmla="*/ 355619 h 709691"/>
                <a:gd name="connsiteX13" fmla="*/ 108124 w 171624"/>
                <a:gd name="connsiteY13" fmla="*/ 396894 h 709691"/>
                <a:gd name="connsiteX14" fmla="*/ 70024 w 171624"/>
                <a:gd name="connsiteY14" fmla="*/ 422294 h 709691"/>
                <a:gd name="connsiteX15" fmla="*/ 104949 w 171624"/>
                <a:gd name="connsiteY15" fmla="*/ 460394 h 709691"/>
                <a:gd name="connsiteX16" fmla="*/ 108124 w 171624"/>
                <a:gd name="connsiteY16" fmla="*/ 517544 h 709691"/>
                <a:gd name="connsiteX17" fmla="*/ 117649 w 171624"/>
                <a:gd name="connsiteY17" fmla="*/ 555644 h 709691"/>
                <a:gd name="connsiteX18" fmla="*/ 114474 w 171624"/>
                <a:gd name="connsiteY18" fmla="*/ 619144 h 709691"/>
                <a:gd name="connsiteX19" fmla="*/ 174 w 171624"/>
                <a:gd name="connsiteY19" fmla="*/ 631844 h 709691"/>
                <a:gd name="connsiteX20" fmla="*/ 89074 w 171624"/>
                <a:gd name="connsiteY20" fmla="*/ 638194 h 709691"/>
                <a:gd name="connsiteX21" fmla="*/ 114474 w 171624"/>
                <a:gd name="connsiteY21" fmla="*/ 708044 h 709691"/>
                <a:gd name="connsiteX22" fmla="*/ 98599 w 171624"/>
                <a:gd name="connsiteY22" fmla="*/ 558819 h 709691"/>
                <a:gd name="connsiteX23" fmla="*/ 63674 w 171624"/>
                <a:gd name="connsiteY23" fmla="*/ 241319 h 709691"/>
                <a:gd name="connsiteX24" fmla="*/ 79549 w 171624"/>
                <a:gd name="connsiteY24" fmla="*/ 193694 h 709691"/>
                <a:gd name="connsiteX25" fmla="*/ 28749 w 171624"/>
                <a:gd name="connsiteY25" fmla="*/ 19 h 70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1624" h="709691">
                  <a:moveTo>
                    <a:pt x="28749" y="19"/>
                  </a:moveTo>
                  <a:cubicBezTo>
                    <a:pt x="37745" y="-2098"/>
                    <a:pt x="117649" y="164590"/>
                    <a:pt x="133524" y="180994"/>
                  </a:cubicBezTo>
                  <a:cubicBezTo>
                    <a:pt x="149399" y="197398"/>
                    <a:pt x="122941" y="88390"/>
                    <a:pt x="123999" y="98444"/>
                  </a:cubicBezTo>
                  <a:cubicBezTo>
                    <a:pt x="125057" y="108498"/>
                    <a:pt x="131937" y="175702"/>
                    <a:pt x="139874" y="241319"/>
                  </a:cubicBezTo>
                  <a:cubicBezTo>
                    <a:pt x="147811" y="306936"/>
                    <a:pt x="171624" y="482090"/>
                    <a:pt x="171624" y="492144"/>
                  </a:cubicBezTo>
                  <a:cubicBezTo>
                    <a:pt x="171624" y="502198"/>
                    <a:pt x="153632" y="360382"/>
                    <a:pt x="139874" y="301644"/>
                  </a:cubicBezTo>
                  <a:cubicBezTo>
                    <a:pt x="126116" y="242907"/>
                    <a:pt x="97011" y="157181"/>
                    <a:pt x="89074" y="139719"/>
                  </a:cubicBezTo>
                  <a:cubicBezTo>
                    <a:pt x="81137" y="122257"/>
                    <a:pt x="102303" y="190519"/>
                    <a:pt x="92249" y="196869"/>
                  </a:cubicBezTo>
                  <a:cubicBezTo>
                    <a:pt x="82195" y="203219"/>
                    <a:pt x="29278" y="168294"/>
                    <a:pt x="28749" y="177819"/>
                  </a:cubicBezTo>
                  <a:cubicBezTo>
                    <a:pt x="28220" y="187344"/>
                    <a:pt x="83253" y="236027"/>
                    <a:pt x="89074" y="254019"/>
                  </a:cubicBezTo>
                  <a:cubicBezTo>
                    <a:pt x="94895" y="272011"/>
                    <a:pt x="61028" y="273069"/>
                    <a:pt x="63674" y="285769"/>
                  </a:cubicBezTo>
                  <a:cubicBezTo>
                    <a:pt x="66320" y="298469"/>
                    <a:pt x="113416" y="318577"/>
                    <a:pt x="104949" y="330219"/>
                  </a:cubicBezTo>
                  <a:cubicBezTo>
                    <a:pt x="96482" y="341861"/>
                    <a:pt x="12345" y="344507"/>
                    <a:pt x="12874" y="355619"/>
                  </a:cubicBezTo>
                  <a:cubicBezTo>
                    <a:pt x="13403" y="366731"/>
                    <a:pt x="98599" y="385782"/>
                    <a:pt x="108124" y="396894"/>
                  </a:cubicBezTo>
                  <a:cubicBezTo>
                    <a:pt x="117649" y="408007"/>
                    <a:pt x="70553" y="411711"/>
                    <a:pt x="70024" y="422294"/>
                  </a:cubicBezTo>
                  <a:cubicBezTo>
                    <a:pt x="69495" y="432877"/>
                    <a:pt x="98599" y="444519"/>
                    <a:pt x="104949" y="460394"/>
                  </a:cubicBezTo>
                  <a:cubicBezTo>
                    <a:pt x="111299" y="476269"/>
                    <a:pt x="106007" y="501669"/>
                    <a:pt x="108124" y="517544"/>
                  </a:cubicBezTo>
                  <a:cubicBezTo>
                    <a:pt x="110241" y="533419"/>
                    <a:pt x="116591" y="538711"/>
                    <a:pt x="117649" y="555644"/>
                  </a:cubicBezTo>
                  <a:cubicBezTo>
                    <a:pt x="118707" y="572577"/>
                    <a:pt x="134053" y="606444"/>
                    <a:pt x="114474" y="619144"/>
                  </a:cubicBezTo>
                  <a:cubicBezTo>
                    <a:pt x="94895" y="631844"/>
                    <a:pt x="4407" y="628669"/>
                    <a:pt x="174" y="631844"/>
                  </a:cubicBezTo>
                  <a:cubicBezTo>
                    <a:pt x="-4059" y="635019"/>
                    <a:pt x="70024" y="625494"/>
                    <a:pt x="89074" y="638194"/>
                  </a:cubicBezTo>
                  <a:cubicBezTo>
                    <a:pt x="108124" y="650894"/>
                    <a:pt x="112887" y="721273"/>
                    <a:pt x="114474" y="708044"/>
                  </a:cubicBezTo>
                  <a:cubicBezTo>
                    <a:pt x="116061" y="694815"/>
                    <a:pt x="107066" y="636607"/>
                    <a:pt x="98599" y="558819"/>
                  </a:cubicBezTo>
                  <a:cubicBezTo>
                    <a:pt x="90132" y="481032"/>
                    <a:pt x="66849" y="302173"/>
                    <a:pt x="63674" y="241319"/>
                  </a:cubicBezTo>
                  <a:cubicBezTo>
                    <a:pt x="60499" y="180465"/>
                    <a:pt x="83253" y="229677"/>
                    <a:pt x="79549" y="193694"/>
                  </a:cubicBezTo>
                  <a:cubicBezTo>
                    <a:pt x="75845" y="157711"/>
                    <a:pt x="19753" y="2136"/>
                    <a:pt x="2874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DF1E6CA3-D777-E688-FF41-B1E8BF55E546}"/>
                </a:ext>
              </a:extLst>
            </p:cNvPr>
            <p:cNvSpPr/>
            <p:nvPr/>
          </p:nvSpPr>
          <p:spPr>
            <a:xfrm>
              <a:off x="4292600" y="1736340"/>
              <a:ext cx="1301827" cy="132078"/>
            </a:xfrm>
            <a:custGeom>
              <a:avLst/>
              <a:gdLst>
                <a:gd name="connsiteX0" fmla="*/ 0 w 1301827"/>
                <a:gd name="connsiteY0" fmla="*/ 385 h 132078"/>
                <a:gd name="connsiteX1" fmla="*/ 587375 w 1301827"/>
                <a:gd name="connsiteY1" fmla="*/ 25785 h 132078"/>
                <a:gd name="connsiteX2" fmla="*/ 1279525 w 1301827"/>
                <a:gd name="connsiteY2" fmla="*/ 127385 h 132078"/>
                <a:gd name="connsiteX3" fmla="*/ 1092200 w 1301827"/>
                <a:gd name="connsiteY3" fmla="*/ 108335 h 132078"/>
                <a:gd name="connsiteX4" fmla="*/ 695325 w 1301827"/>
                <a:gd name="connsiteY4" fmla="*/ 48010 h 132078"/>
                <a:gd name="connsiteX5" fmla="*/ 403225 w 1301827"/>
                <a:gd name="connsiteY5" fmla="*/ 38485 h 132078"/>
                <a:gd name="connsiteX6" fmla="*/ 495300 w 1301827"/>
                <a:gd name="connsiteY6" fmla="*/ 38485 h 132078"/>
                <a:gd name="connsiteX7" fmla="*/ 0 w 1301827"/>
                <a:gd name="connsiteY7" fmla="*/ 385 h 13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827" h="132078">
                  <a:moveTo>
                    <a:pt x="0" y="385"/>
                  </a:moveTo>
                  <a:cubicBezTo>
                    <a:pt x="15346" y="-1732"/>
                    <a:pt x="374121" y="4618"/>
                    <a:pt x="587375" y="25785"/>
                  </a:cubicBezTo>
                  <a:cubicBezTo>
                    <a:pt x="800629" y="46952"/>
                    <a:pt x="1195388" y="113627"/>
                    <a:pt x="1279525" y="127385"/>
                  </a:cubicBezTo>
                  <a:cubicBezTo>
                    <a:pt x="1363662" y="141143"/>
                    <a:pt x="1189567" y="121564"/>
                    <a:pt x="1092200" y="108335"/>
                  </a:cubicBezTo>
                  <a:cubicBezTo>
                    <a:pt x="994833" y="95106"/>
                    <a:pt x="810154" y="59652"/>
                    <a:pt x="695325" y="48010"/>
                  </a:cubicBezTo>
                  <a:cubicBezTo>
                    <a:pt x="580496" y="36368"/>
                    <a:pt x="436562" y="40072"/>
                    <a:pt x="403225" y="38485"/>
                  </a:cubicBezTo>
                  <a:cubicBezTo>
                    <a:pt x="369888" y="36898"/>
                    <a:pt x="557213" y="43248"/>
                    <a:pt x="495300" y="38485"/>
                  </a:cubicBezTo>
                  <a:lnTo>
                    <a:pt x="0" y="38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BB0E227C-1BEF-9CBC-E1D9-31207738FA79}"/>
                </a:ext>
              </a:extLst>
            </p:cNvPr>
            <p:cNvSpPr/>
            <p:nvPr/>
          </p:nvSpPr>
          <p:spPr>
            <a:xfrm>
              <a:off x="5143500" y="1790700"/>
              <a:ext cx="1167093" cy="216894"/>
            </a:xfrm>
            <a:custGeom>
              <a:avLst/>
              <a:gdLst>
                <a:gd name="connsiteX0" fmla="*/ 0 w 1167093"/>
                <a:gd name="connsiteY0" fmla="*/ 0 h 216894"/>
                <a:gd name="connsiteX1" fmla="*/ 428625 w 1167093"/>
                <a:gd name="connsiteY1" fmla="*/ 38100 h 216894"/>
                <a:gd name="connsiteX2" fmla="*/ 536575 w 1167093"/>
                <a:gd name="connsiteY2" fmla="*/ 117475 h 216894"/>
                <a:gd name="connsiteX3" fmla="*/ 835025 w 1167093"/>
                <a:gd name="connsiteY3" fmla="*/ 171450 h 216894"/>
                <a:gd name="connsiteX4" fmla="*/ 942975 w 1167093"/>
                <a:gd name="connsiteY4" fmla="*/ 130175 h 216894"/>
                <a:gd name="connsiteX5" fmla="*/ 1057275 w 1167093"/>
                <a:gd name="connsiteY5" fmla="*/ 79375 h 216894"/>
                <a:gd name="connsiteX6" fmla="*/ 1108075 w 1167093"/>
                <a:gd name="connsiteY6" fmla="*/ 57150 h 216894"/>
                <a:gd name="connsiteX7" fmla="*/ 1155700 w 1167093"/>
                <a:gd name="connsiteY7" fmla="*/ 85725 h 216894"/>
                <a:gd name="connsiteX8" fmla="*/ 1165225 w 1167093"/>
                <a:gd name="connsiteY8" fmla="*/ 101600 h 216894"/>
                <a:gd name="connsiteX9" fmla="*/ 1127125 w 1167093"/>
                <a:gd name="connsiteY9" fmla="*/ 88900 h 216894"/>
                <a:gd name="connsiteX10" fmla="*/ 1028700 w 1167093"/>
                <a:gd name="connsiteY10" fmla="*/ 120650 h 216894"/>
                <a:gd name="connsiteX11" fmla="*/ 774700 w 1167093"/>
                <a:gd name="connsiteY11" fmla="*/ 215900 h 216894"/>
                <a:gd name="connsiteX12" fmla="*/ 469900 w 1167093"/>
                <a:gd name="connsiteY12" fmla="*/ 53975 h 216894"/>
                <a:gd name="connsiteX13" fmla="*/ 149225 w 1167093"/>
                <a:gd name="connsiteY13" fmla="*/ 25400 h 216894"/>
                <a:gd name="connsiteX14" fmla="*/ 0 w 1167093"/>
                <a:gd name="connsiteY14" fmla="*/ 0 h 21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7093" h="216894">
                  <a:moveTo>
                    <a:pt x="0" y="0"/>
                  </a:moveTo>
                  <a:cubicBezTo>
                    <a:pt x="169598" y="9260"/>
                    <a:pt x="339196" y="18521"/>
                    <a:pt x="428625" y="38100"/>
                  </a:cubicBezTo>
                  <a:cubicBezTo>
                    <a:pt x="518054" y="57679"/>
                    <a:pt x="468842" y="95250"/>
                    <a:pt x="536575" y="117475"/>
                  </a:cubicBezTo>
                  <a:cubicBezTo>
                    <a:pt x="604308" y="139700"/>
                    <a:pt x="767292" y="169333"/>
                    <a:pt x="835025" y="171450"/>
                  </a:cubicBezTo>
                  <a:cubicBezTo>
                    <a:pt x="902758" y="173567"/>
                    <a:pt x="905933" y="145521"/>
                    <a:pt x="942975" y="130175"/>
                  </a:cubicBezTo>
                  <a:cubicBezTo>
                    <a:pt x="980017" y="114829"/>
                    <a:pt x="1057275" y="79375"/>
                    <a:pt x="1057275" y="79375"/>
                  </a:cubicBezTo>
                  <a:cubicBezTo>
                    <a:pt x="1084792" y="67204"/>
                    <a:pt x="1091671" y="56092"/>
                    <a:pt x="1108075" y="57150"/>
                  </a:cubicBezTo>
                  <a:cubicBezTo>
                    <a:pt x="1124479" y="58208"/>
                    <a:pt x="1155700" y="85725"/>
                    <a:pt x="1155700" y="85725"/>
                  </a:cubicBezTo>
                  <a:cubicBezTo>
                    <a:pt x="1165225" y="93133"/>
                    <a:pt x="1169988" y="101071"/>
                    <a:pt x="1165225" y="101600"/>
                  </a:cubicBezTo>
                  <a:cubicBezTo>
                    <a:pt x="1160463" y="102129"/>
                    <a:pt x="1149879" y="85725"/>
                    <a:pt x="1127125" y="88900"/>
                  </a:cubicBezTo>
                  <a:cubicBezTo>
                    <a:pt x="1104371" y="92075"/>
                    <a:pt x="1087437" y="99483"/>
                    <a:pt x="1028700" y="120650"/>
                  </a:cubicBezTo>
                  <a:cubicBezTo>
                    <a:pt x="969963" y="141817"/>
                    <a:pt x="867833" y="227013"/>
                    <a:pt x="774700" y="215900"/>
                  </a:cubicBezTo>
                  <a:cubicBezTo>
                    <a:pt x="681567" y="204788"/>
                    <a:pt x="574146" y="85725"/>
                    <a:pt x="469900" y="53975"/>
                  </a:cubicBezTo>
                  <a:cubicBezTo>
                    <a:pt x="365654" y="22225"/>
                    <a:pt x="149225" y="25400"/>
                    <a:pt x="149225" y="254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83FE9B9A-3B0F-23C8-6A38-A6B5E181CE87}"/>
                </a:ext>
              </a:extLst>
            </p:cNvPr>
            <p:cNvSpPr/>
            <p:nvPr/>
          </p:nvSpPr>
          <p:spPr>
            <a:xfrm>
              <a:off x="4562475" y="1914225"/>
              <a:ext cx="1740332" cy="263825"/>
            </a:xfrm>
            <a:custGeom>
              <a:avLst/>
              <a:gdLst>
                <a:gd name="connsiteX0" fmla="*/ 0 w 1740332"/>
                <a:gd name="connsiteY0" fmla="*/ 41575 h 263825"/>
                <a:gd name="connsiteX1" fmla="*/ 596900 w 1740332"/>
                <a:gd name="connsiteY1" fmla="*/ 143175 h 263825"/>
                <a:gd name="connsiteX2" fmla="*/ 942975 w 1740332"/>
                <a:gd name="connsiteY2" fmla="*/ 193975 h 263825"/>
                <a:gd name="connsiteX3" fmla="*/ 920750 w 1740332"/>
                <a:gd name="connsiteY3" fmla="*/ 203500 h 263825"/>
                <a:gd name="connsiteX4" fmla="*/ 1111250 w 1740332"/>
                <a:gd name="connsiteY4" fmla="*/ 171750 h 263825"/>
                <a:gd name="connsiteX5" fmla="*/ 1184275 w 1740332"/>
                <a:gd name="connsiteY5" fmla="*/ 159050 h 263825"/>
                <a:gd name="connsiteX6" fmla="*/ 1377950 w 1740332"/>
                <a:gd name="connsiteY6" fmla="*/ 159050 h 263825"/>
                <a:gd name="connsiteX7" fmla="*/ 1457325 w 1740332"/>
                <a:gd name="connsiteY7" fmla="*/ 190800 h 263825"/>
                <a:gd name="connsiteX8" fmla="*/ 1489075 w 1740332"/>
                <a:gd name="connsiteY8" fmla="*/ 228900 h 263825"/>
                <a:gd name="connsiteX9" fmla="*/ 1438275 w 1740332"/>
                <a:gd name="connsiteY9" fmla="*/ 203500 h 263825"/>
                <a:gd name="connsiteX10" fmla="*/ 1571625 w 1740332"/>
                <a:gd name="connsiteY10" fmla="*/ 254300 h 263825"/>
                <a:gd name="connsiteX11" fmla="*/ 1619250 w 1740332"/>
                <a:gd name="connsiteY11" fmla="*/ 247950 h 263825"/>
                <a:gd name="connsiteX12" fmla="*/ 1647825 w 1740332"/>
                <a:gd name="connsiteY12" fmla="*/ 213025 h 263825"/>
                <a:gd name="connsiteX13" fmla="*/ 1739900 w 1740332"/>
                <a:gd name="connsiteY13" fmla="*/ 300 h 263825"/>
                <a:gd name="connsiteX14" fmla="*/ 1676400 w 1740332"/>
                <a:gd name="connsiteY14" fmla="*/ 168575 h 263825"/>
                <a:gd name="connsiteX15" fmla="*/ 1543050 w 1740332"/>
                <a:gd name="connsiteY15" fmla="*/ 263825 h 263825"/>
                <a:gd name="connsiteX16" fmla="*/ 1419225 w 1740332"/>
                <a:gd name="connsiteY16" fmla="*/ 168575 h 263825"/>
                <a:gd name="connsiteX17" fmla="*/ 1216025 w 1740332"/>
                <a:gd name="connsiteY17" fmla="*/ 114600 h 263825"/>
                <a:gd name="connsiteX18" fmla="*/ 1244600 w 1740332"/>
                <a:gd name="connsiteY18" fmla="*/ 136825 h 263825"/>
                <a:gd name="connsiteX19" fmla="*/ 1114425 w 1740332"/>
                <a:gd name="connsiteY19" fmla="*/ 171750 h 263825"/>
                <a:gd name="connsiteX20" fmla="*/ 968375 w 1740332"/>
                <a:gd name="connsiteY20" fmla="*/ 193975 h 263825"/>
                <a:gd name="connsiteX21" fmla="*/ 860425 w 1740332"/>
                <a:gd name="connsiteY21" fmla="*/ 133650 h 263825"/>
                <a:gd name="connsiteX22" fmla="*/ 854075 w 1740332"/>
                <a:gd name="connsiteY22" fmla="*/ 136825 h 263825"/>
                <a:gd name="connsiteX23" fmla="*/ 0 w 1740332"/>
                <a:gd name="connsiteY23" fmla="*/ 41575 h 2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40332" h="263825">
                  <a:moveTo>
                    <a:pt x="0" y="41575"/>
                  </a:moveTo>
                  <a:lnTo>
                    <a:pt x="596900" y="143175"/>
                  </a:lnTo>
                  <a:cubicBezTo>
                    <a:pt x="754062" y="168575"/>
                    <a:pt x="889000" y="183921"/>
                    <a:pt x="942975" y="193975"/>
                  </a:cubicBezTo>
                  <a:cubicBezTo>
                    <a:pt x="996950" y="204029"/>
                    <a:pt x="892704" y="207204"/>
                    <a:pt x="920750" y="203500"/>
                  </a:cubicBezTo>
                  <a:cubicBezTo>
                    <a:pt x="948796" y="199796"/>
                    <a:pt x="1111250" y="171750"/>
                    <a:pt x="1111250" y="171750"/>
                  </a:cubicBezTo>
                  <a:cubicBezTo>
                    <a:pt x="1155171" y="164342"/>
                    <a:pt x="1139825" y="161167"/>
                    <a:pt x="1184275" y="159050"/>
                  </a:cubicBezTo>
                  <a:cubicBezTo>
                    <a:pt x="1228725" y="156933"/>
                    <a:pt x="1332442" y="153758"/>
                    <a:pt x="1377950" y="159050"/>
                  </a:cubicBezTo>
                  <a:cubicBezTo>
                    <a:pt x="1423458" y="164342"/>
                    <a:pt x="1438804" y="179158"/>
                    <a:pt x="1457325" y="190800"/>
                  </a:cubicBezTo>
                  <a:cubicBezTo>
                    <a:pt x="1475846" y="202442"/>
                    <a:pt x="1492250" y="226783"/>
                    <a:pt x="1489075" y="228900"/>
                  </a:cubicBezTo>
                  <a:cubicBezTo>
                    <a:pt x="1485900" y="231017"/>
                    <a:pt x="1424517" y="199267"/>
                    <a:pt x="1438275" y="203500"/>
                  </a:cubicBezTo>
                  <a:cubicBezTo>
                    <a:pt x="1452033" y="207733"/>
                    <a:pt x="1541463" y="246892"/>
                    <a:pt x="1571625" y="254300"/>
                  </a:cubicBezTo>
                  <a:cubicBezTo>
                    <a:pt x="1601787" y="261708"/>
                    <a:pt x="1606550" y="254829"/>
                    <a:pt x="1619250" y="247950"/>
                  </a:cubicBezTo>
                  <a:cubicBezTo>
                    <a:pt x="1631950" y="241071"/>
                    <a:pt x="1627717" y="254300"/>
                    <a:pt x="1647825" y="213025"/>
                  </a:cubicBezTo>
                  <a:cubicBezTo>
                    <a:pt x="1667933" y="171750"/>
                    <a:pt x="1735138" y="7708"/>
                    <a:pt x="1739900" y="300"/>
                  </a:cubicBezTo>
                  <a:cubicBezTo>
                    <a:pt x="1744663" y="-7108"/>
                    <a:pt x="1709208" y="124654"/>
                    <a:pt x="1676400" y="168575"/>
                  </a:cubicBezTo>
                  <a:cubicBezTo>
                    <a:pt x="1643592" y="212496"/>
                    <a:pt x="1585912" y="263825"/>
                    <a:pt x="1543050" y="263825"/>
                  </a:cubicBezTo>
                  <a:cubicBezTo>
                    <a:pt x="1500188" y="263825"/>
                    <a:pt x="1473729" y="193446"/>
                    <a:pt x="1419225" y="168575"/>
                  </a:cubicBezTo>
                  <a:cubicBezTo>
                    <a:pt x="1364721" y="143704"/>
                    <a:pt x="1245129" y="119892"/>
                    <a:pt x="1216025" y="114600"/>
                  </a:cubicBezTo>
                  <a:cubicBezTo>
                    <a:pt x="1186921" y="109308"/>
                    <a:pt x="1261533" y="127300"/>
                    <a:pt x="1244600" y="136825"/>
                  </a:cubicBezTo>
                  <a:cubicBezTo>
                    <a:pt x="1227667" y="146350"/>
                    <a:pt x="1160463" y="162225"/>
                    <a:pt x="1114425" y="171750"/>
                  </a:cubicBezTo>
                  <a:cubicBezTo>
                    <a:pt x="1068388" y="181275"/>
                    <a:pt x="1010708" y="200325"/>
                    <a:pt x="968375" y="193975"/>
                  </a:cubicBezTo>
                  <a:cubicBezTo>
                    <a:pt x="926042" y="187625"/>
                    <a:pt x="879475" y="143175"/>
                    <a:pt x="860425" y="133650"/>
                  </a:cubicBezTo>
                  <a:lnTo>
                    <a:pt x="854075" y="136825"/>
                  </a:lnTo>
                  <a:lnTo>
                    <a:pt x="0" y="415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C2D918B4-FC5D-4530-7020-45AF32B47B80}"/>
                </a:ext>
              </a:extLst>
            </p:cNvPr>
            <p:cNvSpPr/>
            <p:nvPr/>
          </p:nvSpPr>
          <p:spPr>
            <a:xfrm>
              <a:off x="6156325" y="1908145"/>
              <a:ext cx="121446" cy="187392"/>
            </a:xfrm>
            <a:custGeom>
              <a:avLst/>
              <a:gdLst>
                <a:gd name="connsiteX0" fmla="*/ 0 w 121446"/>
                <a:gd name="connsiteY0" fmla="*/ 60355 h 187392"/>
                <a:gd name="connsiteX1" fmla="*/ 117475 w 121446"/>
                <a:gd name="connsiteY1" fmla="*/ 30 h 187392"/>
                <a:gd name="connsiteX2" fmla="*/ 82550 w 121446"/>
                <a:gd name="connsiteY2" fmla="*/ 69880 h 187392"/>
                <a:gd name="connsiteX3" fmla="*/ 41275 w 121446"/>
                <a:gd name="connsiteY3" fmla="*/ 187355 h 187392"/>
                <a:gd name="connsiteX4" fmla="*/ 98425 w 121446"/>
                <a:gd name="connsiteY4" fmla="*/ 57180 h 187392"/>
                <a:gd name="connsiteX5" fmla="*/ 117475 w 121446"/>
                <a:gd name="connsiteY5" fmla="*/ 9555 h 187392"/>
                <a:gd name="connsiteX6" fmla="*/ 0 w 121446"/>
                <a:gd name="connsiteY6" fmla="*/ 60355 h 1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46" h="187392">
                  <a:moveTo>
                    <a:pt x="0" y="60355"/>
                  </a:moveTo>
                  <a:cubicBezTo>
                    <a:pt x="0" y="58768"/>
                    <a:pt x="103717" y="-1557"/>
                    <a:pt x="117475" y="30"/>
                  </a:cubicBezTo>
                  <a:cubicBezTo>
                    <a:pt x="131233" y="1617"/>
                    <a:pt x="95250" y="38659"/>
                    <a:pt x="82550" y="69880"/>
                  </a:cubicBezTo>
                  <a:cubicBezTo>
                    <a:pt x="69850" y="101101"/>
                    <a:pt x="38629" y="189472"/>
                    <a:pt x="41275" y="187355"/>
                  </a:cubicBezTo>
                  <a:cubicBezTo>
                    <a:pt x="43921" y="185238"/>
                    <a:pt x="85725" y="86813"/>
                    <a:pt x="98425" y="57180"/>
                  </a:cubicBezTo>
                  <a:cubicBezTo>
                    <a:pt x="111125" y="27547"/>
                    <a:pt x="129646" y="8497"/>
                    <a:pt x="117475" y="9555"/>
                  </a:cubicBezTo>
                  <a:cubicBezTo>
                    <a:pt x="105304" y="10613"/>
                    <a:pt x="0" y="61942"/>
                    <a:pt x="0" y="60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717CDC0F-34F7-F4D6-E068-9322D934CB95}"/>
                </a:ext>
              </a:extLst>
            </p:cNvPr>
            <p:cNvSpPr/>
            <p:nvPr/>
          </p:nvSpPr>
          <p:spPr>
            <a:xfrm>
              <a:off x="4333722" y="1586313"/>
              <a:ext cx="237455" cy="220270"/>
            </a:xfrm>
            <a:custGeom>
              <a:avLst/>
              <a:gdLst>
                <a:gd name="connsiteX0" fmla="*/ 38253 w 237455"/>
                <a:gd name="connsiteY0" fmla="*/ 1187 h 220270"/>
                <a:gd name="connsiteX1" fmla="*/ 231928 w 237455"/>
                <a:gd name="connsiteY1" fmla="*/ 191687 h 220270"/>
                <a:gd name="connsiteX2" fmla="*/ 168428 w 237455"/>
                <a:gd name="connsiteY2" fmla="*/ 121837 h 220270"/>
                <a:gd name="connsiteX3" fmla="*/ 153 w 237455"/>
                <a:gd name="connsiteY3" fmla="*/ 220262 h 220270"/>
                <a:gd name="connsiteX4" fmla="*/ 136678 w 237455"/>
                <a:gd name="connsiteY4" fmla="*/ 115487 h 220270"/>
                <a:gd name="connsiteX5" fmla="*/ 38253 w 237455"/>
                <a:gd name="connsiteY5" fmla="*/ 1187 h 22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455" h="220270">
                  <a:moveTo>
                    <a:pt x="38253" y="1187"/>
                  </a:moveTo>
                  <a:cubicBezTo>
                    <a:pt x="54128" y="13887"/>
                    <a:pt x="210232" y="171579"/>
                    <a:pt x="231928" y="191687"/>
                  </a:cubicBezTo>
                  <a:cubicBezTo>
                    <a:pt x="253624" y="211795"/>
                    <a:pt x="207057" y="117075"/>
                    <a:pt x="168428" y="121837"/>
                  </a:cubicBezTo>
                  <a:cubicBezTo>
                    <a:pt x="129799" y="126599"/>
                    <a:pt x="5444" y="221320"/>
                    <a:pt x="153" y="220262"/>
                  </a:cubicBezTo>
                  <a:cubicBezTo>
                    <a:pt x="-5138" y="219204"/>
                    <a:pt x="128211" y="149883"/>
                    <a:pt x="136678" y="115487"/>
                  </a:cubicBezTo>
                  <a:cubicBezTo>
                    <a:pt x="145145" y="81091"/>
                    <a:pt x="22378" y="-11513"/>
                    <a:pt x="38253" y="1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1259799F-A906-53AD-7ADD-CCF303DEEEC4}"/>
                </a:ext>
              </a:extLst>
            </p:cNvPr>
            <p:cNvSpPr/>
            <p:nvPr/>
          </p:nvSpPr>
          <p:spPr>
            <a:xfrm>
              <a:off x="4343086" y="1409534"/>
              <a:ext cx="902559" cy="411159"/>
            </a:xfrm>
            <a:custGeom>
              <a:avLst/>
              <a:gdLst>
                <a:gd name="connsiteX0" fmla="*/ 314 w 902559"/>
                <a:gd name="connsiteY0" fmla="*/ 166 h 411159"/>
                <a:gd name="connsiteX1" fmla="*/ 409889 w 902559"/>
                <a:gd name="connsiteY1" fmla="*/ 41441 h 411159"/>
                <a:gd name="connsiteX2" fmla="*/ 378139 w 902559"/>
                <a:gd name="connsiteY2" fmla="*/ 85891 h 411159"/>
                <a:gd name="connsiteX3" fmla="*/ 441639 w 902559"/>
                <a:gd name="connsiteY3" fmla="*/ 171616 h 411159"/>
                <a:gd name="connsiteX4" fmla="*/ 419414 w 902559"/>
                <a:gd name="connsiteY4" fmla="*/ 177966 h 411159"/>
                <a:gd name="connsiteX5" fmla="*/ 517839 w 902559"/>
                <a:gd name="connsiteY5" fmla="*/ 244641 h 411159"/>
                <a:gd name="connsiteX6" fmla="*/ 892489 w 902559"/>
                <a:gd name="connsiteY6" fmla="*/ 400216 h 411159"/>
                <a:gd name="connsiteX7" fmla="*/ 765489 w 902559"/>
                <a:gd name="connsiteY7" fmla="*/ 374816 h 411159"/>
                <a:gd name="connsiteX8" fmla="*/ 447989 w 902559"/>
                <a:gd name="connsiteY8" fmla="*/ 187491 h 411159"/>
                <a:gd name="connsiteX9" fmla="*/ 343214 w 902559"/>
                <a:gd name="connsiteY9" fmla="*/ 57316 h 411159"/>
                <a:gd name="connsiteX10" fmla="*/ 314 w 902559"/>
                <a:gd name="connsiteY10" fmla="*/ 166 h 41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2559" h="411159">
                  <a:moveTo>
                    <a:pt x="314" y="166"/>
                  </a:moveTo>
                  <a:cubicBezTo>
                    <a:pt x="11427" y="-2480"/>
                    <a:pt x="346918" y="27154"/>
                    <a:pt x="409889" y="41441"/>
                  </a:cubicBezTo>
                  <a:cubicBezTo>
                    <a:pt x="472860" y="55728"/>
                    <a:pt x="372847" y="64195"/>
                    <a:pt x="378139" y="85891"/>
                  </a:cubicBezTo>
                  <a:cubicBezTo>
                    <a:pt x="383431" y="107587"/>
                    <a:pt x="434760" y="156270"/>
                    <a:pt x="441639" y="171616"/>
                  </a:cubicBezTo>
                  <a:cubicBezTo>
                    <a:pt x="448518" y="186962"/>
                    <a:pt x="406714" y="165795"/>
                    <a:pt x="419414" y="177966"/>
                  </a:cubicBezTo>
                  <a:cubicBezTo>
                    <a:pt x="432114" y="190137"/>
                    <a:pt x="438993" y="207599"/>
                    <a:pt x="517839" y="244641"/>
                  </a:cubicBezTo>
                  <a:cubicBezTo>
                    <a:pt x="596685" y="281683"/>
                    <a:pt x="851214" y="378520"/>
                    <a:pt x="892489" y="400216"/>
                  </a:cubicBezTo>
                  <a:cubicBezTo>
                    <a:pt x="933764" y="421912"/>
                    <a:pt x="839572" y="410270"/>
                    <a:pt x="765489" y="374816"/>
                  </a:cubicBezTo>
                  <a:cubicBezTo>
                    <a:pt x="691406" y="339362"/>
                    <a:pt x="518368" y="240408"/>
                    <a:pt x="447989" y="187491"/>
                  </a:cubicBezTo>
                  <a:cubicBezTo>
                    <a:pt x="377610" y="134574"/>
                    <a:pt x="410418" y="85891"/>
                    <a:pt x="343214" y="57316"/>
                  </a:cubicBezTo>
                  <a:cubicBezTo>
                    <a:pt x="276010" y="28741"/>
                    <a:pt x="-10799" y="2812"/>
                    <a:pt x="314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02C0E47A-1D25-C67A-7496-4E367C944315}"/>
                </a:ext>
              </a:extLst>
            </p:cNvPr>
            <p:cNvSpPr/>
            <p:nvPr/>
          </p:nvSpPr>
          <p:spPr>
            <a:xfrm>
              <a:off x="4407692" y="1495507"/>
              <a:ext cx="536047" cy="301579"/>
            </a:xfrm>
            <a:custGeom>
              <a:avLst/>
              <a:gdLst>
                <a:gd name="connsiteX0" fmla="*/ 5558 w 536047"/>
                <a:gd name="connsiteY0" fmla="*/ 6268 h 301579"/>
                <a:gd name="connsiteX1" fmla="*/ 196058 w 536047"/>
                <a:gd name="connsiteY1" fmla="*/ 247568 h 301579"/>
                <a:gd name="connsiteX2" fmla="*/ 186533 w 536047"/>
                <a:gd name="connsiteY2" fmla="*/ 168193 h 301579"/>
                <a:gd name="connsiteX3" fmla="*/ 275433 w 536047"/>
                <a:gd name="connsiteY3" fmla="*/ 231693 h 301579"/>
                <a:gd name="connsiteX4" fmla="*/ 250033 w 536047"/>
                <a:gd name="connsiteY4" fmla="*/ 165018 h 301579"/>
                <a:gd name="connsiteX5" fmla="*/ 532608 w 536047"/>
                <a:gd name="connsiteY5" fmla="*/ 301543 h 301579"/>
                <a:gd name="connsiteX6" fmla="*/ 396083 w 536047"/>
                <a:gd name="connsiteY6" fmla="*/ 177718 h 301579"/>
                <a:gd name="connsiteX7" fmla="*/ 234158 w 536047"/>
                <a:gd name="connsiteY7" fmla="*/ 95168 h 301579"/>
                <a:gd name="connsiteX8" fmla="*/ 177008 w 536047"/>
                <a:gd name="connsiteY8" fmla="*/ 38018 h 301579"/>
                <a:gd name="connsiteX9" fmla="*/ 342108 w 536047"/>
                <a:gd name="connsiteY9" fmla="*/ 238043 h 301579"/>
                <a:gd name="connsiteX10" fmla="*/ 164308 w 536047"/>
                <a:gd name="connsiteY10" fmla="*/ 209468 h 301579"/>
                <a:gd name="connsiteX11" fmla="*/ 59533 w 536047"/>
                <a:gd name="connsiteY11" fmla="*/ 79293 h 301579"/>
                <a:gd name="connsiteX12" fmla="*/ 5558 w 536047"/>
                <a:gd name="connsiteY12" fmla="*/ 6268 h 30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047" h="301579">
                  <a:moveTo>
                    <a:pt x="5558" y="6268"/>
                  </a:moveTo>
                  <a:cubicBezTo>
                    <a:pt x="28312" y="34314"/>
                    <a:pt x="165896" y="220581"/>
                    <a:pt x="196058" y="247568"/>
                  </a:cubicBezTo>
                  <a:cubicBezTo>
                    <a:pt x="226221" y="274556"/>
                    <a:pt x="173304" y="170839"/>
                    <a:pt x="186533" y="168193"/>
                  </a:cubicBezTo>
                  <a:cubicBezTo>
                    <a:pt x="199762" y="165547"/>
                    <a:pt x="264850" y="232222"/>
                    <a:pt x="275433" y="231693"/>
                  </a:cubicBezTo>
                  <a:cubicBezTo>
                    <a:pt x="286016" y="231164"/>
                    <a:pt x="207171" y="153376"/>
                    <a:pt x="250033" y="165018"/>
                  </a:cubicBezTo>
                  <a:cubicBezTo>
                    <a:pt x="292895" y="176660"/>
                    <a:pt x="508266" y="299426"/>
                    <a:pt x="532608" y="301543"/>
                  </a:cubicBezTo>
                  <a:cubicBezTo>
                    <a:pt x="556950" y="303660"/>
                    <a:pt x="445825" y="212114"/>
                    <a:pt x="396083" y="177718"/>
                  </a:cubicBezTo>
                  <a:cubicBezTo>
                    <a:pt x="346341" y="143322"/>
                    <a:pt x="270671" y="118451"/>
                    <a:pt x="234158" y="95168"/>
                  </a:cubicBezTo>
                  <a:cubicBezTo>
                    <a:pt x="197646" y="71885"/>
                    <a:pt x="159016" y="14206"/>
                    <a:pt x="177008" y="38018"/>
                  </a:cubicBezTo>
                  <a:cubicBezTo>
                    <a:pt x="195000" y="61831"/>
                    <a:pt x="344225" y="209468"/>
                    <a:pt x="342108" y="238043"/>
                  </a:cubicBezTo>
                  <a:cubicBezTo>
                    <a:pt x="339991" y="266618"/>
                    <a:pt x="211404" y="235926"/>
                    <a:pt x="164308" y="209468"/>
                  </a:cubicBezTo>
                  <a:cubicBezTo>
                    <a:pt x="117212" y="183010"/>
                    <a:pt x="83345" y="106810"/>
                    <a:pt x="59533" y="79293"/>
                  </a:cubicBezTo>
                  <a:cubicBezTo>
                    <a:pt x="35721" y="51776"/>
                    <a:pt x="-17196" y="-21778"/>
                    <a:pt x="5558" y="62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88496F9A-EBDC-F940-E24A-5C23B8C147E2}"/>
                </a:ext>
              </a:extLst>
            </p:cNvPr>
            <p:cNvSpPr/>
            <p:nvPr/>
          </p:nvSpPr>
          <p:spPr>
            <a:xfrm>
              <a:off x="4853068" y="1380501"/>
              <a:ext cx="825275" cy="229338"/>
            </a:xfrm>
            <a:custGeom>
              <a:avLst/>
              <a:gdLst>
                <a:gd name="connsiteX0" fmla="*/ 1507 w 825275"/>
                <a:gd name="connsiteY0" fmla="*/ 229224 h 229338"/>
                <a:gd name="connsiteX1" fmla="*/ 455532 w 825275"/>
                <a:gd name="connsiteY1" fmla="*/ 124449 h 229338"/>
                <a:gd name="connsiteX2" fmla="*/ 519032 w 825275"/>
                <a:gd name="connsiteY2" fmla="*/ 133974 h 229338"/>
                <a:gd name="connsiteX3" fmla="*/ 823832 w 825275"/>
                <a:gd name="connsiteY3" fmla="*/ 624 h 229338"/>
                <a:gd name="connsiteX4" fmla="*/ 620632 w 825275"/>
                <a:gd name="connsiteY4" fmla="*/ 86349 h 229338"/>
                <a:gd name="connsiteX5" fmla="*/ 319007 w 825275"/>
                <a:gd name="connsiteY5" fmla="*/ 143499 h 229338"/>
                <a:gd name="connsiteX6" fmla="*/ 1507 w 825275"/>
                <a:gd name="connsiteY6" fmla="*/ 229224 h 22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275" h="229338">
                  <a:moveTo>
                    <a:pt x="1507" y="229224"/>
                  </a:moveTo>
                  <a:cubicBezTo>
                    <a:pt x="24261" y="226049"/>
                    <a:pt x="369278" y="140324"/>
                    <a:pt x="455532" y="124449"/>
                  </a:cubicBezTo>
                  <a:cubicBezTo>
                    <a:pt x="541786" y="108574"/>
                    <a:pt x="457649" y="154611"/>
                    <a:pt x="519032" y="133974"/>
                  </a:cubicBezTo>
                  <a:cubicBezTo>
                    <a:pt x="580415" y="113337"/>
                    <a:pt x="806899" y="8561"/>
                    <a:pt x="823832" y="624"/>
                  </a:cubicBezTo>
                  <a:cubicBezTo>
                    <a:pt x="840765" y="-7313"/>
                    <a:pt x="704769" y="62537"/>
                    <a:pt x="620632" y="86349"/>
                  </a:cubicBezTo>
                  <a:cubicBezTo>
                    <a:pt x="536495" y="110161"/>
                    <a:pt x="418490" y="118099"/>
                    <a:pt x="319007" y="143499"/>
                  </a:cubicBezTo>
                  <a:cubicBezTo>
                    <a:pt x="219524" y="168899"/>
                    <a:pt x="-21247" y="232399"/>
                    <a:pt x="1507" y="2292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F41A5E27-7B6C-9907-AD1F-5EB6CB01C0CB}"/>
                </a:ext>
              </a:extLst>
            </p:cNvPr>
            <p:cNvSpPr/>
            <p:nvPr/>
          </p:nvSpPr>
          <p:spPr>
            <a:xfrm>
              <a:off x="4784715" y="1285756"/>
              <a:ext cx="1143299" cy="279527"/>
            </a:xfrm>
            <a:custGeom>
              <a:avLst/>
              <a:gdLst>
                <a:gd name="connsiteX0" fmla="*/ 10 w 1143299"/>
                <a:gd name="connsiteY0" fmla="*/ 279519 h 279527"/>
                <a:gd name="connsiteX1" fmla="*/ 612785 w 1143299"/>
                <a:gd name="connsiteY1" fmla="*/ 155694 h 279527"/>
                <a:gd name="connsiteX2" fmla="*/ 768360 w 1143299"/>
                <a:gd name="connsiteY2" fmla="*/ 98544 h 279527"/>
                <a:gd name="connsiteX3" fmla="*/ 650885 w 1143299"/>
                <a:gd name="connsiteY3" fmla="*/ 127119 h 279527"/>
                <a:gd name="connsiteX4" fmla="*/ 1143010 w 1143299"/>
                <a:gd name="connsiteY4" fmla="*/ 119 h 279527"/>
                <a:gd name="connsiteX5" fmla="*/ 720735 w 1143299"/>
                <a:gd name="connsiteY5" fmla="*/ 104894 h 279527"/>
                <a:gd name="connsiteX6" fmla="*/ 596910 w 1143299"/>
                <a:gd name="connsiteY6" fmla="*/ 149344 h 279527"/>
                <a:gd name="connsiteX7" fmla="*/ 10 w 1143299"/>
                <a:gd name="connsiteY7" fmla="*/ 279519 h 2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299" h="279527">
                  <a:moveTo>
                    <a:pt x="10" y="279519"/>
                  </a:moveTo>
                  <a:cubicBezTo>
                    <a:pt x="2656" y="280577"/>
                    <a:pt x="484727" y="185856"/>
                    <a:pt x="612785" y="155694"/>
                  </a:cubicBezTo>
                  <a:cubicBezTo>
                    <a:pt x="740843" y="125532"/>
                    <a:pt x="762010" y="103306"/>
                    <a:pt x="768360" y="98544"/>
                  </a:cubicBezTo>
                  <a:cubicBezTo>
                    <a:pt x="774710" y="93782"/>
                    <a:pt x="650885" y="127119"/>
                    <a:pt x="650885" y="127119"/>
                  </a:cubicBezTo>
                  <a:lnTo>
                    <a:pt x="1143010" y="119"/>
                  </a:lnTo>
                  <a:cubicBezTo>
                    <a:pt x="1154652" y="-3585"/>
                    <a:pt x="811752" y="80023"/>
                    <a:pt x="720735" y="104894"/>
                  </a:cubicBezTo>
                  <a:cubicBezTo>
                    <a:pt x="629718" y="129765"/>
                    <a:pt x="716501" y="120769"/>
                    <a:pt x="596910" y="149344"/>
                  </a:cubicBezTo>
                  <a:cubicBezTo>
                    <a:pt x="477319" y="177919"/>
                    <a:pt x="-2636" y="278461"/>
                    <a:pt x="10" y="279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158149DC-0FBE-2517-8CFC-6BFAD3E6AB77}"/>
                </a:ext>
              </a:extLst>
            </p:cNvPr>
            <p:cNvSpPr/>
            <p:nvPr/>
          </p:nvSpPr>
          <p:spPr>
            <a:xfrm>
              <a:off x="5626044" y="1196630"/>
              <a:ext cx="868948" cy="303747"/>
            </a:xfrm>
            <a:custGeom>
              <a:avLst/>
              <a:gdLst>
                <a:gd name="connsiteX0" fmla="*/ 56 w 868948"/>
                <a:gd name="connsiteY0" fmla="*/ 206720 h 303747"/>
                <a:gd name="connsiteX1" fmla="*/ 152456 w 868948"/>
                <a:gd name="connsiteY1" fmla="*/ 276570 h 303747"/>
                <a:gd name="connsiteX2" fmla="*/ 146106 w 868948"/>
                <a:gd name="connsiteY2" fmla="*/ 298795 h 303747"/>
                <a:gd name="connsiteX3" fmla="*/ 444556 w 868948"/>
                <a:gd name="connsiteY3" fmla="*/ 187670 h 303747"/>
                <a:gd name="connsiteX4" fmla="*/ 457256 w 868948"/>
                <a:gd name="connsiteY4" fmla="*/ 190845 h 303747"/>
                <a:gd name="connsiteX5" fmla="*/ 517581 w 868948"/>
                <a:gd name="connsiteY5" fmla="*/ 140045 h 303747"/>
                <a:gd name="connsiteX6" fmla="*/ 866831 w 868948"/>
                <a:gd name="connsiteY6" fmla="*/ 345 h 303747"/>
                <a:gd name="connsiteX7" fmla="*/ 657281 w 868948"/>
                <a:gd name="connsiteY7" fmla="*/ 101945 h 303747"/>
                <a:gd name="connsiteX8" fmla="*/ 520756 w 868948"/>
                <a:gd name="connsiteY8" fmla="*/ 149570 h 303747"/>
                <a:gd name="connsiteX9" fmla="*/ 333431 w 868948"/>
                <a:gd name="connsiteY9" fmla="*/ 213070 h 303747"/>
                <a:gd name="connsiteX10" fmla="*/ 171506 w 868948"/>
                <a:gd name="connsiteY10" fmla="*/ 298795 h 303747"/>
                <a:gd name="connsiteX11" fmla="*/ 56 w 868948"/>
                <a:gd name="connsiteY11" fmla="*/ 206720 h 30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8948" h="303747">
                  <a:moveTo>
                    <a:pt x="56" y="206720"/>
                  </a:moveTo>
                  <a:cubicBezTo>
                    <a:pt x="-3119" y="203016"/>
                    <a:pt x="128114" y="261224"/>
                    <a:pt x="152456" y="276570"/>
                  </a:cubicBezTo>
                  <a:cubicBezTo>
                    <a:pt x="176798" y="291916"/>
                    <a:pt x="97423" y="313612"/>
                    <a:pt x="146106" y="298795"/>
                  </a:cubicBezTo>
                  <a:cubicBezTo>
                    <a:pt x="194789" y="283978"/>
                    <a:pt x="392698" y="205662"/>
                    <a:pt x="444556" y="187670"/>
                  </a:cubicBezTo>
                  <a:cubicBezTo>
                    <a:pt x="496414" y="169678"/>
                    <a:pt x="445085" y="198782"/>
                    <a:pt x="457256" y="190845"/>
                  </a:cubicBezTo>
                  <a:cubicBezTo>
                    <a:pt x="469427" y="182908"/>
                    <a:pt x="449319" y="171795"/>
                    <a:pt x="517581" y="140045"/>
                  </a:cubicBezTo>
                  <a:cubicBezTo>
                    <a:pt x="585844" y="108295"/>
                    <a:pt x="843548" y="6695"/>
                    <a:pt x="866831" y="345"/>
                  </a:cubicBezTo>
                  <a:cubicBezTo>
                    <a:pt x="890114" y="-6005"/>
                    <a:pt x="714960" y="77074"/>
                    <a:pt x="657281" y="101945"/>
                  </a:cubicBezTo>
                  <a:cubicBezTo>
                    <a:pt x="599602" y="126816"/>
                    <a:pt x="520756" y="149570"/>
                    <a:pt x="520756" y="149570"/>
                  </a:cubicBezTo>
                  <a:cubicBezTo>
                    <a:pt x="466781" y="168091"/>
                    <a:pt x="391639" y="188199"/>
                    <a:pt x="333431" y="213070"/>
                  </a:cubicBezTo>
                  <a:cubicBezTo>
                    <a:pt x="275223" y="237941"/>
                    <a:pt x="219660" y="297737"/>
                    <a:pt x="171506" y="298795"/>
                  </a:cubicBezTo>
                  <a:cubicBezTo>
                    <a:pt x="123352" y="299853"/>
                    <a:pt x="3231" y="210424"/>
                    <a:pt x="56" y="206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C94C619A-0781-57A4-2635-302DEBA95A3C}"/>
                </a:ext>
              </a:extLst>
            </p:cNvPr>
            <p:cNvSpPr/>
            <p:nvPr/>
          </p:nvSpPr>
          <p:spPr>
            <a:xfrm>
              <a:off x="4892675" y="1444625"/>
              <a:ext cx="596900" cy="107950"/>
            </a:xfrm>
            <a:custGeom>
              <a:avLst/>
              <a:gdLst>
                <a:gd name="connsiteX0" fmla="*/ 0 w 596900"/>
                <a:gd name="connsiteY0" fmla="*/ 107950 h 107950"/>
                <a:gd name="connsiteX1" fmla="*/ 596900 w 596900"/>
                <a:gd name="connsiteY1" fmla="*/ 0 h 107950"/>
                <a:gd name="connsiteX2" fmla="*/ 314325 w 596900"/>
                <a:gd name="connsiteY2" fmla="*/ 50800 h 107950"/>
                <a:gd name="connsiteX3" fmla="*/ 244475 w 596900"/>
                <a:gd name="connsiteY3" fmla="*/ 73025 h 107950"/>
                <a:gd name="connsiteX4" fmla="*/ 0 w 596900"/>
                <a:gd name="connsiteY4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900" h="107950">
                  <a:moveTo>
                    <a:pt x="0" y="107950"/>
                  </a:moveTo>
                  <a:lnTo>
                    <a:pt x="596900" y="0"/>
                  </a:lnTo>
                  <a:lnTo>
                    <a:pt x="314325" y="50800"/>
                  </a:lnTo>
                  <a:cubicBezTo>
                    <a:pt x="255588" y="62971"/>
                    <a:pt x="295804" y="60854"/>
                    <a:pt x="244475" y="73025"/>
                  </a:cubicBezTo>
                  <a:cubicBezTo>
                    <a:pt x="193146" y="85196"/>
                    <a:pt x="99748" y="104510"/>
                    <a:pt x="0" y="1079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541489BD-DCA1-0EAB-4E97-2E64B36129C1}"/>
                </a:ext>
              </a:extLst>
            </p:cNvPr>
            <p:cNvSpPr/>
            <p:nvPr/>
          </p:nvSpPr>
          <p:spPr>
            <a:xfrm>
              <a:off x="4720313" y="1245692"/>
              <a:ext cx="763565" cy="192038"/>
            </a:xfrm>
            <a:custGeom>
              <a:avLst/>
              <a:gdLst>
                <a:gd name="connsiteX0" fmla="*/ 23137 w 763565"/>
                <a:gd name="connsiteY0" fmla="*/ 183058 h 192038"/>
                <a:gd name="connsiteX1" fmla="*/ 718462 w 763565"/>
                <a:gd name="connsiteY1" fmla="*/ 8433 h 192038"/>
                <a:gd name="connsiteX2" fmla="*/ 642262 w 763565"/>
                <a:gd name="connsiteY2" fmla="*/ 40183 h 192038"/>
                <a:gd name="connsiteX3" fmla="*/ 210462 w 763565"/>
                <a:gd name="connsiteY3" fmla="*/ 151308 h 192038"/>
                <a:gd name="connsiteX4" fmla="*/ 23137 w 763565"/>
                <a:gd name="connsiteY4" fmla="*/ 183058 h 19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565" h="192038">
                  <a:moveTo>
                    <a:pt x="23137" y="183058"/>
                  </a:moveTo>
                  <a:cubicBezTo>
                    <a:pt x="107804" y="159246"/>
                    <a:pt x="615275" y="32245"/>
                    <a:pt x="718462" y="8433"/>
                  </a:cubicBezTo>
                  <a:cubicBezTo>
                    <a:pt x="821649" y="-15379"/>
                    <a:pt x="726929" y="16371"/>
                    <a:pt x="642262" y="40183"/>
                  </a:cubicBezTo>
                  <a:cubicBezTo>
                    <a:pt x="557595" y="63995"/>
                    <a:pt x="315237" y="123791"/>
                    <a:pt x="210462" y="151308"/>
                  </a:cubicBezTo>
                  <a:cubicBezTo>
                    <a:pt x="105687" y="178825"/>
                    <a:pt x="-61530" y="206870"/>
                    <a:pt x="23137" y="1830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62372FE7-9B66-8A75-A2DD-F957C8195B40}"/>
                </a:ext>
              </a:extLst>
            </p:cNvPr>
            <p:cNvSpPr/>
            <p:nvPr/>
          </p:nvSpPr>
          <p:spPr>
            <a:xfrm>
              <a:off x="5497457" y="1196470"/>
              <a:ext cx="488774" cy="75382"/>
            </a:xfrm>
            <a:custGeom>
              <a:avLst/>
              <a:gdLst>
                <a:gd name="connsiteX0" fmla="*/ 4818 w 488774"/>
                <a:gd name="connsiteY0" fmla="*/ 73530 h 75382"/>
                <a:gd name="connsiteX1" fmla="*/ 249293 w 488774"/>
                <a:gd name="connsiteY1" fmla="*/ 70355 h 75382"/>
                <a:gd name="connsiteX2" fmla="*/ 423918 w 488774"/>
                <a:gd name="connsiteY2" fmla="*/ 48130 h 75382"/>
                <a:gd name="connsiteX3" fmla="*/ 484243 w 488774"/>
                <a:gd name="connsiteY3" fmla="*/ 505 h 75382"/>
                <a:gd name="connsiteX4" fmla="*/ 442968 w 488774"/>
                <a:gd name="connsiteY4" fmla="*/ 25905 h 75382"/>
                <a:gd name="connsiteX5" fmla="*/ 115943 w 488774"/>
                <a:gd name="connsiteY5" fmla="*/ 70355 h 75382"/>
                <a:gd name="connsiteX6" fmla="*/ 4818 w 488774"/>
                <a:gd name="connsiteY6" fmla="*/ 73530 h 7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774" h="75382">
                  <a:moveTo>
                    <a:pt x="4818" y="73530"/>
                  </a:moveTo>
                  <a:cubicBezTo>
                    <a:pt x="27043" y="73530"/>
                    <a:pt x="179443" y="74588"/>
                    <a:pt x="249293" y="70355"/>
                  </a:cubicBezTo>
                  <a:cubicBezTo>
                    <a:pt x="319143" y="66122"/>
                    <a:pt x="384760" y="59772"/>
                    <a:pt x="423918" y="48130"/>
                  </a:cubicBezTo>
                  <a:cubicBezTo>
                    <a:pt x="463076" y="36488"/>
                    <a:pt x="481068" y="4209"/>
                    <a:pt x="484243" y="505"/>
                  </a:cubicBezTo>
                  <a:cubicBezTo>
                    <a:pt x="487418" y="-3199"/>
                    <a:pt x="504351" y="14263"/>
                    <a:pt x="442968" y="25905"/>
                  </a:cubicBezTo>
                  <a:cubicBezTo>
                    <a:pt x="381585" y="37547"/>
                    <a:pt x="191614" y="61359"/>
                    <a:pt x="115943" y="70355"/>
                  </a:cubicBezTo>
                  <a:cubicBezTo>
                    <a:pt x="40272" y="79351"/>
                    <a:pt x="-17407" y="73530"/>
                    <a:pt x="4818" y="73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2CC2A6B0-DD1D-D86E-1C12-2BAFB288FB86}"/>
                </a:ext>
              </a:extLst>
            </p:cNvPr>
            <p:cNvSpPr/>
            <p:nvPr/>
          </p:nvSpPr>
          <p:spPr>
            <a:xfrm>
              <a:off x="5439125" y="990344"/>
              <a:ext cx="695686" cy="263502"/>
            </a:xfrm>
            <a:custGeom>
              <a:avLst/>
              <a:gdLst>
                <a:gd name="connsiteX0" fmla="*/ 694975 w 695686"/>
                <a:gd name="connsiteY0" fmla="*/ 256 h 263502"/>
                <a:gd name="connsiteX1" fmla="*/ 545750 w 695686"/>
                <a:gd name="connsiteY1" fmla="*/ 159006 h 263502"/>
                <a:gd name="connsiteX2" fmla="*/ 466375 w 695686"/>
                <a:gd name="connsiteY2" fmla="*/ 193931 h 263502"/>
                <a:gd name="connsiteX3" fmla="*/ 367950 w 695686"/>
                <a:gd name="connsiteY3" fmla="*/ 203456 h 263502"/>
                <a:gd name="connsiteX4" fmla="*/ 399700 w 695686"/>
                <a:gd name="connsiteY4" fmla="*/ 228856 h 263502"/>
                <a:gd name="connsiteX5" fmla="*/ 215550 w 695686"/>
                <a:gd name="connsiteY5" fmla="*/ 260606 h 263502"/>
                <a:gd name="connsiteX6" fmla="*/ 2825 w 695686"/>
                <a:gd name="connsiteY6" fmla="*/ 260606 h 263502"/>
                <a:gd name="connsiteX7" fmla="*/ 377475 w 695686"/>
                <a:gd name="connsiteY7" fmla="*/ 247906 h 263502"/>
                <a:gd name="connsiteX8" fmla="*/ 526700 w 695686"/>
                <a:gd name="connsiteY8" fmla="*/ 184406 h 263502"/>
                <a:gd name="connsiteX9" fmla="*/ 644175 w 695686"/>
                <a:gd name="connsiteY9" fmla="*/ 95506 h 263502"/>
                <a:gd name="connsiteX10" fmla="*/ 479075 w 695686"/>
                <a:gd name="connsiteY10" fmla="*/ 200281 h 263502"/>
                <a:gd name="connsiteX11" fmla="*/ 694975 w 695686"/>
                <a:gd name="connsiteY11" fmla="*/ 256 h 26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5686" h="263502">
                  <a:moveTo>
                    <a:pt x="694975" y="256"/>
                  </a:moveTo>
                  <a:cubicBezTo>
                    <a:pt x="706087" y="-6623"/>
                    <a:pt x="583850" y="126727"/>
                    <a:pt x="545750" y="159006"/>
                  </a:cubicBezTo>
                  <a:cubicBezTo>
                    <a:pt x="507650" y="191285"/>
                    <a:pt x="496008" y="186523"/>
                    <a:pt x="466375" y="193931"/>
                  </a:cubicBezTo>
                  <a:cubicBezTo>
                    <a:pt x="436742" y="201339"/>
                    <a:pt x="379062" y="197635"/>
                    <a:pt x="367950" y="203456"/>
                  </a:cubicBezTo>
                  <a:cubicBezTo>
                    <a:pt x="356838" y="209277"/>
                    <a:pt x="425100" y="219331"/>
                    <a:pt x="399700" y="228856"/>
                  </a:cubicBezTo>
                  <a:cubicBezTo>
                    <a:pt x="374300" y="238381"/>
                    <a:pt x="281696" y="255314"/>
                    <a:pt x="215550" y="260606"/>
                  </a:cubicBezTo>
                  <a:cubicBezTo>
                    <a:pt x="149404" y="265898"/>
                    <a:pt x="-24163" y="262723"/>
                    <a:pt x="2825" y="260606"/>
                  </a:cubicBezTo>
                  <a:cubicBezTo>
                    <a:pt x="29812" y="258489"/>
                    <a:pt x="290162" y="260606"/>
                    <a:pt x="377475" y="247906"/>
                  </a:cubicBezTo>
                  <a:cubicBezTo>
                    <a:pt x="464788" y="235206"/>
                    <a:pt x="482250" y="209806"/>
                    <a:pt x="526700" y="184406"/>
                  </a:cubicBezTo>
                  <a:cubicBezTo>
                    <a:pt x="571150" y="159006"/>
                    <a:pt x="652112" y="92860"/>
                    <a:pt x="644175" y="95506"/>
                  </a:cubicBezTo>
                  <a:cubicBezTo>
                    <a:pt x="636238" y="98152"/>
                    <a:pt x="474313" y="209277"/>
                    <a:pt x="479075" y="200281"/>
                  </a:cubicBezTo>
                  <a:cubicBezTo>
                    <a:pt x="483837" y="191285"/>
                    <a:pt x="683863" y="7135"/>
                    <a:pt x="694975" y="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E902937F-2091-5BC7-491D-9ED9CAD6B748}"/>
                </a:ext>
              </a:extLst>
            </p:cNvPr>
            <p:cNvSpPr/>
            <p:nvPr/>
          </p:nvSpPr>
          <p:spPr>
            <a:xfrm>
              <a:off x="6132449" y="1024565"/>
              <a:ext cx="23889" cy="198270"/>
            </a:xfrm>
            <a:custGeom>
              <a:avLst/>
              <a:gdLst>
                <a:gd name="connsiteX0" fmla="*/ 23876 w 23889"/>
                <a:gd name="connsiteY0" fmla="*/ 7310 h 198270"/>
                <a:gd name="connsiteX1" fmla="*/ 1651 w 23889"/>
                <a:gd name="connsiteY1" fmla="*/ 197810 h 198270"/>
                <a:gd name="connsiteX2" fmla="*/ 4826 w 23889"/>
                <a:gd name="connsiteY2" fmla="*/ 58110 h 198270"/>
                <a:gd name="connsiteX3" fmla="*/ 23876 w 23889"/>
                <a:gd name="connsiteY3" fmla="*/ 7310 h 19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89" h="198270">
                  <a:moveTo>
                    <a:pt x="23876" y="7310"/>
                  </a:moveTo>
                  <a:cubicBezTo>
                    <a:pt x="23347" y="30593"/>
                    <a:pt x="4826" y="189343"/>
                    <a:pt x="1651" y="197810"/>
                  </a:cubicBezTo>
                  <a:cubicBezTo>
                    <a:pt x="-1524" y="206277"/>
                    <a:pt x="64" y="95681"/>
                    <a:pt x="4826" y="58110"/>
                  </a:cubicBezTo>
                  <a:cubicBezTo>
                    <a:pt x="9588" y="20539"/>
                    <a:pt x="24405" y="-15973"/>
                    <a:pt x="23876" y="7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6C1E7A90-0B72-940C-F9B0-9BD8BB829ED0}"/>
                </a:ext>
              </a:extLst>
            </p:cNvPr>
            <p:cNvSpPr/>
            <p:nvPr/>
          </p:nvSpPr>
          <p:spPr>
            <a:xfrm>
              <a:off x="6165256" y="993709"/>
              <a:ext cx="223975" cy="143711"/>
            </a:xfrm>
            <a:custGeom>
              <a:avLst/>
              <a:gdLst>
                <a:gd name="connsiteX0" fmla="*/ 29169 w 223975"/>
                <a:gd name="connsiteY0" fmla="*/ 66 h 143711"/>
                <a:gd name="connsiteX1" fmla="*/ 594 w 223975"/>
                <a:gd name="connsiteY1" fmla="*/ 123891 h 143711"/>
                <a:gd name="connsiteX2" fmla="*/ 60919 w 223975"/>
                <a:gd name="connsiteY2" fmla="*/ 92141 h 143711"/>
                <a:gd name="connsiteX3" fmla="*/ 222844 w 223975"/>
                <a:gd name="connsiteY3" fmla="*/ 28641 h 143711"/>
                <a:gd name="connsiteX4" fmla="*/ 137119 w 223975"/>
                <a:gd name="connsiteY4" fmla="*/ 76266 h 143711"/>
                <a:gd name="connsiteX5" fmla="*/ 13294 w 223975"/>
                <a:gd name="connsiteY5" fmla="*/ 142941 h 143711"/>
                <a:gd name="connsiteX6" fmla="*/ 29169 w 223975"/>
                <a:gd name="connsiteY6" fmla="*/ 66 h 1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75" h="143711">
                  <a:moveTo>
                    <a:pt x="29169" y="66"/>
                  </a:moveTo>
                  <a:cubicBezTo>
                    <a:pt x="27052" y="-3109"/>
                    <a:pt x="-4698" y="108545"/>
                    <a:pt x="594" y="123891"/>
                  </a:cubicBezTo>
                  <a:cubicBezTo>
                    <a:pt x="5886" y="139237"/>
                    <a:pt x="23877" y="108016"/>
                    <a:pt x="60919" y="92141"/>
                  </a:cubicBezTo>
                  <a:cubicBezTo>
                    <a:pt x="97961" y="76266"/>
                    <a:pt x="210144" y="31287"/>
                    <a:pt x="222844" y="28641"/>
                  </a:cubicBezTo>
                  <a:cubicBezTo>
                    <a:pt x="235544" y="25995"/>
                    <a:pt x="137119" y="76266"/>
                    <a:pt x="137119" y="76266"/>
                  </a:cubicBezTo>
                  <a:cubicBezTo>
                    <a:pt x="102194" y="95316"/>
                    <a:pt x="31286" y="150879"/>
                    <a:pt x="13294" y="142941"/>
                  </a:cubicBezTo>
                  <a:cubicBezTo>
                    <a:pt x="-4698" y="135004"/>
                    <a:pt x="31286" y="3241"/>
                    <a:pt x="29169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27317741-B33D-E509-BA23-7811A93E63D6}"/>
                </a:ext>
              </a:extLst>
            </p:cNvPr>
            <p:cNvSpPr/>
            <p:nvPr/>
          </p:nvSpPr>
          <p:spPr>
            <a:xfrm>
              <a:off x="6151172" y="1062865"/>
              <a:ext cx="224649" cy="173380"/>
            </a:xfrm>
            <a:custGeom>
              <a:avLst/>
              <a:gdLst>
                <a:gd name="connsiteX0" fmla="*/ 11503 w 224649"/>
                <a:gd name="connsiteY0" fmla="*/ 169035 h 173380"/>
                <a:gd name="connsiteX1" fmla="*/ 224228 w 224649"/>
                <a:gd name="connsiteY1" fmla="*/ 760 h 173380"/>
                <a:gd name="connsiteX2" fmla="*/ 65478 w 224649"/>
                <a:gd name="connsiteY2" fmla="*/ 105535 h 173380"/>
                <a:gd name="connsiteX3" fmla="*/ 43253 w 224649"/>
                <a:gd name="connsiteY3" fmla="*/ 73785 h 173380"/>
                <a:gd name="connsiteX4" fmla="*/ 33728 w 224649"/>
                <a:gd name="connsiteY4" fmla="*/ 118235 h 173380"/>
                <a:gd name="connsiteX5" fmla="*/ 11503 w 224649"/>
                <a:gd name="connsiteY5" fmla="*/ 169035 h 17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649" h="173380">
                  <a:moveTo>
                    <a:pt x="11503" y="169035"/>
                  </a:moveTo>
                  <a:cubicBezTo>
                    <a:pt x="43253" y="149456"/>
                    <a:pt x="215232" y="11343"/>
                    <a:pt x="224228" y="760"/>
                  </a:cubicBezTo>
                  <a:cubicBezTo>
                    <a:pt x="233224" y="-9823"/>
                    <a:pt x="95640" y="93364"/>
                    <a:pt x="65478" y="105535"/>
                  </a:cubicBezTo>
                  <a:cubicBezTo>
                    <a:pt x="35316" y="117706"/>
                    <a:pt x="48545" y="71668"/>
                    <a:pt x="43253" y="73785"/>
                  </a:cubicBezTo>
                  <a:cubicBezTo>
                    <a:pt x="37961" y="75902"/>
                    <a:pt x="44841" y="99714"/>
                    <a:pt x="33728" y="118235"/>
                  </a:cubicBezTo>
                  <a:cubicBezTo>
                    <a:pt x="22616" y="136756"/>
                    <a:pt x="-20247" y="188614"/>
                    <a:pt x="11503" y="169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DAE9C542-F743-564C-4C47-32B35F9407F5}"/>
                </a:ext>
              </a:extLst>
            </p:cNvPr>
            <p:cNvSpPr/>
            <p:nvPr/>
          </p:nvSpPr>
          <p:spPr>
            <a:xfrm>
              <a:off x="6391272" y="1075729"/>
              <a:ext cx="78556" cy="106251"/>
            </a:xfrm>
            <a:custGeom>
              <a:avLst/>
              <a:gdLst>
                <a:gd name="connsiteX0" fmla="*/ 3 w 78556"/>
                <a:gd name="connsiteY0" fmla="*/ 596 h 106251"/>
                <a:gd name="connsiteX1" fmla="*/ 73028 w 78556"/>
                <a:gd name="connsiteY1" fmla="*/ 73621 h 106251"/>
                <a:gd name="connsiteX2" fmla="*/ 73028 w 78556"/>
                <a:gd name="connsiteY2" fmla="*/ 105371 h 106251"/>
                <a:gd name="connsiteX3" fmla="*/ 69853 w 78556"/>
                <a:gd name="connsiteY3" fmla="*/ 41871 h 106251"/>
                <a:gd name="connsiteX4" fmla="*/ 3 w 78556"/>
                <a:gd name="connsiteY4" fmla="*/ 596 h 10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56" h="106251">
                  <a:moveTo>
                    <a:pt x="3" y="596"/>
                  </a:moveTo>
                  <a:cubicBezTo>
                    <a:pt x="532" y="5888"/>
                    <a:pt x="60857" y="56159"/>
                    <a:pt x="73028" y="73621"/>
                  </a:cubicBezTo>
                  <a:cubicBezTo>
                    <a:pt x="85199" y="91083"/>
                    <a:pt x="73557" y="110663"/>
                    <a:pt x="73028" y="105371"/>
                  </a:cubicBezTo>
                  <a:cubicBezTo>
                    <a:pt x="72499" y="100079"/>
                    <a:pt x="82553" y="57217"/>
                    <a:pt x="69853" y="41871"/>
                  </a:cubicBezTo>
                  <a:cubicBezTo>
                    <a:pt x="57153" y="26525"/>
                    <a:pt x="-526" y="-4696"/>
                    <a:pt x="3" y="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7A72EC7E-A96E-6A3C-C937-6B840FFF940C}"/>
                </a:ext>
              </a:extLst>
            </p:cNvPr>
            <p:cNvSpPr/>
            <p:nvPr/>
          </p:nvSpPr>
          <p:spPr>
            <a:xfrm>
              <a:off x="6368866" y="1006437"/>
              <a:ext cx="123587" cy="200085"/>
            </a:xfrm>
            <a:custGeom>
              <a:avLst/>
              <a:gdLst>
                <a:gd name="connsiteX0" fmla="*/ 184 w 123587"/>
                <a:gd name="connsiteY0" fmla="*/ 38 h 200085"/>
                <a:gd name="connsiteX1" fmla="*/ 85909 w 123587"/>
                <a:gd name="connsiteY1" fmla="*/ 79413 h 200085"/>
                <a:gd name="connsiteX2" fmla="*/ 120834 w 123587"/>
                <a:gd name="connsiteY2" fmla="*/ 200063 h 200085"/>
                <a:gd name="connsiteX3" fmla="*/ 111309 w 123587"/>
                <a:gd name="connsiteY3" fmla="*/ 88938 h 200085"/>
                <a:gd name="connsiteX4" fmla="*/ 184 w 123587"/>
                <a:gd name="connsiteY4" fmla="*/ 38 h 20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587" h="200085">
                  <a:moveTo>
                    <a:pt x="184" y="38"/>
                  </a:moveTo>
                  <a:cubicBezTo>
                    <a:pt x="-4049" y="-1549"/>
                    <a:pt x="65801" y="46076"/>
                    <a:pt x="85909" y="79413"/>
                  </a:cubicBezTo>
                  <a:cubicBezTo>
                    <a:pt x="106017" y="112751"/>
                    <a:pt x="116601" y="198476"/>
                    <a:pt x="120834" y="200063"/>
                  </a:cubicBezTo>
                  <a:cubicBezTo>
                    <a:pt x="125067" y="201650"/>
                    <a:pt x="126126" y="118042"/>
                    <a:pt x="111309" y="88938"/>
                  </a:cubicBezTo>
                  <a:cubicBezTo>
                    <a:pt x="96492" y="59834"/>
                    <a:pt x="4417" y="1625"/>
                    <a:pt x="184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40E32636-3C2A-C70C-B8F2-EDD0AF873B8C}"/>
                </a:ext>
              </a:extLst>
            </p:cNvPr>
            <p:cNvSpPr/>
            <p:nvPr/>
          </p:nvSpPr>
          <p:spPr>
            <a:xfrm>
              <a:off x="5654717" y="1098528"/>
              <a:ext cx="457299" cy="287271"/>
            </a:xfrm>
            <a:custGeom>
              <a:avLst/>
              <a:gdLst>
                <a:gd name="connsiteX0" fmla="*/ 457158 w 457299"/>
                <a:gd name="connsiteY0" fmla="*/ 22 h 287271"/>
                <a:gd name="connsiteX1" fmla="*/ 349208 w 457299"/>
                <a:gd name="connsiteY1" fmla="*/ 101622 h 287271"/>
                <a:gd name="connsiteX2" fmla="*/ 336508 w 457299"/>
                <a:gd name="connsiteY2" fmla="*/ 158772 h 287271"/>
                <a:gd name="connsiteX3" fmla="*/ 330158 w 457299"/>
                <a:gd name="connsiteY3" fmla="*/ 180997 h 287271"/>
                <a:gd name="connsiteX4" fmla="*/ 3133 w 457299"/>
                <a:gd name="connsiteY4" fmla="*/ 285772 h 287271"/>
                <a:gd name="connsiteX5" fmla="*/ 180933 w 457299"/>
                <a:gd name="connsiteY5" fmla="*/ 241322 h 287271"/>
                <a:gd name="connsiteX6" fmla="*/ 444458 w 457299"/>
                <a:gd name="connsiteY6" fmla="*/ 219097 h 287271"/>
                <a:gd name="connsiteX7" fmla="*/ 307933 w 457299"/>
                <a:gd name="connsiteY7" fmla="*/ 215922 h 287271"/>
                <a:gd name="connsiteX8" fmla="*/ 333333 w 457299"/>
                <a:gd name="connsiteY8" fmla="*/ 149247 h 287271"/>
                <a:gd name="connsiteX9" fmla="*/ 346033 w 457299"/>
                <a:gd name="connsiteY9" fmla="*/ 73047 h 287271"/>
                <a:gd name="connsiteX10" fmla="*/ 323808 w 457299"/>
                <a:gd name="connsiteY10" fmla="*/ 92097 h 287271"/>
                <a:gd name="connsiteX11" fmla="*/ 457158 w 457299"/>
                <a:gd name="connsiteY11" fmla="*/ 22 h 28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299" h="287271">
                  <a:moveTo>
                    <a:pt x="457158" y="22"/>
                  </a:moveTo>
                  <a:cubicBezTo>
                    <a:pt x="461391" y="1609"/>
                    <a:pt x="369316" y="75164"/>
                    <a:pt x="349208" y="101622"/>
                  </a:cubicBezTo>
                  <a:cubicBezTo>
                    <a:pt x="329100" y="128080"/>
                    <a:pt x="339683" y="145543"/>
                    <a:pt x="336508" y="158772"/>
                  </a:cubicBezTo>
                  <a:cubicBezTo>
                    <a:pt x="333333" y="172001"/>
                    <a:pt x="385720" y="159830"/>
                    <a:pt x="330158" y="180997"/>
                  </a:cubicBezTo>
                  <a:cubicBezTo>
                    <a:pt x="274595" y="202164"/>
                    <a:pt x="28004" y="275718"/>
                    <a:pt x="3133" y="285772"/>
                  </a:cubicBezTo>
                  <a:cubicBezTo>
                    <a:pt x="-21738" y="295826"/>
                    <a:pt x="107379" y="252435"/>
                    <a:pt x="180933" y="241322"/>
                  </a:cubicBezTo>
                  <a:cubicBezTo>
                    <a:pt x="254487" y="230209"/>
                    <a:pt x="423291" y="223330"/>
                    <a:pt x="444458" y="219097"/>
                  </a:cubicBezTo>
                  <a:cubicBezTo>
                    <a:pt x="465625" y="214864"/>
                    <a:pt x="326454" y="227564"/>
                    <a:pt x="307933" y="215922"/>
                  </a:cubicBezTo>
                  <a:cubicBezTo>
                    <a:pt x="289412" y="204280"/>
                    <a:pt x="326983" y="173059"/>
                    <a:pt x="333333" y="149247"/>
                  </a:cubicBezTo>
                  <a:cubicBezTo>
                    <a:pt x="339683" y="125435"/>
                    <a:pt x="347620" y="82572"/>
                    <a:pt x="346033" y="73047"/>
                  </a:cubicBezTo>
                  <a:cubicBezTo>
                    <a:pt x="344445" y="63522"/>
                    <a:pt x="306346" y="103739"/>
                    <a:pt x="323808" y="92097"/>
                  </a:cubicBezTo>
                  <a:cubicBezTo>
                    <a:pt x="341270" y="80455"/>
                    <a:pt x="452925" y="-1565"/>
                    <a:pt x="457158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812B7192-CC21-605F-1A84-4DFF6443B6AE}"/>
                </a:ext>
              </a:extLst>
            </p:cNvPr>
            <p:cNvSpPr/>
            <p:nvPr/>
          </p:nvSpPr>
          <p:spPr>
            <a:xfrm>
              <a:off x="4846559" y="1291858"/>
              <a:ext cx="859921" cy="201234"/>
            </a:xfrm>
            <a:custGeom>
              <a:avLst/>
              <a:gdLst>
                <a:gd name="connsiteX0" fmla="*/ 4841 w 859921"/>
                <a:gd name="connsiteY0" fmla="*/ 200392 h 201234"/>
                <a:gd name="connsiteX1" fmla="*/ 382666 w 859921"/>
                <a:gd name="connsiteY1" fmla="*/ 63867 h 201234"/>
                <a:gd name="connsiteX2" fmla="*/ 849391 w 859921"/>
                <a:gd name="connsiteY2" fmla="*/ 3542 h 201234"/>
                <a:gd name="connsiteX3" fmla="*/ 719216 w 859921"/>
                <a:gd name="connsiteY3" fmla="*/ 6717 h 201234"/>
                <a:gd name="connsiteX4" fmla="*/ 525541 w 859921"/>
                <a:gd name="connsiteY4" fmla="*/ 9892 h 201234"/>
                <a:gd name="connsiteX5" fmla="*/ 541416 w 859921"/>
                <a:gd name="connsiteY5" fmla="*/ 13067 h 201234"/>
                <a:gd name="connsiteX6" fmla="*/ 103266 w 859921"/>
                <a:gd name="connsiteY6" fmla="*/ 121017 h 201234"/>
                <a:gd name="connsiteX7" fmla="*/ 166766 w 859921"/>
                <a:gd name="connsiteY7" fmla="*/ 121017 h 201234"/>
                <a:gd name="connsiteX8" fmla="*/ 4841 w 859921"/>
                <a:gd name="connsiteY8" fmla="*/ 200392 h 20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921" h="201234">
                  <a:moveTo>
                    <a:pt x="4841" y="200392"/>
                  </a:moveTo>
                  <a:cubicBezTo>
                    <a:pt x="40824" y="190867"/>
                    <a:pt x="241908" y="96675"/>
                    <a:pt x="382666" y="63867"/>
                  </a:cubicBezTo>
                  <a:cubicBezTo>
                    <a:pt x="523424" y="31059"/>
                    <a:pt x="793299" y="13067"/>
                    <a:pt x="849391" y="3542"/>
                  </a:cubicBezTo>
                  <a:cubicBezTo>
                    <a:pt x="905483" y="-5983"/>
                    <a:pt x="719216" y="6717"/>
                    <a:pt x="719216" y="6717"/>
                  </a:cubicBezTo>
                  <a:lnTo>
                    <a:pt x="525541" y="9892"/>
                  </a:lnTo>
                  <a:cubicBezTo>
                    <a:pt x="495908" y="10950"/>
                    <a:pt x="611795" y="-5454"/>
                    <a:pt x="541416" y="13067"/>
                  </a:cubicBezTo>
                  <a:cubicBezTo>
                    <a:pt x="471037" y="31588"/>
                    <a:pt x="165708" y="103025"/>
                    <a:pt x="103266" y="121017"/>
                  </a:cubicBezTo>
                  <a:cubicBezTo>
                    <a:pt x="40824" y="139009"/>
                    <a:pt x="188991" y="106200"/>
                    <a:pt x="166766" y="121017"/>
                  </a:cubicBezTo>
                  <a:cubicBezTo>
                    <a:pt x="144541" y="135834"/>
                    <a:pt x="-31142" y="209917"/>
                    <a:pt x="4841" y="2003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50FA3CE5-0479-E790-C9AD-B782D32D952B}"/>
                </a:ext>
              </a:extLst>
            </p:cNvPr>
            <p:cNvSpPr/>
            <p:nvPr/>
          </p:nvSpPr>
          <p:spPr>
            <a:xfrm>
              <a:off x="5711634" y="1260473"/>
              <a:ext cx="520908" cy="191021"/>
            </a:xfrm>
            <a:custGeom>
              <a:avLst/>
              <a:gdLst>
                <a:gd name="connsiteX0" fmla="*/ 191 w 520908"/>
                <a:gd name="connsiteY0" fmla="*/ 149227 h 191021"/>
                <a:gd name="connsiteX1" fmla="*/ 98616 w 520908"/>
                <a:gd name="connsiteY1" fmla="*/ 190502 h 191021"/>
                <a:gd name="connsiteX2" fmla="*/ 263716 w 520908"/>
                <a:gd name="connsiteY2" fmla="*/ 114302 h 191021"/>
                <a:gd name="connsiteX3" fmla="*/ 520891 w 520908"/>
                <a:gd name="connsiteY3" fmla="*/ 2 h 191021"/>
                <a:gd name="connsiteX4" fmla="*/ 276416 w 520908"/>
                <a:gd name="connsiteY4" fmla="*/ 111127 h 191021"/>
                <a:gd name="connsiteX5" fmla="*/ 168466 w 520908"/>
                <a:gd name="connsiteY5" fmla="*/ 104777 h 191021"/>
                <a:gd name="connsiteX6" fmla="*/ 190691 w 520908"/>
                <a:gd name="connsiteY6" fmla="*/ 146052 h 191021"/>
                <a:gd name="connsiteX7" fmla="*/ 76391 w 520908"/>
                <a:gd name="connsiteY7" fmla="*/ 177802 h 191021"/>
                <a:gd name="connsiteX8" fmla="*/ 191 w 520908"/>
                <a:gd name="connsiteY8" fmla="*/ 149227 h 19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908" h="191021">
                  <a:moveTo>
                    <a:pt x="191" y="149227"/>
                  </a:moveTo>
                  <a:cubicBezTo>
                    <a:pt x="3895" y="151344"/>
                    <a:pt x="54695" y="196323"/>
                    <a:pt x="98616" y="190502"/>
                  </a:cubicBezTo>
                  <a:cubicBezTo>
                    <a:pt x="142537" y="184681"/>
                    <a:pt x="263716" y="114302"/>
                    <a:pt x="263716" y="114302"/>
                  </a:cubicBezTo>
                  <a:lnTo>
                    <a:pt x="520891" y="2"/>
                  </a:lnTo>
                  <a:cubicBezTo>
                    <a:pt x="523008" y="-527"/>
                    <a:pt x="335153" y="93665"/>
                    <a:pt x="276416" y="111127"/>
                  </a:cubicBezTo>
                  <a:cubicBezTo>
                    <a:pt x="217679" y="128589"/>
                    <a:pt x="182753" y="98956"/>
                    <a:pt x="168466" y="104777"/>
                  </a:cubicBezTo>
                  <a:cubicBezTo>
                    <a:pt x="154179" y="110598"/>
                    <a:pt x="206037" y="133881"/>
                    <a:pt x="190691" y="146052"/>
                  </a:cubicBezTo>
                  <a:cubicBezTo>
                    <a:pt x="175345" y="158223"/>
                    <a:pt x="105495" y="175685"/>
                    <a:pt x="76391" y="177802"/>
                  </a:cubicBezTo>
                  <a:cubicBezTo>
                    <a:pt x="47287" y="179919"/>
                    <a:pt x="-3513" y="147110"/>
                    <a:pt x="191" y="149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22A2378D-44A8-C91A-7FC4-B0870064E6A6}"/>
                </a:ext>
              </a:extLst>
            </p:cNvPr>
            <p:cNvSpPr/>
            <p:nvPr/>
          </p:nvSpPr>
          <p:spPr>
            <a:xfrm>
              <a:off x="4511674" y="1479548"/>
              <a:ext cx="531262" cy="305206"/>
            </a:xfrm>
            <a:custGeom>
              <a:avLst/>
              <a:gdLst>
                <a:gd name="connsiteX0" fmla="*/ 1 w 531262"/>
                <a:gd name="connsiteY0" fmla="*/ 2 h 305206"/>
                <a:gd name="connsiteX1" fmla="*/ 146051 w 531262"/>
                <a:gd name="connsiteY1" fmla="*/ 76202 h 305206"/>
                <a:gd name="connsiteX2" fmla="*/ 79376 w 531262"/>
                <a:gd name="connsiteY2" fmla="*/ 82552 h 305206"/>
                <a:gd name="connsiteX3" fmla="*/ 149226 w 531262"/>
                <a:gd name="connsiteY3" fmla="*/ 149227 h 305206"/>
                <a:gd name="connsiteX4" fmla="*/ 142876 w 531262"/>
                <a:gd name="connsiteY4" fmla="*/ 85727 h 305206"/>
                <a:gd name="connsiteX5" fmla="*/ 336551 w 531262"/>
                <a:gd name="connsiteY5" fmla="*/ 203202 h 305206"/>
                <a:gd name="connsiteX6" fmla="*/ 320676 w 531262"/>
                <a:gd name="connsiteY6" fmla="*/ 187327 h 305206"/>
                <a:gd name="connsiteX7" fmla="*/ 530226 w 531262"/>
                <a:gd name="connsiteY7" fmla="*/ 304802 h 305206"/>
                <a:gd name="connsiteX8" fmla="*/ 406401 w 531262"/>
                <a:gd name="connsiteY8" fmla="*/ 228602 h 305206"/>
                <a:gd name="connsiteX9" fmla="*/ 234951 w 531262"/>
                <a:gd name="connsiteY9" fmla="*/ 127002 h 305206"/>
                <a:gd name="connsiteX10" fmla="*/ 190501 w 531262"/>
                <a:gd name="connsiteY10" fmla="*/ 25402 h 305206"/>
                <a:gd name="connsiteX11" fmla="*/ 149226 w 531262"/>
                <a:gd name="connsiteY11" fmla="*/ 73027 h 305206"/>
                <a:gd name="connsiteX12" fmla="*/ 1 w 531262"/>
                <a:gd name="connsiteY12" fmla="*/ 2 h 3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1262" h="305206">
                  <a:moveTo>
                    <a:pt x="1" y="2"/>
                  </a:moveTo>
                  <a:cubicBezTo>
                    <a:pt x="-528" y="531"/>
                    <a:pt x="132822" y="62444"/>
                    <a:pt x="146051" y="76202"/>
                  </a:cubicBezTo>
                  <a:cubicBezTo>
                    <a:pt x="159280" y="89960"/>
                    <a:pt x="78847" y="70381"/>
                    <a:pt x="79376" y="82552"/>
                  </a:cubicBezTo>
                  <a:cubicBezTo>
                    <a:pt x="79905" y="94723"/>
                    <a:pt x="138643" y="148698"/>
                    <a:pt x="149226" y="149227"/>
                  </a:cubicBezTo>
                  <a:cubicBezTo>
                    <a:pt x="159809" y="149756"/>
                    <a:pt x="111655" y="76731"/>
                    <a:pt x="142876" y="85727"/>
                  </a:cubicBezTo>
                  <a:cubicBezTo>
                    <a:pt x="174097" y="94723"/>
                    <a:pt x="306918" y="186269"/>
                    <a:pt x="336551" y="203202"/>
                  </a:cubicBezTo>
                  <a:cubicBezTo>
                    <a:pt x="366184" y="220135"/>
                    <a:pt x="288397" y="170394"/>
                    <a:pt x="320676" y="187327"/>
                  </a:cubicBezTo>
                  <a:cubicBezTo>
                    <a:pt x="352955" y="204260"/>
                    <a:pt x="515939" y="297923"/>
                    <a:pt x="530226" y="304802"/>
                  </a:cubicBezTo>
                  <a:cubicBezTo>
                    <a:pt x="544514" y="311681"/>
                    <a:pt x="406401" y="228602"/>
                    <a:pt x="406401" y="228602"/>
                  </a:cubicBezTo>
                  <a:cubicBezTo>
                    <a:pt x="357189" y="198969"/>
                    <a:pt x="270934" y="160869"/>
                    <a:pt x="234951" y="127002"/>
                  </a:cubicBezTo>
                  <a:cubicBezTo>
                    <a:pt x="198968" y="93135"/>
                    <a:pt x="204788" y="34398"/>
                    <a:pt x="190501" y="25402"/>
                  </a:cubicBezTo>
                  <a:cubicBezTo>
                    <a:pt x="176214" y="16406"/>
                    <a:pt x="176743" y="74614"/>
                    <a:pt x="149226" y="73027"/>
                  </a:cubicBezTo>
                  <a:cubicBezTo>
                    <a:pt x="121709" y="71440"/>
                    <a:pt x="530" y="-527"/>
                    <a:pt x="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247A2549-554A-C205-1195-A3639719732E}"/>
                </a:ext>
              </a:extLst>
            </p:cNvPr>
            <p:cNvSpPr/>
            <p:nvPr/>
          </p:nvSpPr>
          <p:spPr>
            <a:xfrm>
              <a:off x="3754562" y="-3936"/>
              <a:ext cx="230978" cy="353365"/>
            </a:xfrm>
            <a:custGeom>
              <a:avLst/>
              <a:gdLst>
                <a:gd name="connsiteX0" fmla="*/ 1463 w 230978"/>
                <a:gd name="connsiteY0" fmla="*/ 350011 h 353365"/>
                <a:gd name="connsiteX1" fmla="*/ 112588 w 230978"/>
                <a:gd name="connsiteY1" fmla="*/ 96011 h 353365"/>
                <a:gd name="connsiteX2" fmla="*/ 115763 w 230978"/>
                <a:gd name="connsiteY2" fmla="*/ 124586 h 353365"/>
                <a:gd name="connsiteX3" fmla="*/ 230063 w 230978"/>
                <a:gd name="connsiteY3" fmla="*/ 761 h 353365"/>
                <a:gd name="connsiteX4" fmla="*/ 163388 w 230978"/>
                <a:gd name="connsiteY4" fmla="*/ 80136 h 353365"/>
                <a:gd name="connsiteX5" fmla="*/ 55438 w 230978"/>
                <a:gd name="connsiteY5" fmla="*/ 232536 h 353365"/>
                <a:gd name="connsiteX6" fmla="*/ 1463 w 230978"/>
                <a:gd name="connsiteY6" fmla="*/ 350011 h 35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78" h="353365">
                  <a:moveTo>
                    <a:pt x="1463" y="350011"/>
                  </a:moveTo>
                  <a:cubicBezTo>
                    <a:pt x="10988" y="327257"/>
                    <a:pt x="93538" y="133582"/>
                    <a:pt x="112588" y="96011"/>
                  </a:cubicBezTo>
                  <a:cubicBezTo>
                    <a:pt x="131638" y="58440"/>
                    <a:pt x="96184" y="140461"/>
                    <a:pt x="115763" y="124586"/>
                  </a:cubicBezTo>
                  <a:cubicBezTo>
                    <a:pt x="135342" y="108711"/>
                    <a:pt x="222126" y="8169"/>
                    <a:pt x="230063" y="761"/>
                  </a:cubicBezTo>
                  <a:cubicBezTo>
                    <a:pt x="238001" y="-6647"/>
                    <a:pt x="192492" y="41507"/>
                    <a:pt x="163388" y="80136"/>
                  </a:cubicBezTo>
                  <a:cubicBezTo>
                    <a:pt x="134284" y="118765"/>
                    <a:pt x="79780" y="191261"/>
                    <a:pt x="55438" y="232536"/>
                  </a:cubicBezTo>
                  <a:cubicBezTo>
                    <a:pt x="31096" y="273811"/>
                    <a:pt x="-8062" y="372765"/>
                    <a:pt x="1463" y="350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309ABEEF-C6E3-6B5F-E08F-4284C4EC7AC1}"/>
                </a:ext>
              </a:extLst>
            </p:cNvPr>
            <p:cNvSpPr/>
            <p:nvPr/>
          </p:nvSpPr>
          <p:spPr>
            <a:xfrm>
              <a:off x="3620424" y="15870"/>
              <a:ext cx="263137" cy="497939"/>
            </a:xfrm>
            <a:custGeom>
              <a:avLst/>
              <a:gdLst>
                <a:gd name="connsiteX0" fmla="*/ 262601 w 263137"/>
                <a:gd name="connsiteY0" fmla="*/ 5 h 497939"/>
                <a:gd name="connsiteX1" fmla="*/ 145126 w 263137"/>
                <a:gd name="connsiteY1" fmla="*/ 244480 h 497939"/>
                <a:gd name="connsiteX2" fmla="*/ 2251 w 263137"/>
                <a:gd name="connsiteY2" fmla="*/ 495305 h 497939"/>
                <a:gd name="connsiteX3" fmla="*/ 62576 w 263137"/>
                <a:gd name="connsiteY3" fmla="*/ 365130 h 497939"/>
                <a:gd name="connsiteX4" fmla="*/ 129251 w 263137"/>
                <a:gd name="connsiteY4" fmla="*/ 193680 h 497939"/>
                <a:gd name="connsiteX5" fmla="*/ 97501 w 263137"/>
                <a:gd name="connsiteY5" fmla="*/ 250830 h 497939"/>
                <a:gd name="connsiteX6" fmla="*/ 262601 w 263137"/>
                <a:gd name="connsiteY6" fmla="*/ 5 h 49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137" h="497939">
                  <a:moveTo>
                    <a:pt x="262601" y="5"/>
                  </a:moveTo>
                  <a:cubicBezTo>
                    <a:pt x="270538" y="-1053"/>
                    <a:pt x="188518" y="161930"/>
                    <a:pt x="145126" y="244480"/>
                  </a:cubicBezTo>
                  <a:cubicBezTo>
                    <a:pt x="101734" y="327030"/>
                    <a:pt x="16009" y="475197"/>
                    <a:pt x="2251" y="495305"/>
                  </a:cubicBezTo>
                  <a:cubicBezTo>
                    <a:pt x="-11507" y="515413"/>
                    <a:pt x="41409" y="415401"/>
                    <a:pt x="62576" y="365130"/>
                  </a:cubicBezTo>
                  <a:cubicBezTo>
                    <a:pt x="83743" y="314859"/>
                    <a:pt x="123430" y="212730"/>
                    <a:pt x="129251" y="193680"/>
                  </a:cubicBezTo>
                  <a:cubicBezTo>
                    <a:pt x="135072" y="174630"/>
                    <a:pt x="74747" y="276230"/>
                    <a:pt x="97501" y="250830"/>
                  </a:cubicBezTo>
                  <a:cubicBezTo>
                    <a:pt x="120255" y="225430"/>
                    <a:pt x="254664" y="1063"/>
                    <a:pt x="26260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02FE66FB-1B07-BE4D-AEAF-DE5E830E8E4D}"/>
                </a:ext>
              </a:extLst>
            </p:cNvPr>
            <p:cNvSpPr/>
            <p:nvPr/>
          </p:nvSpPr>
          <p:spPr>
            <a:xfrm>
              <a:off x="4723038" y="78661"/>
              <a:ext cx="357266" cy="322178"/>
            </a:xfrm>
            <a:custGeom>
              <a:avLst/>
              <a:gdLst>
                <a:gd name="connsiteX0" fmla="*/ 7712 w 357266"/>
                <a:gd name="connsiteY0" fmla="*/ 3889 h 322178"/>
                <a:gd name="connsiteX1" fmla="*/ 306162 w 357266"/>
                <a:gd name="connsiteY1" fmla="*/ 267414 h 322178"/>
                <a:gd name="connsiteX2" fmla="*/ 356962 w 357266"/>
                <a:gd name="connsiteY2" fmla="*/ 321389 h 322178"/>
                <a:gd name="connsiteX3" fmla="*/ 306162 w 357266"/>
                <a:gd name="connsiteY3" fmla="*/ 248364 h 322178"/>
                <a:gd name="connsiteX4" fmla="*/ 106137 w 357266"/>
                <a:gd name="connsiteY4" fmla="*/ 118189 h 322178"/>
                <a:gd name="connsiteX5" fmla="*/ 7712 w 357266"/>
                <a:gd name="connsiteY5" fmla="*/ 3889 h 32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266" h="322178">
                  <a:moveTo>
                    <a:pt x="7712" y="3889"/>
                  </a:moveTo>
                  <a:cubicBezTo>
                    <a:pt x="41049" y="28760"/>
                    <a:pt x="247954" y="214497"/>
                    <a:pt x="306162" y="267414"/>
                  </a:cubicBezTo>
                  <a:cubicBezTo>
                    <a:pt x="364370" y="320331"/>
                    <a:pt x="356962" y="324564"/>
                    <a:pt x="356962" y="321389"/>
                  </a:cubicBezTo>
                  <a:cubicBezTo>
                    <a:pt x="356962" y="318214"/>
                    <a:pt x="347966" y="282231"/>
                    <a:pt x="306162" y="248364"/>
                  </a:cubicBezTo>
                  <a:cubicBezTo>
                    <a:pt x="264358" y="214497"/>
                    <a:pt x="155350" y="156289"/>
                    <a:pt x="106137" y="118189"/>
                  </a:cubicBezTo>
                  <a:cubicBezTo>
                    <a:pt x="56925" y="80089"/>
                    <a:pt x="-25625" y="-20982"/>
                    <a:pt x="7712" y="3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E99EE2A8-39DF-BC76-2EE7-5E9DACF28FC6}"/>
                </a:ext>
              </a:extLst>
            </p:cNvPr>
            <p:cNvSpPr/>
            <p:nvPr/>
          </p:nvSpPr>
          <p:spPr>
            <a:xfrm>
              <a:off x="5117634" y="487383"/>
              <a:ext cx="83329" cy="525774"/>
            </a:xfrm>
            <a:custGeom>
              <a:avLst/>
              <a:gdLst>
                <a:gd name="connsiteX0" fmla="*/ 466 w 83329"/>
                <a:gd name="connsiteY0" fmla="*/ 7917 h 525774"/>
                <a:gd name="connsiteX1" fmla="*/ 79841 w 83329"/>
                <a:gd name="connsiteY1" fmla="*/ 512742 h 525774"/>
                <a:gd name="connsiteX2" fmla="*/ 67141 w 83329"/>
                <a:gd name="connsiteY2" fmla="*/ 363517 h 525774"/>
                <a:gd name="connsiteX3" fmla="*/ 48091 w 83329"/>
                <a:gd name="connsiteY3" fmla="*/ 217467 h 525774"/>
                <a:gd name="connsiteX4" fmla="*/ 466 w 83329"/>
                <a:gd name="connsiteY4" fmla="*/ 7917 h 52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9" h="525774">
                  <a:moveTo>
                    <a:pt x="466" y="7917"/>
                  </a:moveTo>
                  <a:cubicBezTo>
                    <a:pt x="5758" y="57129"/>
                    <a:pt x="68729" y="453475"/>
                    <a:pt x="79841" y="512742"/>
                  </a:cubicBezTo>
                  <a:cubicBezTo>
                    <a:pt x="90954" y="572009"/>
                    <a:pt x="72433" y="412729"/>
                    <a:pt x="67141" y="363517"/>
                  </a:cubicBezTo>
                  <a:cubicBezTo>
                    <a:pt x="61849" y="314305"/>
                    <a:pt x="59733" y="282554"/>
                    <a:pt x="48091" y="217467"/>
                  </a:cubicBezTo>
                  <a:cubicBezTo>
                    <a:pt x="36449" y="152380"/>
                    <a:pt x="-4826" y="-41295"/>
                    <a:pt x="466" y="79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6BF24C58-7414-A439-1CE9-F2A2C861B6D2}"/>
                </a:ext>
              </a:extLst>
            </p:cNvPr>
            <p:cNvSpPr/>
            <p:nvPr/>
          </p:nvSpPr>
          <p:spPr>
            <a:xfrm>
              <a:off x="5050284" y="340582"/>
              <a:ext cx="176253" cy="723907"/>
            </a:xfrm>
            <a:custGeom>
              <a:avLst/>
              <a:gdLst>
                <a:gd name="connsiteX0" fmla="*/ 1141 w 176253"/>
                <a:gd name="connsiteY0" fmla="*/ 5493 h 723907"/>
                <a:gd name="connsiteX1" fmla="*/ 93216 w 176253"/>
                <a:gd name="connsiteY1" fmla="*/ 135668 h 723907"/>
                <a:gd name="connsiteX2" fmla="*/ 150366 w 176253"/>
                <a:gd name="connsiteY2" fmla="*/ 361093 h 723907"/>
                <a:gd name="connsiteX3" fmla="*/ 121791 w 176253"/>
                <a:gd name="connsiteY3" fmla="*/ 294418 h 723907"/>
                <a:gd name="connsiteX4" fmla="*/ 153541 w 176253"/>
                <a:gd name="connsiteY4" fmla="*/ 456343 h 723907"/>
                <a:gd name="connsiteX5" fmla="*/ 175766 w 176253"/>
                <a:gd name="connsiteY5" fmla="*/ 608743 h 723907"/>
                <a:gd name="connsiteX6" fmla="*/ 169416 w 176253"/>
                <a:gd name="connsiteY6" fmla="*/ 723043 h 723907"/>
                <a:gd name="connsiteX7" fmla="*/ 175766 w 176253"/>
                <a:gd name="connsiteY7" fmla="*/ 640493 h 723907"/>
                <a:gd name="connsiteX8" fmla="*/ 159891 w 176253"/>
                <a:gd name="connsiteY8" fmla="*/ 303943 h 723907"/>
                <a:gd name="connsiteX9" fmla="*/ 131316 w 176253"/>
                <a:gd name="connsiteY9" fmla="*/ 151543 h 723907"/>
                <a:gd name="connsiteX10" fmla="*/ 134491 w 176253"/>
                <a:gd name="connsiteY10" fmla="*/ 202343 h 723907"/>
                <a:gd name="connsiteX11" fmla="*/ 45591 w 176253"/>
                <a:gd name="connsiteY11" fmla="*/ 40418 h 723907"/>
                <a:gd name="connsiteX12" fmla="*/ 1141 w 176253"/>
                <a:gd name="connsiteY12" fmla="*/ 5493 h 72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253" h="723907">
                  <a:moveTo>
                    <a:pt x="1141" y="5493"/>
                  </a:moveTo>
                  <a:cubicBezTo>
                    <a:pt x="9078" y="21368"/>
                    <a:pt x="68345" y="76401"/>
                    <a:pt x="93216" y="135668"/>
                  </a:cubicBezTo>
                  <a:cubicBezTo>
                    <a:pt x="118087" y="194935"/>
                    <a:pt x="145604" y="334635"/>
                    <a:pt x="150366" y="361093"/>
                  </a:cubicBezTo>
                  <a:cubicBezTo>
                    <a:pt x="155128" y="387551"/>
                    <a:pt x="121262" y="278543"/>
                    <a:pt x="121791" y="294418"/>
                  </a:cubicBezTo>
                  <a:cubicBezTo>
                    <a:pt x="122320" y="310293"/>
                    <a:pt x="144545" y="403956"/>
                    <a:pt x="153541" y="456343"/>
                  </a:cubicBezTo>
                  <a:cubicBezTo>
                    <a:pt x="162537" y="508730"/>
                    <a:pt x="173120" y="564293"/>
                    <a:pt x="175766" y="608743"/>
                  </a:cubicBezTo>
                  <a:cubicBezTo>
                    <a:pt x="178412" y="653193"/>
                    <a:pt x="169416" y="717751"/>
                    <a:pt x="169416" y="723043"/>
                  </a:cubicBezTo>
                  <a:cubicBezTo>
                    <a:pt x="169416" y="728335"/>
                    <a:pt x="177354" y="710343"/>
                    <a:pt x="175766" y="640493"/>
                  </a:cubicBezTo>
                  <a:cubicBezTo>
                    <a:pt x="174179" y="570643"/>
                    <a:pt x="167299" y="385435"/>
                    <a:pt x="159891" y="303943"/>
                  </a:cubicBezTo>
                  <a:cubicBezTo>
                    <a:pt x="152483" y="222451"/>
                    <a:pt x="135549" y="168476"/>
                    <a:pt x="131316" y="151543"/>
                  </a:cubicBezTo>
                  <a:cubicBezTo>
                    <a:pt x="127083" y="134610"/>
                    <a:pt x="148778" y="220864"/>
                    <a:pt x="134491" y="202343"/>
                  </a:cubicBezTo>
                  <a:cubicBezTo>
                    <a:pt x="120204" y="183822"/>
                    <a:pt x="62524" y="70580"/>
                    <a:pt x="45591" y="40418"/>
                  </a:cubicBezTo>
                  <a:cubicBezTo>
                    <a:pt x="28658" y="10256"/>
                    <a:pt x="-6796" y="-10382"/>
                    <a:pt x="1141" y="5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3170C185-048E-23ED-C849-E9100C23BBEB}"/>
                </a:ext>
              </a:extLst>
            </p:cNvPr>
            <p:cNvSpPr/>
            <p:nvPr/>
          </p:nvSpPr>
          <p:spPr>
            <a:xfrm>
              <a:off x="4244871" y="137764"/>
              <a:ext cx="467801" cy="469875"/>
            </a:xfrm>
            <a:custGeom>
              <a:avLst/>
              <a:gdLst>
                <a:gd name="connsiteX0" fmla="*/ 73129 w 467801"/>
                <a:gd name="connsiteY0" fmla="*/ 78136 h 469875"/>
                <a:gd name="connsiteX1" fmla="*/ 292204 w 467801"/>
                <a:gd name="connsiteY1" fmla="*/ 46386 h 469875"/>
                <a:gd name="connsiteX2" fmla="*/ 466829 w 467801"/>
                <a:gd name="connsiteY2" fmla="*/ 189261 h 469875"/>
                <a:gd name="connsiteX3" fmla="*/ 362054 w 467801"/>
                <a:gd name="connsiteY3" fmla="*/ 217836 h 469875"/>
                <a:gd name="connsiteX4" fmla="*/ 346179 w 467801"/>
                <a:gd name="connsiteY4" fmla="*/ 468661 h 469875"/>
                <a:gd name="connsiteX5" fmla="*/ 355704 w 467801"/>
                <a:gd name="connsiteY5" fmla="*/ 309911 h 469875"/>
                <a:gd name="connsiteX6" fmla="*/ 400154 w 467801"/>
                <a:gd name="connsiteY6" fmla="*/ 230536 h 469875"/>
                <a:gd name="connsiteX7" fmla="*/ 358879 w 467801"/>
                <a:gd name="connsiteY7" fmla="*/ 100361 h 469875"/>
                <a:gd name="connsiteX8" fmla="*/ 181079 w 467801"/>
                <a:gd name="connsiteY8" fmla="*/ 1936 h 469875"/>
                <a:gd name="connsiteX9" fmla="*/ 104 w 467801"/>
                <a:gd name="connsiteY9" fmla="*/ 33686 h 469875"/>
                <a:gd name="connsiteX10" fmla="*/ 206479 w 467801"/>
                <a:gd name="connsiteY10" fmla="*/ 17811 h 469875"/>
                <a:gd name="connsiteX11" fmla="*/ 73129 w 467801"/>
                <a:gd name="connsiteY11" fmla="*/ 78136 h 46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01" h="469875">
                  <a:moveTo>
                    <a:pt x="73129" y="78136"/>
                  </a:moveTo>
                  <a:cubicBezTo>
                    <a:pt x="87417" y="82899"/>
                    <a:pt x="226587" y="27865"/>
                    <a:pt x="292204" y="46386"/>
                  </a:cubicBezTo>
                  <a:cubicBezTo>
                    <a:pt x="357821" y="64907"/>
                    <a:pt x="455187" y="160686"/>
                    <a:pt x="466829" y="189261"/>
                  </a:cubicBezTo>
                  <a:cubicBezTo>
                    <a:pt x="478471" y="217836"/>
                    <a:pt x="382162" y="171269"/>
                    <a:pt x="362054" y="217836"/>
                  </a:cubicBezTo>
                  <a:cubicBezTo>
                    <a:pt x="341946" y="264403"/>
                    <a:pt x="347237" y="453315"/>
                    <a:pt x="346179" y="468661"/>
                  </a:cubicBezTo>
                  <a:cubicBezTo>
                    <a:pt x="345121" y="484007"/>
                    <a:pt x="346708" y="349598"/>
                    <a:pt x="355704" y="309911"/>
                  </a:cubicBezTo>
                  <a:cubicBezTo>
                    <a:pt x="364700" y="270224"/>
                    <a:pt x="399625" y="265461"/>
                    <a:pt x="400154" y="230536"/>
                  </a:cubicBezTo>
                  <a:cubicBezTo>
                    <a:pt x="400683" y="195611"/>
                    <a:pt x="395391" y="138461"/>
                    <a:pt x="358879" y="100361"/>
                  </a:cubicBezTo>
                  <a:cubicBezTo>
                    <a:pt x="322367" y="62261"/>
                    <a:pt x="240875" y="13048"/>
                    <a:pt x="181079" y="1936"/>
                  </a:cubicBezTo>
                  <a:cubicBezTo>
                    <a:pt x="121283" y="-9177"/>
                    <a:pt x="-4129" y="31040"/>
                    <a:pt x="104" y="33686"/>
                  </a:cubicBezTo>
                  <a:cubicBezTo>
                    <a:pt x="4337" y="36332"/>
                    <a:pt x="192192" y="11990"/>
                    <a:pt x="206479" y="17811"/>
                  </a:cubicBezTo>
                  <a:cubicBezTo>
                    <a:pt x="220766" y="23632"/>
                    <a:pt x="58841" y="73373"/>
                    <a:pt x="73129" y="78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304A05E2-689C-3B2E-1B7A-93C117F9641D}"/>
                </a:ext>
              </a:extLst>
            </p:cNvPr>
            <p:cNvSpPr/>
            <p:nvPr/>
          </p:nvSpPr>
          <p:spPr>
            <a:xfrm>
              <a:off x="4489871" y="329333"/>
              <a:ext cx="257955" cy="928606"/>
            </a:xfrm>
            <a:custGeom>
              <a:avLst/>
              <a:gdLst>
                <a:gd name="connsiteX0" fmla="*/ 110704 w 257955"/>
                <a:gd name="connsiteY0" fmla="*/ 867 h 928606"/>
                <a:gd name="connsiteX1" fmla="*/ 37679 w 257955"/>
                <a:gd name="connsiteY1" fmla="*/ 200892 h 928606"/>
                <a:gd name="connsiteX2" fmla="*/ 31329 w 257955"/>
                <a:gd name="connsiteY2" fmla="*/ 499342 h 928606"/>
                <a:gd name="connsiteX3" fmla="*/ 34504 w 257955"/>
                <a:gd name="connsiteY3" fmla="*/ 442192 h 928606"/>
                <a:gd name="connsiteX4" fmla="*/ 69429 w 257955"/>
                <a:gd name="connsiteY4" fmla="*/ 664442 h 928606"/>
                <a:gd name="connsiteX5" fmla="*/ 126579 w 257955"/>
                <a:gd name="connsiteY5" fmla="*/ 842242 h 928606"/>
                <a:gd name="connsiteX6" fmla="*/ 123404 w 257955"/>
                <a:gd name="connsiteY6" fmla="*/ 813667 h 928606"/>
                <a:gd name="connsiteX7" fmla="*/ 256754 w 257955"/>
                <a:gd name="connsiteY7" fmla="*/ 927967 h 928606"/>
                <a:gd name="connsiteX8" fmla="*/ 183729 w 257955"/>
                <a:gd name="connsiteY8" fmla="*/ 854942 h 928606"/>
                <a:gd name="connsiteX9" fmla="*/ 91654 w 257955"/>
                <a:gd name="connsiteY9" fmla="*/ 750167 h 928606"/>
                <a:gd name="connsiteX10" fmla="*/ 15454 w 257955"/>
                <a:gd name="connsiteY10" fmla="*/ 546967 h 928606"/>
                <a:gd name="connsiteX11" fmla="*/ 37679 w 257955"/>
                <a:gd name="connsiteY11" fmla="*/ 591417 h 928606"/>
                <a:gd name="connsiteX12" fmla="*/ 12279 w 257955"/>
                <a:gd name="connsiteY12" fmla="*/ 229467 h 928606"/>
                <a:gd name="connsiteX13" fmla="*/ 5929 w 257955"/>
                <a:gd name="connsiteY13" fmla="*/ 277092 h 928606"/>
                <a:gd name="connsiteX14" fmla="*/ 110704 w 257955"/>
                <a:gd name="connsiteY14" fmla="*/ 867 h 92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7955" h="928606">
                  <a:moveTo>
                    <a:pt x="110704" y="867"/>
                  </a:moveTo>
                  <a:cubicBezTo>
                    <a:pt x="115996" y="-11833"/>
                    <a:pt x="50908" y="117813"/>
                    <a:pt x="37679" y="200892"/>
                  </a:cubicBezTo>
                  <a:cubicBezTo>
                    <a:pt x="24450" y="283971"/>
                    <a:pt x="31858" y="459125"/>
                    <a:pt x="31329" y="499342"/>
                  </a:cubicBezTo>
                  <a:cubicBezTo>
                    <a:pt x="30800" y="539559"/>
                    <a:pt x="28154" y="414675"/>
                    <a:pt x="34504" y="442192"/>
                  </a:cubicBezTo>
                  <a:cubicBezTo>
                    <a:pt x="40854" y="469709"/>
                    <a:pt x="54083" y="597767"/>
                    <a:pt x="69429" y="664442"/>
                  </a:cubicBezTo>
                  <a:cubicBezTo>
                    <a:pt x="84775" y="731117"/>
                    <a:pt x="117583" y="817371"/>
                    <a:pt x="126579" y="842242"/>
                  </a:cubicBezTo>
                  <a:cubicBezTo>
                    <a:pt x="135575" y="867113"/>
                    <a:pt x="101708" y="799380"/>
                    <a:pt x="123404" y="813667"/>
                  </a:cubicBezTo>
                  <a:cubicBezTo>
                    <a:pt x="145100" y="827955"/>
                    <a:pt x="246700" y="921088"/>
                    <a:pt x="256754" y="927967"/>
                  </a:cubicBezTo>
                  <a:cubicBezTo>
                    <a:pt x="266808" y="934846"/>
                    <a:pt x="211246" y="884575"/>
                    <a:pt x="183729" y="854942"/>
                  </a:cubicBezTo>
                  <a:cubicBezTo>
                    <a:pt x="156212" y="825309"/>
                    <a:pt x="119700" y="801496"/>
                    <a:pt x="91654" y="750167"/>
                  </a:cubicBezTo>
                  <a:cubicBezTo>
                    <a:pt x="63608" y="698838"/>
                    <a:pt x="24450" y="573425"/>
                    <a:pt x="15454" y="546967"/>
                  </a:cubicBezTo>
                  <a:cubicBezTo>
                    <a:pt x="6458" y="520509"/>
                    <a:pt x="38208" y="644334"/>
                    <a:pt x="37679" y="591417"/>
                  </a:cubicBezTo>
                  <a:cubicBezTo>
                    <a:pt x="37150" y="538500"/>
                    <a:pt x="17571" y="281854"/>
                    <a:pt x="12279" y="229467"/>
                  </a:cubicBezTo>
                  <a:cubicBezTo>
                    <a:pt x="6987" y="177080"/>
                    <a:pt x="-8358" y="310429"/>
                    <a:pt x="5929" y="277092"/>
                  </a:cubicBezTo>
                  <a:cubicBezTo>
                    <a:pt x="20216" y="243755"/>
                    <a:pt x="105412" y="13567"/>
                    <a:pt x="110704" y="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557BAE70-B32D-6515-0769-25F0FB1D949E}"/>
                </a:ext>
              </a:extLst>
            </p:cNvPr>
            <p:cNvSpPr/>
            <p:nvPr/>
          </p:nvSpPr>
          <p:spPr>
            <a:xfrm>
              <a:off x="4600294" y="680923"/>
              <a:ext cx="168982" cy="493830"/>
            </a:xfrm>
            <a:custGeom>
              <a:avLst/>
              <a:gdLst>
                <a:gd name="connsiteX0" fmla="*/ 6631 w 168982"/>
                <a:gd name="connsiteY0" fmla="*/ 4877 h 493830"/>
                <a:gd name="connsiteX1" fmla="*/ 117756 w 168982"/>
                <a:gd name="connsiteY1" fmla="*/ 370002 h 493830"/>
                <a:gd name="connsiteX2" fmla="*/ 168556 w 168982"/>
                <a:gd name="connsiteY2" fmla="*/ 493827 h 493830"/>
                <a:gd name="connsiteX3" fmla="*/ 92356 w 168982"/>
                <a:gd name="connsiteY3" fmla="*/ 373177 h 493830"/>
                <a:gd name="connsiteX4" fmla="*/ 3456 w 168982"/>
                <a:gd name="connsiteY4" fmla="*/ 135052 h 493830"/>
                <a:gd name="connsiteX5" fmla="*/ 16156 w 168982"/>
                <a:gd name="connsiteY5" fmla="*/ 157277 h 493830"/>
                <a:gd name="connsiteX6" fmla="*/ 6631 w 168982"/>
                <a:gd name="connsiteY6" fmla="*/ 4877 h 49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982" h="493830">
                  <a:moveTo>
                    <a:pt x="6631" y="4877"/>
                  </a:moveTo>
                  <a:cubicBezTo>
                    <a:pt x="23564" y="40331"/>
                    <a:pt x="90769" y="288510"/>
                    <a:pt x="117756" y="370002"/>
                  </a:cubicBezTo>
                  <a:cubicBezTo>
                    <a:pt x="144743" y="451494"/>
                    <a:pt x="172789" y="493298"/>
                    <a:pt x="168556" y="493827"/>
                  </a:cubicBezTo>
                  <a:cubicBezTo>
                    <a:pt x="164323" y="494356"/>
                    <a:pt x="119873" y="432973"/>
                    <a:pt x="92356" y="373177"/>
                  </a:cubicBezTo>
                  <a:cubicBezTo>
                    <a:pt x="64839" y="313381"/>
                    <a:pt x="16156" y="171035"/>
                    <a:pt x="3456" y="135052"/>
                  </a:cubicBezTo>
                  <a:cubicBezTo>
                    <a:pt x="-9244" y="99069"/>
                    <a:pt x="17214" y="176327"/>
                    <a:pt x="16156" y="157277"/>
                  </a:cubicBezTo>
                  <a:cubicBezTo>
                    <a:pt x="15098" y="138227"/>
                    <a:pt x="-10302" y="-30577"/>
                    <a:pt x="6631" y="4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730BD02C-641C-3A7E-80E9-BBA1824FBB65}"/>
                </a:ext>
              </a:extLst>
            </p:cNvPr>
            <p:cNvSpPr/>
            <p:nvPr/>
          </p:nvSpPr>
          <p:spPr>
            <a:xfrm>
              <a:off x="4796211" y="1177925"/>
              <a:ext cx="267034" cy="60427"/>
            </a:xfrm>
            <a:custGeom>
              <a:avLst/>
              <a:gdLst>
                <a:gd name="connsiteX0" fmla="*/ 4389 w 267034"/>
                <a:gd name="connsiteY0" fmla="*/ 44450 h 60427"/>
                <a:gd name="connsiteX1" fmla="*/ 229814 w 267034"/>
                <a:gd name="connsiteY1" fmla="*/ 60325 h 60427"/>
                <a:gd name="connsiteX2" fmla="*/ 258389 w 267034"/>
                <a:gd name="connsiteY2" fmla="*/ 50800 h 60427"/>
                <a:gd name="connsiteX3" fmla="*/ 140914 w 267034"/>
                <a:gd name="connsiteY3" fmla="*/ 41275 h 60427"/>
                <a:gd name="connsiteX4" fmla="*/ 39314 w 267034"/>
                <a:gd name="connsiteY4" fmla="*/ 0 h 60427"/>
                <a:gd name="connsiteX5" fmla="*/ 80589 w 267034"/>
                <a:gd name="connsiteY5" fmla="*/ 41275 h 60427"/>
                <a:gd name="connsiteX6" fmla="*/ 4389 w 267034"/>
                <a:gd name="connsiteY6" fmla="*/ 44450 h 6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034" h="60427">
                  <a:moveTo>
                    <a:pt x="4389" y="44450"/>
                  </a:moveTo>
                  <a:cubicBezTo>
                    <a:pt x="29260" y="47625"/>
                    <a:pt x="187481" y="59267"/>
                    <a:pt x="229814" y="60325"/>
                  </a:cubicBezTo>
                  <a:cubicBezTo>
                    <a:pt x="272147" y="61383"/>
                    <a:pt x="273206" y="53975"/>
                    <a:pt x="258389" y="50800"/>
                  </a:cubicBezTo>
                  <a:cubicBezTo>
                    <a:pt x="243572" y="47625"/>
                    <a:pt x="177427" y="49742"/>
                    <a:pt x="140914" y="41275"/>
                  </a:cubicBezTo>
                  <a:cubicBezTo>
                    <a:pt x="104402" y="32808"/>
                    <a:pt x="49368" y="0"/>
                    <a:pt x="39314" y="0"/>
                  </a:cubicBezTo>
                  <a:cubicBezTo>
                    <a:pt x="29260" y="0"/>
                    <a:pt x="93289" y="33338"/>
                    <a:pt x="80589" y="41275"/>
                  </a:cubicBezTo>
                  <a:cubicBezTo>
                    <a:pt x="67889" y="49212"/>
                    <a:pt x="-20482" y="41275"/>
                    <a:pt x="4389" y="444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ABFEF0FF-2168-2D95-7331-36272FD1AA8F}"/>
                </a:ext>
              </a:extLst>
            </p:cNvPr>
            <p:cNvSpPr/>
            <p:nvPr/>
          </p:nvSpPr>
          <p:spPr>
            <a:xfrm>
              <a:off x="5016498" y="1073024"/>
              <a:ext cx="212729" cy="216200"/>
            </a:xfrm>
            <a:custGeom>
              <a:avLst/>
              <a:gdLst>
                <a:gd name="connsiteX0" fmla="*/ 212727 w 212729"/>
                <a:gd name="connsiteY0" fmla="*/ 126 h 216200"/>
                <a:gd name="connsiteX1" fmla="*/ 107952 w 212729"/>
                <a:gd name="connsiteY1" fmla="*/ 111251 h 216200"/>
                <a:gd name="connsiteX2" fmla="*/ 2 w 212729"/>
                <a:gd name="connsiteY2" fmla="*/ 216026 h 216200"/>
                <a:gd name="connsiteX3" fmla="*/ 104777 w 212729"/>
                <a:gd name="connsiteY3" fmla="*/ 133476 h 216200"/>
                <a:gd name="connsiteX4" fmla="*/ 212727 w 212729"/>
                <a:gd name="connsiteY4" fmla="*/ 126 h 21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9" h="216200">
                  <a:moveTo>
                    <a:pt x="212727" y="126"/>
                  </a:moveTo>
                  <a:cubicBezTo>
                    <a:pt x="213256" y="-3578"/>
                    <a:pt x="143406" y="75268"/>
                    <a:pt x="107952" y="111251"/>
                  </a:cubicBezTo>
                  <a:cubicBezTo>
                    <a:pt x="72498" y="147234"/>
                    <a:pt x="531" y="212322"/>
                    <a:pt x="2" y="216026"/>
                  </a:cubicBezTo>
                  <a:cubicBezTo>
                    <a:pt x="-527" y="219730"/>
                    <a:pt x="70381" y="163639"/>
                    <a:pt x="104777" y="133476"/>
                  </a:cubicBezTo>
                  <a:cubicBezTo>
                    <a:pt x="139173" y="103313"/>
                    <a:pt x="212198" y="3830"/>
                    <a:pt x="212727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F0C8F982-DF66-0B38-BE4F-BE697D356C27}"/>
                </a:ext>
              </a:extLst>
            </p:cNvPr>
            <p:cNvSpPr/>
            <p:nvPr/>
          </p:nvSpPr>
          <p:spPr>
            <a:xfrm>
              <a:off x="4101252" y="74698"/>
              <a:ext cx="668393" cy="458737"/>
            </a:xfrm>
            <a:custGeom>
              <a:avLst/>
              <a:gdLst>
                <a:gd name="connsiteX0" fmla="*/ 848 w 668393"/>
                <a:gd name="connsiteY0" fmla="*/ 61827 h 458737"/>
                <a:gd name="connsiteX1" fmla="*/ 248498 w 668393"/>
                <a:gd name="connsiteY1" fmla="*/ 7852 h 458737"/>
                <a:gd name="connsiteX2" fmla="*/ 477098 w 668393"/>
                <a:gd name="connsiteY2" fmla="*/ 90402 h 458737"/>
                <a:gd name="connsiteX3" fmla="*/ 467573 w 668393"/>
                <a:gd name="connsiteY3" fmla="*/ 68177 h 458737"/>
                <a:gd name="connsiteX4" fmla="*/ 658073 w 668393"/>
                <a:gd name="connsiteY4" fmla="*/ 207877 h 458737"/>
                <a:gd name="connsiteX5" fmla="*/ 635848 w 668393"/>
                <a:gd name="connsiteY5" fmla="*/ 274552 h 458737"/>
                <a:gd name="connsiteX6" fmla="*/ 575523 w 668393"/>
                <a:gd name="connsiteY6" fmla="*/ 458702 h 458737"/>
                <a:gd name="connsiteX7" fmla="*/ 651723 w 668393"/>
                <a:gd name="connsiteY7" fmla="*/ 258677 h 458737"/>
                <a:gd name="connsiteX8" fmla="*/ 588223 w 668393"/>
                <a:gd name="connsiteY8" fmla="*/ 125327 h 458737"/>
                <a:gd name="connsiteX9" fmla="*/ 337398 w 668393"/>
                <a:gd name="connsiteY9" fmla="*/ 1502 h 458737"/>
                <a:gd name="connsiteX10" fmla="*/ 848 w 668393"/>
                <a:gd name="connsiteY10" fmla="*/ 61827 h 45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393" h="458737">
                  <a:moveTo>
                    <a:pt x="848" y="61827"/>
                  </a:moveTo>
                  <a:cubicBezTo>
                    <a:pt x="-13969" y="62885"/>
                    <a:pt x="169123" y="3090"/>
                    <a:pt x="248498" y="7852"/>
                  </a:cubicBezTo>
                  <a:cubicBezTo>
                    <a:pt x="327873" y="12614"/>
                    <a:pt x="440586" y="80348"/>
                    <a:pt x="477098" y="90402"/>
                  </a:cubicBezTo>
                  <a:cubicBezTo>
                    <a:pt x="513610" y="100456"/>
                    <a:pt x="437411" y="48598"/>
                    <a:pt x="467573" y="68177"/>
                  </a:cubicBezTo>
                  <a:cubicBezTo>
                    <a:pt x="497736" y="87756"/>
                    <a:pt x="630027" y="173481"/>
                    <a:pt x="658073" y="207877"/>
                  </a:cubicBezTo>
                  <a:cubicBezTo>
                    <a:pt x="686119" y="242273"/>
                    <a:pt x="649606" y="232748"/>
                    <a:pt x="635848" y="274552"/>
                  </a:cubicBezTo>
                  <a:cubicBezTo>
                    <a:pt x="622090" y="316356"/>
                    <a:pt x="572877" y="461348"/>
                    <a:pt x="575523" y="458702"/>
                  </a:cubicBezTo>
                  <a:cubicBezTo>
                    <a:pt x="578169" y="456056"/>
                    <a:pt x="649606" y="314239"/>
                    <a:pt x="651723" y="258677"/>
                  </a:cubicBezTo>
                  <a:cubicBezTo>
                    <a:pt x="653840" y="203115"/>
                    <a:pt x="640610" y="168189"/>
                    <a:pt x="588223" y="125327"/>
                  </a:cubicBezTo>
                  <a:cubicBezTo>
                    <a:pt x="535836" y="82465"/>
                    <a:pt x="427885" y="14202"/>
                    <a:pt x="337398" y="1502"/>
                  </a:cubicBezTo>
                  <a:cubicBezTo>
                    <a:pt x="246911" y="-11198"/>
                    <a:pt x="15665" y="60769"/>
                    <a:pt x="848" y="61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5CA73583-A685-F5D5-518B-CE1E1BF7CCBF}"/>
                </a:ext>
              </a:extLst>
            </p:cNvPr>
            <p:cNvSpPr/>
            <p:nvPr/>
          </p:nvSpPr>
          <p:spPr>
            <a:xfrm>
              <a:off x="5208923" y="862987"/>
              <a:ext cx="376975" cy="363934"/>
            </a:xfrm>
            <a:custGeom>
              <a:avLst/>
              <a:gdLst>
                <a:gd name="connsiteX0" fmla="*/ 1252 w 376975"/>
                <a:gd name="connsiteY0" fmla="*/ 613 h 363934"/>
                <a:gd name="connsiteX1" fmla="*/ 277477 w 376975"/>
                <a:gd name="connsiteY1" fmla="*/ 29188 h 363934"/>
                <a:gd name="connsiteX2" fmla="*/ 328277 w 376975"/>
                <a:gd name="connsiteY2" fmla="*/ 13313 h 363934"/>
                <a:gd name="connsiteX3" fmla="*/ 115552 w 376975"/>
                <a:gd name="connsiteY3" fmla="*/ 92688 h 363934"/>
                <a:gd name="connsiteX4" fmla="*/ 309227 w 376975"/>
                <a:gd name="connsiteY4" fmla="*/ 51413 h 363934"/>
                <a:gd name="connsiteX5" fmla="*/ 331452 w 376975"/>
                <a:gd name="connsiteY5" fmla="*/ 102213 h 363934"/>
                <a:gd name="connsiteX6" fmla="*/ 375902 w 376975"/>
                <a:gd name="connsiteY6" fmla="*/ 168888 h 363934"/>
                <a:gd name="connsiteX7" fmla="*/ 363202 w 376975"/>
                <a:gd name="connsiteY7" fmla="*/ 362563 h 363934"/>
                <a:gd name="connsiteX8" fmla="*/ 363202 w 376975"/>
                <a:gd name="connsiteY8" fmla="*/ 245088 h 363934"/>
                <a:gd name="connsiteX9" fmla="*/ 360027 w 376975"/>
                <a:gd name="connsiteY9" fmla="*/ 51413 h 363934"/>
                <a:gd name="connsiteX10" fmla="*/ 233027 w 376975"/>
                <a:gd name="connsiteY10" fmla="*/ 22838 h 363934"/>
                <a:gd name="connsiteX11" fmla="*/ 175877 w 376975"/>
                <a:gd name="connsiteY11" fmla="*/ 10138 h 363934"/>
                <a:gd name="connsiteX12" fmla="*/ 1252 w 376975"/>
                <a:gd name="connsiteY12" fmla="*/ 613 h 36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6975" h="363934">
                  <a:moveTo>
                    <a:pt x="1252" y="613"/>
                  </a:moveTo>
                  <a:cubicBezTo>
                    <a:pt x="18185" y="3788"/>
                    <a:pt x="222973" y="27071"/>
                    <a:pt x="277477" y="29188"/>
                  </a:cubicBezTo>
                  <a:cubicBezTo>
                    <a:pt x="331981" y="31305"/>
                    <a:pt x="355264" y="2730"/>
                    <a:pt x="328277" y="13313"/>
                  </a:cubicBezTo>
                  <a:cubicBezTo>
                    <a:pt x="301290" y="23896"/>
                    <a:pt x="118727" y="86338"/>
                    <a:pt x="115552" y="92688"/>
                  </a:cubicBezTo>
                  <a:cubicBezTo>
                    <a:pt x="112377" y="99038"/>
                    <a:pt x="273244" y="49826"/>
                    <a:pt x="309227" y="51413"/>
                  </a:cubicBezTo>
                  <a:cubicBezTo>
                    <a:pt x="345210" y="53001"/>
                    <a:pt x="320340" y="82634"/>
                    <a:pt x="331452" y="102213"/>
                  </a:cubicBezTo>
                  <a:cubicBezTo>
                    <a:pt x="342564" y="121792"/>
                    <a:pt x="370610" y="125496"/>
                    <a:pt x="375902" y="168888"/>
                  </a:cubicBezTo>
                  <a:cubicBezTo>
                    <a:pt x="381194" y="212280"/>
                    <a:pt x="365319" y="349863"/>
                    <a:pt x="363202" y="362563"/>
                  </a:cubicBezTo>
                  <a:cubicBezTo>
                    <a:pt x="361085" y="375263"/>
                    <a:pt x="363731" y="296946"/>
                    <a:pt x="363202" y="245088"/>
                  </a:cubicBezTo>
                  <a:cubicBezTo>
                    <a:pt x="362673" y="193230"/>
                    <a:pt x="381723" y="88455"/>
                    <a:pt x="360027" y="51413"/>
                  </a:cubicBezTo>
                  <a:cubicBezTo>
                    <a:pt x="338331" y="14371"/>
                    <a:pt x="233027" y="22838"/>
                    <a:pt x="233027" y="22838"/>
                  </a:cubicBezTo>
                  <a:cubicBezTo>
                    <a:pt x="202335" y="15959"/>
                    <a:pt x="207627" y="12784"/>
                    <a:pt x="175877" y="10138"/>
                  </a:cubicBezTo>
                  <a:cubicBezTo>
                    <a:pt x="144127" y="7492"/>
                    <a:pt x="-15681" y="-2562"/>
                    <a:pt x="1252" y="6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3646C45E-4ECB-1003-E394-BE126ACED515}"/>
                </a:ext>
              </a:extLst>
            </p:cNvPr>
            <p:cNvSpPr/>
            <p:nvPr/>
          </p:nvSpPr>
          <p:spPr>
            <a:xfrm>
              <a:off x="5482860" y="955257"/>
              <a:ext cx="54693" cy="276519"/>
            </a:xfrm>
            <a:custGeom>
              <a:avLst/>
              <a:gdLst>
                <a:gd name="connsiteX0" fmla="*/ 54340 w 54693"/>
                <a:gd name="connsiteY0" fmla="*/ 418 h 276519"/>
                <a:gd name="connsiteX1" fmla="*/ 25765 w 54693"/>
                <a:gd name="connsiteY1" fmla="*/ 95668 h 276519"/>
                <a:gd name="connsiteX2" fmla="*/ 19415 w 54693"/>
                <a:gd name="connsiteY2" fmla="*/ 270293 h 276519"/>
                <a:gd name="connsiteX3" fmla="*/ 9890 w 54693"/>
                <a:gd name="connsiteY3" fmla="*/ 222668 h 276519"/>
                <a:gd name="connsiteX4" fmla="*/ 3540 w 54693"/>
                <a:gd name="connsiteY4" fmla="*/ 79793 h 276519"/>
                <a:gd name="connsiteX5" fmla="*/ 3540 w 54693"/>
                <a:gd name="connsiteY5" fmla="*/ 130593 h 276519"/>
                <a:gd name="connsiteX6" fmla="*/ 54340 w 54693"/>
                <a:gd name="connsiteY6" fmla="*/ 418 h 27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93" h="276519">
                  <a:moveTo>
                    <a:pt x="54340" y="418"/>
                  </a:moveTo>
                  <a:cubicBezTo>
                    <a:pt x="58044" y="-5403"/>
                    <a:pt x="31586" y="50689"/>
                    <a:pt x="25765" y="95668"/>
                  </a:cubicBezTo>
                  <a:cubicBezTo>
                    <a:pt x="19944" y="140647"/>
                    <a:pt x="22061" y="249126"/>
                    <a:pt x="19415" y="270293"/>
                  </a:cubicBezTo>
                  <a:cubicBezTo>
                    <a:pt x="16769" y="291460"/>
                    <a:pt x="12536" y="254418"/>
                    <a:pt x="9890" y="222668"/>
                  </a:cubicBezTo>
                  <a:cubicBezTo>
                    <a:pt x="7244" y="190918"/>
                    <a:pt x="4598" y="95139"/>
                    <a:pt x="3540" y="79793"/>
                  </a:cubicBezTo>
                  <a:cubicBezTo>
                    <a:pt x="2482" y="64447"/>
                    <a:pt x="-3868" y="143293"/>
                    <a:pt x="3540" y="130593"/>
                  </a:cubicBezTo>
                  <a:cubicBezTo>
                    <a:pt x="10948" y="117893"/>
                    <a:pt x="50636" y="6239"/>
                    <a:pt x="54340" y="4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D2823592-86AB-56BC-ED62-F8903E1DCAD6}"/>
                </a:ext>
              </a:extLst>
            </p:cNvPr>
            <p:cNvSpPr/>
            <p:nvPr/>
          </p:nvSpPr>
          <p:spPr>
            <a:xfrm>
              <a:off x="5070056" y="907309"/>
              <a:ext cx="489543" cy="372388"/>
            </a:xfrm>
            <a:custGeom>
              <a:avLst/>
              <a:gdLst>
                <a:gd name="connsiteX0" fmla="*/ 206794 w 489543"/>
                <a:gd name="connsiteY0" fmla="*/ 741 h 372388"/>
                <a:gd name="connsiteX1" fmla="*/ 162344 w 489543"/>
                <a:gd name="connsiteY1" fmla="*/ 219816 h 372388"/>
                <a:gd name="connsiteX2" fmla="*/ 194094 w 489543"/>
                <a:gd name="connsiteY2" fmla="*/ 308716 h 372388"/>
                <a:gd name="connsiteX3" fmla="*/ 146469 w 489543"/>
                <a:gd name="connsiteY3" fmla="*/ 318241 h 372388"/>
                <a:gd name="connsiteX4" fmla="*/ 419 w 489543"/>
                <a:gd name="connsiteY4" fmla="*/ 321416 h 372388"/>
                <a:gd name="connsiteX5" fmla="*/ 197269 w 489543"/>
                <a:gd name="connsiteY5" fmla="*/ 337291 h 372388"/>
                <a:gd name="connsiteX6" fmla="*/ 232194 w 489543"/>
                <a:gd name="connsiteY6" fmla="*/ 372216 h 372388"/>
                <a:gd name="connsiteX7" fmla="*/ 165519 w 489543"/>
                <a:gd name="connsiteY7" fmla="*/ 349991 h 372388"/>
                <a:gd name="connsiteX8" fmla="*/ 489369 w 489543"/>
                <a:gd name="connsiteY8" fmla="*/ 334116 h 372388"/>
                <a:gd name="connsiteX9" fmla="*/ 209969 w 489543"/>
                <a:gd name="connsiteY9" fmla="*/ 340466 h 372388"/>
                <a:gd name="connsiteX10" fmla="*/ 152819 w 489543"/>
                <a:gd name="connsiteY10" fmla="*/ 321416 h 372388"/>
                <a:gd name="connsiteX11" fmla="*/ 124244 w 489543"/>
                <a:gd name="connsiteY11" fmla="*/ 257916 h 372388"/>
                <a:gd name="connsiteX12" fmla="*/ 159169 w 489543"/>
                <a:gd name="connsiteY12" fmla="*/ 302366 h 372388"/>
                <a:gd name="connsiteX13" fmla="*/ 206794 w 489543"/>
                <a:gd name="connsiteY13" fmla="*/ 741 h 37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9543" h="372388">
                  <a:moveTo>
                    <a:pt x="206794" y="741"/>
                  </a:moveTo>
                  <a:cubicBezTo>
                    <a:pt x="207323" y="-13017"/>
                    <a:pt x="164461" y="168487"/>
                    <a:pt x="162344" y="219816"/>
                  </a:cubicBezTo>
                  <a:cubicBezTo>
                    <a:pt x="160227" y="271145"/>
                    <a:pt x="196740" y="292312"/>
                    <a:pt x="194094" y="308716"/>
                  </a:cubicBezTo>
                  <a:cubicBezTo>
                    <a:pt x="191448" y="325120"/>
                    <a:pt x="178748" y="316124"/>
                    <a:pt x="146469" y="318241"/>
                  </a:cubicBezTo>
                  <a:cubicBezTo>
                    <a:pt x="114190" y="320358"/>
                    <a:pt x="-8048" y="318241"/>
                    <a:pt x="419" y="321416"/>
                  </a:cubicBezTo>
                  <a:cubicBezTo>
                    <a:pt x="8886" y="324591"/>
                    <a:pt x="158640" y="328824"/>
                    <a:pt x="197269" y="337291"/>
                  </a:cubicBezTo>
                  <a:cubicBezTo>
                    <a:pt x="235898" y="345758"/>
                    <a:pt x="237486" y="370099"/>
                    <a:pt x="232194" y="372216"/>
                  </a:cubicBezTo>
                  <a:cubicBezTo>
                    <a:pt x="226902" y="374333"/>
                    <a:pt x="122657" y="356341"/>
                    <a:pt x="165519" y="349991"/>
                  </a:cubicBezTo>
                  <a:cubicBezTo>
                    <a:pt x="208381" y="343641"/>
                    <a:pt x="481961" y="335703"/>
                    <a:pt x="489369" y="334116"/>
                  </a:cubicBezTo>
                  <a:cubicBezTo>
                    <a:pt x="496777" y="332529"/>
                    <a:pt x="266061" y="342583"/>
                    <a:pt x="209969" y="340466"/>
                  </a:cubicBezTo>
                  <a:cubicBezTo>
                    <a:pt x="153877" y="338349"/>
                    <a:pt x="167107" y="335174"/>
                    <a:pt x="152819" y="321416"/>
                  </a:cubicBezTo>
                  <a:cubicBezTo>
                    <a:pt x="138531" y="307658"/>
                    <a:pt x="123186" y="261091"/>
                    <a:pt x="124244" y="257916"/>
                  </a:cubicBezTo>
                  <a:cubicBezTo>
                    <a:pt x="125302" y="254741"/>
                    <a:pt x="145411" y="343112"/>
                    <a:pt x="159169" y="302366"/>
                  </a:cubicBezTo>
                  <a:cubicBezTo>
                    <a:pt x="172927" y="261620"/>
                    <a:pt x="206265" y="14499"/>
                    <a:pt x="206794" y="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CE040013-88F3-C4C6-695A-894A7750CCA9}"/>
                </a:ext>
              </a:extLst>
            </p:cNvPr>
            <p:cNvSpPr/>
            <p:nvPr/>
          </p:nvSpPr>
          <p:spPr>
            <a:xfrm>
              <a:off x="3682825" y="555623"/>
              <a:ext cx="137124" cy="174786"/>
            </a:xfrm>
            <a:custGeom>
              <a:avLst/>
              <a:gdLst>
                <a:gd name="connsiteX0" fmla="*/ 9700 w 137124"/>
                <a:gd name="connsiteY0" fmla="*/ 2 h 174786"/>
                <a:gd name="connsiteX1" fmla="*/ 54150 w 137124"/>
                <a:gd name="connsiteY1" fmla="*/ 104777 h 174786"/>
                <a:gd name="connsiteX2" fmla="*/ 175 w 137124"/>
                <a:gd name="connsiteY2" fmla="*/ 127002 h 174786"/>
                <a:gd name="connsiteX3" fmla="*/ 76375 w 137124"/>
                <a:gd name="connsiteY3" fmla="*/ 139702 h 174786"/>
                <a:gd name="connsiteX4" fmla="*/ 136700 w 137124"/>
                <a:gd name="connsiteY4" fmla="*/ 174627 h 174786"/>
                <a:gd name="connsiteX5" fmla="*/ 98600 w 137124"/>
                <a:gd name="connsiteY5" fmla="*/ 152402 h 174786"/>
                <a:gd name="connsiteX6" fmla="*/ 12875 w 137124"/>
                <a:gd name="connsiteY6" fmla="*/ 146052 h 174786"/>
                <a:gd name="connsiteX7" fmla="*/ 31925 w 137124"/>
                <a:gd name="connsiteY7" fmla="*/ 107952 h 174786"/>
                <a:gd name="connsiteX8" fmla="*/ 9700 w 137124"/>
                <a:gd name="connsiteY8" fmla="*/ 2 h 17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24" h="174786">
                  <a:moveTo>
                    <a:pt x="9700" y="2"/>
                  </a:moveTo>
                  <a:cubicBezTo>
                    <a:pt x="13404" y="-527"/>
                    <a:pt x="55737" y="83610"/>
                    <a:pt x="54150" y="104777"/>
                  </a:cubicBezTo>
                  <a:cubicBezTo>
                    <a:pt x="52563" y="125944"/>
                    <a:pt x="-3529" y="121181"/>
                    <a:pt x="175" y="127002"/>
                  </a:cubicBezTo>
                  <a:cubicBezTo>
                    <a:pt x="3879" y="132823"/>
                    <a:pt x="53621" y="131765"/>
                    <a:pt x="76375" y="139702"/>
                  </a:cubicBezTo>
                  <a:cubicBezTo>
                    <a:pt x="99129" y="147640"/>
                    <a:pt x="132996" y="172510"/>
                    <a:pt x="136700" y="174627"/>
                  </a:cubicBezTo>
                  <a:cubicBezTo>
                    <a:pt x="140404" y="176744"/>
                    <a:pt x="119237" y="157164"/>
                    <a:pt x="98600" y="152402"/>
                  </a:cubicBezTo>
                  <a:cubicBezTo>
                    <a:pt x="77963" y="147640"/>
                    <a:pt x="23988" y="153460"/>
                    <a:pt x="12875" y="146052"/>
                  </a:cubicBezTo>
                  <a:cubicBezTo>
                    <a:pt x="1762" y="138644"/>
                    <a:pt x="30867" y="127531"/>
                    <a:pt x="31925" y="107952"/>
                  </a:cubicBezTo>
                  <a:cubicBezTo>
                    <a:pt x="32983" y="88373"/>
                    <a:pt x="5996" y="531"/>
                    <a:pt x="970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DDB5EEC9-E07B-0870-4B0F-7802192D0982}"/>
                </a:ext>
              </a:extLst>
            </p:cNvPr>
            <p:cNvSpPr/>
            <p:nvPr/>
          </p:nvSpPr>
          <p:spPr>
            <a:xfrm>
              <a:off x="3641120" y="527038"/>
              <a:ext cx="51879" cy="159486"/>
            </a:xfrm>
            <a:custGeom>
              <a:avLst/>
              <a:gdLst>
                <a:gd name="connsiteX0" fmla="*/ 605 w 51879"/>
                <a:gd name="connsiteY0" fmla="*/ 12 h 159486"/>
                <a:gd name="connsiteX1" fmla="*/ 32355 w 51879"/>
                <a:gd name="connsiteY1" fmla="*/ 85737 h 159486"/>
                <a:gd name="connsiteX2" fmla="*/ 45055 w 51879"/>
                <a:gd name="connsiteY2" fmla="*/ 114312 h 159486"/>
                <a:gd name="connsiteX3" fmla="*/ 29180 w 51879"/>
                <a:gd name="connsiteY3" fmla="*/ 158762 h 159486"/>
                <a:gd name="connsiteX4" fmla="*/ 51405 w 51879"/>
                <a:gd name="connsiteY4" fmla="*/ 139712 h 159486"/>
                <a:gd name="connsiteX5" fmla="*/ 41880 w 51879"/>
                <a:gd name="connsiteY5" fmla="*/ 111137 h 159486"/>
                <a:gd name="connsiteX6" fmla="*/ 13305 w 51879"/>
                <a:gd name="connsiteY6" fmla="*/ 79387 h 159486"/>
                <a:gd name="connsiteX7" fmla="*/ 605 w 51879"/>
                <a:gd name="connsiteY7" fmla="*/ 12 h 15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79" h="159486">
                  <a:moveTo>
                    <a:pt x="605" y="12"/>
                  </a:moveTo>
                  <a:cubicBezTo>
                    <a:pt x="3780" y="1070"/>
                    <a:pt x="24947" y="66687"/>
                    <a:pt x="32355" y="85737"/>
                  </a:cubicBezTo>
                  <a:cubicBezTo>
                    <a:pt x="39763" y="104787"/>
                    <a:pt x="45584" y="102141"/>
                    <a:pt x="45055" y="114312"/>
                  </a:cubicBezTo>
                  <a:cubicBezTo>
                    <a:pt x="44526" y="126483"/>
                    <a:pt x="28122" y="154529"/>
                    <a:pt x="29180" y="158762"/>
                  </a:cubicBezTo>
                  <a:cubicBezTo>
                    <a:pt x="30238" y="162995"/>
                    <a:pt x="49288" y="147649"/>
                    <a:pt x="51405" y="139712"/>
                  </a:cubicBezTo>
                  <a:cubicBezTo>
                    <a:pt x="53522" y="131775"/>
                    <a:pt x="48230" y="121191"/>
                    <a:pt x="41880" y="111137"/>
                  </a:cubicBezTo>
                  <a:cubicBezTo>
                    <a:pt x="35530" y="101083"/>
                    <a:pt x="19126" y="95791"/>
                    <a:pt x="13305" y="79387"/>
                  </a:cubicBezTo>
                  <a:cubicBezTo>
                    <a:pt x="7484" y="62983"/>
                    <a:pt x="-2570" y="-1046"/>
                    <a:pt x="605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8525EB65-E194-70CC-A4FE-8801CDC76198}"/>
                </a:ext>
              </a:extLst>
            </p:cNvPr>
            <p:cNvSpPr/>
            <p:nvPr/>
          </p:nvSpPr>
          <p:spPr>
            <a:xfrm>
              <a:off x="3749393" y="552230"/>
              <a:ext cx="57778" cy="184678"/>
            </a:xfrm>
            <a:custGeom>
              <a:avLst/>
              <a:gdLst>
                <a:gd name="connsiteX0" fmla="*/ 282 w 57778"/>
                <a:gd name="connsiteY0" fmla="*/ 220 h 184678"/>
                <a:gd name="connsiteX1" fmla="*/ 57432 w 57778"/>
                <a:gd name="connsiteY1" fmla="*/ 181195 h 184678"/>
                <a:gd name="connsiteX2" fmla="*/ 25682 w 57778"/>
                <a:gd name="connsiteY2" fmla="*/ 124045 h 184678"/>
                <a:gd name="connsiteX3" fmla="*/ 35207 w 57778"/>
                <a:gd name="connsiteY3" fmla="*/ 143095 h 184678"/>
                <a:gd name="connsiteX4" fmla="*/ 282 w 57778"/>
                <a:gd name="connsiteY4" fmla="*/ 220 h 1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78" h="184678">
                  <a:moveTo>
                    <a:pt x="282" y="220"/>
                  </a:moveTo>
                  <a:cubicBezTo>
                    <a:pt x="3986" y="6570"/>
                    <a:pt x="53199" y="160558"/>
                    <a:pt x="57432" y="181195"/>
                  </a:cubicBezTo>
                  <a:cubicBezTo>
                    <a:pt x="61665" y="201832"/>
                    <a:pt x="25682" y="124045"/>
                    <a:pt x="25682" y="124045"/>
                  </a:cubicBezTo>
                  <a:cubicBezTo>
                    <a:pt x="21978" y="117695"/>
                    <a:pt x="39970" y="159499"/>
                    <a:pt x="35207" y="143095"/>
                  </a:cubicBezTo>
                  <a:cubicBezTo>
                    <a:pt x="30444" y="126691"/>
                    <a:pt x="-3422" y="-6130"/>
                    <a:pt x="282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C7CCACF4-B35F-F457-D7A3-FEE46558BFEE}"/>
                </a:ext>
              </a:extLst>
            </p:cNvPr>
            <p:cNvSpPr/>
            <p:nvPr/>
          </p:nvSpPr>
          <p:spPr>
            <a:xfrm>
              <a:off x="3650697" y="535976"/>
              <a:ext cx="257824" cy="60992"/>
            </a:xfrm>
            <a:custGeom>
              <a:avLst/>
              <a:gdLst>
                <a:gd name="connsiteX0" fmla="*/ 553 w 257824"/>
                <a:gd name="connsiteY0" fmla="*/ 6949 h 60992"/>
                <a:gd name="connsiteX1" fmla="*/ 159303 w 257824"/>
                <a:gd name="connsiteY1" fmla="*/ 10124 h 60992"/>
                <a:gd name="connsiteX2" fmla="*/ 118028 w 257824"/>
                <a:gd name="connsiteY2" fmla="*/ 22824 h 60992"/>
                <a:gd name="connsiteX3" fmla="*/ 57703 w 257824"/>
                <a:gd name="connsiteY3" fmla="*/ 60924 h 60992"/>
                <a:gd name="connsiteX4" fmla="*/ 194228 w 257824"/>
                <a:gd name="connsiteY4" fmla="*/ 32349 h 60992"/>
                <a:gd name="connsiteX5" fmla="*/ 257728 w 257824"/>
                <a:gd name="connsiteY5" fmla="*/ 38699 h 60992"/>
                <a:gd name="connsiteX6" fmla="*/ 206928 w 257824"/>
                <a:gd name="connsiteY6" fmla="*/ 32349 h 60992"/>
                <a:gd name="connsiteX7" fmla="*/ 140253 w 257824"/>
                <a:gd name="connsiteY7" fmla="*/ 38699 h 60992"/>
                <a:gd name="connsiteX8" fmla="*/ 165653 w 257824"/>
                <a:gd name="connsiteY8" fmla="*/ 3774 h 60992"/>
                <a:gd name="connsiteX9" fmla="*/ 108503 w 257824"/>
                <a:gd name="connsiteY9" fmla="*/ 599 h 60992"/>
                <a:gd name="connsiteX10" fmla="*/ 553 w 257824"/>
                <a:gd name="connsiteY10" fmla="*/ 6949 h 6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24" h="60992">
                  <a:moveTo>
                    <a:pt x="553" y="6949"/>
                  </a:moveTo>
                  <a:cubicBezTo>
                    <a:pt x="9020" y="8536"/>
                    <a:pt x="139724" y="7478"/>
                    <a:pt x="159303" y="10124"/>
                  </a:cubicBezTo>
                  <a:cubicBezTo>
                    <a:pt x="178882" y="12770"/>
                    <a:pt x="134961" y="14357"/>
                    <a:pt x="118028" y="22824"/>
                  </a:cubicBezTo>
                  <a:cubicBezTo>
                    <a:pt x="101095" y="31291"/>
                    <a:pt x="45003" y="59337"/>
                    <a:pt x="57703" y="60924"/>
                  </a:cubicBezTo>
                  <a:cubicBezTo>
                    <a:pt x="70403" y="62511"/>
                    <a:pt x="160890" y="36053"/>
                    <a:pt x="194228" y="32349"/>
                  </a:cubicBezTo>
                  <a:cubicBezTo>
                    <a:pt x="227566" y="28645"/>
                    <a:pt x="255611" y="38699"/>
                    <a:pt x="257728" y="38699"/>
                  </a:cubicBezTo>
                  <a:cubicBezTo>
                    <a:pt x="259845" y="38699"/>
                    <a:pt x="226507" y="32349"/>
                    <a:pt x="206928" y="32349"/>
                  </a:cubicBezTo>
                  <a:cubicBezTo>
                    <a:pt x="187349" y="32349"/>
                    <a:pt x="147132" y="43461"/>
                    <a:pt x="140253" y="38699"/>
                  </a:cubicBezTo>
                  <a:cubicBezTo>
                    <a:pt x="133374" y="33937"/>
                    <a:pt x="170945" y="10124"/>
                    <a:pt x="165653" y="3774"/>
                  </a:cubicBezTo>
                  <a:cubicBezTo>
                    <a:pt x="160361" y="-2576"/>
                    <a:pt x="133903" y="1128"/>
                    <a:pt x="108503" y="599"/>
                  </a:cubicBezTo>
                  <a:cubicBezTo>
                    <a:pt x="83103" y="70"/>
                    <a:pt x="-7914" y="5362"/>
                    <a:pt x="553" y="6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5599AA4E-DC68-FF4B-2859-F5CED6CCD248}"/>
                </a:ext>
              </a:extLst>
            </p:cNvPr>
            <p:cNvSpPr/>
            <p:nvPr/>
          </p:nvSpPr>
          <p:spPr>
            <a:xfrm>
              <a:off x="3799417" y="564335"/>
              <a:ext cx="61387" cy="160109"/>
            </a:xfrm>
            <a:custGeom>
              <a:avLst/>
              <a:gdLst>
                <a:gd name="connsiteX0" fmla="*/ 61383 w 61387"/>
                <a:gd name="connsiteY0" fmla="*/ 815 h 160109"/>
                <a:gd name="connsiteX1" fmla="*/ 4233 w 61387"/>
                <a:gd name="connsiteY1" fmla="*/ 156390 h 160109"/>
                <a:gd name="connsiteX2" fmla="*/ 4233 w 61387"/>
                <a:gd name="connsiteY2" fmla="*/ 115115 h 160109"/>
                <a:gd name="connsiteX3" fmla="*/ 4233 w 61387"/>
                <a:gd name="connsiteY3" fmla="*/ 57965 h 160109"/>
                <a:gd name="connsiteX4" fmla="*/ 7408 w 61387"/>
                <a:gd name="connsiteY4" fmla="*/ 92890 h 160109"/>
                <a:gd name="connsiteX5" fmla="*/ 61383 w 61387"/>
                <a:gd name="connsiteY5" fmla="*/ 815 h 16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387" h="160109">
                  <a:moveTo>
                    <a:pt x="61383" y="815"/>
                  </a:moveTo>
                  <a:cubicBezTo>
                    <a:pt x="60854" y="11398"/>
                    <a:pt x="13758" y="137340"/>
                    <a:pt x="4233" y="156390"/>
                  </a:cubicBezTo>
                  <a:cubicBezTo>
                    <a:pt x="-5292" y="175440"/>
                    <a:pt x="4233" y="115115"/>
                    <a:pt x="4233" y="115115"/>
                  </a:cubicBezTo>
                  <a:cubicBezTo>
                    <a:pt x="4233" y="98711"/>
                    <a:pt x="3704" y="61669"/>
                    <a:pt x="4233" y="57965"/>
                  </a:cubicBezTo>
                  <a:cubicBezTo>
                    <a:pt x="4762" y="54261"/>
                    <a:pt x="0" y="99769"/>
                    <a:pt x="7408" y="92890"/>
                  </a:cubicBezTo>
                  <a:cubicBezTo>
                    <a:pt x="14816" y="86011"/>
                    <a:pt x="61912" y="-9768"/>
                    <a:pt x="61383" y="8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0029A0B1-D666-6BA3-0BEA-54F87CE7CB48}"/>
                </a:ext>
              </a:extLst>
            </p:cNvPr>
            <p:cNvSpPr/>
            <p:nvPr/>
          </p:nvSpPr>
          <p:spPr>
            <a:xfrm>
              <a:off x="3812796" y="564491"/>
              <a:ext cx="74154" cy="175659"/>
            </a:xfrm>
            <a:custGeom>
              <a:avLst/>
              <a:gdLst>
                <a:gd name="connsiteX0" fmla="*/ 73404 w 74154"/>
                <a:gd name="connsiteY0" fmla="*/ 659 h 175659"/>
                <a:gd name="connsiteX1" fmla="*/ 54354 w 74154"/>
                <a:gd name="connsiteY1" fmla="*/ 57809 h 175659"/>
                <a:gd name="connsiteX2" fmla="*/ 379 w 74154"/>
                <a:gd name="connsiteY2" fmla="*/ 175284 h 175659"/>
                <a:gd name="connsiteX3" fmla="*/ 32129 w 74154"/>
                <a:gd name="connsiteY3" fmla="*/ 92734 h 175659"/>
                <a:gd name="connsiteX4" fmla="*/ 73404 w 74154"/>
                <a:gd name="connsiteY4" fmla="*/ 659 h 17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54" h="175659">
                  <a:moveTo>
                    <a:pt x="73404" y="659"/>
                  </a:moveTo>
                  <a:cubicBezTo>
                    <a:pt x="77108" y="-5162"/>
                    <a:pt x="66525" y="28705"/>
                    <a:pt x="54354" y="57809"/>
                  </a:cubicBezTo>
                  <a:cubicBezTo>
                    <a:pt x="42183" y="86913"/>
                    <a:pt x="4083" y="169463"/>
                    <a:pt x="379" y="175284"/>
                  </a:cubicBezTo>
                  <a:cubicBezTo>
                    <a:pt x="-3325" y="181105"/>
                    <a:pt x="21017" y="117605"/>
                    <a:pt x="32129" y="92734"/>
                  </a:cubicBezTo>
                  <a:cubicBezTo>
                    <a:pt x="43241" y="67863"/>
                    <a:pt x="69700" y="6480"/>
                    <a:pt x="73404" y="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1E136245-7B96-046C-73D9-076382A0A6DF}"/>
                </a:ext>
              </a:extLst>
            </p:cNvPr>
            <p:cNvSpPr/>
            <p:nvPr/>
          </p:nvSpPr>
          <p:spPr>
            <a:xfrm>
              <a:off x="3771870" y="548686"/>
              <a:ext cx="123937" cy="29363"/>
            </a:xfrm>
            <a:custGeom>
              <a:avLst/>
              <a:gdLst>
                <a:gd name="connsiteX0" fmla="*/ 30 w 123937"/>
                <a:gd name="connsiteY0" fmla="*/ 29164 h 29363"/>
                <a:gd name="connsiteX1" fmla="*/ 79405 w 123937"/>
                <a:gd name="connsiteY1" fmla="*/ 589 h 29363"/>
                <a:gd name="connsiteX2" fmla="*/ 123855 w 123937"/>
                <a:gd name="connsiteY2" fmla="*/ 10114 h 29363"/>
                <a:gd name="connsiteX3" fmla="*/ 88930 w 123937"/>
                <a:gd name="connsiteY3" fmla="*/ 13289 h 29363"/>
                <a:gd name="connsiteX4" fmla="*/ 30 w 123937"/>
                <a:gd name="connsiteY4" fmla="*/ 29164 h 2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37" h="29363">
                  <a:moveTo>
                    <a:pt x="30" y="29164"/>
                  </a:moveTo>
                  <a:cubicBezTo>
                    <a:pt x="-1558" y="27047"/>
                    <a:pt x="58768" y="3764"/>
                    <a:pt x="79405" y="589"/>
                  </a:cubicBezTo>
                  <a:cubicBezTo>
                    <a:pt x="100043" y="-2586"/>
                    <a:pt x="122267" y="7997"/>
                    <a:pt x="123855" y="10114"/>
                  </a:cubicBezTo>
                  <a:cubicBezTo>
                    <a:pt x="125443" y="12231"/>
                    <a:pt x="103747" y="10643"/>
                    <a:pt x="88930" y="13289"/>
                  </a:cubicBezTo>
                  <a:cubicBezTo>
                    <a:pt x="74113" y="15935"/>
                    <a:pt x="1618" y="31281"/>
                    <a:pt x="30" y="29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F05C0482-C87E-AC65-0670-1AF4B2F2BC12}"/>
                </a:ext>
              </a:extLst>
            </p:cNvPr>
            <p:cNvSpPr/>
            <p:nvPr/>
          </p:nvSpPr>
          <p:spPr>
            <a:xfrm>
              <a:off x="3723913" y="396669"/>
              <a:ext cx="54342" cy="151014"/>
            </a:xfrm>
            <a:custGeom>
              <a:avLst/>
              <a:gdLst>
                <a:gd name="connsiteX0" fmla="*/ 54337 w 54342"/>
                <a:gd name="connsiteY0" fmla="*/ 206 h 151014"/>
                <a:gd name="connsiteX1" fmla="*/ 9887 w 54342"/>
                <a:gd name="connsiteY1" fmla="*/ 124031 h 151014"/>
                <a:gd name="connsiteX2" fmla="*/ 362 w 54342"/>
                <a:gd name="connsiteY2" fmla="*/ 149431 h 151014"/>
                <a:gd name="connsiteX3" fmla="*/ 6712 w 54342"/>
                <a:gd name="connsiteY3" fmla="*/ 95456 h 151014"/>
                <a:gd name="connsiteX4" fmla="*/ 54337 w 54342"/>
                <a:gd name="connsiteY4" fmla="*/ 206 h 15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42" h="151014">
                  <a:moveTo>
                    <a:pt x="54337" y="206"/>
                  </a:moveTo>
                  <a:cubicBezTo>
                    <a:pt x="54866" y="4969"/>
                    <a:pt x="18883" y="99160"/>
                    <a:pt x="9887" y="124031"/>
                  </a:cubicBezTo>
                  <a:cubicBezTo>
                    <a:pt x="891" y="148902"/>
                    <a:pt x="891" y="154194"/>
                    <a:pt x="362" y="149431"/>
                  </a:cubicBezTo>
                  <a:cubicBezTo>
                    <a:pt x="-167" y="144669"/>
                    <a:pt x="-1226" y="116623"/>
                    <a:pt x="6712" y="95456"/>
                  </a:cubicBezTo>
                  <a:cubicBezTo>
                    <a:pt x="14649" y="74289"/>
                    <a:pt x="53808" y="-4557"/>
                    <a:pt x="54337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A58FCFB7-9AA3-47E5-9256-3AD6264F3082}"/>
                </a:ext>
              </a:extLst>
            </p:cNvPr>
            <p:cNvSpPr/>
            <p:nvPr/>
          </p:nvSpPr>
          <p:spPr>
            <a:xfrm>
              <a:off x="3828551" y="403179"/>
              <a:ext cx="54501" cy="156918"/>
            </a:xfrm>
            <a:custGeom>
              <a:avLst/>
              <a:gdLst>
                <a:gd name="connsiteX0" fmla="*/ 54474 w 54501"/>
                <a:gd name="connsiteY0" fmla="*/ 46 h 156918"/>
                <a:gd name="connsiteX1" fmla="*/ 16374 w 54501"/>
                <a:gd name="connsiteY1" fmla="*/ 69896 h 156918"/>
                <a:gd name="connsiteX2" fmla="*/ 499 w 54501"/>
                <a:gd name="connsiteY2" fmla="*/ 155621 h 156918"/>
                <a:gd name="connsiteX3" fmla="*/ 3674 w 54501"/>
                <a:gd name="connsiteY3" fmla="*/ 123871 h 156918"/>
                <a:gd name="connsiteX4" fmla="*/ 10024 w 54501"/>
                <a:gd name="connsiteY4" fmla="*/ 60371 h 156918"/>
                <a:gd name="connsiteX5" fmla="*/ 54474 w 54501"/>
                <a:gd name="connsiteY5" fmla="*/ 46 h 15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01" h="156918">
                  <a:moveTo>
                    <a:pt x="54474" y="46"/>
                  </a:moveTo>
                  <a:cubicBezTo>
                    <a:pt x="55532" y="1634"/>
                    <a:pt x="25370" y="43967"/>
                    <a:pt x="16374" y="69896"/>
                  </a:cubicBezTo>
                  <a:cubicBezTo>
                    <a:pt x="7378" y="95825"/>
                    <a:pt x="2616" y="146625"/>
                    <a:pt x="499" y="155621"/>
                  </a:cubicBezTo>
                  <a:cubicBezTo>
                    <a:pt x="-1618" y="164617"/>
                    <a:pt x="3674" y="123871"/>
                    <a:pt x="3674" y="123871"/>
                  </a:cubicBezTo>
                  <a:cubicBezTo>
                    <a:pt x="5261" y="107996"/>
                    <a:pt x="-3205" y="83125"/>
                    <a:pt x="10024" y="60371"/>
                  </a:cubicBezTo>
                  <a:cubicBezTo>
                    <a:pt x="23253" y="37617"/>
                    <a:pt x="53416" y="-1542"/>
                    <a:pt x="54474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C7738518-72B9-A493-E712-8328D3C70A07}"/>
                </a:ext>
              </a:extLst>
            </p:cNvPr>
            <p:cNvSpPr/>
            <p:nvPr/>
          </p:nvSpPr>
          <p:spPr>
            <a:xfrm>
              <a:off x="3805510" y="396584"/>
              <a:ext cx="55557" cy="149795"/>
            </a:xfrm>
            <a:custGeom>
              <a:avLst/>
              <a:gdLst>
                <a:gd name="connsiteX0" fmla="*/ 55290 w 55557"/>
                <a:gd name="connsiteY0" fmla="*/ 291 h 149795"/>
                <a:gd name="connsiteX1" fmla="*/ 23540 w 55557"/>
                <a:gd name="connsiteY1" fmla="*/ 63791 h 149795"/>
                <a:gd name="connsiteX2" fmla="*/ 1315 w 55557"/>
                <a:gd name="connsiteY2" fmla="*/ 149516 h 149795"/>
                <a:gd name="connsiteX3" fmla="*/ 4490 w 55557"/>
                <a:gd name="connsiteY3" fmla="*/ 89191 h 149795"/>
                <a:gd name="connsiteX4" fmla="*/ 55290 w 55557"/>
                <a:gd name="connsiteY4" fmla="*/ 291 h 14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57" h="149795">
                  <a:moveTo>
                    <a:pt x="55290" y="291"/>
                  </a:moveTo>
                  <a:cubicBezTo>
                    <a:pt x="58465" y="-3942"/>
                    <a:pt x="32536" y="38920"/>
                    <a:pt x="23540" y="63791"/>
                  </a:cubicBezTo>
                  <a:cubicBezTo>
                    <a:pt x="14544" y="88662"/>
                    <a:pt x="4490" y="145283"/>
                    <a:pt x="1315" y="149516"/>
                  </a:cubicBezTo>
                  <a:cubicBezTo>
                    <a:pt x="-1860" y="153749"/>
                    <a:pt x="1315" y="108770"/>
                    <a:pt x="4490" y="89191"/>
                  </a:cubicBezTo>
                  <a:cubicBezTo>
                    <a:pt x="7665" y="69612"/>
                    <a:pt x="52115" y="4524"/>
                    <a:pt x="55290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41422044-E237-DB52-07F8-C5F2E8380E62}"/>
                </a:ext>
              </a:extLst>
            </p:cNvPr>
            <p:cNvSpPr/>
            <p:nvPr/>
          </p:nvSpPr>
          <p:spPr>
            <a:xfrm>
              <a:off x="3767395" y="388826"/>
              <a:ext cx="147507" cy="71707"/>
            </a:xfrm>
            <a:custGeom>
              <a:avLst/>
              <a:gdLst>
                <a:gd name="connsiteX0" fmla="*/ 1330 w 147507"/>
                <a:gd name="connsiteY0" fmla="*/ 71549 h 71707"/>
                <a:gd name="connsiteX1" fmla="*/ 20380 w 147507"/>
                <a:gd name="connsiteY1" fmla="*/ 20749 h 71707"/>
                <a:gd name="connsiteX2" fmla="*/ 141030 w 147507"/>
                <a:gd name="connsiteY2" fmla="*/ 20749 h 71707"/>
                <a:gd name="connsiteX3" fmla="*/ 118805 w 147507"/>
                <a:gd name="connsiteY3" fmla="*/ 8049 h 71707"/>
                <a:gd name="connsiteX4" fmla="*/ 14030 w 147507"/>
                <a:gd name="connsiteY4" fmla="*/ 1699 h 71707"/>
                <a:gd name="connsiteX5" fmla="*/ 1330 w 147507"/>
                <a:gd name="connsiteY5" fmla="*/ 71549 h 7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507" h="71707">
                  <a:moveTo>
                    <a:pt x="1330" y="71549"/>
                  </a:moveTo>
                  <a:cubicBezTo>
                    <a:pt x="2388" y="74724"/>
                    <a:pt x="-2903" y="29216"/>
                    <a:pt x="20380" y="20749"/>
                  </a:cubicBezTo>
                  <a:cubicBezTo>
                    <a:pt x="43663" y="12282"/>
                    <a:pt x="141030" y="20749"/>
                    <a:pt x="141030" y="20749"/>
                  </a:cubicBezTo>
                  <a:cubicBezTo>
                    <a:pt x="157434" y="18632"/>
                    <a:pt x="139972" y="11224"/>
                    <a:pt x="118805" y="8049"/>
                  </a:cubicBezTo>
                  <a:cubicBezTo>
                    <a:pt x="97638" y="4874"/>
                    <a:pt x="32551" y="-3593"/>
                    <a:pt x="14030" y="1699"/>
                  </a:cubicBezTo>
                  <a:cubicBezTo>
                    <a:pt x="-4491" y="6991"/>
                    <a:pt x="272" y="68374"/>
                    <a:pt x="1330" y="71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1B2BCE09-7C16-75D6-94CE-D5FC468A5978}"/>
                </a:ext>
              </a:extLst>
            </p:cNvPr>
            <p:cNvSpPr/>
            <p:nvPr/>
          </p:nvSpPr>
          <p:spPr>
            <a:xfrm>
              <a:off x="3889240" y="450250"/>
              <a:ext cx="147052" cy="202795"/>
            </a:xfrm>
            <a:custGeom>
              <a:avLst/>
              <a:gdLst>
                <a:gd name="connsiteX0" fmla="*/ 135 w 147052"/>
                <a:gd name="connsiteY0" fmla="*/ 600 h 202795"/>
                <a:gd name="connsiteX1" fmla="*/ 139835 w 147052"/>
                <a:gd name="connsiteY1" fmla="*/ 197450 h 202795"/>
                <a:gd name="connsiteX2" fmla="*/ 114435 w 147052"/>
                <a:gd name="connsiteY2" fmla="*/ 137125 h 202795"/>
                <a:gd name="connsiteX3" fmla="*/ 135 w 147052"/>
                <a:gd name="connsiteY3" fmla="*/ 600 h 20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52" h="202795">
                  <a:moveTo>
                    <a:pt x="135" y="600"/>
                  </a:moveTo>
                  <a:cubicBezTo>
                    <a:pt x="4368" y="10654"/>
                    <a:pt x="120785" y="174696"/>
                    <a:pt x="139835" y="197450"/>
                  </a:cubicBezTo>
                  <a:cubicBezTo>
                    <a:pt x="158885" y="220204"/>
                    <a:pt x="136660" y="164642"/>
                    <a:pt x="114435" y="137125"/>
                  </a:cubicBezTo>
                  <a:cubicBezTo>
                    <a:pt x="92210" y="109608"/>
                    <a:pt x="-4098" y="-9454"/>
                    <a:pt x="135" y="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FD754544-5FF4-700E-D1AC-05BFE77E85E2}"/>
                </a:ext>
              </a:extLst>
            </p:cNvPr>
            <p:cNvSpPr/>
            <p:nvPr/>
          </p:nvSpPr>
          <p:spPr>
            <a:xfrm>
              <a:off x="3870325" y="406400"/>
              <a:ext cx="181303" cy="222725"/>
            </a:xfrm>
            <a:custGeom>
              <a:avLst/>
              <a:gdLst>
                <a:gd name="connsiteX0" fmla="*/ 0 w 181303"/>
                <a:gd name="connsiteY0" fmla="*/ 0 h 222725"/>
                <a:gd name="connsiteX1" fmla="*/ 155575 w 181303"/>
                <a:gd name="connsiteY1" fmla="*/ 136525 h 222725"/>
                <a:gd name="connsiteX2" fmla="*/ 120650 w 181303"/>
                <a:gd name="connsiteY2" fmla="*/ 127000 h 222725"/>
                <a:gd name="connsiteX3" fmla="*/ 180975 w 181303"/>
                <a:gd name="connsiteY3" fmla="*/ 222250 h 222725"/>
                <a:gd name="connsiteX4" fmla="*/ 142875 w 181303"/>
                <a:gd name="connsiteY4" fmla="*/ 161925 h 222725"/>
                <a:gd name="connsiteX5" fmla="*/ 101600 w 181303"/>
                <a:gd name="connsiteY5" fmla="*/ 120650 h 222725"/>
                <a:gd name="connsiteX6" fmla="*/ 0 w 181303"/>
                <a:gd name="connsiteY6" fmla="*/ 0 h 22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03" h="222725">
                  <a:moveTo>
                    <a:pt x="0" y="0"/>
                  </a:moveTo>
                  <a:cubicBezTo>
                    <a:pt x="67733" y="57679"/>
                    <a:pt x="135467" y="115358"/>
                    <a:pt x="155575" y="136525"/>
                  </a:cubicBezTo>
                  <a:cubicBezTo>
                    <a:pt x="175683" y="157692"/>
                    <a:pt x="116417" y="112713"/>
                    <a:pt x="120650" y="127000"/>
                  </a:cubicBezTo>
                  <a:cubicBezTo>
                    <a:pt x="124883" y="141287"/>
                    <a:pt x="177271" y="216429"/>
                    <a:pt x="180975" y="222250"/>
                  </a:cubicBezTo>
                  <a:cubicBezTo>
                    <a:pt x="184679" y="228071"/>
                    <a:pt x="156104" y="178858"/>
                    <a:pt x="142875" y="161925"/>
                  </a:cubicBezTo>
                  <a:cubicBezTo>
                    <a:pt x="129646" y="144992"/>
                    <a:pt x="101600" y="120650"/>
                    <a:pt x="101600" y="1206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4DF36D3F-AAE7-36D0-6C2E-1A7E0BA4ABDE}"/>
                </a:ext>
              </a:extLst>
            </p:cNvPr>
            <p:cNvSpPr/>
            <p:nvPr/>
          </p:nvSpPr>
          <p:spPr>
            <a:xfrm>
              <a:off x="3816203" y="485749"/>
              <a:ext cx="195731" cy="222436"/>
            </a:xfrm>
            <a:custGeom>
              <a:avLst/>
              <a:gdLst>
                <a:gd name="connsiteX0" fmla="*/ 147 w 195731"/>
                <a:gd name="connsiteY0" fmla="*/ 26 h 222436"/>
                <a:gd name="connsiteX1" fmla="*/ 139847 w 195731"/>
                <a:gd name="connsiteY1" fmla="*/ 161951 h 222436"/>
                <a:gd name="connsiteX2" fmla="*/ 193822 w 195731"/>
                <a:gd name="connsiteY2" fmla="*/ 222276 h 222436"/>
                <a:gd name="connsiteX3" fmla="*/ 168422 w 195731"/>
                <a:gd name="connsiteY3" fmla="*/ 174651 h 222436"/>
                <a:gd name="connsiteX4" fmla="*/ 147 w 195731"/>
                <a:gd name="connsiteY4" fmla="*/ 26 h 22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31" h="222436">
                  <a:moveTo>
                    <a:pt x="147" y="26"/>
                  </a:moveTo>
                  <a:cubicBezTo>
                    <a:pt x="-4615" y="-2091"/>
                    <a:pt x="107568" y="124909"/>
                    <a:pt x="139847" y="161951"/>
                  </a:cubicBezTo>
                  <a:cubicBezTo>
                    <a:pt x="172126" y="198993"/>
                    <a:pt x="189060" y="220159"/>
                    <a:pt x="193822" y="222276"/>
                  </a:cubicBezTo>
                  <a:cubicBezTo>
                    <a:pt x="198584" y="224393"/>
                    <a:pt x="195939" y="205343"/>
                    <a:pt x="168422" y="174651"/>
                  </a:cubicBezTo>
                  <a:cubicBezTo>
                    <a:pt x="140905" y="143959"/>
                    <a:pt x="4909" y="2143"/>
                    <a:pt x="147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9C08D0B0-F5FC-B13D-F5B1-0154403346E1}"/>
                </a:ext>
              </a:extLst>
            </p:cNvPr>
            <p:cNvSpPr/>
            <p:nvPr/>
          </p:nvSpPr>
          <p:spPr>
            <a:xfrm>
              <a:off x="3842741" y="901441"/>
              <a:ext cx="656307" cy="282851"/>
            </a:xfrm>
            <a:custGeom>
              <a:avLst/>
              <a:gdLst>
                <a:gd name="connsiteX0" fmla="*/ 24409 w 656307"/>
                <a:gd name="connsiteY0" fmla="*/ 184409 h 282851"/>
                <a:gd name="connsiteX1" fmla="*/ 2184 w 656307"/>
                <a:gd name="connsiteY1" fmla="*/ 244734 h 282851"/>
                <a:gd name="connsiteX2" fmla="*/ 87909 w 656307"/>
                <a:gd name="connsiteY2" fmla="*/ 279659 h 282851"/>
                <a:gd name="connsiteX3" fmla="*/ 141884 w 656307"/>
                <a:gd name="connsiteY3" fmla="*/ 225684 h 282851"/>
                <a:gd name="connsiteX4" fmla="*/ 233959 w 656307"/>
                <a:gd name="connsiteY4" fmla="*/ 254259 h 282851"/>
                <a:gd name="connsiteX5" fmla="*/ 253009 w 656307"/>
                <a:gd name="connsiteY5" fmla="*/ 212984 h 282851"/>
                <a:gd name="connsiteX6" fmla="*/ 319684 w 656307"/>
                <a:gd name="connsiteY6" fmla="*/ 228859 h 282851"/>
                <a:gd name="connsiteX7" fmla="*/ 341909 w 656307"/>
                <a:gd name="connsiteY7" fmla="*/ 193934 h 282851"/>
                <a:gd name="connsiteX8" fmla="*/ 430809 w 656307"/>
                <a:gd name="connsiteY8" fmla="*/ 165359 h 282851"/>
                <a:gd name="connsiteX9" fmla="*/ 446684 w 656307"/>
                <a:gd name="connsiteY9" fmla="*/ 178059 h 282851"/>
                <a:gd name="connsiteX10" fmla="*/ 510184 w 656307"/>
                <a:gd name="connsiteY10" fmla="*/ 143134 h 282851"/>
                <a:gd name="connsiteX11" fmla="*/ 538759 w 656307"/>
                <a:gd name="connsiteY11" fmla="*/ 133609 h 282851"/>
                <a:gd name="connsiteX12" fmla="*/ 589559 w 656307"/>
                <a:gd name="connsiteY12" fmla="*/ 89159 h 282851"/>
                <a:gd name="connsiteX13" fmla="*/ 605434 w 656307"/>
                <a:gd name="connsiteY13" fmla="*/ 124084 h 282851"/>
                <a:gd name="connsiteX14" fmla="*/ 656234 w 656307"/>
                <a:gd name="connsiteY14" fmla="*/ 259 h 282851"/>
                <a:gd name="connsiteX15" fmla="*/ 614959 w 656307"/>
                <a:gd name="connsiteY15" fmla="*/ 92334 h 282851"/>
                <a:gd name="connsiteX16" fmla="*/ 545109 w 656307"/>
                <a:gd name="connsiteY16" fmla="*/ 120909 h 282851"/>
                <a:gd name="connsiteX17" fmla="*/ 386359 w 656307"/>
                <a:gd name="connsiteY17" fmla="*/ 159009 h 282851"/>
                <a:gd name="connsiteX18" fmla="*/ 170459 w 656307"/>
                <a:gd name="connsiteY18" fmla="*/ 257434 h 282851"/>
                <a:gd name="connsiteX19" fmla="*/ 46634 w 656307"/>
                <a:gd name="connsiteY19" fmla="*/ 282834 h 282851"/>
                <a:gd name="connsiteX20" fmla="*/ 11709 w 656307"/>
                <a:gd name="connsiteY20" fmla="*/ 260609 h 282851"/>
                <a:gd name="connsiteX21" fmla="*/ 24409 w 656307"/>
                <a:gd name="connsiteY21" fmla="*/ 184409 h 28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6307" h="282851">
                  <a:moveTo>
                    <a:pt x="24409" y="184409"/>
                  </a:moveTo>
                  <a:cubicBezTo>
                    <a:pt x="22821" y="181763"/>
                    <a:pt x="-8399" y="228859"/>
                    <a:pt x="2184" y="244734"/>
                  </a:cubicBezTo>
                  <a:cubicBezTo>
                    <a:pt x="12767" y="260609"/>
                    <a:pt x="64626" y="282834"/>
                    <a:pt x="87909" y="279659"/>
                  </a:cubicBezTo>
                  <a:cubicBezTo>
                    <a:pt x="111192" y="276484"/>
                    <a:pt x="117542" y="229917"/>
                    <a:pt x="141884" y="225684"/>
                  </a:cubicBezTo>
                  <a:cubicBezTo>
                    <a:pt x="166226" y="221451"/>
                    <a:pt x="215438" y="256376"/>
                    <a:pt x="233959" y="254259"/>
                  </a:cubicBezTo>
                  <a:cubicBezTo>
                    <a:pt x="252480" y="252142"/>
                    <a:pt x="238722" y="217217"/>
                    <a:pt x="253009" y="212984"/>
                  </a:cubicBezTo>
                  <a:cubicBezTo>
                    <a:pt x="267296" y="208751"/>
                    <a:pt x="304867" y="232034"/>
                    <a:pt x="319684" y="228859"/>
                  </a:cubicBezTo>
                  <a:cubicBezTo>
                    <a:pt x="334501" y="225684"/>
                    <a:pt x="323388" y="204517"/>
                    <a:pt x="341909" y="193934"/>
                  </a:cubicBezTo>
                  <a:cubicBezTo>
                    <a:pt x="360430" y="183351"/>
                    <a:pt x="430809" y="165359"/>
                    <a:pt x="430809" y="165359"/>
                  </a:cubicBezTo>
                  <a:cubicBezTo>
                    <a:pt x="448272" y="162713"/>
                    <a:pt x="433455" y="181763"/>
                    <a:pt x="446684" y="178059"/>
                  </a:cubicBezTo>
                  <a:cubicBezTo>
                    <a:pt x="459913" y="174355"/>
                    <a:pt x="494838" y="150542"/>
                    <a:pt x="510184" y="143134"/>
                  </a:cubicBezTo>
                  <a:cubicBezTo>
                    <a:pt x="525530" y="135726"/>
                    <a:pt x="525530" y="142605"/>
                    <a:pt x="538759" y="133609"/>
                  </a:cubicBezTo>
                  <a:cubicBezTo>
                    <a:pt x="551988" y="124613"/>
                    <a:pt x="578447" y="90746"/>
                    <a:pt x="589559" y="89159"/>
                  </a:cubicBezTo>
                  <a:cubicBezTo>
                    <a:pt x="600671" y="87572"/>
                    <a:pt x="594322" y="138900"/>
                    <a:pt x="605434" y="124084"/>
                  </a:cubicBezTo>
                  <a:cubicBezTo>
                    <a:pt x="616546" y="109268"/>
                    <a:pt x="654647" y="5551"/>
                    <a:pt x="656234" y="259"/>
                  </a:cubicBezTo>
                  <a:cubicBezTo>
                    <a:pt x="657821" y="-5033"/>
                    <a:pt x="633480" y="72226"/>
                    <a:pt x="614959" y="92334"/>
                  </a:cubicBezTo>
                  <a:cubicBezTo>
                    <a:pt x="596438" y="112442"/>
                    <a:pt x="583209" y="109797"/>
                    <a:pt x="545109" y="120909"/>
                  </a:cubicBezTo>
                  <a:cubicBezTo>
                    <a:pt x="507009" y="132021"/>
                    <a:pt x="448801" y="136255"/>
                    <a:pt x="386359" y="159009"/>
                  </a:cubicBezTo>
                  <a:cubicBezTo>
                    <a:pt x="323917" y="181763"/>
                    <a:pt x="227080" y="236797"/>
                    <a:pt x="170459" y="257434"/>
                  </a:cubicBezTo>
                  <a:cubicBezTo>
                    <a:pt x="113838" y="278071"/>
                    <a:pt x="73092" y="282305"/>
                    <a:pt x="46634" y="282834"/>
                  </a:cubicBezTo>
                  <a:cubicBezTo>
                    <a:pt x="20176" y="283363"/>
                    <a:pt x="17001" y="271722"/>
                    <a:pt x="11709" y="260609"/>
                  </a:cubicBezTo>
                  <a:cubicBezTo>
                    <a:pt x="6417" y="249497"/>
                    <a:pt x="25997" y="187055"/>
                    <a:pt x="24409" y="184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94AD770C-BAE5-1D9B-3D06-CB480F705903}"/>
                </a:ext>
              </a:extLst>
            </p:cNvPr>
            <p:cNvSpPr/>
            <p:nvPr/>
          </p:nvSpPr>
          <p:spPr>
            <a:xfrm>
              <a:off x="3857347" y="1021860"/>
              <a:ext cx="319451" cy="127944"/>
            </a:xfrm>
            <a:custGeom>
              <a:avLst/>
              <a:gdLst>
                <a:gd name="connsiteX0" fmla="*/ 278 w 319451"/>
                <a:gd name="connsiteY0" fmla="*/ 127490 h 127944"/>
                <a:gd name="connsiteX1" fmla="*/ 181253 w 319451"/>
                <a:gd name="connsiteY1" fmla="*/ 35415 h 127944"/>
                <a:gd name="connsiteX2" fmla="*/ 184428 w 319451"/>
                <a:gd name="connsiteY2" fmla="*/ 73515 h 127944"/>
                <a:gd name="connsiteX3" fmla="*/ 228878 w 319451"/>
                <a:gd name="connsiteY3" fmla="*/ 51290 h 127944"/>
                <a:gd name="connsiteX4" fmla="*/ 228878 w 319451"/>
                <a:gd name="connsiteY4" fmla="*/ 490 h 127944"/>
                <a:gd name="connsiteX5" fmla="*/ 235228 w 319451"/>
                <a:gd name="connsiteY5" fmla="*/ 41765 h 127944"/>
                <a:gd name="connsiteX6" fmla="*/ 317778 w 319451"/>
                <a:gd name="connsiteY6" fmla="*/ 92565 h 127944"/>
                <a:gd name="connsiteX7" fmla="*/ 279678 w 319451"/>
                <a:gd name="connsiteY7" fmla="*/ 63990 h 127944"/>
                <a:gd name="connsiteX8" fmla="*/ 152678 w 319451"/>
                <a:gd name="connsiteY8" fmla="*/ 67165 h 127944"/>
                <a:gd name="connsiteX9" fmla="*/ 193953 w 319451"/>
                <a:gd name="connsiteY9" fmla="*/ 490 h 127944"/>
                <a:gd name="connsiteX10" fmla="*/ 168553 w 319451"/>
                <a:gd name="connsiteY10" fmla="*/ 38590 h 127944"/>
                <a:gd name="connsiteX11" fmla="*/ 139978 w 319451"/>
                <a:gd name="connsiteY11" fmla="*/ 70340 h 127944"/>
                <a:gd name="connsiteX12" fmla="*/ 278 w 319451"/>
                <a:gd name="connsiteY12" fmla="*/ 127490 h 12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451" h="127944">
                  <a:moveTo>
                    <a:pt x="278" y="127490"/>
                  </a:moveTo>
                  <a:cubicBezTo>
                    <a:pt x="7157" y="121669"/>
                    <a:pt x="150561" y="44411"/>
                    <a:pt x="181253" y="35415"/>
                  </a:cubicBezTo>
                  <a:cubicBezTo>
                    <a:pt x="211945" y="26419"/>
                    <a:pt x="176491" y="70869"/>
                    <a:pt x="184428" y="73515"/>
                  </a:cubicBezTo>
                  <a:cubicBezTo>
                    <a:pt x="192365" y="76161"/>
                    <a:pt x="221470" y="63461"/>
                    <a:pt x="228878" y="51290"/>
                  </a:cubicBezTo>
                  <a:cubicBezTo>
                    <a:pt x="236286" y="39119"/>
                    <a:pt x="227820" y="2078"/>
                    <a:pt x="228878" y="490"/>
                  </a:cubicBezTo>
                  <a:cubicBezTo>
                    <a:pt x="229936" y="-1098"/>
                    <a:pt x="220411" y="26419"/>
                    <a:pt x="235228" y="41765"/>
                  </a:cubicBezTo>
                  <a:cubicBezTo>
                    <a:pt x="250045" y="57111"/>
                    <a:pt x="310370" y="88861"/>
                    <a:pt x="317778" y="92565"/>
                  </a:cubicBezTo>
                  <a:cubicBezTo>
                    <a:pt x="325186" y="96269"/>
                    <a:pt x="307195" y="68223"/>
                    <a:pt x="279678" y="63990"/>
                  </a:cubicBezTo>
                  <a:cubicBezTo>
                    <a:pt x="252161" y="59757"/>
                    <a:pt x="166966" y="77748"/>
                    <a:pt x="152678" y="67165"/>
                  </a:cubicBezTo>
                  <a:cubicBezTo>
                    <a:pt x="138391" y="56582"/>
                    <a:pt x="191307" y="5252"/>
                    <a:pt x="193953" y="490"/>
                  </a:cubicBezTo>
                  <a:cubicBezTo>
                    <a:pt x="196599" y="-4272"/>
                    <a:pt x="177549" y="26948"/>
                    <a:pt x="168553" y="38590"/>
                  </a:cubicBezTo>
                  <a:cubicBezTo>
                    <a:pt x="159557" y="50232"/>
                    <a:pt x="163791" y="59227"/>
                    <a:pt x="139978" y="70340"/>
                  </a:cubicBezTo>
                  <a:cubicBezTo>
                    <a:pt x="116166" y="81452"/>
                    <a:pt x="-6601" y="133311"/>
                    <a:pt x="278" y="127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C9F21475-B2A8-B8C1-6939-41112705013E}"/>
                </a:ext>
              </a:extLst>
            </p:cNvPr>
            <p:cNvSpPr/>
            <p:nvPr/>
          </p:nvSpPr>
          <p:spPr>
            <a:xfrm>
              <a:off x="4085966" y="1002723"/>
              <a:ext cx="232034" cy="72614"/>
            </a:xfrm>
            <a:custGeom>
              <a:avLst/>
              <a:gdLst>
                <a:gd name="connsiteX0" fmla="*/ 259 w 232034"/>
                <a:gd name="connsiteY0" fmla="*/ 3752 h 72614"/>
                <a:gd name="connsiteX1" fmla="*/ 51059 w 232034"/>
                <a:gd name="connsiteY1" fmla="*/ 70427 h 72614"/>
                <a:gd name="connsiteX2" fmla="*/ 165359 w 232034"/>
                <a:gd name="connsiteY2" fmla="*/ 51377 h 72614"/>
                <a:gd name="connsiteX3" fmla="*/ 232034 w 232034"/>
                <a:gd name="connsiteY3" fmla="*/ 577 h 72614"/>
                <a:gd name="connsiteX4" fmla="*/ 165359 w 232034"/>
                <a:gd name="connsiteY4" fmla="*/ 25977 h 72614"/>
                <a:gd name="connsiteX5" fmla="*/ 70109 w 232034"/>
                <a:gd name="connsiteY5" fmla="*/ 57727 h 72614"/>
                <a:gd name="connsiteX6" fmla="*/ 259 w 232034"/>
                <a:gd name="connsiteY6" fmla="*/ 3752 h 7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34" h="72614">
                  <a:moveTo>
                    <a:pt x="259" y="3752"/>
                  </a:moveTo>
                  <a:cubicBezTo>
                    <a:pt x="-2916" y="5869"/>
                    <a:pt x="23543" y="62490"/>
                    <a:pt x="51059" y="70427"/>
                  </a:cubicBezTo>
                  <a:cubicBezTo>
                    <a:pt x="78575" y="78364"/>
                    <a:pt x="135197" y="63019"/>
                    <a:pt x="165359" y="51377"/>
                  </a:cubicBezTo>
                  <a:cubicBezTo>
                    <a:pt x="195521" y="39735"/>
                    <a:pt x="232034" y="4810"/>
                    <a:pt x="232034" y="577"/>
                  </a:cubicBezTo>
                  <a:cubicBezTo>
                    <a:pt x="232034" y="-3656"/>
                    <a:pt x="192346" y="16452"/>
                    <a:pt x="165359" y="25977"/>
                  </a:cubicBezTo>
                  <a:cubicBezTo>
                    <a:pt x="138372" y="35502"/>
                    <a:pt x="92863" y="56669"/>
                    <a:pt x="70109" y="57727"/>
                  </a:cubicBezTo>
                  <a:cubicBezTo>
                    <a:pt x="47355" y="58785"/>
                    <a:pt x="3434" y="1635"/>
                    <a:pt x="259" y="3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FFD87854-2EF5-9E59-7288-69591512CBF4}"/>
                </a:ext>
              </a:extLst>
            </p:cNvPr>
            <p:cNvSpPr/>
            <p:nvPr/>
          </p:nvSpPr>
          <p:spPr>
            <a:xfrm>
              <a:off x="3761966" y="717547"/>
              <a:ext cx="556159" cy="381163"/>
            </a:xfrm>
            <a:custGeom>
              <a:avLst/>
              <a:gdLst>
                <a:gd name="connsiteX0" fmla="*/ 409 w 556159"/>
                <a:gd name="connsiteY0" fmla="*/ 381003 h 381163"/>
                <a:gd name="connsiteX1" fmla="*/ 143284 w 556159"/>
                <a:gd name="connsiteY1" fmla="*/ 336553 h 381163"/>
                <a:gd name="connsiteX2" fmla="*/ 155984 w 556159"/>
                <a:gd name="connsiteY2" fmla="*/ 365128 h 381163"/>
                <a:gd name="connsiteX3" fmla="*/ 238534 w 556159"/>
                <a:gd name="connsiteY3" fmla="*/ 282578 h 381163"/>
                <a:gd name="connsiteX4" fmla="*/ 251234 w 556159"/>
                <a:gd name="connsiteY4" fmla="*/ 311153 h 381163"/>
                <a:gd name="connsiteX5" fmla="*/ 336959 w 556159"/>
                <a:gd name="connsiteY5" fmla="*/ 193678 h 381163"/>
                <a:gd name="connsiteX6" fmla="*/ 327434 w 556159"/>
                <a:gd name="connsiteY6" fmla="*/ 225428 h 381163"/>
                <a:gd name="connsiteX7" fmla="*/ 397284 w 556159"/>
                <a:gd name="connsiteY7" fmla="*/ 73028 h 381163"/>
                <a:gd name="connsiteX8" fmla="*/ 406809 w 556159"/>
                <a:gd name="connsiteY8" fmla="*/ 85728 h 381163"/>
                <a:gd name="connsiteX9" fmla="*/ 448084 w 556159"/>
                <a:gd name="connsiteY9" fmla="*/ 41278 h 381163"/>
                <a:gd name="connsiteX10" fmla="*/ 457609 w 556159"/>
                <a:gd name="connsiteY10" fmla="*/ 60328 h 381163"/>
                <a:gd name="connsiteX11" fmla="*/ 505234 w 556159"/>
                <a:gd name="connsiteY11" fmla="*/ 9528 h 381163"/>
                <a:gd name="connsiteX12" fmla="*/ 492534 w 556159"/>
                <a:gd name="connsiteY12" fmla="*/ 53978 h 381163"/>
                <a:gd name="connsiteX13" fmla="*/ 556034 w 556159"/>
                <a:gd name="connsiteY13" fmla="*/ 3 h 381163"/>
                <a:gd name="connsiteX14" fmla="*/ 473484 w 556159"/>
                <a:gd name="connsiteY14" fmla="*/ 57153 h 381163"/>
                <a:gd name="connsiteX15" fmla="*/ 384584 w 556159"/>
                <a:gd name="connsiteY15" fmla="*/ 136528 h 381163"/>
                <a:gd name="connsiteX16" fmla="*/ 365534 w 556159"/>
                <a:gd name="connsiteY16" fmla="*/ 123828 h 381163"/>
                <a:gd name="connsiteX17" fmla="*/ 308384 w 556159"/>
                <a:gd name="connsiteY17" fmla="*/ 222253 h 381163"/>
                <a:gd name="connsiteX18" fmla="*/ 302034 w 556159"/>
                <a:gd name="connsiteY18" fmla="*/ 200028 h 381163"/>
                <a:gd name="connsiteX19" fmla="*/ 200434 w 556159"/>
                <a:gd name="connsiteY19" fmla="*/ 288928 h 381163"/>
                <a:gd name="connsiteX20" fmla="*/ 194084 w 556159"/>
                <a:gd name="connsiteY20" fmla="*/ 317503 h 381163"/>
                <a:gd name="connsiteX21" fmla="*/ 409 w 556159"/>
                <a:gd name="connsiteY21" fmla="*/ 381003 h 38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6159" h="381163">
                  <a:moveTo>
                    <a:pt x="409" y="381003"/>
                  </a:moveTo>
                  <a:cubicBezTo>
                    <a:pt x="-8058" y="384178"/>
                    <a:pt x="117355" y="339199"/>
                    <a:pt x="143284" y="336553"/>
                  </a:cubicBezTo>
                  <a:cubicBezTo>
                    <a:pt x="169213" y="333907"/>
                    <a:pt x="140109" y="374124"/>
                    <a:pt x="155984" y="365128"/>
                  </a:cubicBezTo>
                  <a:cubicBezTo>
                    <a:pt x="171859" y="356132"/>
                    <a:pt x="222659" y="291574"/>
                    <a:pt x="238534" y="282578"/>
                  </a:cubicBezTo>
                  <a:cubicBezTo>
                    <a:pt x="254409" y="273582"/>
                    <a:pt x="234830" y="325970"/>
                    <a:pt x="251234" y="311153"/>
                  </a:cubicBezTo>
                  <a:cubicBezTo>
                    <a:pt x="267638" y="296336"/>
                    <a:pt x="324259" y="207965"/>
                    <a:pt x="336959" y="193678"/>
                  </a:cubicBezTo>
                  <a:cubicBezTo>
                    <a:pt x="349659" y="179390"/>
                    <a:pt x="317380" y="245536"/>
                    <a:pt x="327434" y="225428"/>
                  </a:cubicBezTo>
                  <a:cubicBezTo>
                    <a:pt x="337488" y="205320"/>
                    <a:pt x="384055" y="96311"/>
                    <a:pt x="397284" y="73028"/>
                  </a:cubicBezTo>
                  <a:cubicBezTo>
                    <a:pt x="410513" y="49745"/>
                    <a:pt x="398342" y="91020"/>
                    <a:pt x="406809" y="85728"/>
                  </a:cubicBezTo>
                  <a:cubicBezTo>
                    <a:pt x="415276" y="80436"/>
                    <a:pt x="439617" y="45511"/>
                    <a:pt x="448084" y="41278"/>
                  </a:cubicBezTo>
                  <a:cubicBezTo>
                    <a:pt x="456551" y="37045"/>
                    <a:pt x="448084" y="65620"/>
                    <a:pt x="457609" y="60328"/>
                  </a:cubicBezTo>
                  <a:cubicBezTo>
                    <a:pt x="467134" y="55036"/>
                    <a:pt x="499413" y="10586"/>
                    <a:pt x="505234" y="9528"/>
                  </a:cubicBezTo>
                  <a:cubicBezTo>
                    <a:pt x="511055" y="8470"/>
                    <a:pt x="484067" y="55565"/>
                    <a:pt x="492534" y="53978"/>
                  </a:cubicBezTo>
                  <a:cubicBezTo>
                    <a:pt x="501001" y="52391"/>
                    <a:pt x="559209" y="-526"/>
                    <a:pt x="556034" y="3"/>
                  </a:cubicBezTo>
                  <a:cubicBezTo>
                    <a:pt x="552859" y="532"/>
                    <a:pt x="502059" y="34399"/>
                    <a:pt x="473484" y="57153"/>
                  </a:cubicBezTo>
                  <a:cubicBezTo>
                    <a:pt x="444909" y="79907"/>
                    <a:pt x="402575" y="125416"/>
                    <a:pt x="384584" y="136528"/>
                  </a:cubicBezTo>
                  <a:cubicBezTo>
                    <a:pt x="366593" y="147640"/>
                    <a:pt x="378234" y="109540"/>
                    <a:pt x="365534" y="123828"/>
                  </a:cubicBezTo>
                  <a:cubicBezTo>
                    <a:pt x="352834" y="138115"/>
                    <a:pt x="318967" y="209553"/>
                    <a:pt x="308384" y="222253"/>
                  </a:cubicBezTo>
                  <a:cubicBezTo>
                    <a:pt x="297801" y="234953"/>
                    <a:pt x="320025" y="188916"/>
                    <a:pt x="302034" y="200028"/>
                  </a:cubicBezTo>
                  <a:cubicBezTo>
                    <a:pt x="284043" y="211140"/>
                    <a:pt x="218426" y="269349"/>
                    <a:pt x="200434" y="288928"/>
                  </a:cubicBezTo>
                  <a:cubicBezTo>
                    <a:pt x="182442" y="308507"/>
                    <a:pt x="227951" y="302686"/>
                    <a:pt x="194084" y="317503"/>
                  </a:cubicBezTo>
                  <a:cubicBezTo>
                    <a:pt x="160217" y="332320"/>
                    <a:pt x="8876" y="377828"/>
                    <a:pt x="409" y="3810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0CCB2F78-CE47-0D6C-AEE7-E29B3562F4FB}"/>
                </a:ext>
              </a:extLst>
            </p:cNvPr>
            <p:cNvSpPr/>
            <p:nvPr/>
          </p:nvSpPr>
          <p:spPr>
            <a:xfrm>
              <a:off x="4298948" y="809482"/>
              <a:ext cx="165313" cy="193839"/>
            </a:xfrm>
            <a:custGeom>
              <a:avLst/>
              <a:gdLst>
                <a:gd name="connsiteX0" fmla="*/ 165102 w 165313"/>
                <a:gd name="connsiteY0" fmla="*/ 143 h 193839"/>
                <a:gd name="connsiteX1" fmla="*/ 111127 w 165313"/>
                <a:gd name="connsiteY1" fmla="*/ 114443 h 193839"/>
                <a:gd name="connsiteX2" fmla="*/ 95252 w 165313"/>
                <a:gd name="connsiteY2" fmla="*/ 155718 h 193839"/>
                <a:gd name="connsiteX3" fmla="*/ 111127 w 165313"/>
                <a:gd name="connsiteY3" fmla="*/ 85868 h 193839"/>
                <a:gd name="connsiteX4" fmla="*/ 73027 w 165313"/>
                <a:gd name="connsiteY4" fmla="*/ 146193 h 193839"/>
                <a:gd name="connsiteX5" fmla="*/ 85727 w 165313"/>
                <a:gd name="connsiteY5" fmla="*/ 101743 h 193839"/>
                <a:gd name="connsiteX6" fmla="*/ 2 w 165313"/>
                <a:gd name="connsiteY6" fmla="*/ 193818 h 193839"/>
                <a:gd name="connsiteX7" fmla="*/ 88902 w 165313"/>
                <a:gd name="connsiteY7" fmla="*/ 92218 h 193839"/>
                <a:gd name="connsiteX8" fmla="*/ 165102 w 165313"/>
                <a:gd name="connsiteY8" fmla="*/ 143 h 19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313" h="193839">
                  <a:moveTo>
                    <a:pt x="165102" y="143"/>
                  </a:moveTo>
                  <a:cubicBezTo>
                    <a:pt x="168806" y="3847"/>
                    <a:pt x="122769" y="88514"/>
                    <a:pt x="111127" y="114443"/>
                  </a:cubicBezTo>
                  <a:cubicBezTo>
                    <a:pt x="99485" y="140372"/>
                    <a:pt x="95252" y="160480"/>
                    <a:pt x="95252" y="155718"/>
                  </a:cubicBezTo>
                  <a:cubicBezTo>
                    <a:pt x="95252" y="150956"/>
                    <a:pt x="114831" y="87455"/>
                    <a:pt x="111127" y="85868"/>
                  </a:cubicBezTo>
                  <a:cubicBezTo>
                    <a:pt x="107423" y="84281"/>
                    <a:pt x="77260" y="143547"/>
                    <a:pt x="73027" y="146193"/>
                  </a:cubicBezTo>
                  <a:cubicBezTo>
                    <a:pt x="68794" y="148839"/>
                    <a:pt x="97898" y="93806"/>
                    <a:pt x="85727" y="101743"/>
                  </a:cubicBezTo>
                  <a:cubicBezTo>
                    <a:pt x="73556" y="109680"/>
                    <a:pt x="-527" y="195405"/>
                    <a:pt x="2" y="193818"/>
                  </a:cubicBezTo>
                  <a:cubicBezTo>
                    <a:pt x="531" y="192231"/>
                    <a:pt x="62444" y="119206"/>
                    <a:pt x="88902" y="92218"/>
                  </a:cubicBezTo>
                  <a:cubicBezTo>
                    <a:pt x="115360" y="65230"/>
                    <a:pt x="161398" y="-3561"/>
                    <a:pt x="165102" y="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44768E71-2BB8-EC1B-0711-32297856D5D6}"/>
                </a:ext>
              </a:extLst>
            </p:cNvPr>
            <p:cNvSpPr/>
            <p:nvPr/>
          </p:nvSpPr>
          <p:spPr>
            <a:xfrm>
              <a:off x="4118386" y="685115"/>
              <a:ext cx="299659" cy="367224"/>
            </a:xfrm>
            <a:custGeom>
              <a:avLst/>
              <a:gdLst>
                <a:gd name="connsiteX0" fmla="*/ 202789 w 299659"/>
                <a:gd name="connsiteY0" fmla="*/ 685 h 367224"/>
                <a:gd name="connsiteX1" fmla="*/ 266289 w 299659"/>
                <a:gd name="connsiteY1" fmla="*/ 64185 h 367224"/>
                <a:gd name="connsiteX2" fmla="*/ 231364 w 299659"/>
                <a:gd name="connsiteY2" fmla="*/ 143560 h 367224"/>
                <a:gd name="connsiteX3" fmla="*/ 275814 w 299659"/>
                <a:gd name="connsiteY3" fmla="*/ 127685 h 367224"/>
                <a:gd name="connsiteX4" fmla="*/ 190089 w 299659"/>
                <a:gd name="connsiteY4" fmla="*/ 241985 h 367224"/>
                <a:gd name="connsiteX5" fmla="*/ 212314 w 299659"/>
                <a:gd name="connsiteY5" fmla="*/ 203885 h 367224"/>
                <a:gd name="connsiteX6" fmla="*/ 145639 w 299659"/>
                <a:gd name="connsiteY6" fmla="*/ 270560 h 367224"/>
                <a:gd name="connsiteX7" fmla="*/ 78964 w 299659"/>
                <a:gd name="connsiteY7" fmla="*/ 261035 h 367224"/>
                <a:gd name="connsiteX8" fmla="*/ 142464 w 299659"/>
                <a:gd name="connsiteY8" fmla="*/ 292785 h 367224"/>
                <a:gd name="connsiteX9" fmla="*/ 47214 w 299659"/>
                <a:gd name="connsiteY9" fmla="*/ 334060 h 367224"/>
                <a:gd name="connsiteX10" fmla="*/ 2764 w 299659"/>
                <a:gd name="connsiteY10" fmla="*/ 365810 h 367224"/>
                <a:gd name="connsiteX11" fmla="*/ 123414 w 299659"/>
                <a:gd name="connsiteY11" fmla="*/ 286435 h 367224"/>
                <a:gd name="connsiteX12" fmla="*/ 298039 w 299659"/>
                <a:gd name="connsiteY12" fmla="*/ 105460 h 367224"/>
                <a:gd name="connsiteX13" fmla="*/ 202789 w 299659"/>
                <a:gd name="connsiteY13" fmla="*/ 685 h 36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659" h="367224">
                  <a:moveTo>
                    <a:pt x="202789" y="685"/>
                  </a:moveTo>
                  <a:cubicBezTo>
                    <a:pt x="197497" y="-6194"/>
                    <a:pt x="261527" y="40373"/>
                    <a:pt x="266289" y="64185"/>
                  </a:cubicBezTo>
                  <a:cubicBezTo>
                    <a:pt x="271051" y="87997"/>
                    <a:pt x="229777" y="132977"/>
                    <a:pt x="231364" y="143560"/>
                  </a:cubicBezTo>
                  <a:cubicBezTo>
                    <a:pt x="232952" y="154143"/>
                    <a:pt x="282693" y="111281"/>
                    <a:pt x="275814" y="127685"/>
                  </a:cubicBezTo>
                  <a:cubicBezTo>
                    <a:pt x="268935" y="144089"/>
                    <a:pt x="200672" y="229285"/>
                    <a:pt x="190089" y="241985"/>
                  </a:cubicBezTo>
                  <a:cubicBezTo>
                    <a:pt x="179506" y="254685"/>
                    <a:pt x="219722" y="199123"/>
                    <a:pt x="212314" y="203885"/>
                  </a:cubicBezTo>
                  <a:cubicBezTo>
                    <a:pt x="204906" y="208648"/>
                    <a:pt x="167864" y="261035"/>
                    <a:pt x="145639" y="270560"/>
                  </a:cubicBezTo>
                  <a:cubicBezTo>
                    <a:pt x="123414" y="280085"/>
                    <a:pt x="79493" y="257331"/>
                    <a:pt x="78964" y="261035"/>
                  </a:cubicBezTo>
                  <a:cubicBezTo>
                    <a:pt x="78435" y="264739"/>
                    <a:pt x="147756" y="280614"/>
                    <a:pt x="142464" y="292785"/>
                  </a:cubicBezTo>
                  <a:cubicBezTo>
                    <a:pt x="137172" y="304956"/>
                    <a:pt x="70497" y="321889"/>
                    <a:pt x="47214" y="334060"/>
                  </a:cubicBezTo>
                  <a:cubicBezTo>
                    <a:pt x="23931" y="346231"/>
                    <a:pt x="-9936" y="373747"/>
                    <a:pt x="2764" y="365810"/>
                  </a:cubicBezTo>
                  <a:cubicBezTo>
                    <a:pt x="15464" y="357873"/>
                    <a:pt x="74202" y="329827"/>
                    <a:pt x="123414" y="286435"/>
                  </a:cubicBezTo>
                  <a:cubicBezTo>
                    <a:pt x="172626" y="243043"/>
                    <a:pt x="282164" y="151498"/>
                    <a:pt x="298039" y="105460"/>
                  </a:cubicBezTo>
                  <a:cubicBezTo>
                    <a:pt x="313914" y="59423"/>
                    <a:pt x="208081" y="7564"/>
                    <a:pt x="202789" y="6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E6151FAB-E2EB-EB4C-BADD-CA2872A37823}"/>
                </a:ext>
              </a:extLst>
            </p:cNvPr>
            <p:cNvSpPr/>
            <p:nvPr/>
          </p:nvSpPr>
          <p:spPr>
            <a:xfrm>
              <a:off x="4399632" y="558800"/>
              <a:ext cx="150072" cy="441325"/>
            </a:xfrm>
            <a:custGeom>
              <a:avLst/>
              <a:gdLst>
                <a:gd name="connsiteX0" fmla="*/ 918 w 150072"/>
                <a:gd name="connsiteY0" fmla="*/ 111125 h 441325"/>
                <a:gd name="connsiteX1" fmla="*/ 146968 w 150072"/>
                <a:gd name="connsiteY1" fmla="*/ 244475 h 441325"/>
                <a:gd name="connsiteX2" fmla="*/ 102518 w 150072"/>
                <a:gd name="connsiteY2" fmla="*/ 260350 h 441325"/>
                <a:gd name="connsiteX3" fmla="*/ 124743 w 150072"/>
                <a:gd name="connsiteY3" fmla="*/ 307975 h 441325"/>
                <a:gd name="connsiteX4" fmla="*/ 92993 w 150072"/>
                <a:gd name="connsiteY4" fmla="*/ 336550 h 441325"/>
                <a:gd name="connsiteX5" fmla="*/ 99343 w 150072"/>
                <a:gd name="connsiteY5" fmla="*/ 381000 h 441325"/>
                <a:gd name="connsiteX6" fmla="*/ 42193 w 150072"/>
                <a:gd name="connsiteY6" fmla="*/ 441325 h 441325"/>
                <a:gd name="connsiteX7" fmla="*/ 80293 w 150072"/>
                <a:gd name="connsiteY7" fmla="*/ 381000 h 441325"/>
                <a:gd name="connsiteX8" fmla="*/ 118393 w 150072"/>
                <a:gd name="connsiteY8" fmla="*/ 295275 h 441325"/>
                <a:gd name="connsiteX9" fmla="*/ 86643 w 150072"/>
                <a:gd name="connsiteY9" fmla="*/ 238125 h 441325"/>
                <a:gd name="connsiteX10" fmla="*/ 102518 w 150072"/>
                <a:gd name="connsiteY10" fmla="*/ 234950 h 441325"/>
                <a:gd name="connsiteX11" fmla="*/ 86643 w 150072"/>
                <a:gd name="connsiteY11" fmla="*/ 139700 h 441325"/>
                <a:gd name="connsiteX12" fmla="*/ 80293 w 150072"/>
                <a:gd name="connsiteY12" fmla="*/ 107950 h 441325"/>
                <a:gd name="connsiteX13" fmla="*/ 16793 w 150072"/>
                <a:gd name="connsiteY13" fmla="*/ 0 h 441325"/>
                <a:gd name="connsiteX14" fmla="*/ 77118 w 150072"/>
                <a:gd name="connsiteY14" fmla="*/ 107950 h 441325"/>
                <a:gd name="connsiteX15" fmla="*/ 83468 w 150072"/>
                <a:gd name="connsiteY15" fmla="*/ 165100 h 441325"/>
                <a:gd name="connsiteX16" fmla="*/ 918 w 150072"/>
                <a:gd name="connsiteY16" fmla="*/ 111125 h 4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072" h="441325">
                  <a:moveTo>
                    <a:pt x="918" y="111125"/>
                  </a:moveTo>
                  <a:cubicBezTo>
                    <a:pt x="11501" y="124354"/>
                    <a:pt x="130035" y="219604"/>
                    <a:pt x="146968" y="244475"/>
                  </a:cubicBezTo>
                  <a:cubicBezTo>
                    <a:pt x="163901" y="269346"/>
                    <a:pt x="106222" y="249767"/>
                    <a:pt x="102518" y="260350"/>
                  </a:cubicBezTo>
                  <a:cubicBezTo>
                    <a:pt x="98814" y="270933"/>
                    <a:pt x="126330" y="295275"/>
                    <a:pt x="124743" y="307975"/>
                  </a:cubicBezTo>
                  <a:cubicBezTo>
                    <a:pt x="123156" y="320675"/>
                    <a:pt x="97226" y="324379"/>
                    <a:pt x="92993" y="336550"/>
                  </a:cubicBezTo>
                  <a:cubicBezTo>
                    <a:pt x="88760" y="348721"/>
                    <a:pt x="107810" y="363538"/>
                    <a:pt x="99343" y="381000"/>
                  </a:cubicBezTo>
                  <a:cubicBezTo>
                    <a:pt x="90876" y="398462"/>
                    <a:pt x="45368" y="441325"/>
                    <a:pt x="42193" y="441325"/>
                  </a:cubicBezTo>
                  <a:cubicBezTo>
                    <a:pt x="39018" y="441325"/>
                    <a:pt x="67593" y="405342"/>
                    <a:pt x="80293" y="381000"/>
                  </a:cubicBezTo>
                  <a:cubicBezTo>
                    <a:pt x="92993" y="356658"/>
                    <a:pt x="117335" y="319087"/>
                    <a:pt x="118393" y="295275"/>
                  </a:cubicBezTo>
                  <a:cubicBezTo>
                    <a:pt x="119451" y="271463"/>
                    <a:pt x="89289" y="248179"/>
                    <a:pt x="86643" y="238125"/>
                  </a:cubicBezTo>
                  <a:cubicBezTo>
                    <a:pt x="83997" y="228071"/>
                    <a:pt x="102518" y="251354"/>
                    <a:pt x="102518" y="234950"/>
                  </a:cubicBezTo>
                  <a:cubicBezTo>
                    <a:pt x="102518" y="218546"/>
                    <a:pt x="90347" y="160867"/>
                    <a:pt x="86643" y="139700"/>
                  </a:cubicBezTo>
                  <a:cubicBezTo>
                    <a:pt x="82939" y="118533"/>
                    <a:pt x="91935" y="131233"/>
                    <a:pt x="80293" y="107950"/>
                  </a:cubicBezTo>
                  <a:cubicBezTo>
                    <a:pt x="68651" y="84667"/>
                    <a:pt x="17322" y="0"/>
                    <a:pt x="16793" y="0"/>
                  </a:cubicBezTo>
                  <a:cubicBezTo>
                    <a:pt x="16264" y="0"/>
                    <a:pt x="66006" y="80433"/>
                    <a:pt x="77118" y="107950"/>
                  </a:cubicBezTo>
                  <a:cubicBezTo>
                    <a:pt x="88230" y="135467"/>
                    <a:pt x="92464" y="162983"/>
                    <a:pt x="83468" y="165100"/>
                  </a:cubicBezTo>
                  <a:cubicBezTo>
                    <a:pt x="74472" y="167217"/>
                    <a:pt x="-9665" y="97896"/>
                    <a:pt x="918" y="111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1CB47D06-1A72-D692-59AE-0437ED4D9B51}"/>
                </a:ext>
              </a:extLst>
            </p:cNvPr>
            <p:cNvSpPr/>
            <p:nvPr/>
          </p:nvSpPr>
          <p:spPr>
            <a:xfrm>
              <a:off x="4314825" y="777694"/>
              <a:ext cx="156839" cy="251006"/>
            </a:xfrm>
            <a:custGeom>
              <a:avLst/>
              <a:gdLst>
                <a:gd name="connsiteX0" fmla="*/ 130175 w 156839"/>
                <a:gd name="connsiteY0" fmla="*/ 181 h 251006"/>
                <a:gd name="connsiteX1" fmla="*/ 123825 w 156839"/>
                <a:gd name="connsiteY1" fmla="*/ 152581 h 251006"/>
                <a:gd name="connsiteX2" fmla="*/ 19050 w 156839"/>
                <a:gd name="connsiteY2" fmla="*/ 228781 h 251006"/>
                <a:gd name="connsiteX3" fmla="*/ 47625 w 156839"/>
                <a:gd name="connsiteY3" fmla="*/ 222431 h 251006"/>
                <a:gd name="connsiteX4" fmla="*/ 0 w 156839"/>
                <a:gd name="connsiteY4" fmla="*/ 251006 h 251006"/>
                <a:gd name="connsiteX5" fmla="*/ 139700 w 156839"/>
                <a:gd name="connsiteY5" fmla="*/ 165281 h 251006"/>
                <a:gd name="connsiteX6" fmla="*/ 155575 w 156839"/>
                <a:gd name="connsiteY6" fmla="*/ 98606 h 251006"/>
                <a:gd name="connsiteX7" fmla="*/ 149225 w 156839"/>
                <a:gd name="connsiteY7" fmla="*/ 120831 h 251006"/>
                <a:gd name="connsiteX8" fmla="*/ 130175 w 156839"/>
                <a:gd name="connsiteY8" fmla="*/ 181 h 2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39" h="251006">
                  <a:moveTo>
                    <a:pt x="130175" y="181"/>
                  </a:moveTo>
                  <a:cubicBezTo>
                    <a:pt x="125942" y="5473"/>
                    <a:pt x="142346" y="114481"/>
                    <a:pt x="123825" y="152581"/>
                  </a:cubicBezTo>
                  <a:cubicBezTo>
                    <a:pt x="105304" y="190681"/>
                    <a:pt x="31750" y="217139"/>
                    <a:pt x="19050" y="228781"/>
                  </a:cubicBezTo>
                  <a:cubicBezTo>
                    <a:pt x="6350" y="240423"/>
                    <a:pt x="50800" y="218727"/>
                    <a:pt x="47625" y="222431"/>
                  </a:cubicBezTo>
                  <a:cubicBezTo>
                    <a:pt x="44450" y="226135"/>
                    <a:pt x="0" y="251006"/>
                    <a:pt x="0" y="251006"/>
                  </a:cubicBezTo>
                  <a:cubicBezTo>
                    <a:pt x="15346" y="241481"/>
                    <a:pt x="113771" y="190681"/>
                    <a:pt x="139700" y="165281"/>
                  </a:cubicBezTo>
                  <a:cubicBezTo>
                    <a:pt x="165629" y="139881"/>
                    <a:pt x="153988" y="106014"/>
                    <a:pt x="155575" y="98606"/>
                  </a:cubicBezTo>
                  <a:cubicBezTo>
                    <a:pt x="157162" y="91198"/>
                    <a:pt x="151871" y="134589"/>
                    <a:pt x="149225" y="120831"/>
                  </a:cubicBezTo>
                  <a:cubicBezTo>
                    <a:pt x="146579" y="107073"/>
                    <a:pt x="134408" y="-5111"/>
                    <a:pt x="130175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8211FCCF-7A53-7C6E-CCEB-43E1DE12F525}"/>
                </a:ext>
              </a:extLst>
            </p:cNvPr>
            <p:cNvSpPr/>
            <p:nvPr/>
          </p:nvSpPr>
          <p:spPr>
            <a:xfrm>
              <a:off x="3823985" y="638762"/>
              <a:ext cx="644562" cy="434785"/>
            </a:xfrm>
            <a:custGeom>
              <a:avLst/>
              <a:gdLst>
                <a:gd name="connsiteX0" fmla="*/ 1890 w 644562"/>
                <a:gd name="connsiteY0" fmla="*/ 431213 h 434785"/>
                <a:gd name="connsiteX1" fmla="*/ 325740 w 644562"/>
                <a:gd name="connsiteY1" fmla="*/ 107363 h 434785"/>
                <a:gd name="connsiteX2" fmla="*/ 224140 w 644562"/>
                <a:gd name="connsiteY2" fmla="*/ 215313 h 434785"/>
                <a:gd name="connsiteX3" fmla="*/ 357490 w 644562"/>
                <a:gd name="connsiteY3" fmla="*/ 85138 h 434785"/>
                <a:gd name="connsiteX4" fmla="*/ 370190 w 644562"/>
                <a:gd name="connsiteY4" fmla="*/ 34338 h 434785"/>
                <a:gd name="connsiteX5" fmla="*/ 360665 w 644562"/>
                <a:gd name="connsiteY5" fmla="*/ 88313 h 434785"/>
                <a:gd name="connsiteX6" fmla="*/ 395590 w 644562"/>
                <a:gd name="connsiteY6" fmla="*/ 34338 h 434785"/>
                <a:gd name="connsiteX7" fmla="*/ 541640 w 644562"/>
                <a:gd name="connsiteY7" fmla="*/ 21638 h 434785"/>
                <a:gd name="connsiteX8" fmla="*/ 468615 w 644562"/>
                <a:gd name="connsiteY8" fmla="*/ 12113 h 434785"/>
                <a:gd name="connsiteX9" fmla="*/ 643240 w 644562"/>
                <a:gd name="connsiteY9" fmla="*/ 8938 h 434785"/>
                <a:gd name="connsiteX10" fmla="*/ 547990 w 644562"/>
                <a:gd name="connsiteY10" fmla="*/ 2588 h 434785"/>
                <a:gd name="connsiteX11" fmla="*/ 532115 w 644562"/>
                <a:gd name="connsiteY11" fmla="*/ 56563 h 434785"/>
                <a:gd name="connsiteX12" fmla="*/ 506715 w 644562"/>
                <a:gd name="connsiteY12" fmla="*/ 5763 h 434785"/>
                <a:gd name="connsiteX13" fmla="*/ 347965 w 644562"/>
                <a:gd name="connsiteY13" fmla="*/ 91488 h 434785"/>
                <a:gd name="connsiteX14" fmla="*/ 224140 w 644562"/>
                <a:gd name="connsiteY14" fmla="*/ 215313 h 434785"/>
                <a:gd name="connsiteX15" fmla="*/ 284465 w 644562"/>
                <a:gd name="connsiteY15" fmla="*/ 123238 h 434785"/>
                <a:gd name="connsiteX16" fmla="*/ 198740 w 644562"/>
                <a:gd name="connsiteY16" fmla="*/ 240713 h 434785"/>
                <a:gd name="connsiteX17" fmla="*/ 227315 w 644562"/>
                <a:gd name="connsiteY17" fmla="*/ 275638 h 434785"/>
                <a:gd name="connsiteX18" fmla="*/ 192390 w 644562"/>
                <a:gd name="connsiteY18" fmla="*/ 281988 h 434785"/>
                <a:gd name="connsiteX19" fmla="*/ 1890 w 644562"/>
                <a:gd name="connsiteY19" fmla="*/ 431213 h 43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44562" h="434785">
                  <a:moveTo>
                    <a:pt x="1890" y="431213"/>
                  </a:moveTo>
                  <a:cubicBezTo>
                    <a:pt x="24115" y="402109"/>
                    <a:pt x="288698" y="143346"/>
                    <a:pt x="325740" y="107363"/>
                  </a:cubicBezTo>
                  <a:cubicBezTo>
                    <a:pt x="362782" y="71380"/>
                    <a:pt x="218848" y="219017"/>
                    <a:pt x="224140" y="215313"/>
                  </a:cubicBezTo>
                  <a:cubicBezTo>
                    <a:pt x="229432" y="211609"/>
                    <a:pt x="333148" y="115300"/>
                    <a:pt x="357490" y="85138"/>
                  </a:cubicBezTo>
                  <a:cubicBezTo>
                    <a:pt x="381832" y="54975"/>
                    <a:pt x="369661" y="33809"/>
                    <a:pt x="370190" y="34338"/>
                  </a:cubicBezTo>
                  <a:cubicBezTo>
                    <a:pt x="370719" y="34867"/>
                    <a:pt x="356432" y="88313"/>
                    <a:pt x="360665" y="88313"/>
                  </a:cubicBezTo>
                  <a:cubicBezTo>
                    <a:pt x="364898" y="88313"/>
                    <a:pt x="365428" y="45450"/>
                    <a:pt x="395590" y="34338"/>
                  </a:cubicBezTo>
                  <a:cubicBezTo>
                    <a:pt x="425752" y="23226"/>
                    <a:pt x="529469" y="25342"/>
                    <a:pt x="541640" y="21638"/>
                  </a:cubicBezTo>
                  <a:cubicBezTo>
                    <a:pt x="553811" y="17934"/>
                    <a:pt x="451682" y="14230"/>
                    <a:pt x="468615" y="12113"/>
                  </a:cubicBezTo>
                  <a:cubicBezTo>
                    <a:pt x="485548" y="9996"/>
                    <a:pt x="630011" y="10525"/>
                    <a:pt x="643240" y="8938"/>
                  </a:cubicBezTo>
                  <a:cubicBezTo>
                    <a:pt x="656469" y="7351"/>
                    <a:pt x="566511" y="-5349"/>
                    <a:pt x="547990" y="2588"/>
                  </a:cubicBezTo>
                  <a:cubicBezTo>
                    <a:pt x="529469" y="10525"/>
                    <a:pt x="538994" y="56034"/>
                    <a:pt x="532115" y="56563"/>
                  </a:cubicBezTo>
                  <a:cubicBezTo>
                    <a:pt x="525236" y="57092"/>
                    <a:pt x="537407" y="-58"/>
                    <a:pt x="506715" y="5763"/>
                  </a:cubicBezTo>
                  <a:cubicBezTo>
                    <a:pt x="476023" y="11584"/>
                    <a:pt x="395061" y="56563"/>
                    <a:pt x="347965" y="91488"/>
                  </a:cubicBezTo>
                  <a:cubicBezTo>
                    <a:pt x="300869" y="126413"/>
                    <a:pt x="234723" y="210021"/>
                    <a:pt x="224140" y="215313"/>
                  </a:cubicBezTo>
                  <a:cubicBezTo>
                    <a:pt x="213557" y="220605"/>
                    <a:pt x="288698" y="119005"/>
                    <a:pt x="284465" y="123238"/>
                  </a:cubicBezTo>
                  <a:cubicBezTo>
                    <a:pt x="280232" y="127471"/>
                    <a:pt x="208265" y="215313"/>
                    <a:pt x="198740" y="240713"/>
                  </a:cubicBezTo>
                  <a:cubicBezTo>
                    <a:pt x="189215" y="266113"/>
                    <a:pt x="228373" y="268759"/>
                    <a:pt x="227315" y="275638"/>
                  </a:cubicBezTo>
                  <a:cubicBezTo>
                    <a:pt x="226257" y="282517"/>
                    <a:pt x="224669" y="261350"/>
                    <a:pt x="192390" y="281988"/>
                  </a:cubicBezTo>
                  <a:cubicBezTo>
                    <a:pt x="160111" y="302625"/>
                    <a:pt x="-20335" y="460317"/>
                    <a:pt x="1890" y="431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2E09DA03-D91B-16A9-1DBC-8073FF2AC7ED}"/>
                </a:ext>
              </a:extLst>
            </p:cNvPr>
            <p:cNvSpPr/>
            <p:nvPr/>
          </p:nvSpPr>
          <p:spPr>
            <a:xfrm>
              <a:off x="3846150" y="622282"/>
              <a:ext cx="373980" cy="407767"/>
            </a:xfrm>
            <a:custGeom>
              <a:avLst/>
              <a:gdLst>
                <a:gd name="connsiteX0" fmla="*/ 373425 w 373980"/>
                <a:gd name="connsiteY0" fmla="*/ 18 h 407767"/>
                <a:gd name="connsiteX1" fmla="*/ 227375 w 373980"/>
                <a:gd name="connsiteY1" fmla="*/ 123843 h 407767"/>
                <a:gd name="connsiteX2" fmla="*/ 259125 w 373980"/>
                <a:gd name="connsiteY2" fmla="*/ 127018 h 407767"/>
                <a:gd name="connsiteX3" fmla="*/ 132125 w 373980"/>
                <a:gd name="connsiteY3" fmla="*/ 273068 h 407767"/>
                <a:gd name="connsiteX4" fmla="*/ 1950 w 373980"/>
                <a:gd name="connsiteY4" fmla="*/ 406418 h 407767"/>
                <a:gd name="connsiteX5" fmla="*/ 71800 w 373980"/>
                <a:gd name="connsiteY5" fmla="*/ 327043 h 407767"/>
                <a:gd name="connsiteX6" fmla="*/ 303575 w 373980"/>
                <a:gd name="connsiteY6" fmla="*/ 98443 h 407767"/>
                <a:gd name="connsiteX7" fmla="*/ 278175 w 373980"/>
                <a:gd name="connsiteY7" fmla="*/ 114318 h 407767"/>
                <a:gd name="connsiteX8" fmla="*/ 373425 w 373980"/>
                <a:gd name="connsiteY8" fmla="*/ 18 h 40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980" h="407767">
                  <a:moveTo>
                    <a:pt x="373425" y="18"/>
                  </a:moveTo>
                  <a:cubicBezTo>
                    <a:pt x="364958" y="1605"/>
                    <a:pt x="246425" y="102677"/>
                    <a:pt x="227375" y="123843"/>
                  </a:cubicBezTo>
                  <a:cubicBezTo>
                    <a:pt x="208325" y="145009"/>
                    <a:pt x="275000" y="102147"/>
                    <a:pt x="259125" y="127018"/>
                  </a:cubicBezTo>
                  <a:cubicBezTo>
                    <a:pt x="243250" y="151889"/>
                    <a:pt x="174987" y="226501"/>
                    <a:pt x="132125" y="273068"/>
                  </a:cubicBezTo>
                  <a:cubicBezTo>
                    <a:pt x="89263" y="319635"/>
                    <a:pt x="12004" y="397422"/>
                    <a:pt x="1950" y="406418"/>
                  </a:cubicBezTo>
                  <a:cubicBezTo>
                    <a:pt x="-8104" y="415414"/>
                    <a:pt x="21529" y="378372"/>
                    <a:pt x="71800" y="327043"/>
                  </a:cubicBezTo>
                  <a:cubicBezTo>
                    <a:pt x="122071" y="275714"/>
                    <a:pt x="269179" y="133897"/>
                    <a:pt x="303575" y="98443"/>
                  </a:cubicBezTo>
                  <a:cubicBezTo>
                    <a:pt x="337971" y="62989"/>
                    <a:pt x="265475" y="129664"/>
                    <a:pt x="278175" y="114318"/>
                  </a:cubicBezTo>
                  <a:cubicBezTo>
                    <a:pt x="290875" y="98972"/>
                    <a:pt x="381892" y="-1569"/>
                    <a:pt x="373425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8ACD10B1-EFE5-939D-AAAF-3100036B6023}"/>
                </a:ext>
              </a:extLst>
            </p:cNvPr>
            <p:cNvSpPr/>
            <p:nvPr/>
          </p:nvSpPr>
          <p:spPr>
            <a:xfrm>
              <a:off x="4199980" y="566207"/>
              <a:ext cx="250209" cy="76143"/>
            </a:xfrm>
            <a:custGeom>
              <a:avLst/>
              <a:gdLst>
                <a:gd name="connsiteX0" fmla="*/ 545 w 250209"/>
                <a:gd name="connsiteY0" fmla="*/ 5293 h 76143"/>
                <a:gd name="connsiteX1" fmla="*/ 156120 w 250209"/>
                <a:gd name="connsiteY1" fmla="*/ 5293 h 76143"/>
                <a:gd name="connsiteX2" fmla="*/ 235495 w 250209"/>
                <a:gd name="connsiteY2" fmla="*/ 75143 h 76143"/>
                <a:gd name="connsiteX3" fmla="*/ 181520 w 250209"/>
                <a:gd name="connsiteY3" fmla="*/ 46568 h 76143"/>
                <a:gd name="connsiteX4" fmla="*/ 44995 w 250209"/>
                <a:gd name="connsiteY4" fmla="*/ 46568 h 76143"/>
                <a:gd name="connsiteX5" fmla="*/ 248195 w 250209"/>
                <a:gd name="connsiteY5" fmla="*/ 68793 h 76143"/>
                <a:gd name="connsiteX6" fmla="*/ 146595 w 250209"/>
                <a:gd name="connsiteY6" fmla="*/ 21168 h 76143"/>
                <a:gd name="connsiteX7" fmla="*/ 105320 w 250209"/>
                <a:gd name="connsiteY7" fmla="*/ 8468 h 76143"/>
                <a:gd name="connsiteX8" fmla="*/ 545 w 250209"/>
                <a:gd name="connsiteY8" fmla="*/ 5293 h 7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209" h="76143">
                  <a:moveTo>
                    <a:pt x="545" y="5293"/>
                  </a:moveTo>
                  <a:cubicBezTo>
                    <a:pt x="9012" y="4764"/>
                    <a:pt x="116962" y="-6349"/>
                    <a:pt x="156120" y="5293"/>
                  </a:cubicBezTo>
                  <a:cubicBezTo>
                    <a:pt x="195278" y="16935"/>
                    <a:pt x="231262" y="68264"/>
                    <a:pt x="235495" y="75143"/>
                  </a:cubicBezTo>
                  <a:cubicBezTo>
                    <a:pt x="239728" y="82022"/>
                    <a:pt x="213270" y="51330"/>
                    <a:pt x="181520" y="46568"/>
                  </a:cubicBezTo>
                  <a:cubicBezTo>
                    <a:pt x="149770" y="41806"/>
                    <a:pt x="33883" y="42864"/>
                    <a:pt x="44995" y="46568"/>
                  </a:cubicBezTo>
                  <a:cubicBezTo>
                    <a:pt x="56107" y="50272"/>
                    <a:pt x="231262" y="73026"/>
                    <a:pt x="248195" y="68793"/>
                  </a:cubicBezTo>
                  <a:cubicBezTo>
                    <a:pt x="265128" y="64560"/>
                    <a:pt x="170407" y="31222"/>
                    <a:pt x="146595" y="21168"/>
                  </a:cubicBezTo>
                  <a:cubicBezTo>
                    <a:pt x="122783" y="11114"/>
                    <a:pt x="125957" y="10055"/>
                    <a:pt x="105320" y="8468"/>
                  </a:cubicBezTo>
                  <a:cubicBezTo>
                    <a:pt x="84683" y="6881"/>
                    <a:pt x="-7922" y="5822"/>
                    <a:pt x="545" y="5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413009F5-75B7-22ED-F935-67D39290E61A}"/>
                </a:ext>
              </a:extLst>
            </p:cNvPr>
            <p:cNvSpPr/>
            <p:nvPr/>
          </p:nvSpPr>
          <p:spPr>
            <a:xfrm>
              <a:off x="4229056" y="507574"/>
              <a:ext cx="282655" cy="333969"/>
            </a:xfrm>
            <a:custGeom>
              <a:avLst/>
              <a:gdLst>
                <a:gd name="connsiteX0" fmla="*/ 44 w 282655"/>
                <a:gd name="connsiteY0" fmla="*/ 426 h 333969"/>
                <a:gd name="connsiteX1" fmla="*/ 111169 w 282655"/>
                <a:gd name="connsiteY1" fmla="*/ 19476 h 333969"/>
                <a:gd name="connsiteX2" fmla="*/ 168319 w 282655"/>
                <a:gd name="connsiteY2" fmla="*/ 70276 h 333969"/>
                <a:gd name="connsiteX3" fmla="*/ 168319 w 282655"/>
                <a:gd name="connsiteY3" fmla="*/ 9951 h 333969"/>
                <a:gd name="connsiteX4" fmla="*/ 209594 w 282655"/>
                <a:gd name="connsiteY4" fmla="*/ 70276 h 333969"/>
                <a:gd name="connsiteX5" fmla="*/ 263569 w 282655"/>
                <a:gd name="connsiteY5" fmla="*/ 178226 h 333969"/>
                <a:gd name="connsiteX6" fmla="*/ 266744 w 282655"/>
                <a:gd name="connsiteY6" fmla="*/ 146476 h 333969"/>
                <a:gd name="connsiteX7" fmla="*/ 282619 w 282655"/>
                <a:gd name="connsiteY7" fmla="*/ 333801 h 333969"/>
                <a:gd name="connsiteX8" fmla="*/ 269919 w 282655"/>
                <a:gd name="connsiteY8" fmla="*/ 178226 h 333969"/>
                <a:gd name="connsiteX9" fmla="*/ 234994 w 282655"/>
                <a:gd name="connsiteY9" fmla="*/ 95676 h 333969"/>
                <a:gd name="connsiteX10" fmla="*/ 187369 w 282655"/>
                <a:gd name="connsiteY10" fmla="*/ 57576 h 333969"/>
                <a:gd name="connsiteX11" fmla="*/ 98469 w 282655"/>
                <a:gd name="connsiteY11" fmla="*/ 35351 h 333969"/>
                <a:gd name="connsiteX12" fmla="*/ 44 w 282655"/>
                <a:gd name="connsiteY12" fmla="*/ 426 h 33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655" h="333969">
                  <a:moveTo>
                    <a:pt x="44" y="426"/>
                  </a:moveTo>
                  <a:cubicBezTo>
                    <a:pt x="2161" y="-2220"/>
                    <a:pt x="83123" y="7834"/>
                    <a:pt x="111169" y="19476"/>
                  </a:cubicBezTo>
                  <a:cubicBezTo>
                    <a:pt x="139215" y="31118"/>
                    <a:pt x="158794" y="71864"/>
                    <a:pt x="168319" y="70276"/>
                  </a:cubicBezTo>
                  <a:cubicBezTo>
                    <a:pt x="177844" y="68689"/>
                    <a:pt x="161440" y="9951"/>
                    <a:pt x="168319" y="9951"/>
                  </a:cubicBezTo>
                  <a:cubicBezTo>
                    <a:pt x="175198" y="9951"/>
                    <a:pt x="193719" y="42230"/>
                    <a:pt x="209594" y="70276"/>
                  </a:cubicBezTo>
                  <a:cubicBezTo>
                    <a:pt x="225469" y="98322"/>
                    <a:pt x="254044" y="165526"/>
                    <a:pt x="263569" y="178226"/>
                  </a:cubicBezTo>
                  <a:cubicBezTo>
                    <a:pt x="273094" y="190926"/>
                    <a:pt x="263569" y="120547"/>
                    <a:pt x="266744" y="146476"/>
                  </a:cubicBezTo>
                  <a:cubicBezTo>
                    <a:pt x="269919" y="172405"/>
                    <a:pt x="282090" y="328509"/>
                    <a:pt x="282619" y="333801"/>
                  </a:cubicBezTo>
                  <a:cubicBezTo>
                    <a:pt x="283148" y="339093"/>
                    <a:pt x="277856" y="217913"/>
                    <a:pt x="269919" y="178226"/>
                  </a:cubicBezTo>
                  <a:cubicBezTo>
                    <a:pt x="261982" y="138539"/>
                    <a:pt x="248752" y="115784"/>
                    <a:pt x="234994" y="95676"/>
                  </a:cubicBezTo>
                  <a:cubicBezTo>
                    <a:pt x="221236" y="75568"/>
                    <a:pt x="210123" y="67630"/>
                    <a:pt x="187369" y="57576"/>
                  </a:cubicBezTo>
                  <a:cubicBezTo>
                    <a:pt x="164615" y="47522"/>
                    <a:pt x="125456" y="40113"/>
                    <a:pt x="98469" y="35351"/>
                  </a:cubicBezTo>
                  <a:cubicBezTo>
                    <a:pt x="71482" y="30589"/>
                    <a:pt x="-2073" y="3072"/>
                    <a:pt x="44" y="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77D6F78E-98CC-A639-316F-0900934F5C50}"/>
                </a:ext>
              </a:extLst>
            </p:cNvPr>
            <p:cNvSpPr/>
            <p:nvPr/>
          </p:nvSpPr>
          <p:spPr>
            <a:xfrm>
              <a:off x="3818728" y="420903"/>
              <a:ext cx="446899" cy="604362"/>
            </a:xfrm>
            <a:custGeom>
              <a:avLst/>
              <a:gdLst>
                <a:gd name="connsiteX0" fmla="*/ 426247 w 446899"/>
                <a:gd name="connsiteY0" fmla="*/ 58522 h 604362"/>
                <a:gd name="connsiteX1" fmla="*/ 299247 w 446899"/>
                <a:gd name="connsiteY1" fmla="*/ 264897 h 604362"/>
                <a:gd name="connsiteX2" fmla="*/ 213522 w 446899"/>
                <a:gd name="connsiteY2" fmla="*/ 369672 h 604362"/>
                <a:gd name="connsiteX3" fmla="*/ 3972 w 446899"/>
                <a:gd name="connsiteY3" fmla="*/ 601447 h 604362"/>
                <a:gd name="connsiteX4" fmla="*/ 92872 w 446899"/>
                <a:gd name="connsiteY4" fmla="*/ 487147 h 604362"/>
                <a:gd name="connsiteX5" fmla="*/ 296072 w 446899"/>
                <a:gd name="connsiteY5" fmla="*/ 299822 h 604362"/>
                <a:gd name="connsiteX6" fmla="*/ 273847 w 446899"/>
                <a:gd name="connsiteY6" fmla="*/ 344272 h 604362"/>
                <a:gd name="connsiteX7" fmla="*/ 400847 w 446899"/>
                <a:gd name="connsiteY7" fmla="*/ 163297 h 604362"/>
                <a:gd name="connsiteX8" fmla="*/ 353222 w 446899"/>
                <a:gd name="connsiteY8" fmla="*/ 201397 h 604362"/>
                <a:gd name="connsiteX9" fmla="*/ 438947 w 446899"/>
                <a:gd name="connsiteY9" fmla="*/ 7722 h 604362"/>
                <a:gd name="connsiteX10" fmla="*/ 426247 w 446899"/>
                <a:gd name="connsiteY10" fmla="*/ 58522 h 60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899" h="604362">
                  <a:moveTo>
                    <a:pt x="426247" y="58522"/>
                  </a:moveTo>
                  <a:cubicBezTo>
                    <a:pt x="402964" y="101384"/>
                    <a:pt x="334701" y="213039"/>
                    <a:pt x="299247" y="264897"/>
                  </a:cubicBezTo>
                  <a:cubicBezTo>
                    <a:pt x="263793" y="316755"/>
                    <a:pt x="262734" y="313580"/>
                    <a:pt x="213522" y="369672"/>
                  </a:cubicBezTo>
                  <a:cubicBezTo>
                    <a:pt x="164309" y="425764"/>
                    <a:pt x="24080" y="581868"/>
                    <a:pt x="3972" y="601447"/>
                  </a:cubicBezTo>
                  <a:cubicBezTo>
                    <a:pt x="-16136" y="621026"/>
                    <a:pt x="44189" y="537418"/>
                    <a:pt x="92872" y="487147"/>
                  </a:cubicBezTo>
                  <a:cubicBezTo>
                    <a:pt x="141555" y="436876"/>
                    <a:pt x="265910" y="323634"/>
                    <a:pt x="296072" y="299822"/>
                  </a:cubicBezTo>
                  <a:cubicBezTo>
                    <a:pt x="326234" y="276010"/>
                    <a:pt x="256384" y="367026"/>
                    <a:pt x="273847" y="344272"/>
                  </a:cubicBezTo>
                  <a:cubicBezTo>
                    <a:pt x="291309" y="321518"/>
                    <a:pt x="387618" y="187109"/>
                    <a:pt x="400847" y="163297"/>
                  </a:cubicBezTo>
                  <a:cubicBezTo>
                    <a:pt x="414076" y="139485"/>
                    <a:pt x="346872" y="227326"/>
                    <a:pt x="353222" y="201397"/>
                  </a:cubicBezTo>
                  <a:cubicBezTo>
                    <a:pt x="359572" y="175468"/>
                    <a:pt x="425718" y="30476"/>
                    <a:pt x="438947" y="7722"/>
                  </a:cubicBezTo>
                  <a:cubicBezTo>
                    <a:pt x="452176" y="-15032"/>
                    <a:pt x="449530" y="15660"/>
                    <a:pt x="426247" y="58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9DF3004F-0FF9-8171-228D-AEEA4D9B5C18}"/>
                </a:ext>
              </a:extLst>
            </p:cNvPr>
            <p:cNvSpPr/>
            <p:nvPr/>
          </p:nvSpPr>
          <p:spPr>
            <a:xfrm>
              <a:off x="4041046" y="276220"/>
              <a:ext cx="169126" cy="518286"/>
            </a:xfrm>
            <a:custGeom>
              <a:avLst/>
              <a:gdLst>
                <a:gd name="connsiteX0" fmla="*/ 169004 w 169126"/>
                <a:gd name="connsiteY0" fmla="*/ 5 h 518286"/>
                <a:gd name="connsiteX1" fmla="*/ 153129 w 169126"/>
                <a:gd name="connsiteY1" fmla="*/ 206380 h 518286"/>
                <a:gd name="connsiteX2" fmla="*/ 102329 w 169126"/>
                <a:gd name="connsiteY2" fmla="*/ 323855 h 518286"/>
                <a:gd name="connsiteX3" fmla="*/ 111854 w 169126"/>
                <a:gd name="connsiteY3" fmla="*/ 304805 h 518286"/>
                <a:gd name="connsiteX4" fmla="*/ 22954 w 169126"/>
                <a:gd name="connsiteY4" fmla="*/ 428630 h 518286"/>
                <a:gd name="connsiteX5" fmla="*/ 48354 w 169126"/>
                <a:gd name="connsiteY5" fmla="*/ 409580 h 518286"/>
                <a:gd name="connsiteX6" fmla="*/ 729 w 169126"/>
                <a:gd name="connsiteY6" fmla="*/ 517530 h 518286"/>
                <a:gd name="connsiteX7" fmla="*/ 92804 w 169126"/>
                <a:gd name="connsiteY7" fmla="*/ 346080 h 518286"/>
                <a:gd name="connsiteX8" fmla="*/ 146779 w 169126"/>
                <a:gd name="connsiteY8" fmla="*/ 200030 h 518286"/>
                <a:gd name="connsiteX9" fmla="*/ 169004 w 169126"/>
                <a:gd name="connsiteY9" fmla="*/ 5 h 51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26" h="518286">
                  <a:moveTo>
                    <a:pt x="169004" y="5"/>
                  </a:moveTo>
                  <a:cubicBezTo>
                    <a:pt x="170062" y="1063"/>
                    <a:pt x="164241" y="152405"/>
                    <a:pt x="153129" y="206380"/>
                  </a:cubicBezTo>
                  <a:cubicBezTo>
                    <a:pt x="142017" y="260355"/>
                    <a:pt x="109208" y="307451"/>
                    <a:pt x="102329" y="323855"/>
                  </a:cubicBezTo>
                  <a:cubicBezTo>
                    <a:pt x="95450" y="340259"/>
                    <a:pt x="125083" y="287343"/>
                    <a:pt x="111854" y="304805"/>
                  </a:cubicBezTo>
                  <a:cubicBezTo>
                    <a:pt x="98625" y="322268"/>
                    <a:pt x="33537" y="411168"/>
                    <a:pt x="22954" y="428630"/>
                  </a:cubicBezTo>
                  <a:cubicBezTo>
                    <a:pt x="12371" y="446093"/>
                    <a:pt x="52058" y="394763"/>
                    <a:pt x="48354" y="409580"/>
                  </a:cubicBezTo>
                  <a:cubicBezTo>
                    <a:pt x="44650" y="424397"/>
                    <a:pt x="-6679" y="528113"/>
                    <a:pt x="729" y="517530"/>
                  </a:cubicBezTo>
                  <a:cubicBezTo>
                    <a:pt x="8137" y="506947"/>
                    <a:pt x="68462" y="398997"/>
                    <a:pt x="92804" y="346080"/>
                  </a:cubicBezTo>
                  <a:cubicBezTo>
                    <a:pt x="117146" y="293163"/>
                    <a:pt x="134079" y="255593"/>
                    <a:pt x="146779" y="200030"/>
                  </a:cubicBezTo>
                  <a:cubicBezTo>
                    <a:pt x="159479" y="144467"/>
                    <a:pt x="167946" y="-1053"/>
                    <a:pt x="169004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611E35BA-501A-E811-27E7-80CEAB1DDB1A}"/>
                </a:ext>
              </a:extLst>
            </p:cNvPr>
            <p:cNvSpPr/>
            <p:nvPr/>
          </p:nvSpPr>
          <p:spPr>
            <a:xfrm>
              <a:off x="4079619" y="155398"/>
              <a:ext cx="176651" cy="453425"/>
            </a:xfrm>
            <a:custGeom>
              <a:avLst/>
              <a:gdLst>
                <a:gd name="connsiteX0" fmla="*/ 256 w 176651"/>
                <a:gd name="connsiteY0" fmla="*/ 177 h 453425"/>
                <a:gd name="connsiteX1" fmla="*/ 133606 w 176651"/>
                <a:gd name="connsiteY1" fmla="*/ 149402 h 453425"/>
                <a:gd name="connsiteX2" fmla="*/ 159006 w 176651"/>
                <a:gd name="connsiteY2" fmla="*/ 241477 h 453425"/>
                <a:gd name="connsiteX3" fmla="*/ 171706 w 176651"/>
                <a:gd name="connsiteY3" fmla="*/ 193852 h 453425"/>
                <a:gd name="connsiteX4" fmla="*/ 101856 w 176651"/>
                <a:gd name="connsiteY4" fmla="*/ 451027 h 453425"/>
                <a:gd name="connsiteX5" fmla="*/ 139956 w 176651"/>
                <a:gd name="connsiteY5" fmla="*/ 314502 h 453425"/>
                <a:gd name="connsiteX6" fmla="*/ 171706 w 176651"/>
                <a:gd name="connsiteY6" fmla="*/ 181152 h 453425"/>
                <a:gd name="connsiteX7" fmla="*/ 256 w 176651"/>
                <a:gd name="connsiteY7" fmla="*/ 177 h 45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651" h="453425">
                  <a:moveTo>
                    <a:pt x="256" y="177"/>
                  </a:moveTo>
                  <a:cubicBezTo>
                    <a:pt x="-6094" y="-5115"/>
                    <a:pt x="107148" y="109185"/>
                    <a:pt x="133606" y="149402"/>
                  </a:cubicBezTo>
                  <a:cubicBezTo>
                    <a:pt x="160064" y="189619"/>
                    <a:pt x="152656" y="234069"/>
                    <a:pt x="159006" y="241477"/>
                  </a:cubicBezTo>
                  <a:cubicBezTo>
                    <a:pt x="165356" y="248885"/>
                    <a:pt x="181231" y="158927"/>
                    <a:pt x="171706" y="193852"/>
                  </a:cubicBezTo>
                  <a:cubicBezTo>
                    <a:pt x="162181" y="228777"/>
                    <a:pt x="107148" y="430919"/>
                    <a:pt x="101856" y="451027"/>
                  </a:cubicBezTo>
                  <a:cubicBezTo>
                    <a:pt x="96564" y="471135"/>
                    <a:pt x="128314" y="359481"/>
                    <a:pt x="139956" y="314502"/>
                  </a:cubicBezTo>
                  <a:cubicBezTo>
                    <a:pt x="151598" y="269523"/>
                    <a:pt x="190227" y="233010"/>
                    <a:pt x="171706" y="181152"/>
                  </a:cubicBezTo>
                  <a:cubicBezTo>
                    <a:pt x="153185" y="129294"/>
                    <a:pt x="6606" y="5469"/>
                    <a:pt x="256" y="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E95ECF1E-76B7-4E4D-4E4F-7B078999D650}"/>
                </a:ext>
              </a:extLst>
            </p:cNvPr>
            <p:cNvSpPr/>
            <p:nvPr/>
          </p:nvSpPr>
          <p:spPr>
            <a:xfrm>
              <a:off x="4127454" y="291627"/>
              <a:ext cx="51206" cy="226485"/>
            </a:xfrm>
            <a:custGeom>
              <a:avLst/>
              <a:gdLst>
                <a:gd name="connsiteX0" fmla="*/ 19096 w 51206"/>
                <a:gd name="connsiteY0" fmla="*/ 473 h 226485"/>
                <a:gd name="connsiteX1" fmla="*/ 41321 w 51206"/>
                <a:gd name="connsiteY1" fmla="*/ 140173 h 226485"/>
                <a:gd name="connsiteX2" fmla="*/ 46 w 51206"/>
                <a:gd name="connsiteY2" fmla="*/ 225898 h 226485"/>
                <a:gd name="connsiteX3" fmla="*/ 50846 w 51206"/>
                <a:gd name="connsiteY3" fmla="*/ 98898 h 226485"/>
                <a:gd name="connsiteX4" fmla="*/ 19096 w 51206"/>
                <a:gd name="connsiteY4" fmla="*/ 473 h 22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6" h="226485">
                  <a:moveTo>
                    <a:pt x="19096" y="473"/>
                  </a:moveTo>
                  <a:cubicBezTo>
                    <a:pt x="17509" y="7352"/>
                    <a:pt x="44496" y="102602"/>
                    <a:pt x="41321" y="140173"/>
                  </a:cubicBezTo>
                  <a:cubicBezTo>
                    <a:pt x="38146" y="177744"/>
                    <a:pt x="-1541" y="232777"/>
                    <a:pt x="46" y="225898"/>
                  </a:cubicBezTo>
                  <a:cubicBezTo>
                    <a:pt x="1633" y="219019"/>
                    <a:pt x="46613" y="134352"/>
                    <a:pt x="50846" y="98898"/>
                  </a:cubicBezTo>
                  <a:cubicBezTo>
                    <a:pt x="55079" y="63444"/>
                    <a:pt x="20683" y="-6406"/>
                    <a:pt x="19096" y="4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27904650-766F-15CC-AC6C-2355283BD4AD}"/>
                </a:ext>
              </a:extLst>
            </p:cNvPr>
            <p:cNvSpPr/>
            <p:nvPr/>
          </p:nvSpPr>
          <p:spPr>
            <a:xfrm>
              <a:off x="3748244" y="133255"/>
              <a:ext cx="363381" cy="271917"/>
            </a:xfrm>
            <a:custGeom>
              <a:avLst/>
              <a:gdLst>
                <a:gd name="connsiteX0" fmla="*/ 363381 w 363381"/>
                <a:gd name="connsiteY0" fmla="*/ 95 h 271917"/>
                <a:gd name="connsiteX1" fmla="*/ 160181 w 363381"/>
                <a:gd name="connsiteY1" fmla="*/ 95345 h 271917"/>
                <a:gd name="connsiteX2" fmla="*/ 1431 w 363381"/>
                <a:gd name="connsiteY2" fmla="*/ 269970 h 271917"/>
                <a:gd name="connsiteX3" fmla="*/ 77631 w 363381"/>
                <a:gd name="connsiteY3" fmla="*/ 193770 h 271917"/>
                <a:gd name="connsiteX4" fmla="*/ 160181 w 363381"/>
                <a:gd name="connsiteY4" fmla="*/ 111220 h 271917"/>
                <a:gd name="connsiteX5" fmla="*/ 363381 w 363381"/>
                <a:gd name="connsiteY5" fmla="*/ 95 h 27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381" h="271917">
                  <a:moveTo>
                    <a:pt x="363381" y="95"/>
                  </a:moveTo>
                  <a:cubicBezTo>
                    <a:pt x="363381" y="-2551"/>
                    <a:pt x="220506" y="50366"/>
                    <a:pt x="160181" y="95345"/>
                  </a:cubicBezTo>
                  <a:cubicBezTo>
                    <a:pt x="99856" y="140324"/>
                    <a:pt x="15189" y="253566"/>
                    <a:pt x="1431" y="269970"/>
                  </a:cubicBezTo>
                  <a:cubicBezTo>
                    <a:pt x="-12327" y="286374"/>
                    <a:pt x="77631" y="193770"/>
                    <a:pt x="77631" y="193770"/>
                  </a:cubicBezTo>
                  <a:cubicBezTo>
                    <a:pt x="104089" y="167312"/>
                    <a:pt x="117848" y="142441"/>
                    <a:pt x="160181" y="111220"/>
                  </a:cubicBezTo>
                  <a:cubicBezTo>
                    <a:pt x="202514" y="79999"/>
                    <a:pt x="363381" y="2741"/>
                    <a:pt x="363381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08185052-B04A-A97D-EDE0-4ABC9A2C9106}"/>
                </a:ext>
              </a:extLst>
            </p:cNvPr>
            <p:cNvSpPr/>
            <p:nvPr/>
          </p:nvSpPr>
          <p:spPr>
            <a:xfrm>
              <a:off x="3962018" y="243029"/>
              <a:ext cx="182014" cy="370974"/>
            </a:xfrm>
            <a:custGeom>
              <a:avLst/>
              <a:gdLst>
                <a:gd name="connsiteX0" fmla="*/ 382 w 182014"/>
                <a:gd name="connsiteY0" fmla="*/ 1446 h 370974"/>
                <a:gd name="connsiteX1" fmla="*/ 108332 w 182014"/>
                <a:gd name="connsiteY1" fmla="*/ 7796 h 370974"/>
                <a:gd name="connsiteX2" fmla="*/ 155957 w 182014"/>
                <a:gd name="connsiteY2" fmla="*/ 68121 h 370974"/>
                <a:gd name="connsiteX3" fmla="*/ 155957 w 182014"/>
                <a:gd name="connsiteY3" fmla="*/ 26846 h 370974"/>
                <a:gd name="connsiteX4" fmla="*/ 178182 w 182014"/>
                <a:gd name="connsiteY4" fmla="*/ 163371 h 370974"/>
                <a:gd name="connsiteX5" fmla="*/ 171832 w 182014"/>
                <a:gd name="connsiteY5" fmla="*/ 223696 h 370974"/>
                <a:gd name="connsiteX6" fmla="*/ 146432 w 182014"/>
                <a:gd name="connsiteY6" fmla="*/ 325296 h 370974"/>
                <a:gd name="connsiteX7" fmla="*/ 121032 w 182014"/>
                <a:gd name="connsiteY7" fmla="*/ 369746 h 370974"/>
                <a:gd name="connsiteX8" fmla="*/ 162307 w 182014"/>
                <a:gd name="connsiteY8" fmla="*/ 280846 h 370974"/>
                <a:gd name="connsiteX9" fmla="*/ 181357 w 182014"/>
                <a:gd name="connsiteY9" fmla="*/ 99871 h 370974"/>
                <a:gd name="connsiteX10" fmla="*/ 140082 w 182014"/>
                <a:gd name="connsiteY10" fmla="*/ 26846 h 370974"/>
                <a:gd name="connsiteX11" fmla="*/ 76582 w 182014"/>
                <a:gd name="connsiteY11" fmla="*/ 14146 h 370974"/>
                <a:gd name="connsiteX12" fmla="*/ 382 w 182014"/>
                <a:gd name="connsiteY12" fmla="*/ 1446 h 37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014" h="370974">
                  <a:moveTo>
                    <a:pt x="382" y="1446"/>
                  </a:moveTo>
                  <a:cubicBezTo>
                    <a:pt x="5673" y="388"/>
                    <a:pt x="82403" y="-3317"/>
                    <a:pt x="108332" y="7796"/>
                  </a:cubicBezTo>
                  <a:cubicBezTo>
                    <a:pt x="134261" y="18909"/>
                    <a:pt x="148019" y="64946"/>
                    <a:pt x="155957" y="68121"/>
                  </a:cubicBezTo>
                  <a:cubicBezTo>
                    <a:pt x="163895" y="71296"/>
                    <a:pt x="152253" y="10971"/>
                    <a:pt x="155957" y="26846"/>
                  </a:cubicBezTo>
                  <a:cubicBezTo>
                    <a:pt x="159661" y="42721"/>
                    <a:pt x="175536" y="130563"/>
                    <a:pt x="178182" y="163371"/>
                  </a:cubicBezTo>
                  <a:cubicBezTo>
                    <a:pt x="180828" y="196179"/>
                    <a:pt x="177124" y="196709"/>
                    <a:pt x="171832" y="223696"/>
                  </a:cubicBezTo>
                  <a:cubicBezTo>
                    <a:pt x="166540" y="250684"/>
                    <a:pt x="154899" y="300954"/>
                    <a:pt x="146432" y="325296"/>
                  </a:cubicBezTo>
                  <a:cubicBezTo>
                    <a:pt x="137965" y="349638"/>
                    <a:pt x="118386" y="377154"/>
                    <a:pt x="121032" y="369746"/>
                  </a:cubicBezTo>
                  <a:cubicBezTo>
                    <a:pt x="123678" y="362338"/>
                    <a:pt x="152253" y="325825"/>
                    <a:pt x="162307" y="280846"/>
                  </a:cubicBezTo>
                  <a:cubicBezTo>
                    <a:pt x="172361" y="235867"/>
                    <a:pt x="185061" y="142204"/>
                    <a:pt x="181357" y="99871"/>
                  </a:cubicBezTo>
                  <a:cubicBezTo>
                    <a:pt x="177653" y="57538"/>
                    <a:pt x="157544" y="41133"/>
                    <a:pt x="140082" y="26846"/>
                  </a:cubicBezTo>
                  <a:cubicBezTo>
                    <a:pt x="122620" y="12559"/>
                    <a:pt x="107274" y="16263"/>
                    <a:pt x="76582" y="14146"/>
                  </a:cubicBezTo>
                  <a:cubicBezTo>
                    <a:pt x="45890" y="12029"/>
                    <a:pt x="-4909" y="2504"/>
                    <a:pt x="382" y="1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B02F3415-76CE-E2E0-780C-C62A6A36B3AC}"/>
                </a:ext>
              </a:extLst>
            </p:cNvPr>
            <p:cNvSpPr/>
            <p:nvPr/>
          </p:nvSpPr>
          <p:spPr>
            <a:xfrm>
              <a:off x="3809825" y="228596"/>
              <a:ext cx="178081" cy="142882"/>
            </a:xfrm>
            <a:custGeom>
              <a:avLst/>
              <a:gdLst>
                <a:gd name="connsiteX0" fmla="*/ 177975 w 178081"/>
                <a:gd name="connsiteY0" fmla="*/ 4 h 142882"/>
                <a:gd name="connsiteX1" fmla="*/ 82725 w 178081"/>
                <a:gd name="connsiteY1" fmla="*/ 66679 h 142882"/>
                <a:gd name="connsiteX2" fmla="*/ 175 w 178081"/>
                <a:gd name="connsiteY2" fmla="*/ 142879 h 142882"/>
                <a:gd name="connsiteX3" fmla="*/ 63675 w 178081"/>
                <a:gd name="connsiteY3" fmla="*/ 63504 h 142882"/>
                <a:gd name="connsiteX4" fmla="*/ 177975 w 178081"/>
                <a:gd name="connsiteY4" fmla="*/ 4 h 14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081" h="142882">
                  <a:moveTo>
                    <a:pt x="177975" y="4"/>
                  </a:moveTo>
                  <a:cubicBezTo>
                    <a:pt x="181150" y="533"/>
                    <a:pt x="112358" y="42867"/>
                    <a:pt x="82725" y="66679"/>
                  </a:cubicBezTo>
                  <a:cubicBezTo>
                    <a:pt x="53092" y="90491"/>
                    <a:pt x="3350" y="143408"/>
                    <a:pt x="175" y="142879"/>
                  </a:cubicBezTo>
                  <a:cubicBezTo>
                    <a:pt x="-3000" y="142350"/>
                    <a:pt x="37746" y="84671"/>
                    <a:pt x="63675" y="63504"/>
                  </a:cubicBezTo>
                  <a:cubicBezTo>
                    <a:pt x="89604" y="42337"/>
                    <a:pt x="174800" y="-525"/>
                    <a:pt x="17797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455362DB-DD43-8131-7F78-3CE673EADA7D}"/>
                </a:ext>
              </a:extLst>
            </p:cNvPr>
            <p:cNvSpPr/>
            <p:nvPr/>
          </p:nvSpPr>
          <p:spPr>
            <a:xfrm>
              <a:off x="3872219" y="228600"/>
              <a:ext cx="163463" cy="178510"/>
            </a:xfrm>
            <a:custGeom>
              <a:avLst/>
              <a:gdLst>
                <a:gd name="connsiteX0" fmla="*/ 163206 w 163463"/>
                <a:gd name="connsiteY0" fmla="*/ 0 h 178510"/>
                <a:gd name="connsiteX1" fmla="*/ 48906 w 163463"/>
                <a:gd name="connsiteY1" fmla="*/ 82550 h 178510"/>
                <a:gd name="connsiteX2" fmla="*/ 10806 w 163463"/>
                <a:gd name="connsiteY2" fmla="*/ 123825 h 178510"/>
                <a:gd name="connsiteX3" fmla="*/ 1281 w 163463"/>
                <a:gd name="connsiteY3" fmla="*/ 177800 h 178510"/>
                <a:gd name="connsiteX4" fmla="*/ 13981 w 163463"/>
                <a:gd name="connsiteY4" fmla="*/ 82550 h 178510"/>
                <a:gd name="connsiteX5" fmla="*/ 163206 w 163463"/>
                <a:gd name="connsiteY5" fmla="*/ 0 h 1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463" h="178510">
                  <a:moveTo>
                    <a:pt x="163206" y="0"/>
                  </a:moveTo>
                  <a:cubicBezTo>
                    <a:pt x="169027" y="0"/>
                    <a:pt x="74306" y="61912"/>
                    <a:pt x="48906" y="82550"/>
                  </a:cubicBezTo>
                  <a:cubicBezTo>
                    <a:pt x="23506" y="103188"/>
                    <a:pt x="18743" y="107950"/>
                    <a:pt x="10806" y="123825"/>
                  </a:cubicBezTo>
                  <a:cubicBezTo>
                    <a:pt x="2869" y="139700"/>
                    <a:pt x="752" y="184679"/>
                    <a:pt x="1281" y="177800"/>
                  </a:cubicBezTo>
                  <a:cubicBezTo>
                    <a:pt x="1810" y="170921"/>
                    <a:pt x="-6657" y="109008"/>
                    <a:pt x="13981" y="82550"/>
                  </a:cubicBezTo>
                  <a:cubicBezTo>
                    <a:pt x="34619" y="56092"/>
                    <a:pt x="157385" y="0"/>
                    <a:pt x="1632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E760EE8A-162D-B2D3-903A-848C8DEDC61A}"/>
                </a:ext>
              </a:extLst>
            </p:cNvPr>
            <p:cNvSpPr/>
            <p:nvPr/>
          </p:nvSpPr>
          <p:spPr>
            <a:xfrm>
              <a:off x="3885743" y="593637"/>
              <a:ext cx="210218" cy="327126"/>
            </a:xfrm>
            <a:custGeom>
              <a:avLst/>
              <a:gdLst>
                <a:gd name="connsiteX0" fmla="*/ 210007 w 210218"/>
                <a:gd name="connsiteY0" fmla="*/ 88 h 327126"/>
                <a:gd name="connsiteX1" fmla="*/ 86182 w 210218"/>
                <a:gd name="connsiteY1" fmla="*/ 117563 h 327126"/>
                <a:gd name="connsiteX2" fmla="*/ 32207 w 210218"/>
                <a:gd name="connsiteY2" fmla="*/ 225513 h 327126"/>
                <a:gd name="connsiteX3" fmla="*/ 54432 w 210218"/>
                <a:gd name="connsiteY3" fmla="*/ 152488 h 327126"/>
                <a:gd name="connsiteX4" fmla="*/ 16332 w 210218"/>
                <a:gd name="connsiteY4" fmla="*/ 235038 h 327126"/>
                <a:gd name="connsiteX5" fmla="*/ 457 w 210218"/>
                <a:gd name="connsiteY5" fmla="*/ 327113 h 327126"/>
                <a:gd name="connsiteX6" fmla="*/ 6807 w 210218"/>
                <a:gd name="connsiteY6" fmla="*/ 241388 h 327126"/>
                <a:gd name="connsiteX7" fmla="*/ 32207 w 210218"/>
                <a:gd name="connsiteY7" fmla="*/ 174713 h 327126"/>
                <a:gd name="connsiteX8" fmla="*/ 200482 w 210218"/>
                <a:gd name="connsiteY8" fmla="*/ 54063 h 327126"/>
                <a:gd name="connsiteX9" fmla="*/ 117932 w 210218"/>
                <a:gd name="connsiteY9" fmla="*/ 136613 h 327126"/>
                <a:gd name="connsiteX10" fmla="*/ 210007 w 210218"/>
                <a:gd name="connsiteY10" fmla="*/ 88 h 32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218" h="327126">
                  <a:moveTo>
                    <a:pt x="210007" y="88"/>
                  </a:moveTo>
                  <a:cubicBezTo>
                    <a:pt x="204715" y="-3087"/>
                    <a:pt x="115815" y="79992"/>
                    <a:pt x="86182" y="117563"/>
                  </a:cubicBezTo>
                  <a:cubicBezTo>
                    <a:pt x="56549" y="155134"/>
                    <a:pt x="37499" y="219692"/>
                    <a:pt x="32207" y="225513"/>
                  </a:cubicBezTo>
                  <a:cubicBezTo>
                    <a:pt x="26915" y="231334"/>
                    <a:pt x="57078" y="150901"/>
                    <a:pt x="54432" y="152488"/>
                  </a:cubicBezTo>
                  <a:cubicBezTo>
                    <a:pt x="51786" y="154076"/>
                    <a:pt x="25328" y="205934"/>
                    <a:pt x="16332" y="235038"/>
                  </a:cubicBezTo>
                  <a:cubicBezTo>
                    <a:pt x="7336" y="264142"/>
                    <a:pt x="2045" y="326055"/>
                    <a:pt x="457" y="327113"/>
                  </a:cubicBezTo>
                  <a:cubicBezTo>
                    <a:pt x="-1131" y="328171"/>
                    <a:pt x="1515" y="266788"/>
                    <a:pt x="6807" y="241388"/>
                  </a:cubicBezTo>
                  <a:cubicBezTo>
                    <a:pt x="12099" y="215988"/>
                    <a:pt x="-72" y="205934"/>
                    <a:pt x="32207" y="174713"/>
                  </a:cubicBezTo>
                  <a:cubicBezTo>
                    <a:pt x="64486" y="143492"/>
                    <a:pt x="186194" y="60413"/>
                    <a:pt x="200482" y="54063"/>
                  </a:cubicBezTo>
                  <a:cubicBezTo>
                    <a:pt x="214770" y="47713"/>
                    <a:pt x="116345" y="145080"/>
                    <a:pt x="117932" y="136613"/>
                  </a:cubicBezTo>
                  <a:cubicBezTo>
                    <a:pt x="119519" y="128146"/>
                    <a:pt x="215299" y="3263"/>
                    <a:pt x="210007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67644DAE-CCBC-AB82-FF68-9EDE6A7ED04C}"/>
                </a:ext>
              </a:extLst>
            </p:cNvPr>
            <p:cNvSpPr/>
            <p:nvPr/>
          </p:nvSpPr>
          <p:spPr>
            <a:xfrm>
              <a:off x="3622969" y="650536"/>
              <a:ext cx="149098" cy="438600"/>
            </a:xfrm>
            <a:custGeom>
              <a:avLst/>
              <a:gdLst>
                <a:gd name="connsiteX0" fmla="*/ 44156 w 149098"/>
                <a:gd name="connsiteY0" fmla="*/ 339 h 438600"/>
                <a:gd name="connsiteX1" fmla="*/ 25106 w 149098"/>
                <a:gd name="connsiteY1" fmla="*/ 155914 h 438600"/>
                <a:gd name="connsiteX2" fmla="*/ 12406 w 149098"/>
                <a:gd name="connsiteY2" fmla="*/ 282914 h 438600"/>
                <a:gd name="connsiteX3" fmla="*/ 9231 w 149098"/>
                <a:gd name="connsiteY3" fmla="*/ 241639 h 438600"/>
                <a:gd name="connsiteX4" fmla="*/ 21931 w 149098"/>
                <a:gd name="connsiteY4" fmla="*/ 368639 h 438600"/>
                <a:gd name="connsiteX5" fmla="*/ 69556 w 149098"/>
                <a:gd name="connsiteY5" fmla="*/ 400389 h 438600"/>
                <a:gd name="connsiteX6" fmla="*/ 148931 w 149098"/>
                <a:gd name="connsiteY6" fmla="*/ 438489 h 438600"/>
                <a:gd name="connsiteX7" fmla="*/ 88606 w 149098"/>
                <a:gd name="connsiteY7" fmla="*/ 387689 h 438600"/>
                <a:gd name="connsiteX8" fmla="*/ 25106 w 149098"/>
                <a:gd name="connsiteY8" fmla="*/ 352764 h 438600"/>
                <a:gd name="connsiteX9" fmla="*/ 9231 w 149098"/>
                <a:gd name="connsiteY9" fmla="*/ 146389 h 438600"/>
                <a:gd name="connsiteX10" fmla="*/ 2881 w 149098"/>
                <a:gd name="connsiteY10" fmla="*/ 200364 h 438600"/>
                <a:gd name="connsiteX11" fmla="*/ 44156 w 149098"/>
                <a:gd name="connsiteY11" fmla="*/ 339 h 4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9098" h="438600">
                  <a:moveTo>
                    <a:pt x="44156" y="339"/>
                  </a:moveTo>
                  <a:cubicBezTo>
                    <a:pt x="47860" y="-7069"/>
                    <a:pt x="30398" y="108818"/>
                    <a:pt x="25106" y="155914"/>
                  </a:cubicBezTo>
                  <a:cubicBezTo>
                    <a:pt x="19814" y="203010"/>
                    <a:pt x="15052" y="268627"/>
                    <a:pt x="12406" y="282914"/>
                  </a:cubicBezTo>
                  <a:cubicBezTo>
                    <a:pt x="9760" y="297201"/>
                    <a:pt x="7644" y="227352"/>
                    <a:pt x="9231" y="241639"/>
                  </a:cubicBezTo>
                  <a:cubicBezTo>
                    <a:pt x="10818" y="255926"/>
                    <a:pt x="11877" y="342181"/>
                    <a:pt x="21931" y="368639"/>
                  </a:cubicBezTo>
                  <a:cubicBezTo>
                    <a:pt x="31985" y="395097"/>
                    <a:pt x="48389" y="388747"/>
                    <a:pt x="69556" y="400389"/>
                  </a:cubicBezTo>
                  <a:cubicBezTo>
                    <a:pt x="90723" y="412031"/>
                    <a:pt x="145756" y="440606"/>
                    <a:pt x="148931" y="438489"/>
                  </a:cubicBezTo>
                  <a:cubicBezTo>
                    <a:pt x="152106" y="436372"/>
                    <a:pt x="109243" y="401976"/>
                    <a:pt x="88606" y="387689"/>
                  </a:cubicBezTo>
                  <a:cubicBezTo>
                    <a:pt x="67969" y="373402"/>
                    <a:pt x="38335" y="392981"/>
                    <a:pt x="25106" y="352764"/>
                  </a:cubicBezTo>
                  <a:cubicBezTo>
                    <a:pt x="11877" y="312547"/>
                    <a:pt x="12935" y="171789"/>
                    <a:pt x="9231" y="146389"/>
                  </a:cubicBezTo>
                  <a:cubicBezTo>
                    <a:pt x="5527" y="120989"/>
                    <a:pt x="-5057" y="219943"/>
                    <a:pt x="2881" y="200364"/>
                  </a:cubicBezTo>
                  <a:cubicBezTo>
                    <a:pt x="10819" y="180785"/>
                    <a:pt x="40452" y="7747"/>
                    <a:pt x="44156" y="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765EFFB1-465C-6060-193F-A8F1F4CC6424}"/>
                </a:ext>
              </a:extLst>
            </p:cNvPr>
            <p:cNvSpPr/>
            <p:nvPr/>
          </p:nvSpPr>
          <p:spPr>
            <a:xfrm>
              <a:off x="4140067" y="1099657"/>
              <a:ext cx="353085" cy="313288"/>
            </a:xfrm>
            <a:custGeom>
              <a:avLst/>
              <a:gdLst>
                <a:gd name="connsiteX0" fmla="*/ 133 w 353085"/>
                <a:gd name="connsiteY0" fmla="*/ 313218 h 313288"/>
                <a:gd name="connsiteX1" fmla="*/ 206508 w 353085"/>
                <a:gd name="connsiteY1" fmla="*/ 78268 h 313288"/>
                <a:gd name="connsiteX2" fmla="*/ 349383 w 353085"/>
                <a:gd name="connsiteY2" fmla="*/ 2068 h 313288"/>
                <a:gd name="connsiteX3" fmla="*/ 304933 w 353085"/>
                <a:gd name="connsiteY3" fmla="*/ 24293 h 313288"/>
                <a:gd name="connsiteX4" fmla="*/ 238258 w 353085"/>
                <a:gd name="connsiteY4" fmla="*/ 52868 h 313288"/>
                <a:gd name="connsiteX5" fmla="*/ 133 w 353085"/>
                <a:gd name="connsiteY5" fmla="*/ 313218 h 31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085" h="313288">
                  <a:moveTo>
                    <a:pt x="133" y="313218"/>
                  </a:moveTo>
                  <a:cubicBezTo>
                    <a:pt x="-5159" y="317451"/>
                    <a:pt x="148300" y="130126"/>
                    <a:pt x="206508" y="78268"/>
                  </a:cubicBezTo>
                  <a:cubicBezTo>
                    <a:pt x="264716" y="26410"/>
                    <a:pt x="332979" y="11064"/>
                    <a:pt x="349383" y="2068"/>
                  </a:cubicBezTo>
                  <a:cubicBezTo>
                    <a:pt x="365787" y="-6928"/>
                    <a:pt x="323454" y="15826"/>
                    <a:pt x="304933" y="24293"/>
                  </a:cubicBezTo>
                  <a:cubicBezTo>
                    <a:pt x="286412" y="32760"/>
                    <a:pt x="289587" y="11064"/>
                    <a:pt x="238258" y="52868"/>
                  </a:cubicBezTo>
                  <a:cubicBezTo>
                    <a:pt x="186929" y="94672"/>
                    <a:pt x="5425" y="308985"/>
                    <a:pt x="133" y="313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E07E8068-33D5-C5FA-E030-DED90935AB72}"/>
                </a:ext>
              </a:extLst>
            </p:cNvPr>
            <p:cNvSpPr/>
            <p:nvPr/>
          </p:nvSpPr>
          <p:spPr>
            <a:xfrm>
              <a:off x="4355907" y="1084427"/>
              <a:ext cx="195989" cy="185766"/>
            </a:xfrm>
            <a:custGeom>
              <a:avLst/>
              <a:gdLst>
                <a:gd name="connsiteX0" fmla="*/ 193 w 195989"/>
                <a:gd name="connsiteY0" fmla="*/ 64923 h 185766"/>
                <a:gd name="connsiteX1" fmla="*/ 101793 w 195989"/>
                <a:gd name="connsiteY1" fmla="*/ 23648 h 185766"/>
                <a:gd name="connsiteX2" fmla="*/ 130368 w 195989"/>
                <a:gd name="connsiteY2" fmla="*/ 36348 h 185766"/>
                <a:gd name="connsiteX3" fmla="*/ 124018 w 195989"/>
                <a:gd name="connsiteY3" fmla="*/ 10948 h 185766"/>
                <a:gd name="connsiteX4" fmla="*/ 193868 w 195989"/>
                <a:gd name="connsiteY4" fmla="*/ 58573 h 185766"/>
                <a:gd name="connsiteX5" fmla="*/ 174818 w 195989"/>
                <a:gd name="connsiteY5" fmla="*/ 87148 h 185766"/>
                <a:gd name="connsiteX6" fmla="*/ 143068 w 195989"/>
                <a:gd name="connsiteY6" fmla="*/ 185573 h 185766"/>
                <a:gd name="connsiteX7" fmla="*/ 171643 w 195989"/>
                <a:gd name="connsiteY7" fmla="*/ 109373 h 185766"/>
                <a:gd name="connsiteX8" fmla="*/ 165293 w 195989"/>
                <a:gd name="connsiteY8" fmla="*/ 7773 h 185766"/>
                <a:gd name="connsiteX9" fmla="*/ 130368 w 195989"/>
                <a:gd name="connsiteY9" fmla="*/ 10948 h 185766"/>
                <a:gd name="connsiteX10" fmla="*/ 193 w 195989"/>
                <a:gd name="connsiteY10" fmla="*/ 64923 h 18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989" h="185766">
                  <a:moveTo>
                    <a:pt x="193" y="64923"/>
                  </a:moveTo>
                  <a:cubicBezTo>
                    <a:pt x="-4569" y="67040"/>
                    <a:pt x="80097" y="28410"/>
                    <a:pt x="101793" y="23648"/>
                  </a:cubicBezTo>
                  <a:cubicBezTo>
                    <a:pt x="123489" y="18886"/>
                    <a:pt x="126664" y="38465"/>
                    <a:pt x="130368" y="36348"/>
                  </a:cubicBezTo>
                  <a:cubicBezTo>
                    <a:pt x="134072" y="34231"/>
                    <a:pt x="113435" y="7244"/>
                    <a:pt x="124018" y="10948"/>
                  </a:cubicBezTo>
                  <a:cubicBezTo>
                    <a:pt x="134601" y="14652"/>
                    <a:pt x="185401" y="45873"/>
                    <a:pt x="193868" y="58573"/>
                  </a:cubicBezTo>
                  <a:cubicBezTo>
                    <a:pt x="202335" y="71273"/>
                    <a:pt x="183285" y="65981"/>
                    <a:pt x="174818" y="87148"/>
                  </a:cubicBezTo>
                  <a:cubicBezTo>
                    <a:pt x="166351" y="108315"/>
                    <a:pt x="143597" y="181869"/>
                    <a:pt x="143068" y="185573"/>
                  </a:cubicBezTo>
                  <a:cubicBezTo>
                    <a:pt x="142539" y="189277"/>
                    <a:pt x="167939" y="139006"/>
                    <a:pt x="171643" y="109373"/>
                  </a:cubicBezTo>
                  <a:cubicBezTo>
                    <a:pt x="175347" y="79740"/>
                    <a:pt x="172172" y="24177"/>
                    <a:pt x="165293" y="7773"/>
                  </a:cubicBezTo>
                  <a:cubicBezTo>
                    <a:pt x="158414" y="-8631"/>
                    <a:pt x="152593" y="5127"/>
                    <a:pt x="130368" y="10948"/>
                  </a:cubicBezTo>
                  <a:cubicBezTo>
                    <a:pt x="108143" y="16769"/>
                    <a:pt x="4955" y="62806"/>
                    <a:pt x="193" y="64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3EB92D88-587D-960A-86FD-17F9327032AF}"/>
                </a:ext>
              </a:extLst>
            </p:cNvPr>
            <p:cNvSpPr/>
            <p:nvPr/>
          </p:nvSpPr>
          <p:spPr>
            <a:xfrm>
              <a:off x="4343422" y="1152520"/>
              <a:ext cx="148622" cy="245473"/>
            </a:xfrm>
            <a:custGeom>
              <a:avLst/>
              <a:gdLst>
                <a:gd name="connsiteX0" fmla="*/ 126978 w 148622"/>
                <a:gd name="connsiteY0" fmla="*/ 5 h 245473"/>
                <a:gd name="connsiteX1" fmla="*/ 133328 w 148622"/>
                <a:gd name="connsiteY1" fmla="*/ 53980 h 245473"/>
                <a:gd name="connsiteX2" fmla="*/ 85703 w 148622"/>
                <a:gd name="connsiteY2" fmla="*/ 114305 h 245473"/>
                <a:gd name="connsiteX3" fmla="*/ 3153 w 148622"/>
                <a:gd name="connsiteY3" fmla="*/ 174630 h 245473"/>
                <a:gd name="connsiteX4" fmla="*/ 15853 w 148622"/>
                <a:gd name="connsiteY4" fmla="*/ 187330 h 245473"/>
                <a:gd name="connsiteX5" fmla="*/ 3153 w 148622"/>
                <a:gd name="connsiteY5" fmla="*/ 212730 h 245473"/>
                <a:gd name="connsiteX6" fmla="*/ 34903 w 148622"/>
                <a:gd name="connsiteY6" fmla="*/ 241305 h 245473"/>
                <a:gd name="connsiteX7" fmla="*/ 6328 w 148622"/>
                <a:gd name="connsiteY7" fmla="*/ 234955 h 245473"/>
                <a:gd name="connsiteX8" fmla="*/ 63478 w 148622"/>
                <a:gd name="connsiteY8" fmla="*/ 146055 h 245473"/>
                <a:gd name="connsiteX9" fmla="*/ 146028 w 148622"/>
                <a:gd name="connsiteY9" fmla="*/ 57155 h 245473"/>
                <a:gd name="connsiteX10" fmla="*/ 126978 w 148622"/>
                <a:gd name="connsiteY10" fmla="*/ 5 h 24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622" h="245473">
                  <a:moveTo>
                    <a:pt x="126978" y="5"/>
                  </a:moveTo>
                  <a:cubicBezTo>
                    <a:pt x="124861" y="-524"/>
                    <a:pt x="140207" y="34930"/>
                    <a:pt x="133328" y="53980"/>
                  </a:cubicBezTo>
                  <a:cubicBezTo>
                    <a:pt x="126449" y="73030"/>
                    <a:pt x="107399" y="94197"/>
                    <a:pt x="85703" y="114305"/>
                  </a:cubicBezTo>
                  <a:cubicBezTo>
                    <a:pt x="64007" y="134413"/>
                    <a:pt x="3153" y="174630"/>
                    <a:pt x="3153" y="174630"/>
                  </a:cubicBezTo>
                  <a:cubicBezTo>
                    <a:pt x="-8489" y="186801"/>
                    <a:pt x="15853" y="180980"/>
                    <a:pt x="15853" y="187330"/>
                  </a:cubicBezTo>
                  <a:cubicBezTo>
                    <a:pt x="15853" y="193680"/>
                    <a:pt x="-22" y="203734"/>
                    <a:pt x="3153" y="212730"/>
                  </a:cubicBezTo>
                  <a:cubicBezTo>
                    <a:pt x="6328" y="221726"/>
                    <a:pt x="34374" y="237601"/>
                    <a:pt x="34903" y="241305"/>
                  </a:cubicBezTo>
                  <a:cubicBezTo>
                    <a:pt x="35432" y="245009"/>
                    <a:pt x="1566" y="250830"/>
                    <a:pt x="6328" y="234955"/>
                  </a:cubicBezTo>
                  <a:cubicBezTo>
                    <a:pt x="11090" y="219080"/>
                    <a:pt x="40195" y="175688"/>
                    <a:pt x="63478" y="146055"/>
                  </a:cubicBezTo>
                  <a:cubicBezTo>
                    <a:pt x="86761" y="116422"/>
                    <a:pt x="134916" y="77263"/>
                    <a:pt x="146028" y="57155"/>
                  </a:cubicBezTo>
                  <a:cubicBezTo>
                    <a:pt x="157140" y="37047"/>
                    <a:pt x="129095" y="534"/>
                    <a:pt x="12697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A0CE95E9-3F78-E76D-91D7-C221BA1951EA}"/>
                </a:ext>
              </a:extLst>
            </p:cNvPr>
            <p:cNvSpPr/>
            <p:nvPr/>
          </p:nvSpPr>
          <p:spPr>
            <a:xfrm>
              <a:off x="4354034" y="1211774"/>
              <a:ext cx="197863" cy="188501"/>
            </a:xfrm>
            <a:custGeom>
              <a:avLst/>
              <a:gdLst>
                <a:gd name="connsiteX0" fmla="*/ 195741 w 197863"/>
                <a:gd name="connsiteY0" fmla="*/ 1076 h 188501"/>
                <a:gd name="connsiteX1" fmla="*/ 122716 w 197863"/>
                <a:gd name="connsiteY1" fmla="*/ 61401 h 188501"/>
                <a:gd name="connsiteX2" fmla="*/ 30641 w 197863"/>
                <a:gd name="connsiteY2" fmla="*/ 137601 h 188501"/>
                <a:gd name="connsiteX3" fmla="*/ 2066 w 197863"/>
                <a:gd name="connsiteY3" fmla="*/ 188401 h 188501"/>
                <a:gd name="connsiteX4" fmla="*/ 21116 w 197863"/>
                <a:gd name="connsiteY4" fmla="*/ 124901 h 188501"/>
                <a:gd name="connsiteX5" fmla="*/ 195741 w 197863"/>
                <a:gd name="connsiteY5" fmla="*/ 1076 h 18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863" h="188501">
                  <a:moveTo>
                    <a:pt x="195741" y="1076"/>
                  </a:moveTo>
                  <a:cubicBezTo>
                    <a:pt x="212674" y="-9507"/>
                    <a:pt x="122716" y="61401"/>
                    <a:pt x="122716" y="61401"/>
                  </a:cubicBezTo>
                  <a:cubicBezTo>
                    <a:pt x="95199" y="84155"/>
                    <a:pt x="50749" y="116434"/>
                    <a:pt x="30641" y="137601"/>
                  </a:cubicBezTo>
                  <a:cubicBezTo>
                    <a:pt x="10533" y="158768"/>
                    <a:pt x="3654" y="190518"/>
                    <a:pt x="2066" y="188401"/>
                  </a:cubicBezTo>
                  <a:cubicBezTo>
                    <a:pt x="478" y="186284"/>
                    <a:pt x="-6930" y="154005"/>
                    <a:pt x="21116" y="124901"/>
                  </a:cubicBezTo>
                  <a:cubicBezTo>
                    <a:pt x="49162" y="95797"/>
                    <a:pt x="178808" y="11659"/>
                    <a:pt x="195741" y="1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7073BC31-871A-6917-4027-C8055B5ED513}"/>
                </a:ext>
              </a:extLst>
            </p:cNvPr>
            <p:cNvSpPr/>
            <p:nvPr/>
          </p:nvSpPr>
          <p:spPr>
            <a:xfrm>
              <a:off x="3778240" y="158299"/>
              <a:ext cx="114519" cy="114190"/>
            </a:xfrm>
            <a:custGeom>
              <a:avLst/>
              <a:gdLst>
                <a:gd name="connsiteX0" fmla="*/ 10 w 114519"/>
                <a:gd name="connsiteY0" fmla="*/ 451 h 114190"/>
                <a:gd name="connsiteX1" fmla="*/ 104785 w 114519"/>
                <a:gd name="connsiteY1" fmla="*/ 111576 h 114190"/>
                <a:gd name="connsiteX2" fmla="*/ 98435 w 114519"/>
                <a:gd name="connsiteY2" fmla="*/ 73476 h 114190"/>
                <a:gd name="connsiteX3" fmla="*/ 10 w 114519"/>
                <a:gd name="connsiteY3" fmla="*/ 451 h 11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19" h="114190">
                  <a:moveTo>
                    <a:pt x="10" y="451"/>
                  </a:moveTo>
                  <a:cubicBezTo>
                    <a:pt x="1068" y="6801"/>
                    <a:pt x="88381" y="99405"/>
                    <a:pt x="104785" y="111576"/>
                  </a:cubicBezTo>
                  <a:cubicBezTo>
                    <a:pt x="121189" y="123747"/>
                    <a:pt x="115368" y="90409"/>
                    <a:pt x="98435" y="73476"/>
                  </a:cubicBezTo>
                  <a:cubicBezTo>
                    <a:pt x="81502" y="56543"/>
                    <a:pt x="-1048" y="-5899"/>
                    <a:pt x="10" y="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A89ED76E-30CF-21C9-77A0-BEA545DDC6CF}"/>
                </a:ext>
              </a:extLst>
            </p:cNvPr>
            <p:cNvSpPr/>
            <p:nvPr/>
          </p:nvSpPr>
          <p:spPr>
            <a:xfrm>
              <a:off x="3755992" y="221551"/>
              <a:ext cx="77372" cy="84311"/>
            </a:xfrm>
            <a:custGeom>
              <a:avLst/>
              <a:gdLst>
                <a:gd name="connsiteX0" fmla="*/ 33 w 77372"/>
                <a:gd name="connsiteY0" fmla="*/ 699 h 84311"/>
                <a:gd name="connsiteX1" fmla="*/ 73058 w 77372"/>
                <a:gd name="connsiteY1" fmla="*/ 83249 h 84311"/>
                <a:gd name="connsiteX2" fmla="*/ 63533 w 77372"/>
                <a:gd name="connsiteY2" fmla="*/ 45149 h 84311"/>
                <a:gd name="connsiteX3" fmla="*/ 33 w 77372"/>
                <a:gd name="connsiteY3" fmla="*/ 699 h 8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72" h="84311">
                  <a:moveTo>
                    <a:pt x="33" y="699"/>
                  </a:moveTo>
                  <a:cubicBezTo>
                    <a:pt x="1621" y="7049"/>
                    <a:pt x="62475" y="75841"/>
                    <a:pt x="73058" y="83249"/>
                  </a:cubicBezTo>
                  <a:cubicBezTo>
                    <a:pt x="83641" y="90657"/>
                    <a:pt x="72529" y="57320"/>
                    <a:pt x="63533" y="45149"/>
                  </a:cubicBezTo>
                  <a:cubicBezTo>
                    <a:pt x="54537" y="32978"/>
                    <a:pt x="-1555" y="-5651"/>
                    <a:pt x="33" y="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94C9A2C4-8C34-A13A-4F0F-E08EEC7D76EF}"/>
                </a:ext>
              </a:extLst>
            </p:cNvPr>
            <p:cNvSpPr/>
            <p:nvPr/>
          </p:nvSpPr>
          <p:spPr>
            <a:xfrm>
              <a:off x="3575002" y="196843"/>
              <a:ext cx="203248" cy="88972"/>
            </a:xfrm>
            <a:custGeom>
              <a:avLst/>
              <a:gdLst>
                <a:gd name="connsiteX0" fmla="*/ 48 w 203248"/>
                <a:gd name="connsiteY0" fmla="*/ 88907 h 88972"/>
                <a:gd name="connsiteX1" fmla="*/ 133398 w 203248"/>
                <a:gd name="connsiteY1" fmla="*/ 31757 h 88972"/>
                <a:gd name="connsiteX2" fmla="*/ 203248 w 203248"/>
                <a:gd name="connsiteY2" fmla="*/ 31757 h 88972"/>
                <a:gd name="connsiteX3" fmla="*/ 133398 w 203248"/>
                <a:gd name="connsiteY3" fmla="*/ 7 h 88972"/>
                <a:gd name="connsiteX4" fmla="*/ 60373 w 203248"/>
                <a:gd name="connsiteY4" fmla="*/ 28582 h 88972"/>
                <a:gd name="connsiteX5" fmla="*/ 117523 w 203248"/>
                <a:gd name="connsiteY5" fmla="*/ 19057 h 88972"/>
                <a:gd name="connsiteX6" fmla="*/ 48 w 203248"/>
                <a:gd name="connsiteY6" fmla="*/ 88907 h 8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48" h="88972">
                  <a:moveTo>
                    <a:pt x="48" y="88907"/>
                  </a:moveTo>
                  <a:cubicBezTo>
                    <a:pt x="2694" y="91024"/>
                    <a:pt x="99531" y="41282"/>
                    <a:pt x="133398" y="31757"/>
                  </a:cubicBezTo>
                  <a:cubicBezTo>
                    <a:pt x="167265" y="22232"/>
                    <a:pt x="203248" y="37049"/>
                    <a:pt x="203248" y="31757"/>
                  </a:cubicBezTo>
                  <a:cubicBezTo>
                    <a:pt x="203248" y="26465"/>
                    <a:pt x="157210" y="536"/>
                    <a:pt x="133398" y="7"/>
                  </a:cubicBezTo>
                  <a:cubicBezTo>
                    <a:pt x="109586" y="-522"/>
                    <a:pt x="63019" y="25407"/>
                    <a:pt x="60373" y="28582"/>
                  </a:cubicBezTo>
                  <a:cubicBezTo>
                    <a:pt x="57727" y="31757"/>
                    <a:pt x="130752" y="10061"/>
                    <a:pt x="117523" y="19057"/>
                  </a:cubicBezTo>
                  <a:cubicBezTo>
                    <a:pt x="104294" y="28053"/>
                    <a:pt x="-2598" y="86790"/>
                    <a:pt x="48" y="88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5A813A69-A559-571F-6899-703EF5200B79}"/>
                </a:ext>
              </a:extLst>
            </p:cNvPr>
            <p:cNvSpPr/>
            <p:nvPr/>
          </p:nvSpPr>
          <p:spPr>
            <a:xfrm>
              <a:off x="3482843" y="119674"/>
              <a:ext cx="321974" cy="121626"/>
            </a:xfrm>
            <a:custGeom>
              <a:avLst/>
              <a:gdLst>
                <a:gd name="connsiteX0" fmla="*/ 76332 w 321974"/>
                <a:gd name="connsiteY0" fmla="*/ 121626 h 121626"/>
                <a:gd name="connsiteX1" fmla="*/ 219207 w 321974"/>
                <a:gd name="connsiteY1" fmla="*/ 64476 h 121626"/>
                <a:gd name="connsiteX2" fmla="*/ 320807 w 321974"/>
                <a:gd name="connsiteY2" fmla="*/ 61301 h 121626"/>
                <a:gd name="connsiteX3" fmla="*/ 270007 w 321974"/>
                <a:gd name="connsiteY3" fmla="*/ 54951 h 121626"/>
                <a:gd name="connsiteX4" fmla="*/ 203332 w 321974"/>
                <a:gd name="connsiteY4" fmla="*/ 23201 h 121626"/>
                <a:gd name="connsiteX5" fmla="*/ 143007 w 321974"/>
                <a:gd name="connsiteY5" fmla="*/ 13676 h 121626"/>
                <a:gd name="connsiteX6" fmla="*/ 132 w 321974"/>
                <a:gd name="connsiteY6" fmla="*/ 61301 h 121626"/>
                <a:gd name="connsiteX7" fmla="*/ 117607 w 321974"/>
                <a:gd name="connsiteY7" fmla="*/ 23201 h 121626"/>
                <a:gd name="connsiteX8" fmla="*/ 139832 w 321974"/>
                <a:gd name="connsiteY8" fmla="*/ 976 h 121626"/>
                <a:gd name="connsiteX9" fmla="*/ 279532 w 321974"/>
                <a:gd name="connsiteY9" fmla="*/ 54951 h 121626"/>
                <a:gd name="connsiteX10" fmla="*/ 193807 w 321974"/>
                <a:gd name="connsiteY10" fmla="*/ 64476 h 121626"/>
                <a:gd name="connsiteX11" fmla="*/ 76332 w 321974"/>
                <a:gd name="connsiteY11" fmla="*/ 121626 h 12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974" h="121626">
                  <a:moveTo>
                    <a:pt x="76332" y="121626"/>
                  </a:moveTo>
                  <a:cubicBezTo>
                    <a:pt x="80565" y="121626"/>
                    <a:pt x="178461" y="74530"/>
                    <a:pt x="219207" y="64476"/>
                  </a:cubicBezTo>
                  <a:cubicBezTo>
                    <a:pt x="259953" y="54422"/>
                    <a:pt x="312340" y="62888"/>
                    <a:pt x="320807" y="61301"/>
                  </a:cubicBezTo>
                  <a:cubicBezTo>
                    <a:pt x="329274" y="59714"/>
                    <a:pt x="289586" y="61301"/>
                    <a:pt x="270007" y="54951"/>
                  </a:cubicBezTo>
                  <a:cubicBezTo>
                    <a:pt x="250428" y="48601"/>
                    <a:pt x="224498" y="30080"/>
                    <a:pt x="203332" y="23201"/>
                  </a:cubicBezTo>
                  <a:cubicBezTo>
                    <a:pt x="182166" y="16322"/>
                    <a:pt x="176874" y="7326"/>
                    <a:pt x="143007" y="13676"/>
                  </a:cubicBezTo>
                  <a:cubicBezTo>
                    <a:pt x="109140" y="20026"/>
                    <a:pt x="4365" y="59714"/>
                    <a:pt x="132" y="61301"/>
                  </a:cubicBezTo>
                  <a:cubicBezTo>
                    <a:pt x="-4101" y="62888"/>
                    <a:pt x="94324" y="33255"/>
                    <a:pt x="117607" y="23201"/>
                  </a:cubicBezTo>
                  <a:cubicBezTo>
                    <a:pt x="140890" y="13147"/>
                    <a:pt x="112845" y="-4316"/>
                    <a:pt x="139832" y="976"/>
                  </a:cubicBezTo>
                  <a:cubicBezTo>
                    <a:pt x="166820" y="6268"/>
                    <a:pt x="270536" y="44368"/>
                    <a:pt x="279532" y="54951"/>
                  </a:cubicBezTo>
                  <a:cubicBezTo>
                    <a:pt x="288528" y="65534"/>
                    <a:pt x="223969" y="54951"/>
                    <a:pt x="193807" y="64476"/>
                  </a:cubicBezTo>
                  <a:cubicBezTo>
                    <a:pt x="163645" y="74001"/>
                    <a:pt x="72099" y="121626"/>
                    <a:pt x="76332" y="121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153A76CE-CDFF-095D-BCEA-5C29E7EF7555}"/>
                </a:ext>
              </a:extLst>
            </p:cNvPr>
            <p:cNvSpPr/>
            <p:nvPr/>
          </p:nvSpPr>
          <p:spPr>
            <a:xfrm>
              <a:off x="3069366" y="202005"/>
              <a:ext cx="372516" cy="306206"/>
            </a:xfrm>
            <a:custGeom>
              <a:avLst/>
              <a:gdLst>
                <a:gd name="connsiteX0" fmla="*/ 859 w 372516"/>
                <a:gd name="connsiteY0" fmla="*/ 305995 h 306206"/>
                <a:gd name="connsiteX1" fmla="*/ 194534 w 372516"/>
                <a:gd name="connsiteY1" fmla="*/ 36120 h 306206"/>
                <a:gd name="connsiteX2" fmla="*/ 372334 w 372516"/>
                <a:gd name="connsiteY2" fmla="*/ 1195 h 306206"/>
                <a:gd name="connsiteX3" fmla="*/ 226284 w 372516"/>
                <a:gd name="connsiteY3" fmla="*/ 20245 h 306206"/>
                <a:gd name="connsiteX4" fmla="*/ 131034 w 372516"/>
                <a:gd name="connsiteY4" fmla="*/ 42470 h 306206"/>
                <a:gd name="connsiteX5" fmla="*/ 124684 w 372516"/>
                <a:gd name="connsiteY5" fmla="*/ 80570 h 306206"/>
                <a:gd name="connsiteX6" fmla="*/ 859 w 372516"/>
                <a:gd name="connsiteY6" fmla="*/ 305995 h 30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516" h="306206">
                  <a:moveTo>
                    <a:pt x="859" y="305995"/>
                  </a:moveTo>
                  <a:cubicBezTo>
                    <a:pt x="12501" y="298587"/>
                    <a:pt x="132622" y="86920"/>
                    <a:pt x="194534" y="36120"/>
                  </a:cubicBezTo>
                  <a:cubicBezTo>
                    <a:pt x="256447" y="-14680"/>
                    <a:pt x="367042" y="3841"/>
                    <a:pt x="372334" y="1195"/>
                  </a:cubicBezTo>
                  <a:cubicBezTo>
                    <a:pt x="377626" y="-1451"/>
                    <a:pt x="266501" y="13366"/>
                    <a:pt x="226284" y="20245"/>
                  </a:cubicBezTo>
                  <a:cubicBezTo>
                    <a:pt x="186067" y="27124"/>
                    <a:pt x="147967" y="32416"/>
                    <a:pt x="131034" y="42470"/>
                  </a:cubicBezTo>
                  <a:cubicBezTo>
                    <a:pt x="114101" y="52524"/>
                    <a:pt x="150084" y="37179"/>
                    <a:pt x="124684" y="80570"/>
                  </a:cubicBezTo>
                  <a:cubicBezTo>
                    <a:pt x="99284" y="123961"/>
                    <a:pt x="-10783" y="313403"/>
                    <a:pt x="859" y="305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24180958-3E74-EA44-0BF7-A7AA99CDFC9D}"/>
                </a:ext>
              </a:extLst>
            </p:cNvPr>
            <p:cNvSpPr/>
            <p:nvPr/>
          </p:nvSpPr>
          <p:spPr>
            <a:xfrm>
              <a:off x="2965325" y="201540"/>
              <a:ext cx="224486" cy="461638"/>
            </a:xfrm>
            <a:custGeom>
              <a:avLst/>
              <a:gdLst>
                <a:gd name="connsiteX0" fmla="*/ 3300 w 224486"/>
                <a:gd name="connsiteY0" fmla="*/ 458860 h 461638"/>
                <a:gd name="connsiteX1" fmla="*/ 111250 w 224486"/>
                <a:gd name="connsiteY1" fmla="*/ 176285 h 461638"/>
                <a:gd name="connsiteX2" fmla="*/ 47750 w 224486"/>
                <a:gd name="connsiteY2" fmla="*/ 274710 h 461638"/>
                <a:gd name="connsiteX3" fmla="*/ 222375 w 224486"/>
                <a:gd name="connsiteY3" fmla="*/ 4835 h 461638"/>
                <a:gd name="connsiteX4" fmla="*/ 139825 w 224486"/>
                <a:gd name="connsiteY4" fmla="*/ 109610 h 461638"/>
                <a:gd name="connsiteX5" fmla="*/ 69975 w 224486"/>
                <a:gd name="connsiteY5" fmla="*/ 214385 h 461638"/>
                <a:gd name="connsiteX6" fmla="*/ 28700 w 224486"/>
                <a:gd name="connsiteY6" fmla="*/ 315985 h 461638"/>
                <a:gd name="connsiteX7" fmla="*/ 3300 w 224486"/>
                <a:gd name="connsiteY7" fmla="*/ 458860 h 46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86" h="461638">
                  <a:moveTo>
                    <a:pt x="3300" y="458860"/>
                  </a:moveTo>
                  <a:cubicBezTo>
                    <a:pt x="17058" y="435577"/>
                    <a:pt x="103842" y="206977"/>
                    <a:pt x="111250" y="176285"/>
                  </a:cubicBezTo>
                  <a:cubicBezTo>
                    <a:pt x="118658" y="145593"/>
                    <a:pt x="47750" y="274710"/>
                    <a:pt x="47750" y="274710"/>
                  </a:cubicBezTo>
                  <a:cubicBezTo>
                    <a:pt x="66271" y="246135"/>
                    <a:pt x="207029" y="32352"/>
                    <a:pt x="222375" y="4835"/>
                  </a:cubicBezTo>
                  <a:cubicBezTo>
                    <a:pt x="237721" y="-22682"/>
                    <a:pt x="165225" y="74685"/>
                    <a:pt x="139825" y="109610"/>
                  </a:cubicBezTo>
                  <a:cubicBezTo>
                    <a:pt x="114425" y="144535"/>
                    <a:pt x="88496" y="179989"/>
                    <a:pt x="69975" y="214385"/>
                  </a:cubicBezTo>
                  <a:cubicBezTo>
                    <a:pt x="51454" y="248781"/>
                    <a:pt x="34521" y="279473"/>
                    <a:pt x="28700" y="315985"/>
                  </a:cubicBezTo>
                  <a:cubicBezTo>
                    <a:pt x="22879" y="352497"/>
                    <a:pt x="-10458" y="482143"/>
                    <a:pt x="3300" y="458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3F66967C-3A7B-0E07-92DA-4F3E41FB7931}"/>
                </a:ext>
              </a:extLst>
            </p:cNvPr>
            <p:cNvSpPr/>
            <p:nvPr/>
          </p:nvSpPr>
          <p:spPr>
            <a:xfrm>
              <a:off x="3205888" y="137644"/>
              <a:ext cx="484687" cy="403664"/>
            </a:xfrm>
            <a:custGeom>
              <a:avLst/>
              <a:gdLst>
                <a:gd name="connsiteX0" fmla="*/ 862 w 484687"/>
                <a:gd name="connsiteY0" fmla="*/ 52856 h 403664"/>
                <a:gd name="connsiteX1" fmla="*/ 146912 w 484687"/>
                <a:gd name="connsiteY1" fmla="*/ 8406 h 403664"/>
                <a:gd name="connsiteX2" fmla="*/ 299312 w 484687"/>
                <a:gd name="connsiteY2" fmla="*/ 65556 h 403664"/>
                <a:gd name="connsiteX3" fmla="*/ 302487 w 484687"/>
                <a:gd name="connsiteY3" fmla="*/ 43331 h 403664"/>
                <a:gd name="connsiteX4" fmla="*/ 397737 w 484687"/>
                <a:gd name="connsiteY4" fmla="*/ 138581 h 403664"/>
                <a:gd name="connsiteX5" fmla="*/ 426312 w 484687"/>
                <a:gd name="connsiteY5" fmla="*/ 275106 h 403664"/>
                <a:gd name="connsiteX6" fmla="*/ 439012 w 484687"/>
                <a:gd name="connsiteY6" fmla="*/ 202081 h 403664"/>
                <a:gd name="connsiteX7" fmla="*/ 480287 w 484687"/>
                <a:gd name="connsiteY7" fmla="*/ 329081 h 403664"/>
                <a:gd name="connsiteX8" fmla="*/ 480287 w 484687"/>
                <a:gd name="connsiteY8" fmla="*/ 402106 h 403664"/>
                <a:gd name="connsiteX9" fmla="*/ 451712 w 484687"/>
                <a:gd name="connsiteY9" fmla="*/ 262406 h 403664"/>
                <a:gd name="connsiteX10" fmla="*/ 410437 w 484687"/>
                <a:gd name="connsiteY10" fmla="*/ 97306 h 403664"/>
                <a:gd name="connsiteX11" fmla="*/ 251687 w 484687"/>
                <a:gd name="connsiteY11" fmla="*/ 21106 h 403664"/>
                <a:gd name="connsiteX12" fmla="*/ 188187 w 484687"/>
                <a:gd name="connsiteY12" fmla="*/ 2056 h 403664"/>
                <a:gd name="connsiteX13" fmla="*/ 92937 w 484687"/>
                <a:gd name="connsiteY13" fmla="*/ 8406 h 403664"/>
                <a:gd name="connsiteX14" fmla="*/ 862 w 484687"/>
                <a:gd name="connsiteY14" fmla="*/ 52856 h 40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4687" h="403664">
                  <a:moveTo>
                    <a:pt x="862" y="52856"/>
                  </a:moveTo>
                  <a:cubicBezTo>
                    <a:pt x="9858" y="52856"/>
                    <a:pt x="97170" y="6289"/>
                    <a:pt x="146912" y="8406"/>
                  </a:cubicBezTo>
                  <a:cubicBezTo>
                    <a:pt x="196654" y="10523"/>
                    <a:pt x="273383" y="59735"/>
                    <a:pt x="299312" y="65556"/>
                  </a:cubicBezTo>
                  <a:cubicBezTo>
                    <a:pt x="325241" y="71377"/>
                    <a:pt x="286083" y="31160"/>
                    <a:pt x="302487" y="43331"/>
                  </a:cubicBezTo>
                  <a:cubicBezTo>
                    <a:pt x="318891" y="55502"/>
                    <a:pt x="377099" y="99952"/>
                    <a:pt x="397737" y="138581"/>
                  </a:cubicBezTo>
                  <a:cubicBezTo>
                    <a:pt x="418375" y="177210"/>
                    <a:pt x="419433" y="264523"/>
                    <a:pt x="426312" y="275106"/>
                  </a:cubicBezTo>
                  <a:cubicBezTo>
                    <a:pt x="433191" y="285689"/>
                    <a:pt x="430016" y="193085"/>
                    <a:pt x="439012" y="202081"/>
                  </a:cubicBezTo>
                  <a:cubicBezTo>
                    <a:pt x="448008" y="211077"/>
                    <a:pt x="473408" y="295743"/>
                    <a:pt x="480287" y="329081"/>
                  </a:cubicBezTo>
                  <a:cubicBezTo>
                    <a:pt x="487166" y="362419"/>
                    <a:pt x="485049" y="413218"/>
                    <a:pt x="480287" y="402106"/>
                  </a:cubicBezTo>
                  <a:cubicBezTo>
                    <a:pt x="475525" y="390994"/>
                    <a:pt x="463354" y="313206"/>
                    <a:pt x="451712" y="262406"/>
                  </a:cubicBezTo>
                  <a:cubicBezTo>
                    <a:pt x="440070" y="211606"/>
                    <a:pt x="443774" y="137523"/>
                    <a:pt x="410437" y="97306"/>
                  </a:cubicBezTo>
                  <a:cubicBezTo>
                    <a:pt x="377100" y="57089"/>
                    <a:pt x="288729" y="36981"/>
                    <a:pt x="251687" y="21106"/>
                  </a:cubicBezTo>
                  <a:cubicBezTo>
                    <a:pt x="214645" y="5231"/>
                    <a:pt x="214645" y="4173"/>
                    <a:pt x="188187" y="2056"/>
                  </a:cubicBezTo>
                  <a:cubicBezTo>
                    <a:pt x="161729" y="-61"/>
                    <a:pt x="130508" y="-3236"/>
                    <a:pt x="92937" y="8406"/>
                  </a:cubicBezTo>
                  <a:cubicBezTo>
                    <a:pt x="55366" y="20048"/>
                    <a:pt x="-8134" y="52856"/>
                    <a:pt x="862" y="52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816FCEFF-FAEB-CF49-329B-99343E0C8734}"/>
                </a:ext>
              </a:extLst>
            </p:cNvPr>
            <p:cNvSpPr/>
            <p:nvPr/>
          </p:nvSpPr>
          <p:spPr>
            <a:xfrm>
              <a:off x="3228595" y="230188"/>
              <a:ext cx="283220" cy="42923"/>
            </a:xfrm>
            <a:custGeom>
              <a:avLst/>
              <a:gdLst>
                <a:gd name="connsiteX0" fmla="*/ 380 w 283220"/>
                <a:gd name="connsiteY0" fmla="*/ 39687 h 42923"/>
                <a:gd name="connsiteX1" fmla="*/ 152780 w 283220"/>
                <a:gd name="connsiteY1" fmla="*/ 14287 h 42923"/>
                <a:gd name="connsiteX2" fmla="*/ 282955 w 283220"/>
                <a:gd name="connsiteY2" fmla="*/ 42862 h 42923"/>
                <a:gd name="connsiteX3" fmla="*/ 184530 w 283220"/>
                <a:gd name="connsiteY3" fmla="*/ 4762 h 42923"/>
                <a:gd name="connsiteX4" fmla="*/ 111505 w 283220"/>
                <a:gd name="connsiteY4" fmla="*/ 4762 h 42923"/>
                <a:gd name="connsiteX5" fmla="*/ 380 w 283220"/>
                <a:gd name="connsiteY5" fmla="*/ 39687 h 4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220" h="42923">
                  <a:moveTo>
                    <a:pt x="380" y="39687"/>
                  </a:moveTo>
                  <a:cubicBezTo>
                    <a:pt x="7259" y="41274"/>
                    <a:pt x="105684" y="13758"/>
                    <a:pt x="152780" y="14287"/>
                  </a:cubicBezTo>
                  <a:cubicBezTo>
                    <a:pt x="199876" y="14816"/>
                    <a:pt x="277663" y="44449"/>
                    <a:pt x="282955" y="42862"/>
                  </a:cubicBezTo>
                  <a:cubicBezTo>
                    <a:pt x="288247" y="41275"/>
                    <a:pt x="213105" y="11112"/>
                    <a:pt x="184530" y="4762"/>
                  </a:cubicBezTo>
                  <a:cubicBezTo>
                    <a:pt x="155955" y="-1588"/>
                    <a:pt x="141138" y="-1588"/>
                    <a:pt x="111505" y="4762"/>
                  </a:cubicBezTo>
                  <a:cubicBezTo>
                    <a:pt x="81872" y="11112"/>
                    <a:pt x="-6499" y="38100"/>
                    <a:pt x="380" y="396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C8F4AD74-0EDC-7CD2-8AF9-1E9AE4281A9E}"/>
                </a:ext>
              </a:extLst>
            </p:cNvPr>
            <p:cNvSpPr/>
            <p:nvPr/>
          </p:nvSpPr>
          <p:spPr>
            <a:xfrm>
              <a:off x="3472535" y="255977"/>
              <a:ext cx="169875" cy="950525"/>
            </a:xfrm>
            <a:custGeom>
              <a:avLst/>
              <a:gdLst>
                <a:gd name="connsiteX0" fmla="*/ 26315 w 169875"/>
                <a:gd name="connsiteY0" fmla="*/ 4373 h 950525"/>
                <a:gd name="connsiteX1" fmla="*/ 131090 w 169875"/>
                <a:gd name="connsiteY1" fmla="*/ 159948 h 950525"/>
                <a:gd name="connsiteX2" fmla="*/ 102515 w 169875"/>
                <a:gd name="connsiteY2" fmla="*/ 420298 h 950525"/>
                <a:gd name="connsiteX3" fmla="*/ 112040 w 169875"/>
                <a:gd name="connsiteY3" fmla="*/ 375848 h 950525"/>
                <a:gd name="connsiteX4" fmla="*/ 89815 w 169875"/>
                <a:gd name="connsiteY4" fmla="*/ 582223 h 950525"/>
                <a:gd name="connsiteX5" fmla="*/ 64415 w 169875"/>
                <a:gd name="connsiteY5" fmla="*/ 680648 h 950525"/>
                <a:gd name="connsiteX6" fmla="*/ 13615 w 169875"/>
                <a:gd name="connsiteY6" fmla="*/ 813998 h 950525"/>
                <a:gd name="connsiteX7" fmla="*/ 915 w 169875"/>
                <a:gd name="connsiteY7" fmla="*/ 950523 h 950525"/>
                <a:gd name="connsiteX8" fmla="*/ 32665 w 169875"/>
                <a:gd name="connsiteY8" fmla="*/ 810823 h 950525"/>
                <a:gd name="connsiteX9" fmla="*/ 92990 w 169875"/>
                <a:gd name="connsiteY9" fmla="*/ 671123 h 950525"/>
                <a:gd name="connsiteX10" fmla="*/ 162840 w 169875"/>
                <a:gd name="connsiteY10" fmla="*/ 312348 h 950525"/>
                <a:gd name="connsiteX11" fmla="*/ 112040 w 169875"/>
                <a:gd name="connsiteY11" fmla="*/ 544123 h 950525"/>
                <a:gd name="connsiteX12" fmla="*/ 169190 w 169875"/>
                <a:gd name="connsiteY12" fmla="*/ 264723 h 950525"/>
                <a:gd name="connsiteX13" fmla="*/ 143790 w 169875"/>
                <a:gd name="connsiteY13" fmla="*/ 118673 h 950525"/>
                <a:gd name="connsiteX14" fmla="*/ 146965 w 169875"/>
                <a:gd name="connsiteY14" fmla="*/ 55173 h 950525"/>
                <a:gd name="connsiteX15" fmla="*/ 153315 w 169875"/>
                <a:gd name="connsiteY15" fmla="*/ 140898 h 950525"/>
                <a:gd name="connsiteX16" fmla="*/ 77115 w 169875"/>
                <a:gd name="connsiteY16" fmla="*/ 51998 h 950525"/>
                <a:gd name="connsiteX17" fmla="*/ 26315 w 169875"/>
                <a:gd name="connsiteY17" fmla="*/ 4373 h 95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9875" h="950525">
                  <a:moveTo>
                    <a:pt x="26315" y="4373"/>
                  </a:moveTo>
                  <a:cubicBezTo>
                    <a:pt x="35311" y="22365"/>
                    <a:pt x="118390" y="90627"/>
                    <a:pt x="131090" y="159948"/>
                  </a:cubicBezTo>
                  <a:cubicBezTo>
                    <a:pt x="143790" y="229269"/>
                    <a:pt x="105690" y="384315"/>
                    <a:pt x="102515" y="420298"/>
                  </a:cubicBezTo>
                  <a:cubicBezTo>
                    <a:pt x="99340" y="456281"/>
                    <a:pt x="114157" y="348861"/>
                    <a:pt x="112040" y="375848"/>
                  </a:cubicBezTo>
                  <a:cubicBezTo>
                    <a:pt x="109923" y="402836"/>
                    <a:pt x="97753" y="531423"/>
                    <a:pt x="89815" y="582223"/>
                  </a:cubicBezTo>
                  <a:cubicBezTo>
                    <a:pt x="81877" y="633023"/>
                    <a:pt x="77115" y="642019"/>
                    <a:pt x="64415" y="680648"/>
                  </a:cubicBezTo>
                  <a:cubicBezTo>
                    <a:pt x="51715" y="719277"/>
                    <a:pt x="24198" y="769019"/>
                    <a:pt x="13615" y="813998"/>
                  </a:cubicBezTo>
                  <a:cubicBezTo>
                    <a:pt x="3032" y="858977"/>
                    <a:pt x="-2260" y="951052"/>
                    <a:pt x="915" y="950523"/>
                  </a:cubicBezTo>
                  <a:cubicBezTo>
                    <a:pt x="4090" y="949994"/>
                    <a:pt x="17319" y="857390"/>
                    <a:pt x="32665" y="810823"/>
                  </a:cubicBezTo>
                  <a:cubicBezTo>
                    <a:pt x="48011" y="764256"/>
                    <a:pt x="71294" y="754202"/>
                    <a:pt x="92990" y="671123"/>
                  </a:cubicBezTo>
                  <a:cubicBezTo>
                    <a:pt x="114686" y="588044"/>
                    <a:pt x="159665" y="333515"/>
                    <a:pt x="162840" y="312348"/>
                  </a:cubicBezTo>
                  <a:cubicBezTo>
                    <a:pt x="166015" y="291181"/>
                    <a:pt x="110982" y="552060"/>
                    <a:pt x="112040" y="544123"/>
                  </a:cubicBezTo>
                  <a:cubicBezTo>
                    <a:pt x="113098" y="536186"/>
                    <a:pt x="163898" y="335631"/>
                    <a:pt x="169190" y="264723"/>
                  </a:cubicBezTo>
                  <a:cubicBezTo>
                    <a:pt x="174482" y="193815"/>
                    <a:pt x="147494" y="153598"/>
                    <a:pt x="143790" y="118673"/>
                  </a:cubicBezTo>
                  <a:cubicBezTo>
                    <a:pt x="140086" y="83748"/>
                    <a:pt x="145378" y="51469"/>
                    <a:pt x="146965" y="55173"/>
                  </a:cubicBezTo>
                  <a:cubicBezTo>
                    <a:pt x="148552" y="58877"/>
                    <a:pt x="164957" y="141427"/>
                    <a:pt x="153315" y="140898"/>
                  </a:cubicBezTo>
                  <a:cubicBezTo>
                    <a:pt x="141673" y="140369"/>
                    <a:pt x="98811" y="75811"/>
                    <a:pt x="77115" y="51998"/>
                  </a:cubicBezTo>
                  <a:cubicBezTo>
                    <a:pt x="55419" y="28185"/>
                    <a:pt x="17319" y="-13619"/>
                    <a:pt x="26315" y="4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A7685CBB-08ED-DDBB-4744-707502DEF726}"/>
                </a:ext>
              </a:extLst>
            </p:cNvPr>
            <p:cNvSpPr/>
            <p:nvPr/>
          </p:nvSpPr>
          <p:spPr>
            <a:xfrm>
              <a:off x="3270245" y="174682"/>
              <a:ext cx="331084" cy="171879"/>
            </a:xfrm>
            <a:custGeom>
              <a:avLst/>
              <a:gdLst>
                <a:gd name="connsiteX0" fmla="*/ 5 w 331084"/>
                <a:gd name="connsiteY0" fmla="*/ 6293 h 171879"/>
                <a:gd name="connsiteX1" fmla="*/ 200030 w 331084"/>
                <a:gd name="connsiteY1" fmla="*/ 15818 h 171879"/>
                <a:gd name="connsiteX2" fmla="*/ 330205 w 331084"/>
                <a:gd name="connsiteY2" fmla="*/ 171393 h 171879"/>
                <a:gd name="connsiteX3" fmla="*/ 254005 w 331084"/>
                <a:gd name="connsiteY3" fmla="*/ 63443 h 171879"/>
                <a:gd name="connsiteX4" fmla="*/ 193680 w 331084"/>
                <a:gd name="connsiteY4" fmla="*/ 25343 h 171879"/>
                <a:gd name="connsiteX5" fmla="*/ 5 w 331084"/>
                <a:gd name="connsiteY5" fmla="*/ 6293 h 17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084" h="171879">
                  <a:moveTo>
                    <a:pt x="5" y="6293"/>
                  </a:moveTo>
                  <a:cubicBezTo>
                    <a:pt x="1063" y="4705"/>
                    <a:pt x="144997" y="-11699"/>
                    <a:pt x="200030" y="15818"/>
                  </a:cubicBezTo>
                  <a:cubicBezTo>
                    <a:pt x="255063" y="43335"/>
                    <a:pt x="321209" y="163456"/>
                    <a:pt x="330205" y="171393"/>
                  </a:cubicBezTo>
                  <a:cubicBezTo>
                    <a:pt x="339201" y="179331"/>
                    <a:pt x="276759" y="87785"/>
                    <a:pt x="254005" y="63443"/>
                  </a:cubicBezTo>
                  <a:cubicBezTo>
                    <a:pt x="231251" y="39101"/>
                    <a:pt x="231780" y="32222"/>
                    <a:pt x="193680" y="25343"/>
                  </a:cubicBezTo>
                  <a:cubicBezTo>
                    <a:pt x="155580" y="18464"/>
                    <a:pt x="-1053" y="7881"/>
                    <a:pt x="5" y="6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1DE9D392-0222-E7B2-2A89-074E761BA2D8}"/>
                </a:ext>
              </a:extLst>
            </p:cNvPr>
            <p:cNvSpPr/>
            <p:nvPr/>
          </p:nvSpPr>
          <p:spPr>
            <a:xfrm>
              <a:off x="2984069" y="250758"/>
              <a:ext cx="209981" cy="565599"/>
            </a:xfrm>
            <a:custGeom>
              <a:avLst/>
              <a:gdLst>
                <a:gd name="connsiteX0" fmla="*/ 209981 w 209981"/>
                <a:gd name="connsiteY0" fmla="*/ 67 h 565599"/>
                <a:gd name="connsiteX1" fmla="*/ 79806 w 209981"/>
                <a:gd name="connsiteY1" fmla="*/ 200092 h 565599"/>
                <a:gd name="connsiteX2" fmla="*/ 79806 w 209981"/>
                <a:gd name="connsiteY2" fmla="*/ 330267 h 565599"/>
                <a:gd name="connsiteX3" fmla="*/ 29006 w 209981"/>
                <a:gd name="connsiteY3" fmla="*/ 406467 h 565599"/>
                <a:gd name="connsiteX4" fmla="*/ 92506 w 209981"/>
                <a:gd name="connsiteY4" fmla="*/ 511242 h 565599"/>
                <a:gd name="connsiteX5" fmla="*/ 111556 w 209981"/>
                <a:gd name="connsiteY5" fmla="*/ 565217 h 565599"/>
                <a:gd name="connsiteX6" fmla="*/ 70281 w 209981"/>
                <a:gd name="connsiteY6" fmla="*/ 485842 h 565599"/>
                <a:gd name="connsiteX7" fmla="*/ 431 w 209981"/>
                <a:gd name="connsiteY7" fmla="*/ 381067 h 565599"/>
                <a:gd name="connsiteX8" fmla="*/ 41706 w 209981"/>
                <a:gd name="connsiteY8" fmla="*/ 358842 h 565599"/>
                <a:gd name="connsiteX9" fmla="*/ 60756 w 209981"/>
                <a:gd name="connsiteY9" fmla="*/ 260417 h 565599"/>
                <a:gd name="connsiteX10" fmla="*/ 67106 w 209981"/>
                <a:gd name="connsiteY10" fmla="*/ 298517 h 565599"/>
                <a:gd name="connsiteX11" fmla="*/ 79806 w 209981"/>
                <a:gd name="connsiteY11" fmla="*/ 222317 h 565599"/>
                <a:gd name="connsiteX12" fmla="*/ 209981 w 209981"/>
                <a:gd name="connsiteY12" fmla="*/ 67 h 56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981" h="565599">
                  <a:moveTo>
                    <a:pt x="209981" y="67"/>
                  </a:moveTo>
                  <a:cubicBezTo>
                    <a:pt x="209981" y="-3637"/>
                    <a:pt x="101502" y="145059"/>
                    <a:pt x="79806" y="200092"/>
                  </a:cubicBezTo>
                  <a:cubicBezTo>
                    <a:pt x="58110" y="255125"/>
                    <a:pt x="88273" y="295871"/>
                    <a:pt x="79806" y="330267"/>
                  </a:cubicBezTo>
                  <a:cubicBezTo>
                    <a:pt x="71339" y="364663"/>
                    <a:pt x="26889" y="376305"/>
                    <a:pt x="29006" y="406467"/>
                  </a:cubicBezTo>
                  <a:cubicBezTo>
                    <a:pt x="31123" y="436629"/>
                    <a:pt x="78748" y="484784"/>
                    <a:pt x="92506" y="511242"/>
                  </a:cubicBezTo>
                  <a:cubicBezTo>
                    <a:pt x="106264" y="537700"/>
                    <a:pt x="115260" y="569450"/>
                    <a:pt x="111556" y="565217"/>
                  </a:cubicBezTo>
                  <a:cubicBezTo>
                    <a:pt x="107852" y="560984"/>
                    <a:pt x="88802" y="516533"/>
                    <a:pt x="70281" y="485842"/>
                  </a:cubicBezTo>
                  <a:cubicBezTo>
                    <a:pt x="51760" y="455151"/>
                    <a:pt x="5193" y="402234"/>
                    <a:pt x="431" y="381067"/>
                  </a:cubicBezTo>
                  <a:cubicBezTo>
                    <a:pt x="-4331" y="359900"/>
                    <a:pt x="31652" y="378950"/>
                    <a:pt x="41706" y="358842"/>
                  </a:cubicBezTo>
                  <a:cubicBezTo>
                    <a:pt x="51760" y="338734"/>
                    <a:pt x="56523" y="270471"/>
                    <a:pt x="60756" y="260417"/>
                  </a:cubicBezTo>
                  <a:cubicBezTo>
                    <a:pt x="64989" y="250363"/>
                    <a:pt x="63931" y="304867"/>
                    <a:pt x="67106" y="298517"/>
                  </a:cubicBezTo>
                  <a:cubicBezTo>
                    <a:pt x="70281" y="292167"/>
                    <a:pt x="57581" y="273117"/>
                    <a:pt x="79806" y="222317"/>
                  </a:cubicBezTo>
                  <a:cubicBezTo>
                    <a:pt x="102031" y="171517"/>
                    <a:pt x="209981" y="3771"/>
                    <a:pt x="209981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446BD4AA-7C5E-DCD9-AF3D-158689565ADB}"/>
                </a:ext>
              </a:extLst>
            </p:cNvPr>
            <p:cNvSpPr/>
            <p:nvPr/>
          </p:nvSpPr>
          <p:spPr>
            <a:xfrm>
              <a:off x="3345557" y="253998"/>
              <a:ext cx="96364" cy="314785"/>
            </a:xfrm>
            <a:custGeom>
              <a:avLst/>
              <a:gdLst>
                <a:gd name="connsiteX0" fmla="*/ 96143 w 96364"/>
                <a:gd name="connsiteY0" fmla="*/ 2 h 314785"/>
                <a:gd name="connsiteX1" fmla="*/ 29468 w 96364"/>
                <a:gd name="connsiteY1" fmla="*/ 146052 h 314785"/>
                <a:gd name="connsiteX2" fmla="*/ 16768 w 96364"/>
                <a:gd name="connsiteY2" fmla="*/ 314327 h 314785"/>
                <a:gd name="connsiteX3" fmla="*/ 10418 w 96364"/>
                <a:gd name="connsiteY3" fmla="*/ 193677 h 314785"/>
                <a:gd name="connsiteX4" fmla="*/ 10418 w 96364"/>
                <a:gd name="connsiteY4" fmla="*/ 127002 h 314785"/>
                <a:gd name="connsiteX5" fmla="*/ 4068 w 96364"/>
                <a:gd name="connsiteY5" fmla="*/ 149227 h 314785"/>
                <a:gd name="connsiteX6" fmla="*/ 96143 w 96364"/>
                <a:gd name="connsiteY6" fmla="*/ 2 h 31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364" h="314785">
                  <a:moveTo>
                    <a:pt x="96143" y="2"/>
                  </a:moveTo>
                  <a:cubicBezTo>
                    <a:pt x="100376" y="-527"/>
                    <a:pt x="42697" y="93665"/>
                    <a:pt x="29468" y="146052"/>
                  </a:cubicBezTo>
                  <a:cubicBezTo>
                    <a:pt x="16239" y="198440"/>
                    <a:pt x="19943" y="306389"/>
                    <a:pt x="16768" y="314327"/>
                  </a:cubicBezTo>
                  <a:cubicBezTo>
                    <a:pt x="13593" y="322265"/>
                    <a:pt x="11476" y="224898"/>
                    <a:pt x="10418" y="193677"/>
                  </a:cubicBezTo>
                  <a:cubicBezTo>
                    <a:pt x="9360" y="162456"/>
                    <a:pt x="11476" y="134410"/>
                    <a:pt x="10418" y="127002"/>
                  </a:cubicBezTo>
                  <a:cubicBezTo>
                    <a:pt x="9360" y="119594"/>
                    <a:pt x="-7574" y="165631"/>
                    <a:pt x="4068" y="149227"/>
                  </a:cubicBezTo>
                  <a:cubicBezTo>
                    <a:pt x="15710" y="132823"/>
                    <a:pt x="91910" y="531"/>
                    <a:pt x="96143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A45E65E0-EEAC-1CDD-E6FE-812079F505DB}"/>
                </a:ext>
              </a:extLst>
            </p:cNvPr>
            <p:cNvSpPr/>
            <p:nvPr/>
          </p:nvSpPr>
          <p:spPr>
            <a:xfrm>
              <a:off x="3503775" y="307910"/>
              <a:ext cx="60306" cy="603161"/>
            </a:xfrm>
            <a:custGeom>
              <a:avLst/>
              <a:gdLst>
                <a:gd name="connsiteX0" fmla="*/ 45875 w 60306"/>
                <a:gd name="connsiteY0" fmla="*/ 65 h 603161"/>
                <a:gd name="connsiteX1" fmla="*/ 14125 w 60306"/>
                <a:gd name="connsiteY1" fmla="*/ 174690 h 603161"/>
                <a:gd name="connsiteX2" fmla="*/ 17300 w 60306"/>
                <a:gd name="connsiteY2" fmla="*/ 381065 h 603161"/>
                <a:gd name="connsiteX3" fmla="*/ 17300 w 60306"/>
                <a:gd name="connsiteY3" fmla="*/ 349315 h 603161"/>
                <a:gd name="connsiteX4" fmla="*/ 1425 w 60306"/>
                <a:gd name="connsiteY4" fmla="*/ 406465 h 603161"/>
                <a:gd name="connsiteX5" fmla="*/ 58575 w 60306"/>
                <a:gd name="connsiteY5" fmla="*/ 600140 h 603161"/>
                <a:gd name="connsiteX6" fmla="*/ 42700 w 60306"/>
                <a:gd name="connsiteY6" fmla="*/ 514415 h 603161"/>
                <a:gd name="connsiteX7" fmla="*/ 14125 w 60306"/>
                <a:gd name="connsiteY7" fmla="*/ 377890 h 603161"/>
                <a:gd name="connsiteX8" fmla="*/ 33175 w 60306"/>
                <a:gd name="connsiteY8" fmla="*/ 158815 h 603161"/>
                <a:gd name="connsiteX9" fmla="*/ 23650 w 60306"/>
                <a:gd name="connsiteY9" fmla="*/ 285815 h 603161"/>
                <a:gd name="connsiteX10" fmla="*/ 7775 w 60306"/>
                <a:gd name="connsiteY10" fmla="*/ 155640 h 603161"/>
                <a:gd name="connsiteX11" fmla="*/ 45875 w 60306"/>
                <a:gd name="connsiteY11" fmla="*/ 65 h 60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06" h="603161">
                  <a:moveTo>
                    <a:pt x="45875" y="65"/>
                  </a:moveTo>
                  <a:cubicBezTo>
                    <a:pt x="46933" y="3240"/>
                    <a:pt x="18887" y="111190"/>
                    <a:pt x="14125" y="174690"/>
                  </a:cubicBezTo>
                  <a:cubicBezTo>
                    <a:pt x="9363" y="238190"/>
                    <a:pt x="16771" y="351961"/>
                    <a:pt x="17300" y="381065"/>
                  </a:cubicBezTo>
                  <a:cubicBezTo>
                    <a:pt x="17829" y="410169"/>
                    <a:pt x="19946" y="345082"/>
                    <a:pt x="17300" y="349315"/>
                  </a:cubicBezTo>
                  <a:cubicBezTo>
                    <a:pt x="14654" y="353548"/>
                    <a:pt x="-5454" y="364661"/>
                    <a:pt x="1425" y="406465"/>
                  </a:cubicBezTo>
                  <a:cubicBezTo>
                    <a:pt x="8304" y="448269"/>
                    <a:pt x="51696" y="582148"/>
                    <a:pt x="58575" y="600140"/>
                  </a:cubicBezTo>
                  <a:cubicBezTo>
                    <a:pt x="65454" y="618132"/>
                    <a:pt x="50108" y="551457"/>
                    <a:pt x="42700" y="514415"/>
                  </a:cubicBezTo>
                  <a:cubicBezTo>
                    <a:pt x="35292" y="477373"/>
                    <a:pt x="15712" y="437157"/>
                    <a:pt x="14125" y="377890"/>
                  </a:cubicBezTo>
                  <a:cubicBezTo>
                    <a:pt x="12538" y="318623"/>
                    <a:pt x="31587" y="174161"/>
                    <a:pt x="33175" y="158815"/>
                  </a:cubicBezTo>
                  <a:cubicBezTo>
                    <a:pt x="34762" y="143469"/>
                    <a:pt x="27883" y="286344"/>
                    <a:pt x="23650" y="285815"/>
                  </a:cubicBezTo>
                  <a:cubicBezTo>
                    <a:pt x="19417" y="285286"/>
                    <a:pt x="1425" y="201148"/>
                    <a:pt x="7775" y="155640"/>
                  </a:cubicBezTo>
                  <a:cubicBezTo>
                    <a:pt x="14125" y="110132"/>
                    <a:pt x="44817" y="-3110"/>
                    <a:pt x="45875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904F70D0-8485-5AD6-2C7F-58F525B43CC4}"/>
                </a:ext>
              </a:extLst>
            </p:cNvPr>
            <p:cNvSpPr/>
            <p:nvPr/>
          </p:nvSpPr>
          <p:spPr>
            <a:xfrm>
              <a:off x="3415403" y="264093"/>
              <a:ext cx="119693" cy="731359"/>
            </a:xfrm>
            <a:custGeom>
              <a:avLst/>
              <a:gdLst>
                <a:gd name="connsiteX0" fmla="*/ 118372 w 119693"/>
                <a:gd name="connsiteY0" fmla="*/ 2607 h 731359"/>
                <a:gd name="connsiteX1" fmla="*/ 7247 w 119693"/>
                <a:gd name="connsiteY1" fmla="*/ 132782 h 731359"/>
                <a:gd name="connsiteX2" fmla="*/ 51697 w 119693"/>
                <a:gd name="connsiteY2" fmla="*/ 323282 h 731359"/>
                <a:gd name="connsiteX3" fmla="*/ 54872 w 119693"/>
                <a:gd name="connsiteY3" fmla="*/ 297882 h 731359"/>
                <a:gd name="connsiteX4" fmla="*/ 26297 w 119693"/>
                <a:gd name="connsiteY4" fmla="*/ 405832 h 731359"/>
                <a:gd name="connsiteX5" fmla="*/ 42172 w 119693"/>
                <a:gd name="connsiteY5" fmla="*/ 472507 h 731359"/>
                <a:gd name="connsiteX6" fmla="*/ 32647 w 119693"/>
                <a:gd name="connsiteY6" fmla="*/ 459807 h 731359"/>
                <a:gd name="connsiteX7" fmla="*/ 86622 w 119693"/>
                <a:gd name="connsiteY7" fmla="*/ 726507 h 731359"/>
                <a:gd name="connsiteX8" fmla="*/ 58047 w 119693"/>
                <a:gd name="connsiteY8" fmla="*/ 621732 h 731359"/>
                <a:gd name="connsiteX9" fmla="*/ 48522 w 119693"/>
                <a:gd name="connsiteY9" fmla="*/ 491557 h 731359"/>
                <a:gd name="connsiteX10" fmla="*/ 897 w 119693"/>
                <a:gd name="connsiteY10" fmla="*/ 405832 h 731359"/>
                <a:gd name="connsiteX11" fmla="*/ 19947 w 119693"/>
                <a:gd name="connsiteY11" fmla="*/ 443932 h 731359"/>
                <a:gd name="connsiteX12" fmla="*/ 51697 w 119693"/>
                <a:gd name="connsiteY12" fmla="*/ 297882 h 731359"/>
                <a:gd name="connsiteX13" fmla="*/ 38997 w 119693"/>
                <a:gd name="connsiteY13" fmla="*/ 215332 h 731359"/>
                <a:gd name="connsiteX14" fmla="*/ 42172 w 119693"/>
                <a:gd name="connsiteY14" fmla="*/ 123257 h 731359"/>
                <a:gd name="connsiteX15" fmla="*/ 29472 w 119693"/>
                <a:gd name="connsiteY15" fmla="*/ 151832 h 731359"/>
                <a:gd name="connsiteX16" fmla="*/ 67572 w 119693"/>
                <a:gd name="connsiteY16" fmla="*/ 53407 h 731359"/>
                <a:gd name="connsiteX17" fmla="*/ 118372 w 119693"/>
                <a:gd name="connsiteY17" fmla="*/ 2607 h 73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693" h="731359">
                  <a:moveTo>
                    <a:pt x="118372" y="2607"/>
                  </a:moveTo>
                  <a:cubicBezTo>
                    <a:pt x="108318" y="15836"/>
                    <a:pt x="18359" y="79336"/>
                    <a:pt x="7247" y="132782"/>
                  </a:cubicBezTo>
                  <a:cubicBezTo>
                    <a:pt x="-3866" y="186228"/>
                    <a:pt x="43760" y="295766"/>
                    <a:pt x="51697" y="323282"/>
                  </a:cubicBezTo>
                  <a:cubicBezTo>
                    <a:pt x="59634" y="350798"/>
                    <a:pt x="59105" y="284124"/>
                    <a:pt x="54872" y="297882"/>
                  </a:cubicBezTo>
                  <a:cubicBezTo>
                    <a:pt x="50639" y="311640"/>
                    <a:pt x="28414" y="376728"/>
                    <a:pt x="26297" y="405832"/>
                  </a:cubicBezTo>
                  <a:cubicBezTo>
                    <a:pt x="24180" y="434936"/>
                    <a:pt x="41114" y="463511"/>
                    <a:pt x="42172" y="472507"/>
                  </a:cubicBezTo>
                  <a:cubicBezTo>
                    <a:pt x="43230" y="481503"/>
                    <a:pt x="25239" y="417474"/>
                    <a:pt x="32647" y="459807"/>
                  </a:cubicBezTo>
                  <a:cubicBezTo>
                    <a:pt x="40055" y="502140"/>
                    <a:pt x="82389" y="699520"/>
                    <a:pt x="86622" y="726507"/>
                  </a:cubicBezTo>
                  <a:cubicBezTo>
                    <a:pt x="90855" y="753495"/>
                    <a:pt x="64397" y="660890"/>
                    <a:pt x="58047" y="621732"/>
                  </a:cubicBezTo>
                  <a:cubicBezTo>
                    <a:pt x="51697" y="582574"/>
                    <a:pt x="58047" y="527540"/>
                    <a:pt x="48522" y="491557"/>
                  </a:cubicBezTo>
                  <a:cubicBezTo>
                    <a:pt x="38997" y="455574"/>
                    <a:pt x="5659" y="413770"/>
                    <a:pt x="897" y="405832"/>
                  </a:cubicBezTo>
                  <a:cubicBezTo>
                    <a:pt x="-3866" y="397895"/>
                    <a:pt x="11480" y="461924"/>
                    <a:pt x="19947" y="443932"/>
                  </a:cubicBezTo>
                  <a:cubicBezTo>
                    <a:pt x="28414" y="425940"/>
                    <a:pt x="48522" y="335982"/>
                    <a:pt x="51697" y="297882"/>
                  </a:cubicBezTo>
                  <a:cubicBezTo>
                    <a:pt x="54872" y="259782"/>
                    <a:pt x="40584" y="244436"/>
                    <a:pt x="38997" y="215332"/>
                  </a:cubicBezTo>
                  <a:cubicBezTo>
                    <a:pt x="37410" y="186228"/>
                    <a:pt x="43759" y="133840"/>
                    <a:pt x="42172" y="123257"/>
                  </a:cubicBezTo>
                  <a:cubicBezTo>
                    <a:pt x="40584" y="112674"/>
                    <a:pt x="25239" y="163474"/>
                    <a:pt x="29472" y="151832"/>
                  </a:cubicBezTo>
                  <a:cubicBezTo>
                    <a:pt x="33705" y="140190"/>
                    <a:pt x="56989" y="77219"/>
                    <a:pt x="67572" y="53407"/>
                  </a:cubicBezTo>
                  <a:cubicBezTo>
                    <a:pt x="78155" y="29595"/>
                    <a:pt x="128426" y="-10622"/>
                    <a:pt x="118372" y="26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18E8C544-D79C-2C45-6B08-81668445C990}"/>
                </a:ext>
              </a:extLst>
            </p:cNvPr>
            <p:cNvSpPr/>
            <p:nvPr/>
          </p:nvSpPr>
          <p:spPr>
            <a:xfrm>
              <a:off x="3092426" y="295252"/>
              <a:ext cx="187481" cy="226371"/>
            </a:xfrm>
            <a:custGeom>
              <a:avLst/>
              <a:gdLst>
                <a:gd name="connsiteX0" fmla="*/ 24 w 187481"/>
                <a:gd name="connsiteY0" fmla="*/ 225448 h 226371"/>
                <a:gd name="connsiteX1" fmla="*/ 88924 w 187481"/>
                <a:gd name="connsiteY1" fmla="*/ 196873 h 226371"/>
                <a:gd name="connsiteX2" fmla="*/ 63524 w 187481"/>
                <a:gd name="connsiteY2" fmla="*/ 133373 h 226371"/>
                <a:gd name="connsiteX3" fmla="*/ 114324 w 187481"/>
                <a:gd name="connsiteY3" fmla="*/ 57173 h 226371"/>
                <a:gd name="connsiteX4" fmla="*/ 73049 w 187481"/>
                <a:gd name="connsiteY4" fmla="*/ 60348 h 226371"/>
                <a:gd name="connsiteX5" fmla="*/ 187349 w 187481"/>
                <a:gd name="connsiteY5" fmla="*/ 23 h 226371"/>
                <a:gd name="connsiteX6" fmla="*/ 95274 w 187481"/>
                <a:gd name="connsiteY6" fmla="*/ 53998 h 226371"/>
                <a:gd name="connsiteX7" fmla="*/ 63524 w 187481"/>
                <a:gd name="connsiteY7" fmla="*/ 117498 h 226371"/>
                <a:gd name="connsiteX8" fmla="*/ 79399 w 187481"/>
                <a:gd name="connsiteY8" fmla="*/ 165123 h 226371"/>
                <a:gd name="connsiteX9" fmla="*/ 24 w 187481"/>
                <a:gd name="connsiteY9" fmla="*/ 225448 h 22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481" h="226371">
                  <a:moveTo>
                    <a:pt x="24" y="225448"/>
                  </a:moveTo>
                  <a:cubicBezTo>
                    <a:pt x="1611" y="230740"/>
                    <a:pt x="78341" y="212219"/>
                    <a:pt x="88924" y="196873"/>
                  </a:cubicBezTo>
                  <a:cubicBezTo>
                    <a:pt x="99507" y="181527"/>
                    <a:pt x="59291" y="156656"/>
                    <a:pt x="63524" y="133373"/>
                  </a:cubicBezTo>
                  <a:cubicBezTo>
                    <a:pt x="67757" y="110090"/>
                    <a:pt x="112737" y="69344"/>
                    <a:pt x="114324" y="57173"/>
                  </a:cubicBezTo>
                  <a:cubicBezTo>
                    <a:pt x="115911" y="45002"/>
                    <a:pt x="60878" y="69873"/>
                    <a:pt x="73049" y="60348"/>
                  </a:cubicBezTo>
                  <a:cubicBezTo>
                    <a:pt x="85220" y="50823"/>
                    <a:pt x="183645" y="1081"/>
                    <a:pt x="187349" y="23"/>
                  </a:cubicBezTo>
                  <a:cubicBezTo>
                    <a:pt x="191053" y="-1035"/>
                    <a:pt x="115911" y="34419"/>
                    <a:pt x="95274" y="53998"/>
                  </a:cubicBezTo>
                  <a:cubicBezTo>
                    <a:pt x="74637" y="73577"/>
                    <a:pt x="66170" y="98977"/>
                    <a:pt x="63524" y="117498"/>
                  </a:cubicBezTo>
                  <a:cubicBezTo>
                    <a:pt x="60878" y="136019"/>
                    <a:pt x="85749" y="147661"/>
                    <a:pt x="79399" y="165123"/>
                  </a:cubicBezTo>
                  <a:cubicBezTo>
                    <a:pt x="73049" y="182585"/>
                    <a:pt x="-1563" y="220156"/>
                    <a:pt x="24" y="225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39D2D7D7-5C36-2955-3D72-53810223853F}"/>
                </a:ext>
              </a:extLst>
            </p:cNvPr>
            <p:cNvSpPr/>
            <p:nvPr/>
          </p:nvSpPr>
          <p:spPr>
            <a:xfrm>
              <a:off x="3090826" y="396759"/>
              <a:ext cx="271414" cy="150110"/>
            </a:xfrm>
            <a:custGeom>
              <a:avLst/>
              <a:gdLst>
                <a:gd name="connsiteX0" fmla="*/ 90524 w 271414"/>
                <a:gd name="connsiteY0" fmla="*/ 116 h 150110"/>
                <a:gd name="connsiteX1" fmla="*/ 173074 w 271414"/>
                <a:gd name="connsiteY1" fmla="*/ 85841 h 150110"/>
                <a:gd name="connsiteX2" fmla="*/ 176249 w 271414"/>
                <a:gd name="connsiteY2" fmla="*/ 104891 h 150110"/>
                <a:gd name="connsiteX3" fmla="*/ 84174 w 271414"/>
                <a:gd name="connsiteY3" fmla="*/ 101716 h 150110"/>
                <a:gd name="connsiteX4" fmla="*/ 150849 w 271414"/>
                <a:gd name="connsiteY4" fmla="*/ 133466 h 150110"/>
                <a:gd name="connsiteX5" fmla="*/ 1624 w 271414"/>
                <a:gd name="connsiteY5" fmla="*/ 146166 h 150110"/>
                <a:gd name="connsiteX6" fmla="*/ 265149 w 271414"/>
                <a:gd name="connsiteY6" fmla="*/ 149341 h 150110"/>
                <a:gd name="connsiteX7" fmla="*/ 192124 w 271414"/>
                <a:gd name="connsiteY7" fmla="*/ 133466 h 150110"/>
                <a:gd name="connsiteX8" fmla="*/ 230224 w 271414"/>
                <a:gd name="connsiteY8" fmla="*/ 60441 h 150110"/>
                <a:gd name="connsiteX9" fmla="*/ 173074 w 271414"/>
                <a:gd name="connsiteY9" fmla="*/ 66791 h 150110"/>
                <a:gd name="connsiteX10" fmla="*/ 90524 w 271414"/>
                <a:gd name="connsiteY10" fmla="*/ 116 h 15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414" h="150110">
                  <a:moveTo>
                    <a:pt x="90524" y="116"/>
                  </a:moveTo>
                  <a:cubicBezTo>
                    <a:pt x="90524" y="3291"/>
                    <a:pt x="158787" y="68379"/>
                    <a:pt x="173074" y="85841"/>
                  </a:cubicBezTo>
                  <a:cubicBezTo>
                    <a:pt x="187361" y="103303"/>
                    <a:pt x="191066" y="102245"/>
                    <a:pt x="176249" y="104891"/>
                  </a:cubicBezTo>
                  <a:cubicBezTo>
                    <a:pt x="161432" y="107537"/>
                    <a:pt x="88407" y="96954"/>
                    <a:pt x="84174" y="101716"/>
                  </a:cubicBezTo>
                  <a:cubicBezTo>
                    <a:pt x="79941" y="106478"/>
                    <a:pt x="164607" y="126058"/>
                    <a:pt x="150849" y="133466"/>
                  </a:cubicBezTo>
                  <a:cubicBezTo>
                    <a:pt x="137091" y="140874"/>
                    <a:pt x="-17426" y="143520"/>
                    <a:pt x="1624" y="146166"/>
                  </a:cubicBezTo>
                  <a:cubicBezTo>
                    <a:pt x="20674" y="148812"/>
                    <a:pt x="233399" y="151458"/>
                    <a:pt x="265149" y="149341"/>
                  </a:cubicBezTo>
                  <a:cubicBezTo>
                    <a:pt x="296899" y="147224"/>
                    <a:pt x="197945" y="148283"/>
                    <a:pt x="192124" y="133466"/>
                  </a:cubicBezTo>
                  <a:cubicBezTo>
                    <a:pt x="186303" y="118649"/>
                    <a:pt x="233399" y="71554"/>
                    <a:pt x="230224" y="60441"/>
                  </a:cubicBezTo>
                  <a:cubicBezTo>
                    <a:pt x="227049" y="49328"/>
                    <a:pt x="193711" y="73670"/>
                    <a:pt x="173074" y="66791"/>
                  </a:cubicBezTo>
                  <a:cubicBezTo>
                    <a:pt x="152437" y="59912"/>
                    <a:pt x="90524" y="-3059"/>
                    <a:pt x="90524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ACA8504C-5DD7-B9D2-B70D-AB75BE2C4577}"/>
                </a:ext>
              </a:extLst>
            </p:cNvPr>
            <p:cNvSpPr/>
            <p:nvPr/>
          </p:nvSpPr>
          <p:spPr>
            <a:xfrm>
              <a:off x="3225711" y="301604"/>
              <a:ext cx="174893" cy="137200"/>
            </a:xfrm>
            <a:custGeom>
              <a:avLst/>
              <a:gdLst>
                <a:gd name="connsiteX0" fmla="*/ 89 w 174893"/>
                <a:gd name="connsiteY0" fmla="*/ 25421 h 137200"/>
                <a:gd name="connsiteX1" fmla="*/ 60414 w 174893"/>
                <a:gd name="connsiteY1" fmla="*/ 66696 h 137200"/>
                <a:gd name="connsiteX2" fmla="*/ 35014 w 174893"/>
                <a:gd name="connsiteY2" fmla="*/ 104796 h 137200"/>
                <a:gd name="connsiteX3" fmla="*/ 174714 w 174893"/>
                <a:gd name="connsiteY3" fmla="*/ 136546 h 137200"/>
                <a:gd name="connsiteX4" fmla="*/ 66764 w 174893"/>
                <a:gd name="connsiteY4" fmla="*/ 127021 h 137200"/>
                <a:gd name="connsiteX5" fmla="*/ 60414 w 174893"/>
                <a:gd name="connsiteY5" fmla="*/ 114321 h 137200"/>
                <a:gd name="connsiteX6" fmla="*/ 95339 w 174893"/>
                <a:gd name="connsiteY6" fmla="*/ 50821 h 137200"/>
                <a:gd name="connsiteX7" fmla="*/ 66764 w 174893"/>
                <a:gd name="connsiteY7" fmla="*/ 21 h 137200"/>
                <a:gd name="connsiteX8" fmla="*/ 76289 w 174893"/>
                <a:gd name="connsiteY8" fmla="*/ 44471 h 137200"/>
                <a:gd name="connsiteX9" fmla="*/ 89 w 174893"/>
                <a:gd name="connsiteY9" fmla="*/ 25421 h 13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893" h="137200">
                  <a:moveTo>
                    <a:pt x="89" y="25421"/>
                  </a:moveTo>
                  <a:cubicBezTo>
                    <a:pt x="-2557" y="29125"/>
                    <a:pt x="54593" y="53467"/>
                    <a:pt x="60414" y="66696"/>
                  </a:cubicBezTo>
                  <a:cubicBezTo>
                    <a:pt x="66235" y="79925"/>
                    <a:pt x="15964" y="93154"/>
                    <a:pt x="35014" y="104796"/>
                  </a:cubicBezTo>
                  <a:cubicBezTo>
                    <a:pt x="54064" y="116438"/>
                    <a:pt x="169422" y="132842"/>
                    <a:pt x="174714" y="136546"/>
                  </a:cubicBezTo>
                  <a:cubicBezTo>
                    <a:pt x="180006" y="140250"/>
                    <a:pt x="66764" y="127021"/>
                    <a:pt x="66764" y="127021"/>
                  </a:cubicBezTo>
                  <a:cubicBezTo>
                    <a:pt x="47714" y="123317"/>
                    <a:pt x="55651" y="127021"/>
                    <a:pt x="60414" y="114321"/>
                  </a:cubicBezTo>
                  <a:cubicBezTo>
                    <a:pt x="65177" y="101621"/>
                    <a:pt x="94281" y="69871"/>
                    <a:pt x="95339" y="50821"/>
                  </a:cubicBezTo>
                  <a:cubicBezTo>
                    <a:pt x="96397" y="31771"/>
                    <a:pt x="69939" y="1079"/>
                    <a:pt x="66764" y="21"/>
                  </a:cubicBezTo>
                  <a:cubicBezTo>
                    <a:pt x="63589" y="-1037"/>
                    <a:pt x="82110" y="37063"/>
                    <a:pt x="76289" y="44471"/>
                  </a:cubicBezTo>
                  <a:cubicBezTo>
                    <a:pt x="70468" y="51879"/>
                    <a:pt x="2735" y="21717"/>
                    <a:pt x="89" y="25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38435F5E-1AAD-0DED-2280-613869C446F9}"/>
                </a:ext>
              </a:extLst>
            </p:cNvPr>
            <p:cNvSpPr/>
            <p:nvPr/>
          </p:nvSpPr>
          <p:spPr>
            <a:xfrm>
              <a:off x="3088979" y="558666"/>
              <a:ext cx="48035" cy="301762"/>
            </a:xfrm>
            <a:custGeom>
              <a:avLst/>
              <a:gdLst>
                <a:gd name="connsiteX0" fmla="*/ 16171 w 48035"/>
                <a:gd name="connsiteY0" fmla="*/ 134 h 301762"/>
                <a:gd name="connsiteX1" fmla="*/ 296 w 48035"/>
                <a:gd name="connsiteY1" fmla="*/ 104909 h 301762"/>
                <a:gd name="connsiteX2" fmla="*/ 32046 w 48035"/>
                <a:gd name="connsiteY2" fmla="*/ 209684 h 301762"/>
                <a:gd name="connsiteX3" fmla="*/ 19346 w 48035"/>
                <a:gd name="connsiteY3" fmla="*/ 301759 h 301762"/>
                <a:gd name="connsiteX4" fmla="*/ 47921 w 48035"/>
                <a:gd name="connsiteY4" fmla="*/ 206509 h 301762"/>
                <a:gd name="connsiteX5" fmla="*/ 28871 w 48035"/>
                <a:gd name="connsiteY5" fmla="*/ 120784 h 301762"/>
                <a:gd name="connsiteX6" fmla="*/ 16171 w 48035"/>
                <a:gd name="connsiteY6" fmla="*/ 127134 h 301762"/>
                <a:gd name="connsiteX7" fmla="*/ 16171 w 48035"/>
                <a:gd name="connsiteY7" fmla="*/ 134 h 30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5" h="301762">
                  <a:moveTo>
                    <a:pt x="16171" y="134"/>
                  </a:moveTo>
                  <a:cubicBezTo>
                    <a:pt x="13525" y="-3570"/>
                    <a:pt x="-2350" y="69984"/>
                    <a:pt x="296" y="104909"/>
                  </a:cubicBezTo>
                  <a:cubicBezTo>
                    <a:pt x="2942" y="139834"/>
                    <a:pt x="28871" y="176876"/>
                    <a:pt x="32046" y="209684"/>
                  </a:cubicBezTo>
                  <a:cubicBezTo>
                    <a:pt x="35221" y="242492"/>
                    <a:pt x="16700" y="302288"/>
                    <a:pt x="19346" y="301759"/>
                  </a:cubicBezTo>
                  <a:cubicBezTo>
                    <a:pt x="21992" y="301230"/>
                    <a:pt x="46334" y="236671"/>
                    <a:pt x="47921" y="206509"/>
                  </a:cubicBezTo>
                  <a:cubicBezTo>
                    <a:pt x="49508" y="176347"/>
                    <a:pt x="34163" y="134013"/>
                    <a:pt x="28871" y="120784"/>
                  </a:cubicBezTo>
                  <a:cubicBezTo>
                    <a:pt x="23579" y="107555"/>
                    <a:pt x="19875" y="140892"/>
                    <a:pt x="16171" y="127134"/>
                  </a:cubicBezTo>
                  <a:cubicBezTo>
                    <a:pt x="12467" y="113376"/>
                    <a:pt x="18817" y="3838"/>
                    <a:pt x="16171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A02E101B-E9EA-5E2D-C889-D08453EF2FB3}"/>
                </a:ext>
              </a:extLst>
            </p:cNvPr>
            <p:cNvSpPr/>
            <p:nvPr/>
          </p:nvSpPr>
          <p:spPr>
            <a:xfrm>
              <a:off x="3146189" y="464910"/>
              <a:ext cx="372231" cy="537075"/>
            </a:xfrm>
            <a:custGeom>
              <a:avLst/>
              <a:gdLst>
                <a:gd name="connsiteX0" fmla="*/ 236 w 372231"/>
                <a:gd name="connsiteY0" fmla="*/ 119290 h 537075"/>
                <a:gd name="connsiteX1" fmla="*/ 193911 w 372231"/>
                <a:gd name="connsiteY1" fmla="*/ 138340 h 537075"/>
                <a:gd name="connsiteX2" fmla="*/ 276461 w 372231"/>
                <a:gd name="connsiteY2" fmla="*/ 189140 h 537075"/>
                <a:gd name="connsiteX3" fmla="*/ 257411 w 372231"/>
                <a:gd name="connsiteY3" fmla="*/ 109765 h 537075"/>
                <a:gd name="connsiteX4" fmla="*/ 241536 w 372231"/>
                <a:gd name="connsiteY4" fmla="*/ 1815 h 537075"/>
                <a:gd name="connsiteX5" fmla="*/ 276461 w 372231"/>
                <a:gd name="connsiteY5" fmla="*/ 205015 h 537075"/>
                <a:gd name="connsiteX6" fmla="*/ 298686 w 372231"/>
                <a:gd name="connsiteY6" fmla="*/ 309790 h 537075"/>
                <a:gd name="connsiteX7" fmla="*/ 241536 w 372231"/>
                <a:gd name="connsiteY7" fmla="*/ 217715 h 537075"/>
                <a:gd name="connsiteX8" fmla="*/ 260586 w 372231"/>
                <a:gd name="connsiteY8" fmla="*/ 462190 h 537075"/>
                <a:gd name="connsiteX9" fmla="*/ 276461 w 372231"/>
                <a:gd name="connsiteY9" fmla="*/ 487590 h 537075"/>
                <a:gd name="connsiteX10" fmla="*/ 371711 w 372231"/>
                <a:gd name="connsiteY10" fmla="*/ 535215 h 537075"/>
                <a:gd name="connsiteX11" fmla="*/ 311386 w 372231"/>
                <a:gd name="connsiteY11" fmla="*/ 516165 h 537075"/>
                <a:gd name="connsiteX12" fmla="*/ 241536 w 372231"/>
                <a:gd name="connsiteY12" fmla="*/ 414565 h 537075"/>
                <a:gd name="connsiteX13" fmla="*/ 251061 w 372231"/>
                <a:gd name="connsiteY13" fmla="*/ 236765 h 537075"/>
                <a:gd name="connsiteX14" fmla="*/ 247886 w 372231"/>
                <a:gd name="connsiteY14" fmla="*/ 135165 h 537075"/>
                <a:gd name="connsiteX15" fmla="*/ 155811 w 372231"/>
                <a:gd name="connsiteY15" fmla="*/ 109765 h 537075"/>
                <a:gd name="connsiteX16" fmla="*/ 236 w 372231"/>
                <a:gd name="connsiteY16" fmla="*/ 119290 h 5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2231" h="537075">
                  <a:moveTo>
                    <a:pt x="236" y="119290"/>
                  </a:moveTo>
                  <a:cubicBezTo>
                    <a:pt x="6586" y="124052"/>
                    <a:pt x="147874" y="126698"/>
                    <a:pt x="193911" y="138340"/>
                  </a:cubicBezTo>
                  <a:cubicBezTo>
                    <a:pt x="239948" y="149982"/>
                    <a:pt x="265878" y="193903"/>
                    <a:pt x="276461" y="189140"/>
                  </a:cubicBezTo>
                  <a:cubicBezTo>
                    <a:pt x="287044" y="184378"/>
                    <a:pt x="263232" y="140986"/>
                    <a:pt x="257411" y="109765"/>
                  </a:cubicBezTo>
                  <a:cubicBezTo>
                    <a:pt x="251590" y="78544"/>
                    <a:pt x="238361" y="-14060"/>
                    <a:pt x="241536" y="1815"/>
                  </a:cubicBezTo>
                  <a:cubicBezTo>
                    <a:pt x="244711" y="17690"/>
                    <a:pt x="266936" y="153686"/>
                    <a:pt x="276461" y="205015"/>
                  </a:cubicBezTo>
                  <a:cubicBezTo>
                    <a:pt x="285986" y="256344"/>
                    <a:pt x="304507" y="307673"/>
                    <a:pt x="298686" y="309790"/>
                  </a:cubicBezTo>
                  <a:cubicBezTo>
                    <a:pt x="292865" y="311907"/>
                    <a:pt x="247886" y="192315"/>
                    <a:pt x="241536" y="217715"/>
                  </a:cubicBezTo>
                  <a:cubicBezTo>
                    <a:pt x="235186" y="243115"/>
                    <a:pt x="254765" y="417211"/>
                    <a:pt x="260586" y="462190"/>
                  </a:cubicBezTo>
                  <a:cubicBezTo>
                    <a:pt x="266407" y="507169"/>
                    <a:pt x="257940" y="475419"/>
                    <a:pt x="276461" y="487590"/>
                  </a:cubicBezTo>
                  <a:cubicBezTo>
                    <a:pt x="294982" y="499761"/>
                    <a:pt x="365890" y="530453"/>
                    <a:pt x="371711" y="535215"/>
                  </a:cubicBezTo>
                  <a:cubicBezTo>
                    <a:pt x="377532" y="539977"/>
                    <a:pt x="333082" y="536273"/>
                    <a:pt x="311386" y="516165"/>
                  </a:cubicBezTo>
                  <a:cubicBezTo>
                    <a:pt x="289690" y="496057"/>
                    <a:pt x="251590" y="461132"/>
                    <a:pt x="241536" y="414565"/>
                  </a:cubicBezTo>
                  <a:cubicBezTo>
                    <a:pt x="231482" y="367998"/>
                    <a:pt x="250003" y="283332"/>
                    <a:pt x="251061" y="236765"/>
                  </a:cubicBezTo>
                  <a:cubicBezTo>
                    <a:pt x="252119" y="190198"/>
                    <a:pt x="263761" y="156332"/>
                    <a:pt x="247886" y="135165"/>
                  </a:cubicBezTo>
                  <a:cubicBezTo>
                    <a:pt x="232011" y="113998"/>
                    <a:pt x="194440" y="112940"/>
                    <a:pt x="155811" y="109765"/>
                  </a:cubicBezTo>
                  <a:cubicBezTo>
                    <a:pt x="117182" y="106590"/>
                    <a:pt x="-6114" y="114528"/>
                    <a:pt x="236" y="119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99A0A42B-51CA-C0D6-9092-ED58A23EC1B4}"/>
                </a:ext>
              </a:extLst>
            </p:cNvPr>
            <p:cNvSpPr/>
            <p:nvPr/>
          </p:nvSpPr>
          <p:spPr>
            <a:xfrm>
              <a:off x="3167542" y="827685"/>
              <a:ext cx="441515" cy="337324"/>
            </a:xfrm>
            <a:custGeom>
              <a:avLst/>
              <a:gdLst>
                <a:gd name="connsiteX0" fmla="*/ 1108 w 441515"/>
                <a:gd name="connsiteY0" fmla="*/ 990 h 337324"/>
                <a:gd name="connsiteX1" fmla="*/ 277333 w 441515"/>
                <a:gd name="connsiteY1" fmla="*/ 207365 h 337324"/>
                <a:gd name="connsiteX2" fmla="*/ 261458 w 441515"/>
                <a:gd name="connsiteY2" fmla="*/ 156565 h 337324"/>
                <a:gd name="connsiteX3" fmla="*/ 439258 w 441515"/>
                <a:gd name="connsiteY3" fmla="*/ 334365 h 337324"/>
                <a:gd name="connsiteX4" fmla="*/ 350358 w 441515"/>
                <a:gd name="connsiteY4" fmla="*/ 258165 h 337324"/>
                <a:gd name="connsiteX5" fmla="*/ 185258 w 441515"/>
                <a:gd name="connsiteY5" fmla="*/ 134340 h 337324"/>
                <a:gd name="connsiteX6" fmla="*/ 1108 w 441515"/>
                <a:gd name="connsiteY6" fmla="*/ 990 h 33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515" h="337324">
                  <a:moveTo>
                    <a:pt x="1108" y="990"/>
                  </a:moveTo>
                  <a:cubicBezTo>
                    <a:pt x="16454" y="13161"/>
                    <a:pt x="233941" y="181436"/>
                    <a:pt x="277333" y="207365"/>
                  </a:cubicBezTo>
                  <a:cubicBezTo>
                    <a:pt x="320725" y="233294"/>
                    <a:pt x="234471" y="135398"/>
                    <a:pt x="261458" y="156565"/>
                  </a:cubicBezTo>
                  <a:cubicBezTo>
                    <a:pt x="288446" y="177732"/>
                    <a:pt x="424441" y="317432"/>
                    <a:pt x="439258" y="334365"/>
                  </a:cubicBezTo>
                  <a:cubicBezTo>
                    <a:pt x="454075" y="351298"/>
                    <a:pt x="392691" y="291502"/>
                    <a:pt x="350358" y="258165"/>
                  </a:cubicBezTo>
                  <a:cubicBezTo>
                    <a:pt x="308025" y="224828"/>
                    <a:pt x="236587" y="176673"/>
                    <a:pt x="185258" y="134340"/>
                  </a:cubicBezTo>
                  <a:cubicBezTo>
                    <a:pt x="133929" y="92007"/>
                    <a:pt x="-14238" y="-11181"/>
                    <a:pt x="1108" y="9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F9B11814-B7B3-7F78-AB34-F0B92795ADB4}"/>
                </a:ext>
              </a:extLst>
            </p:cNvPr>
            <p:cNvSpPr/>
            <p:nvPr/>
          </p:nvSpPr>
          <p:spPr>
            <a:xfrm>
              <a:off x="2853171" y="761709"/>
              <a:ext cx="620309" cy="441643"/>
            </a:xfrm>
            <a:custGeom>
              <a:avLst/>
              <a:gdLst>
                <a:gd name="connsiteX0" fmla="*/ 1154 w 620309"/>
                <a:gd name="connsiteY0" fmla="*/ 216191 h 441643"/>
                <a:gd name="connsiteX1" fmla="*/ 182129 w 620309"/>
                <a:gd name="connsiteY1" fmla="*/ 108241 h 441643"/>
                <a:gd name="connsiteX2" fmla="*/ 344054 w 620309"/>
                <a:gd name="connsiteY2" fmla="*/ 184441 h 441643"/>
                <a:gd name="connsiteX3" fmla="*/ 321829 w 620309"/>
                <a:gd name="connsiteY3" fmla="*/ 130466 h 441643"/>
                <a:gd name="connsiteX4" fmla="*/ 512329 w 620309"/>
                <a:gd name="connsiteY4" fmla="*/ 324141 h 441643"/>
                <a:gd name="connsiteX5" fmla="*/ 620279 w 620309"/>
                <a:gd name="connsiteY5" fmla="*/ 441616 h 441643"/>
                <a:gd name="connsiteX6" fmla="*/ 502804 w 620309"/>
                <a:gd name="connsiteY6" fmla="*/ 314616 h 441643"/>
                <a:gd name="connsiteX7" fmla="*/ 242454 w 620309"/>
                <a:gd name="connsiteY7" fmla="*/ 98716 h 441643"/>
                <a:gd name="connsiteX8" fmla="*/ 163079 w 620309"/>
                <a:gd name="connsiteY8" fmla="*/ 66966 h 441643"/>
                <a:gd name="connsiteX9" fmla="*/ 159904 w 620309"/>
                <a:gd name="connsiteY9" fmla="*/ 291 h 441643"/>
                <a:gd name="connsiteX10" fmla="*/ 207529 w 620309"/>
                <a:gd name="connsiteY10" fmla="*/ 95541 h 441643"/>
                <a:gd name="connsiteX11" fmla="*/ 109104 w 620309"/>
                <a:gd name="connsiteY11" fmla="*/ 117766 h 441643"/>
                <a:gd name="connsiteX12" fmla="*/ 1154 w 620309"/>
                <a:gd name="connsiteY12" fmla="*/ 216191 h 44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0309" h="441643">
                  <a:moveTo>
                    <a:pt x="1154" y="216191"/>
                  </a:moveTo>
                  <a:cubicBezTo>
                    <a:pt x="13325" y="214604"/>
                    <a:pt x="124979" y="113533"/>
                    <a:pt x="182129" y="108241"/>
                  </a:cubicBezTo>
                  <a:cubicBezTo>
                    <a:pt x="239279" y="102949"/>
                    <a:pt x="320771" y="180737"/>
                    <a:pt x="344054" y="184441"/>
                  </a:cubicBezTo>
                  <a:cubicBezTo>
                    <a:pt x="367337" y="188145"/>
                    <a:pt x="293783" y="107183"/>
                    <a:pt x="321829" y="130466"/>
                  </a:cubicBezTo>
                  <a:cubicBezTo>
                    <a:pt x="349875" y="153749"/>
                    <a:pt x="462587" y="272283"/>
                    <a:pt x="512329" y="324141"/>
                  </a:cubicBezTo>
                  <a:cubicBezTo>
                    <a:pt x="562071" y="375999"/>
                    <a:pt x="621866" y="443203"/>
                    <a:pt x="620279" y="441616"/>
                  </a:cubicBezTo>
                  <a:cubicBezTo>
                    <a:pt x="618692" y="440029"/>
                    <a:pt x="565775" y="371766"/>
                    <a:pt x="502804" y="314616"/>
                  </a:cubicBezTo>
                  <a:cubicBezTo>
                    <a:pt x="439833" y="257466"/>
                    <a:pt x="299075" y="139991"/>
                    <a:pt x="242454" y="98716"/>
                  </a:cubicBezTo>
                  <a:cubicBezTo>
                    <a:pt x="185833" y="57441"/>
                    <a:pt x="176837" y="83370"/>
                    <a:pt x="163079" y="66966"/>
                  </a:cubicBezTo>
                  <a:cubicBezTo>
                    <a:pt x="149321" y="50562"/>
                    <a:pt x="152496" y="-4472"/>
                    <a:pt x="159904" y="291"/>
                  </a:cubicBezTo>
                  <a:cubicBezTo>
                    <a:pt x="167312" y="5053"/>
                    <a:pt x="215996" y="75962"/>
                    <a:pt x="207529" y="95541"/>
                  </a:cubicBezTo>
                  <a:cubicBezTo>
                    <a:pt x="199062" y="115120"/>
                    <a:pt x="141912" y="100833"/>
                    <a:pt x="109104" y="117766"/>
                  </a:cubicBezTo>
                  <a:cubicBezTo>
                    <a:pt x="76296" y="134699"/>
                    <a:pt x="-11017" y="217778"/>
                    <a:pt x="1154" y="216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C71E3982-364A-1B51-449F-067853E4184A}"/>
                </a:ext>
              </a:extLst>
            </p:cNvPr>
            <p:cNvSpPr/>
            <p:nvPr/>
          </p:nvSpPr>
          <p:spPr>
            <a:xfrm>
              <a:off x="2867025" y="907057"/>
              <a:ext cx="318509" cy="89893"/>
            </a:xfrm>
            <a:custGeom>
              <a:avLst/>
              <a:gdLst>
                <a:gd name="connsiteX0" fmla="*/ 0 w 318509"/>
                <a:gd name="connsiteY0" fmla="*/ 89893 h 89893"/>
                <a:gd name="connsiteX1" fmla="*/ 174625 w 318509"/>
                <a:gd name="connsiteY1" fmla="*/ 10518 h 89893"/>
                <a:gd name="connsiteX2" fmla="*/ 317500 w 318509"/>
                <a:gd name="connsiteY2" fmla="*/ 61318 h 89893"/>
                <a:gd name="connsiteX3" fmla="*/ 234950 w 318509"/>
                <a:gd name="connsiteY3" fmla="*/ 16868 h 89893"/>
                <a:gd name="connsiteX4" fmla="*/ 168275 w 318509"/>
                <a:gd name="connsiteY4" fmla="*/ 993 h 89893"/>
                <a:gd name="connsiteX5" fmla="*/ 85725 w 318509"/>
                <a:gd name="connsiteY5" fmla="*/ 42268 h 89893"/>
                <a:gd name="connsiteX6" fmla="*/ 0 w 318509"/>
                <a:gd name="connsiteY6" fmla="*/ 89893 h 8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509" h="89893">
                  <a:moveTo>
                    <a:pt x="0" y="89893"/>
                  </a:moveTo>
                  <a:cubicBezTo>
                    <a:pt x="60854" y="52586"/>
                    <a:pt x="121708" y="15280"/>
                    <a:pt x="174625" y="10518"/>
                  </a:cubicBezTo>
                  <a:cubicBezTo>
                    <a:pt x="227542" y="5756"/>
                    <a:pt x="307446" y="60260"/>
                    <a:pt x="317500" y="61318"/>
                  </a:cubicBezTo>
                  <a:cubicBezTo>
                    <a:pt x="327554" y="62376"/>
                    <a:pt x="259821" y="26922"/>
                    <a:pt x="234950" y="16868"/>
                  </a:cubicBezTo>
                  <a:cubicBezTo>
                    <a:pt x="210079" y="6814"/>
                    <a:pt x="193146" y="-3240"/>
                    <a:pt x="168275" y="993"/>
                  </a:cubicBezTo>
                  <a:cubicBezTo>
                    <a:pt x="143404" y="5226"/>
                    <a:pt x="85725" y="42268"/>
                    <a:pt x="85725" y="42268"/>
                  </a:cubicBezTo>
                  <a:lnTo>
                    <a:pt x="0" y="8989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21930575-94A9-593E-831F-2613192814A8}"/>
                </a:ext>
              </a:extLst>
            </p:cNvPr>
            <p:cNvSpPr/>
            <p:nvPr/>
          </p:nvSpPr>
          <p:spPr>
            <a:xfrm>
              <a:off x="2952242" y="942621"/>
              <a:ext cx="878841" cy="338279"/>
            </a:xfrm>
            <a:custGeom>
              <a:avLst/>
              <a:gdLst>
                <a:gd name="connsiteX0" fmla="*/ 508 w 878841"/>
                <a:gd name="connsiteY0" fmla="*/ 67029 h 338279"/>
                <a:gd name="connsiteX1" fmla="*/ 127508 w 878841"/>
                <a:gd name="connsiteY1" fmla="*/ 28929 h 338279"/>
                <a:gd name="connsiteX2" fmla="*/ 276733 w 878841"/>
                <a:gd name="connsiteY2" fmla="*/ 130529 h 338279"/>
                <a:gd name="connsiteX3" fmla="*/ 470408 w 878841"/>
                <a:gd name="connsiteY3" fmla="*/ 263879 h 338279"/>
                <a:gd name="connsiteX4" fmla="*/ 448183 w 878841"/>
                <a:gd name="connsiteY4" fmla="*/ 301979 h 338279"/>
                <a:gd name="connsiteX5" fmla="*/ 673608 w 878841"/>
                <a:gd name="connsiteY5" fmla="*/ 206729 h 338279"/>
                <a:gd name="connsiteX6" fmla="*/ 876808 w 878841"/>
                <a:gd name="connsiteY6" fmla="*/ 267054 h 338279"/>
                <a:gd name="connsiteX7" fmla="*/ 768858 w 878841"/>
                <a:gd name="connsiteY7" fmla="*/ 200379 h 338279"/>
                <a:gd name="connsiteX8" fmla="*/ 619633 w 878841"/>
                <a:gd name="connsiteY8" fmla="*/ 254354 h 338279"/>
                <a:gd name="connsiteX9" fmla="*/ 460883 w 878841"/>
                <a:gd name="connsiteY9" fmla="*/ 336904 h 338279"/>
                <a:gd name="connsiteX10" fmla="*/ 413258 w 878841"/>
                <a:gd name="connsiteY10" fmla="*/ 181329 h 338279"/>
                <a:gd name="connsiteX11" fmla="*/ 260858 w 878841"/>
                <a:gd name="connsiteY11" fmla="*/ 54329 h 338279"/>
                <a:gd name="connsiteX12" fmla="*/ 273558 w 878841"/>
                <a:gd name="connsiteY12" fmla="*/ 82904 h 338279"/>
                <a:gd name="connsiteX13" fmla="*/ 89408 w 878841"/>
                <a:gd name="connsiteY13" fmla="*/ 354 h 338279"/>
                <a:gd name="connsiteX14" fmla="*/ 508 w 878841"/>
                <a:gd name="connsiteY14" fmla="*/ 67029 h 33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8841" h="338279">
                  <a:moveTo>
                    <a:pt x="508" y="67029"/>
                  </a:moveTo>
                  <a:cubicBezTo>
                    <a:pt x="6858" y="71791"/>
                    <a:pt x="81471" y="18346"/>
                    <a:pt x="127508" y="28929"/>
                  </a:cubicBezTo>
                  <a:cubicBezTo>
                    <a:pt x="173545" y="39512"/>
                    <a:pt x="276733" y="130529"/>
                    <a:pt x="276733" y="130529"/>
                  </a:cubicBezTo>
                  <a:cubicBezTo>
                    <a:pt x="333883" y="169687"/>
                    <a:pt x="441833" y="235304"/>
                    <a:pt x="470408" y="263879"/>
                  </a:cubicBezTo>
                  <a:cubicBezTo>
                    <a:pt x="498983" y="292454"/>
                    <a:pt x="414316" y="311504"/>
                    <a:pt x="448183" y="301979"/>
                  </a:cubicBezTo>
                  <a:cubicBezTo>
                    <a:pt x="482050" y="292454"/>
                    <a:pt x="602171" y="212550"/>
                    <a:pt x="673608" y="206729"/>
                  </a:cubicBezTo>
                  <a:cubicBezTo>
                    <a:pt x="745046" y="200908"/>
                    <a:pt x="860933" y="268112"/>
                    <a:pt x="876808" y="267054"/>
                  </a:cubicBezTo>
                  <a:cubicBezTo>
                    <a:pt x="892683" y="265996"/>
                    <a:pt x="811720" y="202496"/>
                    <a:pt x="768858" y="200379"/>
                  </a:cubicBezTo>
                  <a:cubicBezTo>
                    <a:pt x="725996" y="198262"/>
                    <a:pt x="670962" y="231600"/>
                    <a:pt x="619633" y="254354"/>
                  </a:cubicBezTo>
                  <a:cubicBezTo>
                    <a:pt x="568304" y="277108"/>
                    <a:pt x="495279" y="349075"/>
                    <a:pt x="460883" y="336904"/>
                  </a:cubicBezTo>
                  <a:cubicBezTo>
                    <a:pt x="426487" y="324733"/>
                    <a:pt x="446595" y="228425"/>
                    <a:pt x="413258" y="181329"/>
                  </a:cubicBezTo>
                  <a:cubicBezTo>
                    <a:pt x="379921" y="134233"/>
                    <a:pt x="284141" y="70733"/>
                    <a:pt x="260858" y="54329"/>
                  </a:cubicBezTo>
                  <a:cubicBezTo>
                    <a:pt x="237575" y="37925"/>
                    <a:pt x="302133" y="91900"/>
                    <a:pt x="273558" y="82904"/>
                  </a:cubicBezTo>
                  <a:cubicBezTo>
                    <a:pt x="244983" y="73908"/>
                    <a:pt x="130154" y="6175"/>
                    <a:pt x="89408" y="354"/>
                  </a:cubicBezTo>
                  <a:cubicBezTo>
                    <a:pt x="48662" y="-5467"/>
                    <a:pt x="-5842" y="62267"/>
                    <a:pt x="508" y="670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B93272E2-B4C4-D7F5-6E88-E70A0D63BB4C}"/>
                </a:ext>
              </a:extLst>
            </p:cNvPr>
            <p:cNvSpPr/>
            <p:nvPr/>
          </p:nvSpPr>
          <p:spPr>
            <a:xfrm>
              <a:off x="2701918" y="714375"/>
              <a:ext cx="295348" cy="679493"/>
            </a:xfrm>
            <a:custGeom>
              <a:avLst/>
              <a:gdLst>
                <a:gd name="connsiteX0" fmla="*/ 295282 w 295348"/>
                <a:gd name="connsiteY0" fmla="*/ 0 h 679493"/>
                <a:gd name="connsiteX1" fmla="*/ 92082 w 295348"/>
                <a:gd name="connsiteY1" fmla="*/ 260350 h 679493"/>
                <a:gd name="connsiteX2" fmla="*/ 57157 w 295348"/>
                <a:gd name="connsiteY2" fmla="*/ 425450 h 679493"/>
                <a:gd name="connsiteX3" fmla="*/ 57157 w 295348"/>
                <a:gd name="connsiteY3" fmla="*/ 495300 h 679493"/>
                <a:gd name="connsiteX4" fmla="*/ 7 w 295348"/>
                <a:gd name="connsiteY4" fmla="*/ 679450 h 679493"/>
                <a:gd name="connsiteX5" fmla="*/ 53982 w 295348"/>
                <a:gd name="connsiteY5" fmla="*/ 511175 h 679493"/>
                <a:gd name="connsiteX6" fmla="*/ 158757 w 295348"/>
                <a:gd name="connsiteY6" fmla="*/ 361950 h 679493"/>
                <a:gd name="connsiteX7" fmla="*/ 111132 w 295348"/>
                <a:gd name="connsiteY7" fmla="*/ 355600 h 679493"/>
                <a:gd name="connsiteX8" fmla="*/ 123832 w 295348"/>
                <a:gd name="connsiteY8" fmla="*/ 279400 h 679493"/>
                <a:gd name="connsiteX9" fmla="*/ 104782 w 295348"/>
                <a:gd name="connsiteY9" fmla="*/ 330200 h 679493"/>
                <a:gd name="connsiteX10" fmla="*/ 107957 w 295348"/>
                <a:gd name="connsiteY10" fmla="*/ 415925 h 679493"/>
                <a:gd name="connsiteX11" fmla="*/ 114307 w 295348"/>
                <a:gd name="connsiteY11" fmla="*/ 260350 h 679493"/>
                <a:gd name="connsiteX12" fmla="*/ 295282 w 295348"/>
                <a:gd name="connsiteY12" fmla="*/ 0 h 67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348" h="679493">
                  <a:moveTo>
                    <a:pt x="295282" y="0"/>
                  </a:moveTo>
                  <a:cubicBezTo>
                    <a:pt x="291578" y="0"/>
                    <a:pt x="131769" y="189442"/>
                    <a:pt x="92082" y="260350"/>
                  </a:cubicBezTo>
                  <a:cubicBezTo>
                    <a:pt x="52395" y="331258"/>
                    <a:pt x="62978" y="386292"/>
                    <a:pt x="57157" y="425450"/>
                  </a:cubicBezTo>
                  <a:cubicBezTo>
                    <a:pt x="51336" y="464608"/>
                    <a:pt x="66682" y="452967"/>
                    <a:pt x="57157" y="495300"/>
                  </a:cubicBezTo>
                  <a:cubicBezTo>
                    <a:pt x="47632" y="537633"/>
                    <a:pt x="536" y="676804"/>
                    <a:pt x="7" y="679450"/>
                  </a:cubicBezTo>
                  <a:cubicBezTo>
                    <a:pt x="-522" y="682096"/>
                    <a:pt x="27524" y="564092"/>
                    <a:pt x="53982" y="511175"/>
                  </a:cubicBezTo>
                  <a:cubicBezTo>
                    <a:pt x="80440" y="458258"/>
                    <a:pt x="149232" y="387879"/>
                    <a:pt x="158757" y="361950"/>
                  </a:cubicBezTo>
                  <a:cubicBezTo>
                    <a:pt x="168282" y="336021"/>
                    <a:pt x="116953" y="369358"/>
                    <a:pt x="111132" y="355600"/>
                  </a:cubicBezTo>
                  <a:cubicBezTo>
                    <a:pt x="105311" y="341842"/>
                    <a:pt x="124890" y="283633"/>
                    <a:pt x="123832" y="279400"/>
                  </a:cubicBezTo>
                  <a:cubicBezTo>
                    <a:pt x="122774" y="275167"/>
                    <a:pt x="107428" y="307446"/>
                    <a:pt x="104782" y="330200"/>
                  </a:cubicBezTo>
                  <a:cubicBezTo>
                    <a:pt x="102136" y="352954"/>
                    <a:pt x="106370" y="427567"/>
                    <a:pt x="107957" y="415925"/>
                  </a:cubicBezTo>
                  <a:cubicBezTo>
                    <a:pt x="109544" y="404283"/>
                    <a:pt x="80970" y="322792"/>
                    <a:pt x="114307" y="260350"/>
                  </a:cubicBezTo>
                  <a:cubicBezTo>
                    <a:pt x="147644" y="197908"/>
                    <a:pt x="298986" y="0"/>
                    <a:pt x="29528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C25635D2-E545-4783-F204-17E6246862A7}"/>
                </a:ext>
              </a:extLst>
            </p:cNvPr>
            <p:cNvSpPr/>
            <p:nvPr/>
          </p:nvSpPr>
          <p:spPr>
            <a:xfrm>
              <a:off x="2846612" y="1017621"/>
              <a:ext cx="392528" cy="293681"/>
            </a:xfrm>
            <a:custGeom>
              <a:avLst/>
              <a:gdLst>
                <a:gd name="connsiteX0" fmla="*/ 4538 w 392528"/>
                <a:gd name="connsiteY0" fmla="*/ 1554 h 293681"/>
                <a:gd name="connsiteX1" fmla="*/ 268063 w 392528"/>
                <a:gd name="connsiteY1" fmla="*/ 84104 h 293681"/>
                <a:gd name="connsiteX2" fmla="*/ 372838 w 392528"/>
                <a:gd name="connsiteY2" fmla="*/ 141254 h 293681"/>
                <a:gd name="connsiteX3" fmla="*/ 277588 w 392528"/>
                <a:gd name="connsiteY3" fmla="*/ 90454 h 293681"/>
                <a:gd name="connsiteX4" fmla="*/ 17238 w 392528"/>
                <a:gd name="connsiteY4" fmla="*/ 77754 h 293681"/>
                <a:gd name="connsiteX5" fmla="*/ 223613 w 392528"/>
                <a:gd name="connsiteY5" fmla="*/ 128554 h 293681"/>
                <a:gd name="connsiteX6" fmla="*/ 68038 w 392528"/>
                <a:gd name="connsiteY6" fmla="*/ 125379 h 293681"/>
                <a:gd name="connsiteX7" fmla="*/ 287113 w 392528"/>
                <a:gd name="connsiteY7" fmla="*/ 198404 h 293681"/>
                <a:gd name="connsiteX8" fmla="*/ 391888 w 392528"/>
                <a:gd name="connsiteY8" fmla="*/ 293654 h 293681"/>
                <a:gd name="connsiteX9" fmla="*/ 242663 w 392528"/>
                <a:gd name="connsiteY9" fmla="*/ 188879 h 293681"/>
                <a:gd name="connsiteX10" fmla="*/ 96613 w 392528"/>
                <a:gd name="connsiteY10" fmla="*/ 119029 h 293681"/>
                <a:gd name="connsiteX11" fmla="*/ 99788 w 392528"/>
                <a:gd name="connsiteY11" fmla="*/ 39654 h 293681"/>
                <a:gd name="connsiteX12" fmla="*/ 4538 w 392528"/>
                <a:gd name="connsiteY12" fmla="*/ 1554 h 29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528" h="293681">
                  <a:moveTo>
                    <a:pt x="4538" y="1554"/>
                  </a:moveTo>
                  <a:cubicBezTo>
                    <a:pt x="32584" y="8962"/>
                    <a:pt x="206680" y="60821"/>
                    <a:pt x="268063" y="84104"/>
                  </a:cubicBezTo>
                  <a:cubicBezTo>
                    <a:pt x="329446" y="107387"/>
                    <a:pt x="371250" y="140196"/>
                    <a:pt x="372838" y="141254"/>
                  </a:cubicBezTo>
                  <a:cubicBezTo>
                    <a:pt x="374426" y="142312"/>
                    <a:pt x="336855" y="101037"/>
                    <a:pt x="277588" y="90454"/>
                  </a:cubicBezTo>
                  <a:cubicBezTo>
                    <a:pt x="218321" y="79871"/>
                    <a:pt x="26234" y="71404"/>
                    <a:pt x="17238" y="77754"/>
                  </a:cubicBezTo>
                  <a:cubicBezTo>
                    <a:pt x="8242" y="84104"/>
                    <a:pt x="215146" y="120617"/>
                    <a:pt x="223613" y="128554"/>
                  </a:cubicBezTo>
                  <a:cubicBezTo>
                    <a:pt x="232080" y="136492"/>
                    <a:pt x="57455" y="113737"/>
                    <a:pt x="68038" y="125379"/>
                  </a:cubicBezTo>
                  <a:cubicBezTo>
                    <a:pt x="78621" y="137021"/>
                    <a:pt x="233138" y="170358"/>
                    <a:pt x="287113" y="198404"/>
                  </a:cubicBezTo>
                  <a:cubicBezTo>
                    <a:pt x="341088" y="226450"/>
                    <a:pt x="399296" y="295241"/>
                    <a:pt x="391888" y="293654"/>
                  </a:cubicBezTo>
                  <a:cubicBezTo>
                    <a:pt x="384480" y="292067"/>
                    <a:pt x="291875" y="217983"/>
                    <a:pt x="242663" y="188879"/>
                  </a:cubicBezTo>
                  <a:cubicBezTo>
                    <a:pt x="193451" y="159775"/>
                    <a:pt x="120425" y="143900"/>
                    <a:pt x="96613" y="119029"/>
                  </a:cubicBezTo>
                  <a:cubicBezTo>
                    <a:pt x="72801" y="94158"/>
                    <a:pt x="112488" y="65054"/>
                    <a:pt x="99788" y="39654"/>
                  </a:cubicBezTo>
                  <a:cubicBezTo>
                    <a:pt x="87088" y="14254"/>
                    <a:pt x="-23508" y="-5854"/>
                    <a:pt x="4538" y="1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3621FBE6-305E-2539-CC43-B0BACD85736B}"/>
                </a:ext>
              </a:extLst>
            </p:cNvPr>
            <p:cNvSpPr/>
            <p:nvPr/>
          </p:nvSpPr>
          <p:spPr>
            <a:xfrm>
              <a:off x="2777121" y="1082675"/>
              <a:ext cx="535227" cy="237416"/>
            </a:xfrm>
            <a:custGeom>
              <a:avLst/>
              <a:gdLst>
                <a:gd name="connsiteX0" fmla="*/ 166104 w 535227"/>
                <a:gd name="connsiteY0" fmla="*/ 0 h 237416"/>
                <a:gd name="connsiteX1" fmla="*/ 121654 w 535227"/>
                <a:gd name="connsiteY1" fmla="*/ 76200 h 237416"/>
                <a:gd name="connsiteX2" fmla="*/ 159754 w 535227"/>
                <a:gd name="connsiteY2" fmla="*/ 174625 h 237416"/>
                <a:gd name="connsiteX3" fmla="*/ 156579 w 535227"/>
                <a:gd name="connsiteY3" fmla="*/ 219075 h 237416"/>
                <a:gd name="connsiteX4" fmla="*/ 207379 w 535227"/>
                <a:gd name="connsiteY4" fmla="*/ 225425 h 237416"/>
                <a:gd name="connsiteX5" fmla="*/ 80379 w 535227"/>
                <a:gd name="connsiteY5" fmla="*/ 206375 h 237416"/>
                <a:gd name="connsiteX6" fmla="*/ 343904 w 535227"/>
                <a:gd name="connsiteY6" fmla="*/ 190500 h 237416"/>
                <a:gd name="connsiteX7" fmla="*/ 528054 w 535227"/>
                <a:gd name="connsiteY7" fmla="*/ 215900 h 237416"/>
                <a:gd name="connsiteX8" fmla="*/ 93079 w 535227"/>
                <a:gd name="connsiteY8" fmla="*/ 231775 h 237416"/>
                <a:gd name="connsiteX9" fmla="*/ 61329 w 535227"/>
                <a:gd name="connsiteY9" fmla="*/ 114300 h 237416"/>
                <a:gd name="connsiteX10" fmla="*/ 1004 w 535227"/>
                <a:gd name="connsiteY10" fmla="*/ 114300 h 237416"/>
                <a:gd name="connsiteX11" fmla="*/ 115304 w 535227"/>
                <a:gd name="connsiteY11" fmla="*/ 76200 h 237416"/>
                <a:gd name="connsiteX12" fmla="*/ 166104 w 535227"/>
                <a:gd name="connsiteY12" fmla="*/ 0 h 23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227" h="237416">
                  <a:moveTo>
                    <a:pt x="166104" y="0"/>
                  </a:moveTo>
                  <a:cubicBezTo>
                    <a:pt x="167162" y="0"/>
                    <a:pt x="122712" y="47096"/>
                    <a:pt x="121654" y="76200"/>
                  </a:cubicBezTo>
                  <a:cubicBezTo>
                    <a:pt x="120596" y="105304"/>
                    <a:pt x="153933" y="150812"/>
                    <a:pt x="159754" y="174625"/>
                  </a:cubicBezTo>
                  <a:cubicBezTo>
                    <a:pt x="165575" y="198438"/>
                    <a:pt x="148641" y="210608"/>
                    <a:pt x="156579" y="219075"/>
                  </a:cubicBezTo>
                  <a:cubicBezTo>
                    <a:pt x="164516" y="227542"/>
                    <a:pt x="220079" y="227542"/>
                    <a:pt x="207379" y="225425"/>
                  </a:cubicBezTo>
                  <a:cubicBezTo>
                    <a:pt x="194679" y="223308"/>
                    <a:pt x="57625" y="212196"/>
                    <a:pt x="80379" y="206375"/>
                  </a:cubicBezTo>
                  <a:cubicBezTo>
                    <a:pt x="103133" y="200554"/>
                    <a:pt x="269292" y="188913"/>
                    <a:pt x="343904" y="190500"/>
                  </a:cubicBezTo>
                  <a:cubicBezTo>
                    <a:pt x="418516" y="192087"/>
                    <a:pt x="569858" y="209021"/>
                    <a:pt x="528054" y="215900"/>
                  </a:cubicBezTo>
                  <a:cubicBezTo>
                    <a:pt x="486250" y="222779"/>
                    <a:pt x="170867" y="248708"/>
                    <a:pt x="93079" y="231775"/>
                  </a:cubicBezTo>
                  <a:cubicBezTo>
                    <a:pt x="15291" y="214842"/>
                    <a:pt x="76675" y="133879"/>
                    <a:pt x="61329" y="114300"/>
                  </a:cubicBezTo>
                  <a:cubicBezTo>
                    <a:pt x="45983" y="94721"/>
                    <a:pt x="-7992" y="120650"/>
                    <a:pt x="1004" y="114300"/>
                  </a:cubicBezTo>
                  <a:cubicBezTo>
                    <a:pt x="10000" y="107950"/>
                    <a:pt x="86729" y="97896"/>
                    <a:pt x="115304" y="76200"/>
                  </a:cubicBezTo>
                  <a:cubicBezTo>
                    <a:pt x="143879" y="54504"/>
                    <a:pt x="165046" y="0"/>
                    <a:pt x="1661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EBB72C98-6825-1072-C750-94F0797E404F}"/>
                </a:ext>
              </a:extLst>
            </p:cNvPr>
            <p:cNvSpPr/>
            <p:nvPr/>
          </p:nvSpPr>
          <p:spPr>
            <a:xfrm>
              <a:off x="2793943" y="1307869"/>
              <a:ext cx="431857" cy="79270"/>
            </a:xfrm>
            <a:custGeom>
              <a:avLst/>
              <a:gdLst>
                <a:gd name="connsiteX0" fmla="*/ 431857 w 431857"/>
                <a:gd name="connsiteY0" fmla="*/ 51031 h 79270"/>
                <a:gd name="connsiteX1" fmla="*/ 238182 w 431857"/>
                <a:gd name="connsiteY1" fmla="*/ 76431 h 79270"/>
                <a:gd name="connsiteX2" fmla="*/ 127057 w 431857"/>
                <a:gd name="connsiteY2" fmla="*/ 70081 h 79270"/>
                <a:gd name="connsiteX3" fmla="*/ 57 w 431857"/>
                <a:gd name="connsiteY3" fmla="*/ 231 h 79270"/>
                <a:gd name="connsiteX4" fmla="*/ 142932 w 431857"/>
                <a:gd name="connsiteY4" fmla="*/ 47856 h 79270"/>
                <a:gd name="connsiteX5" fmla="*/ 285807 w 431857"/>
                <a:gd name="connsiteY5" fmla="*/ 57381 h 79270"/>
                <a:gd name="connsiteX6" fmla="*/ 225482 w 431857"/>
                <a:gd name="connsiteY6" fmla="*/ 57381 h 79270"/>
                <a:gd name="connsiteX7" fmla="*/ 431857 w 431857"/>
                <a:gd name="connsiteY7" fmla="*/ 51031 h 7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857" h="79270">
                  <a:moveTo>
                    <a:pt x="431857" y="51031"/>
                  </a:moveTo>
                  <a:cubicBezTo>
                    <a:pt x="360419" y="62143"/>
                    <a:pt x="288982" y="73256"/>
                    <a:pt x="238182" y="76431"/>
                  </a:cubicBezTo>
                  <a:cubicBezTo>
                    <a:pt x="187382" y="79606"/>
                    <a:pt x="166744" y="82781"/>
                    <a:pt x="127057" y="70081"/>
                  </a:cubicBezTo>
                  <a:cubicBezTo>
                    <a:pt x="87369" y="57381"/>
                    <a:pt x="-2589" y="3935"/>
                    <a:pt x="57" y="231"/>
                  </a:cubicBezTo>
                  <a:cubicBezTo>
                    <a:pt x="2703" y="-3473"/>
                    <a:pt x="95307" y="38331"/>
                    <a:pt x="142932" y="47856"/>
                  </a:cubicBezTo>
                  <a:cubicBezTo>
                    <a:pt x="190557" y="57381"/>
                    <a:pt x="272049" y="55794"/>
                    <a:pt x="285807" y="57381"/>
                  </a:cubicBezTo>
                  <a:cubicBezTo>
                    <a:pt x="299565" y="58968"/>
                    <a:pt x="225482" y="57381"/>
                    <a:pt x="225482" y="57381"/>
                  </a:cubicBezTo>
                  <a:lnTo>
                    <a:pt x="431857" y="5103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AFA70A39-5FB3-C8B3-AB78-6F41744E6757}"/>
                </a:ext>
              </a:extLst>
            </p:cNvPr>
            <p:cNvSpPr/>
            <p:nvPr/>
          </p:nvSpPr>
          <p:spPr>
            <a:xfrm>
              <a:off x="2634234" y="1367394"/>
              <a:ext cx="528133" cy="492054"/>
            </a:xfrm>
            <a:custGeom>
              <a:avLst/>
              <a:gdLst>
                <a:gd name="connsiteX0" fmla="*/ 524891 w 528133"/>
                <a:gd name="connsiteY0" fmla="*/ 1031 h 492054"/>
                <a:gd name="connsiteX1" fmla="*/ 372491 w 528133"/>
                <a:gd name="connsiteY1" fmla="*/ 96281 h 492054"/>
                <a:gd name="connsiteX2" fmla="*/ 242316 w 528133"/>
                <a:gd name="connsiteY2" fmla="*/ 194706 h 492054"/>
                <a:gd name="connsiteX3" fmla="*/ 7366 w 528133"/>
                <a:gd name="connsiteY3" fmla="*/ 483631 h 492054"/>
                <a:gd name="connsiteX4" fmla="*/ 89916 w 528133"/>
                <a:gd name="connsiteY4" fmla="*/ 388381 h 492054"/>
                <a:gd name="connsiteX5" fmla="*/ 394716 w 528133"/>
                <a:gd name="connsiteY5" fmla="*/ 118506 h 492054"/>
                <a:gd name="connsiteX6" fmla="*/ 397891 w 528133"/>
                <a:gd name="connsiteY6" fmla="*/ 115331 h 492054"/>
                <a:gd name="connsiteX7" fmla="*/ 220091 w 528133"/>
                <a:gd name="connsiteY7" fmla="*/ 159781 h 492054"/>
                <a:gd name="connsiteX8" fmla="*/ 524891 w 528133"/>
                <a:gd name="connsiteY8" fmla="*/ 1031 h 49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133" h="492054">
                  <a:moveTo>
                    <a:pt x="524891" y="1031"/>
                  </a:moveTo>
                  <a:cubicBezTo>
                    <a:pt x="550291" y="-9552"/>
                    <a:pt x="419587" y="64002"/>
                    <a:pt x="372491" y="96281"/>
                  </a:cubicBezTo>
                  <a:cubicBezTo>
                    <a:pt x="325395" y="128560"/>
                    <a:pt x="303170" y="130148"/>
                    <a:pt x="242316" y="194706"/>
                  </a:cubicBezTo>
                  <a:cubicBezTo>
                    <a:pt x="181462" y="259264"/>
                    <a:pt x="32766" y="451352"/>
                    <a:pt x="7366" y="483631"/>
                  </a:cubicBezTo>
                  <a:cubicBezTo>
                    <a:pt x="-18034" y="515910"/>
                    <a:pt x="25358" y="449235"/>
                    <a:pt x="89916" y="388381"/>
                  </a:cubicBezTo>
                  <a:cubicBezTo>
                    <a:pt x="154474" y="327527"/>
                    <a:pt x="343387" y="164014"/>
                    <a:pt x="394716" y="118506"/>
                  </a:cubicBezTo>
                  <a:cubicBezTo>
                    <a:pt x="446045" y="72998"/>
                    <a:pt x="426995" y="108452"/>
                    <a:pt x="397891" y="115331"/>
                  </a:cubicBezTo>
                  <a:cubicBezTo>
                    <a:pt x="368787" y="122210"/>
                    <a:pt x="199453" y="175656"/>
                    <a:pt x="220091" y="159781"/>
                  </a:cubicBezTo>
                  <a:cubicBezTo>
                    <a:pt x="240728" y="143906"/>
                    <a:pt x="499491" y="11614"/>
                    <a:pt x="524891" y="1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D769366F-8392-CCEF-450B-9B31DF838D5F}"/>
                </a:ext>
              </a:extLst>
            </p:cNvPr>
            <p:cNvSpPr/>
            <p:nvPr/>
          </p:nvSpPr>
          <p:spPr>
            <a:xfrm>
              <a:off x="2847960" y="1341095"/>
              <a:ext cx="304820" cy="173983"/>
            </a:xfrm>
            <a:custGeom>
              <a:avLst/>
              <a:gdLst>
                <a:gd name="connsiteX0" fmla="*/ 304815 w 304820"/>
                <a:gd name="connsiteY0" fmla="*/ 17805 h 173983"/>
                <a:gd name="connsiteX1" fmla="*/ 104790 w 304820"/>
                <a:gd name="connsiteY1" fmla="*/ 62255 h 173983"/>
                <a:gd name="connsiteX2" fmla="*/ 15 w 304820"/>
                <a:gd name="connsiteY2" fmla="*/ 173380 h 173983"/>
                <a:gd name="connsiteX3" fmla="*/ 111140 w 304820"/>
                <a:gd name="connsiteY3" fmla="*/ 8280 h 173983"/>
                <a:gd name="connsiteX4" fmla="*/ 304815 w 304820"/>
                <a:gd name="connsiteY4" fmla="*/ 17805 h 17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20" h="173983">
                  <a:moveTo>
                    <a:pt x="304815" y="17805"/>
                  </a:moveTo>
                  <a:cubicBezTo>
                    <a:pt x="303757" y="26801"/>
                    <a:pt x="155590" y="36326"/>
                    <a:pt x="104790" y="62255"/>
                  </a:cubicBezTo>
                  <a:cubicBezTo>
                    <a:pt x="53990" y="88184"/>
                    <a:pt x="-1043" y="182376"/>
                    <a:pt x="15" y="173380"/>
                  </a:cubicBezTo>
                  <a:cubicBezTo>
                    <a:pt x="1073" y="164384"/>
                    <a:pt x="58224" y="27859"/>
                    <a:pt x="111140" y="8280"/>
                  </a:cubicBezTo>
                  <a:cubicBezTo>
                    <a:pt x="164056" y="-11299"/>
                    <a:pt x="305873" y="8809"/>
                    <a:pt x="304815" y="17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054D7D09-574B-3172-BA14-BEEFC39E9520}"/>
                </a:ext>
              </a:extLst>
            </p:cNvPr>
            <p:cNvSpPr/>
            <p:nvPr/>
          </p:nvSpPr>
          <p:spPr>
            <a:xfrm>
              <a:off x="2779953" y="1333442"/>
              <a:ext cx="144420" cy="336619"/>
            </a:xfrm>
            <a:custGeom>
              <a:avLst/>
              <a:gdLst>
                <a:gd name="connsiteX0" fmla="*/ 131522 w 144420"/>
                <a:gd name="connsiteY0" fmla="*/ 58 h 336619"/>
                <a:gd name="connsiteX1" fmla="*/ 58497 w 144420"/>
                <a:gd name="connsiteY1" fmla="*/ 209608 h 336619"/>
                <a:gd name="connsiteX2" fmla="*/ 33097 w 144420"/>
                <a:gd name="connsiteY2" fmla="*/ 336608 h 336619"/>
                <a:gd name="connsiteX3" fmla="*/ 144222 w 144420"/>
                <a:gd name="connsiteY3" fmla="*/ 203258 h 336619"/>
                <a:gd name="connsiteX4" fmla="*/ 1347 w 144420"/>
                <a:gd name="connsiteY4" fmla="*/ 333433 h 336619"/>
                <a:gd name="connsiteX5" fmla="*/ 71197 w 144420"/>
                <a:gd name="connsiteY5" fmla="*/ 114358 h 336619"/>
                <a:gd name="connsiteX6" fmla="*/ 48972 w 144420"/>
                <a:gd name="connsiteY6" fmla="*/ 187383 h 336619"/>
                <a:gd name="connsiteX7" fmla="*/ 131522 w 144420"/>
                <a:gd name="connsiteY7" fmla="*/ 58 h 33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20" h="336619">
                  <a:moveTo>
                    <a:pt x="131522" y="58"/>
                  </a:moveTo>
                  <a:cubicBezTo>
                    <a:pt x="133109" y="3762"/>
                    <a:pt x="74901" y="153516"/>
                    <a:pt x="58497" y="209608"/>
                  </a:cubicBezTo>
                  <a:cubicBezTo>
                    <a:pt x="42093" y="265700"/>
                    <a:pt x="18810" y="337666"/>
                    <a:pt x="33097" y="336608"/>
                  </a:cubicBezTo>
                  <a:cubicBezTo>
                    <a:pt x="47384" y="335550"/>
                    <a:pt x="149514" y="203787"/>
                    <a:pt x="144222" y="203258"/>
                  </a:cubicBezTo>
                  <a:cubicBezTo>
                    <a:pt x="138930" y="202729"/>
                    <a:pt x="13518" y="348250"/>
                    <a:pt x="1347" y="333433"/>
                  </a:cubicBezTo>
                  <a:cubicBezTo>
                    <a:pt x="-10824" y="318616"/>
                    <a:pt x="63260" y="138700"/>
                    <a:pt x="71197" y="114358"/>
                  </a:cubicBezTo>
                  <a:cubicBezTo>
                    <a:pt x="79134" y="90016"/>
                    <a:pt x="38918" y="205375"/>
                    <a:pt x="48972" y="187383"/>
                  </a:cubicBezTo>
                  <a:cubicBezTo>
                    <a:pt x="59026" y="169391"/>
                    <a:pt x="129935" y="-3646"/>
                    <a:pt x="131522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CFB7C1F2-2CA9-6DF4-41F6-DBEEEB82602C}"/>
                </a:ext>
              </a:extLst>
            </p:cNvPr>
            <p:cNvSpPr/>
            <p:nvPr/>
          </p:nvSpPr>
          <p:spPr>
            <a:xfrm>
              <a:off x="2662358" y="1333454"/>
              <a:ext cx="84269" cy="555213"/>
            </a:xfrm>
            <a:custGeom>
              <a:avLst/>
              <a:gdLst>
                <a:gd name="connsiteX0" fmla="*/ 84017 w 84269"/>
                <a:gd name="connsiteY0" fmla="*/ 46 h 555213"/>
                <a:gd name="connsiteX1" fmla="*/ 45917 w 84269"/>
                <a:gd name="connsiteY1" fmla="*/ 149271 h 555213"/>
                <a:gd name="connsiteX2" fmla="*/ 1467 w 84269"/>
                <a:gd name="connsiteY2" fmla="*/ 542971 h 555213"/>
                <a:gd name="connsiteX3" fmla="*/ 10992 w 84269"/>
                <a:gd name="connsiteY3" fmla="*/ 425496 h 555213"/>
                <a:gd name="connsiteX4" fmla="*/ 14167 w 84269"/>
                <a:gd name="connsiteY4" fmla="*/ 123871 h 555213"/>
                <a:gd name="connsiteX5" fmla="*/ 26867 w 84269"/>
                <a:gd name="connsiteY5" fmla="*/ 133396 h 555213"/>
                <a:gd name="connsiteX6" fmla="*/ 84017 w 84269"/>
                <a:gd name="connsiteY6" fmla="*/ 46 h 55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269" h="555213">
                  <a:moveTo>
                    <a:pt x="84017" y="46"/>
                  </a:moveTo>
                  <a:cubicBezTo>
                    <a:pt x="87192" y="2692"/>
                    <a:pt x="59675" y="58784"/>
                    <a:pt x="45917" y="149271"/>
                  </a:cubicBezTo>
                  <a:cubicBezTo>
                    <a:pt x="32159" y="239758"/>
                    <a:pt x="7288" y="496934"/>
                    <a:pt x="1467" y="542971"/>
                  </a:cubicBezTo>
                  <a:cubicBezTo>
                    <a:pt x="-4354" y="589008"/>
                    <a:pt x="8875" y="495346"/>
                    <a:pt x="10992" y="425496"/>
                  </a:cubicBezTo>
                  <a:cubicBezTo>
                    <a:pt x="13109" y="355646"/>
                    <a:pt x="11521" y="172554"/>
                    <a:pt x="14167" y="123871"/>
                  </a:cubicBezTo>
                  <a:cubicBezTo>
                    <a:pt x="16813" y="75188"/>
                    <a:pt x="15754" y="157209"/>
                    <a:pt x="26867" y="133396"/>
                  </a:cubicBezTo>
                  <a:cubicBezTo>
                    <a:pt x="37979" y="109584"/>
                    <a:pt x="80842" y="-2600"/>
                    <a:pt x="84017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7342D183-4FC6-5E6C-97EE-DC1184DB5639}"/>
                </a:ext>
              </a:extLst>
            </p:cNvPr>
            <p:cNvSpPr/>
            <p:nvPr/>
          </p:nvSpPr>
          <p:spPr>
            <a:xfrm>
              <a:off x="2703505" y="1856815"/>
              <a:ext cx="531535" cy="1003941"/>
            </a:xfrm>
            <a:custGeom>
              <a:avLst/>
              <a:gdLst>
                <a:gd name="connsiteX0" fmla="*/ 30268 w 531535"/>
                <a:gd name="connsiteY0" fmla="*/ 265 h 1003941"/>
                <a:gd name="connsiteX1" fmla="*/ 11415 w 531535"/>
                <a:gd name="connsiteY1" fmla="*/ 452752 h 1003941"/>
                <a:gd name="connsiteX2" fmla="*/ 228231 w 531535"/>
                <a:gd name="connsiteY2" fmla="*/ 782690 h 1003941"/>
                <a:gd name="connsiteX3" fmla="*/ 237658 w 531535"/>
                <a:gd name="connsiteY3" fmla="*/ 707276 h 1003941"/>
                <a:gd name="connsiteX4" fmla="*/ 529889 w 531535"/>
                <a:gd name="connsiteY4" fmla="*/ 999507 h 1003941"/>
                <a:gd name="connsiteX5" fmla="*/ 341353 w 531535"/>
                <a:gd name="connsiteY5" fmla="*/ 858105 h 1003941"/>
                <a:gd name="connsiteX6" fmla="*/ 30268 w 531535"/>
                <a:gd name="connsiteY6" fmla="*/ 518740 h 1003941"/>
                <a:gd name="connsiteX7" fmla="*/ 30268 w 531535"/>
                <a:gd name="connsiteY7" fmla="*/ 265 h 100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535" h="1003941">
                  <a:moveTo>
                    <a:pt x="30268" y="265"/>
                  </a:moveTo>
                  <a:cubicBezTo>
                    <a:pt x="27126" y="-10733"/>
                    <a:pt x="-21579" y="322348"/>
                    <a:pt x="11415" y="452752"/>
                  </a:cubicBezTo>
                  <a:cubicBezTo>
                    <a:pt x="44409" y="583156"/>
                    <a:pt x="190524" y="740269"/>
                    <a:pt x="228231" y="782690"/>
                  </a:cubicBezTo>
                  <a:cubicBezTo>
                    <a:pt x="265938" y="825111"/>
                    <a:pt x="187382" y="671140"/>
                    <a:pt x="237658" y="707276"/>
                  </a:cubicBezTo>
                  <a:cubicBezTo>
                    <a:pt x="287934" y="743412"/>
                    <a:pt x="512607" y="974369"/>
                    <a:pt x="529889" y="999507"/>
                  </a:cubicBezTo>
                  <a:cubicBezTo>
                    <a:pt x="547171" y="1024645"/>
                    <a:pt x="424623" y="938233"/>
                    <a:pt x="341353" y="858105"/>
                  </a:cubicBezTo>
                  <a:cubicBezTo>
                    <a:pt x="258083" y="777977"/>
                    <a:pt x="77402" y="666427"/>
                    <a:pt x="30268" y="518740"/>
                  </a:cubicBezTo>
                  <a:cubicBezTo>
                    <a:pt x="-16866" y="371053"/>
                    <a:pt x="33410" y="11263"/>
                    <a:pt x="30268" y="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355EAF18-AF48-5E66-1772-E7C1FC1BA378}"/>
                </a:ext>
              </a:extLst>
            </p:cNvPr>
            <p:cNvSpPr/>
            <p:nvPr/>
          </p:nvSpPr>
          <p:spPr>
            <a:xfrm>
              <a:off x="2790684" y="2723798"/>
              <a:ext cx="225731" cy="896578"/>
            </a:xfrm>
            <a:custGeom>
              <a:avLst/>
              <a:gdLst>
                <a:gd name="connsiteX0" fmla="*/ 225566 w 225731"/>
                <a:gd name="connsiteY0" fmla="*/ 352 h 896578"/>
                <a:gd name="connsiteX1" fmla="*/ 108091 w 225731"/>
                <a:gd name="connsiteY1" fmla="*/ 178152 h 896578"/>
                <a:gd name="connsiteX2" fmla="*/ 89041 w 225731"/>
                <a:gd name="connsiteY2" fmla="*/ 444852 h 896578"/>
                <a:gd name="connsiteX3" fmla="*/ 79516 w 225731"/>
                <a:gd name="connsiteY3" fmla="*/ 355952 h 896578"/>
                <a:gd name="connsiteX4" fmla="*/ 79516 w 225731"/>
                <a:gd name="connsiteY4" fmla="*/ 641702 h 896578"/>
                <a:gd name="connsiteX5" fmla="*/ 69991 w 225731"/>
                <a:gd name="connsiteY5" fmla="*/ 644877 h 896578"/>
                <a:gd name="connsiteX6" fmla="*/ 69991 w 225731"/>
                <a:gd name="connsiteY6" fmla="*/ 851252 h 896578"/>
                <a:gd name="connsiteX7" fmla="*/ 141 w 225731"/>
                <a:gd name="connsiteY7" fmla="*/ 892527 h 896578"/>
                <a:gd name="connsiteX8" fmla="*/ 50941 w 225731"/>
                <a:gd name="connsiteY8" fmla="*/ 784577 h 896578"/>
                <a:gd name="connsiteX9" fmla="*/ 16016 w 225731"/>
                <a:gd name="connsiteY9" fmla="*/ 533752 h 896578"/>
                <a:gd name="connsiteX10" fmla="*/ 44591 w 225731"/>
                <a:gd name="connsiteY10" fmla="*/ 695677 h 896578"/>
                <a:gd name="connsiteX11" fmla="*/ 66816 w 225731"/>
                <a:gd name="connsiteY11" fmla="*/ 448027 h 896578"/>
                <a:gd name="connsiteX12" fmla="*/ 79516 w 225731"/>
                <a:gd name="connsiteY12" fmla="*/ 222602 h 896578"/>
                <a:gd name="connsiteX13" fmla="*/ 225566 w 225731"/>
                <a:gd name="connsiteY13" fmla="*/ 352 h 89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731" h="896578">
                  <a:moveTo>
                    <a:pt x="225566" y="352"/>
                  </a:moveTo>
                  <a:cubicBezTo>
                    <a:pt x="230329" y="-7056"/>
                    <a:pt x="130845" y="104069"/>
                    <a:pt x="108091" y="178152"/>
                  </a:cubicBezTo>
                  <a:cubicBezTo>
                    <a:pt x="85337" y="252235"/>
                    <a:pt x="93803" y="415219"/>
                    <a:pt x="89041" y="444852"/>
                  </a:cubicBezTo>
                  <a:cubicBezTo>
                    <a:pt x="84279" y="474485"/>
                    <a:pt x="81103" y="323144"/>
                    <a:pt x="79516" y="355952"/>
                  </a:cubicBezTo>
                  <a:cubicBezTo>
                    <a:pt x="77928" y="388760"/>
                    <a:pt x="81103" y="593548"/>
                    <a:pt x="79516" y="641702"/>
                  </a:cubicBezTo>
                  <a:cubicBezTo>
                    <a:pt x="77929" y="689856"/>
                    <a:pt x="71579" y="609952"/>
                    <a:pt x="69991" y="644877"/>
                  </a:cubicBezTo>
                  <a:cubicBezTo>
                    <a:pt x="68403" y="679802"/>
                    <a:pt x="81633" y="809977"/>
                    <a:pt x="69991" y="851252"/>
                  </a:cubicBezTo>
                  <a:cubicBezTo>
                    <a:pt x="58349" y="892527"/>
                    <a:pt x="3316" y="903640"/>
                    <a:pt x="141" y="892527"/>
                  </a:cubicBezTo>
                  <a:cubicBezTo>
                    <a:pt x="-3034" y="881414"/>
                    <a:pt x="48295" y="844373"/>
                    <a:pt x="50941" y="784577"/>
                  </a:cubicBezTo>
                  <a:cubicBezTo>
                    <a:pt x="53587" y="724781"/>
                    <a:pt x="17074" y="548569"/>
                    <a:pt x="16016" y="533752"/>
                  </a:cubicBezTo>
                  <a:cubicBezTo>
                    <a:pt x="14958" y="518935"/>
                    <a:pt x="36124" y="709965"/>
                    <a:pt x="44591" y="695677"/>
                  </a:cubicBezTo>
                  <a:cubicBezTo>
                    <a:pt x="53058" y="681389"/>
                    <a:pt x="60995" y="526873"/>
                    <a:pt x="66816" y="448027"/>
                  </a:cubicBezTo>
                  <a:cubicBezTo>
                    <a:pt x="72637" y="369181"/>
                    <a:pt x="52529" y="291923"/>
                    <a:pt x="79516" y="222602"/>
                  </a:cubicBezTo>
                  <a:cubicBezTo>
                    <a:pt x="106503" y="153281"/>
                    <a:pt x="220803" y="7760"/>
                    <a:pt x="225566" y="3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BAAA1C2D-E172-26B9-A760-E717702F96A5}"/>
                </a:ext>
              </a:extLst>
            </p:cNvPr>
            <p:cNvSpPr/>
            <p:nvPr/>
          </p:nvSpPr>
          <p:spPr>
            <a:xfrm>
              <a:off x="2901831" y="2873231"/>
              <a:ext cx="225679" cy="676538"/>
            </a:xfrm>
            <a:custGeom>
              <a:avLst/>
              <a:gdLst>
                <a:gd name="connsiteX0" fmla="*/ 225544 w 225679"/>
                <a:gd name="connsiteY0" fmla="*/ 144 h 676538"/>
                <a:gd name="connsiteX1" fmla="*/ 139819 w 225679"/>
                <a:gd name="connsiteY1" fmla="*/ 136669 h 676538"/>
                <a:gd name="connsiteX2" fmla="*/ 130294 w 225679"/>
                <a:gd name="connsiteY2" fmla="*/ 304944 h 676538"/>
                <a:gd name="connsiteX3" fmla="*/ 117594 w 225679"/>
                <a:gd name="connsiteY3" fmla="*/ 416069 h 676538"/>
                <a:gd name="connsiteX4" fmla="*/ 149344 w 225679"/>
                <a:gd name="connsiteY4" fmla="*/ 517669 h 676538"/>
                <a:gd name="connsiteX5" fmla="*/ 130294 w 225679"/>
                <a:gd name="connsiteY5" fmla="*/ 568469 h 676538"/>
                <a:gd name="connsiteX6" fmla="*/ 155694 w 225679"/>
                <a:gd name="connsiteY6" fmla="*/ 600219 h 676538"/>
                <a:gd name="connsiteX7" fmla="*/ 119 w 225679"/>
                <a:gd name="connsiteY7" fmla="*/ 635144 h 676538"/>
                <a:gd name="connsiteX8" fmla="*/ 184269 w 225679"/>
                <a:gd name="connsiteY8" fmla="*/ 612919 h 676538"/>
                <a:gd name="connsiteX9" fmla="*/ 31869 w 225679"/>
                <a:gd name="connsiteY9" fmla="*/ 676419 h 676538"/>
                <a:gd name="connsiteX10" fmla="*/ 133469 w 225679"/>
                <a:gd name="connsiteY10" fmla="*/ 625619 h 676538"/>
                <a:gd name="connsiteX11" fmla="*/ 130294 w 225679"/>
                <a:gd name="connsiteY11" fmla="*/ 517669 h 676538"/>
                <a:gd name="connsiteX12" fmla="*/ 104894 w 225679"/>
                <a:gd name="connsiteY12" fmla="*/ 377969 h 676538"/>
                <a:gd name="connsiteX13" fmla="*/ 89019 w 225679"/>
                <a:gd name="connsiteY13" fmla="*/ 298594 h 676538"/>
                <a:gd name="connsiteX14" fmla="*/ 111244 w 225679"/>
                <a:gd name="connsiteY14" fmla="*/ 314469 h 676538"/>
                <a:gd name="connsiteX15" fmla="*/ 117594 w 225679"/>
                <a:gd name="connsiteY15" fmla="*/ 162069 h 676538"/>
                <a:gd name="connsiteX16" fmla="*/ 225544 w 225679"/>
                <a:gd name="connsiteY16" fmla="*/ 144 h 67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679" h="676538">
                  <a:moveTo>
                    <a:pt x="225544" y="144"/>
                  </a:moveTo>
                  <a:cubicBezTo>
                    <a:pt x="229248" y="-4089"/>
                    <a:pt x="155694" y="85869"/>
                    <a:pt x="139819" y="136669"/>
                  </a:cubicBezTo>
                  <a:cubicBezTo>
                    <a:pt x="123944" y="187469"/>
                    <a:pt x="133998" y="258377"/>
                    <a:pt x="130294" y="304944"/>
                  </a:cubicBezTo>
                  <a:cubicBezTo>
                    <a:pt x="126590" y="351511"/>
                    <a:pt x="114419" y="380615"/>
                    <a:pt x="117594" y="416069"/>
                  </a:cubicBezTo>
                  <a:cubicBezTo>
                    <a:pt x="120769" y="451523"/>
                    <a:pt x="147227" y="492269"/>
                    <a:pt x="149344" y="517669"/>
                  </a:cubicBezTo>
                  <a:cubicBezTo>
                    <a:pt x="151461" y="543069"/>
                    <a:pt x="129236" y="554711"/>
                    <a:pt x="130294" y="568469"/>
                  </a:cubicBezTo>
                  <a:cubicBezTo>
                    <a:pt x="131352" y="582227"/>
                    <a:pt x="177390" y="589107"/>
                    <a:pt x="155694" y="600219"/>
                  </a:cubicBezTo>
                  <a:cubicBezTo>
                    <a:pt x="133998" y="611331"/>
                    <a:pt x="-4643" y="633027"/>
                    <a:pt x="119" y="635144"/>
                  </a:cubicBezTo>
                  <a:cubicBezTo>
                    <a:pt x="4881" y="637261"/>
                    <a:pt x="178977" y="606040"/>
                    <a:pt x="184269" y="612919"/>
                  </a:cubicBezTo>
                  <a:cubicBezTo>
                    <a:pt x="189561" y="619798"/>
                    <a:pt x="40336" y="674302"/>
                    <a:pt x="31869" y="676419"/>
                  </a:cubicBezTo>
                  <a:cubicBezTo>
                    <a:pt x="23402" y="678536"/>
                    <a:pt x="117065" y="652077"/>
                    <a:pt x="133469" y="625619"/>
                  </a:cubicBezTo>
                  <a:cubicBezTo>
                    <a:pt x="149873" y="599161"/>
                    <a:pt x="135056" y="558944"/>
                    <a:pt x="130294" y="517669"/>
                  </a:cubicBezTo>
                  <a:cubicBezTo>
                    <a:pt x="125532" y="476394"/>
                    <a:pt x="111773" y="414481"/>
                    <a:pt x="104894" y="377969"/>
                  </a:cubicBezTo>
                  <a:cubicBezTo>
                    <a:pt x="98015" y="341457"/>
                    <a:pt x="87961" y="309177"/>
                    <a:pt x="89019" y="298594"/>
                  </a:cubicBezTo>
                  <a:cubicBezTo>
                    <a:pt x="90077" y="288011"/>
                    <a:pt x="106481" y="337223"/>
                    <a:pt x="111244" y="314469"/>
                  </a:cubicBezTo>
                  <a:cubicBezTo>
                    <a:pt x="116007" y="291715"/>
                    <a:pt x="96427" y="208636"/>
                    <a:pt x="117594" y="162069"/>
                  </a:cubicBezTo>
                  <a:cubicBezTo>
                    <a:pt x="138761" y="115502"/>
                    <a:pt x="221840" y="4377"/>
                    <a:pt x="225544" y="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C2320B4B-EFE4-6F76-11C0-3395FAC19980}"/>
                </a:ext>
              </a:extLst>
            </p:cNvPr>
            <p:cNvSpPr/>
            <p:nvPr/>
          </p:nvSpPr>
          <p:spPr>
            <a:xfrm>
              <a:off x="1719403" y="2755869"/>
              <a:ext cx="1245166" cy="1080926"/>
            </a:xfrm>
            <a:custGeom>
              <a:avLst/>
              <a:gdLst>
                <a:gd name="connsiteX0" fmla="*/ 1239697 w 1245166"/>
                <a:gd name="connsiteY0" fmla="*/ 6381 h 1080926"/>
                <a:gd name="connsiteX1" fmla="*/ 747572 w 1245166"/>
                <a:gd name="connsiteY1" fmla="*/ 463581 h 1080926"/>
                <a:gd name="connsiteX2" fmla="*/ 541197 w 1245166"/>
                <a:gd name="connsiteY2" fmla="*/ 701706 h 1080926"/>
                <a:gd name="connsiteX3" fmla="*/ 376097 w 1245166"/>
                <a:gd name="connsiteY3" fmla="*/ 812831 h 1080926"/>
                <a:gd name="connsiteX4" fmla="*/ 195122 w 1245166"/>
                <a:gd name="connsiteY4" fmla="*/ 974756 h 1080926"/>
                <a:gd name="connsiteX5" fmla="*/ 255447 w 1245166"/>
                <a:gd name="connsiteY5" fmla="*/ 939831 h 1080926"/>
                <a:gd name="connsiteX6" fmla="*/ 239572 w 1245166"/>
                <a:gd name="connsiteY6" fmla="*/ 981106 h 1080926"/>
                <a:gd name="connsiteX7" fmla="*/ 182422 w 1245166"/>
                <a:gd name="connsiteY7" fmla="*/ 1054131 h 1080926"/>
                <a:gd name="connsiteX8" fmla="*/ 87172 w 1245166"/>
                <a:gd name="connsiteY8" fmla="*/ 1073181 h 1080926"/>
                <a:gd name="connsiteX9" fmla="*/ 1447 w 1245166"/>
                <a:gd name="connsiteY9" fmla="*/ 1079531 h 1080926"/>
                <a:gd name="connsiteX10" fmla="*/ 160197 w 1245166"/>
                <a:gd name="connsiteY10" fmla="*/ 1047781 h 1080926"/>
                <a:gd name="connsiteX11" fmla="*/ 252272 w 1245166"/>
                <a:gd name="connsiteY11" fmla="*/ 955706 h 1080926"/>
                <a:gd name="connsiteX12" fmla="*/ 680897 w 1245166"/>
                <a:gd name="connsiteY12" fmla="*/ 539781 h 1080926"/>
                <a:gd name="connsiteX13" fmla="*/ 798372 w 1245166"/>
                <a:gd name="connsiteY13" fmla="*/ 454056 h 1080926"/>
                <a:gd name="connsiteX14" fmla="*/ 709472 w 1245166"/>
                <a:gd name="connsiteY14" fmla="*/ 520731 h 1080926"/>
                <a:gd name="connsiteX15" fmla="*/ 995222 w 1245166"/>
                <a:gd name="connsiteY15" fmla="*/ 215931 h 1080926"/>
                <a:gd name="connsiteX16" fmla="*/ 1239697 w 1245166"/>
                <a:gd name="connsiteY16" fmla="*/ 6381 h 108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5166" h="1080926">
                  <a:moveTo>
                    <a:pt x="1239697" y="6381"/>
                  </a:moveTo>
                  <a:cubicBezTo>
                    <a:pt x="1198422" y="47656"/>
                    <a:pt x="863989" y="347694"/>
                    <a:pt x="747572" y="463581"/>
                  </a:cubicBezTo>
                  <a:cubicBezTo>
                    <a:pt x="631155" y="579468"/>
                    <a:pt x="603109" y="643498"/>
                    <a:pt x="541197" y="701706"/>
                  </a:cubicBezTo>
                  <a:cubicBezTo>
                    <a:pt x="479285" y="759914"/>
                    <a:pt x="433776" y="767323"/>
                    <a:pt x="376097" y="812831"/>
                  </a:cubicBezTo>
                  <a:cubicBezTo>
                    <a:pt x="318418" y="858339"/>
                    <a:pt x="215230" y="953589"/>
                    <a:pt x="195122" y="974756"/>
                  </a:cubicBezTo>
                  <a:cubicBezTo>
                    <a:pt x="175014" y="995923"/>
                    <a:pt x="248039" y="938773"/>
                    <a:pt x="255447" y="939831"/>
                  </a:cubicBezTo>
                  <a:cubicBezTo>
                    <a:pt x="262855" y="940889"/>
                    <a:pt x="251743" y="962056"/>
                    <a:pt x="239572" y="981106"/>
                  </a:cubicBezTo>
                  <a:cubicBezTo>
                    <a:pt x="227401" y="1000156"/>
                    <a:pt x="207822" y="1038785"/>
                    <a:pt x="182422" y="1054131"/>
                  </a:cubicBezTo>
                  <a:cubicBezTo>
                    <a:pt x="157022" y="1069477"/>
                    <a:pt x="117334" y="1068948"/>
                    <a:pt x="87172" y="1073181"/>
                  </a:cubicBezTo>
                  <a:cubicBezTo>
                    <a:pt x="57010" y="1077414"/>
                    <a:pt x="-10724" y="1083764"/>
                    <a:pt x="1447" y="1079531"/>
                  </a:cubicBezTo>
                  <a:cubicBezTo>
                    <a:pt x="13618" y="1075298"/>
                    <a:pt x="118393" y="1068419"/>
                    <a:pt x="160197" y="1047781"/>
                  </a:cubicBezTo>
                  <a:cubicBezTo>
                    <a:pt x="202001" y="1027144"/>
                    <a:pt x="252272" y="955706"/>
                    <a:pt x="252272" y="955706"/>
                  </a:cubicBezTo>
                  <a:cubicBezTo>
                    <a:pt x="339055" y="871039"/>
                    <a:pt x="589880" y="623389"/>
                    <a:pt x="680897" y="539781"/>
                  </a:cubicBezTo>
                  <a:cubicBezTo>
                    <a:pt x="771914" y="456173"/>
                    <a:pt x="793610" y="457231"/>
                    <a:pt x="798372" y="454056"/>
                  </a:cubicBezTo>
                  <a:cubicBezTo>
                    <a:pt x="803134" y="450881"/>
                    <a:pt x="676664" y="560419"/>
                    <a:pt x="709472" y="520731"/>
                  </a:cubicBezTo>
                  <a:cubicBezTo>
                    <a:pt x="742280" y="481043"/>
                    <a:pt x="912672" y="297423"/>
                    <a:pt x="995222" y="215931"/>
                  </a:cubicBezTo>
                  <a:cubicBezTo>
                    <a:pt x="1077772" y="134439"/>
                    <a:pt x="1280972" y="-34894"/>
                    <a:pt x="1239697" y="6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BAFC4809-0B8A-BC1F-F24B-500766769B34}"/>
                </a:ext>
              </a:extLst>
            </p:cNvPr>
            <p:cNvSpPr/>
            <p:nvPr/>
          </p:nvSpPr>
          <p:spPr>
            <a:xfrm>
              <a:off x="1687239" y="3631153"/>
              <a:ext cx="43207" cy="208447"/>
            </a:xfrm>
            <a:custGeom>
              <a:avLst/>
              <a:gdLst>
                <a:gd name="connsiteX0" fmla="*/ 1861 w 43207"/>
                <a:gd name="connsiteY0" fmla="*/ 1047 h 208447"/>
                <a:gd name="connsiteX1" fmla="*/ 43136 w 43207"/>
                <a:gd name="connsiteY1" fmla="*/ 204247 h 208447"/>
                <a:gd name="connsiteX2" fmla="*/ 11386 w 43207"/>
                <a:gd name="connsiteY2" fmla="*/ 128047 h 208447"/>
                <a:gd name="connsiteX3" fmla="*/ 1861 w 43207"/>
                <a:gd name="connsiteY3" fmla="*/ 1047 h 2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7" h="208447">
                  <a:moveTo>
                    <a:pt x="1861" y="1047"/>
                  </a:moveTo>
                  <a:cubicBezTo>
                    <a:pt x="7153" y="13747"/>
                    <a:pt x="41549" y="183080"/>
                    <a:pt x="43136" y="204247"/>
                  </a:cubicBezTo>
                  <a:cubicBezTo>
                    <a:pt x="44723" y="225414"/>
                    <a:pt x="19323" y="161384"/>
                    <a:pt x="11386" y="128047"/>
                  </a:cubicBezTo>
                  <a:cubicBezTo>
                    <a:pt x="3449" y="94710"/>
                    <a:pt x="-3431" y="-11653"/>
                    <a:pt x="1861" y="1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EDBC2230-3425-BEB0-6A8F-97E42A5DB55D}"/>
                </a:ext>
              </a:extLst>
            </p:cNvPr>
            <p:cNvSpPr/>
            <p:nvPr/>
          </p:nvSpPr>
          <p:spPr>
            <a:xfrm>
              <a:off x="1736518" y="3692414"/>
              <a:ext cx="157561" cy="119072"/>
            </a:xfrm>
            <a:custGeom>
              <a:avLst/>
              <a:gdLst>
                <a:gd name="connsiteX0" fmla="*/ 3382 w 157561"/>
                <a:gd name="connsiteY0" fmla="*/ 111 h 119072"/>
                <a:gd name="connsiteX1" fmla="*/ 16082 w 157561"/>
                <a:gd name="connsiteY1" fmla="*/ 95361 h 119072"/>
                <a:gd name="connsiteX2" fmla="*/ 152607 w 157561"/>
                <a:gd name="connsiteY2" fmla="*/ 54086 h 119072"/>
                <a:gd name="connsiteX3" fmla="*/ 117682 w 157561"/>
                <a:gd name="connsiteY3" fmla="*/ 89011 h 119072"/>
                <a:gd name="connsiteX4" fmla="*/ 22432 w 157561"/>
                <a:gd name="connsiteY4" fmla="*/ 117586 h 119072"/>
                <a:gd name="connsiteX5" fmla="*/ 3382 w 157561"/>
                <a:gd name="connsiteY5" fmla="*/ 111 h 11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1" h="119072">
                  <a:moveTo>
                    <a:pt x="3382" y="111"/>
                  </a:moveTo>
                  <a:cubicBezTo>
                    <a:pt x="2324" y="-3593"/>
                    <a:pt x="-8789" y="86365"/>
                    <a:pt x="16082" y="95361"/>
                  </a:cubicBezTo>
                  <a:cubicBezTo>
                    <a:pt x="40953" y="104357"/>
                    <a:pt x="135674" y="55144"/>
                    <a:pt x="152607" y="54086"/>
                  </a:cubicBezTo>
                  <a:cubicBezTo>
                    <a:pt x="169540" y="53028"/>
                    <a:pt x="139378" y="78428"/>
                    <a:pt x="117682" y="89011"/>
                  </a:cubicBezTo>
                  <a:cubicBezTo>
                    <a:pt x="95986" y="99594"/>
                    <a:pt x="40424" y="125524"/>
                    <a:pt x="22432" y="117586"/>
                  </a:cubicBezTo>
                  <a:cubicBezTo>
                    <a:pt x="4440" y="109649"/>
                    <a:pt x="4440" y="3815"/>
                    <a:pt x="3382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47914BEE-1756-C451-EE77-1357E148417B}"/>
                </a:ext>
              </a:extLst>
            </p:cNvPr>
            <p:cNvSpPr/>
            <p:nvPr/>
          </p:nvSpPr>
          <p:spPr>
            <a:xfrm>
              <a:off x="2466830" y="2691217"/>
              <a:ext cx="295914" cy="406389"/>
            </a:xfrm>
            <a:custGeom>
              <a:avLst/>
              <a:gdLst>
                <a:gd name="connsiteX0" fmla="*/ 292245 w 295914"/>
                <a:gd name="connsiteY0" fmla="*/ 4358 h 406389"/>
                <a:gd name="connsiteX1" fmla="*/ 9670 w 295914"/>
                <a:gd name="connsiteY1" fmla="*/ 394883 h 406389"/>
                <a:gd name="connsiteX2" fmla="*/ 79520 w 295914"/>
                <a:gd name="connsiteY2" fmla="*/ 280583 h 406389"/>
                <a:gd name="connsiteX3" fmla="*/ 216045 w 295914"/>
                <a:gd name="connsiteY3" fmla="*/ 51983 h 406389"/>
                <a:gd name="connsiteX4" fmla="*/ 174770 w 295914"/>
                <a:gd name="connsiteY4" fmla="*/ 175808 h 406389"/>
                <a:gd name="connsiteX5" fmla="*/ 292245 w 295914"/>
                <a:gd name="connsiteY5" fmla="*/ 4358 h 40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14" h="406389">
                  <a:moveTo>
                    <a:pt x="292245" y="4358"/>
                  </a:moveTo>
                  <a:cubicBezTo>
                    <a:pt x="264728" y="40870"/>
                    <a:pt x="45124" y="348846"/>
                    <a:pt x="9670" y="394883"/>
                  </a:cubicBezTo>
                  <a:cubicBezTo>
                    <a:pt x="-25784" y="440920"/>
                    <a:pt x="45124" y="337733"/>
                    <a:pt x="79520" y="280583"/>
                  </a:cubicBezTo>
                  <a:cubicBezTo>
                    <a:pt x="113916" y="223433"/>
                    <a:pt x="200170" y="69445"/>
                    <a:pt x="216045" y="51983"/>
                  </a:cubicBezTo>
                  <a:cubicBezTo>
                    <a:pt x="231920" y="34521"/>
                    <a:pt x="165774" y="178983"/>
                    <a:pt x="174770" y="175808"/>
                  </a:cubicBezTo>
                  <a:cubicBezTo>
                    <a:pt x="183766" y="172633"/>
                    <a:pt x="319762" y="-32154"/>
                    <a:pt x="292245" y="4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43FF0E4C-DB77-87FD-5900-75DEF6C37CEF}"/>
                </a:ext>
              </a:extLst>
            </p:cNvPr>
            <p:cNvSpPr/>
            <p:nvPr/>
          </p:nvSpPr>
          <p:spPr>
            <a:xfrm>
              <a:off x="1788483" y="3302329"/>
              <a:ext cx="470759" cy="411403"/>
            </a:xfrm>
            <a:custGeom>
              <a:avLst/>
              <a:gdLst>
                <a:gd name="connsiteX0" fmla="*/ 5392 w 470759"/>
                <a:gd name="connsiteY0" fmla="*/ 406071 h 411403"/>
                <a:gd name="connsiteX1" fmla="*/ 176842 w 470759"/>
                <a:gd name="connsiteY1" fmla="*/ 282246 h 411403"/>
                <a:gd name="connsiteX2" fmla="*/ 459417 w 470759"/>
                <a:gd name="connsiteY2" fmla="*/ 6021 h 411403"/>
                <a:gd name="connsiteX3" fmla="*/ 376867 w 470759"/>
                <a:gd name="connsiteY3" fmla="*/ 117146 h 411403"/>
                <a:gd name="connsiteX4" fmla="*/ 5392 w 470759"/>
                <a:gd name="connsiteY4" fmla="*/ 406071 h 41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759" h="411403">
                  <a:moveTo>
                    <a:pt x="5392" y="406071"/>
                  </a:moveTo>
                  <a:cubicBezTo>
                    <a:pt x="-27946" y="433588"/>
                    <a:pt x="101171" y="348921"/>
                    <a:pt x="176842" y="282246"/>
                  </a:cubicBezTo>
                  <a:cubicBezTo>
                    <a:pt x="252513" y="215571"/>
                    <a:pt x="426079" y="33538"/>
                    <a:pt x="459417" y="6021"/>
                  </a:cubicBezTo>
                  <a:cubicBezTo>
                    <a:pt x="492755" y="-21496"/>
                    <a:pt x="448834" y="50471"/>
                    <a:pt x="376867" y="117146"/>
                  </a:cubicBezTo>
                  <a:cubicBezTo>
                    <a:pt x="304900" y="183821"/>
                    <a:pt x="38730" y="378554"/>
                    <a:pt x="5392" y="406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7183079D-03E2-E71F-AD10-0D59D501E20B}"/>
                </a:ext>
              </a:extLst>
            </p:cNvPr>
            <p:cNvSpPr/>
            <p:nvPr/>
          </p:nvSpPr>
          <p:spPr>
            <a:xfrm>
              <a:off x="2368205" y="2586476"/>
              <a:ext cx="321727" cy="555912"/>
            </a:xfrm>
            <a:custGeom>
              <a:avLst/>
              <a:gdLst>
                <a:gd name="connsiteX0" fmla="*/ 321020 w 321727"/>
                <a:gd name="connsiteY0" fmla="*/ 1149 h 555912"/>
                <a:gd name="connsiteX1" fmla="*/ 203545 w 321727"/>
                <a:gd name="connsiteY1" fmla="*/ 182124 h 555912"/>
                <a:gd name="connsiteX2" fmla="*/ 35270 w 321727"/>
                <a:gd name="connsiteY2" fmla="*/ 493274 h 555912"/>
                <a:gd name="connsiteX3" fmla="*/ 345 w 321727"/>
                <a:gd name="connsiteY3" fmla="*/ 553599 h 555912"/>
                <a:gd name="connsiteX4" fmla="*/ 44795 w 321727"/>
                <a:gd name="connsiteY4" fmla="*/ 451999 h 555912"/>
                <a:gd name="connsiteX5" fmla="*/ 168620 w 321727"/>
                <a:gd name="connsiteY5" fmla="*/ 175774 h 555912"/>
                <a:gd name="connsiteX6" fmla="*/ 149570 w 321727"/>
                <a:gd name="connsiteY6" fmla="*/ 264674 h 555912"/>
                <a:gd name="connsiteX7" fmla="*/ 321020 w 321727"/>
                <a:gd name="connsiteY7" fmla="*/ 1149 h 55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727" h="555912">
                  <a:moveTo>
                    <a:pt x="321020" y="1149"/>
                  </a:moveTo>
                  <a:cubicBezTo>
                    <a:pt x="330016" y="-12609"/>
                    <a:pt x="251170" y="100103"/>
                    <a:pt x="203545" y="182124"/>
                  </a:cubicBezTo>
                  <a:cubicBezTo>
                    <a:pt x="155920" y="264145"/>
                    <a:pt x="69137" y="431362"/>
                    <a:pt x="35270" y="493274"/>
                  </a:cubicBezTo>
                  <a:cubicBezTo>
                    <a:pt x="1403" y="555186"/>
                    <a:pt x="-1242" y="560478"/>
                    <a:pt x="345" y="553599"/>
                  </a:cubicBezTo>
                  <a:cubicBezTo>
                    <a:pt x="1932" y="546720"/>
                    <a:pt x="16749" y="514970"/>
                    <a:pt x="44795" y="451999"/>
                  </a:cubicBezTo>
                  <a:cubicBezTo>
                    <a:pt x="72841" y="389028"/>
                    <a:pt x="151158" y="206995"/>
                    <a:pt x="168620" y="175774"/>
                  </a:cubicBezTo>
                  <a:cubicBezTo>
                    <a:pt x="186082" y="144553"/>
                    <a:pt x="120995" y="287957"/>
                    <a:pt x="149570" y="264674"/>
                  </a:cubicBezTo>
                  <a:cubicBezTo>
                    <a:pt x="178145" y="241391"/>
                    <a:pt x="312024" y="14907"/>
                    <a:pt x="321020" y="1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AD59E3D7-509C-EED1-45C3-8923348B3A7C}"/>
                </a:ext>
              </a:extLst>
            </p:cNvPr>
            <p:cNvSpPr/>
            <p:nvPr/>
          </p:nvSpPr>
          <p:spPr>
            <a:xfrm>
              <a:off x="1720732" y="3069250"/>
              <a:ext cx="701457" cy="599810"/>
            </a:xfrm>
            <a:custGeom>
              <a:avLst/>
              <a:gdLst>
                <a:gd name="connsiteX0" fmla="*/ 118 w 701457"/>
                <a:gd name="connsiteY0" fmla="*/ 585175 h 599810"/>
                <a:gd name="connsiteX1" fmla="*/ 108068 w 701457"/>
                <a:gd name="connsiteY1" fmla="*/ 578825 h 599810"/>
                <a:gd name="connsiteX2" fmla="*/ 412868 w 701457"/>
                <a:gd name="connsiteY2" fmla="*/ 328000 h 599810"/>
                <a:gd name="connsiteX3" fmla="*/ 479543 w 701457"/>
                <a:gd name="connsiteY3" fmla="*/ 216875 h 599810"/>
                <a:gd name="connsiteX4" fmla="*/ 698618 w 701457"/>
                <a:gd name="connsiteY4" fmla="*/ 975 h 599810"/>
                <a:gd name="connsiteX5" fmla="*/ 593843 w 701457"/>
                <a:gd name="connsiteY5" fmla="*/ 143850 h 599810"/>
                <a:gd name="connsiteX6" fmla="*/ 444618 w 701457"/>
                <a:gd name="connsiteY6" fmla="*/ 302600 h 599810"/>
                <a:gd name="connsiteX7" fmla="*/ 206493 w 701457"/>
                <a:gd name="connsiteY7" fmla="*/ 496275 h 599810"/>
                <a:gd name="connsiteX8" fmla="*/ 123943 w 701457"/>
                <a:gd name="connsiteY8" fmla="*/ 575650 h 599810"/>
                <a:gd name="connsiteX9" fmla="*/ 118 w 701457"/>
                <a:gd name="connsiteY9" fmla="*/ 585175 h 59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457" h="599810">
                  <a:moveTo>
                    <a:pt x="118" y="585175"/>
                  </a:moveTo>
                  <a:cubicBezTo>
                    <a:pt x="-2528" y="585704"/>
                    <a:pt x="39276" y="621688"/>
                    <a:pt x="108068" y="578825"/>
                  </a:cubicBezTo>
                  <a:cubicBezTo>
                    <a:pt x="176860" y="535962"/>
                    <a:pt x="350956" y="388325"/>
                    <a:pt x="412868" y="328000"/>
                  </a:cubicBezTo>
                  <a:cubicBezTo>
                    <a:pt x="474781" y="267675"/>
                    <a:pt x="431918" y="271379"/>
                    <a:pt x="479543" y="216875"/>
                  </a:cubicBezTo>
                  <a:cubicBezTo>
                    <a:pt x="527168" y="162371"/>
                    <a:pt x="679568" y="13146"/>
                    <a:pt x="698618" y="975"/>
                  </a:cubicBezTo>
                  <a:cubicBezTo>
                    <a:pt x="717668" y="-11196"/>
                    <a:pt x="636176" y="93579"/>
                    <a:pt x="593843" y="143850"/>
                  </a:cubicBezTo>
                  <a:cubicBezTo>
                    <a:pt x="551510" y="194121"/>
                    <a:pt x="509176" y="243863"/>
                    <a:pt x="444618" y="302600"/>
                  </a:cubicBezTo>
                  <a:cubicBezTo>
                    <a:pt x="380060" y="361337"/>
                    <a:pt x="259939" y="450767"/>
                    <a:pt x="206493" y="496275"/>
                  </a:cubicBezTo>
                  <a:cubicBezTo>
                    <a:pt x="153047" y="541783"/>
                    <a:pt x="150931" y="560833"/>
                    <a:pt x="123943" y="575650"/>
                  </a:cubicBezTo>
                  <a:cubicBezTo>
                    <a:pt x="96955" y="590467"/>
                    <a:pt x="2764" y="584646"/>
                    <a:pt x="118" y="585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E3425117-5A21-6B45-8702-9DBCADECB736}"/>
                </a:ext>
              </a:extLst>
            </p:cNvPr>
            <p:cNvSpPr/>
            <p:nvPr/>
          </p:nvSpPr>
          <p:spPr>
            <a:xfrm>
              <a:off x="2244674" y="2523579"/>
              <a:ext cx="410438" cy="199257"/>
            </a:xfrm>
            <a:custGeom>
              <a:avLst/>
              <a:gdLst>
                <a:gd name="connsiteX0" fmla="*/ 51 w 410438"/>
                <a:gd name="connsiteY0" fmla="*/ 197396 h 199257"/>
                <a:gd name="connsiteX1" fmla="*/ 165151 w 410438"/>
                <a:gd name="connsiteY1" fmla="*/ 168821 h 199257"/>
                <a:gd name="connsiteX2" fmla="*/ 403276 w 410438"/>
                <a:gd name="connsiteY2" fmla="*/ 3721 h 199257"/>
                <a:gd name="connsiteX3" fmla="*/ 333426 w 410438"/>
                <a:gd name="connsiteY3" fmla="*/ 60871 h 199257"/>
                <a:gd name="connsiteX4" fmla="*/ 181026 w 410438"/>
                <a:gd name="connsiteY4" fmla="*/ 143421 h 199257"/>
                <a:gd name="connsiteX5" fmla="*/ 51 w 410438"/>
                <a:gd name="connsiteY5" fmla="*/ 197396 h 19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38" h="199257">
                  <a:moveTo>
                    <a:pt x="51" y="197396"/>
                  </a:moveTo>
                  <a:cubicBezTo>
                    <a:pt x="-2595" y="201629"/>
                    <a:pt x="97947" y="201100"/>
                    <a:pt x="165151" y="168821"/>
                  </a:cubicBezTo>
                  <a:cubicBezTo>
                    <a:pt x="232355" y="136542"/>
                    <a:pt x="375230" y="21713"/>
                    <a:pt x="403276" y="3721"/>
                  </a:cubicBezTo>
                  <a:cubicBezTo>
                    <a:pt x="431322" y="-14271"/>
                    <a:pt x="370468" y="37588"/>
                    <a:pt x="333426" y="60871"/>
                  </a:cubicBezTo>
                  <a:cubicBezTo>
                    <a:pt x="296384" y="84154"/>
                    <a:pt x="238705" y="121196"/>
                    <a:pt x="181026" y="143421"/>
                  </a:cubicBezTo>
                  <a:cubicBezTo>
                    <a:pt x="123347" y="165646"/>
                    <a:pt x="2697" y="193163"/>
                    <a:pt x="51" y="197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9EC5FDDE-054A-EFF0-48F6-ECC064A8FD1E}"/>
                </a:ext>
              </a:extLst>
            </p:cNvPr>
            <p:cNvSpPr/>
            <p:nvPr/>
          </p:nvSpPr>
          <p:spPr>
            <a:xfrm>
              <a:off x="2209163" y="2688935"/>
              <a:ext cx="245599" cy="63254"/>
            </a:xfrm>
            <a:custGeom>
              <a:avLst/>
              <a:gdLst>
                <a:gd name="connsiteX0" fmla="*/ 637 w 245599"/>
                <a:gd name="connsiteY0" fmla="*/ 51090 h 63254"/>
                <a:gd name="connsiteX1" fmla="*/ 92712 w 245599"/>
                <a:gd name="connsiteY1" fmla="*/ 60615 h 63254"/>
                <a:gd name="connsiteX2" fmla="*/ 245112 w 245599"/>
                <a:gd name="connsiteY2" fmla="*/ 290 h 63254"/>
                <a:gd name="connsiteX3" fmla="*/ 137162 w 245599"/>
                <a:gd name="connsiteY3" fmla="*/ 38390 h 63254"/>
                <a:gd name="connsiteX4" fmla="*/ 637 w 245599"/>
                <a:gd name="connsiteY4" fmla="*/ 51090 h 6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599" h="63254">
                  <a:moveTo>
                    <a:pt x="637" y="51090"/>
                  </a:moveTo>
                  <a:cubicBezTo>
                    <a:pt x="-6771" y="54794"/>
                    <a:pt x="51966" y="69082"/>
                    <a:pt x="92712" y="60615"/>
                  </a:cubicBezTo>
                  <a:cubicBezTo>
                    <a:pt x="133458" y="52148"/>
                    <a:pt x="237704" y="3994"/>
                    <a:pt x="245112" y="290"/>
                  </a:cubicBezTo>
                  <a:cubicBezTo>
                    <a:pt x="252520" y="-3414"/>
                    <a:pt x="173674" y="29394"/>
                    <a:pt x="137162" y="38390"/>
                  </a:cubicBezTo>
                  <a:cubicBezTo>
                    <a:pt x="100650" y="47386"/>
                    <a:pt x="8045" y="47386"/>
                    <a:pt x="637" y="51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1FCA62E6-2FD6-1A22-0909-CEE40E1633A9}"/>
                </a:ext>
              </a:extLst>
            </p:cNvPr>
            <p:cNvSpPr/>
            <p:nvPr/>
          </p:nvSpPr>
          <p:spPr>
            <a:xfrm>
              <a:off x="1842908" y="2300473"/>
              <a:ext cx="807208" cy="464158"/>
            </a:xfrm>
            <a:custGeom>
              <a:avLst/>
              <a:gdLst>
                <a:gd name="connsiteX0" fmla="*/ 789167 w 807208"/>
                <a:gd name="connsiteY0" fmla="*/ 14102 h 464158"/>
                <a:gd name="connsiteX1" fmla="*/ 471667 w 807208"/>
                <a:gd name="connsiteY1" fmla="*/ 147452 h 464158"/>
                <a:gd name="connsiteX2" fmla="*/ 303392 w 807208"/>
                <a:gd name="connsiteY2" fmla="*/ 261752 h 464158"/>
                <a:gd name="connsiteX3" fmla="*/ 328792 w 807208"/>
                <a:gd name="connsiteY3" fmla="*/ 252227 h 464158"/>
                <a:gd name="connsiteX4" fmla="*/ 293867 w 807208"/>
                <a:gd name="connsiteY4" fmla="*/ 331602 h 464158"/>
                <a:gd name="connsiteX5" fmla="*/ 189092 w 807208"/>
                <a:gd name="connsiteY5" fmla="*/ 414152 h 464158"/>
                <a:gd name="connsiteX6" fmla="*/ 58917 w 807208"/>
                <a:gd name="connsiteY6" fmla="*/ 458602 h 464158"/>
                <a:gd name="connsiteX7" fmla="*/ 4942 w 807208"/>
                <a:gd name="connsiteY7" fmla="*/ 458602 h 464158"/>
                <a:gd name="connsiteX8" fmla="*/ 176392 w 807208"/>
                <a:gd name="connsiteY8" fmla="*/ 414152 h 464158"/>
                <a:gd name="connsiteX9" fmla="*/ 262117 w 807208"/>
                <a:gd name="connsiteY9" fmla="*/ 344302 h 464158"/>
                <a:gd name="connsiteX10" fmla="*/ 443092 w 807208"/>
                <a:gd name="connsiteY10" fmla="*/ 182377 h 464158"/>
                <a:gd name="connsiteX11" fmla="*/ 735192 w 807208"/>
                <a:gd name="connsiteY11" fmla="*/ 23627 h 464158"/>
                <a:gd name="connsiteX12" fmla="*/ 789167 w 807208"/>
                <a:gd name="connsiteY12" fmla="*/ 14102 h 46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07208" h="464158">
                  <a:moveTo>
                    <a:pt x="789167" y="14102"/>
                  </a:moveTo>
                  <a:cubicBezTo>
                    <a:pt x="745246" y="34739"/>
                    <a:pt x="552630" y="106177"/>
                    <a:pt x="471667" y="147452"/>
                  </a:cubicBezTo>
                  <a:cubicBezTo>
                    <a:pt x="390704" y="188727"/>
                    <a:pt x="327204" y="244290"/>
                    <a:pt x="303392" y="261752"/>
                  </a:cubicBezTo>
                  <a:cubicBezTo>
                    <a:pt x="279580" y="279214"/>
                    <a:pt x="330379" y="240585"/>
                    <a:pt x="328792" y="252227"/>
                  </a:cubicBezTo>
                  <a:cubicBezTo>
                    <a:pt x="327205" y="263869"/>
                    <a:pt x="317150" y="304615"/>
                    <a:pt x="293867" y="331602"/>
                  </a:cubicBezTo>
                  <a:cubicBezTo>
                    <a:pt x="270584" y="358590"/>
                    <a:pt x="228250" y="392985"/>
                    <a:pt x="189092" y="414152"/>
                  </a:cubicBezTo>
                  <a:cubicBezTo>
                    <a:pt x="149934" y="435319"/>
                    <a:pt x="89609" y="451194"/>
                    <a:pt x="58917" y="458602"/>
                  </a:cubicBezTo>
                  <a:cubicBezTo>
                    <a:pt x="28225" y="466010"/>
                    <a:pt x="-14637" y="466010"/>
                    <a:pt x="4942" y="458602"/>
                  </a:cubicBezTo>
                  <a:cubicBezTo>
                    <a:pt x="24521" y="451194"/>
                    <a:pt x="133529" y="433202"/>
                    <a:pt x="176392" y="414152"/>
                  </a:cubicBezTo>
                  <a:cubicBezTo>
                    <a:pt x="219254" y="395102"/>
                    <a:pt x="217667" y="382931"/>
                    <a:pt x="262117" y="344302"/>
                  </a:cubicBezTo>
                  <a:cubicBezTo>
                    <a:pt x="306567" y="305673"/>
                    <a:pt x="364246" y="235823"/>
                    <a:pt x="443092" y="182377"/>
                  </a:cubicBezTo>
                  <a:cubicBezTo>
                    <a:pt x="521938" y="128931"/>
                    <a:pt x="680688" y="52731"/>
                    <a:pt x="735192" y="23627"/>
                  </a:cubicBezTo>
                  <a:cubicBezTo>
                    <a:pt x="789696" y="-5477"/>
                    <a:pt x="833088" y="-6535"/>
                    <a:pt x="789167" y="14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6279239A-2E90-B9F4-9F00-C2C26475FCE2}"/>
                </a:ext>
              </a:extLst>
            </p:cNvPr>
            <p:cNvSpPr/>
            <p:nvPr/>
          </p:nvSpPr>
          <p:spPr>
            <a:xfrm>
              <a:off x="1663170" y="2743563"/>
              <a:ext cx="284187" cy="63220"/>
            </a:xfrm>
            <a:custGeom>
              <a:avLst/>
              <a:gdLst>
                <a:gd name="connsiteX0" fmla="*/ 3705 w 284187"/>
                <a:gd name="connsiteY0" fmla="*/ 15512 h 63220"/>
                <a:gd name="connsiteX1" fmla="*/ 276755 w 284187"/>
                <a:gd name="connsiteY1" fmla="*/ 2812 h 63220"/>
                <a:gd name="connsiteX2" fmla="*/ 197380 w 284187"/>
                <a:gd name="connsiteY2" fmla="*/ 5987 h 63220"/>
                <a:gd name="connsiteX3" fmla="*/ 95780 w 284187"/>
                <a:gd name="connsiteY3" fmla="*/ 63137 h 63220"/>
                <a:gd name="connsiteX4" fmla="*/ 118005 w 284187"/>
                <a:gd name="connsiteY4" fmla="*/ 18687 h 63220"/>
                <a:gd name="connsiteX5" fmla="*/ 3705 w 284187"/>
                <a:gd name="connsiteY5" fmla="*/ 15512 h 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187" h="63220">
                  <a:moveTo>
                    <a:pt x="3705" y="15512"/>
                  </a:moveTo>
                  <a:cubicBezTo>
                    <a:pt x="30163" y="12866"/>
                    <a:pt x="276755" y="2812"/>
                    <a:pt x="276755" y="2812"/>
                  </a:cubicBezTo>
                  <a:cubicBezTo>
                    <a:pt x="309034" y="1225"/>
                    <a:pt x="227542" y="-4067"/>
                    <a:pt x="197380" y="5987"/>
                  </a:cubicBezTo>
                  <a:cubicBezTo>
                    <a:pt x="167218" y="16041"/>
                    <a:pt x="109009" y="61020"/>
                    <a:pt x="95780" y="63137"/>
                  </a:cubicBezTo>
                  <a:cubicBezTo>
                    <a:pt x="82551" y="65254"/>
                    <a:pt x="135467" y="26624"/>
                    <a:pt x="118005" y="18687"/>
                  </a:cubicBezTo>
                  <a:cubicBezTo>
                    <a:pt x="100543" y="10750"/>
                    <a:pt x="-22753" y="18158"/>
                    <a:pt x="3705" y="15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8B08F8A0-AD4D-41C2-698C-3F49AE6F6526}"/>
                </a:ext>
              </a:extLst>
            </p:cNvPr>
            <p:cNvSpPr/>
            <p:nvPr/>
          </p:nvSpPr>
          <p:spPr>
            <a:xfrm>
              <a:off x="1638064" y="2703471"/>
              <a:ext cx="102549" cy="326990"/>
            </a:xfrm>
            <a:custGeom>
              <a:avLst/>
              <a:gdLst>
                <a:gd name="connsiteX0" fmla="*/ 101836 w 102549"/>
                <a:gd name="connsiteY0" fmla="*/ 1629 h 326990"/>
                <a:gd name="connsiteX1" fmla="*/ 25636 w 102549"/>
                <a:gd name="connsiteY1" fmla="*/ 87354 h 326990"/>
                <a:gd name="connsiteX2" fmla="*/ 31986 w 102549"/>
                <a:gd name="connsiteY2" fmla="*/ 176254 h 326990"/>
                <a:gd name="connsiteX3" fmla="*/ 22461 w 102549"/>
                <a:gd name="connsiteY3" fmla="*/ 169904 h 326990"/>
                <a:gd name="connsiteX4" fmla="*/ 89136 w 102549"/>
                <a:gd name="connsiteY4" fmla="*/ 325479 h 326990"/>
                <a:gd name="connsiteX5" fmla="*/ 41511 w 102549"/>
                <a:gd name="connsiteY5" fmla="*/ 239754 h 326990"/>
                <a:gd name="connsiteX6" fmla="*/ 236 w 102549"/>
                <a:gd name="connsiteY6" fmla="*/ 90529 h 326990"/>
                <a:gd name="connsiteX7" fmla="*/ 60561 w 102549"/>
                <a:gd name="connsiteY7" fmla="*/ 36554 h 326990"/>
                <a:gd name="connsiteX8" fmla="*/ 101836 w 102549"/>
                <a:gd name="connsiteY8" fmla="*/ 1629 h 32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549" h="326990">
                  <a:moveTo>
                    <a:pt x="101836" y="1629"/>
                  </a:moveTo>
                  <a:cubicBezTo>
                    <a:pt x="96015" y="10096"/>
                    <a:pt x="37278" y="58250"/>
                    <a:pt x="25636" y="87354"/>
                  </a:cubicBezTo>
                  <a:cubicBezTo>
                    <a:pt x="13994" y="116458"/>
                    <a:pt x="32515" y="162496"/>
                    <a:pt x="31986" y="176254"/>
                  </a:cubicBezTo>
                  <a:cubicBezTo>
                    <a:pt x="31457" y="190012"/>
                    <a:pt x="12936" y="145033"/>
                    <a:pt x="22461" y="169904"/>
                  </a:cubicBezTo>
                  <a:cubicBezTo>
                    <a:pt x="31986" y="194775"/>
                    <a:pt x="85961" y="313837"/>
                    <a:pt x="89136" y="325479"/>
                  </a:cubicBezTo>
                  <a:cubicBezTo>
                    <a:pt x="92311" y="337121"/>
                    <a:pt x="56328" y="278912"/>
                    <a:pt x="41511" y="239754"/>
                  </a:cubicBezTo>
                  <a:cubicBezTo>
                    <a:pt x="26694" y="200596"/>
                    <a:pt x="-2939" y="124396"/>
                    <a:pt x="236" y="90529"/>
                  </a:cubicBezTo>
                  <a:cubicBezTo>
                    <a:pt x="3411" y="56662"/>
                    <a:pt x="44686" y="53487"/>
                    <a:pt x="60561" y="36554"/>
                  </a:cubicBezTo>
                  <a:cubicBezTo>
                    <a:pt x="76436" y="19621"/>
                    <a:pt x="107657" y="-6838"/>
                    <a:pt x="101836" y="1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A2890EC3-D604-42ED-F5BC-9347AD84FFC0}"/>
                </a:ext>
              </a:extLst>
            </p:cNvPr>
            <p:cNvSpPr/>
            <p:nvPr/>
          </p:nvSpPr>
          <p:spPr>
            <a:xfrm>
              <a:off x="1674855" y="2749546"/>
              <a:ext cx="230281" cy="180998"/>
            </a:xfrm>
            <a:custGeom>
              <a:avLst/>
              <a:gdLst>
                <a:gd name="connsiteX0" fmla="*/ 1545 w 230281"/>
                <a:gd name="connsiteY0" fmla="*/ 69854 h 180998"/>
                <a:gd name="connsiteX1" fmla="*/ 90445 w 230281"/>
                <a:gd name="connsiteY1" fmla="*/ 69854 h 180998"/>
                <a:gd name="connsiteX2" fmla="*/ 198395 w 230281"/>
                <a:gd name="connsiteY2" fmla="*/ 4 h 180998"/>
                <a:gd name="connsiteX3" fmla="*/ 141245 w 230281"/>
                <a:gd name="connsiteY3" fmla="*/ 66679 h 180998"/>
                <a:gd name="connsiteX4" fmla="*/ 169820 w 230281"/>
                <a:gd name="connsiteY4" fmla="*/ 152404 h 180998"/>
                <a:gd name="connsiteX5" fmla="*/ 230145 w 230281"/>
                <a:gd name="connsiteY5" fmla="*/ 180979 h 180998"/>
                <a:gd name="connsiteX6" fmla="*/ 185695 w 230281"/>
                <a:gd name="connsiteY6" fmla="*/ 149229 h 180998"/>
                <a:gd name="connsiteX7" fmla="*/ 166645 w 230281"/>
                <a:gd name="connsiteY7" fmla="*/ 38104 h 180998"/>
                <a:gd name="connsiteX8" fmla="*/ 1545 w 230281"/>
                <a:gd name="connsiteY8" fmla="*/ 69854 h 1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281" h="180998">
                  <a:moveTo>
                    <a:pt x="1545" y="69854"/>
                  </a:moveTo>
                  <a:cubicBezTo>
                    <a:pt x="-11155" y="75146"/>
                    <a:pt x="57637" y="81496"/>
                    <a:pt x="90445" y="69854"/>
                  </a:cubicBezTo>
                  <a:cubicBezTo>
                    <a:pt x="123253" y="58212"/>
                    <a:pt x="189928" y="533"/>
                    <a:pt x="198395" y="4"/>
                  </a:cubicBezTo>
                  <a:cubicBezTo>
                    <a:pt x="206862" y="-525"/>
                    <a:pt x="146007" y="41279"/>
                    <a:pt x="141245" y="66679"/>
                  </a:cubicBezTo>
                  <a:cubicBezTo>
                    <a:pt x="136483" y="92079"/>
                    <a:pt x="155003" y="133354"/>
                    <a:pt x="169820" y="152404"/>
                  </a:cubicBezTo>
                  <a:cubicBezTo>
                    <a:pt x="184637" y="171454"/>
                    <a:pt x="227499" y="181508"/>
                    <a:pt x="230145" y="180979"/>
                  </a:cubicBezTo>
                  <a:cubicBezTo>
                    <a:pt x="232791" y="180450"/>
                    <a:pt x="196278" y="173041"/>
                    <a:pt x="185695" y="149229"/>
                  </a:cubicBezTo>
                  <a:cubicBezTo>
                    <a:pt x="175112" y="125417"/>
                    <a:pt x="193632" y="54508"/>
                    <a:pt x="166645" y="38104"/>
                  </a:cubicBezTo>
                  <a:cubicBezTo>
                    <a:pt x="139658" y="21700"/>
                    <a:pt x="14245" y="64562"/>
                    <a:pt x="1545" y="69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0EFE6B7D-E093-060A-BBFE-838A39FB61B5}"/>
                </a:ext>
              </a:extLst>
            </p:cNvPr>
            <p:cNvSpPr/>
            <p:nvPr/>
          </p:nvSpPr>
          <p:spPr>
            <a:xfrm>
              <a:off x="1865212" y="2684593"/>
              <a:ext cx="367100" cy="250661"/>
            </a:xfrm>
            <a:custGeom>
              <a:avLst/>
              <a:gdLst>
                <a:gd name="connsiteX0" fmla="*/ 4863 w 367100"/>
                <a:gd name="connsiteY0" fmla="*/ 249107 h 250661"/>
                <a:gd name="connsiteX1" fmla="*/ 96938 w 367100"/>
                <a:gd name="connsiteY1" fmla="*/ 134807 h 250661"/>
                <a:gd name="connsiteX2" fmla="*/ 360463 w 367100"/>
                <a:gd name="connsiteY2" fmla="*/ 4632 h 250661"/>
                <a:gd name="connsiteX3" fmla="*/ 293788 w 367100"/>
                <a:gd name="connsiteY3" fmla="*/ 26857 h 250661"/>
                <a:gd name="connsiteX4" fmla="*/ 227113 w 367100"/>
                <a:gd name="connsiteY4" fmla="*/ 49082 h 250661"/>
                <a:gd name="connsiteX5" fmla="*/ 4863 w 367100"/>
                <a:gd name="connsiteY5" fmla="*/ 249107 h 2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100" h="250661">
                  <a:moveTo>
                    <a:pt x="4863" y="249107"/>
                  </a:moveTo>
                  <a:cubicBezTo>
                    <a:pt x="-16833" y="263395"/>
                    <a:pt x="37671" y="175553"/>
                    <a:pt x="96938" y="134807"/>
                  </a:cubicBezTo>
                  <a:cubicBezTo>
                    <a:pt x="156205" y="94061"/>
                    <a:pt x="327655" y="22624"/>
                    <a:pt x="360463" y="4632"/>
                  </a:cubicBezTo>
                  <a:cubicBezTo>
                    <a:pt x="393271" y="-13360"/>
                    <a:pt x="293788" y="26857"/>
                    <a:pt x="293788" y="26857"/>
                  </a:cubicBezTo>
                  <a:cubicBezTo>
                    <a:pt x="271563" y="34265"/>
                    <a:pt x="273150" y="12570"/>
                    <a:pt x="227113" y="49082"/>
                  </a:cubicBezTo>
                  <a:cubicBezTo>
                    <a:pt x="181076" y="85594"/>
                    <a:pt x="26559" y="234819"/>
                    <a:pt x="4863" y="249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E0C9A165-3D75-A0B4-C964-A8A05056A6B8}"/>
                </a:ext>
              </a:extLst>
            </p:cNvPr>
            <p:cNvSpPr/>
            <p:nvPr/>
          </p:nvSpPr>
          <p:spPr>
            <a:xfrm>
              <a:off x="1736366" y="2705297"/>
              <a:ext cx="545709" cy="314173"/>
            </a:xfrm>
            <a:custGeom>
              <a:avLst/>
              <a:gdLst>
                <a:gd name="connsiteX0" fmla="*/ 359 w 545709"/>
                <a:gd name="connsiteY0" fmla="*/ 314128 h 314173"/>
                <a:gd name="connsiteX1" fmla="*/ 111484 w 545709"/>
                <a:gd name="connsiteY1" fmla="*/ 241103 h 314173"/>
                <a:gd name="connsiteX2" fmla="*/ 305159 w 545709"/>
                <a:gd name="connsiteY2" fmla="*/ 107753 h 314173"/>
                <a:gd name="connsiteX3" fmla="*/ 244834 w 545709"/>
                <a:gd name="connsiteY3" fmla="*/ 155378 h 314173"/>
                <a:gd name="connsiteX4" fmla="*/ 540109 w 545709"/>
                <a:gd name="connsiteY4" fmla="*/ 6153 h 314173"/>
                <a:gd name="connsiteX5" fmla="*/ 428984 w 545709"/>
                <a:gd name="connsiteY5" fmla="*/ 34728 h 314173"/>
                <a:gd name="connsiteX6" fmla="*/ 311509 w 545709"/>
                <a:gd name="connsiteY6" fmla="*/ 91878 h 314173"/>
                <a:gd name="connsiteX7" fmla="*/ 146409 w 545709"/>
                <a:gd name="connsiteY7" fmla="*/ 231578 h 314173"/>
                <a:gd name="connsiteX8" fmla="*/ 359 w 545709"/>
                <a:gd name="connsiteY8" fmla="*/ 314128 h 31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709" h="314173">
                  <a:moveTo>
                    <a:pt x="359" y="314128"/>
                  </a:moveTo>
                  <a:cubicBezTo>
                    <a:pt x="-5462" y="315716"/>
                    <a:pt x="60684" y="275499"/>
                    <a:pt x="111484" y="241103"/>
                  </a:cubicBezTo>
                  <a:cubicBezTo>
                    <a:pt x="162284" y="206707"/>
                    <a:pt x="282934" y="122041"/>
                    <a:pt x="305159" y="107753"/>
                  </a:cubicBezTo>
                  <a:cubicBezTo>
                    <a:pt x="327384" y="93465"/>
                    <a:pt x="205676" y="172311"/>
                    <a:pt x="244834" y="155378"/>
                  </a:cubicBezTo>
                  <a:cubicBezTo>
                    <a:pt x="283992" y="138445"/>
                    <a:pt x="509417" y="26261"/>
                    <a:pt x="540109" y="6153"/>
                  </a:cubicBezTo>
                  <a:cubicBezTo>
                    <a:pt x="570801" y="-13955"/>
                    <a:pt x="467084" y="20441"/>
                    <a:pt x="428984" y="34728"/>
                  </a:cubicBezTo>
                  <a:cubicBezTo>
                    <a:pt x="390884" y="49015"/>
                    <a:pt x="358605" y="59070"/>
                    <a:pt x="311509" y="91878"/>
                  </a:cubicBezTo>
                  <a:cubicBezTo>
                    <a:pt x="264413" y="124686"/>
                    <a:pt x="191917" y="195066"/>
                    <a:pt x="146409" y="231578"/>
                  </a:cubicBezTo>
                  <a:cubicBezTo>
                    <a:pt x="100901" y="268090"/>
                    <a:pt x="6180" y="312540"/>
                    <a:pt x="359" y="314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330409DA-3E59-6CC0-225C-AD2061F94742}"/>
                </a:ext>
              </a:extLst>
            </p:cNvPr>
            <p:cNvSpPr/>
            <p:nvPr/>
          </p:nvSpPr>
          <p:spPr>
            <a:xfrm>
              <a:off x="1773012" y="2778122"/>
              <a:ext cx="78622" cy="170075"/>
            </a:xfrm>
            <a:custGeom>
              <a:avLst/>
              <a:gdLst>
                <a:gd name="connsiteX0" fmla="*/ 1813 w 78622"/>
                <a:gd name="connsiteY0" fmla="*/ 3 h 170075"/>
                <a:gd name="connsiteX1" fmla="*/ 17688 w 78622"/>
                <a:gd name="connsiteY1" fmla="*/ 82553 h 170075"/>
                <a:gd name="connsiteX2" fmla="*/ 78013 w 78622"/>
                <a:gd name="connsiteY2" fmla="*/ 168278 h 170075"/>
                <a:gd name="connsiteX3" fmla="*/ 46263 w 78622"/>
                <a:gd name="connsiteY3" fmla="*/ 136528 h 170075"/>
                <a:gd name="connsiteX4" fmla="*/ 4988 w 78622"/>
                <a:gd name="connsiteY4" fmla="*/ 85728 h 170075"/>
                <a:gd name="connsiteX5" fmla="*/ 1813 w 78622"/>
                <a:gd name="connsiteY5" fmla="*/ 3 h 17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622" h="170075">
                  <a:moveTo>
                    <a:pt x="1813" y="3"/>
                  </a:moveTo>
                  <a:cubicBezTo>
                    <a:pt x="3930" y="-526"/>
                    <a:pt x="4988" y="54507"/>
                    <a:pt x="17688" y="82553"/>
                  </a:cubicBezTo>
                  <a:cubicBezTo>
                    <a:pt x="30388" y="110599"/>
                    <a:pt x="73251" y="159282"/>
                    <a:pt x="78013" y="168278"/>
                  </a:cubicBezTo>
                  <a:cubicBezTo>
                    <a:pt x="82775" y="177274"/>
                    <a:pt x="58434" y="150286"/>
                    <a:pt x="46263" y="136528"/>
                  </a:cubicBezTo>
                  <a:cubicBezTo>
                    <a:pt x="34092" y="122770"/>
                    <a:pt x="11867" y="104778"/>
                    <a:pt x="4988" y="85728"/>
                  </a:cubicBezTo>
                  <a:cubicBezTo>
                    <a:pt x="-1891" y="66678"/>
                    <a:pt x="-304" y="532"/>
                    <a:pt x="18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F70A2A8E-CB48-5D8E-BA32-5EBCB02DD2A2}"/>
                </a:ext>
              </a:extLst>
            </p:cNvPr>
            <p:cNvSpPr/>
            <p:nvPr/>
          </p:nvSpPr>
          <p:spPr>
            <a:xfrm>
              <a:off x="2326686" y="2473325"/>
              <a:ext cx="327614" cy="191857"/>
            </a:xfrm>
            <a:custGeom>
              <a:avLst/>
              <a:gdLst>
                <a:gd name="connsiteX0" fmla="*/ 327614 w 327614"/>
                <a:gd name="connsiteY0" fmla="*/ 0 h 191857"/>
                <a:gd name="connsiteX1" fmla="*/ 133939 w 327614"/>
                <a:gd name="connsiteY1" fmla="*/ 130175 h 191857"/>
                <a:gd name="connsiteX2" fmla="*/ 13289 w 327614"/>
                <a:gd name="connsiteY2" fmla="*/ 174625 h 191857"/>
                <a:gd name="connsiteX3" fmla="*/ 76789 w 327614"/>
                <a:gd name="connsiteY3" fmla="*/ 85725 h 191857"/>
                <a:gd name="connsiteX4" fmla="*/ 111714 w 327614"/>
                <a:gd name="connsiteY4" fmla="*/ 22225 h 191857"/>
                <a:gd name="connsiteX5" fmla="*/ 6939 w 327614"/>
                <a:gd name="connsiteY5" fmla="*/ 149225 h 191857"/>
                <a:gd name="connsiteX6" fmla="*/ 25989 w 327614"/>
                <a:gd name="connsiteY6" fmla="*/ 190500 h 191857"/>
                <a:gd name="connsiteX7" fmla="*/ 156164 w 327614"/>
                <a:gd name="connsiteY7" fmla="*/ 107950 h 191857"/>
                <a:gd name="connsiteX8" fmla="*/ 327614 w 327614"/>
                <a:gd name="connsiteY8" fmla="*/ 0 h 19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614" h="191857">
                  <a:moveTo>
                    <a:pt x="327614" y="0"/>
                  </a:moveTo>
                  <a:cubicBezTo>
                    <a:pt x="256970" y="50535"/>
                    <a:pt x="186326" y="101071"/>
                    <a:pt x="133939" y="130175"/>
                  </a:cubicBezTo>
                  <a:cubicBezTo>
                    <a:pt x="81552" y="159279"/>
                    <a:pt x="22814" y="182033"/>
                    <a:pt x="13289" y="174625"/>
                  </a:cubicBezTo>
                  <a:cubicBezTo>
                    <a:pt x="3764" y="167217"/>
                    <a:pt x="60385" y="111125"/>
                    <a:pt x="76789" y="85725"/>
                  </a:cubicBezTo>
                  <a:cubicBezTo>
                    <a:pt x="93193" y="60325"/>
                    <a:pt x="123356" y="11642"/>
                    <a:pt x="111714" y="22225"/>
                  </a:cubicBezTo>
                  <a:cubicBezTo>
                    <a:pt x="100072" y="32808"/>
                    <a:pt x="21226" y="121179"/>
                    <a:pt x="6939" y="149225"/>
                  </a:cubicBezTo>
                  <a:cubicBezTo>
                    <a:pt x="-7349" y="177271"/>
                    <a:pt x="1118" y="197379"/>
                    <a:pt x="25989" y="190500"/>
                  </a:cubicBezTo>
                  <a:cubicBezTo>
                    <a:pt x="50860" y="183621"/>
                    <a:pt x="156164" y="107950"/>
                    <a:pt x="156164" y="107950"/>
                  </a:cubicBezTo>
                  <a:lnTo>
                    <a:pt x="32761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4CBC0FDF-63B3-DE7F-5E00-A309D48D7C20}"/>
                </a:ext>
              </a:extLst>
            </p:cNvPr>
            <p:cNvSpPr/>
            <p:nvPr/>
          </p:nvSpPr>
          <p:spPr>
            <a:xfrm>
              <a:off x="3623319" y="1277554"/>
              <a:ext cx="845425" cy="1316177"/>
            </a:xfrm>
            <a:custGeom>
              <a:avLst/>
              <a:gdLst>
                <a:gd name="connsiteX0" fmla="*/ 158106 w 845425"/>
                <a:gd name="connsiteY0" fmla="*/ 1971 h 1316177"/>
                <a:gd name="connsiteX1" fmla="*/ 62856 w 845425"/>
                <a:gd name="connsiteY1" fmla="*/ 576646 h 1316177"/>
                <a:gd name="connsiteX2" fmla="*/ 205731 w 845425"/>
                <a:gd name="connsiteY2" fmla="*/ 862396 h 1316177"/>
                <a:gd name="connsiteX3" fmla="*/ 189856 w 845425"/>
                <a:gd name="connsiteY3" fmla="*/ 913196 h 1316177"/>
                <a:gd name="connsiteX4" fmla="*/ 507356 w 845425"/>
                <a:gd name="connsiteY4" fmla="*/ 1119571 h 1316177"/>
                <a:gd name="connsiteX5" fmla="*/ 488306 w 845425"/>
                <a:gd name="connsiteY5" fmla="*/ 1157671 h 1316177"/>
                <a:gd name="connsiteX6" fmla="*/ 834381 w 845425"/>
                <a:gd name="connsiteY6" fmla="*/ 1310071 h 1316177"/>
                <a:gd name="connsiteX7" fmla="*/ 739131 w 845425"/>
                <a:gd name="connsiteY7" fmla="*/ 1271971 h 1316177"/>
                <a:gd name="connsiteX8" fmla="*/ 532756 w 845425"/>
                <a:gd name="connsiteY8" fmla="*/ 1141796 h 1316177"/>
                <a:gd name="connsiteX9" fmla="*/ 21581 w 845425"/>
                <a:gd name="connsiteY9" fmla="*/ 659196 h 1316177"/>
                <a:gd name="connsiteX10" fmla="*/ 91431 w 845425"/>
                <a:gd name="connsiteY10" fmla="*/ 706821 h 1316177"/>
                <a:gd name="connsiteX11" fmla="*/ 56506 w 845425"/>
                <a:gd name="connsiteY11" fmla="*/ 354396 h 1316177"/>
                <a:gd name="connsiteX12" fmla="*/ 40631 w 845425"/>
                <a:gd name="connsiteY12" fmla="*/ 386146 h 1316177"/>
                <a:gd name="connsiteX13" fmla="*/ 158106 w 845425"/>
                <a:gd name="connsiteY13" fmla="*/ 1971 h 131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5425" h="1316177">
                  <a:moveTo>
                    <a:pt x="158106" y="1971"/>
                  </a:moveTo>
                  <a:cubicBezTo>
                    <a:pt x="161810" y="33721"/>
                    <a:pt x="54918" y="433242"/>
                    <a:pt x="62856" y="576646"/>
                  </a:cubicBezTo>
                  <a:cubicBezTo>
                    <a:pt x="70793" y="720050"/>
                    <a:pt x="184564" y="806304"/>
                    <a:pt x="205731" y="862396"/>
                  </a:cubicBezTo>
                  <a:cubicBezTo>
                    <a:pt x="226898" y="918488"/>
                    <a:pt x="139585" y="870333"/>
                    <a:pt x="189856" y="913196"/>
                  </a:cubicBezTo>
                  <a:cubicBezTo>
                    <a:pt x="240127" y="956059"/>
                    <a:pt x="457614" y="1078825"/>
                    <a:pt x="507356" y="1119571"/>
                  </a:cubicBezTo>
                  <a:cubicBezTo>
                    <a:pt x="557098" y="1160317"/>
                    <a:pt x="433802" y="1125921"/>
                    <a:pt x="488306" y="1157671"/>
                  </a:cubicBezTo>
                  <a:cubicBezTo>
                    <a:pt x="542810" y="1189421"/>
                    <a:pt x="792577" y="1291021"/>
                    <a:pt x="834381" y="1310071"/>
                  </a:cubicBezTo>
                  <a:cubicBezTo>
                    <a:pt x="876185" y="1329121"/>
                    <a:pt x="789402" y="1300017"/>
                    <a:pt x="739131" y="1271971"/>
                  </a:cubicBezTo>
                  <a:cubicBezTo>
                    <a:pt x="688860" y="1243925"/>
                    <a:pt x="652348" y="1243925"/>
                    <a:pt x="532756" y="1141796"/>
                  </a:cubicBezTo>
                  <a:cubicBezTo>
                    <a:pt x="413164" y="1039667"/>
                    <a:pt x="95135" y="731692"/>
                    <a:pt x="21581" y="659196"/>
                  </a:cubicBezTo>
                  <a:cubicBezTo>
                    <a:pt x="-51973" y="586700"/>
                    <a:pt x="85610" y="757621"/>
                    <a:pt x="91431" y="706821"/>
                  </a:cubicBezTo>
                  <a:cubicBezTo>
                    <a:pt x="97252" y="656021"/>
                    <a:pt x="64973" y="407842"/>
                    <a:pt x="56506" y="354396"/>
                  </a:cubicBezTo>
                  <a:cubicBezTo>
                    <a:pt x="48039" y="300950"/>
                    <a:pt x="27402" y="440650"/>
                    <a:pt x="40631" y="386146"/>
                  </a:cubicBezTo>
                  <a:cubicBezTo>
                    <a:pt x="53860" y="331642"/>
                    <a:pt x="154402" y="-29779"/>
                    <a:pt x="158106" y="1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DC105CBB-D87E-1974-8725-210CC02EF301}"/>
                </a:ext>
              </a:extLst>
            </p:cNvPr>
            <p:cNvSpPr/>
            <p:nvPr/>
          </p:nvSpPr>
          <p:spPr>
            <a:xfrm>
              <a:off x="3143232" y="2424899"/>
              <a:ext cx="1545302" cy="826420"/>
            </a:xfrm>
            <a:custGeom>
              <a:avLst/>
              <a:gdLst>
                <a:gd name="connsiteX0" fmla="*/ 88918 w 1545302"/>
                <a:gd name="connsiteY0" fmla="*/ 337351 h 826420"/>
                <a:gd name="connsiteX1" fmla="*/ 444518 w 1545302"/>
                <a:gd name="connsiteY1" fmla="*/ 200826 h 826420"/>
                <a:gd name="connsiteX2" fmla="*/ 771543 w 1545302"/>
                <a:gd name="connsiteY2" fmla="*/ 10326 h 826420"/>
                <a:gd name="connsiteX3" fmla="*/ 523893 w 1545302"/>
                <a:gd name="connsiteY3" fmla="*/ 26201 h 826420"/>
                <a:gd name="connsiteX4" fmla="*/ 1044593 w 1545302"/>
                <a:gd name="connsiteY4" fmla="*/ 32551 h 826420"/>
                <a:gd name="connsiteX5" fmla="*/ 1476393 w 1545302"/>
                <a:gd name="connsiteY5" fmla="*/ 273851 h 826420"/>
                <a:gd name="connsiteX6" fmla="*/ 1390668 w 1545302"/>
                <a:gd name="connsiteY6" fmla="*/ 210351 h 826420"/>
                <a:gd name="connsiteX7" fmla="*/ 1438293 w 1545302"/>
                <a:gd name="connsiteY7" fmla="*/ 327826 h 826420"/>
                <a:gd name="connsiteX8" fmla="*/ 1476393 w 1545302"/>
                <a:gd name="connsiteY8" fmla="*/ 391326 h 826420"/>
                <a:gd name="connsiteX9" fmla="*/ 1466868 w 1545302"/>
                <a:gd name="connsiteY9" fmla="*/ 515151 h 826420"/>
                <a:gd name="connsiteX10" fmla="*/ 1524018 w 1545302"/>
                <a:gd name="connsiteY10" fmla="*/ 807251 h 826420"/>
                <a:gd name="connsiteX11" fmla="*/ 1495443 w 1545302"/>
                <a:gd name="connsiteY11" fmla="*/ 746926 h 826420"/>
                <a:gd name="connsiteX12" fmla="*/ 993793 w 1545302"/>
                <a:gd name="connsiteY12" fmla="*/ 331001 h 826420"/>
                <a:gd name="connsiteX13" fmla="*/ 1343043 w 1545302"/>
                <a:gd name="connsiteY13" fmla="*/ 600876 h 826420"/>
                <a:gd name="connsiteX14" fmla="*/ 657243 w 1545302"/>
                <a:gd name="connsiteY14" fmla="*/ 337351 h 826420"/>
                <a:gd name="connsiteX15" fmla="*/ 815993 w 1545302"/>
                <a:gd name="connsiteY15" fmla="*/ 407201 h 826420"/>
                <a:gd name="connsiteX16" fmla="*/ 387368 w 1545302"/>
                <a:gd name="connsiteY16" fmla="*/ 429426 h 826420"/>
                <a:gd name="connsiteX17" fmla="*/ 609618 w 1545302"/>
                <a:gd name="connsiteY17" fmla="*/ 467526 h 826420"/>
                <a:gd name="connsiteX18" fmla="*/ 314343 w 1545302"/>
                <a:gd name="connsiteY18" fmla="*/ 473876 h 826420"/>
                <a:gd name="connsiteX19" fmla="*/ 18 w 1545302"/>
                <a:gd name="connsiteY19" fmla="*/ 496101 h 826420"/>
                <a:gd name="connsiteX20" fmla="*/ 298468 w 1545302"/>
                <a:gd name="connsiteY20" fmla="*/ 458001 h 826420"/>
                <a:gd name="connsiteX21" fmla="*/ 120668 w 1545302"/>
                <a:gd name="connsiteY21" fmla="*/ 458001 h 826420"/>
                <a:gd name="connsiteX22" fmla="*/ 238143 w 1545302"/>
                <a:gd name="connsiteY22" fmla="*/ 394501 h 826420"/>
                <a:gd name="connsiteX23" fmla="*/ 66693 w 1545302"/>
                <a:gd name="connsiteY23" fmla="*/ 404026 h 826420"/>
                <a:gd name="connsiteX24" fmla="*/ 238143 w 1545302"/>
                <a:gd name="connsiteY24" fmla="*/ 365926 h 826420"/>
                <a:gd name="connsiteX25" fmla="*/ 88918 w 1545302"/>
                <a:gd name="connsiteY25" fmla="*/ 337351 h 82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5302" h="826420">
                  <a:moveTo>
                    <a:pt x="88918" y="337351"/>
                  </a:moveTo>
                  <a:cubicBezTo>
                    <a:pt x="123314" y="309834"/>
                    <a:pt x="330747" y="255330"/>
                    <a:pt x="444518" y="200826"/>
                  </a:cubicBezTo>
                  <a:cubicBezTo>
                    <a:pt x="558289" y="146322"/>
                    <a:pt x="758314" y="39430"/>
                    <a:pt x="771543" y="10326"/>
                  </a:cubicBezTo>
                  <a:cubicBezTo>
                    <a:pt x="784772" y="-18778"/>
                    <a:pt x="478385" y="22497"/>
                    <a:pt x="523893" y="26201"/>
                  </a:cubicBezTo>
                  <a:cubicBezTo>
                    <a:pt x="569401" y="29905"/>
                    <a:pt x="885843" y="-8724"/>
                    <a:pt x="1044593" y="32551"/>
                  </a:cubicBezTo>
                  <a:cubicBezTo>
                    <a:pt x="1203343" y="73826"/>
                    <a:pt x="1418714" y="244218"/>
                    <a:pt x="1476393" y="273851"/>
                  </a:cubicBezTo>
                  <a:cubicBezTo>
                    <a:pt x="1534072" y="303484"/>
                    <a:pt x="1397018" y="201355"/>
                    <a:pt x="1390668" y="210351"/>
                  </a:cubicBezTo>
                  <a:cubicBezTo>
                    <a:pt x="1384318" y="219347"/>
                    <a:pt x="1424006" y="297664"/>
                    <a:pt x="1438293" y="327826"/>
                  </a:cubicBezTo>
                  <a:cubicBezTo>
                    <a:pt x="1452580" y="357988"/>
                    <a:pt x="1471631" y="360105"/>
                    <a:pt x="1476393" y="391326"/>
                  </a:cubicBezTo>
                  <a:cubicBezTo>
                    <a:pt x="1481155" y="422547"/>
                    <a:pt x="1458930" y="445830"/>
                    <a:pt x="1466868" y="515151"/>
                  </a:cubicBezTo>
                  <a:cubicBezTo>
                    <a:pt x="1474806" y="584472"/>
                    <a:pt x="1519256" y="768622"/>
                    <a:pt x="1524018" y="807251"/>
                  </a:cubicBezTo>
                  <a:cubicBezTo>
                    <a:pt x="1528780" y="845880"/>
                    <a:pt x="1583814" y="826301"/>
                    <a:pt x="1495443" y="746926"/>
                  </a:cubicBezTo>
                  <a:cubicBezTo>
                    <a:pt x="1407072" y="667551"/>
                    <a:pt x="1019193" y="355343"/>
                    <a:pt x="993793" y="331001"/>
                  </a:cubicBezTo>
                  <a:cubicBezTo>
                    <a:pt x="968393" y="306659"/>
                    <a:pt x="1399135" y="599818"/>
                    <a:pt x="1343043" y="600876"/>
                  </a:cubicBezTo>
                  <a:cubicBezTo>
                    <a:pt x="1286951" y="601934"/>
                    <a:pt x="745085" y="369630"/>
                    <a:pt x="657243" y="337351"/>
                  </a:cubicBezTo>
                  <a:cubicBezTo>
                    <a:pt x="569401" y="305072"/>
                    <a:pt x="860972" y="391855"/>
                    <a:pt x="815993" y="407201"/>
                  </a:cubicBezTo>
                  <a:cubicBezTo>
                    <a:pt x="771014" y="422547"/>
                    <a:pt x="421764" y="419372"/>
                    <a:pt x="387368" y="429426"/>
                  </a:cubicBezTo>
                  <a:cubicBezTo>
                    <a:pt x="352972" y="439480"/>
                    <a:pt x="621789" y="460118"/>
                    <a:pt x="609618" y="467526"/>
                  </a:cubicBezTo>
                  <a:cubicBezTo>
                    <a:pt x="597447" y="474934"/>
                    <a:pt x="415943" y="469114"/>
                    <a:pt x="314343" y="473876"/>
                  </a:cubicBezTo>
                  <a:cubicBezTo>
                    <a:pt x="212743" y="478639"/>
                    <a:pt x="2664" y="498747"/>
                    <a:pt x="18" y="496101"/>
                  </a:cubicBezTo>
                  <a:cubicBezTo>
                    <a:pt x="-2628" y="493455"/>
                    <a:pt x="278360" y="464351"/>
                    <a:pt x="298468" y="458001"/>
                  </a:cubicBezTo>
                  <a:cubicBezTo>
                    <a:pt x="318576" y="451651"/>
                    <a:pt x="130722" y="468584"/>
                    <a:pt x="120668" y="458001"/>
                  </a:cubicBezTo>
                  <a:cubicBezTo>
                    <a:pt x="110614" y="447418"/>
                    <a:pt x="247139" y="403497"/>
                    <a:pt x="238143" y="394501"/>
                  </a:cubicBezTo>
                  <a:cubicBezTo>
                    <a:pt x="229147" y="385505"/>
                    <a:pt x="66693" y="408788"/>
                    <a:pt x="66693" y="404026"/>
                  </a:cubicBezTo>
                  <a:cubicBezTo>
                    <a:pt x="66693" y="399264"/>
                    <a:pt x="229676" y="374393"/>
                    <a:pt x="238143" y="365926"/>
                  </a:cubicBezTo>
                  <a:cubicBezTo>
                    <a:pt x="246610" y="357459"/>
                    <a:pt x="54522" y="364868"/>
                    <a:pt x="88918" y="3373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7C4EBF17-4326-3C2B-42C6-13865D8D094E}"/>
                </a:ext>
              </a:extLst>
            </p:cNvPr>
            <p:cNvSpPr/>
            <p:nvPr/>
          </p:nvSpPr>
          <p:spPr>
            <a:xfrm>
              <a:off x="3155440" y="2849115"/>
              <a:ext cx="378502" cy="689230"/>
            </a:xfrm>
            <a:custGeom>
              <a:avLst/>
              <a:gdLst>
                <a:gd name="connsiteX0" fmla="*/ 378335 w 378502"/>
                <a:gd name="connsiteY0" fmla="*/ 59185 h 689230"/>
                <a:gd name="connsiteX1" fmla="*/ 95760 w 378502"/>
                <a:gd name="connsiteY1" fmla="*/ 132210 h 689230"/>
                <a:gd name="connsiteX2" fmla="*/ 143385 w 378502"/>
                <a:gd name="connsiteY2" fmla="*/ 154435 h 689230"/>
                <a:gd name="connsiteX3" fmla="*/ 44960 w 378502"/>
                <a:gd name="connsiteY3" fmla="*/ 227460 h 689230"/>
                <a:gd name="connsiteX4" fmla="*/ 35435 w 378502"/>
                <a:gd name="connsiteY4" fmla="*/ 433835 h 689230"/>
                <a:gd name="connsiteX5" fmla="*/ 25910 w 378502"/>
                <a:gd name="connsiteY5" fmla="*/ 370335 h 689230"/>
                <a:gd name="connsiteX6" fmla="*/ 510 w 378502"/>
                <a:gd name="connsiteY6" fmla="*/ 583060 h 689230"/>
                <a:gd name="connsiteX7" fmla="*/ 25910 w 378502"/>
                <a:gd name="connsiteY7" fmla="*/ 687835 h 689230"/>
                <a:gd name="connsiteX8" fmla="*/ 510 w 378502"/>
                <a:gd name="connsiteY8" fmla="*/ 513210 h 689230"/>
                <a:gd name="connsiteX9" fmla="*/ 54485 w 378502"/>
                <a:gd name="connsiteY9" fmla="*/ 21085 h 689230"/>
                <a:gd name="connsiteX10" fmla="*/ 35435 w 378502"/>
                <a:gd name="connsiteY10" fmla="*/ 84585 h 689230"/>
                <a:gd name="connsiteX11" fmla="*/ 133860 w 378502"/>
                <a:gd name="connsiteY11" fmla="*/ 33785 h 689230"/>
                <a:gd name="connsiteX12" fmla="*/ 137035 w 378502"/>
                <a:gd name="connsiteY12" fmla="*/ 21085 h 689230"/>
                <a:gd name="connsiteX13" fmla="*/ 378335 w 378502"/>
                <a:gd name="connsiteY13" fmla="*/ 59185 h 6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8502" h="689230">
                  <a:moveTo>
                    <a:pt x="378335" y="59185"/>
                  </a:moveTo>
                  <a:cubicBezTo>
                    <a:pt x="371456" y="77706"/>
                    <a:pt x="134918" y="116335"/>
                    <a:pt x="95760" y="132210"/>
                  </a:cubicBezTo>
                  <a:cubicBezTo>
                    <a:pt x="56602" y="148085"/>
                    <a:pt x="151852" y="138560"/>
                    <a:pt x="143385" y="154435"/>
                  </a:cubicBezTo>
                  <a:cubicBezTo>
                    <a:pt x="134918" y="170310"/>
                    <a:pt x="62952" y="180893"/>
                    <a:pt x="44960" y="227460"/>
                  </a:cubicBezTo>
                  <a:cubicBezTo>
                    <a:pt x="26968" y="274027"/>
                    <a:pt x="38610" y="410023"/>
                    <a:pt x="35435" y="433835"/>
                  </a:cubicBezTo>
                  <a:cubicBezTo>
                    <a:pt x="32260" y="457648"/>
                    <a:pt x="31731" y="345464"/>
                    <a:pt x="25910" y="370335"/>
                  </a:cubicBezTo>
                  <a:cubicBezTo>
                    <a:pt x="20089" y="395206"/>
                    <a:pt x="510" y="530143"/>
                    <a:pt x="510" y="583060"/>
                  </a:cubicBezTo>
                  <a:cubicBezTo>
                    <a:pt x="510" y="635977"/>
                    <a:pt x="25910" y="699477"/>
                    <a:pt x="25910" y="687835"/>
                  </a:cubicBezTo>
                  <a:cubicBezTo>
                    <a:pt x="25910" y="676193"/>
                    <a:pt x="-4253" y="624335"/>
                    <a:pt x="510" y="513210"/>
                  </a:cubicBezTo>
                  <a:cubicBezTo>
                    <a:pt x="5273" y="402085"/>
                    <a:pt x="48664" y="92523"/>
                    <a:pt x="54485" y="21085"/>
                  </a:cubicBezTo>
                  <a:cubicBezTo>
                    <a:pt x="60306" y="-50353"/>
                    <a:pt x="22206" y="82468"/>
                    <a:pt x="35435" y="84585"/>
                  </a:cubicBezTo>
                  <a:cubicBezTo>
                    <a:pt x="48664" y="86702"/>
                    <a:pt x="116927" y="44368"/>
                    <a:pt x="133860" y="33785"/>
                  </a:cubicBezTo>
                  <a:cubicBezTo>
                    <a:pt x="150793" y="23202"/>
                    <a:pt x="95760" y="20556"/>
                    <a:pt x="137035" y="21085"/>
                  </a:cubicBezTo>
                  <a:cubicBezTo>
                    <a:pt x="178310" y="21614"/>
                    <a:pt x="385214" y="40664"/>
                    <a:pt x="378335" y="59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1E9AE777-1F97-A708-7047-E7B58ECFB99C}"/>
                </a:ext>
              </a:extLst>
            </p:cNvPr>
            <p:cNvSpPr/>
            <p:nvPr/>
          </p:nvSpPr>
          <p:spPr>
            <a:xfrm>
              <a:off x="3915612" y="3854371"/>
              <a:ext cx="126255" cy="374869"/>
            </a:xfrm>
            <a:custGeom>
              <a:avLst/>
              <a:gdLst>
                <a:gd name="connsiteX0" fmla="*/ 91238 w 126255"/>
                <a:gd name="connsiteY0" fmla="*/ 79 h 374869"/>
                <a:gd name="connsiteX1" fmla="*/ 72188 w 126255"/>
                <a:gd name="connsiteY1" fmla="*/ 101679 h 374869"/>
                <a:gd name="connsiteX2" fmla="*/ 126163 w 126255"/>
                <a:gd name="connsiteY2" fmla="*/ 241379 h 374869"/>
                <a:gd name="connsiteX3" fmla="*/ 84888 w 126255"/>
                <a:gd name="connsiteY3" fmla="*/ 215979 h 374869"/>
                <a:gd name="connsiteX4" fmla="*/ 75363 w 126255"/>
                <a:gd name="connsiteY4" fmla="*/ 374729 h 374869"/>
                <a:gd name="connsiteX5" fmla="*/ 72188 w 126255"/>
                <a:gd name="connsiteY5" fmla="*/ 244554 h 374869"/>
                <a:gd name="connsiteX6" fmla="*/ 56313 w 126255"/>
                <a:gd name="connsiteY6" fmla="*/ 273129 h 374869"/>
                <a:gd name="connsiteX7" fmla="*/ 2338 w 126255"/>
                <a:gd name="connsiteY7" fmla="*/ 66754 h 374869"/>
                <a:gd name="connsiteX8" fmla="*/ 15038 w 126255"/>
                <a:gd name="connsiteY8" fmla="*/ 117554 h 374869"/>
                <a:gd name="connsiteX9" fmla="*/ 91238 w 126255"/>
                <a:gd name="connsiteY9" fmla="*/ 79 h 37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255" h="374869">
                  <a:moveTo>
                    <a:pt x="91238" y="79"/>
                  </a:moveTo>
                  <a:cubicBezTo>
                    <a:pt x="100763" y="-2567"/>
                    <a:pt x="66367" y="61462"/>
                    <a:pt x="72188" y="101679"/>
                  </a:cubicBezTo>
                  <a:cubicBezTo>
                    <a:pt x="78009" y="141896"/>
                    <a:pt x="124046" y="222329"/>
                    <a:pt x="126163" y="241379"/>
                  </a:cubicBezTo>
                  <a:cubicBezTo>
                    <a:pt x="128280" y="260429"/>
                    <a:pt x="93355" y="193754"/>
                    <a:pt x="84888" y="215979"/>
                  </a:cubicBezTo>
                  <a:cubicBezTo>
                    <a:pt x="76421" y="238204"/>
                    <a:pt x="77480" y="369967"/>
                    <a:pt x="75363" y="374729"/>
                  </a:cubicBezTo>
                  <a:cubicBezTo>
                    <a:pt x="73246" y="379491"/>
                    <a:pt x="75363" y="261487"/>
                    <a:pt x="72188" y="244554"/>
                  </a:cubicBezTo>
                  <a:cubicBezTo>
                    <a:pt x="69013" y="227621"/>
                    <a:pt x="67955" y="302762"/>
                    <a:pt x="56313" y="273129"/>
                  </a:cubicBezTo>
                  <a:cubicBezTo>
                    <a:pt x="44671" y="243496"/>
                    <a:pt x="9217" y="92683"/>
                    <a:pt x="2338" y="66754"/>
                  </a:cubicBezTo>
                  <a:cubicBezTo>
                    <a:pt x="-4541" y="40825"/>
                    <a:pt x="4984" y="124962"/>
                    <a:pt x="15038" y="117554"/>
                  </a:cubicBezTo>
                  <a:cubicBezTo>
                    <a:pt x="25092" y="110146"/>
                    <a:pt x="81713" y="2725"/>
                    <a:pt x="91238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A6DA8D96-CBAD-8838-F9ED-A9EC4E475FE4}"/>
                </a:ext>
              </a:extLst>
            </p:cNvPr>
            <p:cNvSpPr/>
            <p:nvPr/>
          </p:nvSpPr>
          <p:spPr>
            <a:xfrm>
              <a:off x="4142088" y="4578136"/>
              <a:ext cx="128010" cy="285989"/>
            </a:xfrm>
            <a:custGeom>
              <a:avLst/>
              <a:gdLst>
                <a:gd name="connsiteX0" fmla="*/ 33037 w 128010"/>
                <a:gd name="connsiteY0" fmla="*/ 214 h 285989"/>
                <a:gd name="connsiteX1" fmla="*/ 115587 w 128010"/>
                <a:gd name="connsiteY1" fmla="*/ 98639 h 285989"/>
                <a:gd name="connsiteX2" fmla="*/ 125112 w 128010"/>
                <a:gd name="connsiteY2" fmla="*/ 165314 h 285989"/>
                <a:gd name="connsiteX3" fmla="*/ 90187 w 128010"/>
                <a:gd name="connsiteY3" fmla="*/ 225639 h 285989"/>
                <a:gd name="connsiteX4" fmla="*/ 112412 w 128010"/>
                <a:gd name="connsiteY4" fmla="*/ 225639 h 285989"/>
                <a:gd name="connsiteX5" fmla="*/ 1287 w 128010"/>
                <a:gd name="connsiteY5" fmla="*/ 285964 h 285989"/>
                <a:gd name="connsiteX6" fmla="*/ 52087 w 128010"/>
                <a:gd name="connsiteY6" fmla="*/ 231989 h 285989"/>
                <a:gd name="connsiteX7" fmla="*/ 55262 w 128010"/>
                <a:gd name="connsiteY7" fmla="*/ 146264 h 285989"/>
                <a:gd name="connsiteX8" fmla="*/ 64787 w 128010"/>
                <a:gd name="connsiteY8" fmla="*/ 174839 h 285989"/>
                <a:gd name="connsiteX9" fmla="*/ 115587 w 128010"/>
                <a:gd name="connsiteY9" fmla="*/ 127214 h 285989"/>
                <a:gd name="connsiteX10" fmla="*/ 33037 w 128010"/>
                <a:gd name="connsiteY10" fmla="*/ 214 h 28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10" h="285989">
                  <a:moveTo>
                    <a:pt x="33037" y="214"/>
                  </a:moveTo>
                  <a:cubicBezTo>
                    <a:pt x="33037" y="-4548"/>
                    <a:pt x="100241" y="71122"/>
                    <a:pt x="115587" y="98639"/>
                  </a:cubicBezTo>
                  <a:cubicBezTo>
                    <a:pt x="130933" y="126156"/>
                    <a:pt x="129345" y="144147"/>
                    <a:pt x="125112" y="165314"/>
                  </a:cubicBezTo>
                  <a:cubicBezTo>
                    <a:pt x="120879" y="186481"/>
                    <a:pt x="92304" y="215585"/>
                    <a:pt x="90187" y="225639"/>
                  </a:cubicBezTo>
                  <a:cubicBezTo>
                    <a:pt x="88070" y="235693"/>
                    <a:pt x="127229" y="215585"/>
                    <a:pt x="112412" y="225639"/>
                  </a:cubicBezTo>
                  <a:cubicBezTo>
                    <a:pt x="97595" y="235693"/>
                    <a:pt x="11341" y="284906"/>
                    <a:pt x="1287" y="285964"/>
                  </a:cubicBezTo>
                  <a:cubicBezTo>
                    <a:pt x="-8767" y="287022"/>
                    <a:pt x="43091" y="255272"/>
                    <a:pt x="52087" y="231989"/>
                  </a:cubicBezTo>
                  <a:cubicBezTo>
                    <a:pt x="61083" y="208706"/>
                    <a:pt x="53145" y="155789"/>
                    <a:pt x="55262" y="146264"/>
                  </a:cubicBezTo>
                  <a:cubicBezTo>
                    <a:pt x="57379" y="136739"/>
                    <a:pt x="54733" y="178014"/>
                    <a:pt x="64787" y="174839"/>
                  </a:cubicBezTo>
                  <a:cubicBezTo>
                    <a:pt x="74841" y="171664"/>
                    <a:pt x="117704" y="149968"/>
                    <a:pt x="115587" y="127214"/>
                  </a:cubicBezTo>
                  <a:cubicBezTo>
                    <a:pt x="113470" y="104460"/>
                    <a:pt x="33037" y="4976"/>
                    <a:pt x="33037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09A5C821-E35A-FF91-216B-BFC111B4F3C4}"/>
                </a:ext>
              </a:extLst>
            </p:cNvPr>
            <p:cNvSpPr/>
            <p:nvPr/>
          </p:nvSpPr>
          <p:spPr>
            <a:xfrm>
              <a:off x="4021816" y="4749376"/>
              <a:ext cx="80573" cy="61201"/>
            </a:xfrm>
            <a:custGeom>
              <a:avLst/>
              <a:gdLst>
                <a:gd name="connsiteX0" fmla="*/ 909 w 80573"/>
                <a:gd name="connsiteY0" fmla="*/ 424 h 61201"/>
                <a:gd name="connsiteX1" fmla="*/ 80284 w 80573"/>
                <a:gd name="connsiteY1" fmla="*/ 22649 h 61201"/>
                <a:gd name="connsiteX2" fmla="*/ 29484 w 80573"/>
                <a:gd name="connsiteY2" fmla="*/ 60749 h 61201"/>
                <a:gd name="connsiteX3" fmla="*/ 35834 w 80573"/>
                <a:gd name="connsiteY3" fmla="*/ 41699 h 61201"/>
                <a:gd name="connsiteX4" fmla="*/ 909 w 80573"/>
                <a:gd name="connsiteY4" fmla="*/ 424 h 6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73" h="61201">
                  <a:moveTo>
                    <a:pt x="909" y="424"/>
                  </a:moveTo>
                  <a:cubicBezTo>
                    <a:pt x="8317" y="-2751"/>
                    <a:pt x="75522" y="12595"/>
                    <a:pt x="80284" y="22649"/>
                  </a:cubicBezTo>
                  <a:cubicBezTo>
                    <a:pt x="85047" y="32703"/>
                    <a:pt x="29484" y="60749"/>
                    <a:pt x="29484" y="60749"/>
                  </a:cubicBezTo>
                  <a:cubicBezTo>
                    <a:pt x="22076" y="63924"/>
                    <a:pt x="37951" y="49636"/>
                    <a:pt x="35834" y="41699"/>
                  </a:cubicBezTo>
                  <a:cubicBezTo>
                    <a:pt x="33717" y="33762"/>
                    <a:pt x="-6499" y="3599"/>
                    <a:pt x="909" y="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C490A763-EDCB-303B-1643-7917C5C53FDD}"/>
                </a:ext>
              </a:extLst>
            </p:cNvPr>
            <p:cNvSpPr/>
            <p:nvPr/>
          </p:nvSpPr>
          <p:spPr>
            <a:xfrm>
              <a:off x="4232248" y="5238522"/>
              <a:ext cx="446135" cy="217621"/>
            </a:xfrm>
            <a:custGeom>
              <a:avLst/>
              <a:gdLst>
                <a:gd name="connsiteX0" fmla="*/ 27 w 446135"/>
                <a:gd name="connsiteY0" fmla="*/ 216128 h 217621"/>
                <a:gd name="connsiteX1" fmla="*/ 219102 w 446135"/>
                <a:gd name="connsiteY1" fmla="*/ 57378 h 217621"/>
                <a:gd name="connsiteX2" fmla="*/ 203227 w 446135"/>
                <a:gd name="connsiteY2" fmla="*/ 105003 h 217621"/>
                <a:gd name="connsiteX3" fmla="*/ 295302 w 446135"/>
                <a:gd name="connsiteY3" fmla="*/ 25628 h 217621"/>
                <a:gd name="connsiteX4" fmla="*/ 254027 w 446135"/>
                <a:gd name="connsiteY4" fmla="*/ 105003 h 217621"/>
                <a:gd name="connsiteX5" fmla="*/ 444527 w 446135"/>
                <a:gd name="connsiteY5" fmla="*/ 228 h 217621"/>
                <a:gd name="connsiteX6" fmla="*/ 339752 w 446135"/>
                <a:gd name="connsiteY6" fmla="*/ 79603 h 217621"/>
                <a:gd name="connsiteX7" fmla="*/ 238152 w 446135"/>
                <a:gd name="connsiteY7" fmla="*/ 168503 h 217621"/>
                <a:gd name="connsiteX8" fmla="*/ 234977 w 446135"/>
                <a:gd name="connsiteY8" fmla="*/ 139928 h 217621"/>
                <a:gd name="connsiteX9" fmla="*/ 27 w 446135"/>
                <a:gd name="connsiteY9" fmla="*/ 216128 h 21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135" h="217621">
                  <a:moveTo>
                    <a:pt x="27" y="216128"/>
                  </a:moveTo>
                  <a:cubicBezTo>
                    <a:pt x="-2619" y="202370"/>
                    <a:pt x="185235" y="75899"/>
                    <a:pt x="219102" y="57378"/>
                  </a:cubicBezTo>
                  <a:cubicBezTo>
                    <a:pt x="252969" y="38857"/>
                    <a:pt x="190527" y="110295"/>
                    <a:pt x="203227" y="105003"/>
                  </a:cubicBezTo>
                  <a:cubicBezTo>
                    <a:pt x="215927" y="99711"/>
                    <a:pt x="286835" y="25628"/>
                    <a:pt x="295302" y="25628"/>
                  </a:cubicBezTo>
                  <a:cubicBezTo>
                    <a:pt x="303769" y="25628"/>
                    <a:pt x="229156" y="109236"/>
                    <a:pt x="254027" y="105003"/>
                  </a:cubicBezTo>
                  <a:cubicBezTo>
                    <a:pt x="278898" y="100770"/>
                    <a:pt x="430240" y="4461"/>
                    <a:pt x="444527" y="228"/>
                  </a:cubicBezTo>
                  <a:cubicBezTo>
                    <a:pt x="458814" y="-4005"/>
                    <a:pt x="374148" y="51557"/>
                    <a:pt x="339752" y="79603"/>
                  </a:cubicBezTo>
                  <a:cubicBezTo>
                    <a:pt x="305356" y="107649"/>
                    <a:pt x="255614" y="158449"/>
                    <a:pt x="238152" y="168503"/>
                  </a:cubicBezTo>
                  <a:cubicBezTo>
                    <a:pt x="220690" y="178557"/>
                    <a:pt x="270431" y="135695"/>
                    <a:pt x="234977" y="139928"/>
                  </a:cubicBezTo>
                  <a:cubicBezTo>
                    <a:pt x="199523" y="144161"/>
                    <a:pt x="2673" y="229886"/>
                    <a:pt x="27" y="216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ACB7C777-2AF3-A3B5-039C-42F3DAF9B4AC}"/>
                </a:ext>
              </a:extLst>
            </p:cNvPr>
            <p:cNvSpPr/>
            <p:nvPr/>
          </p:nvSpPr>
          <p:spPr>
            <a:xfrm>
              <a:off x="5187942" y="3964881"/>
              <a:ext cx="244486" cy="913140"/>
            </a:xfrm>
            <a:custGeom>
              <a:avLst/>
              <a:gdLst>
                <a:gd name="connsiteX0" fmla="*/ 117483 w 244486"/>
                <a:gd name="connsiteY0" fmla="*/ 3869 h 913140"/>
                <a:gd name="connsiteX1" fmla="*/ 8 w 244486"/>
                <a:gd name="connsiteY1" fmla="*/ 562669 h 913140"/>
                <a:gd name="connsiteX2" fmla="*/ 111133 w 244486"/>
                <a:gd name="connsiteY2" fmla="*/ 362644 h 913140"/>
                <a:gd name="connsiteX3" fmla="*/ 69858 w 244486"/>
                <a:gd name="connsiteY3" fmla="*/ 734119 h 913140"/>
                <a:gd name="connsiteX4" fmla="*/ 114308 w 244486"/>
                <a:gd name="connsiteY4" fmla="*/ 629344 h 913140"/>
                <a:gd name="connsiteX5" fmla="*/ 6358 w 244486"/>
                <a:gd name="connsiteY5" fmla="*/ 911919 h 913140"/>
                <a:gd name="connsiteX6" fmla="*/ 136533 w 244486"/>
                <a:gd name="connsiteY6" fmla="*/ 715069 h 913140"/>
                <a:gd name="connsiteX7" fmla="*/ 180983 w 244486"/>
                <a:gd name="connsiteY7" fmla="*/ 327719 h 913140"/>
                <a:gd name="connsiteX8" fmla="*/ 241308 w 244486"/>
                <a:gd name="connsiteY8" fmla="*/ 565844 h 913140"/>
                <a:gd name="connsiteX9" fmla="*/ 228608 w 244486"/>
                <a:gd name="connsiteY9" fmla="*/ 378519 h 913140"/>
                <a:gd name="connsiteX10" fmla="*/ 165108 w 244486"/>
                <a:gd name="connsiteY10" fmla="*/ 140394 h 913140"/>
                <a:gd name="connsiteX11" fmla="*/ 139708 w 244486"/>
                <a:gd name="connsiteY11" fmla="*/ 305494 h 913140"/>
                <a:gd name="connsiteX12" fmla="*/ 117483 w 244486"/>
                <a:gd name="connsiteY12" fmla="*/ 3869 h 9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486" h="913140">
                  <a:moveTo>
                    <a:pt x="117483" y="3869"/>
                  </a:moveTo>
                  <a:cubicBezTo>
                    <a:pt x="94200" y="46731"/>
                    <a:pt x="1066" y="502873"/>
                    <a:pt x="8" y="562669"/>
                  </a:cubicBezTo>
                  <a:cubicBezTo>
                    <a:pt x="-1050" y="622465"/>
                    <a:pt x="99491" y="334069"/>
                    <a:pt x="111133" y="362644"/>
                  </a:cubicBezTo>
                  <a:cubicBezTo>
                    <a:pt x="122775" y="391219"/>
                    <a:pt x="69329" y="689669"/>
                    <a:pt x="69858" y="734119"/>
                  </a:cubicBezTo>
                  <a:cubicBezTo>
                    <a:pt x="70387" y="778569"/>
                    <a:pt x="124891" y="599711"/>
                    <a:pt x="114308" y="629344"/>
                  </a:cubicBezTo>
                  <a:cubicBezTo>
                    <a:pt x="103725" y="658977"/>
                    <a:pt x="2654" y="897632"/>
                    <a:pt x="6358" y="911919"/>
                  </a:cubicBezTo>
                  <a:cubicBezTo>
                    <a:pt x="10062" y="926206"/>
                    <a:pt x="107429" y="812436"/>
                    <a:pt x="136533" y="715069"/>
                  </a:cubicBezTo>
                  <a:cubicBezTo>
                    <a:pt x="165637" y="617702"/>
                    <a:pt x="163521" y="352590"/>
                    <a:pt x="180983" y="327719"/>
                  </a:cubicBezTo>
                  <a:cubicBezTo>
                    <a:pt x="198445" y="302848"/>
                    <a:pt x="233371" y="557377"/>
                    <a:pt x="241308" y="565844"/>
                  </a:cubicBezTo>
                  <a:cubicBezTo>
                    <a:pt x="249246" y="574311"/>
                    <a:pt x="241308" y="449427"/>
                    <a:pt x="228608" y="378519"/>
                  </a:cubicBezTo>
                  <a:cubicBezTo>
                    <a:pt x="215908" y="307611"/>
                    <a:pt x="179925" y="152565"/>
                    <a:pt x="165108" y="140394"/>
                  </a:cubicBezTo>
                  <a:cubicBezTo>
                    <a:pt x="150291" y="128223"/>
                    <a:pt x="145529" y="322956"/>
                    <a:pt x="139708" y="305494"/>
                  </a:cubicBezTo>
                  <a:cubicBezTo>
                    <a:pt x="133887" y="288032"/>
                    <a:pt x="140766" y="-38993"/>
                    <a:pt x="117483" y="38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461DF9E7-B272-2054-3FD7-562074E2D958}"/>
                </a:ext>
              </a:extLst>
            </p:cNvPr>
            <p:cNvSpPr/>
            <p:nvPr/>
          </p:nvSpPr>
          <p:spPr>
            <a:xfrm>
              <a:off x="4669997" y="5227435"/>
              <a:ext cx="477085" cy="371812"/>
            </a:xfrm>
            <a:custGeom>
              <a:avLst/>
              <a:gdLst>
                <a:gd name="connsiteX0" fmla="*/ 3603 w 477085"/>
                <a:gd name="connsiteY0" fmla="*/ 322465 h 371812"/>
                <a:gd name="connsiteX1" fmla="*/ 165528 w 477085"/>
                <a:gd name="connsiteY1" fmla="*/ 157365 h 371812"/>
                <a:gd name="connsiteX2" fmla="*/ 111553 w 477085"/>
                <a:gd name="connsiteY2" fmla="*/ 246265 h 371812"/>
                <a:gd name="connsiteX3" fmla="*/ 133778 w 477085"/>
                <a:gd name="connsiteY3" fmla="*/ 284365 h 371812"/>
                <a:gd name="connsiteX4" fmla="*/ 286178 w 477085"/>
                <a:gd name="connsiteY4" fmla="*/ 160540 h 371812"/>
                <a:gd name="connsiteX5" fmla="*/ 476678 w 477085"/>
                <a:gd name="connsiteY5" fmla="*/ 1790 h 371812"/>
                <a:gd name="connsiteX6" fmla="*/ 232203 w 477085"/>
                <a:gd name="connsiteY6" fmla="*/ 271665 h 371812"/>
                <a:gd name="connsiteX7" fmla="*/ 63928 w 477085"/>
                <a:gd name="connsiteY7" fmla="*/ 370090 h 371812"/>
                <a:gd name="connsiteX8" fmla="*/ 3603 w 477085"/>
                <a:gd name="connsiteY8" fmla="*/ 322465 h 37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085" h="371812">
                  <a:moveTo>
                    <a:pt x="3603" y="322465"/>
                  </a:moveTo>
                  <a:cubicBezTo>
                    <a:pt x="20536" y="287011"/>
                    <a:pt x="147536" y="170065"/>
                    <a:pt x="165528" y="157365"/>
                  </a:cubicBezTo>
                  <a:cubicBezTo>
                    <a:pt x="183520" y="144665"/>
                    <a:pt x="116845" y="225099"/>
                    <a:pt x="111553" y="246265"/>
                  </a:cubicBezTo>
                  <a:cubicBezTo>
                    <a:pt x="106261" y="267431"/>
                    <a:pt x="104674" y="298652"/>
                    <a:pt x="133778" y="284365"/>
                  </a:cubicBezTo>
                  <a:cubicBezTo>
                    <a:pt x="162882" y="270078"/>
                    <a:pt x="286178" y="160540"/>
                    <a:pt x="286178" y="160540"/>
                  </a:cubicBezTo>
                  <a:cubicBezTo>
                    <a:pt x="343328" y="113444"/>
                    <a:pt x="485674" y="-16731"/>
                    <a:pt x="476678" y="1790"/>
                  </a:cubicBezTo>
                  <a:cubicBezTo>
                    <a:pt x="467682" y="20311"/>
                    <a:pt x="300995" y="210282"/>
                    <a:pt x="232203" y="271665"/>
                  </a:cubicBezTo>
                  <a:cubicBezTo>
                    <a:pt x="163411" y="333048"/>
                    <a:pt x="94620" y="362153"/>
                    <a:pt x="63928" y="370090"/>
                  </a:cubicBezTo>
                  <a:cubicBezTo>
                    <a:pt x="33236" y="378027"/>
                    <a:pt x="-13330" y="357919"/>
                    <a:pt x="3603" y="322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F961C9D1-8CD1-703F-A9F7-C124E81B2680}"/>
                </a:ext>
              </a:extLst>
            </p:cNvPr>
            <p:cNvSpPr/>
            <p:nvPr/>
          </p:nvSpPr>
          <p:spPr>
            <a:xfrm>
              <a:off x="5086269" y="4767559"/>
              <a:ext cx="369564" cy="532488"/>
            </a:xfrm>
            <a:custGeom>
              <a:avLst/>
              <a:gdLst>
                <a:gd name="connsiteX0" fmla="*/ 317581 w 369564"/>
                <a:gd name="connsiteY0" fmla="*/ 1291 h 532488"/>
                <a:gd name="connsiteX1" fmla="*/ 123906 w 369564"/>
                <a:gd name="connsiteY1" fmla="*/ 347366 h 532488"/>
                <a:gd name="connsiteX2" fmla="*/ 203281 w 369564"/>
                <a:gd name="connsiteY2" fmla="*/ 252116 h 532488"/>
                <a:gd name="connsiteX3" fmla="*/ 81 w 369564"/>
                <a:gd name="connsiteY3" fmla="*/ 531516 h 532488"/>
                <a:gd name="connsiteX4" fmla="*/ 181056 w 369564"/>
                <a:gd name="connsiteY4" fmla="*/ 334666 h 532488"/>
                <a:gd name="connsiteX5" fmla="*/ 368381 w 369564"/>
                <a:gd name="connsiteY5" fmla="*/ 80666 h 532488"/>
                <a:gd name="connsiteX6" fmla="*/ 263606 w 369564"/>
                <a:gd name="connsiteY6" fmla="*/ 223541 h 532488"/>
                <a:gd name="connsiteX7" fmla="*/ 317581 w 369564"/>
                <a:gd name="connsiteY7" fmla="*/ 1291 h 53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64" h="532488">
                  <a:moveTo>
                    <a:pt x="317581" y="1291"/>
                  </a:moveTo>
                  <a:cubicBezTo>
                    <a:pt x="294298" y="21928"/>
                    <a:pt x="142956" y="305562"/>
                    <a:pt x="123906" y="347366"/>
                  </a:cubicBezTo>
                  <a:cubicBezTo>
                    <a:pt x="104856" y="389170"/>
                    <a:pt x="223918" y="221424"/>
                    <a:pt x="203281" y="252116"/>
                  </a:cubicBezTo>
                  <a:cubicBezTo>
                    <a:pt x="182644" y="282808"/>
                    <a:pt x="3785" y="517758"/>
                    <a:pt x="81" y="531516"/>
                  </a:cubicBezTo>
                  <a:cubicBezTo>
                    <a:pt x="-3623" y="545274"/>
                    <a:pt x="119673" y="409808"/>
                    <a:pt x="181056" y="334666"/>
                  </a:cubicBezTo>
                  <a:cubicBezTo>
                    <a:pt x="242439" y="259524"/>
                    <a:pt x="354623" y="99187"/>
                    <a:pt x="368381" y="80666"/>
                  </a:cubicBezTo>
                  <a:cubicBezTo>
                    <a:pt x="382139" y="62145"/>
                    <a:pt x="271543" y="233066"/>
                    <a:pt x="263606" y="223541"/>
                  </a:cubicBezTo>
                  <a:cubicBezTo>
                    <a:pt x="255669" y="214016"/>
                    <a:pt x="340864" y="-19346"/>
                    <a:pt x="317581" y="1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E541F492-8DBB-1F40-6EE0-C661A725FDDD}"/>
                </a:ext>
              </a:extLst>
            </p:cNvPr>
            <p:cNvSpPr/>
            <p:nvPr/>
          </p:nvSpPr>
          <p:spPr>
            <a:xfrm>
              <a:off x="4734232" y="5016334"/>
              <a:ext cx="316313" cy="308191"/>
            </a:xfrm>
            <a:custGeom>
              <a:avLst/>
              <a:gdLst>
                <a:gd name="connsiteX0" fmla="*/ 314018 w 316313"/>
                <a:gd name="connsiteY0" fmla="*/ 166 h 308191"/>
                <a:gd name="connsiteX1" fmla="*/ 142568 w 316313"/>
                <a:gd name="connsiteY1" fmla="*/ 193841 h 308191"/>
                <a:gd name="connsiteX2" fmla="*/ 66368 w 316313"/>
                <a:gd name="connsiteY2" fmla="*/ 308141 h 308191"/>
                <a:gd name="connsiteX3" fmla="*/ 101293 w 316313"/>
                <a:gd name="connsiteY3" fmla="*/ 181141 h 308191"/>
                <a:gd name="connsiteX4" fmla="*/ 6043 w 316313"/>
                <a:gd name="connsiteY4" fmla="*/ 228766 h 308191"/>
                <a:gd name="connsiteX5" fmla="*/ 314018 w 316313"/>
                <a:gd name="connsiteY5" fmla="*/ 166 h 30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313" h="308191">
                  <a:moveTo>
                    <a:pt x="314018" y="166"/>
                  </a:moveTo>
                  <a:cubicBezTo>
                    <a:pt x="336772" y="-5655"/>
                    <a:pt x="183843" y="142512"/>
                    <a:pt x="142568" y="193841"/>
                  </a:cubicBezTo>
                  <a:cubicBezTo>
                    <a:pt x="101293" y="245170"/>
                    <a:pt x="73247" y="310258"/>
                    <a:pt x="66368" y="308141"/>
                  </a:cubicBezTo>
                  <a:cubicBezTo>
                    <a:pt x="59489" y="306024"/>
                    <a:pt x="111347" y="194370"/>
                    <a:pt x="101293" y="181141"/>
                  </a:cubicBezTo>
                  <a:cubicBezTo>
                    <a:pt x="91239" y="167912"/>
                    <a:pt x="-27824" y="258929"/>
                    <a:pt x="6043" y="228766"/>
                  </a:cubicBezTo>
                  <a:cubicBezTo>
                    <a:pt x="39910" y="198604"/>
                    <a:pt x="291264" y="5987"/>
                    <a:pt x="314018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AF978A83-3BFF-4879-257D-705522CE86A0}"/>
                </a:ext>
              </a:extLst>
            </p:cNvPr>
            <p:cNvSpPr/>
            <p:nvPr/>
          </p:nvSpPr>
          <p:spPr>
            <a:xfrm>
              <a:off x="4164130" y="3971026"/>
              <a:ext cx="454555" cy="236112"/>
            </a:xfrm>
            <a:custGeom>
              <a:avLst/>
              <a:gdLst>
                <a:gd name="connsiteX0" fmla="*/ 4645 w 454555"/>
                <a:gd name="connsiteY0" fmla="*/ 213624 h 236112"/>
                <a:gd name="connsiteX1" fmla="*/ 350720 w 454555"/>
                <a:gd name="connsiteY1" fmla="*/ 108849 h 236112"/>
                <a:gd name="connsiteX2" fmla="*/ 312620 w 454555"/>
                <a:gd name="connsiteY2" fmla="*/ 67574 h 236112"/>
                <a:gd name="connsiteX3" fmla="*/ 449145 w 454555"/>
                <a:gd name="connsiteY3" fmla="*/ 899 h 236112"/>
                <a:gd name="connsiteX4" fmla="*/ 426920 w 454555"/>
                <a:gd name="connsiteY4" fmla="*/ 32649 h 236112"/>
                <a:gd name="connsiteX5" fmla="*/ 423745 w 454555"/>
                <a:gd name="connsiteY5" fmla="*/ 83449 h 236112"/>
                <a:gd name="connsiteX6" fmla="*/ 376120 w 454555"/>
                <a:gd name="connsiteY6" fmla="*/ 124724 h 236112"/>
                <a:gd name="connsiteX7" fmla="*/ 255470 w 454555"/>
                <a:gd name="connsiteY7" fmla="*/ 235849 h 236112"/>
                <a:gd name="connsiteX8" fmla="*/ 274520 w 454555"/>
                <a:gd name="connsiteY8" fmla="*/ 156474 h 236112"/>
                <a:gd name="connsiteX9" fmla="*/ 160220 w 454555"/>
                <a:gd name="connsiteY9" fmla="*/ 185049 h 236112"/>
                <a:gd name="connsiteX10" fmla="*/ 4645 w 454555"/>
                <a:gd name="connsiteY10" fmla="*/ 213624 h 23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555" h="236112">
                  <a:moveTo>
                    <a:pt x="4645" y="213624"/>
                  </a:moveTo>
                  <a:cubicBezTo>
                    <a:pt x="36395" y="200924"/>
                    <a:pt x="299391" y="133191"/>
                    <a:pt x="350720" y="108849"/>
                  </a:cubicBezTo>
                  <a:cubicBezTo>
                    <a:pt x="402049" y="84507"/>
                    <a:pt x="296216" y="85566"/>
                    <a:pt x="312620" y="67574"/>
                  </a:cubicBezTo>
                  <a:cubicBezTo>
                    <a:pt x="329024" y="49582"/>
                    <a:pt x="430095" y="6720"/>
                    <a:pt x="449145" y="899"/>
                  </a:cubicBezTo>
                  <a:cubicBezTo>
                    <a:pt x="468195" y="-4922"/>
                    <a:pt x="431153" y="18891"/>
                    <a:pt x="426920" y="32649"/>
                  </a:cubicBezTo>
                  <a:cubicBezTo>
                    <a:pt x="422687" y="46407"/>
                    <a:pt x="432212" y="68103"/>
                    <a:pt x="423745" y="83449"/>
                  </a:cubicBezTo>
                  <a:cubicBezTo>
                    <a:pt x="415278" y="98795"/>
                    <a:pt x="404166" y="99324"/>
                    <a:pt x="376120" y="124724"/>
                  </a:cubicBezTo>
                  <a:cubicBezTo>
                    <a:pt x="348074" y="150124"/>
                    <a:pt x="272403" y="230557"/>
                    <a:pt x="255470" y="235849"/>
                  </a:cubicBezTo>
                  <a:cubicBezTo>
                    <a:pt x="238537" y="241141"/>
                    <a:pt x="290395" y="164941"/>
                    <a:pt x="274520" y="156474"/>
                  </a:cubicBezTo>
                  <a:cubicBezTo>
                    <a:pt x="258645" y="148007"/>
                    <a:pt x="207845" y="174466"/>
                    <a:pt x="160220" y="185049"/>
                  </a:cubicBezTo>
                  <a:cubicBezTo>
                    <a:pt x="112595" y="195632"/>
                    <a:pt x="-27105" y="226324"/>
                    <a:pt x="4645" y="213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77484F11-C6C8-EA90-EBA5-89EA6BD16128}"/>
                </a:ext>
              </a:extLst>
            </p:cNvPr>
            <p:cNvSpPr/>
            <p:nvPr/>
          </p:nvSpPr>
          <p:spPr>
            <a:xfrm>
              <a:off x="3347055" y="4235450"/>
              <a:ext cx="299778" cy="114347"/>
            </a:xfrm>
            <a:custGeom>
              <a:avLst/>
              <a:gdLst>
                <a:gd name="connsiteX0" fmla="*/ 2570 w 299778"/>
                <a:gd name="connsiteY0" fmla="*/ 0 h 114347"/>
                <a:gd name="connsiteX1" fmla="*/ 167670 w 299778"/>
                <a:gd name="connsiteY1" fmla="*/ 92075 h 114347"/>
                <a:gd name="connsiteX2" fmla="*/ 113695 w 299778"/>
                <a:gd name="connsiteY2" fmla="*/ 114300 h 114347"/>
                <a:gd name="connsiteX3" fmla="*/ 297845 w 299778"/>
                <a:gd name="connsiteY3" fmla="*/ 41275 h 114347"/>
                <a:gd name="connsiteX4" fmla="*/ 202595 w 299778"/>
                <a:gd name="connsiteY4" fmla="*/ 92075 h 114347"/>
                <a:gd name="connsiteX5" fmla="*/ 81945 w 299778"/>
                <a:gd name="connsiteY5" fmla="*/ 114300 h 114347"/>
                <a:gd name="connsiteX6" fmla="*/ 66070 w 299778"/>
                <a:gd name="connsiteY6" fmla="*/ 98425 h 114347"/>
                <a:gd name="connsiteX7" fmla="*/ 66070 w 299778"/>
                <a:gd name="connsiteY7" fmla="*/ 92075 h 114347"/>
                <a:gd name="connsiteX8" fmla="*/ 2570 w 299778"/>
                <a:gd name="connsiteY8" fmla="*/ 0 h 1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778" h="114347">
                  <a:moveTo>
                    <a:pt x="2570" y="0"/>
                  </a:moveTo>
                  <a:cubicBezTo>
                    <a:pt x="19503" y="0"/>
                    <a:pt x="149149" y="73025"/>
                    <a:pt x="167670" y="92075"/>
                  </a:cubicBezTo>
                  <a:cubicBezTo>
                    <a:pt x="186191" y="111125"/>
                    <a:pt x="113695" y="114300"/>
                    <a:pt x="113695" y="114300"/>
                  </a:cubicBezTo>
                  <a:cubicBezTo>
                    <a:pt x="135391" y="105833"/>
                    <a:pt x="283028" y="44979"/>
                    <a:pt x="297845" y="41275"/>
                  </a:cubicBezTo>
                  <a:cubicBezTo>
                    <a:pt x="312662" y="37571"/>
                    <a:pt x="238578" y="79904"/>
                    <a:pt x="202595" y="92075"/>
                  </a:cubicBezTo>
                  <a:cubicBezTo>
                    <a:pt x="166612" y="104246"/>
                    <a:pt x="104699" y="113242"/>
                    <a:pt x="81945" y="114300"/>
                  </a:cubicBezTo>
                  <a:cubicBezTo>
                    <a:pt x="59191" y="115358"/>
                    <a:pt x="66070" y="98425"/>
                    <a:pt x="66070" y="98425"/>
                  </a:cubicBezTo>
                  <a:cubicBezTo>
                    <a:pt x="63424" y="94721"/>
                    <a:pt x="74537" y="104775"/>
                    <a:pt x="66070" y="92075"/>
                  </a:cubicBezTo>
                  <a:cubicBezTo>
                    <a:pt x="57603" y="79375"/>
                    <a:pt x="-14363" y="0"/>
                    <a:pt x="25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08E2A5F0-B5E0-003E-AA84-3A5AF9791C1A}"/>
                </a:ext>
              </a:extLst>
            </p:cNvPr>
            <p:cNvSpPr/>
            <p:nvPr/>
          </p:nvSpPr>
          <p:spPr>
            <a:xfrm>
              <a:off x="4127407" y="5641899"/>
              <a:ext cx="457929" cy="118865"/>
            </a:xfrm>
            <a:custGeom>
              <a:avLst/>
              <a:gdLst>
                <a:gd name="connsiteX0" fmla="*/ 93 w 457929"/>
                <a:gd name="connsiteY0" fmla="*/ 76 h 118865"/>
                <a:gd name="connsiteX1" fmla="*/ 200118 w 457929"/>
                <a:gd name="connsiteY1" fmla="*/ 73101 h 118865"/>
                <a:gd name="connsiteX2" fmla="*/ 263618 w 457929"/>
                <a:gd name="connsiteY2" fmla="*/ 50876 h 118865"/>
                <a:gd name="connsiteX3" fmla="*/ 222343 w 457929"/>
                <a:gd name="connsiteY3" fmla="*/ 22301 h 118865"/>
                <a:gd name="connsiteX4" fmla="*/ 454118 w 457929"/>
                <a:gd name="connsiteY4" fmla="*/ 85801 h 118865"/>
                <a:gd name="connsiteX5" fmla="*/ 358868 w 457929"/>
                <a:gd name="connsiteY5" fmla="*/ 111201 h 118865"/>
                <a:gd name="connsiteX6" fmla="*/ 257268 w 457929"/>
                <a:gd name="connsiteY6" fmla="*/ 117551 h 118865"/>
                <a:gd name="connsiteX7" fmla="*/ 174718 w 457929"/>
                <a:gd name="connsiteY7" fmla="*/ 88976 h 118865"/>
                <a:gd name="connsiteX8" fmla="*/ 93 w 457929"/>
                <a:gd name="connsiteY8" fmla="*/ 76 h 1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929" h="118865">
                  <a:moveTo>
                    <a:pt x="93" y="76"/>
                  </a:moveTo>
                  <a:cubicBezTo>
                    <a:pt x="4326" y="-2570"/>
                    <a:pt x="156197" y="64634"/>
                    <a:pt x="200118" y="73101"/>
                  </a:cubicBezTo>
                  <a:cubicBezTo>
                    <a:pt x="244039" y="81568"/>
                    <a:pt x="259914" y="59343"/>
                    <a:pt x="263618" y="50876"/>
                  </a:cubicBezTo>
                  <a:cubicBezTo>
                    <a:pt x="267322" y="42409"/>
                    <a:pt x="190593" y="16480"/>
                    <a:pt x="222343" y="22301"/>
                  </a:cubicBezTo>
                  <a:cubicBezTo>
                    <a:pt x="254093" y="28122"/>
                    <a:pt x="431364" y="70984"/>
                    <a:pt x="454118" y="85801"/>
                  </a:cubicBezTo>
                  <a:cubicBezTo>
                    <a:pt x="476872" y="100618"/>
                    <a:pt x="391676" y="105909"/>
                    <a:pt x="358868" y="111201"/>
                  </a:cubicBezTo>
                  <a:cubicBezTo>
                    <a:pt x="326060" y="116493"/>
                    <a:pt x="287960" y="121255"/>
                    <a:pt x="257268" y="117551"/>
                  </a:cubicBezTo>
                  <a:cubicBezTo>
                    <a:pt x="226576" y="113847"/>
                    <a:pt x="212289" y="105909"/>
                    <a:pt x="174718" y="88976"/>
                  </a:cubicBezTo>
                  <a:cubicBezTo>
                    <a:pt x="137147" y="72043"/>
                    <a:pt x="-4140" y="2722"/>
                    <a:pt x="93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DB0A28D8-3FDC-53C9-9F38-0551E8A963A3}"/>
                </a:ext>
              </a:extLst>
            </p:cNvPr>
            <p:cNvSpPr/>
            <p:nvPr/>
          </p:nvSpPr>
          <p:spPr>
            <a:xfrm>
              <a:off x="4454080" y="5518078"/>
              <a:ext cx="439151" cy="103820"/>
            </a:xfrm>
            <a:custGeom>
              <a:avLst/>
              <a:gdLst>
                <a:gd name="connsiteX0" fmla="*/ 445 w 439151"/>
                <a:gd name="connsiteY0" fmla="*/ 57222 h 103820"/>
                <a:gd name="connsiteX1" fmla="*/ 98870 w 439151"/>
                <a:gd name="connsiteY1" fmla="*/ 28647 h 103820"/>
                <a:gd name="connsiteX2" fmla="*/ 184595 w 439151"/>
                <a:gd name="connsiteY2" fmla="*/ 66747 h 103820"/>
                <a:gd name="connsiteX3" fmla="*/ 200470 w 439151"/>
                <a:gd name="connsiteY3" fmla="*/ 54047 h 103820"/>
                <a:gd name="connsiteX4" fmla="*/ 432245 w 439151"/>
                <a:gd name="connsiteY4" fmla="*/ 72 h 103820"/>
                <a:gd name="connsiteX5" fmla="*/ 356045 w 439151"/>
                <a:gd name="connsiteY5" fmla="*/ 66747 h 103820"/>
                <a:gd name="connsiteX6" fmla="*/ 130620 w 439151"/>
                <a:gd name="connsiteY6" fmla="*/ 101672 h 103820"/>
                <a:gd name="connsiteX7" fmla="*/ 51245 w 439151"/>
                <a:gd name="connsiteY7" fmla="*/ 98497 h 103820"/>
                <a:gd name="connsiteX8" fmla="*/ 140145 w 439151"/>
                <a:gd name="connsiteY8" fmla="*/ 85797 h 103820"/>
                <a:gd name="connsiteX9" fmla="*/ 445 w 439151"/>
                <a:gd name="connsiteY9" fmla="*/ 57222 h 10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151" h="103820">
                  <a:moveTo>
                    <a:pt x="445" y="57222"/>
                  </a:moveTo>
                  <a:cubicBezTo>
                    <a:pt x="-6434" y="47697"/>
                    <a:pt x="68178" y="27059"/>
                    <a:pt x="98870" y="28647"/>
                  </a:cubicBezTo>
                  <a:cubicBezTo>
                    <a:pt x="129562" y="30234"/>
                    <a:pt x="184595" y="66747"/>
                    <a:pt x="184595" y="66747"/>
                  </a:cubicBezTo>
                  <a:cubicBezTo>
                    <a:pt x="201528" y="70980"/>
                    <a:pt x="159195" y="65159"/>
                    <a:pt x="200470" y="54047"/>
                  </a:cubicBezTo>
                  <a:cubicBezTo>
                    <a:pt x="241745" y="42935"/>
                    <a:pt x="406316" y="-2045"/>
                    <a:pt x="432245" y="72"/>
                  </a:cubicBezTo>
                  <a:cubicBezTo>
                    <a:pt x="458174" y="2189"/>
                    <a:pt x="406316" y="49814"/>
                    <a:pt x="356045" y="66747"/>
                  </a:cubicBezTo>
                  <a:cubicBezTo>
                    <a:pt x="305774" y="83680"/>
                    <a:pt x="181420" y="96380"/>
                    <a:pt x="130620" y="101672"/>
                  </a:cubicBezTo>
                  <a:cubicBezTo>
                    <a:pt x="79820" y="106964"/>
                    <a:pt x="49658" y="101143"/>
                    <a:pt x="51245" y="98497"/>
                  </a:cubicBezTo>
                  <a:cubicBezTo>
                    <a:pt x="52833" y="95851"/>
                    <a:pt x="143849" y="93205"/>
                    <a:pt x="140145" y="85797"/>
                  </a:cubicBezTo>
                  <a:cubicBezTo>
                    <a:pt x="136441" y="78389"/>
                    <a:pt x="7324" y="66747"/>
                    <a:pt x="445" y="57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D2A1A040-32ED-A18C-37F5-F8E31AD65489}"/>
                </a:ext>
              </a:extLst>
            </p:cNvPr>
            <p:cNvSpPr/>
            <p:nvPr/>
          </p:nvSpPr>
          <p:spPr>
            <a:xfrm>
              <a:off x="5486017" y="4247876"/>
              <a:ext cx="496347" cy="463885"/>
            </a:xfrm>
            <a:custGeom>
              <a:avLst/>
              <a:gdLst>
                <a:gd name="connsiteX0" fmla="*/ 3558 w 496347"/>
                <a:gd name="connsiteY0" fmla="*/ 451124 h 463885"/>
                <a:gd name="connsiteX1" fmla="*/ 16258 w 496347"/>
                <a:gd name="connsiteY1" fmla="*/ 397149 h 463885"/>
                <a:gd name="connsiteX2" fmla="*/ 92458 w 496347"/>
                <a:gd name="connsiteY2" fmla="*/ 139974 h 463885"/>
                <a:gd name="connsiteX3" fmla="*/ 98808 w 496347"/>
                <a:gd name="connsiteY3" fmla="*/ 378099 h 463885"/>
                <a:gd name="connsiteX4" fmla="*/ 140083 w 496347"/>
                <a:gd name="connsiteY4" fmla="*/ 143149 h 463885"/>
                <a:gd name="connsiteX5" fmla="*/ 241683 w 496347"/>
                <a:gd name="connsiteY5" fmla="*/ 343174 h 463885"/>
                <a:gd name="connsiteX6" fmla="*/ 171833 w 496347"/>
                <a:gd name="connsiteY6" fmla="*/ 133624 h 463885"/>
                <a:gd name="connsiteX7" fmla="*/ 219458 w 496347"/>
                <a:gd name="connsiteY7" fmla="*/ 89174 h 463885"/>
                <a:gd name="connsiteX8" fmla="*/ 495683 w 496347"/>
                <a:gd name="connsiteY8" fmla="*/ 178074 h 463885"/>
                <a:gd name="connsiteX9" fmla="*/ 295658 w 496347"/>
                <a:gd name="connsiteY9" fmla="*/ 73299 h 463885"/>
                <a:gd name="connsiteX10" fmla="*/ 257558 w 496347"/>
                <a:gd name="connsiteY10" fmla="*/ 3449 h 463885"/>
                <a:gd name="connsiteX11" fmla="*/ 200408 w 496347"/>
                <a:gd name="connsiteY11" fmla="*/ 44724 h 463885"/>
                <a:gd name="connsiteX12" fmla="*/ 228983 w 496347"/>
                <a:gd name="connsiteY12" fmla="*/ 274 h 463885"/>
                <a:gd name="connsiteX13" fmla="*/ 89283 w 496347"/>
                <a:gd name="connsiteY13" fmla="*/ 25674 h 463885"/>
                <a:gd name="connsiteX14" fmla="*/ 159133 w 496347"/>
                <a:gd name="connsiteY14" fmla="*/ 19324 h 463885"/>
                <a:gd name="connsiteX15" fmla="*/ 70233 w 496347"/>
                <a:gd name="connsiteY15" fmla="*/ 70124 h 463885"/>
                <a:gd name="connsiteX16" fmla="*/ 60708 w 496347"/>
                <a:gd name="connsiteY16" fmla="*/ 190774 h 463885"/>
                <a:gd name="connsiteX17" fmla="*/ 60708 w 496347"/>
                <a:gd name="connsiteY17" fmla="*/ 60599 h 463885"/>
                <a:gd name="connsiteX18" fmla="*/ 28958 w 496347"/>
                <a:gd name="connsiteY18" fmla="*/ 314599 h 463885"/>
                <a:gd name="connsiteX19" fmla="*/ 181358 w 496347"/>
                <a:gd name="connsiteY19" fmla="*/ 57424 h 463885"/>
                <a:gd name="connsiteX20" fmla="*/ 63883 w 496347"/>
                <a:gd name="connsiteY20" fmla="*/ 200299 h 463885"/>
                <a:gd name="connsiteX21" fmla="*/ 3558 w 496347"/>
                <a:gd name="connsiteY21" fmla="*/ 451124 h 46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6347" h="463885">
                  <a:moveTo>
                    <a:pt x="3558" y="451124"/>
                  </a:moveTo>
                  <a:cubicBezTo>
                    <a:pt x="-4379" y="483932"/>
                    <a:pt x="1441" y="449007"/>
                    <a:pt x="16258" y="397149"/>
                  </a:cubicBezTo>
                  <a:cubicBezTo>
                    <a:pt x="31075" y="345291"/>
                    <a:pt x="78700" y="143149"/>
                    <a:pt x="92458" y="139974"/>
                  </a:cubicBezTo>
                  <a:cubicBezTo>
                    <a:pt x="106216" y="136799"/>
                    <a:pt x="90871" y="377570"/>
                    <a:pt x="98808" y="378099"/>
                  </a:cubicBezTo>
                  <a:cubicBezTo>
                    <a:pt x="106746" y="378628"/>
                    <a:pt x="116270" y="148970"/>
                    <a:pt x="140083" y="143149"/>
                  </a:cubicBezTo>
                  <a:cubicBezTo>
                    <a:pt x="163896" y="137328"/>
                    <a:pt x="236391" y="344761"/>
                    <a:pt x="241683" y="343174"/>
                  </a:cubicBezTo>
                  <a:cubicBezTo>
                    <a:pt x="246975" y="341587"/>
                    <a:pt x="175537" y="175957"/>
                    <a:pt x="171833" y="133624"/>
                  </a:cubicBezTo>
                  <a:cubicBezTo>
                    <a:pt x="168129" y="91291"/>
                    <a:pt x="165483" y="81766"/>
                    <a:pt x="219458" y="89174"/>
                  </a:cubicBezTo>
                  <a:cubicBezTo>
                    <a:pt x="273433" y="96582"/>
                    <a:pt x="482983" y="180720"/>
                    <a:pt x="495683" y="178074"/>
                  </a:cubicBezTo>
                  <a:cubicBezTo>
                    <a:pt x="508383" y="175428"/>
                    <a:pt x="335345" y="102403"/>
                    <a:pt x="295658" y="73299"/>
                  </a:cubicBezTo>
                  <a:cubicBezTo>
                    <a:pt x="255971" y="44195"/>
                    <a:pt x="273433" y="8211"/>
                    <a:pt x="257558" y="3449"/>
                  </a:cubicBezTo>
                  <a:cubicBezTo>
                    <a:pt x="241683" y="-1313"/>
                    <a:pt x="205171" y="45253"/>
                    <a:pt x="200408" y="44724"/>
                  </a:cubicBezTo>
                  <a:cubicBezTo>
                    <a:pt x="195646" y="44195"/>
                    <a:pt x="247504" y="3449"/>
                    <a:pt x="228983" y="274"/>
                  </a:cubicBezTo>
                  <a:cubicBezTo>
                    <a:pt x="210462" y="-2901"/>
                    <a:pt x="100925" y="22499"/>
                    <a:pt x="89283" y="25674"/>
                  </a:cubicBezTo>
                  <a:cubicBezTo>
                    <a:pt x="77641" y="28849"/>
                    <a:pt x="162308" y="11916"/>
                    <a:pt x="159133" y="19324"/>
                  </a:cubicBezTo>
                  <a:cubicBezTo>
                    <a:pt x="155958" y="26732"/>
                    <a:pt x="86637" y="41549"/>
                    <a:pt x="70233" y="70124"/>
                  </a:cubicBezTo>
                  <a:cubicBezTo>
                    <a:pt x="53829" y="98699"/>
                    <a:pt x="62295" y="192361"/>
                    <a:pt x="60708" y="190774"/>
                  </a:cubicBezTo>
                  <a:cubicBezTo>
                    <a:pt x="59121" y="189187"/>
                    <a:pt x="66000" y="39962"/>
                    <a:pt x="60708" y="60599"/>
                  </a:cubicBezTo>
                  <a:cubicBezTo>
                    <a:pt x="55416" y="81236"/>
                    <a:pt x="8850" y="315128"/>
                    <a:pt x="28958" y="314599"/>
                  </a:cubicBezTo>
                  <a:cubicBezTo>
                    <a:pt x="49066" y="314070"/>
                    <a:pt x="175537" y="76474"/>
                    <a:pt x="181358" y="57424"/>
                  </a:cubicBezTo>
                  <a:cubicBezTo>
                    <a:pt x="187179" y="38374"/>
                    <a:pt x="91400" y="137328"/>
                    <a:pt x="63883" y="200299"/>
                  </a:cubicBezTo>
                  <a:cubicBezTo>
                    <a:pt x="36366" y="263270"/>
                    <a:pt x="11495" y="418316"/>
                    <a:pt x="3558" y="451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B9808263-29CB-5292-ED46-CDC5251297E4}"/>
                </a:ext>
              </a:extLst>
            </p:cNvPr>
            <p:cNvSpPr/>
            <p:nvPr/>
          </p:nvSpPr>
          <p:spPr>
            <a:xfrm>
              <a:off x="5518843" y="4452265"/>
              <a:ext cx="246558" cy="1453717"/>
            </a:xfrm>
            <a:custGeom>
              <a:avLst/>
              <a:gdLst>
                <a:gd name="connsiteX0" fmla="*/ 27882 w 246558"/>
                <a:gd name="connsiteY0" fmla="*/ 59410 h 1453717"/>
                <a:gd name="connsiteX1" fmla="*/ 97732 w 246558"/>
                <a:gd name="connsiteY1" fmla="*/ 910310 h 1453717"/>
                <a:gd name="connsiteX2" fmla="*/ 40582 w 246558"/>
                <a:gd name="connsiteY2" fmla="*/ 611860 h 1453717"/>
                <a:gd name="connsiteX3" fmla="*/ 240607 w 246558"/>
                <a:gd name="connsiteY3" fmla="*/ 1408785 h 1453717"/>
                <a:gd name="connsiteX4" fmla="*/ 177107 w 246558"/>
                <a:gd name="connsiteY4" fmla="*/ 1246860 h 1453717"/>
                <a:gd name="connsiteX5" fmla="*/ 5657 w 246558"/>
                <a:gd name="connsiteY5" fmla="*/ 354685 h 1453717"/>
                <a:gd name="connsiteX6" fmla="*/ 40582 w 246558"/>
                <a:gd name="connsiteY6" fmla="*/ 497560 h 1453717"/>
                <a:gd name="connsiteX7" fmla="*/ 34232 w 246558"/>
                <a:gd name="connsiteY7" fmla="*/ 116560 h 1453717"/>
                <a:gd name="connsiteX8" fmla="*/ 27882 w 246558"/>
                <a:gd name="connsiteY8" fmla="*/ 59410 h 145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558" h="1453717">
                  <a:moveTo>
                    <a:pt x="27882" y="59410"/>
                  </a:moveTo>
                  <a:cubicBezTo>
                    <a:pt x="38465" y="191702"/>
                    <a:pt x="95615" y="818235"/>
                    <a:pt x="97732" y="910310"/>
                  </a:cubicBezTo>
                  <a:cubicBezTo>
                    <a:pt x="99849" y="1002385"/>
                    <a:pt x="16769" y="528781"/>
                    <a:pt x="40582" y="611860"/>
                  </a:cubicBezTo>
                  <a:cubicBezTo>
                    <a:pt x="64395" y="694939"/>
                    <a:pt x="217853" y="1302952"/>
                    <a:pt x="240607" y="1408785"/>
                  </a:cubicBezTo>
                  <a:cubicBezTo>
                    <a:pt x="263361" y="1514618"/>
                    <a:pt x="216265" y="1422543"/>
                    <a:pt x="177107" y="1246860"/>
                  </a:cubicBezTo>
                  <a:cubicBezTo>
                    <a:pt x="137949" y="1071177"/>
                    <a:pt x="28411" y="479568"/>
                    <a:pt x="5657" y="354685"/>
                  </a:cubicBezTo>
                  <a:cubicBezTo>
                    <a:pt x="-17097" y="229802"/>
                    <a:pt x="35820" y="537248"/>
                    <a:pt x="40582" y="497560"/>
                  </a:cubicBezTo>
                  <a:cubicBezTo>
                    <a:pt x="45345" y="457873"/>
                    <a:pt x="35819" y="185881"/>
                    <a:pt x="34232" y="116560"/>
                  </a:cubicBezTo>
                  <a:cubicBezTo>
                    <a:pt x="32645" y="47239"/>
                    <a:pt x="17299" y="-72882"/>
                    <a:pt x="27882" y="59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118343EA-1B5A-2741-DD30-84BAB66594A4}"/>
                </a:ext>
              </a:extLst>
            </p:cNvPr>
            <p:cNvSpPr/>
            <p:nvPr/>
          </p:nvSpPr>
          <p:spPr>
            <a:xfrm>
              <a:off x="5105389" y="4962499"/>
              <a:ext cx="411857" cy="717641"/>
            </a:xfrm>
            <a:custGeom>
              <a:avLst/>
              <a:gdLst>
                <a:gd name="connsiteX0" fmla="*/ 273061 w 411857"/>
                <a:gd name="connsiteY0" fmla="*/ 104801 h 717641"/>
                <a:gd name="connsiteX1" fmla="*/ 149236 w 411857"/>
                <a:gd name="connsiteY1" fmla="*/ 504851 h 717641"/>
                <a:gd name="connsiteX2" fmla="*/ 136536 w 411857"/>
                <a:gd name="connsiteY2" fmla="*/ 638201 h 717641"/>
                <a:gd name="connsiteX3" fmla="*/ 193686 w 411857"/>
                <a:gd name="connsiteY3" fmla="*/ 552476 h 717641"/>
                <a:gd name="connsiteX4" fmla="*/ 184161 w 411857"/>
                <a:gd name="connsiteY4" fmla="*/ 717576 h 717641"/>
                <a:gd name="connsiteX5" fmla="*/ 295286 w 411857"/>
                <a:gd name="connsiteY5" fmla="*/ 530251 h 717641"/>
                <a:gd name="connsiteX6" fmla="*/ 393711 w 411857"/>
                <a:gd name="connsiteY6" fmla="*/ 371501 h 717641"/>
                <a:gd name="connsiteX7" fmla="*/ 409586 w 411857"/>
                <a:gd name="connsiteY7" fmla="*/ 26 h 717641"/>
                <a:gd name="connsiteX8" fmla="*/ 365136 w 411857"/>
                <a:gd name="connsiteY8" fmla="*/ 390551 h 717641"/>
                <a:gd name="connsiteX9" fmla="*/ 266711 w 411857"/>
                <a:gd name="connsiteY9" fmla="*/ 492151 h 717641"/>
                <a:gd name="connsiteX10" fmla="*/ 200036 w 411857"/>
                <a:gd name="connsiteY10" fmla="*/ 669951 h 717641"/>
                <a:gd name="connsiteX11" fmla="*/ 187336 w 411857"/>
                <a:gd name="connsiteY11" fmla="*/ 479451 h 717641"/>
                <a:gd name="connsiteX12" fmla="*/ 111136 w 411857"/>
                <a:gd name="connsiteY12" fmla="*/ 615976 h 717641"/>
                <a:gd name="connsiteX13" fmla="*/ 9536 w 411857"/>
                <a:gd name="connsiteY13" fmla="*/ 663601 h 717641"/>
                <a:gd name="connsiteX14" fmla="*/ 19061 w 411857"/>
                <a:gd name="connsiteY14" fmla="*/ 622326 h 717641"/>
                <a:gd name="connsiteX15" fmla="*/ 139711 w 411857"/>
                <a:gd name="connsiteY15" fmla="*/ 412776 h 717641"/>
                <a:gd name="connsiteX16" fmla="*/ 146061 w 411857"/>
                <a:gd name="connsiteY16" fmla="*/ 460401 h 717641"/>
                <a:gd name="connsiteX17" fmla="*/ 273061 w 411857"/>
                <a:gd name="connsiteY17" fmla="*/ 104801 h 71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1857" h="717641">
                  <a:moveTo>
                    <a:pt x="273061" y="104801"/>
                  </a:moveTo>
                  <a:cubicBezTo>
                    <a:pt x="273590" y="112209"/>
                    <a:pt x="171990" y="415951"/>
                    <a:pt x="149236" y="504851"/>
                  </a:cubicBezTo>
                  <a:cubicBezTo>
                    <a:pt x="126482" y="593751"/>
                    <a:pt x="129128" y="630264"/>
                    <a:pt x="136536" y="638201"/>
                  </a:cubicBezTo>
                  <a:cubicBezTo>
                    <a:pt x="143944" y="646139"/>
                    <a:pt x="185749" y="539247"/>
                    <a:pt x="193686" y="552476"/>
                  </a:cubicBezTo>
                  <a:cubicBezTo>
                    <a:pt x="201623" y="565705"/>
                    <a:pt x="167228" y="721280"/>
                    <a:pt x="184161" y="717576"/>
                  </a:cubicBezTo>
                  <a:cubicBezTo>
                    <a:pt x="201094" y="713872"/>
                    <a:pt x="260361" y="587930"/>
                    <a:pt x="295286" y="530251"/>
                  </a:cubicBezTo>
                  <a:cubicBezTo>
                    <a:pt x="330211" y="472572"/>
                    <a:pt x="374661" y="459872"/>
                    <a:pt x="393711" y="371501"/>
                  </a:cubicBezTo>
                  <a:cubicBezTo>
                    <a:pt x="412761" y="283130"/>
                    <a:pt x="414348" y="-3149"/>
                    <a:pt x="409586" y="26"/>
                  </a:cubicBezTo>
                  <a:cubicBezTo>
                    <a:pt x="404824" y="3201"/>
                    <a:pt x="388949" y="308530"/>
                    <a:pt x="365136" y="390551"/>
                  </a:cubicBezTo>
                  <a:cubicBezTo>
                    <a:pt x="341324" y="472572"/>
                    <a:pt x="294228" y="445584"/>
                    <a:pt x="266711" y="492151"/>
                  </a:cubicBezTo>
                  <a:cubicBezTo>
                    <a:pt x="239194" y="538718"/>
                    <a:pt x="213265" y="672068"/>
                    <a:pt x="200036" y="669951"/>
                  </a:cubicBezTo>
                  <a:cubicBezTo>
                    <a:pt x="186807" y="667834"/>
                    <a:pt x="202153" y="488447"/>
                    <a:pt x="187336" y="479451"/>
                  </a:cubicBezTo>
                  <a:cubicBezTo>
                    <a:pt x="172519" y="470455"/>
                    <a:pt x="140769" y="585284"/>
                    <a:pt x="111136" y="615976"/>
                  </a:cubicBezTo>
                  <a:cubicBezTo>
                    <a:pt x="81503" y="646668"/>
                    <a:pt x="24882" y="662543"/>
                    <a:pt x="9536" y="663601"/>
                  </a:cubicBezTo>
                  <a:cubicBezTo>
                    <a:pt x="-5810" y="664659"/>
                    <a:pt x="-2635" y="664130"/>
                    <a:pt x="19061" y="622326"/>
                  </a:cubicBezTo>
                  <a:cubicBezTo>
                    <a:pt x="40757" y="580522"/>
                    <a:pt x="118544" y="439764"/>
                    <a:pt x="139711" y="412776"/>
                  </a:cubicBezTo>
                  <a:cubicBezTo>
                    <a:pt x="160878" y="385789"/>
                    <a:pt x="122249" y="511730"/>
                    <a:pt x="146061" y="460401"/>
                  </a:cubicBezTo>
                  <a:cubicBezTo>
                    <a:pt x="169873" y="409072"/>
                    <a:pt x="272532" y="97393"/>
                    <a:pt x="273061" y="104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ECAB4549-5FC0-FA38-9D36-924D83E95ABF}"/>
                </a:ext>
              </a:extLst>
            </p:cNvPr>
            <p:cNvSpPr/>
            <p:nvPr/>
          </p:nvSpPr>
          <p:spPr>
            <a:xfrm>
              <a:off x="4926804" y="4749568"/>
              <a:ext cx="712932" cy="959792"/>
            </a:xfrm>
            <a:custGeom>
              <a:avLst/>
              <a:gdLst>
                <a:gd name="connsiteX0" fmla="*/ 3971 w 712932"/>
                <a:gd name="connsiteY0" fmla="*/ 825732 h 959792"/>
                <a:gd name="connsiteX1" fmla="*/ 451646 w 712932"/>
                <a:gd name="connsiteY1" fmla="*/ 270107 h 959792"/>
                <a:gd name="connsiteX2" fmla="*/ 426246 w 712932"/>
                <a:gd name="connsiteY2" fmla="*/ 343132 h 959792"/>
                <a:gd name="connsiteX3" fmla="*/ 623096 w 712932"/>
                <a:gd name="connsiteY3" fmla="*/ 232 h 959792"/>
                <a:gd name="connsiteX4" fmla="*/ 546896 w 712932"/>
                <a:gd name="connsiteY4" fmla="*/ 298682 h 959792"/>
                <a:gd name="connsiteX5" fmla="*/ 711996 w 712932"/>
                <a:gd name="connsiteY5" fmla="*/ 809857 h 959792"/>
                <a:gd name="connsiteX6" fmla="*/ 604046 w 712932"/>
                <a:gd name="connsiteY6" fmla="*/ 784457 h 959792"/>
                <a:gd name="connsiteX7" fmla="*/ 397671 w 712932"/>
                <a:gd name="connsiteY7" fmla="*/ 936857 h 959792"/>
                <a:gd name="connsiteX8" fmla="*/ 394496 w 712932"/>
                <a:gd name="connsiteY8" fmla="*/ 933682 h 959792"/>
                <a:gd name="connsiteX9" fmla="*/ 638971 w 712932"/>
                <a:gd name="connsiteY9" fmla="*/ 695557 h 959792"/>
                <a:gd name="connsiteX10" fmla="*/ 597696 w 712932"/>
                <a:gd name="connsiteY10" fmla="*/ 365357 h 959792"/>
                <a:gd name="connsiteX11" fmla="*/ 486571 w 712932"/>
                <a:gd name="connsiteY11" fmla="*/ 470132 h 959792"/>
                <a:gd name="connsiteX12" fmla="*/ 400846 w 712932"/>
                <a:gd name="connsiteY12" fmla="*/ 387582 h 959792"/>
                <a:gd name="connsiteX13" fmla="*/ 318296 w 712932"/>
                <a:gd name="connsiteY13" fmla="*/ 587607 h 959792"/>
                <a:gd name="connsiteX14" fmla="*/ 235746 w 712932"/>
                <a:gd name="connsiteY14" fmla="*/ 711432 h 959792"/>
                <a:gd name="connsiteX15" fmla="*/ 3971 w 712932"/>
                <a:gd name="connsiteY15" fmla="*/ 825732 h 95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2932" h="959792">
                  <a:moveTo>
                    <a:pt x="3971" y="825732"/>
                  </a:moveTo>
                  <a:cubicBezTo>
                    <a:pt x="39954" y="752178"/>
                    <a:pt x="381267" y="350540"/>
                    <a:pt x="451646" y="270107"/>
                  </a:cubicBezTo>
                  <a:cubicBezTo>
                    <a:pt x="522025" y="189674"/>
                    <a:pt x="397671" y="388111"/>
                    <a:pt x="426246" y="343132"/>
                  </a:cubicBezTo>
                  <a:cubicBezTo>
                    <a:pt x="454821" y="298153"/>
                    <a:pt x="602988" y="7640"/>
                    <a:pt x="623096" y="232"/>
                  </a:cubicBezTo>
                  <a:cubicBezTo>
                    <a:pt x="643204" y="-7176"/>
                    <a:pt x="532079" y="163745"/>
                    <a:pt x="546896" y="298682"/>
                  </a:cubicBezTo>
                  <a:cubicBezTo>
                    <a:pt x="561713" y="433619"/>
                    <a:pt x="702471" y="728895"/>
                    <a:pt x="711996" y="809857"/>
                  </a:cubicBezTo>
                  <a:cubicBezTo>
                    <a:pt x="721521" y="890819"/>
                    <a:pt x="656434" y="763290"/>
                    <a:pt x="604046" y="784457"/>
                  </a:cubicBezTo>
                  <a:cubicBezTo>
                    <a:pt x="551659" y="805624"/>
                    <a:pt x="432596" y="911986"/>
                    <a:pt x="397671" y="936857"/>
                  </a:cubicBezTo>
                  <a:cubicBezTo>
                    <a:pt x="362746" y="961728"/>
                    <a:pt x="354279" y="973899"/>
                    <a:pt x="394496" y="933682"/>
                  </a:cubicBezTo>
                  <a:cubicBezTo>
                    <a:pt x="434713" y="893465"/>
                    <a:pt x="605104" y="790278"/>
                    <a:pt x="638971" y="695557"/>
                  </a:cubicBezTo>
                  <a:cubicBezTo>
                    <a:pt x="672838" y="600836"/>
                    <a:pt x="623096" y="402928"/>
                    <a:pt x="597696" y="365357"/>
                  </a:cubicBezTo>
                  <a:cubicBezTo>
                    <a:pt x="572296" y="327786"/>
                    <a:pt x="519379" y="466428"/>
                    <a:pt x="486571" y="470132"/>
                  </a:cubicBezTo>
                  <a:cubicBezTo>
                    <a:pt x="453763" y="473836"/>
                    <a:pt x="428892" y="368003"/>
                    <a:pt x="400846" y="387582"/>
                  </a:cubicBezTo>
                  <a:cubicBezTo>
                    <a:pt x="372800" y="407161"/>
                    <a:pt x="345813" y="533632"/>
                    <a:pt x="318296" y="587607"/>
                  </a:cubicBezTo>
                  <a:cubicBezTo>
                    <a:pt x="290779" y="641582"/>
                    <a:pt x="284429" y="678624"/>
                    <a:pt x="235746" y="711432"/>
                  </a:cubicBezTo>
                  <a:cubicBezTo>
                    <a:pt x="187063" y="744240"/>
                    <a:pt x="-32012" y="899286"/>
                    <a:pt x="3971" y="8257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E55FC14B-2DC4-5A5B-98DA-EC03F686C210}"/>
                </a:ext>
              </a:extLst>
            </p:cNvPr>
            <p:cNvSpPr/>
            <p:nvPr/>
          </p:nvSpPr>
          <p:spPr>
            <a:xfrm>
              <a:off x="3974877" y="5451230"/>
              <a:ext cx="674233" cy="302587"/>
            </a:xfrm>
            <a:custGeom>
              <a:avLst/>
              <a:gdLst>
                <a:gd name="connsiteX0" fmla="*/ 108173 w 674233"/>
                <a:gd name="connsiteY0" fmla="*/ 245 h 302587"/>
                <a:gd name="connsiteX1" fmla="*/ 44673 w 674233"/>
                <a:gd name="connsiteY1" fmla="*/ 54220 h 302587"/>
                <a:gd name="connsiteX2" fmla="*/ 60548 w 674233"/>
                <a:gd name="connsiteY2" fmla="*/ 111370 h 302587"/>
                <a:gd name="connsiteX3" fmla="*/ 25623 w 674233"/>
                <a:gd name="connsiteY3" fmla="*/ 105020 h 302587"/>
                <a:gd name="connsiteX4" fmla="*/ 133573 w 674233"/>
                <a:gd name="connsiteY4" fmla="*/ 124070 h 302587"/>
                <a:gd name="connsiteX5" fmla="*/ 339948 w 674233"/>
                <a:gd name="connsiteY5" fmla="*/ 206620 h 302587"/>
                <a:gd name="connsiteX6" fmla="*/ 666973 w 674233"/>
                <a:gd name="connsiteY6" fmla="*/ 301870 h 302587"/>
                <a:gd name="connsiteX7" fmla="*/ 555848 w 674233"/>
                <a:gd name="connsiteY7" fmla="*/ 247895 h 302587"/>
                <a:gd name="connsiteX8" fmla="*/ 428848 w 674233"/>
                <a:gd name="connsiteY8" fmla="*/ 203445 h 302587"/>
                <a:gd name="connsiteX9" fmla="*/ 47848 w 674233"/>
                <a:gd name="connsiteY9" fmla="*/ 95495 h 302587"/>
                <a:gd name="connsiteX10" fmla="*/ 47848 w 674233"/>
                <a:gd name="connsiteY10" fmla="*/ 63745 h 302587"/>
                <a:gd name="connsiteX11" fmla="*/ 223 w 674233"/>
                <a:gd name="connsiteY11" fmla="*/ 76445 h 302587"/>
                <a:gd name="connsiteX12" fmla="*/ 108173 w 674233"/>
                <a:gd name="connsiteY12" fmla="*/ 245 h 30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4233" h="302587">
                  <a:moveTo>
                    <a:pt x="108173" y="245"/>
                  </a:moveTo>
                  <a:cubicBezTo>
                    <a:pt x="115581" y="-3459"/>
                    <a:pt x="52610" y="35699"/>
                    <a:pt x="44673" y="54220"/>
                  </a:cubicBezTo>
                  <a:cubicBezTo>
                    <a:pt x="36736" y="72741"/>
                    <a:pt x="63723" y="102903"/>
                    <a:pt x="60548" y="111370"/>
                  </a:cubicBezTo>
                  <a:cubicBezTo>
                    <a:pt x="57373" y="119837"/>
                    <a:pt x="25623" y="105020"/>
                    <a:pt x="25623" y="105020"/>
                  </a:cubicBezTo>
                  <a:cubicBezTo>
                    <a:pt x="37794" y="107137"/>
                    <a:pt x="81186" y="107137"/>
                    <a:pt x="133573" y="124070"/>
                  </a:cubicBezTo>
                  <a:cubicBezTo>
                    <a:pt x="185960" y="141003"/>
                    <a:pt x="251048" y="176987"/>
                    <a:pt x="339948" y="206620"/>
                  </a:cubicBezTo>
                  <a:cubicBezTo>
                    <a:pt x="428848" y="236253"/>
                    <a:pt x="630990" y="294991"/>
                    <a:pt x="666973" y="301870"/>
                  </a:cubicBezTo>
                  <a:cubicBezTo>
                    <a:pt x="702956" y="308749"/>
                    <a:pt x="595535" y="264299"/>
                    <a:pt x="555848" y="247895"/>
                  </a:cubicBezTo>
                  <a:cubicBezTo>
                    <a:pt x="516161" y="231491"/>
                    <a:pt x="513515" y="228845"/>
                    <a:pt x="428848" y="203445"/>
                  </a:cubicBezTo>
                  <a:cubicBezTo>
                    <a:pt x="344181" y="178045"/>
                    <a:pt x="111348" y="118778"/>
                    <a:pt x="47848" y="95495"/>
                  </a:cubicBezTo>
                  <a:cubicBezTo>
                    <a:pt x="-15652" y="72212"/>
                    <a:pt x="55786" y="66920"/>
                    <a:pt x="47848" y="63745"/>
                  </a:cubicBezTo>
                  <a:cubicBezTo>
                    <a:pt x="39910" y="60570"/>
                    <a:pt x="-3481" y="83324"/>
                    <a:pt x="223" y="76445"/>
                  </a:cubicBezTo>
                  <a:cubicBezTo>
                    <a:pt x="3927" y="69566"/>
                    <a:pt x="100765" y="3949"/>
                    <a:pt x="108173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B60596C5-B97D-900F-6BB2-A8D504190F7A}"/>
                </a:ext>
              </a:extLst>
            </p:cNvPr>
            <p:cNvSpPr/>
            <p:nvPr/>
          </p:nvSpPr>
          <p:spPr>
            <a:xfrm>
              <a:off x="4028526" y="5444962"/>
              <a:ext cx="174397" cy="131852"/>
            </a:xfrm>
            <a:custGeom>
              <a:avLst/>
              <a:gdLst>
                <a:gd name="connsiteX0" fmla="*/ 86274 w 174397"/>
                <a:gd name="connsiteY0" fmla="*/ 163 h 131852"/>
                <a:gd name="connsiteX1" fmla="*/ 13249 w 174397"/>
                <a:gd name="connsiteY1" fmla="*/ 54138 h 131852"/>
                <a:gd name="connsiteX2" fmla="*/ 25949 w 174397"/>
                <a:gd name="connsiteY2" fmla="*/ 79538 h 131852"/>
                <a:gd name="connsiteX3" fmla="*/ 171999 w 174397"/>
                <a:gd name="connsiteY3" fmla="*/ 130338 h 131852"/>
                <a:gd name="connsiteX4" fmla="*/ 108499 w 174397"/>
                <a:gd name="connsiteY4" fmla="*/ 114463 h 131852"/>
                <a:gd name="connsiteX5" fmla="*/ 549 w 174397"/>
                <a:gd name="connsiteY5" fmla="*/ 73188 h 131852"/>
                <a:gd name="connsiteX6" fmla="*/ 86274 w 174397"/>
                <a:gd name="connsiteY6" fmla="*/ 163 h 13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397" h="131852">
                  <a:moveTo>
                    <a:pt x="86274" y="163"/>
                  </a:moveTo>
                  <a:cubicBezTo>
                    <a:pt x="88391" y="-3012"/>
                    <a:pt x="23303" y="40909"/>
                    <a:pt x="13249" y="54138"/>
                  </a:cubicBezTo>
                  <a:cubicBezTo>
                    <a:pt x="3195" y="67367"/>
                    <a:pt x="-509" y="66838"/>
                    <a:pt x="25949" y="79538"/>
                  </a:cubicBezTo>
                  <a:cubicBezTo>
                    <a:pt x="52407" y="92238"/>
                    <a:pt x="158241" y="124517"/>
                    <a:pt x="171999" y="130338"/>
                  </a:cubicBezTo>
                  <a:cubicBezTo>
                    <a:pt x="185757" y="136159"/>
                    <a:pt x="137074" y="123988"/>
                    <a:pt x="108499" y="114463"/>
                  </a:cubicBezTo>
                  <a:cubicBezTo>
                    <a:pt x="79924" y="104938"/>
                    <a:pt x="9016" y="88534"/>
                    <a:pt x="549" y="73188"/>
                  </a:cubicBezTo>
                  <a:cubicBezTo>
                    <a:pt x="-7918" y="57842"/>
                    <a:pt x="84157" y="3338"/>
                    <a:pt x="86274" y="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C47E2153-4CEA-88F8-DB55-1B41DFF2131D}"/>
                </a:ext>
              </a:extLst>
            </p:cNvPr>
            <p:cNvSpPr/>
            <p:nvPr/>
          </p:nvSpPr>
          <p:spPr>
            <a:xfrm>
              <a:off x="4254479" y="5594214"/>
              <a:ext cx="392754" cy="160699"/>
            </a:xfrm>
            <a:custGeom>
              <a:avLst/>
              <a:gdLst>
                <a:gd name="connsiteX0" fmla="*/ 21 w 392754"/>
                <a:gd name="connsiteY0" fmla="*/ 136 h 160699"/>
                <a:gd name="connsiteX1" fmla="*/ 288946 w 392754"/>
                <a:gd name="connsiteY1" fmla="*/ 60461 h 160699"/>
                <a:gd name="connsiteX2" fmla="*/ 387371 w 392754"/>
                <a:gd name="connsiteY2" fmla="*/ 158886 h 160699"/>
                <a:gd name="connsiteX3" fmla="*/ 361971 w 392754"/>
                <a:gd name="connsiteY3" fmla="*/ 120786 h 160699"/>
                <a:gd name="connsiteX4" fmla="*/ 212746 w 392754"/>
                <a:gd name="connsiteY4" fmla="*/ 76336 h 160699"/>
                <a:gd name="connsiteX5" fmla="*/ 273071 w 392754"/>
                <a:gd name="connsiteY5" fmla="*/ 76336 h 160699"/>
                <a:gd name="connsiteX6" fmla="*/ 21 w 392754"/>
                <a:gd name="connsiteY6" fmla="*/ 136 h 16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754" h="160699">
                  <a:moveTo>
                    <a:pt x="21" y="136"/>
                  </a:moveTo>
                  <a:cubicBezTo>
                    <a:pt x="2667" y="-2510"/>
                    <a:pt x="224388" y="34003"/>
                    <a:pt x="288946" y="60461"/>
                  </a:cubicBezTo>
                  <a:cubicBezTo>
                    <a:pt x="353504" y="86919"/>
                    <a:pt x="375200" y="148832"/>
                    <a:pt x="387371" y="158886"/>
                  </a:cubicBezTo>
                  <a:cubicBezTo>
                    <a:pt x="399542" y="168940"/>
                    <a:pt x="391075" y="134544"/>
                    <a:pt x="361971" y="120786"/>
                  </a:cubicBezTo>
                  <a:cubicBezTo>
                    <a:pt x="332867" y="107028"/>
                    <a:pt x="227563" y="83744"/>
                    <a:pt x="212746" y="76336"/>
                  </a:cubicBezTo>
                  <a:cubicBezTo>
                    <a:pt x="197929" y="68928"/>
                    <a:pt x="308525" y="86919"/>
                    <a:pt x="273071" y="76336"/>
                  </a:cubicBezTo>
                  <a:cubicBezTo>
                    <a:pt x="237617" y="65753"/>
                    <a:pt x="-2625" y="2782"/>
                    <a:pt x="21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2829DDA3-E301-B744-0358-1857C28025E9}"/>
                </a:ext>
              </a:extLst>
            </p:cNvPr>
            <p:cNvSpPr/>
            <p:nvPr/>
          </p:nvSpPr>
          <p:spPr>
            <a:xfrm>
              <a:off x="4058006" y="5457515"/>
              <a:ext cx="724133" cy="179513"/>
            </a:xfrm>
            <a:custGeom>
              <a:avLst/>
              <a:gdLst>
                <a:gd name="connsiteX0" fmla="*/ 2819 w 724133"/>
                <a:gd name="connsiteY0" fmla="*/ 310 h 179513"/>
                <a:gd name="connsiteX1" fmla="*/ 333019 w 724133"/>
                <a:gd name="connsiteY1" fmla="*/ 120960 h 179513"/>
                <a:gd name="connsiteX2" fmla="*/ 717194 w 724133"/>
                <a:gd name="connsiteY2" fmla="*/ 178110 h 179513"/>
                <a:gd name="connsiteX3" fmla="*/ 548919 w 724133"/>
                <a:gd name="connsiteY3" fmla="*/ 155885 h 179513"/>
                <a:gd name="connsiteX4" fmla="*/ 158394 w 724133"/>
                <a:gd name="connsiteY4" fmla="*/ 89210 h 179513"/>
                <a:gd name="connsiteX5" fmla="*/ 171094 w 724133"/>
                <a:gd name="connsiteY5" fmla="*/ 86035 h 179513"/>
                <a:gd name="connsiteX6" fmla="*/ 2819 w 724133"/>
                <a:gd name="connsiteY6" fmla="*/ 310 h 17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133" h="179513">
                  <a:moveTo>
                    <a:pt x="2819" y="310"/>
                  </a:moveTo>
                  <a:cubicBezTo>
                    <a:pt x="29807" y="6131"/>
                    <a:pt x="213957" y="91327"/>
                    <a:pt x="333019" y="120960"/>
                  </a:cubicBezTo>
                  <a:cubicBezTo>
                    <a:pt x="452081" y="150593"/>
                    <a:pt x="681211" y="172289"/>
                    <a:pt x="717194" y="178110"/>
                  </a:cubicBezTo>
                  <a:cubicBezTo>
                    <a:pt x="753177" y="183931"/>
                    <a:pt x="642052" y="170702"/>
                    <a:pt x="548919" y="155885"/>
                  </a:cubicBezTo>
                  <a:cubicBezTo>
                    <a:pt x="455786" y="141068"/>
                    <a:pt x="158394" y="89210"/>
                    <a:pt x="158394" y="89210"/>
                  </a:cubicBezTo>
                  <a:cubicBezTo>
                    <a:pt x="95423" y="77568"/>
                    <a:pt x="191202" y="99793"/>
                    <a:pt x="171094" y="86035"/>
                  </a:cubicBezTo>
                  <a:cubicBezTo>
                    <a:pt x="150986" y="72277"/>
                    <a:pt x="-24169" y="-5511"/>
                    <a:pt x="2819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D6B38315-991F-8085-6010-1AF1DC6F940A}"/>
                </a:ext>
              </a:extLst>
            </p:cNvPr>
            <p:cNvSpPr/>
            <p:nvPr/>
          </p:nvSpPr>
          <p:spPr>
            <a:xfrm>
              <a:off x="4502141" y="5618217"/>
              <a:ext cx="190541" cy="133147"/>
            </a:xfrm>
            <a:custGeom>
              <a:avLst/>
              <a:gdLst>
                <a:gd name="connsiteX0" fmla="*/ 190509 w 190541"/>
                <a:gd name="connsiteY0" fmla="*/ 1533 h 133147"/>
                <a:gd name="connsiteX1" fmla="*/ 114309 w 190541"/>
                <a:gd name="connsiteY1" fmla="*/ 30108 h 133147"/>
                <a:gd name="connsiteX2" fmla="*/ 9 w 190541"/>
                <a:gd name="connsiteY2" fmla="*/ 26933 h 133147"/>
                <a:gd name="connsiteX3" fmla="*/ 120659 w 190541"/>
                <a:gd name="connsiteY3" fmla="*/ 26933 h 133147"/>
                <a:gd name="connsiteX4" fmla="*/ 111134 w 190541"/>
                <a:gd name="connsiteY4" fmla="*/ 131708 h 133147"/>
                <a:gd name="connsiteX5" fmla="*/ 123834 w 190541"/>
                <a:gd name="connsiteY5" fmla="*/ 84083 h 133147"/>
                <a:gd name="connsiteX6" fmla="*/ 190509 w 190541"/>
                <a:gd name="connsiteY6" fmla="*/ 1533 h 13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41" h="133147">
                  <a:moveTo>
                    <a:pt x="190509" y="1533"/>
                  </a:moveTo>
                  <a:cubicBezTo>
                    <a:pt x="188922" y="-7463"/>
                    <a:pt x="146059" y="25875"/>
                    <a:pt x="114309" y="30108"/>
                  </a:cubicBezTo>
                  <a:cubicBezTo>
                    <a:pt x="82559" y="34341"/>
                    <a:pt x="-1049" y="27462"/>
                    <a:pt x="9" y="26933"/>
                  </a:cubicBezTo>
                  <a:cubicBezTo>
                    <a:pt x="1067" y="26404"/>
                    <a:pt x="102138" y="9471"/>
                    <a:pt x="120659" y="26933"/>
                  </a:cubicBezTo>
                  <a:cubicBezTo>
                    <a:pt x="139180" y="44396"/>
                    <a:pt x="110605" y="122183"/>
                    <a:pt x="111134" y="131708"/>
                  </a:cubicBezTo>
                  <a:cubicBezTo>
                    <a:pt x="111663" y="141233"/>
                    <a:pt x="112722" y="101016"/>
                    <a:pt x="123834" y="84083"/>
                  </a:cubicBezTo>
                  <a:cubicBezTo>
                    <a:pt x="134946" y="67150"/>
                    <a:pt x="192096" y="10529"/>
                    <a:pt x="190509" y="15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DE8FBBCF-8646-40C1-F171-105CE6BC424E}"/>
                </a:ext>
              </a:extLst>
            </p:cNvPr>
            <p:cNvSpPr/>
            <p:nvPr/>
          </p:nvSpPr>
          <p:spPr>
            <a:xfrm>
              <a:off x="4623971" y="5631684"/>
              <a:ext cx="531361" cy="110948"/>
            </a:xfrm>
            <a:custGeom>
              <a:avLst/>
              <a:gdLst>
                <a:gd name="connsiteX0" fmla="*/ 2004 w 531361"/>
                <a:gd name="connsiteY0" fmla="*/ 766 h 110948"/>
                <a:gd name="connsiteX1" fmla="*/ 170279 w 531361"/>
                <a:gd name="connsiteY1" fmla="*/ 19816 h 110948"/>
                <a:gd name="connsiteX2" fmla="*/ 516354 w 531361"/>
                <a:gd name="connsiteY2" fmla="*/ 108716 h 110948"/>
                <a:gd name="connsiteX3" fmla="*/ 449679 w 531361"/>
                <a:gd name="connsiteY3" fmla="*/ 80141 h 110948"/>
                <a:gd name="connsiteX4" fmla="*/ 275054 w 531361"/>
                <a:gd name="connsiteY4" fmla="*/ 35691 h 110948"/>
                <a:gd name="connsiteX5" fmla="*/ 2004 w 531361"/>
                <a:gd name="connsiteY5" fmla="*/ 766 h 11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361" h="110948">
                  <a:moveTo>
                    <a:pt x="2004" y="766"/>
                  </a:moveTo>
                  <a:cubicBezTo>
                    <a:pt x="-15459" y="-1880"/>
                    <a:pt x="84554" y="1824"/>
                    <a:pt x="170279" y="19816"/>
                  </a:cubicBezTo>
                  <a:cubicBezTo>
                    <a:pt x="256004" y="37808"/>
                    <a:pt x="469787" y="98662"/>
                    <a:pt x="516354" y="108716"/>
                  </a:cubicBezTo>
                  <a:cubicBezTo>
                    <a:pt x="562921" y="118770"/>
                    <a:pt x="489896" y="92312"/>
                    <a:pt x="449679" y="80141"/>
                  </a:cubicBezTo>
                  <a:cubicBezTo>
                    <a:pt x="409462" y="67970"/>
                    <a:pt x="344375" y="45216"/>
                    <a:pt x="275054" y="35691"/>
                  </a:cubicBezTo>
                  <a:lnTo>
                    <a:pt x="2004" y="7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CDA8CB30-9F63-951F-9BBF-61F679287C99}"/>
                </a:ext>
              </a:extLst>
            </p:cNvPr>
            <p:cNvSpPr/>
            <p:nvPr/>
          </p:nvSpPr>
          <p:spPr>
            <a:xfrm>
              <a:off x="4673600" y="5746750"/>
              <a:ext cx="390763" cy="171492"/>
            </a:xfrm>
            <a:custGeom>
              <a:avLst/>
              <a:gdLst>
                <a:gd name="connsiteX0" fmla="*/ 0 w 390763"/>
                <a:gd name="connsiteY0" fmla="*/ 0 h 171492"/>
                <a:gd name="connsiteX1" fmla="*/ 330200 w 390763"/>
                <a:gd name="connsiteY1" fmla="*/ 101600 h 171492"/>
                <a:gd name="connsiteX2" fmla="*/ 390525 w 390763"/>
                <a:gd name="connsiteY2" fmla="*/ 171450 h 171492"/>
                <a:gd name="connsiteX3" fmla="*/ 342900 w 390763"/>
                <a:gd name="connsiteY3" fmla="*/ 92075 h 171492"/>
                <a:gd name="connsiteX4" fmla="*/ 161925 w 390763"/>
                <a:gd name="connsiteY4" fmla="*/ 41275 h 171492"/>
                <a:gd name="connsiteX5" fmla="*/ 0 w 390763"/>
                <a:gd name="connsiteY5" fmla="*/ 0 h 17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763" h="171492">
                  <a:moveTo>
                    <a:pt x="0" y="0"/>
                  </a:moveTo>
                  <a:cubicBezTo>
                    <a:pt x="132556" y="36512"/>
                    <a:pt x="265113" y="73025"/>
                    <a:pt x="330200" y="101600"/>
                  </a:cubicBezTo>
                  <a:cubicBezTo>
                    <a:pt x="395287" y="130175"/>
                    <a:pt x="388408" y="173038"/>
                    <a:pt x="390525" y="171450"/>
                  </a:cubicBezTo>
                  <a:cubicBezTo>
                    <a:pt x="392642" y="169862"/>
                    <a:pt x="381000" y="113771"/>
                    <a:pt x="342900" y="92075"/>
                  </a:cubicBezTo>
                  <a:cubicBezTo>
                    <a:pt x="304800" y="70379"/>
                    <a:pt x="161925" y="41275"/>
                    <a:pt x="161925" y="412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D62A458E-0344-3DDA-00EC-11D7F6903949}"/>
                </a:ext>
              </a:extLst>
            </p:cNvPr>
            <p:cNvSpPr/>
            <p:nvPr/>
          </p:nvSpPr>
          <p:spPr>
            <a:xfrm>
              <a:off x="4606869" y="5707366"/>
              <a:ext cx="501603" cy="181103"/>
            </a:xfrm>
            <a:custGeom>
              <a:avLst/>
              <a:gdLst>
                <a:gd name="connsiteX0" fmla="*/ 56 w 501603"/>
                <a:gd name="connsiteY0" fmla="*/ 4459 h 181103"/>
                <a:gd name="connsiteX1" fmla="*/ 50856 w 501603"/>
                <a:gd name="connsiteY1" fmla="*/ 20334 h 181103"/>
                <a:gd name="connsiteX2" fmla="*/ 120706 w 501603"/>
                <a:gd name="connsiteY2" fmla="*/ 90184 h 181103"/>
                <a:gd name="connsiteX3" fmla="*/ 479481 w 501603"/>
                <a:gd name="connsiteY3" fmla="*/ 179084 h 181103"/>
                <a:gd name="connsiteX4" fmla="*/ 419156 w 501603"/>
                <a:gd name="connsiteY4" fmla="*/ 147334 h 181103"/>
                <a:gd name="connsiteX5" fmla="*/ 60381 w 501603"/>
                <a:gd name="connsiteY5" fmla="*/ 90184 h 181103"/>
                <a:gd name="connsiteX6" fmla="*/ 56 w 501603"/>
                <a:gd name="connsiteY6" fmla="*/ 4459 h 1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1603" h="181103">
                  <a:moveTo>
                    <a:pt x="56" y="4459"/>
                  </a:moveTo>
                  <a:cubicBezTo>
                    <a:pt x="-1531" y="-7183"/>
                    <a:pt x="30748" y="6047"/>
                    <a:pt x="50856" y="20334"/>
                  </a:cubicBezTo>
                  <a:cubicBezTo>
                    <a:pt x="70964" y="34621"/>
                    <a:pt x="49269" y="63726"/>
                    <a:pt x="120706" y="90184"/>
                  </a:cubicBezTo>
                  <a:cubicBezTo>
                    <a:pt x="192143" y="116642"/>
                    <a:pt x="429739" y="169559"/>
                    <a:pt x="479481" y="179084"/>
                  </a:cubicBezTo>
                  <a:cubicBezTo>
                    <a:pt x="529223" y="188609"/>
                    <a:pt x="489006" y="162151"/>
                    <a:pt x="419156" y="147334"/>
                  </a:cubicBezTo>
                  <a:cubicBezTo>
                    <a:pt x="349306" y="132517"/>
                    <a:pt x="125468" y="110821"/>
                    <a:pt x="60381" y="90184"/>
                  </a:cubicBezTo>
                  <a:cubicBezTo>
                    <a:pt x="-4706" y="69547"/>
                    <a:pt x="1643" y="16101"/>
                    <a:pt x="56" y="4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AFA921C9-99DE-4254-B9CD-454482F606F5}"/>
                </a:ext>
              </a:extLst>
            </p:cNvPr>
            <p:cNvSpPr/>
            <p:nvPr/>
          </p:nvSpPr>
          <p:spPr>
            <a:xfrm>
              <a:off x="4606885" y="5657844"/>
              <a:ext cx="490184" cy="263588"/>
            </a:xfrm>
            <a:custGeom>
              <a:avLst/>
              <a:gdLst>
                <a:gd name="connsiteX0" fmla="*/ 136565 w 490184"/>
                <a:gd name="connsiteY0" fmla="*/ 6 h 263588"/>
                <a:gd name="connsiteX1" fmla="*/ 40 w 490184"/>
                <a:gd name="connsiteY1" fmla="*/ 41281 h 263588"/>
                <a:gd name="connsiteX2" fmla="*/ 152440 w 490184"/>
                <a:gd name="connsiteY2" fmla="*/ 53981 h 263588"/>
                <a:gd name="connsiteX3" fmla="*/ 457240 w 490184"/>
                <a:gd name="connsiteY3" fmla="*/ 139706 h 263588"/>
                <a:gd name="connsiteX4" fmla="*/ 476290 w 490184"/>
                <a:gd name="connsiteY4" fmla="*/ 155581 h 263588"/>
                <a:gd name="connsiteX5" fmla="*/ 482640 w 490184"/>
                <a:gd name="connsiteY5" fmla="*/ 263531 h 263588"/>
                <a:gd name="connsiteX6" fmla="*/ 476290 w 490184"/>
                <a:gd name="connsiteY6" fmla="*/ 139706 h 263588"/>
                <a:gd name="connsiteX7" fmla="*/ 320715 w 490184"/>
                <a:gd name="connsiteY7" fmla="*/ 79381 h 263588"/>
                <a:gd name="connsiteX8" fmla="*/ 60365 w 490184"/>
                <a:gd name="connsiteY8" fmla="*/ 63506 h 263588"/>
                <a:gd name="connsiteX9" fmla="*/ 76240 w 490184"/>
                <a:gd name="connsiteY9" fmla="*/ 44456 h 263588"/>
                <a:gd name="connsiteX10" fmla="*/ 136565 w 490184"/>
                <a:gd name="connsiteY10" fmla="*/ 6 h 26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184" h="263588">
                  <a:moveTo>
                    <a:pt x="136565" y="6"/>
                  </a:moveTo>
                  <a:cubicBezTo>
                    <a:pt x="123865" y="-523"/>
                    <a:pt x="-2606" y="32285"/>
                    <a:pt x="40" y="41281"/>
                  </a:cubicBezTo>
                  <a:cubicBezTo>
                    <a:pt x="2686" y="50277"/>
                    <a:pt x="76240" y="37577"/>
                    <a:pt x="152440" y="53981"/>
                  </a:cubicBezTo>
                  <a:cubicBezTo>
                    <a:pt x="228640" y="70385"/>
                    <a:pt x="457240" y="139706"/>
                    <a:pt x="457240" y="139706"/>
                  </a:cubicBezTo>
                  <a:cubicBezTo>
                    <a:pt x="511215" y="156639"/>
                    <a:pt x="472057" y="134944"/>
                    <a:pt x="476290" y="155581"/>
                  </a:cubicBezTo>
                  <a:cubicBezTo>
                    <a:pt x="480523" y="176218"/>
                    <a:pt x="482640" y="266177"/>
                    <a:pt x="482640" y="263531"/>
                  </a:cubicBezTo>
                  <a:cubicBezTo>
                    <a:pt x="482640" y="260885"/>
                    <a:pt x="503277" y="170398"/>
                    <a:pt x="476290" y="139706"/>
                  </a:cubicBezTo>
                  <a:cubicBezTo>
                    <a:pt x="449303" y="109014"/>
                    <a:pt x="390036" y="92081"/>
                    <a:pt x="320715" y="79381"/>
                  </a:cubicBezTo>
                  <a:cubicBezTo>
                    <a:pt x="251394" y="66681"/>
                    <a:pt x="101111" y="69327"/>
                    <a:pt x="60365" y="63506"/>
                  </a:cubicBezTo>
                  <a:cubicBezTo>
                    <a:pt x="19619" y="57685"/>
                    <a:pt x="58777" y="53452"/>
                    <a:pt x="76240" y="44456"/>
                  </a:cubicBezTo>
                  <a:cubicBezTo>
                    <a:pt x="93702" y="35460"/>
                    <a:pt x="149265" y="535"/>
                    <a:pt x="136565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BF2C009B-671F-7573-C82D-BCB246AD1119}"/>
                </a:ext>
              </a:extLst>
            </p:cNvPr>
            <p:cNvSpPr/>
            <p:nvPr/>
          </p:nvSpPr>
          <p:spPr>
            <a:xfrm>
              <a:off x="5086057" y="5729311"/>
              <a:ext cx="201347" cy="157536"/>
            </a:xfrm>
            <a:custGeom>
              <a:avLst/>
              <a:gdLst>
                <a:gd name="connsiteX0" fmla="*/ 293 w 201347"/>
                <a:gd name="connsiteY0" fmla="*/ 157139 h 157536"/>
                <a:gd name="connsiteX1" fmla="*/ 22518 w 201347"/>
                <a:gd name="connsiteY1" fmla="*/ 49189 h 157536"/>
                <a:gd name="connsiteX2" fmla="*/ 54268 w 201347"/>
                <a:gd name="connsiteY2" fmla="*/ 20614 h 157536"/>
                <a:gd name="connsiteX3" fmla="*/ 200318 w 201347"/>
                <a:gd name="connsiteY3" fmla="*/ 30139 h 157536"/>
                <a:gd name="connsiteX4" fmla="*/ 117768 w 201347"/>
                <a:gd name="connsiteY4" fmla="*/ 1564 h 157536"/>
                <a:gd name="connsiteX5" fmla="*/ 86018 w 201347"/>
                <a:gd name="connsiteY5" fmla="*/ 7914 h 157536"/>
                <a:gd name="connsiteX6" fmla="*/ 51093 w 201347"/>
                <a:gd name="connsiteY6" fmla="*/ 42839 h 157536"/>
                <a:gd name="connsiteX7" fmla="*/ 38393 w 201347"/>
                <a:gd name="connsiteY7" fmla="*/ 84114 h 157536"/>
                <a:gd name="connsiteX8" fmla="*/ 293 w 201347"/>
                <a:gd name="connsiteY8" fmla="*/ 157139 h 1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347" h="157536">
                  <a:moveTo>
                    <a:pt x="293" y="157139"/>
                  </a:moveTo>
                  <a:cubicBezTo>
                    <a:pt x="-2353" y="151318"/>
                    <a:pt x="13522" y="71943"/>
                    <a:pt x="22518" y="49189"/>
                  </a:cubicBezTo>
                  <a:cubicBezTo>
                    <a:pt x="31514" y="26435"/>
                    <a:pt x="24635" y="23789"/>
                    <a:pt x="54268" y="20614"/>
                  </a:cubicBezTo>
                  <a:cubicBezTo>
                    <a:pt x="83901" y="17439"/>
                    <a:pt x="189735" y="33314"/>
                    <a:pt x="200318" y="30139"/>
                  </a:cubicBezTo>
                  <a:cubicBezTo>
                    <a:pt x="210901" y="26964"/>
                    <a:pt x="136818" y="5268"/>
                    <a:pt x="117768" y="1564"/>
                  </a:cubicBezTo>
                  <a:cubicBezTo>
                    <a:pt x="98718" y="-2140"/>
                    <a:pt x="97130" y="1035"/>
                    <a:pt x="86018" y="7914"/>
                  </a:cubicBezTo>
                  <a:cubicBezTo>
                    <a:pt x="74906" y="14793"/>
                    <a:pt x="59030" y="30139"/>
                    <a:pt x="51093" y="42839"/>
                  </a:cubicBezTo>
                  <a:cubicBezTo>
                    <a:pt x="43156" y="55539"/>
                    <a:pt x="44743" y="65064"/>
                    <a:pt x="38393" y="84114"/>
                  </a:cubicBezTo>
                  <a:cubicBezTo>
                    <a:pt x="32043" y="103164"/>
                    <a:pt x="2939" y="162960"/>
                    <a:pt x="293" y="157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19771AAA-721C-B1E6-53D3-D2EED475AE5D}"/>
                </a:ext>
              </a:extLst>
            </p:cNvPr>
            <p:cNvSpPr/>
            <p:nvPr/>
          </p:nvSpPr>
          <p:spPr>
            <a:xfrm>
              <a:off x="5092668" y="5819588"/>
              <a:ext cx="147888" cy="32498"/>
            </a:xfrm>
            <a:custGeom>
              <a:avLst/>
              <a:gdLst>
                <a:gd name="connsiteX0" fmla="*/ 32 w 147888"/>
                <a:gd name="connsiteY0" fmla="*/ 187 h 32498"/>
                <a:gd name="connsiteX1" fmla="*/ 136557 w 147888"/>
                <a:gd name="connsiteY1" fmla="*/ 31937 h 32498"/>
                <a:gd name="connsiteX2" fmla="*/ 123857 w 147888"/>
                <a:gd name="connsiteY2" fmla="*/ 19237 h 32498"/>
                <a:gd name="connsiteX3" fmla="*/ 32 w 147888"/>
                <a:gd name="connsiteY3" fmla="*/ 187 h 3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888" h="32498">
                  <a:moveTo>
                    <a:pt x="32" y="187"/>
                  </a:moveTo>
                  <a:cubicBezTo>
                    <a:pt x="2149" y="2304"/>
                    <a:pt x="136557" y="31937"/>
                    <a:pt x="136557" y="31937"/>
                  </a:cubicBezTo>
                  <a:cubicBezTo>
                    <a:pt x="157195" y="35112"/>
                    <a:pt x="147669" y="23999"/>
                    <a:pt x="123857" y="19237"/>
                  </a:cubicBezTo>
                  <a:cubicBezTo>
                    <a:pt x="100045" y="14475"/>
                    <a:pt x="-2085" y="-1930"/>
                    <a:pt x="32" y="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E315BAC7-3D7F-865F-66A8-967EC84B5B8E}"/>
                </a:ext>
              </a:extLst>
            </p:cNvPr>
            <p:cNvSpPr/>
            <p:nvPr/>
          </p:nvSpPr>
          <p:spPr>
            <a:xfrm>
              <a:off x="4781512" y="5819537"/>
              <a:ext cx="403307" cy="120994"/>
            </a:xfrm>
            <a:custGeom>
              <a:avLst/>
              <a:gdLst>
                <a:gd name="connsiteX0" fmla="*/ 38 w 403307"/>
                <a:gd name="connsiteY0" fmla="*/ 238 h 120994"/>
                <a:gd name="connsiteX1" fmla="*/ 339763 w 403307"/>
                <a:gd name="connsiteY1" fmla="*/ 85963 h 120994"/>
                <a:gd name="connsiteX2" fmla="*/ 403263 w 403307"/>
                <a:gd name="connsiteY2" fmla="*/ 120888 h 120994"/>
                <a:gd name="connsiteX3" fmla="*/ 349288 w 403307"/>
                <a:gd name="connsiteY3" fmla="*/ 76438 h 120994"/>
                <a:gd name="connsiteX4" fmla="*/ 317538 w 403307"/>
                <a:gd name="connsiteY4" fmla="*/ 60563 h 120994"/>
                <a:gd name="connsiteX5" fmla="*/ 38 w 403307"/>
                <a:gd name="connsiteY5" fmla="*/ 238 h 12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07" h="120994">
                  <a:moveTo>
                    <a:pt x="38" y="238"/>
                  </a:moveTo>
                  <a:cubicBezTo>
                    <a:pt x="3742" y="4471"/>
                    <a:pt x="272559" y="65855"/>
                    <a:pt x="339763" y="85963"/>
                  </a:cubicBezTo>
                  <a:cubicBezTo>
                    <a:pt x="406967" y="106071"/>
                    <a:pt x="401676" y="122475"/>
                    <a:pt x="403263" y="120888"/>
                  </a:cubicBezTo>
                  <a:cubicBezTo>
                    <a:pt x="404850" y="119301"/>
                    <a:pt x="363575" y="86492"/>
                    <a:pt x="349288" y="76438"/>
                  </a:cubicBezTo>
                  <a:cubicBezTo>
                    <a:pt x="335001" y="66384"/>
                    <a:pt x="371513" y="71675"/>
                    <a:pt x="317538" y="60563"/>
                  </a:cubicBezTo>
                  <a:cubicBezTo>
                    <a:pt x="263563" y="49451"/>
                    <a:pt x="-3666" y="-3995"/>
                    <a:pt x="38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4122BD76-7D8A-F05A-081B-1617B6B70CC0}"/>
                </a:ext>
              </a:extLst>
            </p:cNvPr>
            <p:cNvSpPr/>
            <p:nvPr/>
          </p:nvSpPr>
          <p:spPr>
            <a:xfrm>
              <a:off x="5022379" y="5857134"/>
              <a:ext cx="180193" cy="35829"/>
            </a:xfrm>
            <a:custGeom>
              <a:avLst/>
              <a:gdLst>
                <a:gd name="connsiteX0" fmla="*/ 471 w 180193"/>
                <a:gd name="connsiteY0" fmla="*/ 741 h 35829"/>
                <a:gd name="connsiteX1" fmla="*/ 175096 w 180193"/>
                <a:gd name="connsiteY1" fmla="*/ 35666 h 35829"/>
                <a:gd name="connsiteX2" fmla="*/ 124296 w 180193"/>
                <a:gd name="connsiteY2" fmla="*/ 13441 h 35829"/>
                <a:gd name="connsiteX3" fmla="*/ 471 w 180193"/>
                <a:gd name="connsiteY3" fmla="*/ 741 h 3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193" h="35829">
                  <a:moveTo>
                    <a:pt x="471" y="741"/>
                  </a:moveTo>
                  <a:cubicBezTo>
                    <a:pt x="8938" y="4445"/>
                    <a:pt x="154459" y="33549"/>
                    <a:pt x="175096" y="35666"/>
                  </a:cubicBezTo>
                  <a:cubicBezTo>
                    <a:pt x="195733" y="37783"/>
                    <a:pt x="148638" y="18733"/>
                    <a:pt x="124296" y="13441"/>
                  </a:cubicBezTo>
                  <a:cubicBezTo>
                    <a:pt x="99954" y="8149"/>
                    <a:pt x="-7996" y="-2963"/>
                    <a:pt x="471" y="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95AF66EF-723E-CD8B-110E-572D4F1DC7FD}"/>
                </a:ext>
              </a:extLst>
            </p:cNvPr>
            <p:cNvSpPr/>
            <p:nvPr/>
          </p:nvSpPr>
          <p:spPr>
            <a:xfrm>
              <a:off x="5685667" y="5876305"/>
              <a:ext cx="519117" cy="164082"/>
            </a:xfrm>
            <a:custGeom>
              <a:avLst/>
              <a:gdLst>
                <a:gd name="connsiteX0" fmla="*/ 758 w 519117"/>
                <a:gd name="connsiteY0" fmla="*/ 620 h 164082"/>
                <a:gd name="connsiteX1" fmla="*/ 489708 w 519117"/>
                <a:gd name="connsiteY1" fmla="*/ 156195 h 164082"/>
                <a:gd name="connsiteX2" fmla="*/ 454783 w 519117"/>
                <a:gd name="connsiteY2" fmla="*/ 137145 h 164082"/>
                <a:gd name="connsiteX3" fmla="*/ 378583 w 519117"/>
                <a:gd name="connsiteY3" fmla="*/ 102220 h 164082"/>
                <a:gd name="connsiteX4" fmla="*/ 758 w 519117"/>
                <a:gd name="connsiteY4" fmla="*/ 620 h 1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17" h="164082">
                  <a:moveTo>
                    <a:pt x="758" y="620"/>
                  </a:moveTo>
                  <a:cubicBezTo>
                    <a:pt x="19279" y="9616"/>
                    <a:pt x="414037" y="133441"/>
                    <a:pt x="489708" y="156195"/>
                  </a:cubicBezTo>
                  <a:cubicBezTo>
                    <a:pt x="565379" y="178949"/>
                    <a:pt x="473304" y="146141"/>
                    <a:pt x="454783" y="137145"/>
                  </a:cubicBezTo>
                  <a:cubicBezTo>
                    <a:pt x="436262" y="128149"/>
                    <a:pt x="448962" y="121270"/>
                    <a:pt x="378583" y="102220"/>
                  </a:cubicBezTo>
                  <a:cubicBezTo>
                    <a:pt x="308204" y="83170"/>
                    <a:pt x="-17763" y="-8376"/>
                    <a:pt x="758" y="6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EAAD9B45-76E6-FA1B-1697-A4C23A65378C}"/>
                </a:ext>
              </a:extLst>
            </p:cNvPr>
            <p:cNvSpPr/>
            <p:nvPr/>
          </p:nvSpPr>
          <p:spPr>
            <a:xfrm>
              <a:off x="5704481" y="6036560"/>
              <a:ext cx="467008" cy="184110"/>
            </a:xfrm>
            <a:custGeom>
              <a:avLst/>
              <a:gdLst>
                <a:gd name="connsiteX0" fmla="*/ 4169 w 467008"/>
                <a:gd name="connsiteY0" fmla="*/ 2290 h 184110"/>
                <a:gd name="connsiteX1" fmla="*/ 416919 w 467008"/>
                <a:gd name="connsiteY1" fmla="*/ 151515 h 184110"/>
                <a:gd name="connsiteX2" fmla="*/ 455019 w 467008"/>
                <a:gd name="connsiteY2" fmla="*/ 183265 h 184110"/>
                <a:gd name="connsiteX3" fmla="*/ 372469 w 467008"/>
                <a:gd name="connsiteY3" fmla="*/ 132465 h 184110"/>
                <a:gd name="connsiteX4" fmla="*/ 172444 w 467008"/>
                <a:gd name="connsiteY4" fmla="*/ 88015 h 184110"/>
                <a:gd name="connsiteX5" fmla="*/ 280394 w 467008"/>
                <a:gd name="connsiteY5" fmla="*/ 103890 h 184110"/>
                <a:gd name="connsiteX6" fmla="*/ 207369 w 467008"/>
                <a:gd name="connsiteY6" fmla="*/ 62615 h 184110"/>
                <a:gd name="connsiteX7" fmla="*/ 4169 w 467008"/>
                <a:gd name="connsiteY7" fmla="*/ 2290 h 18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008" h="184110">
                  <a:moveTo>
                    <a:pt x="4169" y="2290"/>
                  </a:moveTo>
                  <a:cubicBezTo>
                    <a:pt x="39094" y="17107"/>
                    <a:pt x="341777" y="121352"/>
                    <a:pt x="416919" y="151515"/>
                  </a:cubicBezTo>
                  <a:cubicBezTo>
                    <a:pt x="492061" y="181678"/>
                    <a:pt x="462427" y="186440"/>
                    <a:pt x="455019" y="183265"/>
                  </a:cubicBezTo>
                  <a:cubicBezTo>
                    <a:pt x="447611" y="180090"/>
                    <a:pt x="419565" y="148340"/>
                    <a:pt x="372469" y="132465"/>
                  </a:cubicBezTo>
                  <a:cubicBezTo>
                    <a:pt x="325373" y="116590"/>
                    <a:pt x="187790" y="92778"/>
                    <a:pt x="172444" y="88015"/>
                  </a:cubicBezTo>
                  <a:cubicBezTo>
                    <a:pt x="157098" y="83252"/>
                    <a:pt x="274573" y="108123"/>
                    <a:pt x="280394" y="103890"/>
                  </a:cubicBezTo>
                  <a:cubicBezTo>
                    <a:pt x="286215" y="99657"/>
                    <a:pt x="250761" y="76373"/>
                    <a:pt x="207369" y="62615"/>
                  </a:cubicBezTo>
                  <a:cubicBezTo>
                    <a:pt x="163977" y="48857"/>
                    <a:pt x="-30756" y="-12527"/>
                    <a:pt x="4169" y="2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8E34C61E-9474-71E4-C19C-C1BB2834AA00}"/>
                </a:ext>
              </a:extLst>
            </p:cNvPr>
            <p:cNvSpPr/>
            <p:nvPr/>
          </p:nvSpPr>
          <p:spPr>
            <a:xfrm>
              <a:off x="5690145" y="5937250"/>
              <a:ext cx="491080" cy="156088"/>
            </a:xfrm>
            <a:custGeom>
              <a:avLst/>
              <a:gdLst>
                <a:gd name="connsiteX0" fmla="*/ 12155 w 491080"/>
                <a:gd name="connsiteY0" fmla="*/ 0 h 156088"/>
                <a:gd name="connsiteX1" fmla="*/ 59780 w 491080"/>
                <a:gd name="connsiteY1" fmla="*/ 25400 h 156088"/>
                <a:gd name="connsiteX2" fmla="*/ 478880 w 491080"/>
                <a:gd name="connsiteY2" fmla="*/ 142875 h 156088"/>
                <a:gd name="connsiteX3" fmla="*/ 367755 w 491080"/>
                <a:gd name="connsiteY3" fmla="*/ 142875 h 156088"/>
                <a:gd name="connsiteX4" fmla="*/ 253455 w 491080"/>
                <a:gd name="connsiteY4" fmla="*/ 139700 h 156088"/>
                <a:gd name="connsiteX5" fmla="*/ 485230 w 491080"/>
                <a:gd name="connsiteY5" fmla="*/ 155575 h 156088"/>
                <a:gd name="connsiteX6" fmla="*/ 393155 w 491080"/>
                <a:gd name="connsiteY6" fmla="*/ 117475 h 156088"/>
                <a:gd name="connsiteX7" fmla="*/ 282030 w 491080"/>
                <a:gd name="connsiteY7" fmla="*/ 82550 h 156088"/>
                <a:gd name="connsiteX8" fmla="*/ 12155 w 491080"/>
                <a:gd name="connsiteY8" fmla="*/ 0 h 15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080" h="156088">
                  <a:moveTo>
                    <a:pt x="12155" y="0"/>
                  </a:moveTo>
                  <a:cubicBezTo>
                    <a:pt x="-2927" y="793"/>
                    <a:pt x="-18008" y="1587"/>
                    <a:pt x="59780" y="25400"/>
                  </a:cubicBezTo>
                  <a:cubicBezTo>
                    <a:pt x="137568" y="49213"/>
                    <a:pt x="427551" y="123296"/>
                    <a:pt x="478880" y="142875"/>
                  </a:cubicBezTo>
                  <a:cubicBezTo>
                    <a:pt x="530209" y="162454"/>
                    <a:pt x="405326" y="143404"/>
                    <a:pt x="367755" y="142875"/>
                  </a:cubicBezTo>
                  <a:cubicBezTo>
                    <a:pt x="330184" y="142346"/>
                    <a:pt x="233876" y="137583"/>
                    <a:pt x="253455" y="139700"/>
                  </a:cubicBezTo>
                  <a:cubicBezTo>
                    <a:pt x="273034" y="141817"/>
                    <a:pt x="461947" y="159279"/>
                    <a:pt x="485230" y="155575"/>
                  </a:cubicBezTo>
                  <a:cubicBezTo>
                    <a:pt x="508513" y="151871"/>
                    <a:pt x="427022" y="129646"/>
                    <a:pt x="393155" y="117475"/>
                  </a:cubicBezTo>
                  <a:cubicBezTo>
                    <a:pt x="359288" y="105304"/>
                    <a:pt x="282030" y="82550"/>
                    <a:pt x="282030" y="82550"/>
                  </a:cubicBezTo>
                  <a:lnTo>
                    <a:pt x="121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0CC174D7-E30F-4F39-848D-21A66BA218DD}"/>
                </a:ext>
              </a:extLst>
            </p:cNvPr>
            <p:cNvSpPr/>
            <p:nvPr/>
          </p:nvSpPr>
          <p:spPr>
            <a:xfrm>
              <a:off x="6567201" y="6318090"/>
              <a:ext cx="507032" cy="160483"/>
            </a:xfrm>
            <a:custGeom>
              <a:avLst/>
              <a:gdLst>
                <a:gd name="connsiteX0" fmla="*/ 1874 w 507032"/>
                <a:gd name="connsiteY0" fmla="*/ 160 h 160483"/>
                <a:gd name="connsiteX1" fmla="*/ 493999 w 507032"/>
                <a:gd name="connsiteY1" fmla="*/ 152560 h 160483"/>
                <a:gd name="connsiteX2" fmla="*/ 332074 w 507032"/>
                <a:gd name="connsiteY2" fmla="*/ 123985 h 160483"/>
                <a:gd name="connsiteX3" fmla="*/ 1874 w 507032"/>
                <a:gd name="connsiteY3" fmla="*/ 160 h 1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32" h="160483">
                  <a:moveTo>
                    <a:pt x="1874" y="160"/>
                  </a:moveTo>
                  <a:cubicBezTo>
                    <a:pt x="28861" y="4922"/>
                    <a:pt x="438966" y="131923"/>
                    <a:pt x="493999" y="152560"/>
                  </a:cubicBezTo>
                  <a:cubicBezTo>
                    <a:pt x="549032" y="173197"/>
                    <a:pt x="417270" y="149914"/>
                    <a:pt x="332074" y="123985"/>
                  </a:cubicBezTo>
                  <a:cubicBezTo>
                    <a:pt x="246878" y="98056"/>
                    <a:pt x="-25113" y="-4602"/>
                    <a:pt x="1874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BD985B86-D7A1-BB14-A011-7228F885E58A}"/>
                </a:ext>
              </a:extLst>
            </p:cNvPr>
            <p:cNvSpPr/>
            <p:nvPr/>
          </p:nvSpPr>
          <p:spPr>
            <a:xfrm>
              <a:off x="6548810" y="6168852"/>
              <a:ext cx="523847" cy="176509"/>
            </a:xfrm>
            <a:custGeom>
              <a:avLst/>
              <a:gdLst>
                <a:gd name="connsiteX0" fmla="*/ 1215 w 523847"/>
                <a:gd name="connsiteY0" fmla="*/ 173 h 176509"/>
                <a:gd name="connsiteX1" fmla="*/ 506040 w 523847"/>
                <a:gd name="connsiteY1" fmla="*/ 168448 h 176509"/>
                <a:gd name="connsiteX2" fmla="*/ 369515 w 523847"/>
                <a:gd name="connsiteY2" fmla="*/ 136698 h 176509"/>
                <a:gd name="connsiteX3" fmla="*/ 1215 w 523847"/>
                <a:gd name="connsiteY3" fmla="*/ 173 h 17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47" h="176509">
                  <a:moveTo>
                    <a:pt x="1215" y="173"/>
                  </a:moveTo>
                  <a:cubicBezTo>
                    <a:pt x="23969" y="5465"/>
                    <a:pt x="444657" y="145694"/>
                    <a:pt x="506040" y="168448"/>
                  </a:cubicBezTo>
                  <a:cubicBezTo>
                    <a:pt x="567423" y="191202"/>
                    <a:pt x="457357" y="161040"/>
                    <a:pt x="369515" y="136698"/>
                  </a:cubicBezTo>
                  <a:cubicBezTo>
                    <a:pt x="281673" y="112356"/>
                    <a:pt x="-21539" y="-5119"/>
                    <a:pt x="1215" y="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03FA138B-1416-F784-AE5E-F84AA55F88D1}"/>
                </a:ext>
              </a:extLst>
            </p:cNvPr>
            <p:cNvSpPr/>
            <p:nvPr/>
          </p:nvSpPr>
          <p:spPr>
            <a:xfrm>
              <a:off x="6573843" y="6115103"/>
              <a:ext cx="2462207" cy="707972"/>
            </a:xfrm>
            <a:custGeom>
              <a:avLst/>
              <a:gdLst>
                <a:gd name="connsiteX0" fmla="*/ 39682 w 2462207"/>
                <a:gd name="connsiteY0" fmla="*/ 15822 h 707972"/>
                <a:gd name="connsiteX1" fmla="*/ 1341432 w 2462207"/>
                <a:gd name="connsiteY1" fmla="*/ 425397 h 707972"/>
                <a:gd name="connsiteX2" fmla="*/ 2462207 w 2462207"/>
                <a:gd name="connsiteY2" fmla="*/ 707972 h 707972"/>
                <a:gd name="connsiteX3" fmla="*/ 2259007 w 2462207"/>
                <a:gd name="connsiteY3" fmla="*/ 657172 h 707972"/>
                <a:gd name="connsiteX4" fmla="*/ 1509707 w 2462207"/>
                <a:gd name="connsiteY4" fmla="*/ 457147 h 707972"/>
                <a:gd name="connsiteX5" fmla="*/ 1020757 w 2462207"/>
                <a:gd name="connsiteY5" fmla="*/ 314272 h 707972"/>
                <a:gd name="connsiteX6" fmla="*/ 395282 w 2462207"/>
                <a:gd name="connsiteY6" fmla="*/ 104722 h 707972"/>
                <a:gd name="connsiteX7" fmla="*/ 39682 w 2462207"/>
                <a:gd name="connsiteY7" fmla="*/ 15822 h 70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207" h="707972">
                  <a:moveTo>
                    <a:pt x="39682" y="15822"/>
                  </a:moveTo>
                  <a:cubicBezTo>
                    <a:pt x="197374" y="69268"/>
                    <a:pt x="937678" y="310039"/>
                    <a:pt x="1341432" y="425397"/>
                  </a:cubicBezTo>
                  <a:cubicBezTo>
                    <a:pt x="1745186" y="540755"/>
                    <a:pt x="2462207" y="707972"/>
                    <a:pt x="2462207" y="707972"/>
                  </a:cubicBezTo>
                  <a:lnTo>
                    <a:pt x="2259007" y="657172"/>
                  </a:lnTo>
                  <a:lnTo>
                    <a:pt x="1509707" y="457147"/>
                  </a:lnTo>
                  <a:cubicBezTo>
                    <a:pt x="1303332" y="399997"/>
                    <a:pt x="1206494" y="373009"/>
                    <a:pt x="1020757" y="314272"/>
                  </a:cubicBezTo>
                  <a:cubicBezTo>
                    <a:pt x="835020" y="255535"/>
                    <a:pt x="556149" y="151818"/>
                    <a:pt x="395282" y="104722"/>
                  </a:cubicBezTo>
                  <a:cubicBezTo>
                    <a:pt x="234415" y="57626"/>
                    <a:pt x="-118010" y="-37624"/>
                    <a:pt x="39682" y="15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93CDCD99-3CF3-0E68-DA83-55284956A539}"/>
                </a:ext>
              </a:extLst>
            </p:cNvPr>
            <p:cNvSpPr/>
            <p:nvPr/>
          </p:nvSpPr>
          <p:spPr>
            <a:xfrm>
              <a:off x="7648575" y="6607175"/>
              <a:ext cx="1431516" cy="435663"/>
            </a:xfrm>
            <a:custGeom>
              <a:avLst/>
              <a:gdLst>
                <a:gd name="connsiteX0" fmla="*/ 0 w 1431516"/>
                <a:gd name="connsiteY0" fmla="*/ 0 h 435663"/>
                <a:gd name="connsiteX1" fmla="*/ 781050 w 1431516"/>
                <a:gd name="connsiteY1" fmla="*/ 257175 h 435663"/>
                <a:gd name="connsiteX2" fmla="*/ 1406525 w 1431516"/>
                <a:gd name="connsiteY2" fmla="*/ 431800 h 435663"/>
                <a:gd name="connsiteX3" fmla="*/ 1238250 w 1431516"/>
                <a:gd name="connsiteY3" fmla="*/ 361950 h 435663"/>
                <a:gd name="connsiteX4" fmla="*/ 600075 w 1431516"/>
                <a:gd name="connsiteY4" fmla="*/ 177800 h 435663"/>
                <a:gd name="connsiteX5" fmla="*/ 0 w 1431516"/>
                <a:gd name="connsiteY5" fmla="*/ 0 h 43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516" h="435663">
                  <a:moveTo>
                    <a:pt x="0" y="0"/>
                  </a:moveTo>
                  <a:lnTo>
                    <a:pt x="781050" y="257175"/>
                  </a:lnTo>
                  <a:cubicBezTo>
                    <a:pt x="1015471" y="329142"/>
                    <a:pt x="1330325" y="414338"/>
                    <a:pt x="1406525" y="431800"/>
                  </a:cubicBezTo>
                  <a:cubicBezTo>
                    <a:pt x="1482725" y="449263"/>
                    <a:pt x="1372658" y="404283"/>
                    <a:pt x="1238250" y="361950"/>
                  </a:cubicBezTo>
                  <a:cubicBezTo>
                    <a:pt x="1103842" y="319617"/>
                    <a:pt x="600075" y="177800"/>
                    <a:pt x="600075" y="1778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B9DBFBE4-3B26-B450-B892-FB75C88073C0}"/>
                </a:ext>
              </a:extLst>
            </p:cNvPr>
            <p:cNvSpPr/>
            <p:nvPr/>
          </p:nvSpPr>
          <p:spPr>
            <a:xfrm>
              <a:off x="7580244" y="6624921"/>
              <a:ext cx="1449804" cy="436426"/>
            </a:xfrm>
            <a:custGeom>
              <a:avLst/>
              <a:gdLst>
                <a:gd name="connsiteX0" fmla="*/ 52456 w 1449804"/>
                <a:gd name="connsiteY0" fmla="*/ 20354 h 436426"/>
                <a:gd name="connsiteX1" fmla="*/ 112781 w 1449804"/>
                <a:gd name="connsiteY1" fmla="*/ 29879 h 436426"/>
                <a:gd name="connsiteX2" fmla="*/ 1062106 w 1449804"/>
                <a:gd name="connsiteY2" fmla="*/ 350554 h 436426"/>
                <a:gd name="connsiteX3" fmla="*/ 1138306 w 1449804"/>
                <a:gd name="connsiteY3" fmla="*/ 337854 h 436426"/>
                <a:gd name="connsiteX4" fmla="*/ 1449456 w 1449804"/>
                <a:gd name="connsiteY4" fmla="*/ 436279 h 436426"/>
                <a:gd name="connsiteX5" fmla="*/ 1071631 w 1449804"/>
                <a:gd name="connsiteY5" fmla="*/ 312454 h 436426"/>
                <a:gd name="connsiteX6" fmla="*/ 646181 w 1449804"/>
                <a:gd name="connsiteY6" fmla="*/ 185454 h 436426"/>
                <a:gd name="connsiteX7" fmla="*/ 157231 w 1449804"/>
                <a:gd name="connsiteY7" fmla="*/ 23529 h 436426"/>
                <a:gd name="connsiteX8" fmla="*/ 1656 w 1449804"/>
                <a:gd name="connsiteY8" fmla="*/ 1304 h 436426"/>
                <a:gd name="connsiteX9" fmla="*/ 52456 w 1449804"/>
                <a:gd name="connsiteY9" fmla="*/ 20354 h 43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9804" h="436426">
                  <a:moveTo>
                    <a:pt x="52456" y="20354"/>
                  </a:moveTo>
                  <a:cubicBezTo>
                    <a:pt x="70977" y="25117"/>
                    <a:pt x="-55494" y="-25154"/>
                    <a:pt x="112781" y="29879"/>
                  </a:cubicBezTo>
                  <a:cubicBezTo>
                    <a:pt x="281056" y="84912"/>
                    <a:pt x="891185" y="299225"/>
                    <a:pt x="1062106" y="350554"/>
                  </a:cubicBezTo>
                  <a:cubicBezTo>
                    <a:pt x="1233027" y="401883"/>
                    <a:pt x="1073748" y="323567"/>
                    <a:pt x="1138306" y="337854"/>
                  </a:cubicBezTo>
                  <a:cubicBezTo>
                    <a:pt x="1202864" y="352141"/>
                    <a:pt x="1460569" y="440512"/>
                    <a:pt x="1449456" y="436279"/>
                  </a:cubicBezTo>
                  <a:cubicBezTo>
                    <a:pt x="1438344" y="432046"/>
                    <a:pt x="1205510" y="354258"/>
                    <a:pt x="1071631" y="312454"/>
                  </a:cubicBezTo>
                  <a:cubicBezTo>
                    <a:pt x="937752" y="270650"/>
                    <a:pt x="798581" y="233608"/>
                    <a:pt x="646181" y="185454"/>
                  </a:cubicBezTo>
                  <a:cubicBezTo>
                    <a:pt x="493781" y="137300"/>
                    <a:pt x="264652" y="54221"/>
                    <a:pt x="157231" y="23529"/>
                  </a:cubicBezTo>
                  <a:cubicBezTo>
                    <a:pt x="49810" y="-7163"/>
                    <a:pt x="12239" y="775"/>
                    <a:pt x="1656" y="1304"/>
                  </a:cubicBezTo>
                  <a:cubicBezTo>
                    <a:pt x="-8927" y="1833"/>
                    <a:pt x="33935" y="15591"/>
                    <a:pt x="52456" y="20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D4AC337C-F8A8-A7C1-340D-46A7F39E0AA1}"/>
                </a:ext>
              </a:extLst>
            </p:cNvPr>
            <p:cNvSpPr/>
            <p:nvPr/>
          </p:nvSpPr>
          <p:spPr>
            <a:xfrm>
              <a:off x="8982570" y="6804004"/>
              <a:ext cx="459177" cy="141738"/>
            </a:xfrm>
            <a:custGeom>
              <a:avLst/>
              <a:gdLst>
                <a:gd name="connsiteX0" fmla="*/ 15380 w 459177"/>
                <a:gd name="connsiteY0" fmla="*/ 12721 h 141738"/>
                <a:gd name="connsiteX1" fmla="*/ 88405 w 459177"/>
                <a:gd name="connsiteY1" fmla="*/ 12721 h 141738"/>
                <a:gd name="connsiteX2" fmla="*/ 450355 w 459177"/>
                <a:gd name="connsiteY2" fmla="*/ 139721 h 141738"/>
                <a:gd name="connsiteX3" fmla="*/ 323355 w 459177"/>
                <a:gd name="connsiteY3" fmla="*/ 85746 h 141738"/>
                <a:gd name="connsiteX4" fmla="*/ 15380 w 459177"/>
                <a:gd name="connsiteY4" fmla="*/ 12721 h 14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77" h="141738">
                  <a:moveTo>
                    <a:pt x="15380" y="12721"/>
                  </a:moveTo>
                  <a:cubicBezTo>
                    <a:pt x="-23778" y="550"/>
                    <a:pt x="15909" y="-8446"/>
                    <a:pt x="88405" y="12721"/>
                  </a:cubicBezTo>
                  <a:cubicBezTo>
                    <a:pt x="160901" y="33888"/>
                    <a:pt x="411197" y="127550"/>
                    <a:pt x="450355" y="139721"/>
                  </a:cubicBezTo>
                  <a:cubicBezTo>
                    <a:pt x="489513" y="151892"/>
                    <a:pt x="389501" y="105854"/>
                    <a:pt x="323355" y="85746"/>
                  </a:cubicBezTo>
                  <a:cubicBezTo>
                    <a:pt x="257209" y="65638"/>
                    <a:pt x="54538" y="24892"/>
                    <a:pt x="15380" y="12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07BAB989-2B98-CBC5-FDD0-272D412745C4}"/>
                </a:ext>
              </a:extLst>
            </p:cNvPr>
            <p:cNvSpPr/>
            <p:nvPr/>
          </p:nvSpPr>
          <p:spPr>
            <a:xfrm>
              <a:off x="9007504" y="7023466"/>
              <a:ext cx="417111" cy="165268"/>
            </a:xfrm>
            <a:custGeom>
              <a:avLst/>
              <a:gdLst>
                <a:gd name="connsiteX0" fmla="*/ 6321 w 417111"/>
                <a:gd name="connsiteY0" fmla="*/ 5984 h 165268"/>
                <a:gd name="connsiteX1" fmla="*/ 111096 w 417111"/>
                <a:gd name="connsiteY1" fmla="*/ 31384 h 165268"/>
                <a:gd name="connsiteX2" fmla="*/ 412721 w 417111"/>
                <a:gd name="connsiteY2" fmla="*/ 161559 h 165268"/>
                <a:gd name="connsiteX3" fmla="*/ 273021 w 417111"/>
                <a:gd name="connsiteY3" fmla="*/ 120284 h 165268"/>
                <a:gd name="connsiteX4" fmla="*/ 6321 w 417111"/>
                <a:gd name="connsiteY4" fmla="*/ 5984 h 16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111" h="165268">
                  <a:moveTo>
                    <a:pt x="6321" y="5984"/>
                  </a:moveTo>
                  <a:cubicBezTo>
                    <a:pt x="-20667" y="-8833"/>
                    <a:pt x="43363" y="5455"/>
                    <a:pt x="111096" y="31384"/>
                  </a:cubicBezTo>
                  <a:cubicBezTo>
                    <a:pt x="178829" y="57313"/>
                    <a:pt x="385733" y="146742"/>
                    <a:pt x="412721" y="161559"/>
                  </a:cubicBezTo>
                  <a:cubicBezTo>
                    <a:pt x="439709" y="176376"/>
                    <a:pt x="335992" y="143567"/>
                    <a:pt x="273021" y="120284"/>
                  </a:cubicBezTo>
                  <a:cubicBezTo>
                    <a:pt x="210050" y="97001"/>
                    <a:pt x="33309" y="20801"/>
                    <a:pt x="6321" y="5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4DD98BDC-6208-E4C9-F385-91E757D2D668}"/>
                </a:ext>
              </a:extLst>
            </p:cNvPr>
            <p:cNvSpPr/>
            <p:nvPr/>
          </p:nvSpPr>
          <p:spPr>
            <a:xfrm>
              <a:off x="3925993" y="5222836"/>
              <a:ext cx="271632" cy="235913"/>
            </a:xfrm>
            <a:custGeom>
              <a:avLst/>
              <a:gdLst>
                <a:gd name="connsiteX0" fmla="*/ 1482 w 271632"/>
                <a:gd name="connsiteY0" fmla="*/ 39 h 235913"/>
                <a:gd name="connsiteX1" fmla="*/ 36407 w 271632"/>
                <a:gd name="connsiteY1" fmla="*/ 111164 h 235913"/>
                <a:gd name="connsiteX2" fmla="*/ 74507 w 271632"/>
                <a:gd name="connsiteY2" fmla="*/ 177839 h 235913"/>
                <a:gd name="connsiteX3" fmla="*/ 87207 w 271632"/>
                <a:gd name="connsiteY3" fmla="*/ 187364 h 235913"/>
                <a:gd name="connsiteX4" fmla="*/ 172932 w 271632"/>
                <a:gd name="connsiteY4" fmla="*/ 234989 h 235913"/>
                <a:gd name="connsiteX5" fmla="*/ 163407 w 271632"/>
                <a:gd name="connsiteY5" fmla="*/ 219114 h 235913"/>
                <a:gd name="connsiteX6" fmla="*/ 271357 w 271632"/>
                <a:gd name="connsiteY6" fmla="*/ 222289 h 235913"/>
                <a:gd name="connsiteX7" fmla="*/ 191982 w 271632"/>
                <a:gd name="connsiteY7" fmla="*/ 222289 h 235913"/>
                <a:gd name="connsiteX8" fmla="*/ 115782 w 271632"/>
                <a:gd name="connsiteY8" fmla="*/ 174664 h 235913"/>
                <a:gd name="connsiteX9" fmla="*/ 17357 w 271632"/>
                <a:gd name="connsiteY9" fmla="*/ 123864 h 235913"/>
                <a:gd name="connsiteX10" fmla="*/ 1482 w 271632"/>
                <a:gd name="connsiteY10" fmla="*/ 39 h 23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632" h="235913">
                  <a:moveTo>
                    <a:pt x="1482" y="39"/>
                  </a:moveTo>
                  <a:cubicBezTo>
                    <a:pt x="4657" y="-2078"/>
                    <a:pt x="24236" y="81531"/>
                    <a:pt x="36407" y="111164"/>
                  </a:cubicBezTo>
                  <a:cubicBezTo>
                    <a:pt x="48578" y="140797"/>
                    <a:pt x="66040" y="165139"/>
                    <a:pt x="74507" y="177839"/>
                  </a:cubicBezTo>
                  <a:cubicBezTo>
                    <a:pt x="82974" y="190539"/>
                    <a:pt x="70803" y="177839"/>
                    <a:pt x="87207" y="187364"/>
                  </a:cubicBezTo>
                  <a:cubicBezTo>
                    <a:pt x="103611" y="196889"/>
                    <a:pt x="172932" y="234989"/>
                    <a:pt x="172932" y="234989"/>
                  </a:cubicBezTo>
                  <a:cubicBezTo>
                    <a:pt x="185632" y="240281"/>
                    <a:pt x="147003" y="221231"/>
                    <a:pt x="163407" y="219114"/>
                  </a:cubicBezTo>
                  <a:cubicBezTo>
                    <a:pt x="179811" y="216997"/>
                    <a:pt x="266595" y="221760"/>
                    <a:pt x="271357" y="222289"/>
                  </a:cubicBezTo>
                  <a:cubicBezTo>
                    <a:pt x="276120" y="222818"/>
                    <a:pt x="217911" y="230226"/>
                    <a:pt x="191982" y="222289"/>
                  </a:cubicBezTo>
                  <a:cubicBezTo>
                    <a:pt x="166053" y="214352"/>
                    <a:pt x="144886" y="191068"/>
                    <a:pt x="115782" y="174664"/>
                  </a:cubicBezTo>
                  <a:cubicBezTo>
                    <a:pt x="86678" y="158260"/>
                    <a:pt x="35878" y="152968"/>
                    <a:pt x="17357" y="123864"/>
                  </a:cubicBezTo>
                  <a:cubicBezTo>
                    <a:pt x="-1164" y="94760"/>
                    <a:pt x="-1693" y="2156"/>
                    <a:pt x="1482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472EB062-E930-EF83-49FA-075623B3E5B7}"/>
                </a:ext>
              </a:extLst>
            </p:cNvPr>
            <p:cNvSpPr/>
            <p:nvPr/>
          </p:nvSpPr>
          <p:spPr>
            <a:xfrm>
              <a:off x="4142450" y="4367875"/>
              <a:ext cx="153201" cy="216193"/>
            </a:xfrm>
            <a:custGeom>
              <a:avLst/>
              <a:gdLst>
                <a:gd name="connsiteX0" fmla="*/ 925 w 153201"/>
                <a:gd name="connsiteY0" fmla="*/ 925 h 216193"/>
                <a:gd name="connsiteX1" fmla="*/ 150150 w 153201"/>
                <a:gd name="connsiteY1" fmla="*/ 210475 h 216193"/>
                <a:gd name="connsiteX2" fmla="*/ 96175 w 153201"/>
                <a:gd name="connsiteY2" fmla="*/ 150150 h 216193"/>
                <a:gd name="connsiteX3" fmla="*/ 32675 w 153201"/>
                <a:gd name="connsiteY3" fmla="*/ 77125 h 216193"/>
                <a:gd name="connsiteX4" fmla="*/ 83475 w 153201"/>
                <a:gd name="connsiteY4" fmla="*/ 131100 h 216193"/>
                <a:gd name="connsiteX5" fmla="*/ 925 w 153201"/>
                <a:gd name="connsiteY5" fmla="*/ 925 h 21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201" h="216193">
                  <a:moveTo>
                    <a:pt x="925" y="925"/>
                  </a:moveTo>
                  <a:cubicBezTo>
                    <a:pt x="12037" y="14154"/>
                    <a:pt x="134275" y="185604"/>
                    <a:pt x="150150" y="210475"/>
                  </a:cubicBezTo>
                  <a:cubicBezTo>
                    <a:pt x="166025" y="235346"/>
                    <a:pt x="115754" y="172375"/>
                    <a:pt x="96175" y="150150"/>
                  </a:cubicBezTo>
                  <a:cubicBezTo>
                    <a:pt x="76596" y="127925"/>
                    <a:pt x="34792" y="80300"/>
                    <a:pt x="32675" y="77125"/>
                  </a:cubicBezTo>
                  <a:cubicBezTo>
                    <a:pt x="30558" y="73950"/>
                    <a:pt x="84533" y="141683"/>
                    <a:pt x="83475" y="131100"/>
                  </a:cubicBezTo>
                  <a:cubicBezTo>
                    <a:pt x="82417" y="120517"/>
                    <a:pt x="-10187" y="-12304"/>
                    <a:pt x="925" y="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E0788E89-DB3A-28DC-4C5C-2185478002DD}"/>
                </a:ext>
              </a:extLst>
            </p:cNvPr>
            <p:cNvSpPr/>
            <p:nvPr/>
          </p:nvSpPr>
          <p:spPr>
            <a:xfrm>
              <a:off x="3724247" y="4670345"/>
              <a:ext cx="74186" cy="173363"/>
            </a:xfrm>
            <a:custGeom>
              <a:avLst/>
              <a:gdLst>
                <a:gd name="connsiteX0" fmla="*/ 28 w 74186"/>
                <a:gd name="connsiteY0" fmla="*/ 80 h 173363"/>
                <a:gd name="connsiteX1" fmla="*/ 15903 w 74186"/>
                <a:gd name="connsiteY1" fmla="*/ 88980 h 173363"/>
                <a:gd name="connsiteX2" fmla="*/ 73053 w 74186"/>
                <a:gd name="connsiteY2" fmla="*/ 171530 h 173363"/>
                <a:gd name="connsiteX3" fmla="*/ 50828 w 74186"/>
                <a:gd name="connsiteY3" fmla="*/ 142955 h 173363"/>
                <a:gd name="connsiteX4" fmla="*/ 12728 w 74186"/>
                <a:gd name="connsiteY4" fmla="*/ 104855 h 173363"/>
                <a:gd name="connsiteX5" fmla="*/ 28 w 74186"/>
                <a:gd name="connsiteY5" fmla="*/ 80 h 17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86" h="173363">
                  <a:moveTo>
                    <a:pt x="28" y="80"/>
                  </a:moveTo>
                  <a:cubicBezTo>
                    <a:pt x="557" y="-2566"/>
                    <a:pt x="3732" y="60405"/>
                    <a:pt x="15903" y="88980"/>
                  </a:cubicBezTo>
                  <a:cubicBezTo>
                    <a:pt x="28074" y="117555"/>
                    <a:pt x="67232" y="162534"/>
                    <a:pt x="73053" y="171530"/>
                  </a:cubicBezTo>
                  <a:cubicBezTo>
                    <a:pt x="78874" y="180526"/>
                    <a:pt x="60882" y="154067"/>
                    <a:pt x="50828" y="142955"/>
                  </a:cubicBezTo>
                  <a:cubicBezTo>
                    <a:pt x="40774" y="131843"/>
                    <a:pt x="19078" y="127609"/>
                    <a:pt x="12728" y="104855"/>
                  </a:cubicBezTo>
                  <a:cubicBezTo>
                    <a:pt x="6378" y="82101"/>
                    <a:pt x="-501" y="2726"/>
                    <a:pt x="28" y="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93332283-C694-21DB-2730-AD378886DEAA}"/>
                </a:ext>
              </a:extLst>
            </p:cNvPr>
            <p:cNvSpPr/>
            <p:nvPr/>
          </p:nvSpPr>
          <p:spPr>
            <a:xfrm>
              <a:off x="4286234" y="4798594"/>
              <a:ext cx="127042" cy="90917"/>
            </a:xfrm>
            <a:custGeom>
              <a:avLst/>
              <a:gdLst>
                <a:gd name="connsiteX0" fmla="*/ 16 w 127042"/>
                <a:gd name="connsiteY0" fmla="*/ 90906 h 90917"/>
                <a:gd name="connsiteX1" fmla="*/ 69866 w 127042"/>
                <a:gd name="connsiteY1" fmla="*/ 8356 h 90917"/>
                <a:gd name="connsiteX2" fmla="*/ 127016 w 127042"/>
                <a:gd name="connsiteY2" fmla="*/ 30581 h 90917"/>
                <a:gd name="connsiteX3" fmla="*/ 76216 w 127042"/>
                <a:gd name="connsiteY3" fmla="*/ 2006 h 90917"/>
                <a:gd name="connsiteX4" fmla="*/ 16 w 127042"/>
                <a:gd name="connsiteY4" fmla="*/ 90906 h 9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42" h="90917">
                  <a:moveTo>
                    <a:pt x="16" y="90906"/>
                  </a:moveTo>
                  <a:cubicBezTo>
                    <a:pt x="-1042" y="91964"/>
                    <a:pt x="48699" y="18410"/>
                    <a:pt x="69866" y="8356"/>
                  </a:cubicBezTo>
                  <a:cubicBezTo>
                    <a:pt x="91033" y="-1698"/>
                    <a:pt x="125958" y="31639"/>
                    <a:pt x="127016" y="30581"/>
                  </a:cubicBezTo>
                  <a:cubicBezTo>
                    <a:pt x="128074" y="29523"/>
                    <a:pt x="97383" y="-9107"/>
                    <a:pt x="76216" y="2006"/>
                  </a:cubicBezTo>
                  <a:cubicBezTo>
                    <a:pt x="55049" y="13118"/>
                    <a:pt x="1074" y="89848"/>
                    <a:pt x="16" y="90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636D4930-B739-CCA4-57C4-48F9C62C414A}"/>
                </a:ext>
              </a:extLst>
            </p:cNvPr>
            <p:cNvSpPr/>
            <p:nvPr/>
          </p:nvSpPr>
          <p:spPr>
            <a:xfrm>
              <a:off x="4216367" y="4902173"/>
              <a:ext cx="70022" cy="95302"/>
            </a:xfrm>
            <a:custGeom>
              <a:avLst/>
              <a:gdLst>
                <a:gd name="connsiteX0" fmla="*/ 33 w 70022"/>
                <a:gd name="connsiteY0" fmla="*/ 27 h 95302"/>
                <a:gd name="connsiteX1" fmla="*/ 60358 w 70022"/>
                <a:gd name="connsiteY1" fmla="*/ 44477 h 95302"/>
                <a:gd name="connsiteX2" fmla="*/ 34958 w 70022"/>
                <a:gd name="connsiteY2" fmla="*/ 95277 h 95302"/>
                <a:gd name="connsiteX3" fmla="*/ 69883 w 70022"/>
                <a:gd name="connsiteY3" fmla="*/ 50827 h 95302"/>
                <a:gd name="connsiteX4" fmla="*/ 33 w 70022"/>
                <a:gd name="connsiteY4" fmla="*/ 27 h 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22" h="95302">
                  <a:moveTo>
                    <a:pt x="33" y="27"/>
                  </a:moveTo>
                  <a:cubicBezTo>
                    <a:pt x="-1555" y="-1031"/>
                    <a:pt x="54537" y="28602"/>
                    <a:pt x="60358" y="44477"/>
                  </a:cubicBezTo>
                  <a:cubicBezTo>
                    <a:pt x="66179" y="60352"/>
                    <a:pt x="33370" y="94219"/>
                    <a:pt x="34958" y="95277"/>
                  </a:cubicBezTo>
                  <a:cubicBezTo>
                    <a:pt x="36546" y="96335"/>
                    <a:pt x="72529" y="64585"/>
                    <a:pt x="69883" y="50827"/>
                  </a:cubicBezTo>
                  <a:cubicBezTo>
                    <a:pt x="67237" y="37069"/>
                    <a:pt x="1621" y="1085"/>
                    <a:pt x="33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A940B4D9-BFAA-3066-E51F-29A86B406368}"/>
                </a:ext>
              </a:extLst>
            </p:cNvPr>
            <p:cNvSpPr/>
            <p:nvPr/>
          </p:nvSpPr>
          <p:spPr>
            <a:xfrm>
              <a:off x="3854099" y="4854527"/>
              <a:ext cx="166453" cy="263977"/>
            </a:xfrm>
            <a:custGeom>
              <a:avLst/>
              <a:gdLst>
                <a:gd name="connsiteX0" fmla="*/ 351 w 166453"/>
                <a:gd name="connsiteY0" fmla="*/ 48 h 263977"/>
                <a:gd name="connsiteX1" fmla="*/ 28926 w 166453"/>
                <a:gd name="connsiteY1" fmla="*/ 142923 h 263977"/>
                <a:gd name="connsiteX2" fmla="*/ 76551 w 166453"/>
                <a:gd name="connsiteY2" fmla="*/ 228648 h 263977"/>
                <a:gd name="connsiteX3" fmla="*/ 67026 w 166453"/>
                <a:gd name="connsiteY3" fmla="*/ 203248 h 263977"/>
                <a:gd name="connsiteX4" fmla="*/ 165451 w 166453"/>
                <a:gd name="connsiteY4" fmla="*/ 263573 h 263977"/>
                <a:gd name="connsiteX5" fmla="*/ 114651 w 166453"/>
                <a:gd name="connsiteY5" fmla="*/ 228648 h 263977"/>
                <a:gd name="connsiteX6" fmla="*/ 60676 w 166453"/>
                <a:gd name="connsiteY6" fmla="*/ 209598 h 263977"/>
                <a:gd name="connsiteX7" fmla="*/ 47976 w 166453"/>
                <a:gd name="connsiteY7" fmla="*/ 123873 h 263977"/>
                <a:gd name="connsiteX8" fmla="*/ 47976 w 166453"/>
                <a:gd name="connsiteY8" fmla="*/ 158798 h 263977"/>
                <a:gd name="connsiteX9" fmla="*/ 351 w 166453"/>
                <a:gd name="connsiteY9" fmla="*/ 48 h 26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453" h="263977">
                  <a:moveTo>
                    <a:pt x="351" y="48"/>
                  </a:moveTo>
                  <a:cubicBezTo>
                    <a:pt x="-2824" y="-2598"/>
                    <a:pt x="16226" y="104823"/>
                    <a:pt x="28926" y="142923"/>
                  </a:cubicBezTo>
                  <a:cubicBezTo>
                    <a:pt x="41626" y="181023"/>
                    <a:pt x="70201" y="218594"/>
                    <a:pt x="76551" y="228648"/>
                  </a:cubicBezTo>
                  <a:cubicBezTo>
                    <a:pt x="82901" y="238702"/>
                    <a:pt x="52209" y="197427"/>
                    <a:pt x="67026" y="203248"/>
                  </a:cubicBezTo>
                  <a:cubicBezTo>
                    <a:pt x="81843" y="209069"/>
                    <a:pt x="157514" y="259340"/>
                    <a:pt x="165451" y="263573"/>
                  </a:cubicBezTo>
                  <a:cubicBezTo>
                    <a:pt x="173388" y="267806"/>
                    <a:pt x="132114" y="237644"/>
                    <a:pt x="114651" y="228648"/>
                  </a:cubicBezTo>
                  <a:cubicBezTo>
                    <a:pt x="97189" y="219652"/>
                    <a:pt x="71788" y="227060"/>
                    <a:pt x="60676" y="209598"/>
                  </a:cubicBezTo>
                  <a:cubicBezTo>
                    <a:pt x="49564" y="192136"/>
                    <a:pt x="50093" y="132340"/>
                    <a:pt x="47976" y="123873"/>
                  </a:cubicBezTo>
                  <a:cubicBezTo>
                    <a:pt x="45859" y="115406"/>
                    <a:pt x="55384" y="174144"/>
                    <a:pt x="47976" y="158798"/>
                  </a:cubicBezTo>
                  <a:cubicBezTo>
                    <a:pt x="40568" y="143452"/>
                    <a:pt x="3526" y="2694"/>
                    <a:pt x="351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B96499BC-5696-65CA-E844-F3EF6B04F4BF}"/>
                </a:ext>
              </a:extLst>
            </p:cNvPr>
            <p:cNvSpPr/>
            <p:nvPr/>
          </p:nvSpPr>
          <p:spPr>
            <a:xfrm>
              <a:off x="3147635" y="3008603"/>
              <a:ext cx="163955" cy="760192"/>
            </a:xfrm>
            <a:custGeom>
              <a:avLst/>
              <a:gdLst>
                <a:gd name="connsiteX0" fmla="*/ 163890 w 163955"/>
                <a:gd name="connsiteY0" fmla="*/ 4472 h 760192"/>
                <a:gd name="connsiteX1" fmla="*/ 71815 w 163955"/>
                <a:gd name="connsiteY1" fmla="*/ 302922 h 760192"/>
                <a:gd name="connsiteX2" fmla="*/ 62290 w 163955"/>
                <a:gd name="connsiteY2" fmla="*/ 550572 h 760192"/>
                <a:gd name="connsiteX3" fmla="*/ 68640 w 163955"/>
                <a:gd name="connsiteY3" fmla="*/ 521997 h 760192"/>
                <a:gd name="connsiteX4" fmla="*/ 78165 w 163955"/>
                <a:gd name="connsiteY4" fmla="*/ 760122 h 760192"/>
                <a:gd name="connsiteX5" fmla="*/ 59115 w 163955"/>
                <a:gd name="connsiteY5" fmla="*/ 541047 h 760192"/>
                <a:gd name="connsiteX6" fmla="*/ 5140 w 163955"/>
                <a:gd name="connsiteY6" fmla="*/ 58447 h 760192"/>
                <a:gd name="connsiteX7" fmla="*/ 8315 w 163955"/>
                <a:gd name="connsiteY7" fmla="*/ 220372 h 760192"/>
                <a:gd name="connsiteX8" fmla="*/ 59115 w 163955"/>
                <a:gd name="connsiteY8" fmla="*/ 48922 h 760192"/>
                <a:gd name="connsiteX9" fmla="*/ 55940 w 163955"/>
                <a:gd name="connsiteY9" fmla="*/ 118772 h 760192"/>
                <a:gd name="connsiteX10" fmla="*/ 163890 w 163955"/>
                <a:gd name="connsiteY10" fmla="*/ 4472 h 76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955" h="760192">
                  <a:moveTo>
                    <a:pt x="163890" y="4472"/>
                  </a:moveTo>
                  <a:cubicBezTo>
                    <a:pt x="166536" y="35164"/>
                    <a:pt x="88748" y="211905"/>
                    <a:pt x="71815" y="302922"/>
                  </a:cubicBezTo>
                  <a:cubicBezTo>
                    <a:pt x="54882" y="393939"/>
                    <a:pt x="62819" y="514060"/>
                    <a:pt x="62290" y="550572"/>
                  </a:cubicBezTo>
                  <a:cubicBezTo>
                    <a:pt x="61761" y="587084"/>
                    <a:pt x="65994" y="487072"/>
                    <a:pt x="68640" y="521997"/>
                  </a:cubicBezTo>
                  <a:cubicBezTo>
                    <a:pt x="71286" y="556922"/>
                    <a:pt x="79752" y="756947"/>
                    <a:pt x="78165" y="760122"/>
                  </a:cubicBezTo>
                  <a:cubicBezTo>
                    <a:pt x="76578" y="763297"/>
                    <a:pt x="71286" y="657993"/>
                    <a:pt x="59115" y="541047"/>
                  </a:cubicBezTo>
                  <a:cubicBezTo>
                    <a:pt x="46944" y="424101"/>
                    <a:pt x="13607" y="111893"/>
                    <a:pt x="5140" y="58447"/>
                  </a:cubicBezTo>
                  <a:cubicBezTo>
                    <a:pt x="-3327" y="5001"/>
                    <a:pt x="-681" y="221959"/>
                    <a:pt x="8315" y="220372"/>
                  </a:cubicBezTo>
                  <a:cubicBezTo>
                    <a:pt x="17311" y="218785"/>
                    <a:pt x="51178" y="65855"/>
                    <a:pt x="59115" y="48922"/>
                  </a:cubicBezTo>
                  <a:cubicBezTo>
                    <a:pt x="67052" y="31989"/>
                    <a:pt x="37419" y="126709"/>
                    <a:pt x="55940" y="118772"/>
                  </a:cubicBezTo>
                  <a:cubicBezTo>
                    <a:pt x="74461" y="110835"/>
                    <a:pt x="161244" y="-26220"/>
                    <a:pt x="163890" y="44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E40B35B2-BCE8-EFBF-0192-8518755B31E6}"/>
                </a:ext>
              </a:extLst>
            </p:cNvPr>
            <p:cNvSpPr/>
            <p:nvPr/>
          </p:nvSpPr>
          <p:spPr>
            <a:xfrm>
              <a:off x="3422622" y="4313348"/>
              <a:ext cx="217013" cy="75650"/>
            </a:xfrm>
            <a:custGeom>
              <a:avLst/>
              <a:gdLst>
                <a:gd name="connsiteX0" fmla="*/ 28 w 217013"/>
                <a:gd name="connsiteY0" fmla="*/ 68152 h 75650"/>
                <a:gd name="connsiteX1" fmla="*/ 133378 w 217013"/>
                <a:gd name="connsiteY1" fmla="*/ 68152 h 75650"/>
                <a:gd name="connsiteX2" fmla="*/ 98453 w 217013"/>
                <a:gd name="connsiteY2" fmla="*/ 71327 h 75650"/>
                <a:gd name="connsiteX3" fmla="*/ 215928 w 217013"/>
                <a:gd name="connsiteY3" fmla="*/ 1477 h 75650"/>
                <a:gd name="connsiteX4" fmla="*/ 152428 w 217013"/>
                <a:gd name="connsiteY4" fmla="*/ 23702 h 75650"/>
                <a:gd name="connsiteX5" fmla="*/ 76228 w 217013"/>
                <a:gd name="connsiteY5" fmla="*/ 23702 h 75650"/>
                <a:gd name="connsiteX6" fmla="*/ 120678 w 217013"/>
                <a:gd name="connsiteY6" fmla="*/ 39577 h 75650"/>
                <a:gd name="connsiteX7" fmla="*/ 28 w 217013"/>
                <a:gd name="connsiteY7" fmla="*/ 68152 h 7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013" h="75650">
                  <a:moveTo>
                    <a:pt x="28" y="68152"/>
                  </a:moveTo>
                  <a:cubicBezTo>
                    <a:pt x="2145" y="72914"/>
                    <a:pt x="116974" y="67623"/>
                    <a:pt x="133378" y="68152"/>
                  </a:cubicBezTo>
                  <a:cubicBezTo>
                    <a:pt x="149782" y="68681"/>
                    <a:pt x="84695" y="82440"/>
                    <a:pt x="98453" y="71327"/>
                  </a:cubicBezTo>
                  <a:cubicBezTo>
                    <a:pt x="112211" y="60214"/>
                    <a:pt x="206932" y="9414"/>
                    <a:pt x="215928" y="1477"/>
                  </a:cubicBezTo>
                  <a:cubicBezTo>
                    <a:pt x="224924" y="-6461"/>
                    <a:pt x="175711" y="19998"/>
                    <a:pt x="152428" y="23702"/>
                  </a:cubicBezTo>
                  <a:cubicBezTo>
                    <a:pt x="129145" y="27406"/>
                    <a:pt x="81520" y="21056"/>
                    <a:pt x="76228" y="23702"/>
                  </a:cubicBezTo>
                  <a:cubicBezTo>
                    <a:pt x="70936" y="26348"/>
                    <a:pt x="128086" y="35344"/>
                    <a:pt x="120678" y="39577"/>
                  </a:cubicBezTo>
                  <a:cubicBezTo>
                    <a:pt x="113270" y="43810"/>
                    <a:pt x="-2089" y="63390"/>
                    <a:pt x="28" y="68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CE9EF087-3C08-69B1-1761-F9A42E965F2C}"/>
                </a:ext>
              </a:extLst>
            </p:cNvPr>
            <p:cNvSpPr/>
            <p:nvPr/>
          </p:nvSpPr>
          <p:spPr>
            <a:xfrm>
              <a:off x="3408939" y="4394162"/>
              <a:ext cx="169379" cy="371580"/>
            </a:xfrm>
            <a:custGeom>
              <a:avLst/>
              <a:gdLst>
                <a:gd name="connsiteX0" fmla="*/ 1011 w 169379"/>
                <a:gd name="connsiteY0" fmla="*/ 3213 h 371580"/>
                <a:gd name="connsiteX1" fmla="*/ 99436 w 169379"/>
                <a:gd name="connsiteY1" fmla="*/ 22263 h 371580"/>
                <a:gd name="connsiteX2" fmla="*/ 74036 w 169379"/>
                <a:gd name="connsiteY2" fmla="*/ 95288 h 371580"/>
                <a:gd name="connsiteX3" fmla="*/ 128011 w 169379"/>
                <a:gd name="connsiteY3" fmla="*/ 209588 h 371580"/>
                <a:gd name="connsiteX4" fmla="*/ 86736 w 169379"/>
                <a:gd name="connsiteY4" fmla="*/ 238163 h 371580"/>
                <a:gd name="connsiteX5" fmla="*/ 169286 w 169379"/>
                <a:gd name="connsiteY5" fmla="*/ 371513 h 371580"/>
                <a:gd name="connsiteX6" fmla="*/ 67686 w 169379"/>
                <a:gd name="connsiteY6" fmla="*/ 219113 h 371580"/>
                <a:gd name="connsiteX7" fmla="*/ 35936 w 169379"/>
                <a:gd name="connsiteY7" fmla="*/ 136563 h 371580"/>
                <a:gd name="connsiteX8" fmla="*/ 48636 w 169379"/>
                <a:gd name="connsiteY8" fmla="*/ 158788 h 371580"/>
                <a:gd name="connsiteX9" fmla="*/ 54986 w 169379"/>
                <a:gd name="connsiteY9" fmla="*/ 79413 h 371580"/>
                <a:gd name="connsiteX10" fmla="*/ 16886 w 169379"/>
                <a:gd name="connsiteY10" fmla="*/ 111163 h 371580"/>
                <a:gd name="connsiteX11" fmla="*/ 45461 w 169379"/>
                <a:gd name="connsiteY11" fmla="*/ 79413 h 371580"/>
                <a:gd name="connsiteX12" fmla="*/ 1011 w 169379"/>
                <a:gd name="connsiteY12" fmla="*/ 3213 h 37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379" h="371580">
                  <a:moveTo>
                    <a:pt x="1011" y="3213"/>
                  </a:moveTo>
                  <a:cubicBezTo>
                    <a:pt x="10007" y="-6312"/>
                    <a:pt x="87265" y="6917"/>
                    <a:pt x="99436" y="22263"/>
                  </a:cubicBezTo>
                  <a:cubicBezTo>
                    <a:pt x="111607" y="37609"/>
                    <a:pt x="69274" y="64067"/>
                    <a:pt x="74036" y="95288"/>
                  </a:cubicBezTo>
                  <a:cubicBezTo>
                    <a:pt x="78798" y="126509"/>
                    <a:pt x="125894" y="185775"/>
                    <a:pt x="128011" y="209588"/>
                  </a:cubicBezTo>
                  <a:cubicBezTo>
                    <a:pt x="130128" y="233401"/>
                    <a:pt x="79857" y="211176"/>
                    <a:pt x="86736" y="238163"/>
                  </a:cubicBezTo>
                  <a:cubicBezTo>
                    <a:pt x="93615" y="265150"/>
                    <a:pt x="172461" y="374688"/>
                    <a:pt x="169286" y="371513"/>
                  </a:cubicBezTo>
                  <a:cubicBezTo>
                    <a:pt x="166111" y="368338"/>
                    <a:pt x="89911" y="258271"/>
                    <a:pt x="67686" y="219113"/>
                  </a:cubicBezTo>
                  <a:cubicBezTo>
                    <a:pt x="45461" y="179955"/>
                    <a:pt x="39111" y="146617"/>
                    <a:pt x="35936" y="136563"/>
                  </a:cubicBezTo>
                  <a:cubicBezTo>
                    <a:pt x="32761" y="126509"/>
                    <a:pt x="45461" y="168313"/>
                    <a:pt x="48636" y="158788"/>
                  </a:cubicBezTo>
                  <a:cubicBezTo>
                    <a:pt x="51811" y="149263"/>
                    <a:pt x="60278" y="87350"/>
                    <a:pt x="54986" y="79413"/>
                  </a:cubicBezTo>
                  <a:cubicBezTo>
                    <a:pt x="49694" y="71476"/>
                    <a:pt x="18473" y="111163"/>
                    <a:pt x="16886" y="111163"/>
                  </a:cubicBezTo>
                  <a:cubicBezTo>
                    <a:pt x="15299" y="111163"/>
                    <a:pt x="44932" y="94759"/>
                    <a:pt x="45461" y="79413"/>
                  </a:cubicBezTo>
                  <a:cubicBezTo>
                    <a:pt x="45990" y="64067"/>
                    <a:pt x="-7985" y="12738"/>
                    <a:pt x="1011" y="3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65ED40F7-6E98-3D4D-EE9A-2BBD0C8D4B24}"/>
                </a:ext>
              </a:extLst>
            </p:cNvPr>
            <p:cNvSpPr/>
            <p:nvPr/>
          </p:nvSpPr>
          <p:spPr>
            <a:xfrm>
              <a:off x="3488643" y="4673436"/>
              <a:ext cx="319024" cy="590245"/>
            </a:xfrm>
            <a:custGeom>
              <a:avLst/>
              <a:gdLst>
                <a:gd name="connsiteX0" fmla="*/ 3857 w 319024"/>
                <a:gd name="connsiteY0" fmla="*/ 3339 h 590245"/>
                <a:gd name="connsiteX1" fmla="*/ 273732 w 319024"/>
                <a:gd name="connsiteY1" fmla="*/ 504989 h 590245"/>
                <a:gd name="connsiteX2" fmla="*/ 273732 w 319024"/>
                <a:gd name="connsiteY2" fmla="*/ 485939 h 590245"/>
                <a:gd name="connsiteX3" fmla="*/ 308657 w 319024"/>
                <a:gd name="connsiteY3" fmla="*/ 581189 h 590245"/>
                <a:gd name="connsiteX4" fmla="*/ 64182 w 319024"/>
                <a:gd name="connsiteY4" fmla="*/ 225589 h 590245"/>
                <a:gd name="connsiteX5" fmla="*/ 108632 w 319024"/>
                <a:gd name="connsiteY5" fmla="*/ 282739 h 590245"/>
                <a:gd name="connsiteX6" fmla="*/ 3857 w 319024"/>
                <a:gd name="connsiteY6" fmla="*/ 3339 h 59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024" h="590245">
                  <a:moveTo>
                    <a:pt x="3857" y="3339"/>
                  </a:moveTo>
                  <a:cubicBezTo>
                    <a:pt x="31374" y="40381"/>
                    <a:pt x="228753" y="424556"/>
                    <a:pt x="273732" y="504989"/>
                  </a:cubicBezTo>
                  <a:cubicBezTo>
                    <a:pt x="318711" y="585422"/>
                    <a:pt x="267911" y="473239"/>
                    <a:pt x="273732" y="485939"/>
                  </a:cubicBezTo>
                  <a:cubicBezTo>
                    <a:pt x="279553" y="498639"/>
                    <a:pt x="343582" y="624581"/>
                    <a:pt x="308657" y="581189"/>
                  </a:cubicBezTo>
                  <a:cubicBezTo>
                    <a:pt x="273732" y="537797"/>
                    <a:pt x="97519" y="275331"/>
                    <a:pt x="64182" y="225589"/>
                  </a:cubicBezTo>
                  <a:cubicBezTo>
                    <a:pt x="30845" y="175847"/>
                    <a:pt x="112336" y="316606"/>
                    <a:pt x="108632" y="282739"/>
                  </a:cubicBezTo>
                  <a:cubicBezTo>
                    <a:pt x="104928" y="248872"/>
                    <a:pt x="-23660" y="-33703"/>
                    <a:pt x="3857" y="33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01FE1DD1-5C7C-4C0F-C76F-781526F096DC}"/>
                </a:ext>
              </a:extLst>
            </p:cNvPr>
            <p:cNvSpPr/>
            <p:nvPr/>
          </p:nvSpPr>
          <p:spPr>
            <a:xfrm>
              <a:off x="3819513" y="5111566"/>
              <a:ext cx="296718" cy="391711"/>
            </a:xfrm>
            <a:custGeom>
              <a:avLst/>
              <a:gdLst>
                <a:gd name="connsiteX0" fmla="*/ 12 w 296718"/>
                <a:gd name="connsiteY0" fmla="*/ 184 h 391711"/>
                <a:gd name="connsiteX1" fmla="*/ 85737 w 296718"/>
                <a:gd name="connsiteY1" fmla="*/ 124009 h 391711"/>
                <a:gd name="connsiteX2" fmla="*/ 107962 w 296718"/>
                <a:gd name="connsiteY2" fmla="*/ 238309 h 391711"/>
                <a:gd name="connsiteX3" fmla="*/ 123837 w 296718"/>
                <a:gd name="connsiteY3" fmla="*/ 244659 h 391711"/>
                <a:gd name="connsiteX4" fmla="*/ 295287 w 296718"/>
                <a:gd name="connsiteY4" fmla="*/ 390709 h 391711"/>
                <a:gd name="connsiteX5" fmla="*/ 196862 w 296718"/>
                <a:gd name="connsiteY5" fmla="*/ 304984 h 391711"/>
                <a:gd name="connsiteX6" fmla="*/ 41287 w 296718"/>
                <a:gd name="connsiteY6" fmla="*/ 225609 h 391711"/>
                <a:gd name="connsiteX7" fmla="*/ 44462 w 296718"/>
                <a:gd name="connsiteY7" fmla="*/ 127184 h 391711"/>
                <a:gd name="connsiteX8" fmla="*/ 73037 w 296718"/>
                <a:gd name="connsiteY8" fmla="*/ 143059 h 391711"/>
                <a:gd name="connsiteX9" fmla="*/ 79387 w 296718"/>
                <a:gd name="connsiteY9" fmla="*/ 152584 h 391711"/>
                <a:gd name="connsiteX10" fmla="*/ 12 w 296718"/>
                <a:gd name="connsiteY10" fmla="*/ 184 h 39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718" h="391711">
                  <a:moveTo>
                    <a:pt x="12" y="184"/>
                  </a:moveTo>
                  <a:cubicBezTo>
                    <a:pt x="1070" y="-4578"/>
                    <a:pt x="67745" y="84321"/>
                    <a:pt x="85737" y="124009"/>
                  </a:cubicBezTo>
                  <a:cubicBezTo>
                    <a:pt x="103729" y="163697"/>
                    <a:pt x="101612" y="218201"/>
                    <a:pt x="107962" y="238309"/>
                  </a:cubicBezTo>
                  <a:cubicBezTo>
                    <a:pt x="114312" y="258417"/>
                    <a:pt x="92616" y="219259"/>
                    <a:pt x="123837" y="244659"/>
                  </a:cubicBezTo>
                  <a:cubicBezTo>
                    <a:pt x="155058" y="270059"/>
                    <a:pt x="283116" y="380655"/>
                    <a:pt x="295287" y="390709"/>
                  </a:cubicBezTo>
                  <a:cubicBezTo>
                    <a:pt x="307458" y="400763"/>
                    <a:pt x="239195" y="332501"/>
                    <a:pt x="196862" y="304984"/>
                  </a:cubicBezTo>
                  <a:cubicBezTo>
                    <a:pt x="154529" y="277467"/>
                    <a:pt x="66687" y="255242"/>
                    <a:pt x="41287" y="225609"/>
                  </a:cubicBezTo>
                  <a:cubicBezTo>
                    <a:pt x="15887" y="195976"/>
                    <a:pt x="39170" y="140942"/>
                    <a:pt x="44462" y="127184"/>
                  </a:cubicBezTo>
                  <a:cubicBezTo>
                    <a:pt x="49754" y="113426"/>
                    <a:pt x="67216" y="138826"/>
                    <a:pt x="73037" y="143059"/>
                  </a:cubicBezTo>
                  <a:cubicBezTo>
                    <a:pt x="78858" y="147292"/>
                    <a:pt x="91558" y="182746"/>
                    <a:pt x="79387" y="152584"/>
                  </a:cubicBezTo>
                  <a:cubicBezTo>
                    <a:pt x="67216" y="122422"/>
                    <a:pt x="-1046" y="4946"/>
                    <a:pt x="12" y="1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5098C4A0-E838-0571-9756-0BBC6863FDA4}"/>
                </a:ext>
              </a:extLst>
            </p:cNvPr>
            <p:cNvSpPr/>
            <p:nvPr/>
          </p:nvSpPr>
          <p:spPr>
            <a:xfrm>
              <a:off x="5254948" y="5710991"/>
              <a:ext cx="121054" cy="236543"/>
            </a:xfrm>
            <a:custGeom>
              <a:avLst/>
              <a:gdLst>
                <a:gd name="connsiteX0" fmla="*/ 25077 w 121054"/>
                <a:gd name="connsiteY0" fmla="*/ 834 h 236543"/>
                <a:gd name="connsiteX1" fmla="*/ 53652 w 121054"/>
                <a:gd name="connsiteY1" fmla="*/ 64334 h 236543"/>
                <a:gd name="connsiteX2" fmla="*/ 15552 w 121054"/>
                <a:gd name="connsiteY2" fmla="*/ 124659 h 236543"/>
                <a:gd name="connsiteX3" fmla="*/ 34602 w 121054"/>
                <a:gd name="connsiteY3" fmla="*/ 191334 h 236543"/>
                <a:gd name="connsiteX4" fmla="*/ 2852 w 121054"/>
                <a:gd name="connsiteY4" fmla="*/ 191334 h 236543"/>
                <a:gd name="connsiteX5" fmla="*/ 120327 w 121054"/>
                <a:gd name="connsiteY5" fmla="*/ 229434 h 236543"/>
                <a:gd name="connsiteX6" fmla="*/ 50477 w 121054"/>
                <a:gd name="connsiteY6" fmla="*/ 229434 h 236543"/>
                <a:gd name="connsiteX7" fmla="*/ 9202 w 121054"/>
                <a:gd name="connsiteY7" fmla="*/ 156409 h 236543"/>
                <a:gd name="connsiteX8" fmla="*/ 40952 w 121054"/>
                <a:gd name="connsiteY8" fmla="*/ 111959 h 236543"/>
                <a:gd name="connsiteX9" fmla="*/ 25077 w 121054"/>
                <a:gd name="connsiteY9" fmla="*/ 834 h 23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54" h="236543">
                  <a:moveTo>
                    <a:pt x="25077" y="834"/>
                  </a:moveTo>
                  <a:cubicBezTo>
                    <a:pt x="27194" y="-7103"/>
                    <a:pt x="55239" y="43697"/>
                    <a:pt x="53652" y="64334"/>
                  </a:cubicBezTo>
                  <a:cubicBezTo>
                    <a:pt x="52065" y="84971"/>
                    <a:pt x="18727" y="103492"/>
                    <a:pt x="15552" y="124659"/>
                  </a:cubicBezTo>
                  <a:cubicBezTo>
                    <a:pt x="12377" y="145826"/>
                    <a:pt x="36719" y="180222"/>
                    <a:pt x="34602" y="191334"/>
                  </a:cubicBezTo>
                  <a:cubicBezTo>
                    <a:pt x="32485" y="202446"/>
                    <a:pt x="-11436" y="184984"/>
                    <a:pt x="2852" y="191334"/>
                  </a:cubicBezTo>
                  <a:cubicBezTo>
                    <a:pt x="17140" y="197684"/>
                    <a:pt x="112390" y="223084"/>
                    <a:pt x="120327" y="229434"/>
                  </a:cubicBezTo>
                  <a:cubicBezTo>
                    <a:pt x="128264" y="235784"/>
                    <a:pt x="68998" y="241605"/>
                    <a:pt x="50477" y="229434"/>
                  </a:cubicBezTo>
                  <a:cubicBezTo>
                    <a:pt x="31956" y="217263"/>
                    <a:pt x="10789" y="175988"/>
                    <a:pt x="9202" y="156409"/>
                  </a:cubicBezTo>
                  <a:cubicBezTo>
                    <a:pt x="7615" y="136830"/>
                    <a:pt x="37248" y="131009"/>
                    <a:pt x="40952" y="111959"/>
                  </a:cubicBezTo>
                  <a:cubicBezTo>
                    <a:pt x="44656" y="92909"/>
                    <a:pt x="22960" y="8771"/>
                    <a:pt x="25077" y="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CCFFE234-8734-3EFE-E729-497CF0B654D4}"/>
                </a:ext>
              </a:extLst>
            </p:cNvPr>
            <p:cNvSpPr/>
            <p:nvPr/>
          </p:nvSpPr>
          <p:spPr>
            <a:xfrm>
              <a:off x="5289521" y="5714270"/>
              <a:ext cx="124157" cy="222980"/>
            </a:xfrm>
            <a:custGeom>
              <a:avLst/>
              <a:gdLst>
                <a:gd name="connsiteX0" fmla="*/ 29 w 124157"/>
                <a:gd name="connsiteY0" fmla="*/ 54705 h 222980"/>
                <a:gd name="connsiteX1" fmla="*/ 79404 w 124157"/>
                <a:gd name="connsiteY1" fmla="*/ 16605 h 222980"/>
                <a:gd name="connsiteX2" fmla="*/ 111154 w 124157"/>
                <a:gd name="connsiteY2" fmla="*/ 70580 h 222980"/>
                <a:gd name="connsiteX3" fmla="*/ 117504 w 124157"/>
                <a:gd name="connsiteY3" fmla="*/ 105505 h 222980"/>
                <a:gd name="connsiteX4" fmla="*/ 101629 w 124157"/>
                <a:gd name="connsiteY4" fmla="*/ 165830 h 222980"/>
                <a:gd name="connsiteX5" fmla="*/ 85754 w 124157"/>
                <a:gd name="connsiteY5" fmla="*/ 222980 h 222980"/>
                <a:gd name="connsiteX6" fmla="*/ 104804 w 124157"/>
                <a:gd name="connsiteY6" fmla="*/ 165830 h 222980"/>
                <a:gd name="connsiteX7" fmla="*/ 123854 w 124157"/>
                <a:gd name="connsiteY7" fmla="*/ 89630 h 222980"/>
                <a:gd name="connsiteX8" fmla="*/ 88929 w 124157"/>
                <a:gd name="connsiteY8" fmla="*/ 730 h 222980"/>
                <a:gd name="connsiteX9" fmla="*/ 29 w 124157"/>
                <a:gd name="connsiteY9" fmla="*/ 54705 h 22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7" h="222980">
                  <a:moveTo>
                    <a:pt x="29" y="54705"/>
                  </a:moveTo>
                  <a:cubicBezTo>
                    <a:pt x="-1559" y="57351"/>
                    <a:pt x="60883" y="13959"/>
                    <a:pt x="79404" y="16605"/>
                  </a:cubicBezTo>
                  <a:cubicBezTo>
                    <a:pt x="97925" y="19251"/>
                    <a:pt x="104804" y="55763"/>
                    <a:pt x="111154" y="70580"/>
                  </a:cubicBezTo>
                  <a:cubicBezTo>
                    <a:pt x="117504" y="85397"/>
                    <a:pt x="119092" y="89630"/>
                    <a:pt x="117504" y="105505"/>
                  </a:cubicBezTo>
                  <a:cubicBezTo>
                    <a:pt x="115917" y="121380"/>
                    <a:pt x="106921" y="146251"/>
                    <a:pt x="101629" y="165830"/>
                  </a:cubicBezTo>
                  <a:cubicBezTo>
                    <a:pt x="96337" y="185409"/>
                    <a:pt x="85225" y="222980"/>
                    <a:pt x="85754" y="222980"/>
                  </a:cubicBezTo>
                  <a:cubicBezTo>
                    <a:pt x="86283" y="222980"/>
                    <a:pt x="98454" y="188055"/>
                    <a:pt x="104804" y="165830"/>
                  </a:cubicBezTo>
                  <a:cubicBezTo>
                    <a:pt x="111154" y="143605"/>
                    <a:pt x="126500" y="117147"/>
                    <a:pt x="123854" y="89630"/>
                  </a:cubicBezTo>
                  <a:cubicBezTo>
                    <a:pt x="121208" y="62113"/>
                    <a:pt x="106391" y="8667"/>
                    <a:pt x="88929" y="730"/>
                  </a:cubicBezTo>
                  <a:cubicBezTo>
                    <a:pt x="71467" y="-7207"/>
                    <a:pt x="1617" y="52059"/>
                    <a:pt x="29" y="547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6B9295D0-A989-10B8-6D32-DF335921C573}"/>
                </a:ext>
              </a:extLst>
            </p:cNvPr>
            <p:cNvSpPr/>
            <p:nvPr/>
          </p:nvSpPr>
          <p:spPr>
            <a:xfrm>
              <a:off x="5178873" y="5781662"/>
              <a:ext cx="110643" cy="499003"/>
            </a:xfrm>
            <a:custGeom>
              <a:avLst/>
              <a:gdLst>
                <a:gd name="connsiteX0" fmla="*/ 107502 w 110643"/>
                <a:gd name="connsiteY0" fmla="*/ 6363 h 499003"/>
                <a:gd name="connsiteX1" fmla="*/ 78927 w 110643"/>
                <a:gd name="connsiteY1" fmla="*/ 63513 h 499003"/>
                <a:gd name="connsiteX2" fmla="*/ 34477 w 110643"/>
                <a:gd name="connsiteY2" fmla="*/ 158763 h 499003"/>
                <a:gd name="connsiteX3" fmla="*/ 24952 w 110643"/>
                <a:gd name="connsiteY3" fmla="*/ 196863 h 499003"/>
                <a:gd name="connsiteX4" fmla="*/ 50352 w 110643"/>
                <a:gd name="connsiteY4" fmla="*/ 327038 h 499003"/>
                <a:gd name="connsiteX5" fmla="*/ 28127 w 110643"/>
                <a:gd name="connsiteY5" fmla="*/ 295288 h 499003"/>
                <a:gd name="connsiteX6" fmla="*/ 31302 w 110643"/>
                <a:gd name="connsiteY6" fmla="*/ 498488 h 499003"/>
                <a:gd name="connsiteX7" fmla="*/ 24952 w 110643"/>
                <a:gd name="connsiteY7" fmla="*/ 349263 h 499003"/>
                <a:gd name="connsiteX8" fmla="*/ 2727 w 110643"/>
                <a:gd name="connsiteY8" fmla="*/ 215913 h 499003"/>
                <a:gd name="connsiteX9" fmla="*/ 107502 w 110643"/>
                <a:gd name="connsiteY9" fmla="*/ 6363 h 499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643" h="499003">
                  <a:moveTo>
                    <a:pt x="107502" y="6363"/>
                  </a:moveTo>
                  <a:cubicBezTo>
                    <a:pt x="120202" y="-19037"/>
                    <a:pt x="91098" y="38113"/>
                    <a:pt x="78927" y="63513"/>
                  </a:cubicBezTo>
                  <a:cubicBezTo>
                    <a:pt x="66756" y="88913"/>
                    <a:pt x="43473" y="136538"/>
                    <a:pt x="34477" y="158763"/>
                  </a:cubicBezTo>
                  <a:cubicBezTo>
                    <a:pt x="25481" y="180988"/>
                    <a:pt x="22306" y="168817"/>
                    <a:pt x="24952" y="196863"/>
                  </a:cubicBezTo>
                  <a:cubicBezTo>
                    <a:pt x="27598" y="224909"/>
                    <a:pt x="49823" y="310634"/>
                    <a:pt x="50352" y="327038"/>
                  </a:cubicBezTo>
                  <a:cubicBezTo>
                    <a:pt x="50881" y="343442"/>
                    <a:pt x="31302" y="266713"/>
                    <a:pt x="28127" y="295288"/>
                  </a:cubicBezTo>
                  <a:cubicBezTo>
                    <a:pt x="24952" y="323863"/>
                    <a:pt x="31831" y="489492"/>
                    <a:pt x="31302" y="498488"/>
                  </a:cubicBezTo>
                  <a:cubicBezTo>
                    <a:pt x="30773" y="507484"/>
                    <a:pt x="29714" y="396359"/>
                    <a:pt x="24952" y="349263"/>
                  </a:cubicBezTo>
                  <a:cubicBezTo>
                    <a:pt x="20190" y="302167"/>
                    <a:pt x="-8915" y="267242"/>
                    <a:pt x="2727" y="215913"/>
                  </a:cubicBezTo>
                  <a:cubicBezTo>
                    <a:pt x="14369" y="164584"/>
                    <a:pt x="94802" y="31763"/>
                    <a:pt x="107502" y="6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997490F8-C5C4-7D72-7F41-EA300158C40E}"/>
                </a:ext>
              </a:extLst>
            </p:cNvPr>
            <p:cNvSpPr/>
            <p:nvPr/>
          </p:nvSpPr>
          <p:spPr>
            <a:xfrm>
              <a:off x="5369703" y="5930664"/>
              <a:ext cx="142354" cy="249062"/>
            </a:xfrm>
            <a:custGeom>
              <a:avLst/>
              <a:gdLst>
                <a:gd name="connsiteX0" fmla="*/ 11922 w 142354"/>
                <a:gd name="connsiteY0" fmla="*/ 236 h 249062"/>
                <a:gd name="connsiteX1" fmla="*/ 2397 w 142354"/>
                <a:gd name="connsiteY1" fmla="*/ 57386 h 249062"/>
                <a:gd name="connsiteX2" fmla="*/ 56372 w 142354"/>
                <a:gd name="connsiteY2" fmla="*/ 120886 h 249062"/>
                <a:gd name="connsiteX3" fmla="*/ 46847 w 142354"/>
                <a:gd name="connsiteY3" fmla="*/ 92311 h 249062"/>
                <a:gd name="connsiteX4" fmla="*/ 138922 w 142354"/>
                <a:gd name="connsiteY4" fmla="*/ 244711 h 249062"/>
                <a:gd name="connsiteX5" fmla="*/ 116697 w 142354"/>
                <a:gd name="connsiteY5" fmla="*/ 200261 h 249062"/>
                <a:gd name="connsiteX6" fmla="*/ 59547 w 142354"/>
                <a:gd name="connsiteY6" fmla="*/ 124061 h 249062"/>
                <a:gd name="connsiteX7" fmla="*/ 34147 w 142354"/>
                <a:gd name="connsiteY7" fmla="*/ 79611 h 249062"/>
                <a:gd name="connsiteX8" fmla="*/ 11922 w 142354"/>
                <a:gd name="connsiteY8" fmla="*/ 236 h 24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54" h="249062">
                  <a:moveTo>
                    <a:pt x="11922" y="236"/>
                  </a:moveTo>
                  <a:cubicBezTo>
                    <a:pt x="6630" y="-3468"/>
                    <a:pt x="-5011" y="37278"/>
                    <a:pt x="2397" y="57386"/>
                  </a:cubicBezTo>
                  <a:cubicBezTo>
                    <a:pt x="9805" y="77494"/>
                    <a:pt x="48964" y="115065"/>
                    <a:pt x="56372" y="120886"/>
                  </a:cubicBezTo>
                  <a:cubicBezTo>
                    <a:pt x="63780" y="126707"/>
                    <a:pt x="33089" y="71673"/>
                    <a:pt x="46847" y="92311"/>
                  </a:cubicBezTo>
                  <a:cubicBezTo>
                    <a:pt x="60605" y="112949"/>
                    <a:pt x="127280" y="226719"/>
                    <a:pt x="138922" y="244711"/>
                  </a:cubicBezTo>
                  <a:cubicBezTo>
                    <a:pt x="150564" y="262703"/>
                    <a:pt x="129926" y="220369"/>
                    <a:pt x="116697" y="200261"/>
                  </a:cubicBezTo>
                  <a:cubicBezTo>
                    <a:pt x="103468" y="180153"/>
                    <a:pt x="73305" y="144169"/>
                    <a:pt x="59547" y="124061"/>
                  </a:cubicBezTo>
                  <a:cubicBezTo>
                    <a:pt x="45789" y="103953"/>
                    <a:pt x="42614" y="96544"/>
                    <a:pt x="34147" y="79611"/>
                  </a:cubicBezTo>
                  <a:cubicBezTo>
                    <a:pt x="25680" y="62678"/>
                    <a:pt x="17214" y="3940"/>
                    <a:pt x="11922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F49435A9-15DA-8E46-A9C6-076BF3D4CBC3}"/>
                </a:ext>
              </a:extLst>
            </p:cNvPr>
            <p:cNvSpPr/>
            <p:nvPr/>
          </p:nvSpPr>
          <p:spPr>
            <a:xfrm>
              <a:off x="5356201" y="6076607"/>
              <a:ext cx="44695" cy="133895"/>
            </a:xfrm>
            <a:custGeom>
              <a:avLst/>
              <a:gdLst>
                <a:gd name="connsiteX0" fmla="*/ 24 w 44695"/>
                <a:gd name="connsiteY0" fmla="*/ 343 h 133895"/>
                <a:gd name="connsiteX1" fmla="*/ 38124 w 44695"/>
                <a:gd name="connsiteY1" fmla="*/ 67018 h 133895"/>
                <a:gd name="connsiteX2" fmla="*/ 31774 w 44695"/>
                <a:gd name="connsiteY2" fmla="*/ 133693 h 133895"/>
                <a:gd name="connsiteX3" fmla="*/ 44474 w 44695"/>
                <a:gd name="connsiteY3" fmla="*/ 44793 h 133895"/>
                <a:gd name="connsiteX4" fmla="*/ 24 w 44695"/>
                <a:gd name="connsiteY4" fmla="*/ 343 h 13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95" h="133895">
                  <a:moveTo>
                    <a:pt x="24" y="343"/>
                  </a:moveTo>
                  <a:cubicBezTo>
                    <a:pt x="-1034" y="4047"/>
                    <a:pt x="32832" y="44793"/>
                    <a:pt x="38124" y="67018"/>
                  </a:cubicBezTo>
                  <a:cubicBezTo>
                    <a:pt x="43416" y="89243"/>
                    <a:pt x="30716" y="137397"/>
                    <a:pt x="31774" y="133693"/>
                  </a:cubicBezTo>
                  <a:cubicBezTo>
                    <a:pt x="32832" y="129989"/>
                    <a:pt x="46591" y="65960"/>
                    <a:pt x="44474" y="44793"/>
                  </a:cubicBezTo>
                  <a:cubicBezTo>
                    <a:pt x="42357" y="23626"/>
                    <a:pt x="1082" y="-3361"/>
                    <a:pt x="24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FE559450-8C2A-88E1-BA43-1F6FE9B0A299}"/>
                </a:ext>
              </a:extLst>
            </p:cNvPr>
            <p:cNvSpPr/>
            <p:nvPr/>
          </p:nvSpPr>
          <p:spPr>
            <a:xfrm>
              <a:off x="5266980" y="5962540"/>
              <a:ext cx="89724" cy="67036"/>
            </a:xfrm>
            <a:custGeom>
              <a:avLst/>
              <a:gdLst>
                <a:gd name="connsiteX0" fmla="*/ 345 w 89724"/>
                <a:gd name="connsiteY0" fmla="*/ 110 h 67036"/>
                <a:gd name="connsiteX1" fmla="*/ 38445 w 89724"/>
                <a:gd name="connsiteY1" fmla="*/ 50910 h 67036"/>
                <a:gd name="connsiteX2" fmla="*/ 89245 w 89724"/>
                <a:gd name="connsiteY2" fmla="*/ 47735 h 67036"/>
                <a:gd name="connsiteX3" fmla="*/ 60670 w 89724"/>
                <a:gd name="connsiteY3" fmla="*/ 66785 h 67036"/>
                <a:gd name="connsiteX4" fmla="*/ 345 w 89724"/>
                <a:gd name="connsiteY4" fmla="*/ 110 h 6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24" h="67036">
                  <a:moveTo>
                    <a:pt x="345" y="110"/>
                  </a:moveTo>
                  <a:cubicBezTo>
                    <a:pt x="-3359" y="-2536"/>
                    <a:pt x="23628" y="42973"/>
                    <a:pt x="38445" y="50910"/>
                  </a:cubicBezTo>
                  <a:cubicBezTo>
                    <a:pt x="53262" y="58848"/>
                    <a:pt x="85541" y="45089"/>
                    <a:pt x="89245" y="47735"/>
                  </a:cubicBezTo>
                  <a:cubicBezTo>
                    <a:pt x="92949" y="50381"/>
                    <a:pt x="74428" y="69431"/>
                    <a:pt x="60670" y="66785"/>
                  </a:cubicBezTo>
                  <a:cubicBezTo>
                    <a:pt x="46912" y="64139"/>
                    <a:pt x="4049" y="2756"/>
                    <a:pt x="345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80D8E40A-05B5-663A-9F9F-9303B268C7C7}"/>
                </a:ext>
              </a:extLst>
            </p:cNvPr>
            <p:cNvSpPr/>
            <p:nvPr/>
          </p:nvSpPr>
          <p:spPr>
            <a:xfrm>
              <a:off x="5232385" y="5959434"/>
              <a:ext cx="130269" cy="359267"/>
            </a:xfrm>
            <a:custGeom>
              <a:avLst/>
              <a:gdLst>
                <a:gd name="connsiteX0" fmla="*/ 15 w 130269"/>
                <a:gd name="connsiteY0" fmla="*/ 41 h 359267"/>
                <a:gd name="connsiteX1" fmla="*/ 69865 w 130269"/>
                <a:gd name="connsiteY1" fmla="*/ 152441 h 359267"/>
                <a:gd name="connsiteX2" fmla="*/ 101615 w 130269"/>
                <a:gd name="connsiteY2" fmla="*/ 168316 h 359267"/>
                <a:gd name="connsiteX3" fmla="*/ 123840 w 130269"/>
                <a:gd name="connsiteY3" fmla="*/ 219116 h 359267"/>
                <a:gd name="connsiteX4" fmla="*/ 130190 w 130269"/>
                <a:gd name="connsiteY4" fmla="*/ 358816 h 359267"/>
                <a:gd name="connsiteX5" fmla="*/ 120665 w 130269"/>
                <a:gd name="connsiteY5" fmla="*/ 260391 h 359267"/>
                <a:gd name="connsiteX6" fmla="*/ 107965 w 130269"/>
                <a:gd name="connsiteY6" fmla="*/ 168316 h 359267"/>
                <a:gd name="connsiteX7" fmla="*/ 101615 w 130269"/>
                <a:gd name="connsiteY7" fmla="*/ 107991 h 359267"/>
                <a:gd name="connsiteX8" fmla="*/ 76215 w 130269"/>
                <a:gd name="connsiteY8" fmla="*/ 136566 h 359267"/>
                <a:gd name="connsiteX9" fmla="*/ 15 w 130269"/>
                <a:gd name="connsiteY9" fmla="*/ 41 h 35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69" h="359267">
                  <a:moveTo>
                    <a:pt x="15" y="41"/>
                  </a:moveTo>
                  <a:cubicBezTo>
                    <a:pt x="-1043" y="2687"/>
                    <a:pt x="52932" y="124395"/>
                    <a:pt x="69865" y="152441"/>
                  </a:cubicBezTo>
                  <a:cubicBezTo>
                    <a:pt x="86798" y="180487"/>
                    <a:pt x="92619" y="157204"/>
                    <a:pt x="101615" y="168316"/>
                  </a:cubicBezTo>
                  <a:cubicBezTo>
                    <a:pt x="110611" y="179428"/>
                    <a:pt x="119078" y="187366"/>
                    <a:pt x="123840" y="219116"/>
                  </a:cubicBezTo>
                  <a:cubicBezTo>
                    <a:pt x="128602" y="250866"/>
                    <a:pt x="130719" y="351937"/>
                    <a:pt x="130190" y="358816"/>
                  </a:cubicBezTo>
                  <a:cubicBezTo>
                    <a:pt x="129661" y="365695"/>
                    <a:pt x="124369" y="292141"/>
                    <a:pt x="120665" y="260391"/>
                  </a:cubicBezTo>
                  <a:cubicBezTo>
                    <a:pt x="116961" y="228641"/>
                    <a:pt x="111140" y="193716"/>
                    <a:pt x="107965" y="168316"/>
                  </a:cubicBezTo>
                  <a:cubicBezTo>
                    <a:pt x="104790" y="142916"/>
                    <a:pt x="106907" y="113283"/>
                    <a:pt x="101615" y="107991"/>
                  </a:cubicBezTo>
                  <a:cubicBezTo>
                    <a:pt x="96323" y="102699"/>
                    <a:pt x="92619" y="149795"/>
                    <a:pt x="76215" y="136566"/>
                  </a:cubicBezTo>
                  <a:cubicBezTo>
                    <a:pt x="59811" y="123337"/>
                    <a:pt x="1073" y="-2605"/>
                    <a:pt x="15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4EABDCBB-AD5C-E8E4-3DD1-88C366694607}"/>
                </a:ext>
              </a:extLst>
            </p:cNvPr>
            <p:cNvSpPr/>
            <p:nvPr/>
          </p:nvSpPr>
          <p:spPr>
            <a:xfrm>
              <a:off x="5181530" y="6076900"/>
              <a:ext cx="47925" cy="236812"/>
            </a:xfrm>
            <a:custGeom>
              <a:avLst/>
              <a:gdLst>
                <a:gd name="connsiteX0" fmla="*/ 47695 w 47925"/>
                <a:gd name="connsiteY0" fmla="*/ 50 h 236812"/>
                <a:gd name="connsiteX1" fmla="*/ 19120 w 47925"/>
                <a:gd name="connsiteY1" fmla="*/ 101650 h 236812"/>
                <a:gd name="connsiteX2" fmla="*/ 41345 w 47925"/>
                <a:gd name="connsiteY2" fmla="*/ 235000 h 236812"/>
                <a:gd name="connsiteX3" fmla="*/ 31820 w 47925"/>
                <a:gd name="connsiteY3" fmla="*/ 174675 h 236812"/>
                <a:gd name="connsiteX4" fmla="*/ 70 w 47925"/>
                <a:gd name="connsiteY4" fmla="*/ 114350 h 236812"/>
                <a:gd name="connsiteX5" fmla="*/ 47695 w 47925"/>
                <a:gd name="connsiteY5" fmla="*/ 50 h 23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25" h="236812">
                  <a:moveTo>
                    <a:pt x="47695" y="50"/>
                  </a:moveTo>
                  <a:cubicBezTo>
                    <a:pt x="50870" y="-2067"/>
                    <a:pt x="20178" y="62492"/>
                    <a:pt x="19120" y="101650"/>
                  </a:cubicBezTo>
                  <a:cubicBezTo>
                    <a:pt x="18062" y="140808"/>
                    <a:pt x="39228" y="222829"/>
                    <a:pt x="41345" y="235000"/>
                  </a:cubicBezTo>
                  <a:cubicBezTo>
                    <a:pt x="43462" y="247171"/>
                    <a:pt x="38699" y="194783"/>
                    <a:pt x="31820" y="174675"/>
                  </a:cubicBezTo>
                  <a:cubicBezTo>
                    <a:pt x="24941" y="154567"/>
                    <a:pt x="2187" y="139750"/>
                    <a:pt x="70" y="114350"/>
                  </a:cubicBezTo>
                  <a:cubicBezTo>
                    <a:pt x="-2047" y="88950"/>
                    <a:pt x="44520" y="2167"/>
                    <a:pt x="47695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70888F1C-14BD-B73D-E20F-726835020D73}"/>
                </a:ext>
              </a:extLst>
            </p:cNvPr>
            <p:cNvSpPr/>
            <p:nvPr/>
          </p:nvSpPr>
          <p:spPr>
            <a:xfrm>
              <a:off x="5053600" y="6193724"/>
              <a:ext cx="192917" cy="484168"/>
            </a:xfrm>
            <a:custGeom>
              <a:avLst/>
              <a:gdLst>
                <a:gd name="connsiteX0" fmla="*/ 191500 w 192917"/>
                <a:gd name="connsiteY0" fmla="*/ 701 h 484168"/>
                <a:gd name="connsiteX1" fmla="*/ 96250 w 192917"/>
                <a:gd name="connsiteY1" fmla="*/ 165801 h 484168"/>
                <a:gd name="connsiteX2" fmla="*/ 39100 w 192917"/>
                <a:gd name="connsiteY2" fmla="*/ 242001 h 484168"/>
                <a:gd name="connsiteX3" fmla="*/ 1000 w 192917"/>
                <a:gd name="connsiteY3" fmla="*/ 334076 h 484168"/>
                <a:gd name="connsiteX4" fmla="*/ 10525 w 192917"/>
                <a:gd name="connsiteY4" fmla="*/ 483301 h 484168"/>
                <a:gd name="connsiteX5" fmla="*/ 4175 w 192917"/>
                <a:gd name="connsiteY5" fmla="*/ 388051 h 484168"/>
                <a:gd name="connsiteX6" fmla="*/ 16875 w 192917"/>
                <a:gd name="connsiteY6" fmla="*/ 235651 h 484168"/>
                <a:gd name="connsiteX7" fmla="*/ 191500 w 192917"/>
                <a:gd name="connsiteY7" fmla="*/ 701 h 4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917" h="484168">
                  <a:moveTo>
                    <a:pt x="191500" y="701"/>
                  </a:moveTo>
                  <a:cubicBezTo>
                    <a:pt x="204729" y="-10941"/>
                    <a:pt x="121650" y="125584"/>
                    <a:pt x="96250" y="165801"/>
                  </a:cubicBezTo>
                  <a:cubicBezTo>
                    <a:pt x="70850" y="206018"/>
                    <a:pt x="54975" y="213955"/>
                    <a:pt x="39100" y="242001"/>
                  </a:cubicBezTo>
                  <a:cubicBezTo>
                    <a:pt x="23225" y="270047"/>
                    <a:pt x="5762" y="293859"/>
                    <a:pt x="1000" y="334076"/>
                  </a:cubicBezTo>
                  <a:cubicBezTo>
                    <a:pt x="-3763" y="374293"/>
                    <a:pt x="9996" y="474305"/>
                    <a:pt x="10525" y="483301"/>
                  </a:cubicBezTo>
                  <a:cubicBezTo>
                    <a:pt x="11054" y="492297"/>
                    <a:pt x="3117" y="429326"/>
                    <a:pt x="4175" y="388051"/>
                  </a:cubicBezTo>
                  <a:cubicBezTo>
                    <a:pt x="5233" y="346776"/>
                    <a:pt x="-11171" y="301268"/>
                    <a:pt x="16875" y="235651"/>
                  </a:cubicBezTo>
                  <a:cubicBezTo>
                    <a:pt x="44921" y="170034"/>
                    <a:pt x="178271" y="12343"/>
                    <a:pt x="191500" y="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86FCF610-036F-9C09-4B9B-2B73F88F2F23}"/>
                </a:ext>
              </a:extLst>
            </p:cNvPr>
            <p:cNvSpPr/>
            <p:nvPr/>
          </p:nvSpPr>
          <p:spPr>
            <a:xfrm>
              <a:off x="5377739" y="6099101"/>
              <a:ext cx="153132" cy="235025"/>
            </a:xfrm>
            <a:custGeom>
              <a:avLst/>
              <a:gdLst>
                <a:gd name="connsiteX0" fmla="*/ 13411 w 153132"/>
                <a:gd name="connsiteY0" fmla="*/ 222324 h 235025"/>
                <a:gd name="connsiteX1" fmla="*/ 61036 w 153132"/>
                <a:gd name="connsiteY1" fmla="*/ 73099 h 235025"/>
                <a:gd name="connsiteX2" fmla="*/ 89611 w 153132"/>
                <a:gd name="connsiteY2" fmla="*/ 117549 h 235025"/>
                <a:gd name="connsiteX3" fmla="*/ 105486 w 153132"/>
                <a:gd name="connsiteY3" fmla="*/ 73099 h 235025"/>
                <a:gd name="connsiteX4" fmla="*/ 153111 w 153132"/>
                <a:gd name="connsiteY4" fmla="*/ 235024 h 235025"/>
                <a:gd name="connsiteX5" fmla="*/ 99136 w 153132"/>
                <a:gd name="connsiteY5" fmla="*/ 76274 h 235025"/>
                <a:gd name="connsiteX6" fmla="*/ 57861 w 153132"/>
                <a:gd name="connsiteY6" fmla="*/ 74 h 235025"/>
                <a:gd name="connsiteX7" fmla="*/ 54686 w 153132"/>
                <a:gd name="connsiteY7" fmla="*/ 63574 h 235025"/>
                <a:gd name="connsiteX8" fmla="*/ 711 w 153132"/>
                <a:gd name="connsiteY8" fmla="*/ 133424 h 235025"/>
                <a:gd name="connsiteX9" fmla="*/ 22936 w 153132"/>
                <a:gd name="connsiteY9" fmla="*/ 111199 h 235025"/>
                <a:gd name="connsiteX10" fmla="*/ 13411 w 153132"/>
                <a:gd name="connsiteY10" fmla="*/ 222324 h 23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132" h="235025">
                  <a:moveTo>
                    <a:pt x="13411" y="222324"/>
                  </a:moveTo>
                  <a:cubicBezTo>
                    <a:pt x="19761" y="215974"/>
                    <a:pt x="48336" y="90561"/>
                    <a:pt x="61036" y="73099"/>
                  </a:cubicBezTo>
                  <a:cubicBezTo>
                    <a:pt x="73736" y="55636"/>
                    <a:pt x="82203" y="117549"/>
                    <a:pt x="89611" y="117549"/>
                  </a:cubicBezTo>
                  <a:cubicBezTo>
                    <a:pt x="97019" y="117549"/>
                    <a:pt x="94903" y="53520"/>
                    <a:pt x="105486" y="73099"/>
                  </a:cubicBezTo>
                  <a:cubicBezTo>
                    <a:pt x="116069" y="92678"/>
                    <a:pt x="154169" y="234495"/>
                    <a:pt x="153111" y="235024"/>
                  </a:cubicBezTo>
                  <a:cubicBezTo>
                    <a:pt x="152053" y="235553"/>
                    <a:pt x="115011" y="115432"/>
                    <a:pt x="99136" y="76274"/>
                  </a:cubicBezTo>
                  <a:cubicBezTo>
                    <a:pt x="83261" y="37116"/>
                    <a:pt x="65269" y="2191"/>
                    <a:pt x="57861" y="74"/>
                  </a:cubicBezTo>
                  <a:cubicBezTo>
                    <a:pt x="50453" y="-2043"/>
                    <a:pt x="64211" y="41349"/>
                    <a:pt x="54686" y="63574"/>
                  </a:cubicBezTo>
                  <a:cubicBezTo>
                    <a:pt x="45161" y="85799"/>
                    <a:pt x="6003" y="125487"/>
                    <a:pt x="711" y="133424"/>
                  </a:cubicBezTo>
                  <a:cubicBezTo>
                    <a:pt x="-4581" y="141361"/>
                    <a:pt x="21349" y="94795"/>
                    <a:pt x="22936" y="111199"/>
                  </a:cubicBezTo>
                  <a:cubicBezTo>
                    <a:pt x="24523" y="127603"/>
                    <a:pt x="7061" y="228674"/>
                    <a:pt x="13411" y="222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20E1BC0C-E876-9992-4D01-78AF647CBA0B}"/>
                </a:ext>
              </a:extLst>
            </p:cNvPr>
            <p:cNvSpPr/>
            <p:nvPr/>
          </p:nvSpPr>
          <p:spPr>
            <a:xfrm>
              <a:off x="5327558" y="6282427"/>
              <a:ext cx="178367" cy="543833"/>
            </a:xfrm>
            <a:custGeom>
              <a:avLst/>
              <a:gdLst>
                <a:gd name="connsiteX0" fmla="*/ 177892 w 178367"/>
                <a:gd name="connsiteY0" fmla="*/ 898 h 543833"/>
                <a:gd name="connsiteX1" fmla="*/ 162017 w 178367"/>
                <a:gd name="connsiteY1" fmla="*/ 124723 h 543833"/>
                <a:gd name="connsiteX2" fmla="*/ 47717 w 178367"/>
                <a:gd name="connsiteY2" fmla="*/ 439048 h 543833"/>
                <a:gd name="connsiteX3" fmla="*/ 60417 w 178367"/>
                <a:gd name="connsiteY3" fmla="*/ 394598 h 543833"/>
                <a:gd name="connsiteX4" fmla="*/ 92 w 178367"/>
                <a:gd name="connsiteY4" fmla="*/ 543823 h 543833"/>
                <a:gd name="connsiteX5" fmla="*/ 76292 w 178367"/>
                <a:gd name="connsiteY5" fmla="*/ 400948 h 543833"/>
                <a:gd name="connsiteX6" fmla="*/ 165192 w 178367"/>
                <a:gd name="connsiteY6" fmla="*/ 178698 h 543833"/>
                <a:gd name="connsiteX7" fmla="*/ 177892 w 178367"/>
                <a:gd name="connsiteY7" fmla="*/ 898 h 5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367" h="543833">
                  <a:moveTo>
                    <a:pt x="177892" y="898"/>
                  </a:moveTo>
                  <a:cubicBezTo>
                    <a:pt x="177363" y="-8098"/>
                    <a:pt x="183713" y="51698"/>
                    <a:pt x="162017" y="124723"/>
                  </a:cubicBezTo>
                  <a:cubicBezTo>
                    <a:pt x="140321" y="197748"/>
                    <a:pt x="64650" y="394069"/>
                    <a:pt x="47717" y="439048"/>
                  </a:cubicBezTo>
                  <a:cubicBezTo>
                    <a:pt x="30784" y="484027"/>
                    <a:pt x="68354" y="377136"/>
                    <a:pt x="60417" y="394598"/>
                  </a:cubicBezTo>
                  <a:cubicBezTo>
                    <a:pt x="52480" y="412060"/>
                    <a:pt x="-2554" y="542765"/>
                    <a:pt x="92" y="543823"/>
                  </a:cubicBezTo>
                  <a:cubicBezTo>
                    <a:pt x="2738" y="544881"/>
                    <a:pt x="48775" y="461802"/>
                    <a:pt x="76292" y="400948"/>
                  </a:cubicBezTo>
                  <a:cubicBezTo>
                    <a:pt x="103809" y="340094"/>
                    <a:pt x="150375" y="242727"/>
                    <a:pt x="165192" y="178698"/>
                  </a:cubicBezTo>
                  <a:cubicBezTo>
                    <a:pt x="180009" y="114669"/>
                    <a:pt x="178421" y="9894"/>
                    <a:pt x="177892" y="8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5E07D7AA-9AEA-559D-678B-0B84B9ABC980}"/>
                </a:ext>
              </a:extLst>
            </p:cNvPr>
            <p:cNvSpPr/>
            <p:nvPr/>
          </p:nvSpPr>
          <p:spPr>
            <a:xfrm>
              <a:off x="5149677" y="6291779"/>
              <a:ext cx="197441" cy="598394"/>
            </a:xfrm>
            <a:custGeom>
              <a:avLst/>
              <a:gdLst>
                <a:gd name="connsiteX0" fmla="*/ 197023 w 197441"/>
                <a:gd name="connsiteY0" fmla="*/ 1071 h 598394"/>
                <a:gd name="connsiteX1" fmla="*/ 95423 w 197441"/>
                <a:gd name="connsiteY1" fmla="*/ 162996 h 598394"/>
                <a:gd name="connsiteX2" fmla="*/ 31923 w 197441"/>
                <a:gd name="connsiteY2" fmla="*/ 337621 h 598394"/>
                <a:gd name="connsiteX3" fmla="*/ 57323 w 197441"/>
                <a:gd name="connsiteY3" fmla="*/ 305871 h 598394"/>
                <a:gd name="connsiteX4" fmla="*/ 12873 w 197441"/>
                <a:gd name="connsiteY4" fmla="*/ 588446 h 598394"/>
                <a:gd name="connsiteX5" fmla="*/ 9698 w 197441"/>
                <a:gd name="connsiteY5" fmla="*/ 502721 h 598394"/>
                <a:gd name="connsiteX6" fmla="*/ 130348 w 197441"/>
                <a:gd name="connsiteY6" fmla="*/ 197921 h 598394"/>
                <a:gd name="connsiteX7" fmla="*/ 85898 w 197441"/>
                <a:gd name="connsiteY7" fmla="*/ 261421 h 598394"/>
                <a:gd name="connsiteX8" fmla="*/ 130348 w 197441"/>
                <a:gd name="connsiteY8" fmla="*/ 99496 h 598394"/>
                <a:gd name="connsiteX9" fmla="*/ 197023 w 197441"/>
                <a:gd name="connsiteY9" fmla="*/ 1071 h 598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441" h="598394">
                  <a:moveTo>
                    <a:pt x="197023" y="1071"/>
                  </a:moveTo>
                  <a:cubicBezTo>
                    <a:pt x="191202" y="11654"/>
                    <a:pt x="122940" y="106904"/>
                    <a:pt x="95423" y="162996"/>
                  </a:cubicBezTo>
                  <a:cubicBezTo>
                    <a:pt x="67906" y="219088"/>
                    <a:pt x="38273" y="313809"/>
                    <a:pt x="31923" y="337621"/>
                  </a:cubicBezTo>
                  <a:cubicBezTo>
                    <a:pt x="25573" y="361433"/>
                    <a:pt x="60498" y="264067"/>
                    <a:pt x="57323" y="305871"/>
                  </a:cubicBezTo>
                  <a:cubicBezTo>
                    <a:pt x="54148" y="347675"/>
                    <a:pt x="20810" y="555638"/>
                    <a:pt x="12873" y="588446"/>
                  </a:cubicBezTo>
                  <a:cubicBezTo>
                    <a:pt x="4936" y="621254"/>
                    <a:pt x="-9881" y="567808"/>
                    <a:pt x="9698" y="502721"/>
                  </a:cubicBezTo>
                  <a:cubicBezTo>
                    <a:pt x="29277" y="437634"/>
                    <a:pt x="117648" y="238138"/>
                    <a:pt x="130348" y="197921"/>
                  </a:cubicBezTo>
                  <a:cubicBezTo>
                    <a:pt x="143048" y="157704"/>
                    <a:pt x="85898" y="277825"/>
                    <a:pt x="85898" y="261421"/>
                  </a:cubicBezTo>
                  <a:cubicBezTo>
                    <a:pt x="85898" y="245017"/>
                    <a:pt x="114473" y="138125"/>
                    <a:pt x="130348" y="99496"/>
                  </a:cubicBezTo>
                  <a:cubicBezTo>
                    <a:pt x="146223" y="60867"/>
                    <a:pt x="202844" y="-9512"/>
                    <a:pt x="197023" y="10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AD3F6CBB-EE8F-6E85-59CB-FE56DE0D0577}"/>
                </a:ext>
              </a:extLst>
            </p:cNvPr>
            <p:cNvSpPr/>
            <p:nvPr/>
          </p:nvSpPr>
          <p:spPr>
            <a:xfrm>
              <a:off x="5228547" y="6152881"/>
              <a:ext cx="112024" cy="270328"/>
            </a:xfrm>
            <a:custGeom>
              <a:avLst/>
              <a:gdLst>
                <a:gd name="connsiteX0" fmla="*/ 67353 w 112024"/>
                <a:gd name="connsiteY0" fmla="*/ 269 h 270328"/>
                <a:gd name="connsiteX1" fmla="*/ 41953 w 112024"/>
                <a:gd name="connsiteY1" fmla="*/ 73294 h 270328"/>
                <a:gd name="connsiteX2" fmla="*/ 64178 w 112024"/>
                <a:gd name="connsiteY2" fmla="*/ 108219 h 270328"/>
                <a:gd name="connsiteX3" fmla="*/ 19728 w 112024"/>
                <a:gd name="connsiteY3" fmla="*/ 193944 h 270328"/>
                <a:gd name="connsiteX4" fmla="*/ 678 w 112024"/>
                <a:gd name="connsiteY4" fmla="*/ 270144 h 270328"/>
                <a:gd name="connsiteX5" fmla="*/ 41953 w 112024"/>
                <a:gd name="connsiteY5" fmla="*/ 171719 h 270328"/>
                <a:gd name="connsiteX6" fmla="*/ 111803 w 112024"/>
                <a:gd name="connsiteY6" fmla="*/ 85994 h 270328"/>
                <a:gd name="connsiteX7" fmla="*/ 64178 w 112024"/>
                <a:gd name="connsiteY7" fmla="*/ 101869 h 270328"/>
                <a:gd name="connsiteX8" fmla="*/ 67353 w 112024"/>
                <a:gd name="connsiteY8" fmla="*/ 269 h 27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24" h="270328">
                  <a:moveTo>
                    <a:pt x="67353" y="269"/>
                  </a:moveTo>
                  <a:cubicBezTo>
                    <a:pt x="63649" y="-4493"/>
                    <a:pt x="42482" y="55302"/>
                    <a:pt x="41953" y="73294"/>
                  </a:cubicBezTo>
                  <a:cubicBezTo>
                    <a:pt x="41424" y="91286"/>
                    <a:pt x="67882" y="88111"/>
                    <a:pt x="64178" y="108219"/>
                  </a:cubicBezTo>
                  <a:cubicBezTo>
                    <a:pt x="60474" y="128327"/>
                    <a:pt x="30311" y="166957"/>
                    <a:pt x="19728" y="193944"/>
                  </a:cubicBezTo>
                  <a:cubicBezTo>
                    <a:pt x="9145" y="220931"/>
                    <a:pt x="-3026" y="273848"/>
                    <a:pt x="678" y="270144"/>
                  </a:cubicBezTo>
                  <a:cubicBezTo>
                    <a:pt x="4382" y="266440"/>
                    <a:pt x="23432" y="202410"/>
                    <a:pt x="41953" y="171719"/>
                  </a:cubicBezTo>
                  <a:cubicBezTo>
                    <a:pt x="60474" y="141028"/>
                    <a:pt x="108099" y="97636"/>
                    <a:pt x="111803" y="85994"/>
                  </a:cubicBezTo>
                  <a:cubicBezTo>
                    <a:pt x="115507" y="74352"/>
                    <a:pt x="71586" y="110865"/>
                    <a:pt x="64178" y="101869"/>
                  </a:cubicBezTo>
                  <a:cubicBezTo>
                    <a:pt x="56770" y="92873"/>
                    <a:pt x="71057" y="5031"/>
                    <a:pt x="67353" y="2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F435E197-0E7B-226F-39A3-8B6090D3EBDB}"/>
                </a:ext>
              </a:extLst>
            </p:cNvPr>
            <p:cNvSpPr/>
            <p:nvPr/>
          </p:nvSpPr>
          <p:spPr>
            <a:xfrm>
              <a:off x="5225784" y="6857892"/>
              <a:ext cx="128339" cy="254157"/>
            </a:xfrm>
            <a:custGeom>
              <a:avLst/>
              <a:gdLst>
                <a:gd name="connsiteX0" fmla="*/ 114566 w 128339"/>
                <a:gd name="connsiteY0" fmla="*/ 108 h 254157"/>
                <a:gd name="connsiteX1" fmla="*/ 127266 w 128339"/>
                <a:gd name="connsiteY1" fmla="*/ 92183 h 254157"/>
                <a:gd name="connsiteX2" fmla="*/ 82816 w 128339"/>
                <a:gd name="connsiteY2" fmla="*/ 168383 h 254157"/>
                <a:gd name="connsiteX3" fmla="*/ 120916 w 128339"/>
                <a:gd name="connsiteY3" fmla="*/ 136633 h 254157"/>
                <a:gd name="connsiteX4" fmla="*/ 266 w 128339"/>
                <a:gd name="connsiteY4" fmla="*/ 254108 h 254157"/>
                <a:gd name="connsiteX5" fmla="*/ 85991 w 128339"/>
                <a:gd name="connsiteY5" fmla="*/ 152508 h 254157"/>
                <a:gd name="connsiteX6" fmla="*/ 92341 w 128339"/>
                <a:gd name="connsiteY6" fmla="*/ 136633 h 254157"/>
                <a:gd name="connsiteX7" fmla="*/ 82816 w 128339"/>
                <a:gd name="connsiteY7" fmla="*/ 63608 h 254157"/>
                <a:gd name="connsiteX8" fmla="*/ 114566 w 128339"/>
                <a:gd name="connsiteY8" fmla="*/ 111233 h 254157"/>
                <a:gd name="connsiteX9" fmla="*/ 114566 w 128339"/>
                <a:gd name="connsiteY9" fmla="*/ 108 h 25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339" h="254157">
                  <a:moveTo>
                    <a:pt x="114566" y="108"/>
                  </a:moveTo>
                  <a:cubicBezTo>
                    <a:pt x="116683" y="-3067"/>
                    <a:pt x="132558" y="64137"/>
                    <a:pt x="127266" y="92183"/>
                  </a:cubicBezTo>
                  <a:cubicBezTo>
                    <a:pt x="121974" y="120229"/>
                    <a:pt x="83874" y="160975"/>
                    <a:pt x="82816" y="168383"/>
                  </a:cubicBezTo>
                  <a:cubicBezTo>
                    <a:pt x="81758" y="175791"/>
                    <a:pt x="134674" y="122345"/>
                    <a:pt x="120916" y="136633"/>
                  </a:cubicBezTo>
                  <a:cubicBezTo>
                    <a:pt x="107158" y="150921"/>
                    <a:pt x="6087" y="251462"/>
                    <a:pt x="266" y="254108"/>
                  </a:cubicBezTo>
                  <a:cubicBezTo>
                    <a:pt x="-5555" y="256754"/>
                    <a:pt x="85991" y="152508"/>
                    <a:pt x="85991" y="152508"/>
                  </a:cubicBezTo>
                  <a:cubicBezTo>
                    <a:pt x="101337" y="132929"/>
                    <a:pt x="92870" y="151450"/>
                    <a:pt x="92341" y="136633"/>
                  </a:cubicBezTo>
                  <a:cubicBezTo>
                    <a:pt x="91812" y="121816"/>
                    <a:pt x="79112" y="67841"/>
                    <a:pt x="82816" y="63608"/>
                  </a:cubicBezTo>
                  <a:cubicBezTo>
                    <a:pt x="86520" y="59375"/>
                    <a:pt x="108745" y="119170"/>
                    <a:pt x="114566" y="111233"/>
                  </a:cubicBezTo>
                  <a:cubicBezTo>
                    <a:pt x="120387" y="103296"/>
                    <a:pt x="112449" y="3283"/>
                    <a:pt x="114566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3E3001AA-6021-4A73-3A26-BFFD14DED6DF}"/>
                </a:ext>
              </a:extLst>
            </p:cNvPr>
            <p:cNvSpPr/>
            <p:nvPr/>
          </p:nvSpPr>
          <p:spPr>
            <a:xfrm>
              <a:off x="5126525" y="6886573"/>
              <a:ext cx="144197" cy="214418"/>
            </a:xfrm>
            <a:custGeom>
              <a:avLst/>
              <a:gdLst>
                <a:gd name="connsiteX0" fmla="*/ 143975 w 144197"/>
                <a:gd name="connsiteY0" fmla="*/ 2 h 214418"/>
                <a:gd name="connsiteX1" fmla="*/ 51900 w 144197"/>
                <a:gd name="connsiteY1" fmla="*/ 98427 h 214418"/>
                <a:gd name="connsiteX2" fmla="*/ 1100 w 144197"/>
                <a:gd name="connsiteY2" fmla="*/ 212727 h 214418"/>
                <a:gd name="connsiteX3" fmla="*/ 16975 w 144197"/>
                <a:gd name="connsiteY3" fmla="*/ 155577 h 214418"/>
                <a:gd name="connsiteX4" fmla="*/ 16975 w 144197"/>
                <a:gd name="connsiteY4" fmla="*/ 6352 h 214418"/>
                <a:gd name="connsiteX5" fmla="*/ 23325 w 144197"/>
                <a:gd name="connsiteY5" fmla="*/ 95252 h 214418"/>
                <a:gd name="connsiteX6" fmla="*/ 143975 w 144197"/>
                <a:gd name="connsiteY6" fmla="*/ 2 h 21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97" h="214418">
                  <a:moveTo>
                    <a:pt x="143975" y="2"/>
                  </a:moveTo>
                  <a:cubicBezTo>
                    <a:pt x="148738" y="531"/>
                    <a:pt x="75712" y="62973"/>
                    <a:pt x="51900" y="98427"/>
                  </a:cubicBezTo>
                  <a:cubicBezTo>
                    <a:pt x="28087" y="133881"/>
                    <a:pt x="6921" y="203202"/>
                    <a:pt x="1100" y="212727"/>
                  </a:cubicBezTo>
                  <a:cubicBezTo>
                    <a:pt x="-4721" y="222252"/>
                    <a:pt x="14329" y="189973"/>
                    <a:pt x="16975" y="155577"/>
                  </a:cubicBezTo>
                  <a:cubicBezTo>
                    <a:pt x="19621" y="121181"/>
                    <a:pt x="15917" y="16406"/>
                    <a:pt x="16975" y="6352"/>
                  </a:cubicBezTo>
                  <a:cubicBezTo>
                    <a:pt x="18033" y="-3702"/>
                    <a:pt x="3217" y="92077"/>
                    <a:pt x="23325" y="95252"/>
                  </a:cubicBezTo>
                  <a:cubicBezTo>
                    <a:pt x="43433" y="98427"/>
                    <a:pt x="139212" y="-527"/>
                    <a:pt x="14397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14E14CB8-4A80-0681-649D-204935431399}"/>
                </a:ext>
              </a:extLst>
            </p:cNvPr>
            <p:cNvSpPr/>
            <p:nvPr/>
          </p:nvSpPr>
          <p:spPr>
            <a:xfrm>
              <a:off x="4902380" y="6533668"/>
              <a:ext cx="142876" cy="492814"/>
            </a:xfrm>
            <a:custGeom>
              <a:avLst/>
              <a:gdLst>
                <a:gd name="connsiteX0" fmla="*/ 142695 w 142876"/>
                <a:gd name="connsiteY0" fmla="*/ 482 h 492814"/>
                <a:gd name="connsiteX1" fmla="*/ 34745 w 142876"/>
                <a:gd name="connsiteY1" fmla="*/ 178282 h 492814"/>
                <a:gd name="connsiteX2" fmla="*/ 18870 w 142876"/>
                <a:gd name="connsiteY2" fmla="*/ 346557 h 492814"/>
                <a:gd name="connsiteX3" fmla="*/ 6170 w 142876"/>
                <a:gd name="connsiteY3" fmla="*/ 327507 h 492814"/>
                <a:gd name="connsiteX4" fmla="*/ 47445 w 142876"/>
                <a:gd name="connsiteY4" fmla="*/ 492607 h 492814"/>
                <a:gd name="connsiteX5" fmla="*/ 18870 w 142876"/>
                <a:gd name="connsiteY5" fmla="*/ 356082 h 492814"/>
                <a:gd name="connsiteX6" fmla="*/ 2995 w 142876"/>
                <a:gd name="connsiteY6" fmla="*/ 114782 h 492814"/>
                <a:gd name="connsiteX7" fmla="*/ 6170 w 142876"/>
                <a:gd name="connsiteY7" fmla="*/ 197332 h 492814"/>
                <a:gd name="connsiteX8" fmla="*/ 63320 w 142876"/>
                <a:gd name="connsiteY8" fmla="*/ 83032 h 492814"/>
                <a:gd name="connsiteX9" fmla="*/ 60145 w 142876"/>
                <a:gd name="connsiteY9" fmla="*/ 124307 h 492814"/>
                <a:gd name="connsiteX10" fmla="*/ 142695 w 142876"/>
                <a:gd name="connsiteY10" fmla="*/ 482 h 49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6" h="492814">
                  <a:moveTo>
                    <a:pt x="142695" y="482"/>
                  </a:moveTo>
                  <a:cubicBezTo>
                    <a:pt x="138462" y="9478"/>
                    <a:pt x="55382" y="120603"/>
                    <a:pt x="34745" y="178282"/>
                  </a:cubicBezTo>
                  <a:cubicBezTo>
                    <a:pt x="14108" y="235961"/>
                    <a:pt x="23632" y="321686"/>
                    <a:pt x="18870" y="346557"/>
                  </a:cubicBezTo>
                  <a:cubicBezTo>
                    <a:pt x="14108" y="371428"/>
                    <a:pt x="1408" y="303165"/>
                    <a:pt x="6170" y="327507"/>
                  </a:cubicBezTo>
                  <a:cubicBezTo>
                    <a:pt x="10932" y="351849"/>
                    <a:pt x="45328" y="487845"/>
                    <a:pt x="47445" y="492607"/>
                  </a:cubicBezTo>
                  <a:cubicBezTo>
                    <a:pt x="49562" y="497369"/>
                    <a:pt x="26278" y="419053"/>
                    <a:pt x="18870" y="356082"/>
                  </a:cubicBezTo>
                  <a:cubicBezTo>
                    <a:pt x="11462" y="293111"/>
                    <a:pt x="5112" y="141240"/>
                    <a:pt x="2995" y="114782"/>
                  </a:cubicBezTo>
                  <a:cubicBezTo>
                    <a:pt x="878" y="88324"/>
                    <a:pt x="-3884" y="202624"/>
                    <a:pt x="6170" y="197332"/>
                  </a:cubicBezTo>
                  <a:cubicBezTo>
                    <a:pt x="16224" y="192040"/>
                    <a:pt x="54324" y="95203"/>
                    <a:pt x="63320" y="83032"/>
                  </a:cubicBezTo>
                  <a:cubicBezTo>
                    <a:pt x="72316" y="70861"/>
                    <a:pt x="44270" y="137536"/>
                    <a:pt x="60145" y="124307"/>
                  </a:cubicBezTo>
                  <a:cubicBezTo>
                    <a:pt x="76020" y="111078"/>
                    <a:pt x="146928" y="-8514"/>
                    <a:pt x="142695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71F92A27-871D-A8E0-922C-14B741465F04}"/>
                </a:ext>
              </a:extLst>
            </p:cNvPr>
            <p:cNvSpPr/>
            <p:nvPr/>
          </p:nvSpPr>
          <p:spPr>
            <a:xfrm>
              <a:off x="4860722" y="6978499"/>
              <a:ext cx="358988" cy="118451"/>
            </a:xfrm>
            <a:custGeom>
              <a:avLst/>
              <a:gdLst>
                <a:gd name="connsiteX0" fmla="*/ 203 w 358988"/>
                <a:gd name="connsiteY0" fmla="*/ 35076 h 118451"/>
                <a:gd name="connsiteX1" fmla="*/ 190703 w 358988"/>
                <a:gd name="connsiteY1" fmla="*/ 104926 h 118451"/>
                <a:gd name="connsiteX2" fmla="*/ 130378 w 358988"/>
                <a:gd name="connsiteY2" fmla="*/ 114451 h 118451"/>
                <a:gd name="connsiteX3" fmla="*/ 314528 w 358988"/>
                <a:gd name="connsiteY3" fmla="*/ 57301 h 118451"/>
                <a:gd name="connsiteX4" fmla="*/ 358978 w 358988"/>
                <a:gd name="connsiteY4" fmla="*/ 151 h 118451"/>
                <a:gd name="connsiteX5" fmla="*/ 317703 w 358988"/>
                <a:gd name="connsiteY5" fmla="*/ 41426 h 118451"/>
                <a:gd name="connsiteX6" fmla="*/ 225628 w 358988"/>
                <a:gd name="connsiteY6" fmla="*/ 66826 h 118451"/>
                <a:gd name="connsiteX7" fmla="*/ 111328 w 358988"/>
                <a:gd name="connsiteY7" fmla="*/ 16026 h 118451"/>
                <a:gd name="connsiteX8" fmla="*/ 152603 w 358988"/>
                <a:gd name="connsiteY8" fmla="*/ 66826 h 118451"/>
                <a:gd name="connsiteX9" fmla="*/ 203 w 358988"/>
                <a:gd name="connsiteY9" fmla="*/ 35076 h 11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988" h="118451">
                  <a:moveTo>
                    <a:pt x="203" y="35076"/>
                  </a:moveTo>
                  <a:cubicBezTo>
                    <a:pt x="6553" y="41426"/>
                    <a:pt x="169007" y="91697"/>
                    <a:pt x="190703" y="104926"/>
                  </a:cubicBezTo>
                  <a:cubicBezTo>
                    <a:pt x="212399" y="118155"/>
                    <a:pt x="109741" y="122389"/>
                    <a:pt x="130378" y="114451"/>
                  </a:cubicBezTo>
                  <a:cubicBezTo>
                    <a:pt x="151016" y="106514"/>
                    <a:pt x="276428" y="76351"/>
                    <a:pt x="314528" y="57301"/>
                  </a:cubicBezTo>
                  <a:cubicBezTo>
                    <a:pt x="352628" y="38251"/>
                    <a:pt x="358449" y="2797"/>
                    <a:pt x="358978" y="151"/>
                  </a:cubicBezTo>
                  <a:cubicBezTo>
                    <a:pt x="359507" y="-2495"/>
                    <a:pt x="339928" y="30314"/>
                    <a:pt x="317703" y="41426"/>
                  </a:cubicBezTo>
                  <a:cubicBezTo>
                    <a:pt x="295478" y="52538"/>
                    <a:pt x="260024" y="71059"/>
                    <a:pt x="225628" y="66826"/>
                  </a:cubicBezTo>
                  <a:cubicBezTo>
                    <a:pt x="191232" y="62593"/>
                    <a:pt x="123499" y="16026"/>
                    <a:pt x="111328" y="16026"/>
                  </a:cubicBezTo>
                  <a:cubicBezTo>
                    <a:pt x="99157" y="16026"/>
                    <a:pt x="167420" y="62593"/>
                    <a:pt x="152603" y="66826"/>
                  </a:cubicBezTo>
                  <a:cubicBezTo>
                    <a:pt x="137786" y="71059"/>
                    <a:pt x="-6147" y="28726"/>
                    <a:pt x="203" y="35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379C666A-B54E-5FDC-0B8B-38854E67A5F2}"/>
                </a:ext>
              </a:extLst>
            </p:cNvPr>
            <p:cNvSpPr/>
            <p:nvPr/>
          </p:nvSpPr>
          <p:spPr>
            <a:xfrm>
              <a:off x="4377166" y="6406928"/>
              <a:ext cx="541452" cy="184387"/>
            </a:xfrm>
            <a:custGeom>
              <a:avLst/>
              <a:gdLst>
                <a:gd name="connsiteX0" fmla="*/ 1159 w 541452"/>
                <a:gd name="connsiteY0" fmla="*/ 92297 h 184387"/>
                <a:gd name="connsiteX1" fmla="*/ 280559 w 541452"/>
                <a:gd name="connsiteY1" fmla="*/ 19272 h 184387"/>
                <a:gd name="connsiteX2" fmla="*/ 467884 w 541452"/>
                <a:gd name="connsiteY2" fmla="*/ 70072 h 184387"/>
                <a:gd name="connsiteX3" fmla="*/ 455184 w 541452"/>
                <a:gd name="connsiteY3" fmla="*/ 63722 h 184387"/>
                <a:gd name="connsiteX4" fmla="*/ 540909 w 541452"/>
                <a:gd name="connsiteY4" fmla="*/ 98647 h 184387"/>
                <a:gd name="connsiteX5" fmla="*/ 407559 w 541452"/>
                <a:gd name="connsiteY5" fmla="*/ 184372 h 184387"/>
                <a:gd name="connsiteX6" fmla="*/ 490109 w 541452"/>
                <a:gd name="connsiteY6" fmla="*/ 104997 h 184387"/>
                <a:gd name="connsiteX7" fmla="*/ 353584 w 541452"/>
                <a:gd name="connsiteY7" fmla="*/ 28797 h 184387"/>
                <a:gd name="connsiteX8" fmla="*/ 188484 w 541452"/>
                <a:gd name="connsiteY8" fmla="*/ 222 h 184387"/>
                <a:gd name="connsiteX9" fmla="*/ 182134 w 541452"/>
                <a:gd name="connsiteY9" fmla="*/ 41497 h 184387"/>
                <a:gd name="connsiteX10" fmla="*/ 1159 w 541452"/>
                <a:gd name="connsiteY10" fmla="*/ 92297 h 18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52" h="184387">
                  <a:moveTo>
                    <a:pt x="1159" y="92297"/>
                  </a:moveTo>
                  <a:cubicBezTo>
                    <a:pt x="17563" y="88593"/>
                    <a:pt x="202772" y="22976"/>
                    <a:pt x="280559" y="19272"/>
                  </a:cubicBezTo>
                  <a:cubicBezTo>
                    <a:pt x="358346" y="15568"/>
                    <a:pt x="438780" y="62664"/>
                    <a:pt x="467884" y="70072"/>
                  </a:cubicBezTo>
                  <a:cubicBezTo>
                    <a:pt x="496988" y="77480"/>
                    <a:pt x="443013" y="58960"/>
                    <a:pt x="455184" y="63722"/>
                  </a:cubicBezTo>
                  <a:cubicBezTo>
                    <a:pt x="467355" y="68484"/>
                    <a:pt x="548846" y="78539"/>
                    <a:pt x="540909" y="98647"/>
                  </a:cubicBezTo>
                  <a:cubicBezTo>
                    <a:pt x="532972" y="118755"/>
                    <a:pt x="416026" y="183314"/>
                    <a:pt x="407559" y="184372"/>
                  </a:cubicBezTo>
                  <a:cubicBezTo>
                    <a:pt x="399092" y="185430"/>
                    <a:pt x="499105" y="130926"/>
                    <a:pt x="490109" y="104997"/>
                  </a:cubicBezTo>
                  <a:cubicBezTo>
                    <a:pt x="481113" y="79068"/>
                    <a:pt x="403855" y="46259"/>
                    <a:pt x="353584" y="28797"/>
                  </a:cubicBezTo>
                  <a:cubicBezTo>
                    <a:pt x="303313" y="11335"/>
                    <a:pt x="217059" y="-1895"/>
                    <a:pt x="188484" y="222"/>
                  </a:cubicBezTo>
                  <a:cubicBezTo>
                    <a:pt x="159909" y="2339"/>
                    <a:pt x="217059" y="25093"/>
                    <a:pt x="182134" y="41497"/>
                  </a:cubicBezTo>
                  <a:cubicBezTo>
                    <a:pt x="147209" y="57901"/>
                    <a:pt x="-15245" y="96001"/>
                    <a:pt x="1159" y="92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BC63DEFC-F39A-5273-4C79-BCC073560240}"/>
                </a:ext>
              </a:extLst>
            </p:cNvPr>
            <p:cNvSpPr/>
            <p:nvPr/>
          </p:nvSpPr>
          <p:spPr>
            <a:xfrm>
              <a:off x="4866788" y="6373645"/>
              <a:ext cx="262654" cy="93859"/>
            </a:xfrm>
            <a:custGeom>
              <a:avLst/>
              <a:gdLst>
                <a:gd name="connsiteX0" fmla="*/ 487 w 262654"/>
                <a:gd name="connsiteY0" fmla="*/ 93830 h 93859"/>
                <a:gd name="connsiteX1" fmla="*/ 152887 w 262654"/>
                <a:gd name="connsiteY1" fmla="*/ 11280 h 93859"/>
                <a:gd name="connsiteX2" fmla="*/ 260837 w 262654"/>
                <a:gd name="connsiteY2" fmla="*/ 1755 h 93859"/>
                <a:gd name="connsiteX3" fmla="*/ 206862 w 262654"/>
                <a:gd name="connsiteY3" fmla="*/ 20805 h 93859"/>
                <a:gd name="connsiteX4" fmla="*/ 487 w 262654"/>
                <a:gd name="connsiteY4" fmla="*/ 93830 h 9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654" h="93859">
                  <a:moveTo>
                    <a:pt x="487" y="93830"/>
                  </a:moveTo>
                  <a:cubicBezTo>
                    <a:pt x="-8509" y="92243"/>
                    <a:pt x="109495" y="26626"/>
                    <a:pt x="152887" y="11280"/>
                  </a:cubicBezTo>
                  <a:cubicBezTo>
                    <a:pt x="196279" y="-4066"/>
                    <a:pt x="251841" y="168"/>
                    <a:pt x="260837" y="1755"/>
                  </a:cubicBezTo>
                  <a:cubicBezTo>
                    <a:pt x="269833" y="3342"/>
                    <a:pt x="244433" y="10222"/>
                    <a:pt x="206862" y="20805"/>
                  </a:cubicBezTo>
                  <a:cubicBezTo>
                    <a:pt x="169291" y="31388"/>
                    <a:pt x="9483" y="95417"/>
                    <a:pt x="487" y="93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88D38064-0BE2-331D-09FF-54B1AC88DD05}"/>
                </a:ext>
              </a:extLst>
            </p:cNvPr>
            <p:cNvSpPr/>
            <p:nvPr/>
          </p:nvSpPr>
          <p:spPr>
            <a:xfrm>
              <a:off x="4778154" y="6442738"/>
              <a:ext cx="361079" cy="183606"/>
            </a:xfrm>
            <a:custGeom>
              <a:avLst/>
              <a:gdLst>
                <a:gd name="connsiteX0" fmla="*/ 221 w 361079"/>
                <a:gd name="connsiteY0" fmla="*/ 183487 h 183606"/>
                <a:gd name="connsiteX1" fmla="*/ 127221 w 361079"/>
                <a:gd name="connsiteY1" fmla="*/ 75537 h 183606"/>
                <a:gd name="connsiteX2" fmla="*/ 352646 w 361079"/>
                <a:gd name="connsiteY2" fmla="*/ 15212 h 183606"/>
                <a:gd name="connsiteX3" fmla="*/ 308196 w 361079"/>
                <a:gd name="connsiteY3" fmla="*/ 53312 h 183606"/>
                <a:gd name="connsiteX4" fmla="*/ 260571 w 361079"/>
                <a:gd name="connsiteY4" fmla="*/ 113637 h 183606"/>
                <a:gd name="connsiteX5" fmla="*/ 320896 w 361079"/>
                <a:gd name="connsiteY5" fmla="*/ 2512 h 183606"/>
                <a:gd name="connsiteX6" fmla="*/ 193896 w 361079"/>
                <a:gd name="connsiteY6" fmla="*/ 37437 h 183606"/>
                <a:gd name="connsiteX7" fmla="*/ 155796 w 361079"/>
                <a:gd name="connsiteY7" fmla="*/ 53312 h 183606"/>
                <a:gd name="connsiteX8" fmla="*/ 221 w 361079"/>
                <a:gd name="connsiteY8" fmla="*/ 183487 h 18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079" h="183606">
                  <a:moveTo>
                    <a:pt x="221" y="183487"/>
                  </a:moveTo>
                  <a:cubicBezTo>
                    <a:pt x="-4541" y="187191"/>
                    <a:pt x="68484" y="103583"/>
                    <a:pt x="127221" y="75537"/>
                  </a:cubicBezTo>
                  <a:cubicBezTo>
                    <a:pt x="185959" y="47491"/>
                    <a:pt x="322484" y="18916"/>
                    <a:pt x="352646" y="15212"/>
                  </a:cubicBezTo>
                  <a:cubicBezTo>
                    <a:pt x="382809" y="11508"/>
                    <a:pt x="323542" y="36908"/>
                    <a:pt x="308196" y="53312"/>
                  </a:cubicBezTo>
                  <a:cubicBezTo>
                    <a:pt x="292850" y="69716"/>
                    <a:pt x="258454" y="122104"/>
                    <a:pt x="260571" y="113637"/>
                  </a:cubicBezTo>
                  <a:cubicBezTo>
                    <a:pt x="262688" y="105170"/>
                    <a:pt x="332008" y="15212"/>
                    <a:pt x="320896" y="2512"/>
                  </a:cubicBezTo>
                  <a:cubicBezTo>
                    <a:pt x="309784" y="-10188"/>
                    <a:pt x="221413" y="28970"/>
                    <a:pt x="193896" y="37437"/>
                  </a:cubicBezTo>
                  <a:cubicBezTo>
                    <a:pt x="166379" y="45904"/>
                    <a:pt x="183313" y="30558"/>
                    <a:pt x="155796" y="53312"/>
                  </a:cubicBezTo>
                  <a:lnTo>
                    <a:pt x="221" y="18348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AFB853E2-ED34-0B88-76C1-C223930714DE}"/>
                </a:ext>
              </a:extLst>
            </p:cNvPr>
            <p:cNvSpPr/>
            <p:nvPr/>
          </p:nvSpPr>
          <p:spPr>
            <a:xfrm>
              <a:off x="5057076" y="6540500"/>
              <a:ext cx="92887" cy="428744"/>
            </a:xfrm>
            <a:custGeom>
              <a:avLst/>
              <a:gdLst>
                <a:gd name="connsiteX0" fmla="*/ 92774 w 92887"/>
                <a:gd name="connsiteY0" fmla="*/ 0 h 428744"/>
                <a:gd name="connsiteX1" fmla="*/ 41974 w 92887"/>
                <a:gd name="connsiteY1" fmla="*/ 174625 h 428744"/>
                <a:gd name="connsiteX2" fmla="*/ 38799 w 92887"/>
                <a:gd name="connsiteY2" fmla="*/ 263525 h 428744"/>
                <a:gd name="connsiteX3" fmla="*/ 32449 w 92887"/>
                <a:gd name="connsiteY3" fmla="*/ 222250 h 428744"/>
                <a:gd name="connsiteX4" fmla="*/ 699 w 92887"/>
                <a:gd name="connsiteY4" fmla="*/ 314325 h 428744"/>
                <a:gd name="connsiteX5" fmla="*/ 10224 w 92887"/>
                <a:gd name="connsiteY5" fmla="*/ 428625 h 428744"/>
                <a:gd name="connsiteX6" fmla="*/ 7049 w 92887"/>
                <a:gd name="connsiteY6" fmla="*/ 292100 h 428744"/>
                <a:gd name="connsiteX7" fmla="*/ 13399 w 92887"/>
                <a:gd name="connsiteY7" fmla="*/ 149225 h 428744"/>
                <a:gd name="connsiteX8" fmla="*/ 26099 w 92887"/>
                <a:gd name="connsiteY8" fmla="*/ 174625 h 428744"/>
                <a:gd name="connsiteX9" fmla="*/ 92774 w 92887"/>
                <a:gd name="connsiteY9" fmla="*/ 0 h 42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87" h="428744">
                  <a:moveTo>
                    <a:pt x="92774" y="0"/>
                  </a:moveTo>
                  <a:cubicBezTo>
                    <a:pt x="95420" y="0"/>
                    <a:pt x="50970" y="130704"/>
                    <a:pt x="41974" y="174625"/>
                  </a:cubicBezTo>
                  <a:cubicBezTo>
                    <a:pt x="32978" y="218546"/>
                    <a:pt x="40387" y="255587"/>
                    <a:pt x="38799" y="263525"/>
                  </a:cubicBezTo>
                  <a:cubicBezTo>
                    <a:pt x="37211" y="271463"/>
                    <a:pt x="38799" y="213783"/>
                    <a:pt x="32449" y="222250"/>
                  </a:cubicBezTo>
                  <a:cubicBezTo>
                    <a:pt x="26099" y="230717"/>
                    <a:pt x="4403" y="279929"/>
                    <a:pt x="699" y="314325"/>
                  </a:cubicBezTo>
                  <a:cubicBezTo>
                    <a:pt x="-3005" y="348721"/>
                    <a:pt x="9166" y="432329"/>
                    <a:pt x="10224" y="428625"/>
                  </a:cubicBezTo>
                  <a:cubicBezTo>
                    <a:pt x="11282" y="424921"/>
                    <a:pt x="6520" y="338667"/>
                    <a:pt x="7049" y="292100"/>
                  </a:cubicBezTo>
                  <a:cubicBezTo>
                    <a:pt x="7578" y="245533"/>
                    <a:pt x="10224" y="168804"/>
                    <a:pt x="13399" y="149225"/>
                  </a:cubicBezTo>
                  <a:cubicBezTo>
                    <a:pt x="16574" y="129646"/>
                    <a:pt x="13928" y="198438"/>
                    <a:pt x="26099" y="174625"/>
                  </a:cubicBezTo>
                  <a:cubicBezTo>
                    <a:pt x="38270" y="150813"/>
                    <a:pt x="90128" y="0"/>
                    <a:pt x="9277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5CFF0F9F-CCD8-A9FA-0BE0-E6957FF2D1AC}"/>
                </a:ext>
              </a:extLst>
            </p:cNvPr>
            <p:cNvSpPr/>
            <p:nvPr/>
          </p:nvSpPr>
          <p:spPr>
            <a:xfrm>
              <a:off x="5206879" y="6270731"/>
              <a:ext cx="242605" cy="657266"/>
            </a:xfrm>
            <a:custGeom>
              <a:avLst/>
              <a:gdLst>
                <a:gd name="connsiteX0" fmla="*/ 241421 w 242605"/>
                <a:gd name="connsiteY0" fmla="*/ 3069 h 657266"/>
                <a:gd name="connsiteX1" fmla="*/ 146171 w 242605"/>
                <a:gd name="connsiteY1" fmla="*/ 218969 h 657266"/>
                <a:gd name="connsiteX2" fmla="*/ 63621 w 242605"/>
                <a:gd name="connsiteY2" fmla="*/ 438044 h 657266"/>
                <a:gd name="connsiteX3" fmla="*/ 120771 w 242605"/>
                <a:gd name="connsiteY3" fmla="*/ 406294 h 657266"/>
                <a:gd name="connsiteX4" fmla="*/ 19171 w 242605"/>
                <a:gd name="connsiteY4" fmla="*/ 552344 h 657266"/>
                <a:gd name="connsiteX5" fmla="*/ 121 w 242605"/>
                <a:gd name="connsiteY5" fmla="*/ 657119 h 657266"/>
                <a:gd name="connsiteX6" fmla="*/ 15996 w 242605"/>
                <a:gd name="connsiteY6" fmla="*/ 530119 h 657266"/>
                <a:gd name="connsiteX7" fmla="*/ 95371 w 242605"/>
                <a:gd name="connsiteY7" fmla="*/ 301519 h 657266"/>
                <a:gd name="connsiteX8" fmla="*/ 76321 w 242605"/>
                <a:gd name="connsiteY8" fmla="*/ 387244 h 657266"/>
                <a:gd name="connsiteX9" fmla="*/ 241421 w 242605"/>
                <a:gd name="connsiteY9" fmla="*/ 3069 h 65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05" h="657266">
                  <a:moveTo>
                    <a:pt x="241421" y="3069"/>
                  </a:moveTo>
                  <a:cubicBezTo>
                    <a:pt x="253063" y="-24977"/>
                    <a:pt x="175804" y="146473"/>
                    <a:pt x="146171" y="218969"/>
                  </a:cubicBezTo>
                  <a:cubicBezTo>
                    <a:pt x="116538" y="291465"/>
                    <a:pt x="67854" y="406823"/>
                    <a:pt x="63621" y="438044"/>
                  </a:cubicBezTo>
                  <a:cubicBezTo>
                    <a:pt x="59388" y="469265"/>
                    <a:pt x="128179" y="387244"/>
                    <a:pt x="120771" y="406294"/>
                  </a:cubicBezTo>
                  <a:cubicBezTo>
                    <a:pt x="113363" y="425344"/>
                    <a:pt x="39279" y="510540"/>
                    <a:pt x="19171" y="552344"/>
                  </a:cubicBezTo>
                  <a:cubicBezTo>
                    <a:pt x="-937" y="594148"/>
                    <a:pt x="650" y="660823"/>
                    <a:pt x="121" y="657119"/>
                  </a:cubicBezTo>
                  <a:cubicBezTo>
                    <a:pt x="-408" y="653415"/>
                    <a:pt x="121" y="589386"/>
                    <a:pt x="15996" y="530119"/>
                  </a:cubicBezTo>
                  <a:cubicBezTo>
                    <a:pt x="31871" y="470852"/>
                    <a:pt x="85317" y="325331"/>
                    <a:pt x="95371" y="301519"/>
                  </a:cubicBezTo>
                  <a:cubicBezTo>
                    <a:pt x="105425" y="277707"/>
                    <a:pt x="55154" y="430636"/>
                    <a:pt x="76321" y="387244"/>
                  </a:cubicBezTo>
                  <a:cubicBezTo>
                    <a:pt x="97488" y="343852"/>
                    <a:pt x="229779" y="31115"/>
                    <a:pt x="241421" y="3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CCDE10CD-0F3B-E585-FF04-AF0420C30F4F}"/>
                </a:ext>
              </a:extLst>
            </p:cNvPr>
            <p:cNvSpPr/>
            <p:nvPr/>
          </p:nvSpPr>
          <p:spPr>
            <a:xfrm>
              <a:off x="5267321" y="6327261"/>
              <a:ext cx="225643" cy="611849"/>
            </a:xfrm>
            <a:custGeom>
              <a:avLst/>
              <a:gdLst>
                <a:gd name="connsiteX0" fmla="*/ 225429 w 225643"/>
                <a:gd name="connsiteY0" fmla="*/ 514 h 611849"/>
                <a:gd name="connsiteX1" fmla="*/ 76204 w 225643"/>
                <a:gd name="connsiteY1" fmla="*/ 359289 h 611849"/>
                <a:gd name="connsiteX2" fmla="*/ 57154 w 225643"/>
                <a:gd name="connsiteY2" fmla="*/ 530739 h 611849"/>
                <a:gd name="connsiteX3" fmla="*/ 4 w 225643"/>
                <a:gd name="connsiteY3" fmla="*/ 610114 h 611849"/>
                <a:gd name="connsiteX4" fmla="*/ 60329 w 225643"/>
                <a:gd name="connsiteY4" fmla="*/ 460889 h 611849"/>
                <a:gd name="connsiteX5" fmla="*/ 107954 w 225643"/>
                <a:gd name="connsiteY5" fmla="*/ 283089 h 611849"/>
                <a:gd name="connsiteX6" fmla="*/ 225429 w 225643"/>
                <a:gd name="connsiteY6" fmla="*/ 514 h 61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43" h="611849">
                  <a:moveTo>
                    <a:pt x="225429" y="514"/>
                  </a:moveTo>
                  <a:cubicBezTo>
                    <a:pt x="220137" y="13214"/>
                    <a:pt x="104250" y="270918"/>
                    <a:pt x="76204" y="359289"/>
                  </a:cubicBezTo>
                  <a:cubicBezTo>
                    <a:pt x="48158" y="447660"/>
                    <a:pt x="69854" y="488935"/>
                    <a:pt x="57154" y="530739"/>
                  </a:cubicBezTo>
                  <a:cubicBezTo>
                    <a:pt x="44454" y="572543"/>
                    <a:pt x="-525" y="621756"/>
                    <a:pt x="4" y="610114"/>
                  </a:cubicBezTo>
                  <a:cubicBezTo>
                    <a:pt x="533" y="598472"/>
                    <a:pt x="42337" y="515393"/>
                    <a:pt x="60329" y="460889"/>
                  </a:cubicBezTo>
                  <a:cubicBezTo>
                    <a:pt x="78321" y="406385"/>
                    <a:pt x="79379" y="352410"/>
                    <a:pt x="107954" y="283089"/>
                  </a:cubicBezTo>
                  <a:cubicBezTo>
                    <a:pt x="136529" y="213768"/>
                    <a:pt x="230721" y="-12186"/>
                    <a:pt x="225429" y="5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A84ADCC1-4B64-70CC-66A8-952DB8754480}"/>
                </a:ext>
              </a:extLst>
            </p:cNvPr>
            <p:cNvSpPr/>
            <p:nvPr/>
          </p:nvSpPr>
          <p:spPr>
            <a:xfrm>
              <a:off x="4791255" y="6771687"/>
              <a:ext cx="92886" cy="220941"/>
            </a:xfrm>
            <a:custGeom>
              <a:avLst/>
              <a:gdLst>
                <a:gd name="connsiteX0" fmla="*/ 69670 w 92886"/>
                <a:gd name="connsiteY0" fmla="*/ 588 h 220941"/>
                <a:gd name="connsiteX1" fmla="*/ 56970 w 92886"/>
                <a:gd name="connsiteY1" fmla="*/ 130763 h 220941"/>
                <a:gd name="connsiteX2" fmla="*/ 91895 w 92886"/>
                <a:gd name="connsiteY2" fmla="*/ 216488 h 220941"/>
                <a:gd name="connsiteX3" fmla="*/ 76020 w 92886"/>
                <a:gd name="connsiteY3" fmla="*/ 191088 h 220941"/>
                <a:gd name="connsiteX4" fmla="*/ 2995 w 92886"/>
                <a:gd name="connsiteY4" fmla="*/ 41863 h 220941"/>
                <a:gd name="connsiteX5" fmla="*/ 22045 w 92886"/>
                <a:gd name="connsiteY5" fmla="*/ 79963 h 220941"/>
                <a:gd name="connsiteX6" fmla="*/ 69670 w 92886"/>
                <a:gd name="connsiteY6" fmla="*/ 588 h 22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886" h="220941">
                  <a:moveTo>
                    <a:pt x="69670" y="588"/>
                  </a:moveTo>
                  <a:cubicBezTo>
                    <a:pt x="75491" y="9055"/>
                    <a:pt x="53266" y="94780"/>
                    <a:pt x="56970" y="130763"/>
                  </a:cubicBezTo>
                  <a:cubicBezTo>
                    <a:pt x="60674" y="166746"/>
                    <a:pt x="91895" y="216488"/>
                    <a:pt x="91895" y="216488"/>
                  </a:cubicBezTo>
                  <a:cubicBezTo>
                    <a:pt x="95070" y="226542"/>
                    <a:pt x="90837" y="220192"/>
                    <a:pt x="76020" y="191088"/>
                  </a:cubicBezTo>
                  <a:cubicBezTo>
                    <a:pt x="61203" y="161984"/>
                    <a:pt x="11991" y="60384"/>
                    <a:pt x="2995" y="41863"/>
                  </a:cubicBezTo>
                  <a:cubicBezTo>
                    <a:pt x="-6001" y="23342"/>
                    <a:pt x="6699" y="82080"/>
                    <a:pt x="22045" y="79963"/>
                  </a:cubicBezTo>
                  <a:cubicBezTo>
                    <a:pt x="37391" y="77846"/>
                    <a:pt x="63849" y="-7879"/>
                    <a:pt x="69670" y="5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A052B007-F18E-736C-B419-DACF96B612EA}"/>
                </a:ext>
              </a:extLst>
            </p:cNvPr>
            <p:cNvSpPr/>
            <p:nvPr/>
          </p:nvSpPr>
          <p:spPr>
            <a:xfrm>
              <a:off x="4507728" y="6469304"/>
              <a:ext cx="306160" cy="83953"/>
            </a:xfrm>
            <a:custGeom>
              <a:avLst/>
              <a:gdLst>
                <a:gd name="connsiteX0" fmla="*/ 772 w 306160"/>
                <a:gd name="connsiteY0" fmla="*/ 83896 h 83953"/>
                <a:gd name="connsiteX1" fmla="*/ 165872 w 306160"/>
                <a:gd name="connsiteY1" fmla="*/ 29921 h 83953"/>
                <a:gd name="connsiteX2" fmla="*/ 305572 w 306160"/>
                <a:gd name="connsiteY2" fmla="*/ 33096 h 83953"/>
                <a:gd name="connsiteX3" fmla="*/ 213497 w 306160"/>
                <a:gd name="connsiteY3" fmla="*/ 10871 h 83953"/>
                <a:gd name="connsiteX4" fmla="*/ 153172 w 306160"/>
                <a:gd name="connsiteY4" fmla="*/ 1346 h 83953"/>
                <a:gd name="connsiteX5" fmla="*/ 105547 w 306160"/>
                <a:gd name="connsiteY5" fmla="*/ 39446 h 83953"/>
                <a:gd name="connsiteX6" fmla="*/ 772 w 306160"/>
                <a:gd name="connsiteY6" fmla="*/ 83896 h 8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160" h="83953">
                  <a:moveTo>
                    <a:pt x="772" y="83896"/>
                  </a:moveTo>
                  <a:cubicBezTo>
                    <a:pt x="10826" y="82309"/>
                    <a:pt x="115072" y="38388"/>
                    <a:pt x="165872" y="29921"/>
                  </a:cubicBezTo>
                  <a:cubicBezTo>
                    <a:pt x="216672" y="21454"/>
                    <a:pt x="297634" y="36271"/>
                    <a:pt x="305572" y="33096"/>
                  </a:cubicBezTo>
                  <a:cubicBezTo>
                    <a:pt x="313510" y="29921"/>
                    <a:pt x="238897" y="16163"/>
                    <a:pt x="213497" y="10871"/>
                  </a:cubicBezTo>
                  <a:cubicBezTo>
                    <a:pt x="188097" y="5579"/>
                    <a:pt x="171164" y="-3417"/>
                    <a:pt x="153172" y="1346"/>
                  </a:cubicBezTo>
                  <a:cubicBezTo>
                    <a:pt x="135180" y="6108"/>
                    <a:pt x="129359" y="25159"/>
                    <a:pt x="105547" y="39446"/>
                  </a:cubicBezTo>
                  <a:cubicBezTo>
                    <a:pt x="81735" y="53733"/>
                    <a:pt x="-9282" y="85483"/>
                    <a:pt x="772" y="83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0D7B5F46-7DE8-5A94-173E-C8A166FE8ECE}"/>
                </a:ext>
              </a:extLst>
            </p:cNvPr>
            <p:cNvSpPr/>
            <p:nvPr/>
          </p:nvSpPr>
          <p:spPr>
            <a:xfrm>
              <a:off x="4559495" y="7138318"/>
              <a:ext cx="1136593" cy="504673"/>
            </a:xfrm>
            <a:custGeom>
              <a:avLst/>
              <a:gdLst>
                <a:gd name="connsiteX0" fmla="*/ 6155 w 1136593"/>
                <a:gd name="connsiteY0" fmla="*/ 2257 h 504673"/>
                <a:gd name="connsiteX1" fmla="*/ 622105 w 1136593"/>
                <a:gd name="connsiteY1" fmla="*/ 300707 h 504673"/>
                <a:gd name="connsiteX2" fmla="*/ 549080 w 1136593"/>
                <a:gd name="connsiteY2" fmla="*/ 291182 h 504673"/>
                <a:gd name="connsiteX3" fmla="*/ 831655 w 1136593"/>
                <a:gd name="connsiteY3" fmla="*/ 402307 h 504673"/>
                <a:gd name="connsiteX4" fmla="*/ 793555 w 1136593"/>
                <a:gd name="connsiteY4" fmla="*/ 408657 h 504673"/>
                <a:gd name="connsiteX5" fmla="*/ 926905 w 1136593"/>
                <a:gd name="connsiteY5" fmla="*/ 472157 h 504673"/>
                <a:gd name="connsiteX6" fmla="*/ 974530 w 1136593"/>
                <a:gd name="connsiteY6" fmla="*/ 484857 h 504673"/>
                <a:gd name="connsiteX7" fmla="*/ 1136455 w 1136593"/>
                <a:gd name="connsiteY7" fmla="*/ 459457 h 504673"/>
                <a:gd name="connsiteX8" fmla="*/ 999930 w 1136593"/>
                <a:gd name="connsiteY8" fmla="*/ 503907 h 504673"/>
                <a:gd name="connsiteX9" fmla="*/ 857055 w 1136593"/>
                <a:gd name="connsiteY9" fmla="*/ 415007 h 504673"/>
                <a:gd name="connsiteX10" fmla="*/ 215705 w 1136593"/>
                <a:gd name="connsiteY10" fmla="*/ 199107 h 504673"/>
                <a:gd name="connsiteX11" fmla="*/ 542730 w 1136593"/>
                <a:gd name="connsiteY11" fmla="*/ 300707 h 504673"/>
                <a:gd name="connsiteX12" fmla="*/ 453830 w 1136593"/>
                <a:gd name="connsiteY12" fmla="*/ 221332 h 504673"/>
                <a:gd name="connsiteX13" fmla="*/ 276030 w 1136593"/>
                <a:gd name="connsiteY13" fmla="*/ 148307 h 504673"/>
                <a:gd name="connsiteX14" fmla="*/ 250630 w 1136593"/>
                <a:gd name="connsiteY14" fmla="*/ 132432 h 504673"/>
                <a:gd name="connsiteX15" fmla="*/ 301430 w 1136593"/>
                <a:gd name="connsiteY15" fmla="*/ 161007 h 504673"/>
                <a:gd name="connsiteX16" fmla="*/ 6155 w 1136593"/>
                <a:gd name="connsiteY16" fmla="*/ 2257 h 50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6593" h="504673">
                  <a:moveTo>
                    <a:pt x="6155" y="2257"/>
                  </a:moveTo>
                  <a:cubicBezTo>
                    <a:pt x="59601" y="25540"/>
                    <a:pt x="531618" y="252553"/>
                    <a:pt x="622105" y="300707"/>
                  </a:cubicBezTo>
                  <a:cubicBezTo>
                    <a:pt x="712592" y="348861"/>
                    <a:pt x="514155" y="274249"/>
                    <a:pt x="549080" y="291182"/>
                  </a:cubicBezTo>
                  <a:cubicBezTo>
                    <a:pt x="584005" y="308115"/>
                    <a:pt x="790909" y="382728"/>
                    <a:pt x="831655" y="402307"/>
                  </a:cubicBezTo>
                  <a:cubicBezTo>
                    <a:pt x="872401" y="421886"/>
                    <a:pt x="777680" y="397015"/>
                    <a:pt x="793555" y="408657"/>
                  </a:cubicBezTo>
                  <a:cubicBezTo>
                    <a:pt x="809430" y="420299"/>
                    <a:pt x="896743" y="459457"/>
                    <a:pt x="926905" y="472157"/>
                  </a:cubicBezTo>
                  <a:cubicBezTo>
                    <a:pt x="957068" y="484857"/>
                    <a:pt x="939605" y="486974"/>
                    <a:pt x="974530" y="484857"/>
                  </a:cubicBezTo>
                  <a:cubicBezTo>
                    <a:pt x="1009455" y="482740"/>
                    <a:pt x="1132222" y="456282"/>
                    <a:pt x="1136455" y="459457"/>
                  </a:cubicBezTo>
                  <a:cubicBezTo>
                    <a:pt x="1140688" y="462632"/>
                    <a:pt x="1046497" y="511315"/>
                    <a:pt x="999930" y="503907"/>
                  </a:cubicBezTo>
                  <a:cubicBezTo>
                    <a:pt x="953363" y="496499"/>
                    <a:pt x="987759" y="465807"/>
                    <a:pt x="857055" y="415007"/>
                  </a:cubicBezTo>
                  <a:cubicBezTo>
                    <a:pt x="726351" y="364207"/>
                    <a:pt x="268093" y="218157"/>
                    <a:pt x="215705" y="199107"/>
                  </a:cubicBezTo>
                  <a:cubicBezTo>
                    <a:pt x="163318" y="180057"/>
                    <a:pt x="503043" y="297003"/>
                    <a:pt x="542730" y="300707"/>
                  </a:cubicBezTo>
                  <a:cubicBezTo>
                    <a:pt x="582417" y="304411"/>
                    <a:pt x="498280" y="246732"/>
                    <a:pt x="453830" y="221332"/>
                  </a:cubicBezTo>
                  <a:cubicBezTo>
                    <a:pt x="409380" y="195932"/>
                    <a:pt x="309897" y="163124"/>
                    <a:pt x="276030" y="148307"/>
                  </a:cubicBezTo>
                  <a:cubicBezTo>
                    <a:pt x="242163" y="133490"/>
                    <a:pt x="246397" y="130315"/>
                    <a:pt x="250630" y="132432"/>
                  </a:cubicBezTo>
                  <a:cubicBezTo>
                    <a:pt x="254863" y="134549"/>
                    <a:pt x="339001" y="178999"/>
                    <a:pt x="301430" y="161007"/>
                  </a:cubicBezTo>
                  <a:cubicBezTo>
                    <a:pt x="263859" y="143015"/>
                    <a:pt x="-47291" y="-21026"/>
                    <a:pt x="6155" y="22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769736CC-C11D-5A90-858C-767F42098609}"/>
                </a:ext>
              </a:extLst>
            </p:cNvPr>
            <p:cNvSpPr/>
            <p:nvPr/>
          </p:nvSpPr>
          <p:spPr>
            <a:xfrm>
              <a:off x="5375424" y="5701912"/>
              <a:ext cx="222468" cy="521353"/>
            </a:xfrm>
            <a:custGeom>
              <a:avLst/>
              <a:gdLst>
                <a:gd name="connsiteX0" fmla="*/ 95101 w 222468"/>
                <a:gd name="connsiteY0" fmla="*/ 388 h 521353"/>
                <a:gd name="connsiteX1" fmla="*/ 31601 w 222468"/>
                <a:gd name="connsiteY1" fmla="*/ 121038 h 521353"/>
                <a:gd name="connsiteX2" fmla="*/ 18901 w 222468"/>
                <a:gd name="connsiteY2" fmla="*/ 248038 h 521353"/>
                <a:gd name="connsiteX3" fmla="*/ 6201 w 222468"/>
                <a:gd name="connsiteY3" fmla="*/ 263913 h 521353"/>
                <a:gd name="connsiteX4" fmla="*/ 126851 w 222468"/>
                <a:gd name="connsiteY4" fmla="*/ 457588 h 521353"/>
                <a:gd name="connsiteX5" fmla="*/ 168126 w 222468"/>
                <a:gd name="connsiteY5" fmla="*/ 467113 h 521353"/>
                <a:gd name="connsiteX6" fmla="*/ 222101 w 222468"/>
                <a:gd name="connsiteY6" fmla="*/ 521088 h 521353"/>
                <a:gd name="connsiteX7" fmla="*/ 139551 w 222468"/>
                <a:gd name="connsiteY7" fmla="*/ 441713 h 521353"/>
                <a:gd name="connsiteX8" fmla="*/ 72876 w 222468"/>
                <a:gd name="connsiteY8" fmla="*/ 343288 h 521353"/>
                <a:gd name="connsiteX9" fmla="*/ 60176 w 222468"/>
                <a:gd name="connsiteY9" fmla="*/ 225813 h 521353"/>
                <a:gd name="connsiteX10" fmla="*/ 31601 w 222468"/>
                <a:gd name="connsiteY10" fmla="*/ 248038 h 521353"/>
                <a:gd name="connsiteX11" fmla="*/ 31601 w 222468"/>
                <a:gd name="connsiteY11" fmla="*/ 136913 h 521353"/>
                <a:gd name="connsiteX12" fmla="*/ 9376 w 222468"/>
                <a:gd name="connsiteY12" fmla="*/ 162313 h 521353"/>
                <a:gd name="connsiteX13" fmla="*/ 95101 w 222468"/>
                <a:gd name="connsiteY13" fmla="*/ 388 h 52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468" h="521353">
                  <a:moveTo>
                    <a:pt x="95101" y="388"/>
                  </a:moveTo>
                  <a:cubicBezTo>
                    <a:pt x="98805" y="-6491"/>
                    <a:pt x="44301" y="79763"/>
                    <a:pt x="31601" y="121038"/>
                  </a:cubicBezTo>
                  <a:cubicBezTo>
                    <a:pt x="18901" y="162313"/>
                    <a:pt x="23134" y="224226"/>
                    <a:pt x="18901" y="248038"/>
                  </a:cubicBezTo>
                  <a:cubicBezTo>
                    <a:pt x="14668" y="271850"/>
                    <a:pt x="-11791" y="228988"/>
                    <a:pt x="6201" y="263913"/>
                  </a:cubicBezTo>
                  <a:cubicBezTo>
                    <a:pt x="24193" y="298838"/>
                    <a:pt x="99864" y="423721"/>
                    <a:pt x="126851" y="457588"/>
                  </a:cubicBezTo>
                  <a:cubicBezTo>
                    <a:pt x="153838" y="491455"/>
                    <a:pt x="152251" y="456530"/>
                    <a:pt x="168126" y="467113"/>
                  </a:cubicBezTo>
                  <a:cubicBezTo>
                    <a:pt x="184001" y="477696"/>
                    <a:pt x="226863" y="525321"/>
                    <a:pt x="222101" y="521088"/>
                  </a:cubicBezTo>
                  <a:cubicBezTo>
                    <a:pt x="217339" y="516855"/>
                    <a:pt x="164422" y="471346"/>
                    <a:pt x="139551" y="441713"/>
                  </a:cubicBezTo>
                  <a:cubicBezTo>
                    <a:pt x="114680" y="412080"/>
                    <a:pt x="86105" y="379271"/>
                    <a:pt x="72876" y="343288"/>
                  </a:cubicBezTo>
                  <a:cubicBezTo>
                    <a:pt x="59647" y="307305"/>
                    <a:pt x="67055" y="241688"/>
                    <a:pt x="60176" y="225813"/>
                  </a:cubicBezTo>
                  <a:cubicBezTo>
                    <a:pt x="53297" y="209938"/>
                    <a:pt x="36364" y="262855"/>
                    <a:pt x="31601" y="248038"/>
                  </a:cubicBezTo>
                  <a:cubicBezTo>
                    <a:pt x="26838" y="233221"/>
                    <a:pt x="35305" y="151200"/>
                    <a:pt x="31601" y="136913"/>
                  </a:cubicBezTo>
                  <a:cubicBezTo>
                    <a:pt x="27897" y="122626"/>
                    <a:pt x="4084" y="181363"/>
                    <a:pt x="9376" y="162313"/>
                  </a:cubicBezTo>
                  <a:cubicBezTo>
                    <a:pt x="14668" y="143263"/>
                    <a:pt x="91397" y="7267"/>
                    <a:pt x="95101" y="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A926355B-F2E1-4F4E-7D47-59AABA40499D}"/>
                </a:ext>
              </a:extLst>
            </p:cNvPr>
            <p:cNvSpPr/>
            <p:nvPr/>
          </p:nvSpPr>
          <p:spPr>
            <a:xfrm>
              <a:off x="5629240" y="5908526"/>
              <a:ext cx="66877" cy="184509"/>
            </a:xfrm>
            <a:custGeom>
              <a:avLst/>
              <a:gdLst>
                <a:gd name="connsiteX0" fmla="*/ 35 w 66877"/>
                <a:gd name="connsiteY0" fmla="*/ 149 h 184509"/>
                <a:gd name="connsiteX1" fmla="*/ 57185 w 66877"/>
                <a:gd name="connsiteY1" fmla="*/ 111274 h 184509"/>
                <a:gd name="connsiteX2" fmla="*/ 38135 w 66877"/>
                <a:gd name="connsiteY2" fmla="*/ 184299 h 184509"/>
                <a:gd name="connsiteX3" fmla="*/ 66710 w 66877"/>
                <a:gd name="connsiteY3" fmla="*/ 89049 h 184509"/>
                <a:gd name="connsiteX4" fmla="*/ 35 w 66877"/>
                <a:gd name="connsiteY4" fmla="*/ 149 h 18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77" h="184509">
                  <a:moveTo>
                    <a:pt x="35" y="149"/>
                  </a:moveTo>
                  <a:cubicBezTo>
                    <a:pt x="-1552" y="3853"/>
                    <a:pt x="50835" y="80582"/>
                    <a:pt x="57185" y="111274"/>
                  </a:cubicBezTo>
                  <a:cubicBezTo>
                    <a:pt x="63535" y="141966"/>
                    <a:pt x="36548" y="188003"/>
                    <a:pt x="38135" y="184299"/>
                  </a:cubicBezTo>
                  <a:cubicBezTo>
                    <a:pt x="39722" y="180595"/>
                    <a:pt x="69356" y="115507"/>
                    <a:pt x="66710" y="89049"/>
                  </a:cubicBezTo>
                  <a:cubicBezTo>
                    <a:pt x="64064" y="62591"/>
                    <a:pt x="1622" y="-3555"/>
                    <a:pt x="35" y="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B033C29B-D68E-6A7C-6B1F-0F4DC1D43BAE}"/>
                </a:ext>
              </a:extLst>
            </p:cNvPr>
            <p:cNvSpPr/>
            <p:nvPr/>
          </p:nvSpPr>
          <p:spPr>
            <a:xfrm>
              <a:off x="5462312" y="5689404"/>
              <a:ext cx="148743" cy="258804"/>
            </a:xfrm>
            <a:custGeom>
              <a:avLst/>
              <a:gdLst>
                <a:gd name="connsiteX0" fmla="*/ 11388 w 148743"/>
                <a:gd name="connsiteY0" fmla="*/ 196 h 258804"/>
                <a:gd name="connsiteX1" fmla="*/ 5038 w 148743"/>
                <a:gd name="connsiteY1" fmla="*/ 130371 h 258804"/>
                <a:gd name="connsiteX2" fmla="*/ 55838 w 148743"/>
                <a:gd name="connsiteY2" fmla="*/ 193871 h 258804"/>
                <a:gd name="connsiteX3" fmla="*/ 43138 w 148743"/>
                <a:gd name="connsiteY3" fmla="*/ 193871 h 258804"/>
                <a:gd name="connsiteX4" fmla="*/ 147913 w 148743"/>
                <a:gd name="connsiteY4" fmla="*/ 257371 h 258804"/>
                <a:gd name="connsiteX5" fmla="*/ 87588 w 148743"/>
                <a:gd name="connsiteY5" fmla="*/ 231971 h 258804"/>
                <a:gd name="connsiteX6" fmla="*/ 5038 w 148743"/>
                <a:gd name="connsiteY6" fmla="*/ 162121 h 258804"/>
                <a:gd name="connsiteX7" fmla="*/ 11388 w 148743"/>
                <a:gd name="connsiteY7" fmla="*/ 196 h 25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743" h="258804">
                  <a:moveTo>
                    <a:pt x="11388" y="196"/>
                  </a:moveTo>
                  <a:cubicBezTo>
                    <a:pt x="11388" y="-5096"/>
                    <a:pt x="-2370" y="98092"/>
                    <a:pt x="5038" y="130371"/>
                  </a:cubicBezTo>
                  <a:cubicBezTo>
                    <a:pt x="12446" y="162650"/>
                    <a:pt x="55838" y="193871"/>
                    <a:pt x="55838" y="193871"/>
                  </a:cubicBezTo>
                  <a:cubicBezTo>
                    <a:pt x="62188" y="204454"/>
                    <a:pt x="27792" y="183288"/>
                    <a:pt x="43138" y="193871"/>
                  </a:cubicBezTo>
                  <a:cubicBezTo>
                    <a:pt x="58484" y="204454"/>
                    <a:pt x="140505" y="251021"/>
                    <a:pt x="147913" y="257371"/>
                  </a:cubicBezTo>
                  <a:cubicBezTo>
                    <a:pt x="155321" y="263721"/>
                    <a:pt x="111401" y="247846"/>
                    <a:pt x="87588" y="231971"/>
                  </a:cubicBezTo>
                  <a:cubicBezTo>
                    <a:pt x="63776" y="216096"/>
                    <a:pt x="19326" y="193342"/>
                    <a:pt x="5038" y="162121"/>
                  </a:cubicBezTo>
                  <a:cubicBezTo>
                    <a:pt x="-9250" y="130900"/>
                    <a:pt x="11388" y="5488"/>
                    <a:pt x="11388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A1BCDDF0-5146-EF8C-98C4-BE0B610F7D89}"/>
                </a:ext>
              </a:extLst>
            </p:cNvPr>
            <p:cNvSpPr/>
            <p:nvPr/>
          </p:nvSpPr>
          <p:spPr>
            <a:xfrm>
              <a:off x="5476452" y="5613009"/>
              <a:ext cx="179381" cy="311928"/>
            </a:xfrm>
            <a:custGeom>
              <a:avLst/>
              <a:gdLst>
                <a:gd name="connsiteX0" fmla="*/ 38523 w 179381"/>
                <a:gd name="connsiteY0" fmla="*/ 391 h 311928"/>
                <a:gd name="connsiteX1" fmla="*/ 13123 w 179381"/>
                <a:gd name="connsiteY1" fmla="*/ 98816 h 311928"/>
                <a:gd name="connsiteX2" fmla="*/ 19473 w 179381"/>
                <a:gd name="connsiteY2" fmla="*/ 194066 h 311928"/>
                <a:gd name="connsiteX3" fmla="*/ 9948 w 179381"/>
                <a:gd name="connsiteY3" fmla="*/ 194066 h 311928"/>
                <a:gd name="connsiteX4" fmla="*/ 82973 w 179381"/>
                <a:gd name="connsiteY4" fmla="*/ 270266 h 311928"/>
                <a:gd name="connsiteX5" fmla="*/ 60748 w 179381"/>
                <a:gd name="connsiteY5" fmla="*/ 263916 h 311928"/>
                <a:gd name="connsiteX6" fmla="*/ 178223 w 179381"/>
                <a:gd name="connsiteY6" fmla="*/ 311541 h 311928"/>
                <a:gd name="connsiteX7" fmla="*/ 114723 w 179381"/>
                <a:gd name="connsiteY7" fmla="*/ 282966 h 311928"/>
                <a:gd name="connsiteX8" fmla="*/ 16298 w 179381"/>
                <a:gd name="connsiteY8" fmla="*/ 222641 h 311928"/>
                <a:gd name="connsiteX9" fmla="*/ 423 w 179381"/>
                <a:gd name="connsiteY9" fmla="*/ 136916 h 311928"/>
                <a:gd name="connsiteX10" fmla="*/ 38523 w 179381"/>
                <a:gd name="connsiteY10" fmla="*/ 391 h 31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381" h="311928">
                  <a:moveTo>
                    <a:pt x="38523" y="391"/>
                  </a:moveTo>
                  <a:cubicBezTo>
                    <a:pt x="40640" y="-5959"/>
                    <a:pt x="16298" y="66537"/>
                    <a:pt x="13123" y="98816"/>
                  </a:cubicBezTo>
                  <a:cubicBezTo>
                    <a:pt x="9948" y="131095"/>
                    <a:pt x="19473" y="194066"/>
                    <a:pt x="19473" y="194066"/>
                  </a:cubicBezTo>
                  <a:cubicBezTo>
                    <a:pt x="18944" y="209941"/>
                    <a:pt x="-635" y="181366"/>
                    <a:pt x="9948" y="194066"/>
                  </a:cubicBezTo>
                  <a:cubicBezTo>
                    <a:pt x="20531" y="206766"/>
                    <a:pt x="74506" y="258624"/>
                    <a:pt x="82973" y="270266"/>
                  </a:cubicBezTo>
                  <a:cubicBezTo>
                    <a:pt x="91440" y="281908"/>
                    <a:pt x="44873" y="257037"/>
                    <a:pt x="60748" y="263916"/>
                  </a:cubicBezTo>
                  <a:cubicBezTo>
                    <a:pt x="76623" y="270795"/>
                    <a:pt x="169227" y="308366"/>
                    <a:pt x="178223" y="311541"/>
                  </a:cubicBezTo>
                  <a:cubicBezTo>
                    <a:pt x="187219" y="314716"/>
                    <a:pt x="141711" y="297783"/>
                    <a:pt x="114723" y="282966"/>
                  </a:cubicBezTo>
                  <a:cubicBezTo>
                    <a:pt x="87735" y="268149"/>
                    <a:pt x="35348" y="246983"/>
                    <a:pt x="16298" y="222641"/>
                  </a:cubicBezTo>
                  <a:cubicBezTo>
                    <a:pt x="-2752" y="198299"/>
                    <a:pt x="-106" y="169724"/>
                    <a:pt x="423" y="136916"/>
                  </a:cubicBezTo>
                  <a:cubicBezTo>
                    <a:pt x="952" y="104108"/>
                    <a:pt x="36406" y="6741"/>
                    <a:pt x="38523" y="3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DA7C4D47-E22C-B783-AEA2-47EB9E1977B6}"/>
                </a:ext>
              </a:extLst>
            </p:cNvPr>
            <p:cNvSpPr/>
            <p:nvPr/>
          </p:nvSpPr>
          <p:spPr>
            <a:xfrm>
              <a:off x="5521282" y="5601026"/>
              <a:ext cx="124576" cy="311060"/>
            </a:xfrm>
            <a:custGeom>
              <a:avLst/>
              <a:gdLst>
                <a:gd name="connsiteX0" fmla="*/ 43 w 124576"/>
                <a:gd name="connsiteY0" fmla="*/ 15549 h 311060"/>
                <a:gd name="connsiteX1" fmla="*/ 54018 w 124576"/>
                <a:gd name="connsiteY1" fmla="*/ 9199 h 311060"/>
                <a:gd name="connsiteX2" fmla="*/ 79418 w 124576"/>
                <a:gd name="connsiteY2" fmla="*/ 53649 h 311060"/>
                <a:gd name="connsiteX3" fmla="*/ 85768 w 124576"/>
                <a:gd name="connsiteY3" fmla="*/ 88574 h 311060"/>
                <a:gd name="connsiteX4" fmla="*/ 114343 w 124576"/>
                <a:gd name="connsiteY4" fmla="*/ 145724 h 311060"/>
                <a:gd name="connsiteX5" fmla="*/ 117518 w 124576"/>
                <a:gd name="connsiteY5" fmla="*/ 225099 h 311060"/>
                <a:gd name="connsiteX6" fmla="*/ 117518 w 124576"/>
                <a:gd name="connsiteY6" fmla="*/ 310824 h 311060"/>
                <a:gd name="connsiteX7" fmla="*/ 123868 w 124576"/>
                <a:gd name="connsiteY7" fmla="*/ 244149 h 311060"/>
                <a:gd name="connsiteX8" fmla="*/ 98468 w 124576"/>
                <a:gd name="connsiteY8" fmla="*/ 66349 h 311060"/>
                <a:gd name="connsiteX9" fmla="*/ 63543 w 124576"/>
                <a:gd name="connsiteY9" fmla="*/ 2849 h 311060"/>
                <a:gd name="connsiteX10" fmla="*/ 43 w 124576"/>
                <a:gd name="connsiteY10" fmla="*/ 15549 h 31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76" h="311060">
                  <a:moveTo>
                    <a:pt x="43" y="15549"/>
                  </a:moveTo>
                  <a:cubicBezTo>
                    <a:pt x="-1545" y="16607"/>
                    <a:pt x="40789" y="2849"/>
                    <a:pt x="54018" y="9199"/>
                  </a:cubicBezTo>
                  <a:cubicBezTo>
                    <a:pt x="67247" y="15549"/>
                    <a:pt x="74126" y="40420"/>
                    <a:pt x="79418" y="53649"/>
                  </a:cubicBezTo>
                  <a:cubicBezTo>
                    <a:pt x="84710" y="66878"/>
                    <a:pt x="79947" y="73228"/>
                    <a:pt x="85768" y="88574"/>
                  </a:cubicBezTo>
                  <a:cubicBezTo>
                    <a:pt x="91589" y="103920"/>
                    <a:pt x="109051" y="122970"/>
                    <a:pt x="114343" y="145724"/>
                  </a:cubicBezTo>
                  <a:cubicBezTo>
                    <a:pt x="119635" y="168478"/>
                    <a:pt x="116989" y="197582"/>
                    <a:pt x="117518" y="225099"/>
                  </a:cubicBezTo>
                  <a:cubicBezTo>
                    <a:pt x="118047" y="252616"/>
                    <a:pt x="116460" y="307649"/>
                    <a:pt x="117518" y="310824"/>
                  </a:cubicBezTo>
                  <a:cubicBezTo>
                    <a:pt x="118576" y="313999"/>
                    <a:pt x="127043" y="284895"/>
                    <a:pt x="123868" y="244149"/>
                  </a:cubicBezTo>
                  <a:cubicBezTo>
                    <a:pt x="120693" y="203403"/>
                    <a:pt x="108522" y="106566"/>
                    <a:pt x="98468" y="66349"/>
                  </a:cubicBezTo>
                  <a:cubicBezTo>
                    <a:pt x="88414" y="26132"/>
                    <a:pt x="77831" y="13432"/>
                    <a:pt x="63543" y="2849"/>
                  </a:cubicBezTo>
                  <a:cubicBezTo>
                    <a:pt x="49256" y="-7734"/>
                    <a:pt x="1631" y="14491"/>
                    <a:pt x="43" y="15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5C1CCB15-8A58-BD02-22A9-6FCCB8F91A1B}"/>
                </a:ext>
              </a:extLst>
            </p:cNvPr>
            <p:cNvSpPr/>
            <p:nvPr/>
          </p:nvSpPr>
          <p:spPr>
            <a:xfrm>
              <a:off x="5508190" y="5918065"/>
              <a:ext cx="124303" cy="140524"/>
            </a:xfrm>
            <a:custGeom>
              <a:avLst/>
              <a:gdLst>
                <a:gd name="connsiteX0" fmla="*/ 108385 w 124303"/>
                <a:gd name="connsiteY0" fmla="*/ 135 h 140524"/>
                <a:gd name="connsiteX1" fmla="*/ 79810 w 124303"/>
                <a:gd name="connsiteY1" fmla="*/ 73160 h 140524"/>
                <a:gd name="connsiteX2" fmla="*/ 124260 w 124303"/>
                <a:gd name="connsiteY2" fmla="*/ 139835 h 140524"/>
                <a:gd name="connsiteX3" fmla="*/ 86160 w 124303"/>
                <a:gd name="connsiteY3" fmla="*/ 104910 h 140524"/>
                <a:gd name="connsiteX4" fmla="*/ 435 w 124303"/>
                <a:gd name="connsiteY4" fmla="*/ 57285 h 140524"/>
                <a:gd name="connsiteX5" fmla="*/ 54410 w 124303"/>
                <a:gd name="connsiteY5" fmla="*/ 54110 h 140524"/>
                <a:gd name="connsiteX6" fmla="*/ 108385 w 124303"/>
                <a:gd name="connsiteY6" fmla="*/ 135 h 14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03" h="140524">
                  <a:moveTo>
                    <a:pt x="108385" y="135"/>
                  </a:moveTo>
                  <a:cubicBezTo>
                    <a:pt x="112618" y="3310"/>
                    <a:pt x="77164" y="49877"/>
                    <a:pt x="79810" y="73160"/>
                  </a:cubicBezTo>
                  <a:cubicBezTo>
                    <a:pt x="82456" y="96443"/>
                    <a:pt x="123202" y="134544"/>
                    <a:pt x="124260" y="139835"/>
                  </a:cubicBezTo>
                  <a:cubicBezTo>
                    <a:pt x="125318" y="145126"/>
                    <a:pt x="106798" y="118668"/>
                    <a:pt x="86160" y="104910"/>
                  </a:cubicBezTo>
                  <a:cubicBezTo>
                    <a:pt x="65522" y="91152"/>
                    <a:pt x="5727" y="65752"/>
                    <a:pt x="435" y="57285"/>
                  </a:cubicBezTo>
                  <a:cubicBezTo>
                    <a:pt x="-4857" y="48818"/>
                    <a:pt x="39593" y="57814"/>
                    <a:pt x="54410" y="54110"/>
                  </a:cubicBezTo>
                  <a:cubicBezTo>
                    <a:pt x="69227" y="50406"/>
                    <a:pt x="104152" y="-3040"/>
                    <a:pt x="108385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40496752-21AB-FE3A-A494-BE28ADB4DA22}"/>
                </a:ext>
              </a:extLst>
            </p:cNvPr>
            <p:cNvSpPr/>
            <p:nvPr/>
          </p:nvSpPr>
          <p:spPr>
            <a:xfrm>
              <a:off x="5419637" y="5803569"/>
              <a:ext cx="142046" cy="308321"/>
            </a:xfrm>
            <a:custGeom>
              <a:avLst/>
              <a:gdLst>
                <a:gd name="connsiteX0" fmla="*/ 47713 w 142046"/>
                <a:gd name="connsiteY0" fmla="*/ 32081 h 308321"/>
                <a:gd name="connsiteX1" fmla="*/ 47713 w 142046"/>
                <a:gd name="connsiteY1" fmla="*/ 133681 h 308321"/>
                <a:gd name="connsiteX2" fmla="*/ 139788 w 142046"/>
                <a:gd name="connsiteY2" fmla="*/ 273381 h 308321"/>
                <a:gd name="connsiteX3" fmla="*/ 114388 w 142046"/>
                <a:gd name="connsiteY3" fmla="*/ 251156 h 308321"/>
                <a:gd name="connsiteX4" fmla="*/ 120738 w 142046"/>
                <a:gd name="connsiteY4" fmla="*/ 308306 h 308321"/>
                <a:gd name="connsiteX5" fmla="*/ 114388 w 142046"/>
                <a:gd name="connsiteY5" fmla="*/ 244806 h 308321"/>
                <a:gd name="connsiteX6" fmla="*/ 35013 w 142046"/>
                <a:gd name="connsiteY6" fmla="*/ 130506 h 308321"/>
                <a:gd name="connsiteX7" fmla="*/ 88 w 142046"/>
                <a:gd name="connsiteY7" fmla="*/ 331 h 308321"/>
                <a:gd name="connsiteX8" fmla="*/ 25488 w 142046"/>
                <a:gd name="connsiteY8" fmla="*/ 92406 h 308321"/>
                <a:gd name="connsiteX9" fmla="*/ 47713 w 142046"/>
                <a:gd name="connsiteY9" fmla="*/ 32081 h 30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46" h="308321">
                  <a:moveTo>
                    <a:pt x="47713" y="32081"/>
                  </a:moveTo>
                  <a:cubicBezTo>
                    <a:pt x="51417" y="38960"/>
                    <a:pt x="32367" y="93464"/>
                    <a:pt x="47713" y="133681"/>
                  </a:cubicBezTo>
                  <a:cubicBezTo>
                    <a:pt x="63059" y="173898"/>
                    <a:pt x="128676" y="253802"/>
                    <a:pt x="139788" y="273381"/>
                  </a:cubicBezTo>
                  <a:cubicBezTo>
                    <a:pt x="150900" y="292960"/>
                    <a:pt x="117563" y="245335"/>
                    <a:pt x="114388" y="251156"/>
                  </a:cubicBezTo>
                  <a:cubicBezTo>
                    <a:pt x="111213" y="256977"/>
                    <a:pt x="120738" y="309364"/>
                    <a:pt x="120738" y="308306"/>
                  </a:cubicBezTo>
                  <a:cubicBezTo>
                    <a:pt x="120738" y="307248"/>
                    <a:pt x="128676" y="274439"/>
                    <a:pt x="114388" y="244806"/>
                  </a:cubicBezTo>
                  <a:cubicBezTo>
                    <a:pt x="100100" y="215173"/>
                    <a:pt x="54063" y="171252"/>
                    <a:pt x="35013" y="130506"/>
                  </a:cubicBezTo>
                  <a:cubicBezTo>
                    <a:pt x="15963" y="89760"/>
                    <a:pt x="1675" y="6681"/>
                    <a:pt x="88" y="331"/>
                  </a:cubicBezTo>
                  <a:cubicBezTo>
                    <a:pt x="-1500" y="-6019"/>
                    <a:pt x="18609" y="80764"/>
                    <a:pt x="25488" y="92406"/>
                  </a:cubicBezTo>
                  <a:cubicBezTo>
                    <a:pt x="32367" y="104048"/>
                    <a:pt x="44009" y="25202"/>
                    <a:pt x="47713" y="320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9E98F6EF-A231-01FC-3A86-685045C7F3E1}"/>
                </a:ext>
              </a:extLst>
            </p:cNvPr>
            <p:cNvSpPr/>
            <p:nvPr/>
          </p:nvSpPr>
          <p:spPr>
            <a:xfrm>
              <a:off x="5661009" y="6061417"/>
              <a:ext cx="289454" cy="347810"/>
            </a:xfrm>
            <a:custGeom>
              <a:avLst/>
              <a:gdLst>
                <a:gd name="connsiteX0" fmla="*/ 16 w 289454"/>
                <a:gd name="connsiteY0" fmla="*/ 2833 h 347810"/>
                <a:gd name="connsiteX1" fmla="*/ 82566 w 289454"/>
                <a:gd name="connsiteY1" fmla="*/ 50458 h 347810"/>
                <a:gd name="connsiteX2" fmla="*/ 196866 w 289454"/>
                <a:gd name="connsiteY2" fmla="*/ 218733 h 347810"/>
                <a:gd name="connsiteX3" fmla="*/ 203216 w 289454"/>
                <a:gd name="connsiteY3" fmla="*/ 196508 h 347810"/>
                <a:gd name="connsiteX4" fmla="*/ 288941 w 289454"/>
                <a:gd name="connsiteY4" fmla="*/ 345733 h 347810"/>
                <a:gd name="connsiteX5" fmla="*/ 231791 w 289454"/>
                <a:gd name="connsiteY5" fmla="*/ 272708 h 347810"/>
                <a:gd name="connsiteX6" fmla="*/ 92091 w 289454"/>
                <a:gd name="connsiteY6" fmla="*/ 120308 h 347810"/>
                <a:gd name="connsiteX7" fmla="*/ 63516 w 289454"/>
                <a:gd name="connsiteY7" fmla="*/ 94908 h 347810"/>
                <a:gd name="connsiteX8" fmla="*/ 88916 w 289454"/>
                <a:gd name="connsiteY8" fmla="*/ 117133 h 347810"/>
                <a:gd name="connsiteX9" fmla="*/ 16 w 289454"/>
                <a:gd name="connsiteY9" fmla="*/ 2833 h 34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454" h="347810">
                  <a:moveTo>
                    <a:pt x="16" y="2833"/>
                  </a:moveTo>
                  <a:cubicBezTo>
                    <a:pt x="-1042" y="-8279"/>
                    <a:pt x="49758" y="14475"/>
                    <a:pt x="82566" y="50458"/>
                  </a:cubicBezTo>
                  <a:cubicBezTo>
                    <a:pt x="115374" y="86441"/>
                    <a:pt x="176758" y="194391"/>
                    <a:pt x="196866" y="218733"/>
                  </a:cubicBezTo>
                  <a:cubicBezTo>
                    <a:pt x="216974" y="243075"/>
                    <a:pt x="187870" y="175341"/>
                    <a:pt x="203216" y="196508"/>
                  </a:cubicBezTo>
                  <a:cubicBezTo>
                    <a:pt x="218562" y="217675"/>
                    <a:pt x="284178" y="333033"/>
                    <a:pt x="288941" y="345733"/>
                  </a:cubicBezTo>
                  <a:cubicBezTo>
                    <a:pt x="293704" y="358433"/>
                    <a:pt x="264599" y="310279"/>
                    <a:pt x="231791" y="272708"/>
                  </a:cubicBezTo>
                  <a:cubicBezTo>
                    <a:pt x="198983" y="235137"/>
                    <a:pt x="120137" y="149941"/>
                    <a:pt x="92091" y="120308"/>
                  </a:cubicBezTo>
                  <a:cubicBezTo>
                    <a:pt x="64045" y="90675"/>
                    <a:pt x="64045" y="95437"/>
                    <a:pt x="63516" y="94908"/>
                  </a:cubicBezTo>
                  <a:cubicBezTo>
                    <a:pt x="62987" y="94379"/>
                    <a:pt x="97383" y="132479"/>
                    <a:pt x="88916" y="117133"/>
                  </a:cubicBezTo>
                  <a:cubicBezTo>
                    <a:pt x="80449" y="101787"/>
                    <a:pt x="1074" y="13945"/>
                    <a:pt x="16" y="2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9D03DECE-C86F-3CB6-A732-1879EE0FCBF0}"/>
                </a:ext>
              </a:extLst>
            </p:cNvPr>
            <p:cNvSpPr/>
            <p:nvPr/>
          </p:nvSpPr>
          <p:spPr>
            <a:xfrm>
              <a:off x="5585395" y="6214617"/>
              <a:ext cx="44053" cy="214918"/>
            </a:xfrm>
            <a:custGeom>
              <a:avLst/>
              <a:gdLst>
                <a:gd name="connsiteX0" fmla="*/ 2605 w 44053"/>
                <a:gd name="connsiteY0" fmla="*/ 2033 h 214918"/>
                <a:gd name="connsiteX1" fmla="*/ 34355 w 44053"/>
                <a:gd name="connsiteY1" fmla="*/ 116333 h 214918"/>
                <a:gd name="connsiteX2" fmla="*/ 2605 w 44053"/>
                <a:gd name="connsiteY2" fmla="*/ 170308 h 214918"/>
                <a:gd name="connsiteX3" fmla="*/ 2605 w 44053"/>
                <a:gd name="connsiteY3" fmla="*/ 214758 h 214918"/>
                <a:gd name="connsiteX4" fmla="*/ 8955 w 44053"/>
                <a:gd name="connsiteY4" fmla="*/ 154433 h 214918"/>
                <a:gd name="connsiteX5" fmla="*/ 5780 w 44053"/>
                <a:gd name="connsiteY5" fmla="*/ 59183 h 214918"/>
                <a:gd name="connsiteX6" fmla="*/ 31180 w 44053"/>
                <a:gd name="connsiteY6" fmla="*/ 109983 h 214918"/>
                <a:gd name="connsiteX7" fmla="*/ 40705 w 44053"/>
                <a:gd name="connsiteY7" fmla="*/ 49658 h 214918"/>
                <a:gd name="connsiteX8" fmla="*/ 2605 w 44053"/>
                <a:gd name="connsiteY8" fmla="*/ 2033 h 21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53" h="214918">
                  <a:moveTo>
                    <a:pt x="2605" y="2033"/>
                  </a:moveTo>
                  <a:cubicBezTo>
                    <a:pt x="1547" y="13145"/>
                    <a:pt x="34355" y="88287"/>
                    <a:pt x="34355" y="116333"/>
                  </a:cubicBezTo>
                  <a:cubicBezTo>
                    <a:pt x="34355" y="144379"/>
                    <a:pt x="7897" y="153904"/>
                    <a:pt x="2605" y="170308"/>
                  </a:cubicBezTo>
                  <a:cubicBezTo>
                    <a:pt x="-2687" y="186712"/>
                    <a:pt x="1547" y="217404"/>
                    <a:pt x="2605" y="214758"/>
                  </a:cubicBezTo>
                  <a:cubicBezTo>
                    <a:pt x="3663" y="212112"/>
                    <a:pt x="8426" y="180362"/>
                    <a:pt x="8955" y="154433"/>
                  </a:cubicBezTo>
                  <a:cubicBezTo>
                    <a:pt x="9484" y="128504"/>
                    <a:pt x="2076" y="66591"/>
                    <a:pt x="5780" y="59183"/>
                  </a:cubicBezTo>
                  <a:cubicBezTo>
                    <a:pt x="9484" y="51775"/>
                    <a:pt x="25359" y="111571"/>
                    <a:pt x="31180" y="109983"/>
                  </a:cubicBezTo>
                  <a:cubicBezTo>
                    <a:pt x="37001" y="108396"/>
                    <a:pt x="50230" y="71354"/>
                    <a:pt x="40705" y="49658"/>
                  </a:cubicBezTo>
                  <a:cubicBezTo>
                    <a:pt x="31180" y="27962"/>
                    <a:pt x="3663" y="-9079"/>
                    <a:pt x="2605" y="2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C1EC5E4B-C7E7-E24B-9075-92BDC4DDAFAB}"/>
                </a:ext>
              </a:extLst>
            </p:cNvPr>
            <p:cNvSpPr/>
            <p:nvPr/>
          </p:nvSpPr>
          <p:spPr>
            <a:xfrm>
              <a:off x="5595365" y="6061685"/>
              <a:ext cx="81814" cy="69256"/>
            </a:xfrm>
            <a:custGeom>
              <a:avLst/>
              <a:gdLst>
                <a:gd name="connsiteX0" fmla="*/ 2160 w 81814"/>
                <a:gd name="connsiteY0" fmla="*/ 69240 h 69256"/>
                <a:gd name="connsiteX1" fmla="*/ 27560 w 81814"/>
                <a:gd name="connsiteY1" fmla="*/ 8915 h 69256"/>
                <a:gd name="connsiteX2" fmla="*/ 81535 w 81814"/>
                <a:gd name="connsiteY2" fmla="*/ 2565 h 69256"/>
                <a:gd name="connsiteX3" fmla="*/ 2160 w 81814"/>
                <a:gd name="connsiteY3" fmla="*/ 69240 h 6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14" h="69256">
                  <a:moveTo>
                    <a:pt x="2160" y="69240"/>
                  </a:moveTo>
                  <a:cubicBezTo>
                    <a:pt x="-6836" y="70298"/>
                    <a:pt x="14331" y="20027"/>
                    <a:pt x="27560" y="8915"/>
                  </a:cubicBezTo>
                  <a:cubicBezTo>
                    <a:pt x="40789" y="-2197"/>
                    <a:pt x="85768" y="-1139"/>
                    <a:pt x="81535" y="2565"/>
                  </a:cubicBezTo>
                  <a:cubicBezTo>
                    <a:pt x="77302" y="6269"/>
                    <a:pt x="11156" y="68182"/>
                    <a:pt x="2160" y="69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3A0BCAD7-60F2-E500-3044-47D58C2843ED}"/>
                </a:ext>
              </a:extLst>
            </p:cNvPr>
            <p:cNvSpPr/>
            <p:nvPr/>
          </p:nvSpPr>
          <p:spPr>
            <a:xfrm>
              <a:off x="5671795" y="6127720"/>
              <a:ext cx="234535" cy="186184"/>
            </a:xfrm>
            <a:custGeom>
              <a:avLst/>
              <a:gdLst>
                <a:gd name="connsiteX0" fmla="*/ 1930 w 234535"/>
                <a:gd name="connsiteY0" fmla="*/ 30 h 186184"/>
                <a:gd name="connsiteX1" fmla="*/ 24155 w 234535"/>
                <a:gd name="connsiteY1" fmla="*/ 85755 h 186184"/>
                <a:gd name="connsiteX2" fmla="*/ 109880 w 234535"/>
                <a:gd name="connsiteY2" fmla="*/ 158780 h 186184"/>
                <a:gd name="connsiteX3" fmla="*/ 97180 w 234535"/>
                <a:gd name="connsiteY3" fmla="*/ 184180 h 186184"/>
                <a:gd name="connsiteX4" fmla="*/ 233705 w 234535"/>
                <a:gd name="connsiteY4" fmla="*/ 184180 h 186184"/>
                <a:gd name="connsiteX5" fmla="*/ 147980 w 234535"/>
                <a:gd name="connsiteY5" fmla="*/ 181005 h 186184"/>
                <a:gd name="connsiteX6" fmla="*/ 17805 w 234535"/>
                <a:gd name="connsiteY6" fmla="*/ 146080 h 186184"/>
                <a:gd name="connsiteX7" fmla="*/ 40030 w 234535"/>
                <a:gd name="connsiteY7" fmla="*/ 123855 h 186184"/>
                <a:gd name="connsiteX8" fmla="*/ 5105 w 234535"/>
                <a:gd name="connsiteY8" fmla="*/ 95280 h 186184"/>
                <a:gd name="connsiteX9" fmla="*/ 1930 w 234535"/>
                <a:gd name="connsiteY9" fmla="*/ 30 h 18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535" h="186184">
                  <a:moveTo>
                    <a:pt x="1930" y="30"/>
                  </a:moveTo>
                  <a:cubicBezTo>
                    <a:pt x="5105" y="-1557"/>
                    <a:pt x="6163" y="59297"/>
                    <a:pt x="24155" y="85755"/>
                  </a:cubicBezTo>
                  <a:cubicBezTo>
                    <a:pt x="42147" y="112213"/>
                    <a:pt x="97709" y="142376"/>
                    <a:pt x="109880" y="158780"/>
                  </a:cubicBezTo>
                  <a:cubicBezTo>
                    <a:pt x="122051" y="175184"/>
                    <a:pt x="76543" y="179947"/>
                    <a:pt x="97180" y="184180"/>
                  </a:cubicBezTo>
                  <a:cubicBezTo>
                    <a:pt x="117817" y="188413"/>
                    <a:pt x="225238" y="184709"/>
                    <a:pt x="233705" y="184180"/>
                  </a:cubicBezTo>
                  <a:cubicBezTo>
                    <a:pt x="242172" y="183651"/>
                    <a:pt x="183963" y="187355"/>
                    <a:pt x="147980" y="181005"/>
                  </a:cubicBezTo>
                  <a:cubicBezTo>
                    <a:pt x="111997" y="174655"/>
                    <a:pt x="35797" y="155605"/>
                    <a:pt x="17805" y="146080"/>
                  </a:cubicBezTo>
                  <a:cubicBezTo>
                    <a:pt x="-187" y="136555"/>
                    <a:pt x="42147" y="132322"/>
                    <a:pt x="40030" y="123855"/>
                  </a:cubicBezTo>
                  <a:cubicBezTo>
                    <a:pt x="37913" y="115388"/>
                    <a:pt x="10926" y="112213"/>
                    <a:pt x="5105" y="95280"/>
                  </a:cubicBezTo>
                  <a:cubicBezTo>
                    <a:pt x="-716" y="78347"/>
                    <a:pt x="-1245" y="1617"/>
                    <a:pt x="1930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5ED4BDE2-A244-9CDF-5D66-EC61AA57F0B8}"/>
                </a:ext>
              </a:extLst>
            </p:cNvPr>
            <p:cNvSpPr/>
            <p:nvPr/>
          </p:nvSpPr>
          <p:spPr>
            <a:xfrm>
              <a:off x="5392960" y="6403969"/>
              <a:ext cx="214092" cy="616269"/>
            </a:xfrm>
            <a:custGeom>
              <a:avLst/>
              <a:gdLst>
                <a:gd name="connsiteX0" fmla="*/ 214090 w 214092"/>
                <a:gd name="connsiteY0" fmla="*/ 6 h 616269"/>
                <a:gd name="connsiteX1" fmla="*/ 102965 w 214092"/>
                <a:gd name="connsiteY1" fmla="*/ 146056 h 616269"/>
                <a:gd name="connsiteX2" fmla="*/ 96615 w 214092"/>
                <a:gd name="connsiteY2" fmla="*/ 225431 h 616269"/>
                <a:gd name="connsiteX3" fmla="*/ 29940 w 214092"/>
                <a:gd name="connsiteY3" fmla="*/ 447681 h 616269"/>
                <a:gd name="connsiteX4" fmla="*/ 36290 w 214092"/>
                <a:gd name="connsiteY4" fmla="*/ 403231 h 616269"/>
                <a:gd name="connsiteX5" fmla="*/ 1365 w 214092"/>
                <a:gd name="connsiteY5" fmla="*/ 615956 h 616269"/>
                <a:gd name="connsiteX6" fmla="*/ 14065 w 214092"/>
                <a:gd name="connsiteY6" fmla="*/ 444506 h 616269"/>
                <a:gd name="connsiteX7" fmla="*/ 77565 w 214092"/>
                <a:gd name="connsiteY7" fmla="*/ 193681 h 616269"/>
                <a:gd name="connsiteX8" fmla="*/ 58515 w 214092"/>
                <a:gd name="connsiteY8" fmla="*/ 307981 h 616269"/>
                <a:gd name="connsiteX9" fmla="*/ 175990 w 214092"/>
                <a:gd name="connsiteY9" fmla="*/ 79381 h 616269"/>
                <a:gd name="connsiteX10" fmla="*/ 106140 w 214092"/>
                <a:gd name="connsiteY10" fmla="*/ 139706 h 616269"/>
                <a:gd name="connsiteX11" fmla="*/ 214090 w 214092"/>
                <a:gd name="connsiteY11" fmla="*/ 6 h 616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092" h="616269">
                  <a:moveTo>
                    <a:pt x="214090" y="6"/>
                  </a:moveTo>
                  <a:cubicBezTo>
                    <a:pt x="213561" y="1064"/>
                    <a:pt x="122544" y="108485"/>
                    <a:pt x="102965" y="146056"/>
                  </a:cubicBezTo>
                  <a:cubicBezTo>
                    <a:pt x="83386" y="183627"/>
                    <a:pt x="108786" y="175160"/>
                    <a:pt x="96615" y="225431"/>
                  </a:cubicBezTo>
                  <a:cubicBezTo>
                    <a:pt x="84444" y="275702"/>
                    <a:pt x="39994" y="418048"/>
                    <a:pt x="29940" y="447681"/>
                  </a:cubicBezTo>
                  <a:cubicBezTo>
                    <a:pt x="19886" y="477314"/>
                    <a:pt x="41052" y="375185"/>
                    <a:pt x="36290" y="403231"/>
                  </a:cubicBezTo>
                  <a:cubicBezTo>
                    <a:pt x="31528" y="431277"/>
                    <a:pt x="5069" y="609077"/>
                    <a:pt x="1365" y="615956"/>
                  </a:cubicBezTo>
                  <a:cubicBezTo>
                    <a:pt x="-2339" y="622835"/>
                    <a:pt x="1365" y="514885"/>
                    <a:pt x="14065" y="444506"/>
                  </a:cubicBezTo>
                  <a:cubicBezTo>
                    <a:pt x="26765" y="374127"/>
                    <a:pt x="70157" y="216435"/>
                    <a:pt x="77565" y="193681"/>
                  </a:cubicBezTo>
                  <a:cubicBezTo>
                    <a:pt x="84973" y="170927"/>
                    <a:pt x="42111" y="327031"/>
                    <a:pt x="58515" y="307981"/>
                  </a:cubicBezTo>
                  <a:cubicBezTo>
                    <a:pt x="74919" y="288931"/>
                    <a:pt x="168052" y="107427"/>
                    <a:pt x="175990" y="79381"/>
                  </a:cubicBezTo>
                  <a:cubicBezTo>
                    <a:pt x="183927" y="51335"/>
                    <a:pt x="100319" y="147643"/>
                    <a:pt x="106140" y="139706"/>
                  </a:cubicBezTo>
                  <a:cubicBezTo>
                    <a:pt x="111961" y="131769"/>
                    <a:pt x="214619" y="-1052"/>
                    <a:pt x="214090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8D2C0E4F-AED8-51A1-0D59-113E1ABE5B13}"/>
                </a:ext>
              </a:extLst>
            </p:cNvPr>
            <p:cNvSpPr/>
            <p:nvPr/>
          </p:nvSpPr>
          <p:spPr>
            <a:xfrm>
              <a:off x="5580214" y="6311085"/>
              <a:ext cx="374727" cy="1027737"/>
            </a:xfrm>
            <a:custGeom>
              <a:avLst/>
              <a:gdLst>
                <a:gd name="connsiteX0" fmla="*/ 347511 w 374727"/>
                <a:gd name="connsiteY0" fmla="*/ 815 h 1027737"/>
                <a:gd name="connsiteX1" fmla="*/ 372911 w 374727"/>
                <a:gd name="connsiteY1" fmla="*/ 146865 h 1027737"/>
                <a:gd name="connsiteX2" fmla="*/ 287186 w 374727"/>
                <a:gd name="connsiteY2" fmla="*/ 400865 h 1027737"/>
                <a:gd name="connsiteX3" fmla="*/ 290361 w 374727"/>
                <a:gd name="connsiteY3" fmla="*/ 384990 h 1027737"/>
                <a:gd name="connsiteX4" fmla="*/ 103036 w 374727"/>
                <a:gd name="connsiteY4" fmla="*/ 778690 h 1027737"/>
                <a:gd name="connsiteX5" fmla="*/ 1436 w 374727"/>
                <a:gd name="connsiteY5" fmla="*/ 1026340 h 1027737"/>
                <a:gd name="connsiteX6" fmla="*/ 55411 w 374727"/>
                <a:gd name="connsiteY6" fmla="*/ 858065 h 1027737"/>
                <a:gd name="connsiteX7" fmla="*/ 217336 w 374727"/>
                <a:gd name="connsiteY7" fmla="*/ 432615 h 1027737"/>
                <a:gd name="connsiteX8" fmla="*/ 204636 w 374727"/>
                <a:gd name="connsiteY8" fmla="*/ 556440 h 1027737"/>
                <a:gd name="connsiteX9" fmla="*/ 299886 w 374727"/>
                <a:gd name="connsiteY9" fmla="*/ 296090 h 1027737"/>
                <a:gd name="connsiteX10" fmla="*/ 369736 w 374727"/>
                <a:gd name="connsiteY10" fmla="*/ 96065 h 1027737"/>
                <a:gd name="connsiteX11" fmla="*/ 347511 w 374727"/>
                <a:gd name="connsiteY11" fmla="*/ 815 h 102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727" h="1027737">
                  <a:moveTo>
                    <a:pt x="347511" y="815"/>
                  </a:moveTo>
                  <a:cubicBezTo>
                    <a:pt x="348040" y="9282"/>
                    <a:pt x="382965" y="80190"/>
                    <a:pt x="372911" y="146865"/>
                  </a:cubicBezTo>
                  <a:cubicBezTo>
                    <a:pt x="362857" y="213540"/>
                    <a:pt x="300944" y="361178"/>
                    <a:pt x="287186" y="400865"/>
                  </a:cubicBezTo>
                  <a:cubicBezTo>
                    <a:pt x="273428" y="440552"/>
                    <a:pt x="321053" y="322019"/>
                    <a:pt x="290361" y="384990"/>
                  </a:cubicBezTo>
                  <a:cubicBezTo>
                    <a:pt x="259669" y="447961"/>
                    <a:pt x="151190" y="671798"/>
                    <a:pt x="103036" y="778690"/>
                  </a:cubicBezTo>
                  <a:cubicBezTo>
                    <a:pt x="54882" y="885582"/>
                    <a:pt x="9373" y="1013111"/>
                    <a:pt x="1436" y="1026340"/>
                  </a:cubicBezTo>
                  <a:cubicBezTo>
                    <a:pt x="-6501" y="1039569"/>
                    <a:pt x="19428" y="957019"/>
                    <a:pt x="55411" y="858065"/>
                  </a:cubicBezTo>
                  <a:cubicBezTo>
                    <a:pt x="91394" y="759111"/>
                    <a:pt x="192465" y="482886"/>
                    <a:pt x="217336" y="432615"/>
                  </a:cubicBezTo>
                  <a:cubicBezTo>
                    <a:pt x="242207" y="382344"/>
                    <a:pt x="190878" y="579194"/>
                    <a:pt x="204636" y="556440"/>
                  </a:cubicBezTo>
                  <a:cubicBezTo>
                    <a:pt x="218394" y="533686"/>
                    <a:pt x="272369" y="372819"/>
                    <a:pt x="299886" y="296090"/>
                  </a:cubicBezTo>
                  <a:cubicBezTo>
                    <a:pt x="327403" y="219361"/>
                    <a:pt x="358094" y="140515"/>
                    <a:pt x="369736" y="96065"/>
                  </a:cubicBezTo>
                  <a:cubicBezTo>
                    <a:pt x="381378" y="51615"/>
                    <a:pt x="346982" y="-7652"/>
                    <a:pt x="347511" y="8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97BE0237-F2C4-B583-DC44-32DE7E0FEFE4}"/>
                </a:ext>
              </a:extLst>
            </p:cNvPr>
            <p:cNvSpPr/>
            <p:nvPr/>
          </p:nvSpPr>
          <p:spPr>
            <a:xfrm>
              <a:off x="5740396" y="6272981"/>
              <a:ext cx="111137" cy="29394"/>
            </a:xfrm>
            <a:custGeom>
              <a:avLst/>
              <a:gdLst>
                <a:gd name="connsiteX0" fmla="*/ 4 w 111137"/>
                <a:gd name="connsiteY0" fmla="*/ 29394 h 29394"/>
                <a:gd name="connsiteX1" fmla="*/ 69854 w 111137"/>
                <a:gd name="connsiteY1" fmla="*/ 819 h 29394"/>
                <a:gd name="connsiteX2" fmla="*/ 111129 w 111137"/>
                <a:gd name="connsiteY2" fmla="*/ 7169 h 29394"/>
                <a:gd name="connsiteX3" fmla="*/ 66679 w 111137"/>
                <a:gd name="connsiteY3" fmla="*/ 819 h 29394"/>
                <a:gd name="connsiteX4" fmla="*/ 4 w 111137"/>
                <a:gd name="connsiteY4" fmla="*/ 29394 h 2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37" h="29394">
                  <a:moveTo>
                    <a:pt x="4" y="29394"/>
                  </a:moveTo>
                  <a:cubicBezTo>
                    <a:pt x="533" y="29394"/>
                    <a:pt x="51333" y="4523"/>
                    <a:pt x="69854" y="819"/>
                  </a:cubicBezTo>
                  <a:cubicBezTo>
                    <a:pt x="88375" y="-2885"/>
                    <a:pt x="111658" y="7169"/>
                    <a:pt x="111129" y="7169"/>
                  </a:cubicBezTo>
                  <a:cubicBezTo>
                    <a:pt x="110600" y="7169"/>
                    <a:pt x="82554" y="-2885"/>
                    <a:pt x="66679" y="819"/>
                  </a:cubicBezTo>
                  <a:cubicBezTo>
                    <a:pt x="50804" y="4523"/>
                    <a:pt x="-525" y="29394"/>
                    <a:pt x="4" y="293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88563EF7-D0D1-2807-DF6E-EF7696B4CF62}"/>
                </a:ext>
              </a:extLst>
            </p:cNvPr>
            <p:cNvSpPr/>
            <p:nvPr/>
          </p:nvSpPr>
          <p:spPr>
            <a:xfrm>
              <a:off x="5753097" y="6276787"/>
              <a:ext cx="92104" cy="44695"/>
            </a:xfrm>
            <a:custGeom>
              <a:avLst/>
              <a:gdLst>
                <a:gd name="connsiteX0" fmla="*/ 3 w 92104"/>
                <a:gd name="connsiteY0" fmla="*/ 44638 h 44695"/>
                <a:gd name="connsiteX1" fmla="*/ 69853 w 92104"/>
                <a:gd name="connsiteY1" fmla="*/ 9713 h 44695"/>
                <a:gd name="connsiteX2" fmla="*/ 92078 w 92104"/>
                <a:gd name="connsiteY2" fmla="*/ 16063 h 44695"/>
                <a:gd name="connsiteX3" fmla="*/ 66678 w 92104"/>
                <a:gd name="connsiteY3" fmla="*/ 188 h 44695"/>
                <a:gd name="connsiteX4" fmla="*/ 3 w 92104"/>
                <a:gd name="connsiteY4" fmla="*/ 44638 h 4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04" h="44695">
                  <a:moveTo>
                    <a:pt x="3" y="44638"/>
                  </a:moveTo>
                  <a:cubicBezTo>
                    <a:pt x="532" y="46225"/>
                    <a:pt x="54507" y="14476"/>
                    <a:pt x="69853" y="9713"/>
                  </a:cubicBezTo>
                  <a:cubicBezTo>
                    <a:pt x="85199" y="4950"/>
                    <a:pt x="92607" y="17650"/>
                    <a:pt x="92078" y="16063"/>
                  </a:cubicBezTo>
                  <a:cubicBezTo>
                    <a:pt x="91549" y="14476"/>
                    <a:pt x="77261" y="-1929"/>
                    <a:pt x="66678" y="188"/>
                  </a:cubicBezTo>
                  <a:cubicBezTo>
                    <a:pt x="56095" y="2305"/>
                    <a:pt x="-526" y="43051"/>
                    <a:pt x="3" y="44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AD2A4B0C-EABB-81BB-F6A5-119198C01E2D}"/>
                </a:ext>
              </a:extLst>
            </p:cNvPr>
            <p:cNvSpPr/>
            <p:nvPr/>
          </p:nvSpPr>
          <p:spPr>
            <a:xfrm>
              <a:off x="5778302" y="6324508"/>
              <a:ext cx="127622" cy="54147"/>
            </a:xfrm>
            <a:custGeom>
              <a:avLst/>
              <a:gdLst>
                <a:gd name="connsiteX0" fmla="*/ 198 w 127622"/>
                <a:gd name="connsiteY0" fmla="*/ 54067 h 54147"/>
                <a:gd name="connsiteX1" fmla="*/ 66873 w 127622"/>
                <a:gd name="connsiteY1" fmla="*/ 12792 h 54147"/>
                <a:gd name="connsiteX2" fmla="*/ 127198 w 127622"/>
                <a:gd name="connsiteY2" fmla="*/ 35017 h 54147"/>
                <a:gd name="connsiteX3" fmla="*/ 89098 w 127622"/>
                <a:gd name="connsiteY3" fmla="*/ 92 h 54147"/>
                <a:gd name="connsiteX4" fmla="*/ 198 w 127622"/>
                <a:gd name="connsiteY4" fmla="*/ 54067 h 5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22" h="54147">
                  <a:moveTo>
                    <a:pt x="198" y="54067"/>
                  </a:moveTo>
                  <a:cubicBezTo>
                    <a:pt x="-3506" y="56184"/>
                    <a:pt x="45706" y="15967"/>
                    <a:pt x="66873" y="12792"/>
                  </a:cubicBezTo>
                  <a:cubicBezTo>
                    <a:pt x="88040" y="9617"/>
                    <a:pt x="123494" y="37134"/>
                    <a:pt x="127198" y="35017"/>
                  </a:cubicBezTo>
                  <a:cubicBezTo>
                    <a:pt x="130902" y="32900"/>
                    <a:pt x="109735" y="-2025"/>
                    <a:pt x="89098" y="92"/>
                  </a:cubicBezTo>
                  <a:cubicBezTo>
                    <a:pt x="68461" y="2209"/>
                    <a:pt x="3902" y="51950"/>
                    <a:pt x="198" y="54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D6E9876C-1D79-63AD-93E7-0AF8FA3B3E28}"/>
                </a:ext>
              </a:extLst>
            </p:cNvPr>
            <p:cNvSpPr/>
            <p:nvPr/>
          </p:nvSpPr>
          <p:spPr>
            <a:xfrm>
              <a:off x="5549614" y="6327759"/>
              <a:ext cx="274748" cy="748472"/>
            </a:xfrm>
            <a:custGeom>
              <a:avLst/>
              <a:gdLst>
                <a:gd name="connsiteX0" fmla="*/ 152686 w 274748"/>
                <a:gd name="connsiteY0" fmla="*/ 16 h 748472"/>
                <a:gd name="connsiteX1" fmla="*/ 216186 w 274748"/>
                <a:gd name="connsiteY1" fmla="*/ 76216 h 748472"/>
                <a:gd name="connsiteX2" fmla="*/ 197136 w 274748"/>
                <a:gd name="connsiteY2" fmla="*/ 171466 h 748472"/>
                <a:gd name="connsiteX3" fmla="*/ 187611 w 274748"/>
                <a:gd name="connsiteY3" fmla="*/ 260366 h 748472"/>
                <a:gd name="connsiteX4" fmla="*/ 136811 w 274748"/>
                <a:gd name="connsiteY4" fmla="*/ 349266 h 748472"/>
                <a:gd name="connsiteX5" fmla="*/ 120936 w 274748"/>
                <a:gd name="connsiteY5" fmla="*/ 444516 h 748472"/>
                <a:gd name="connsiteX6" fmla="*/ 76486 w 274748"/>
                <a:gd name="connsiteY6" fmla="*/ 536591 h 748472"/>
                <a:gd name="connsiteX7" fmla="*/ 95536 w 274748"/>
                <a:gd name="connsiteY7" fmla="*/ 517541 h 748472"/>
                <a:gd name="connsiteX8" fmla="*/ 38386 w 274748"/>
                <a:gd name="connsiteY8" fmla="*/ 657241 h 748472"/>
                <a:gd name="connsiteX9" fmla="*/ 44736 w 274748"/>
                <a:gd name="connsiteY9" fmla="*/ 520716 h 748472"/>
                <a:gd name="connsiteX10" fmla="*/ 3461 w 274748"/>
                <a:gd name="connsiteY10" fmla="*/ 704866 h 748472"/>
                <a:gd name="connsiteX11" fmla="*/ 6636 w 274748"/>
                <a:gd name="connsiteY11" fmla="*/ 742966 h 748472"/>
                <a:gd name="connsiteX12" fmla="*/ 41561 w 274748"/>
                <a:gd name="connsiteY12" fmla="*/ 615966 h 748472"/>
                <a:gd name="connsiteX13" fmla="*/ 127286 w 274748"/>
                <a:gd name="connsiteY13" fmla="*/ 457216 h 748472"/>
                <a:gd name="connsiteX14" fmla="*/ 228886 w 274748"/>
                <a:gd name="connsiteY14" fmla="*/ 190516 h 748472"/>
                <a:gd name="connsiteX15" fmla="*/ 184436 w 274748"/>
                <a:gd name="connsiteY15" fmla="*/ 250841 h 748472"/>
                <a:gd name="connsiteX16" fmla="*/ 273336 w 274748"/>
                <a:gd name="connsiteY16" fmla="*/ 63516 h 748472"/>
                <a:gd name="connsiteX17" fmla="*/ 235236 w 274748"/>
                <a:gd name="connsiteY17" fmla="*/ 82566 h 748472"/>
                <a:gd name="connsiteX18" fmla="*/ 152686 w 274748"/>
                <a:gd name="connsiteY18" fmla="*/ 16 h 74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748" h="748472">
                  <a:moveTo>
                    <a:pt x="152686" y="16"/>
                  </a:moveTo>
                  <a:cubicBezTo>
                    <a:pt x="149511" y="-1042"/>
                    <a:pt x="208778" y="47641"/>
                    <a:pt x="216186" y="76216"/>
                  </a:cubicBezTo>
                  <a:cubicBezTo>
                    <a:pt x="223594" y="104791"/>
                    <a:pt x="201898" y="140775"/>
                    <a:pt x="197136" y="171466"/>
                  </a:cubicBezTo>
                  <a:cubicBezTo>
                    <a:pt x="192374" y="202157"/>
                    <a:pt x="197665" y="230733"/>
                    <a:pt x="187611" y="260366"/>
                  </a:cubicBezTo>
                  <a:cubicBezTo>
                    <a:pt x="177557" y="289999"/>
                    <a:pt x="147923" y="318574"/>
                    <a:pt x="136811" y="349266"/>
                  </a:cubicBezTo>
                  <a:cubicBezTo>
                    <a:pt x="125698" y="379958"/>
                    <a:pt x="130990" y="413295"/>
                    <a:pt x="120936" y="444516"/>
                  </a:cubicBezTo>
                  <a:cubicBezTo>
                    <a:pt x="110882" y="475737"/>
                    <a:pt x="80719" y="524420"/>
                    <a:pt x="76486" y="536591"/>
                  </a:cubicBezTo>
                  <a:cubicBezTo>
                    <a:pt x="72253" y="548762"/>
                    <a:pt x="101886" y="497433"/>
                    <a:pt x="95536" y="517541"/>
                  </a:cubicBezTo>
                  <a:cubicBezTo>
                    <a:pt x="89186" y="537649"/>
                    <a:pt x="46853" y="656712"/>
                    <a:pt x="38386" y="657241"/>
                  </a:cubicBezTo>
                  <a:cubicBezTo>
                    <a:pt x="29919" y="657770"/>
                    <a:pt x="50557" y="512779"/>
                    <a:pt x="44736" y="520716"/>
                  </a:cubicBezTo>
                  <a:cubicBezTo>
                    <a:pt x="38915" y="528653"/>
                    <a:pt x="9811" y="667824"/>
                    <a:pt x="3461" y="704866"/>
                  </a:cubicBezTo>
                  <a:cubicBezTo>
                    <a:pt x="-2889" y="741908"/>
                    <a:pt x="286" y="757783"/>
                    <a:pt x="6636" y="742966"/>
                  </a:cubicBezTo>
                  <a:cubicBezTo>
                    <a:pt x="12986" y="728149"/>
                    <a:pt x="21453" y="663591"/>
                    <a:pt x="41561" y="615966"/>
                  </a:cubicBezTo>
                  <a:cubicBezTo>
                    <a:pt x="61669" y="568341"/>
                    <a:pt x="96065" y="528124"/>
                    <a:pt x="127286" y="457216"/>
                  </a:cubicBezTo>
                  <a:cubicBezTo>
                    <a:pt x="158507" y="386308"/>
                    <a:pt x="219361" y="224912"/>
                    <a:pt x="228886" y="190516"/>
                  </a:cubicBezTo>
                  <a:cubicBezTo>
                    <a:pt x="238411" y="156120"/>
                    <a:pt x="177028" y="272008"/>
                    <a:pt x="184436" y="250841"/>
                  </a:cubicBezTo>
                  <a:cubicBezTo>
                    <a:pt x="191844" y="229674"/>
                    <a:pt x="264869" y="91562"/>
                    <a:pt x="273336" y="63516"/>
                  </a:cubicBezTo>
                  <a:cubicBezTo>
                    <a:pt x="281803" y="35470"/>
                    <a:pt x="250053" y="87858"/>
                    <a:pt x="235236" y="82566"/>
                  </a:cubicBezTo>
                  <a:cubicBezTo>
                    <a:pt x="220419" y="77274"/>
                    <a:pt x="155861" y="1074"/>
                    <a:pt x="152686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15CB03E5-B4AA-D10F-EE8C-5ED34B586478}"/>
                </a:ext>
              </a:extLst>
            </p:cNvPr>
            <p:cNvSpPr/>
            <p:nvPr/>
          </p:nvSpPr>
          <p:spPr>
            <a:xfrm>
              <a:off x="5385231" y="7065063"/>
              <a:ext cx="145868" cy="216859"/>
            </a:xfrm>
            <a:custGeom>
              <a:avLst/>
              <a:gdLst>
                <a:gd name="connsiteX0" fmla="*/ 145619 w 145868"/>
                <a:gd name="connsiteY0" fmla="*/ 2487 h 216859"/>
                <a:gd name="connsiteX1" fmla="*/ 2744 w 145868"/>
                <a:gd name="connsiteY1" fmla="*/ 212037 h 216859"/>
                <a:gd name="connsiteX2" fmla="*/ 53544 w 145868"/>
                <a:gd name="connsiteY2" fmla="*/ 142187 h 216859"/>
                <a:gd name="connsiteX3" fmla="*/ 78944 w 145868"/>
                <a:gd name="connsiteY3" fmla="*/ 56462 h 216859"/>
                <a:gd name="connsiteX4" fmla="*/ 37669 w 145868"/>
                <a:gd name="connsiteY4" fmla="*/ 94562 h 216859"/>
                <a:gd name="connsiteX5" fmla="*/ 145619 w 145868"/>
                <a:gd name="connsiteY5" fmla="*/ 2487 h 21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68" h="216859">
                  <a:moveTo>
                    <a:pt x="145619" y="2487"/>
                  </a:moveTo>
                  <a:cubicBezTo>
                    <a:pt x="139798" y="22066"/>
                    <a:pt x="18090" y="188754"/>
                    <a:pt x="2744" y="212037"/>
                  </a:cubicBezTo>
                  <a:cubicBezTo>
                    <a:pt x="-12602" y="235320"/>
                    <a:pt x="40844" y="168116"/>
                    <a:pt x="53544" y="142187"/>
                  </a:cubicBezTo>
                  <a:cubicBezTo>
                    <a:pt x="66244" y="116258"/>
                    <a:pt x="81590" y="64399"/>
                    <a:pt x="78944" y="56462"/>
                  </a:cubicBezTo>
                  <a:cubicBezTo>
                    <a:pt x="76298" y="48525"/>
                    <a:pt x="21794" y="104087"/>
                    <a:pt x="37669" y="94562"/>
                  </a:cubicBezTo>
                  <a:cubicBezTo>
                    <a:pt x="53544" y="85037"/>
                    <a:pt x="151440" y="-17092"/>
                    <a:pt x="145619" y="2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68B982C1-C471-E75B-1D68-709586D5FB69}"/>
                </a:ext>
              </a:extLst>
            </p:cNvPr>
            <p:cNvSpPr/>
            <p:nvPr/>
          </p:nvSpPr>
          <p:spPr>
            <a:xfrm>
              <a:off x="5171384" y="7140499"/>
              <a:ext cx="365820" cy="260640"/>
            </a:xfrm>
            <a:custGeom>
              <a:avLst/>
              <a:gdLst>
                <a:gd name="connsiteX0" fmla="*/ 691 w 365820"/>
                <a:gd name="connsiteY0" fmla="*/ 174701 h 260640"/>
                <a:gd name="connsiteX1" fmla="*/ 108641 w 365820"/>
                <a:gd name="connsiteY1" fmla="*/ 260426 h 260640"/>
                <a:gd name="connsiteX2" fmla="*/ 235641 w 365820"/>
                <a:gd name="connsiteY2" fmla="*/ 200101 h 260640"/>
                <a:gd name="connsiteX3" fmla="*/ 203891 w 365820"/>
                <a:gd name="connsiteY3" fmla="*/ 231851 h 260640"/>
                <a:gd name="connsiteX4" fmla="*/ 289616 w 365820"/>
                <a:gd name="connsiteY4" fmla="*/ 136601 h 260640"/>
                <a:gd name="connsiteX5" fmla="*/ 280091 w 365820"/>
                <a:gd name="connsiteY5" fmla="*/ 149301 h 260640"/>
                <a:gd name="connsiteX6" fmla="*/ 365816 w 365820"/>
                <a:gd name="connsiteY6" fmla="*/ 76 h 260640"/>
                <a:gd name="connsiteX7" fmla="*/ 283266 w 365820"/>
                <a:gd name="connsiteY7" fmla="*/ 130251 h 260640"/>
                <a:gd name="connsiteX8" fmla="*/ 172141 w 365820"/>
                <a:gd name="connsiteY8" fmla="*/ 219151 h 260640"/>
                <a:gd name="connsiteX9" fmla="*/ 149916 w 365820"/>
                <a:gd name="connsiteY9" fmla="*/ 241376 h 260640"/>
                <a:gd name="connsiteX10" fmla="*/ 67366 w 365820"/>
                <a:gd name="connsiteY10" fmla="*/ 241376 h 260640"/>
                <a:gd name="connsiteX11" fmla="*/ 691 w 365820"/>
                <a:gd name="connsiteY11" fmla="*/ 174701 h 26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5820" h="260640">
                  <a:moveTo>
                    <a:pt x="691" y="174701"/>
                  </a:moveTo>
                  <a:cubicBezTo>
                    <a:pt x="7570" y="177876"/>
                    <a:pt x="69483" y="256193"/>
                    <a:pt x="108641" y="260426"/>
                  </a:cubicBezTo>
                  <a:cubicBezTo>
                    <a:pt x="147799" y="264659"/>
                    <a:pt x="219766" y="204863"/>
                    <a:pt x="235641" y="200101"/>
                  </a:cubicBezTo>
                  <a:cubicBezTo>
                    <a:pt x="251516" y="195339"/>
                    <a:pt x="194895" y="242434"/>
                    <a:pt x="203891" y="231851"/>
                  </a:cubicBezTo>
                  <a:cubicBezTo>
                    <a:pt x="212887" y="221268"/>
                    <a:pt x="276916" y="150359"/>
                    <a:pt x="289616" y="136601"/>
                  </a:cubicBezTo>
                  <a:cubicBezTo>
                    <a:pt x="302316" y="122843"/>
                    <a:pt x="267391" y="172055"/>
                    <a:pt x="280091" y="149301"/>
                  </a:cubicBezTo>
                  <a:cubicBezTo>
                    <a:pt x="292791" y="126547"/>
                    <a:pt x="365287" y="3251"/>
                    <a:pt x="365816" y="76"/>
                  </a:cubicBezTo>
                  <a:cubicBezTo>
                    <a:pt x="366345" y="-3099"/>
                    <a:pt x="315545" y="93739"/>
                    <a:pt x="283266" y="130251"/>
                  </a:cubicBezTo>
                  <a:cubicBezTo>
                    <a:pt x="250987" y="166763"/>
                    <a:pt x="194366" y="200630"/>
                    <a:pt x="172141" y="219151"/>
                  </a:cubicBezTo>
                  <a:cubicBezTo>
                    <a:pt x="149916" y="237672"/>
                    <a:pt x="167378" y="237672"/>
                    <a:pt x="149916" y="241376"/>
                  </a:cubicBezTo>
                  <a:cubicBezTo>
                    <a:pt x="132454" y="245080"/>
                    <a:pt x="94883" y="249843"/>
                    <a:pt x="67366" y="241376"/>
                  </a:cubicBezTo>
                  <a:cubicBezTo>
                    <a:pt x="39849" y="232909"/>
                    <a:pt x="-6188" y="171526"/>
                    <a:pt x="691" y="174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3415713C-7034-6747-B9AA-B624CFA30C67}"/>
                </a:ext>
              </a:extLst>
            </p:cNvPr>
            <p:cNvSpPr/>
            <p:nvPr/>
          </p:nvSpPr>
          <p:spPr>
            <a:xfrm>
              <a:off x="5628269" y="6380276"/>
              <a:ext cx="131974" cy="446680"/>
            </a:xfrm>
            <a:custGeom>
              <a:avLst/>
              <a:gdLst>
                <a:gd name="connsiteX0" fmla="*/ 131181 w 131974"/>
                <a:gd name="connsiteY0" fmla="*/ 1474 h 446680"/>
                <a:gd name="connsiteX1" fmla="*/ 83556 w 131974"/>
                <a:gd name="connsiteY1" fmla="*/ 125299 h 446680"/>
                <a:gd name="connsiteX2" fmla="*/ 42281 w 131974"/>
                <a:gd name="connsiteY2" fmla="*/ 271349 h 446680"/>
                <a:gd name="connsiteX3" fmla="*/ 39106 w 131974"/>
                <a:gd name="connsiteY3" fmla="*/ 242774 h 446680"/>
                <a:gd name="connsiteX4" fmla="*/ 1006 w 131974"/>
                <a:gd name="connsiteY4" fmla="*/ 445974 h 446680"/>
                <a:gd name="connsiteX5" fmla="*/ 13706 w 131974"/>
                <a:gd name="connsiteY5" fmla="*/ 306274 h 446680"/>
                <a:gd name="connsiteX6" fmla="*/ 42281 w 131974"/>
                <a:gd name="connsiteY6" fmla="*/ 211024 h 446680"/>
                <a:gd name="connsiteX7" fmla="*/ 131181 w 131974"/>
                <a:gd name="connsiteY7" fmla="*/ 1474 h 44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974" h="446680">
                  <a:moveTo>
                    <a:pt x="131181" y="1474"/>
                  </a:moveTo>
                  <a:cubicBezTo>
                    <a:pt x="138060" y="-12814"/>
                    <a:pt x="98373" y="80320"/>
                    <a:pt x="83556" y="125299"/>
                  </a:cubicBezTo>
                  <a:cubicBezTo>
                    <a:pt x="68739" y="170278"/>
                    <a:pt x="49689" y="251770"/>
                    <a:pt x="42281" y="271349"/>
                  </a:cubicBezTo>
                  <a:cubicBezTo>
                    <a:pt x="34873" y="290928"/>
                    <a:pt x="45985" y="213670"/>
                    <a:pt x="39106" y="242774"/>
                  </a:cubicBezTo>
                  <a:cubicBezTo>
                    <a:pt x="32227" y="271878"/>
                    <a:pt x="5239" y="435391"/>
                    <a:pt x="1006" y="445974"/>
                  </a:cubicBezTo>
                  <a:cubicBezTo>
                    <a:pt x="-3227" y="456557"/>
                    <a:pt x="6827" y="345432"/>
                    <a:pt x="13706" y="306274"/>
                  </a:cubicBezTo>
                  <a:cubicBezTo>
                    <a:pt x="20585" y="267116"/>
                    <a:pt x="25348" y="256532"/>
                    <a:pt x="42281" y="211024"/>
                  </a:cubicBezTo>
                  <a:cubicBezTo>
                    <a:pt x="59214" y="165516"/>
                    <a:pt x="124302" y="15762"/>
                    <a:pt x="131181" y="1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E1CDBF4A-6F01-C393-C4E7-7FA62AFECC9F}"/>
                </a:ext>
              </a:extLst>
            </p:cNvPr>
            <p:cNvSpPr/>
            <p:nvPr/>
          </p:nvSpPr>
          <p:spPr>
            <a:xfrm>
              <a:off x="4917348" y="7092328"/>
              <a:ext cx="553914" cy="86482"/>
            </a:xfrm>
            <a:custGeom>
              <a:avLst/>
              <a:gdLst>
                <a:gd name="connsiteX0" fmla="*/ 727 w 553914"/>
                <a:gd name="connsiteY0" fmla="*/ 86347 h 86482"/>
                <a:gd name="connsiteX1" fmla="*/ 251552 w 553914"/>
                <a:gd name="connsiteY1" fmla="*/ 51422 h 86482"/>
                <a:gd name="connsiteX2" fmla="*/ 203927 w 553914"/>
                <a:gd name="connsiteY2" fmla="*/ 83172 h 86482"/>
                <a:gd name="connsiteX3" fmla="*/ 391252 w 553914"/>
                <a:gd name="connsiteY3" fmla="*/ 35547 h 86482"/>
                <a:gd name="connsiteX4" fmla="*/ 553177 w 553914"/>
                <a:gd name="connsiteY4" fmla="*/ 57772 h 86482"/>
                <a:gd name="connsiteX5" fmla="*/ 451577 w 553914"/>
                <a:gd name="connsiteY5" fmla="*/ 16497 h 86482"/>
                <a:gd name="connsiteX6" fmla="*/ 457927 w 553914"/>
                <a:gd name="connsiteY6" fmla="*/ 622 h 86482"/>
                <a:gd name="connsiteX7" fmla="*/ 343627 w 553914"/>
                <a:gd name="connsiteY7" fmla="*/ 35547 h 86482"/>
                <a:gd name="connsiteX8" fmla="*/ 727 w 553914"/>
                <a:gd name="connsiteY8" fmla="*/ 86347 h 8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914" h="86482">
                  <a:moveTo>
                    <a:pt x="727" y="86347"/>
                  </a:moveTo>
                  <a:cubicBezTo>
                    <a:pt x="-14619" y="88993"/>
                    <a:pt x="217685" y="51951"/>
                    <a:pt x="251552" y="51422"/>
                  </a:cubicBezTo>
                  <a:cubicBezTo>
                    <a:pt x="285419" y="50893"/>
                    <a:pt x="180644" y="85818"/>
                    <a:pt x="203927" y="83172"/>
                  </a:cubicBezTo>
                  <a:cubicBezTo>
                    <a:pt x="227210" y="80526"/>
                    <a:pt x="333044" y="39780"/>
                    <a:pt x="391252" y="35547"/>
                  </a:cubicBezTo>
                  <a:cubicBezTo>
                    <a:pt x="449460" y="31314"/>
                    <a:pt x="543123" y="60947"/>
                    <a:pt x="553177" y="57772"/>
                  </a:cubicBezTo>
                  <a:cubicBezTo>
                    <a:pt x="563231" y="54597"/>
                    <a:pt x="467452" y="26022"/>
                    <a:pt x="451577" y="16497"/>
                  </a:cubicBezTo>
                  <a:cubicBezTo>
                    <a:pt x="435702" y="6972"/>
                    <a:pt x="475919" y="-2553"/>
                    <a:pt x="457927" y="622"/>
                  </a:cubicBezTo>
                  <a:cubicBezTo>
                    <a:pt x="439935" y="3797"/>
                    <a:pt x="420885" y="19672"/>
                    <a:pt x="343627" y="35547"/>
                  </a:cubicBezTo>
                  <a:cubicBezTo>
                    <a:pt x="266369" y="51422"/>
                    <a:pt x="16073" y="83701"/>
                    <a:pt x="727" y="86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962868AD-D3AA-4DB2-5ECE-37A70926038A}"/>
                </a:ext>
              </a:extLst>
            </p:cNvPr>
            <p:cNvSpPr/>
            <p:nvPr/>
          </p:nvSpPr>
          <p:spPr>
            <a:xfrm>
              <a:off x="4603686" y="6996914"/>
              <a:ext cx="264119" cy="71520"/>
            </a:xfrm>
            <a:custGeom>
              <a:avLst/>
              <a:gdLst>
                <a:gd name="connsiteX0" fmla="*/ 64 w 264119"/>
                <a:gd name="connsiteY0" fmla="*/ 67461 h 71520"/>
                <a:gd name="connsiteX1" fmla="*/ 257239 w 264119"/>
                <a:gd name="connsiteY1" fmla="*/ 29361 h 71520"/>
                <a:gd name="connsiteX2" fmla="*/ 193739 w 264119"/>
                <a:gd name="connsiteY2" fmla="*/ 786 h 71520"/>
                <a:gd name="connsiteX3" fmla="*/ 231839 w 264119"/>
                <a:gd name="connsiteY3" fmla="*/ 61111 h 71520"/>
                <a:gd name="connsiteX4" fmla="*/ 64 w 264119"/>
                <a:gd name="connsiteY4" fmla="*/ 67461 h 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19" h="71520">
                  <a:moveTo>
                    <a:pt x="64" y="67461"/>
                  </a:moveTo>
                  <a:cubicBezTo>
                    <a:pt x="4297" y="62169"/>
                    <a:pt x="224960" y="40473"/>
                    <a:pt x="257239" y="29361"/>
                  </a:cubicBezTo>
                  <a:cubicBezTo>
                    <a:pt x="289518" y="18248"/>
                    <a:pt x="197972" y="-4506"/>
                    <a:pt x="193739" y="786"/>
                  </a:cubicBezTo>
                  <a:cubicBezTo>
                    <a:pt x="189506" y="6078"/>
                    <a:pt x="263589" y="47353"/>
                    <a:pt x="231839" y="61111"/>
                  </a:cubicBezTo>
                  <a:cubicBezTo>
                    <a:pt x="200089" y="74869"/>
                    <a:pt x="-4169" y="72753"/>
                    <a:pt x="64" y="674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E50A7E0A-4894-8AC8-E188-CF07C80BBDDA}"/>
                </a:ext>
              </a:extLst>
            </p:cNvPr>
            <p:cNvSpPr/>
            <p:nvPr/>
          </p:nvSpPr>
          <p:spPr>
            <a:xfrm>
              <a:off x="4813880" y="7209935"/>
              <a:ext cx="512363" cy="108643"/>
            </a:xfrm>
            <a:custGeom>
              <a:avLst/>
              <a:gdLst>
                <a:gd name="connsiteX0" fmla="*/ 2595 w 512363"/>
                <a:gd name="connsiteY0" fmla="*/ 25890 h 108643"/>
                <a:gd name="connsiteX1" fmla="*/ 494720 w 512363"/>
                <a:gd name="connsiteY1" fmla="*/ 54465 h 108643"/>
                <a:gd name="connsiteX2" fmla="*/ 396295 w 512363"/>
                <a:gd name="connsiteY2" fmla="*/ 63990 h 108643"/>
                <a:gd name="connsiteX3" fmla="*/ 329620 w 512363"/>
                <a:gd name="connsiteY3" fmla="*/ 102090 h 108643"/>
                <a:gd name="connsiteX4" fmla="*/ 237545 w 512363"/>
                <a:gd name="connsiteY4" fmla="*/ 105265 h 108643"/>
                <a:gd name="connsiteX5" fmla="*/ 491545 w 512363"/>
                <a:gd name="connsiteY5" fmla="*/ 67165 h 108643"/>
                <a:gd name="connsiteX6" fmla="*/ 361370 w 512363"/>
                <a:gd name="connsiteY6" fmla="*/ 54465 h 108643"/>
                <a:gd name="connsiteX7" fmla="*/ 396295 w 512363"/>
                <a:gd name="connsiteY7" fmla="*/ 490 h 108643"/>
                <a:gd name="connsiteX8" fmla="*/ 304220 w 512363"/>
                <a:gd name="connsiteY8" fmla="*/ 29065 h 108643"/>
                <a:gd name="connsiteX9" fmla="*/ 2595 w 512363"/>
                <a:gd name="connsiteY9" fmla="*/ 25890 h 10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363" h="108643">
                  <a:moveTo>
                    <a:pt x="2595" y="25890"/>
                  </a:moveTo>
                  <a:cubicBezTo>
                    <a:pt x="34345" y="30123"/>
                    <a:pt x="429103" y="48115"/>
                    <a:pt x="494720" y="54465"/>
                  </a:cubicBezTo>
                  <a:cubicBezTo>
                    <a:pt x="560337" y="60815"/>
                    <a:pt x="423811" y="56053"/>
                    <a:pt x="396295" y="63990"/>
                  </a:cubicBezTo>
                  <a:cubicBezTo>
                    <a:pt x="368779" y="71927"/>
                    <a:pt x="356078" y="95211"/>
                    <a:pt x="329620" y="102090"/>
                  </a:cubicBezTo>
                  <a:cubicBezTo>
                    <a:pt x="303162" y="108969"/>
                    <a:pt x="210557" y="111086"/>
                    <a:pt x="237545" y="105265"/>
                  </a:cubicBezTo>
                  <a:cubicBezTo>
                    <a:pt x="264533" y="99444"/>
                    <a:pt x="470907" y="75632"/>
                    <a:pt x="491545" y="67165"/>
                  </a:cubicBezTo>
                  <a:cubicBezTo>
                    <a:pt x="512183" y="58698"/>
                    <a:pt x="377245" y="65578"/>
                    <a:pt x="361370" y="54465"/>
                  </a:cubicBezTo>
                  <a:cubicBezTo>
                    <a:pt x="345495" y="43353"/>
                    <a:pt x="405820" y="4723"/>
                    <a:pt x="396295" y="490"/>
                  </a:cubicBezTo>
                  <a:cubicBezTo>
                    <a:pt x="386770" y="-3743"/>
                    <a:pt x="368778" y="20598"/>
                    <a:pt x="304220" y="29065"/>
                  </a:cubicBezTo>
                  <a:cubicBezTo>
                    <a:pt x="239662" y="37532"/>
                    <a:pt x="-29155" y="21657"/>
                    <a:pt x="2595" y="258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EE15A56F-117E-48C1-4E4D-28852AB2B5C0}"/>
                </a:ext>
              </a:extLst>
            </p:cNvPr>
            <p:cNvSpPr/>
            <p:nvPr/>
          </p:nvSpPr>
          <p:spPr>
            <a:xfrm>
              <a:off x="6194318" y="5704993"/>
              <a:ext cx="86081" cy="412576"/>
            </a:xfrm>
            <a:custGeom>
              <a:avLst/>
              <a:gdLst>
                <a:gd name="connsiteX0" fmla="*/ 85832 w 86081"/>
                <a:gd name="connsiteY0" fmla="*/ 482 h 412576"/>
                <a:gd name="connsiteX1" fmla="*/ 28682 w 86081"/>
                <a:gd name="connsiteY1" fmla="*/ 92557 h 412576"/>
                <a:gd name="connsiteX2" fmla="*/ 22332 w 86081"/>
                <a:gd name="connsiteY2" fmla="*/ 244957 h 412576"/>
                <a:gd name="connsiteX3" fmla="*/ 15982 w 86081"/>
                <a:gd name="connsiteY3" fmla="*/ 197332 h 412576"/>
                <a:gd name="connsiteX4" fmla="*/ 19157 w 86081"/>
                <a:gd name="connsiteY4" fmla="*/ 406882 h 412576"/>
                <a:gd name="connsiteX5" fmla="*/ 19157 w 86081"/>
                <a:gd name="connsiteY5" fmla="*/ 333857 h 412576"/>
                <a:gd name="connsiteX6" fmla="*/ 3282 w 86081"/>
                <a:gd name="connsiteY6" fmla="*/ 130657 h 412576"/>
                <a:gd name="connsiteX7" fmla="*/ 85832 w 86081"/>
                <a:gd name="connsiteY7" fmla="*/ 482 h 4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081" h="412576">
                  <a:moveTo>
                    <a:pt x="85832" y="482"/>
                  </a:moveTo>
                  <a:cubicBezTo>
                    <a:pt x="90065" y="-5868"/>
                    <a:pt x="39265" y="51811"/>
                    <a:pt x="28682" y="92557"/>
                  </a:cubicBezTo>
                  <a:cubicBezTo>
                    <a:pt x="18099" y="133303"/>
                    <a:pt x="24449" y="227495"/>
                    <a:pt x="22332" y="244957"/>
                  </a:cubicBezTo>
                  <a:cubicBezTo>
                    <a:pt x="20215" y="262419"/>
                    <a:pt x="16511" y="170345"/>
                    <a:pt x="15982" y="197332"/>
                  </a:cubicBezTo>
                  <a:cubicBezTo>
                    <a:pt x="15453" y="224319"/>
                    <a:pt x="18628" y="384128"/>
                    <a:pt x="19157" y="406882"/>
                  </a:cubicBezTo>
                  <a:cubicBezTo>
                    <a:pt x="19686" y="429636"/>
                    <a:pt x="21803" y="379894"/>
                    <a:pt x="19157" y="333857"/>
                  </a:cubicBezTo>
                  <a:cubicBezTo>
                    <a:pt x="16511" y="287820"/>
                    <a:pt x="-8889" y="183574"/>
                    <a:pt x="3282" y="130657"/>
                  </a:cubicBezTo>
                  <a:cubicBezTo>
                    <a:pt x="15453" y="77740"/>
                    <a:pt x="81599" y="6832"/>
                    <a:pt x="85832" y="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895738BD-EEF0-3437-650F-705288CC8F6A}"/>
                </a:ext>
              </a:extLst>
            </p:cNvPr>
            <p:cNvSpPr/>
            <p:nvPr/>
          </p:nvSpPr>
          <p:spPr>
            <a:xfrm>
              <a:off x="6154341" y="6104867"/>
              <a:ext cx="72193" cy="457163"/>
            </a:xfrm>
            <a:custGeom>
              <a:avLst/>
              <a:gdLst>
                <a:gd name="connsiteX0" fmla="*/ 71834 w 72193"/>
                <a:gd name="connsiteY0" fmla="*/ 658 h 457163"/>
                <a:gd name="connsiteX1" fmla="*/ 40084 w 72193"/>
                <a:gd name="connsiteY1" fmla="*/ 102258 h 457163"/>
                <a:gd name="connsiteX2" fmla="*/ 14684 w 72193"/>
                <a:gd name="connsiteY2" fmla="*/ 264183 h 457163"/>
                <a:gd name="connsiteX3" fmla="*/ 17859 w 72193"/>
                <a:gd name="connsiteY3" fmla="*/ 248308 h 457163"/>
                <a:gd name="connsiteX4" fmla="*/ 1984 w 72193"/>
                <a:gd name="connsiteY4" fmla="*/ 448333 h 457163"/>
                <a:gd name="connsiteX5" fmla="*/ 1984 w 72193"/>
                <a:gd name="connsiteY5" fmla="*/ 394358 h 457163"/>
                <a:gd name="connsiteX6" fmla="*/ 17859 w 72193"/>
                <a:gd name="connsiteY6" fmla="*/ 149883 h 457163"/>
                <a:gd name="connsiteX7" fmla="*/ 71834 w 72193"/>
                <a:gd name="connsiteY7" fmla="*/ 658 h 4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193" h="457163">
                  <a:moveTo>
                    <a:pt x="71834" y="658"/>
                  </a:moveTo>
                  <a:cubicBezTo>
                    <a:pt x="75538" y="-7279"/>
                    <a:pt x="49609" y="58337"/>
                    <a:pt x="40084" y="102258"/>
                  </a:cubicBezTo>
                  <a:cubicBezTo>
                    <a:pt x="30559" y="146179"/>
                    <a:pt x="18388" y="239841"/>
                    <a:pt x="14684" y="264183"/>
                  </a:cubicBezTo>
                  <a:cubicBezTo>
                    <a:pt x="10980" y="288525"/>
                    <a:pt x="19976" y="217616"/>
                    <a:pt x="17859" y="248308"/>
                  </a:cubicBezTo>
                  <a:cubicBezTo>
                    <a:pt x="15742" y="279000"/>
                    <a:pt x="4630" y="423991"/>
                    <a:pt x="1984" y="448333"/>
                  </a:cubicBezTo>
                  <a:cubicBezTo>
                    <a:pt x="-662" y="472675"/>
                    <a:pt x="-662" y="444100"/>
                    <a:pt x="1984" y="394358"/>
                  </a:cubicBezTo>
                  <a:cubicBezTo>
                    <a:pt x="4630" y="344616"/>
                    <a:pt x="7805" y="211266"/>
                    <a:pt x="17859" y="149883"/>
                  </a:cubicBezTo>
                  <a:cubicBezTo>
                    <a:pt x="27913" y="88500"/>
                    <a:pt x="68130" y="8595"/>
                    <a:pt x="71834" y="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5A06A943-5711-B1E1-A20F-595F42AA05A6}"/>
                </a:ext>
              </a:extLst>
            </p:cNvPr>
            <p:cNvSpPr/>
            <p:nvPr/>
          </p:nvSpPr>
          <p:spPr>
            <a:xfrm>
              <a:off x="5672892" y="6504823"/>
              <a:ext cx="526627" cy="729474"/>
            </a:xfrm>
            <a:custGeom>
              <a:avLst/>
              <a:gdLst>
                <a:gd name="connsiteX0" fmla="*/ 521533 w 526627"/>
                <a:gd name="connsiteY0" fmla="*/ 752 h 729474"/>
                <a:gd name="connsiteX1" fmla="*/ 385008 w 526627"/>
                <a:gd name="connsiteY1" fmla="*/ 130927 h 729474"/>
                <a:gd name="connsiteX2" fmla="*/ 197683 w 526627"/>
                <a:gd name="connsiteY2" fmla="*/ 410327 h 729474"/>
                <a:gd name="connsiteX3" fmla="*/ 204033 w 526627"/>
                <a:gd name="connsiteY3" fmla="*/ 400802 h 729474"/>
                <a:gd name="connsiteX4" fmla="*/ 13533 w 526627"/>
                <a:gd name="connsiteY4" fmla="*/ 708777 h 729474"/>
                <a:gd name="connsiteX5" fmla="*/ 42108 w 526627"/>
                <a:gd name="connsiteY5" fmla="*/ 657977 h 729474"/>
                <a:gd name="connsiteX6" fmla="*/ 254833 w 526627"/>
                <a:gd name="connsiteY6" fmla="*/ 308727 h 729474"/>
                <a:gd name="connsiteX7" fmla="*/ 473908 w 526627"/>
                <a:gd name="connsiteY7" fmla="*/ 86477 h 729474"/>
                <a:gd name="connsiteX8" fmla="*/ 521533 w 526627"/>
                <a:gd name="connsiteY8" fmla="*/ 752 h 72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627" h="729474">
                  <a:moveTo>
                    <a:pt x="521533" y="752"/>
                  </a:moveTo>
                  <a:cubicBezTo>
                    <a:pt x="506716" y="8160"/>
                    <a:pt x="438983" y="62665"/>
                    <a:pt x="385008" y="130927"/>
                  </a:cubicBezTo>
                  <a:cubicBezTo>
                    <a:pt x="331033" y="199189"/>
                    <a:pt x="227845" y="365348"/>
                    <a:pt x="197683" y="410327"/>
                  </a:cubicBezTo>
                  <a:lnTo>
                    <a:pt x="204033" y="400802"/>
                  </a:lnTo>
                  <a:lnTo>
                    <a:pt x="13533" y="708777"/>
                  </a:lnTo>
                  <a:cubicBezTo>
                    <a:pt x="-13454" y="751639"/>
                    <a:pt x="1891" y="724652"/>
                    <a:pt x="42108" y="657977"/>
                  </a:cubicBezTo>
                  <a:cubicBezTo>
                    <a:pt x="82325" y="591302"/>
                    <a:pt x="182866" y="403977"/>
                    <a:pt x="254833" y="308727"/>
                  </a:cubicBezTo>
                  <a:cubicBezTo>
                    <a:pt x="326800" y="213477"/>
                    <a:pt x="429458" y="130927"/>
                    <a:pt x="473908" y="86477"/>
                  </a:cubicBezTo>
                  <a:cubicBezTo>
                    <a:pt x="518358" y="42027"/>
                    <a:pt x="536350" y="-6656"/>
                    <a:pt x="521533" y="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3CD4548D-407B-99DB-0559-71BF790B837E}"/>
                </a:ext>
              </a:extLst>
            </p:cNvPr>
            <p:cNvSpPr/>
            <p:nvPr/>
          </p:nvSpPr>
          <p:spPr>
            <a:xfrm>
              <a:off x="5308277" y="7190970"/>
              <a:ext cx="248073" cy="261263"/>
            </a:xfrm>
            <a:custGeom>
              <a:avLst/>
              <a:gdLst>
                <a:gd name="connsiteX0" fmla="*/ 247973 w 248073"/>
                <a:gd name="connsiteY0" fmla="*/ 405 h 261263"/>
                <a:gd name="connsiteX1" fmla="*/ 184473 w 248073"/>
                <a:gd name="connsiteY1" fmla="*/ 149630 h 261263"/>
                <a:gd name="connsiteX2" fmla="*/ 152723 w 248073"/>
                <a:gd name="connsiteY2" fmla="*/ 187730 h 261263"/>
                <a:gd name="connsiteX3" fmla="*/ 323 w 248073"/>
                <a:gd name="connsiteY3" fmla="*/ 260755 h 261263"/>
                <a:gd name="connsiteX4" fmla="*/ 114623 w 248073"/>
                <a:gd name="connsiteY4" fmla="*/ 219480 h 261263"/>
                <a:gd name="connsiteX5" fmla="*/ 190823 w 248073"/>
                <a:gd name="connsiteY5" fmla="*/ 206780 h 261263"/>
                <a:gd name="connsiteX6" fmla="*/ 168598 w 248073"/>
                <a:gd name="connsiteY6" fmla="*/ 200430 h 261263"/>
                <a:gd name="connsiteX7" fmla="*/ 247973 w 248073"/>
                <a:gd name="connsiteY7" fmla="*/ 405 h 26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073" h="261263">
                  <a:moveTo>
                    <a:pt x="247973" y="405"/>
                  </a:moveTo>
                  <a:cubicBezTo>
                    <a:pt x="250619" y="-8062"/>
                    <a:pt x="200348" y="118409"/>
                    <a:pt x="184473" y="149630"/>
                  </a:cubicBezTo>
                  <a:cubicBezTo>
                    <a:pt x="168598" y="180851"/>
                    <a:pt x="183414" y="169209"/>
                    <a:pt x="152723" y="187730"/>
                  </a:cubicBezTo>
                  <a:cubicBezTo>
                    <a:pt x="122032" y="206251"/>
                    <a:pt x="6673" y="255463"/>
                    <a:pt x="323" y="260755"/>
                  </a:cubicBezTo>
                  <a:cubicBezTo>
                    <a:pt x="-6027" y="266047"/>
                    <a:pt x="82873" y="228476"/>
                    <a:pt x="114623" y="219480"/>
                  </a:cubicBezTo>
                  <a:cubicBezTo>
                    <a:pt x="146373" y="210484"/>
                    <a:pt x="181827" y="209955"/>
                    <a:pt x="190823" y="206780"/>
                  </a:cubicBezTo>
                  <a:cubicBezTo>
                    <a:pt x="199819" y="203605"/>
                    <a:pt x="159073" y="227417"/>
                    <a:pt x="168598" y="200430"/>
                  </a:cubicBezTo>
                  <a:cubicBezTo>
                    <a:pt x="178123" y="173443"/>
                    <a:pt x="245327" y="8872"/>
                    <a:pt x="247973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54772E2A-CCDC-F864-E8F7-8BDA96BBA752}"/>
                </a:ext>
              </a:extLst>
            </p:cNvPr>
            <p:cNvSpPr/>
            <p:nvPr/>
          </p:nvSpPr>
          <p:spPr>
            <a:xfrm>
              <a:off x="5482608" y="7045441"/>
              <a:ext cx="610353" cy="536645"/>
            </a:xfrm>
            <a:custGeom>
              <a:avLst/>
              <a:gdLst>
                <a:gd name="connsiteX0" fmla="*/ 617 w 610353"/>
                <a:gd name="connsiteY0" fmla="*/ 492009 h 536645"/>
                <a:gd name="connsiteX1" fmla="*/ 140317 w 610353"/>
                <a:gd name="connsiteY1" fmla="*/ 488834 h 536645"/>
                <a:gd name="connsiteX2" fmla="*/ 276842 w 610353"/>
                <a:gd name="connsiteY2" fmla="*/ 384059 h 536645"/>
                <a:gd name="connsiteX3" fmla="*/ 273667 w 610353"/>
                <a:gd name="connsiteY3" fmla="*/ 393584 h 536645"/>
                <a:gd name="connsiteX4" fmla="*/ 600692 w 610353"/>
                <a:gd name="connsiteY4" fmla="*/ 9409 h 536645"/>
                <a:gd name="connsiteX5" fmla="*/ 511792 w 610353"/>
                <a:gd name="connsiteY5" fmla="*/ 130059 h 536645"/>
                <a:gd name="connsiteX6" fmla="*/ 387967 w 610353"/>
                <a:gd name="connsiteY6" fmla="*/ 266584 h 536645"/>
                <a:gd name="connsiteX7" fmla="*/ 260967 w 610353"/>
                <a:gd name="connsiteY7" fmla="*/ 412634 h 536645"/>
                <a:gd name="connsiteX8" fmla="*/ 203817 w 610353"/>
                <a:gd name="connsiteY8" fmla="*/ 536459 h 536645"/>
                <a:gd name="connsiteX9" fmla="*/ 229217 w 610353"/>
                <a:gd name="connsiteY9" fmla="*/ 441209 h 536645"/>
                <a:gd name="connsiteX10" fmla="*/ 197467 w 610353"/>
                <a:gd name="connsiteY10" fmla="*/ 463434 h 536645"/>
                <a:gd name="connsiteX11" fmla="*/ 617 w 610353"/>
                <a:gd name="connsiteY11" fmla="*/ 492009 h 536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0353" h="536645">
                  <a:moveTo>
                    <a:pt x="617" y="492009"/>
                  </a:moveTo>
                  <a:cubicBezTo>
                    <a:pt x="-8908" y="496242"/>
                    <a:pt x="94280" y="506826"/>
                    <a:pt x="140317" y="488834"/>
                  </a:cubicBezTo>
                  <a:cubicBezTo>
                    <a:pt x="186354" y="470842"/>
                    <a:pt x="254617" y="399934"/>
                    <a:pt x="276842" y="384059"/>
                  </a:cubicBezTo>
                  <a:cubicBezTo>
                    <a:pt x="299067" y="368184"/>
                    <a:pt x="219692" y="456026"/>
                    <a:pt x="273667" y="393584"/>
                  </a:cubicBezTo>
                  <a:cubicBezTo>
                    <a:pt x="327642" y="331142"/>
                    <a:pt x="561005" y="53330"/>
                    <a:pt x="600692" y="9409"/>
                  </a:cubicBezTo>
                  <a:cubicBezTo>
                    <a:pt x="640380" y="-34512"/>
                    <a:pt x="547246" y="87197"/>
                    <a:pt x="511792" y="130059"/>
                  </a:cubicBezTo>
                  <a:cubicBezTo>
                    <a:pt x="476338" y="172921"/>
                    <a:pt x="429771" y="219488"/>
                    <a:pt x="387967" y="266584"/>
                  </a:cubicBezTo>
                  <a:cubicBezTo>
                    <a:pt x="346163" y="313680"/>
                    <a:pt x="291659" y="367655"/>
                    <a:pt x="260967" y="412634"/>
                  </a:cubicBezTo>
                  <a:cubicBezTo>
                    <a:pt x="230275" y="457613"/>
                    <a:pt x="209109" y="531697"/>
                    <a:pt x="203817" y="536459"/>
                  </a:cubicBezTo>
                  <a:cubicBezTo>
                    <a:pt x="198525" y="541222"/>
                    <a:pt x="230275" y="453380"/>
                    <a:pt x="229217" y="441209"/>
                  </a:cubicBezTo>
                  <a:cubicBezTo>
                    <a:pt x="228159" y="429038"/>
                    <a:pt x="231334" y="453909"/>
                    <a:pt x="197467" y="463434"/>
                  </a:cubicBezTo>
                  <a:cubicBezTo>
                    <a:pt x="163600" y="472959"/>
                    <a:pt x="10142" y="487776"/>
                    <a:pt x="617" y="4920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C88F4100-D8D3-12F0-F69A-FA49B8226F8C}"/>
                </a:ext>
              </a:extLst>
            </p:cNvPr>
            <p:cNvSpPr/>
            <p:nvPr/>
          </p:nvSpPr>
          <p:spPr>
            <a:xfrm>
              <a:off x="6266428" y="5809701"/>
              <a:ext cx="137635" cy="197493"/>
            </a:xfrm>
            <a:custGeom>
              <a:avLst/>
              <a:gdLst>
                <a:gd name="connsiteX0" fmla="*/ 1022 w 137635"/>
                <a:gd name="connsiteY0" fmla="*/ 549 h 197493"/>
                <a:gd name="connsiteX1" fmla="*/ 77222 w 137635"/>
                <a:gd name="connsiteY1" fmla="*/ 140249 h 197493"/>
                <a:gd name="connsiteX2" fmla="*/ 93097 w 137635"/>
                <a:gd name="connsiteY2" fmla="*/ 137074 h 197493"/>
                <a:gd name="connsiteX3" fmla="*/ 137547 w 137635"/>
                <a:gd name="connsiteY3" fmla="*/ 197399 h 197493"/>
                <a:gd name="connsiteX4" fmla="*/ 80397 w 137635"/>
                <a:gd name="connsiteY4" fmla="*/ 121199 h 197493"/>
                <a:gd name="connsiteX5" fmla="*/ 35947 w 137635"/>
                <a:gd name="connsiteY5" fmla="*/ 92624 h 197493"/>
                <a:gd name="connsiteX6" fmla="*/ 1022 w 137635"/>
                <a:gd name="connsiteY6" fmla="*/ 549 h 19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635" h="197493">
                  <a:moveTo>
                    <a:pt x="1022" y="549"/>
                  </a:moveTo>
                  <a:cubicBezTo>
                    <a:pt x="7901" y="8487"/>
                    <a:pt x="77222" y="140249"/>
                    <a:pt x="77222" y="140249"/>
                  </a:cubicBezTo>
                  <a:cubicBezTo>
                    <a:pt x="92568" y="163003"/>
                    <a:pt x="83043" y="127549"/>
                    <a:pt x="93097" y="137074"/>
                  </a:cubicBezTo>
                  <a:cubicBezTo>
                    <a:pt x="103151" y="146599"/>
                    <a:pt x="139664" y="200045"/>
                    <a:pt x="137547" y="197399"/>
                  </a:cubicBezTo>
                  <a:cubicBezTo>
                    <a:pt x="135430" y="194753"/>
                    <a:pt x="97330" y="138661"/>
                    <a:pt x="80397" y="121199"/>
                  </a:cubicBezTo>
                  <a:cubicBezTo>
                    <a:pt x="63464" y="103737"/>
                    <a:pt x="48118" y="112203"/>
                    <a:pt x="35947" y="92624"/>
                  </a:cubicBezTo>
                  <a:cubicBezTo>
                    <a:pt x="23776" y="73045"/>
                    <a:pt x="-5857" y="-7389"/>
                    <a:pt x="1022" y="5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86429899-8508-1F1C-8C31-A430495D63DC}"/>
                </a:ext>
              </a:extLst>
            </p:cNvPr>
            <p:cNvSpPr/>
            <p:nvPr/>
          </p:nvSpPr>
          <p:spPr>
            <a:xfrm>
              <a:off x="6268154" y="5670300"/>
              <a:ext cx="189920" cy="266994"/>
            </a:xfrm>
            <a:custGeom>
              <a:avLst/>
              <a:gdLst>
                <a:gd name="connsiteX0" fmla="*/ 59621 w 189920"/>
                <a:gd name="connsiteY0" fmla="*/ 250 h 266994"/>
                <a:gd name="connsiteX1" fmla="*/ 11996 w 189920"/>
                <a:gd name="connsiteY1" fmla="*/ 63750 h 266994"/>
                <a:gd name="connsiteX2" fmla="*/ 37396 w 189920"/>
                <a:gd name="connsiteY2" fmla="*/ 174875 h 266994"/>
                <a:gd name="connsiteX3" fmla="*/ 31046 w 189920"/>
                <a:gd name="connsiteY3" fmla="*/ 168525 h 266994"/>
                <a:gd name="connsiteX4" fmla="*/ 107246 w 189920"/>
                <a:gd name="connsiteY4" fmla="*/ 238375 h 266994"/>
                <a:gd name="connsiteX5" fmla="*/ 186621 w 189920"/>
                <a:gd name="connsiteY5" fmla="*/ 266950 h 266994"/>
                <a:gd name="connsiteX6" fmla="*/ 167571 w 189920"/>
                <a:gd name="connsiteY6" fmla="*/ 244725 h 266994"/>
                <a:gd name="connsiteX7" fmla="*/ 100896 w 189920"/>
                <a:gd name="connsiteY7" fmla="*/ 235200 h 266994"/>
                <a:gd name="connsiteX8" fmla="*/ 15171 w 189920"/>
                <a:gd name="connsiteY8" fmla="*/ 152650 h 266994"/>
                <a:gd name="connsiteX9" fmla="*/ 2471 w 189920"/>
                <a:gd name="connsiteY9" fmla="*/ 85975 h 266994"/>
                <a:gd name="connsiteX10" fmla="*/ 59621 w 189920"/>
                <a:gd name="connsiteY10" fmla="*/ 250 h 26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920" h="266994">
                  <a:moveTo>
                    <a:pt x="59621" y="250"/>
                  </a:moveTo>
                  <a:cubicBezTo>
                    <a:pt x="61208" y="-3454"/>
                    <a:pt x="15700" y="34646"/>
                    <a:pt x="11996" y="63750"/>
                  </a:cubicBezTo>
                  <a:cubicBezTo>
                    <a:pt x="8292" y="92854"/>
                    <a:pt x="37396" y="174875"/>
                    <a:pt x="37396" y="174875"/>
                  </a:cubicBezTo>
                  <a:cubicBezTo>
                    <a:pt x="40571" y="192338"/>
                    <a:pt x="31046" y="168525"/>
                    <a:pt x="31046" y="168525"/>
                  </a:cubicBezTo>
                  <a:cubicBezTo>
                    <a:pt x="42688" y="179108"/>
                    <a:pt x="81317" y="221971"/>
                    <a:pt x="107246" y="238375"/>
                  </a:cubicBezTo>
                  <a:cubicBezTo>
                    <a:pt x="133175" y="254779"/>
                    <a:pt x="176567" y="265892"/>
                    <a:pt x="186621" y="266950"/>
                  </a:cubicBezTo>
                  <a:cubicBezTo>
                    <a:pt x="196675" y="268008"/>
                    <a:pt x="181858" y="250017"/>
                    <a:pt x="167571" y="244725"/>
                  </a:cubicBezTo>
                  <a:cubicBezTo>
                    <a:pt x="153284" y="239433"/>
                    <a:pt x="126296" y="250546"/>
                    <a:pt x="100896" y="235200"/>
                  </a:cubicBezTo>
                  <a:cubicBezTo>
                    <a:pt x="75496" y="219854"/>
                    <a:pt x="31575" y="177521"/>
                    <a:pt x="15171" y="152650"/>
                  </a:cubicBezTo>
                  <a:cubicBezTo>
                    <a:pt x="-1233" y="127779"/>
                    <a:pt x="-2291" y="106083"/>
                    <a:pt x="2471" y="85975"/>
                  </a:cubicBezTo>
                  <a:cubicBezTo>
                    <a:pt x="7233" y="65867"/>
                    <a:pt x="58034" y="3954"/>
                    <a:pt x="59621" y="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82E0D801-FCD2-E414-C0F6-1103318C559F}"/>
                </a:ext>
              </a:extLst>
            </p:cNvPr>
            <p:cNvSpPr/>
            <p:nvPr/>
          </p:nvSpPr>
          <p:spPr>
            <a:xfrm>
              <a:off x="6346777" y="5679544"/>
              <a:ext cx="120698" cy="245021"/>
            </a:xfrm>
            <a:custGeom>
              <a:avLst/>
              <a:gdLst>
                <a:gd name="connsiteX0" fmla="*/ 48 w 120698"/>
                <a:gd name="connsiteY0" fmla="*/ 531 h 245021"/>
                <a:gd name="connsiteX1" fmla="*/ 98473 w 120698"/>
                <a:gd name="connsiteY1" fmla="*/ 111656 h 245021"/>
                <a:gd name="connsiteX2" fmla="*/ 111173 w 120698"/>
                <a:gd name="connsiteY2" fmla="*/ 171981 h 245021"/>
                <a:gd name="connsiteX3" fmla="*/ 120698 w 120698"/>
                <a:gd name="connsiteY3" fmla="*/ 245006 h 245021"/>
                <a:gd name="connsiteX4" fmla="*/ 111173 w 120698"/>
                <a:gd name="connsiteY4" fmla="*/ 165631 h 245021"/>
                <a:gd name="connsiteX5" fmla="*/ 117523 w 120698"/>
                <a:gd name="connsiteY5" fmla="*/ 111656 h 245021"/>
                <a:gd name="connsiteX6" fmla="*/ 85773 w 120698"/>
                <a:gd name="connsiteY6" fmla="*/ 70381 h 245021"/>
                <a:gd name="connsiteX7" fmla="*/ 48 w 120698"/>
                <a:gd name="connsiteY7" fmla="*/ 531 h 2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698" h="245021">
                  <a:moveTo>
                    <a:pt x="48" y="531"/>
                  </a:moveTo>
                  <a:cubicBezTo>
                    <a:pt x="2165" y="7410"/>
                    <a:pt x="79952" y="83081"/>
                    <a:pt x="98473" y="111656"/>
                  </a:cubicBezTo>
                  <a:cubicBezTo>
                    <a:pt x="116994" y="140231"/>
                    <a:pt x="107469" y="149756"/>
                    <a:pt x="111173" y="171981"/>
                  </a:cubicBezTo>
                  <a:cubicBezTo>
                    <a:pt x="114877" y="194206"/>
                    <a:pt x="120698" y="246064"/>
                    <a:pt x="120698" y="245006"/>
                  </a:cubicBezTo>
                  <a:cubicBezTo>
                    <a:pt x="120698" y="243948"/>
                    <a:pt x="111702" y="187856"/>
                    <a:pt x="111173" y="165631"/>
                  </a:cubicBezTo>
                  <a:cubicBezTo>
                    <a:pt x="110644" y="143406"/>
                    <a:pt x="121756" y="127531"/>
                    <a:pt x="117523" y="111656"/>
                  </a:cubicBezTo>
                  <a:cubicBezTo>
                    <a:pt x="113290" y="95781"/>
                    <a:pt x="105352" y="85198"/>
                    <a:pt x="85773" y="70381"/>
                  </a:cubicBezTo>
                  <a:cubicBezTo>
                    <a:pt x="66194" y="55564"/>
                    <a:pt x="-2069" y="-6348"/>
                    <a:pt x="48" y="5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899D8BBA-4589-7D4D-9F34-7F32E234C817}"/>
                </a:ext>
              </a:extLst>
            </p:cNvPr>
            <p:cNvSpPr/>
            <p:nvPr/>
          </p:nvSpPr>
          <p:spPr>
            <a:xfrm>
              <a:off x="6460332" y="5812517"/>
              <a:ext cx="7521" cy="152731"/>
            </a:xfrm>
            <a:custGeom>
              <a:avLst/>
              <a:gdLst>
                <a:gd name="connsiteX0" fmla="*/ 793 w 7521"/>
                <a:gd name="connsiteY0" fmla="*/ 908 h 152731"/>
                <a:gd name="connsiteX1" fmla="*/ 793 w 7521"/>
                <a:gd name="connsiteY1" fmla="*/ 150133 h 152731"/>
                <a:gd name="connsiteX2" fmla="*/ 7143 w 7521"/>
                <a:gd name="connsiteY2" fmla="*/ 89808 h 152731"/>
                <a:gd name="connsiteX3" fmla="*/ 793 w 7521"/>
                <a:gd name="connsiteY3" fmla="*/ 908 h 15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1" h="152731">
                  <a:moveTo>
                    <a:pt x="793" y="908"/>
                  </a:moveTo>
                  <a:cubicBezTo>
                    <a:pt x="-265" y="10962"/>
                    <a:pt x="-265" y="135316"/>
                    <a:pt x="793" y="150133"/>
                  </a:cubicBezTo>
                  <a:cubicBezTo>
                    <a:pt x="1851" y="164950"/>
                    <a:pt x="5026" y="112562"/>
                    <a:pt x="7143" y="89808"/>
                  </a:cubicBezTo>
                  <a:cubicBezTo>
                    <a:pt x="9260" y="67054"/>
                    <a:pt x="1851" y="-9146"/>
                    <a:pt x="793" y="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8551FEDD-F779-0949-DA9C-F3F5F5DCFD72}"/>
                </a:ext>
              </a:extLst>
            </p:cNvPr>
            <p:cNvSpPr/>
            <p:nvPr/>
          </p:nvSpPr>
          <p:spPr>
            <a:xfrm>
              <a:off x="6349988" y="5718009"/>
              <a:ext cx="57199" cy="120957"/>
            </a:xfrm>
            <a:custGeom>
              <a:avLst/>
              <a:gdLst>
                <a:gd name="connsiteX0" fmla="*/ 12 w 57199"/>
                <a:gd name="connsiteY0" fmla="*/ 166 h 120957"/>
                <a:gd name="connsiteX1" fmla="*/ 25412 w 57199"/>
                <a:gd name="connsiteY1" fmla="*/ 92241 h 120957"/>
                <a:gd name="connsiteX2" fmla="*/ 57162 w 57199"/>
                <a:gd name="connsiteY2" fmla="*/ 120816 h 120957"/>
                <a:gd name="connsiteX3" fmla="*/ 31762 w 57199"/>
                <a:gd name="connsiteY3" fmla="*/ 101766 h 120957"/>
                <a:gd name="connsiteX4" fmla="*/ 28587 w 57199"/>
                <a:gd name="connsiteY4" fmla="*/ 70016 h 120957"/>
                <a:gd name="connsiteX5" fmla="*/ 12 w 57199"/>
                <a:gd name="connsiteY5" fmla="*/ 166 h 12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99" h="120957">
                  <a:moveTo>
                    <a:pt x="12" y="166"/>
                  </a:moveTo>
                  <a:cubicBezTo>
                    <a:pt x="-517" y="3870"/>
                    <a:pt x="15887" y="72133"/>
                    <a:pt x="25412" y="92241"/>
                  </a:cubicBezTo>
                  <a:cubicBezTo>
                    <a:pt x="34937" y="112349"/>
                    <a:pt x="56104" y="119228"/>
                    <a:pt x="57162" y="120816"/>
                  </a:cubicBezTo>
                  <a:cubicBezTo>
                    <a:pt x="58220" y="122404"/>
                    <a:pt x="36525" y="110233"/>
                    <a:pt x="31762" y="101766"/>
                  </a:cubicBezTo>
                  <a:cubicBezTo>
                    <a:pt x="26999" y="93299"/>
                    <a:pt x="31233" y="84303"/>
                    <a:pt x="28587" y="70016"/>
                  </a:cubicBezTo>
                  <a:cubicBezTo>
                    <a:pt x="25941" y="55729"/>
                    <a:pt x="541" y="-3538"/>
                    <a:pt x="12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4FFD04B9-A400-1D11-B1B9-5E5CEC9633C4}"/>
                </a:ext>
              </a:extLst>
            </p:cNvPr>
            <p:cNvSpPr/>
            <p:nvPr/>
          </p:nvSpPr>
          <p:spPr>
            <a:xfrm>
              <a:off x="6473802" y="5956252"/>
              <a:ext cx="48356" cy="165174"/>
            </a:xfrm>
            <a:custGeom>
              <a:avLst/>
              <a:gdLst>
                <a:gd name="connsiteX0" fmla="*/ 23 w 48356"/>
                <a:gd name="connsiteY0" fmla="*/ 48 h 165174"/>
                <a:gd name="connsiteX1" fmla="*/ 41298 w 48356"/>
                <a:gd name="connsiteY1" fmla="*/ 69898 h 165174"/>
                <a:gd name="connsiteX2" fmla="*/ 41298 w 48356"/>
                <a:gd name="connsiteY2" fmla="*/ 165148 h 165174"/>
                <a:gd name="connsiteX3" fmla="*/ 47648 w 48356"/>
                <a:gd name="connsiteY3" fmla="*/ 60373 h 165174"/>
                <a:gd name="connsiteX4" fmla="*/ 23 w 48356"/>
                <a:gd name="connsiteY4" fmla="*/ 48 h 16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56" h="165174">
                  <a:moveTo>
                    <a:pt x="23" y="48"/>
                  </a:moveTo>
                  <a:cubicBezTo>
                    <a:pt x="-1035" y="1636"/>
                    <a:pt x="34419" y="42381"/>
                    <a:pt x="41298" y="69898"/>
                  </a:cubicBezTo>
                  <a:cubicBezTo>
                    <a:pt x="48177" y="97415"/>
                    <a:pt x="40240" y="166736"/>
                    <a:pt x="41298" y="165148"/>
                  </a:cubicBezTo>
                  <a:cubicBezTo>
                    <a:pt x="42356" y="163560"/>
                    <a:pt x="50823" y="84715"/>
                    <a:pt x="47648" y="60373"/>
                  </a:cubicBezTo>
                  <a:cubicBezTo>
                    <a:pt x="44473" y="36031"/>
                    <a:pt x="1081" y="-1540"/>
                    <a:pt x="23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4B7BE037-791D-F010-8644-97EFE89D0390}"/>
                </a:ext>
              </a:extLst>
            </p:cNvPr>
            <p:cNvSpPr/>
            <p:nvPr/>
          </p:nvSpPr>
          <p:spPr>
            <a:xfrm>
              <a:off x="6369045" y="5943545"/>
              <a:ext cx="48169" cy="111229"/>
            </a:xfrm>
            <a:custGeom>
              <a:avLst/>
              <a:gdLst>
                <a:gd name="connsiteX0" fmla="*/ 5 w 48169"/>
                <a:gd name="connsiteY0" fmla="*/ 55 h 111229"/>
                <a:gd name="connsiteX1" fmla="*/ 44455 w 48169"/>
                <a:gd name="connsiteY1" fmla="*/ 57205 h 111229"/>
                <a:gd name="connsiteX2" fmla="*/ 44455 w 48169"/>
                <a:gd name="connsiteY2" fmla="*/ 111180 h 111229"/>
                <a:gd name="connsiteX3" fmla="*/ 47630 w 48169"/>
                <a:gd name="connsiteY3" fmla="*/ 47680 h 111229"/>
                <a:gd name="connsiteX4" fmla="*/ 5 w 48169"/>
                <a:gd name="connsiteY4" fmla="*/ 55 h 11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69" h="111229">
                  <a:moveTo>
                    <a:pt x="5" y="55"/>
                  </a:moveTo>
                  <a:cubicBezTo>
                    <a:pt x="-524" y="1642"/>
                    <a:pt x="37047" y="38684"/>
                    <a:pt x="44455" y="57205"/>
                  </a:cubicBezTo>
                  <a:cubicBezTo>
                    <a:pt x="51863" y="75726"/>
                    <a:pt x="43926" y="112767"/>
                    <a:pt x="44455" y="111180"/>
                  </a:cubicBezTo>
                  <a:cubicBezTo>
                    <a:pt x="44984" y="109593"/>
                    <a:pt x="49747" y="64084"/>
                    <a:pt x="47630" y="47680"/>
                  </a:cubicBezTo>
                  <a:cubicBezTo>
                    <a:pt x="45513" y="31276"/>
                    <a:pt x="534" y="-1532"/>
                    <a:pt x="5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46760BFD-63F7-5855-4E53-832B266058B5}"/>
                </a:ext>
              </a:extLst>
            </p:cNvPr>
            <p:cNvSpPr/>
            <p:nvPr/>
          </p:nvSpPr>
          <p:spPr>
            <a:xfrm>
              <a:off x="6429355" y="6013420"/>
              <a:ext cx="70002" cy="28911"/>
            </a:xfrm>
            <a:custGeom>
              <a:avLst/>
              <a:gdLst>
                <a:gd name="connsiteX0" fmla="*/ 20 w 70002"/>
                <a:gd name="connsiteY0" fmla="*/ 28605 h 28911"/>
                <a:gd name="connsiteX1" fmla="*/ 53995 w 70002"/>
                <a:gd name="connsiteY1" fmla="*/ 15905 h 28911"/>
                <a:gd name="connsiteX2" fmla="*/ 69870 w 70002"/>
                <a:gd name="connsiteY2" fmla="*/ 19080 h 28911"/>
                <a:gd name="connsiteX3" fmla="*/ 47645 w 70002"/>
                <a:gd name="connsiteY3" fmla="*/ 30 h 28911"/>
                <a:gd name="connsiteX4" fmla="*/ 20 w 70002"/>
                <a:gd name="connsiteY4" fmla="*/ 28605 h 2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2" h="28911">
                  <a:moveTo>
                    <a:pt x="20" y="28605"/>
                  </a:moveTo>
                  <a:cubicBezTo>
                    <a:pt x="1078" y="31251"/>
                    <a:pt x="53995" y="15905"/>
                    <a:pt x="53995" y="15905"/>
                  </a:cubicBezTo>
                  <a:cubicBezTo>
                    <a:pt x="65637" y="14318"/>
                    <a:pt x="70928" y="21726"/>
                    <a:pt x="69870" y="19080"/>
                  </a:cubicBezTo>
                  <a:cubicBezTo>
                    <a:pt x="68812" y="16434"/>
                    <a:pt x="56112" y="1088"/>
                    <a:pt x="47645" y="30"/>
                  </a:cubicBezTo>
                  <a:cubicBezTo>
                    <a:pt x="39178" y="-1028"/>
                    <a:pt x="-1038" y="25959"/>
                    <a:pt x="20" y="286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5F80DD14-05DA-D0B9-44E6-E24E95AF2B6B}"/>
                </a:ext>
              </a:extLst>
            </p:cNvPr>
            <p:cNvSpPr/>
            <p:nvPr/>
          </p:nvSpPr>
          <p:spPr>
            <a:xfrm>
              <a:off x="6321413" y="5973382"/>
              <a:ext cx="31925" cy="176600"/>
            </a:xfrm>
            <a:custGeom>
              <a:avLst/>
              <a:gdLst>
                <a:gd name="connsiteX0" fmla="*/ 31762 w 31925"/>
                <a:gd name="connsiteY0" fmla="*/ 1968 h 176600"/>
                <a:gd name="connsiteX1" fmla="*/ 12712 w 31925"/>
                <a:gd name="connsiteY1" fmla="*/ 125793 h 176600"/>
                <a:gd name="connsiteX2" fmla="*/ 19062 w 31925"/>
                <a:gd name="connsiteY2" fmla="*/ 176593 h 176600"/>
                <a:gd name="connsiteX3" fmla="*/ 19062 w 31925"/>
                <a:gd name="connsiteY3" fmla="*/ 128968 h 176600"/>
                <a:gd name="connsiteX4" fmla="*/ 12 w 31925"/>
                <a:gd name="connsiteY4" fmla="*/ 52768 h 176600"/>
                <a:gd name="connsiteX5" fmla="*/ 31762 w 31925"/>
                <a:gd name="connsiteY5" fmla="*/ 1968 h 1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925" h="176600">
                  <a:moveTo>
                    <a:pt x="31762" y="1968"/>
                  </a:moveTo>
                  <a:cubicBezTo>
                    <a:pt x="33879" y="14139"/>
                    <a:pt x="14829" y="96689"/>
                    <a:pt x="12712" y="125793"/>
                  </a:cubicBezTo>
                  <a:cubicBezTo>
                    <a:pt x="10595" y="154897"/>
                    <a:pt x="18004" y="176064"/>
                    <a:pt x="19062" y="176593"/>
                  </a:cubicBezTo>
                  <a:cubicBezTo>
                    <a:pt x="20120" y="177122"/>
                    <a:pt x="22237" y="149606"/>
                    <a:pt x="19062" y="128968"/>
                  </a:cubicBezTo>
                  <a:cubicBezTo>
                    <a:pt x="15887" y="108331"/>
                    <a:pt x="-517" y="68114"/>
                    <a:pt x="12" y="52768"/>
                  </a:cubicBezTo>
                  <a:cubicBezTo>
                    <a:pt x="541" y="37422"/>
                    <a:pt x="29645" y="-10203"/>
                    <a:pt x="31762" y="1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174F4825-20F7-41F3-16C0-5F738CF53F65}"/>
                </a:ext>
              </a:extLst>
            </p:cNvPr>
            <p:cNvSpPr/>
            <p:nvPr/>
          </p:nvSpPr>
          <p:spPr>
            <a:xfrm>
              <a:off x="6127164" y="6212986"/>
              <a:ext cx="280646" cy="826283"/>
            </a:xfrm>
            <a:custGeom>
              <a:avLst/>
              <a:gdLst>
                <a:gd name="connsiteX0" fmla="*/ 279986 w 280646"/>
                <a:gd name="connsiteY0" fmla="*/ 489 h 826283"/>
                <a:gd name="connsiteX1" fmla="*/ 245061 w 280646"/>
                <a:gd name="connsiteY1" fmla="*/ 149714 h 826283"/>
                <a:gd name="connsiteX2" fmla="*/ 241886 w 280646"/>
                <a:gd name="connsiteY2" fmla="*/ 244964 h 826283"/>
                <a:gd name="connsiteX3" fmla="*/ 200611 w 280646"/>
                <a:gd name="connsiteY3" fmla="*/ 337039 h 826283"/>
                <a:gd name="connsiteX4" fmla="*/ 200611 w 280646"/>
                <a:gd name="connsiteY4" fmla="*/ 321164 h 826283"/>
                <a:gd name="connsiteX5" fmla="*/ 152986 w 280646"/>
                <a:gd name="connsiteY5" fmla="*/ 467214 h 826283"/>
                <a:gd name="connsiteX6" fmla="*/ 184736 w 280646"/>
                <a:gd name="connsiteY6" fmla="*/ 479914 h 826283"/>
                <a:gd name="connsiteX7" fmla="*/ 51386 w 280646"/>
                <a:gd name="connsiteY7" fmla="*/ 676764 h 826283"/>
                <a:gd name="connsiteX8" fmla="*/ 586 w 280646"/>
                <a:gd name="connsiteY8" fmla="*/ 825989 h 826283"/>
                <a:gd name="connsiteX9" fmla="*/ 79961 w 280646"/>
                <a:gd name="connsiteY9" fmla="*/ 638664 h 826283"/>
                <a:gd name="connsiteX10" fmla="*/ 172036 w 280646"/>
                <a:gd name="connsiteY10" fmla="*/ 387839 h 826283"/>
                <a:gd name="connsiteX11" fmla="*/ 226011 w 280646"/>
                <a:gd name="connsiteY11" fmla="*/ 92564 h 826283"/>
                <a:gd name="connsiteX12" fmla="*/ 210136 w 280646"/>
                <a:gd name="connsiteY12" fmla="*/ 203689 h 826283"/>
                <a:gd name="connsiteX13" fmla="*/ 279986 w 280646"/>
                <a:gd name="connsiteY13" fmla="*/ 489 h 82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646" h="826283">
                  <a:moveTo>
                    <a:pt x="279986" y="489"/>
                  </a:moveTo>
                  <a:cubicBezTo>
                    <a:pt x="285807" y="-8507"/>
                    <a:pt x="251411" y="108968"/>
                    <a:pt x="245061" y="149714"/>
                  </a:cubicBezTo>
                  <a:cubicBezTo>
                    <a:pt x="238711" y="190460"/>
                    <a:pt x="249294" y="213743"/>
                    <a:pt x="241886" y="244964"/>
                  </a:cubicBezTo>
                  <a:cubicBezTo>
                    <a:pt x="234478" y="276185"/>
                    <a:pt x="207490" y="324339"/>
                    <a:pt x="200611" y="337039"/>
                  </a:cubicBezTo>
                  <a:cubicBezTo>
                    <a:pt x="193732" y="349739"/>
                    <a:pt x="208548" y="299468"/>
                    <a:pt x="200611" y="321164"/>
                  </a:cubicBezTo>
                  <a:cubicBezTo>
                    <a:pt x="192674" y="342860"/>
                    <a:pt x="155632" y="440756"/>
                    <a:pt x="152986" y="467214"/>
                  </a:cubicBezTo>
                  <a:cubicBezTo>
                    <a:pt x="150340" y="493672"/>
                    <a:pt x="201669" y="444989"/>
                    <a:pt x="184736" y="479914"/>
                  </a:cubicBezTo>
                  <a:cubicBezTo>
                    <a:pt x="167803" y="514839"/>
                    <a:pt x="82078" y="619085"/>
                    <a:pt x="51386" y="676764"/>
                  </a:cubicBezTo>
                  <a:cubicBezTo>
                    <a:pt x="20694" y="734443"/>
                    <a:pt x="-4176" y="832339"/>
                    <a:pt x="586" y="825989"/>
                  </a:cubicBezTo>
                  <a:cubicBezTo>
                    <a:pt x="5348" y="819639"/>
                    <a:pt x="51386" y="711689"/>
                    <a:pt x="79961" y="638664"/>
                  </a:cubicBezTo>
                  <a:cubicBezTo>
                    <a:pt x="108536" y="565639"/>
                    <a:pt x="147694" y="478856"/>
                    <a:pt x="172036" y="387839"/>
                  </a:cubicBezTo>
                  <a:cubicBezTo>
                    <a:pt x="196378" y="296822"/>
                    <a:pt x="219661" y="123256"/>
                    <a:pt x="226011" y="92564"/>
                  </a:cubicBezTo>
                  <a:cubicBezTo>
                    <a:pt x="232361" y="61872"/>
                    <a:pt x="201669" y="215331"/>
                    <a:pt x="210136" y="203689"/>
                  </a:cubicBezTo>
                  <a:cubicBezTo>
                    <a:pt x="218603" y="192047"/>
                    <a:pt x="274165" y="9485"/>
                    <a:pt x="279986" y="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2C393257-8F7C-8EFB-B036-08DAC28ADCB9}"/>
                </a:ext>
              </a:extLst>
            </p:cNvPr>
            <p:cNvSpPr/>
            <p:nvPr/>
          </p:nvSpPr>
          <p:spPr>
            <a:xfrm>
              <a:off x="6467416" y="6130664"/>
              <a:ext cx="82609" cy="587911"/>
            </a:xfrm>
            <a:custGeom>
              <a:avLst/>
              <a:gdLst>
                <a:gd name="connsiteX0" fmla="*/ 28634 w 82609"/>
                <a:gd name="connsiteY0" fmla="*/ 261 h 587911"/>
                <a:gd name="connsiteX1" fmla="*/ 69909 w 82609"/>
                <a:gd name="connsiteY1" fmla="*/ 143136 h 587911"/>
                <a:gd name="connsiteX2" fmla="*/ 59 w 82609"/>
                <a:gd name="connsiteY2" fmla="*/ 336811 h 587911"/>
                <a:gd name="connsiteX3" fmla="*/ 57209 w 82609"/>
                <a:gd name="connsiteY3" fmla="*/ 311411 h 587911"/>
                <a:gd name="connsiteX4" fmla="*/ 25459 w 82609"/>
                <a:gd name="connsiteY4" fmla="*/ 419361 h 587911"/>
                <a:gd name="connsiteX5" fmla="*/ 25459 w 82609"/>
                <a:gd name="connsiteY5" fmla="*/ 587636 h 587911"/>
                <a:gd name="connsiteX6" fmla="*/ 25459 w 82609"/>
                <a:gd name="connsiteY6" fmla="*/ 454286 h 587911"/>
                <a:gd name="connsiteX7" fmla="*/ 60384 w 82609"/>
                <a:gd name="connsiteY7" fmla="*/ 279661 h 587911"/>
                <a:gd name="connsiteX8" fmla="*/ 82609 w 82609"/>
                <a:gd name="connsiteY8" fmla="*/ 178061 h 587911"/>
                <a:gd name="connsiteX9" fmla="*/ 28634 w 82609"/>
                <a:gd name="connsiteY9" fmla="*/ 261 h 58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609" h="587911">
                  <a:moveTo>
                    <a:pt x="28634" y="261"/>
                  </a:moveTo>
                  <a:cubicBezTo>
                    <a:pt x="26517" y="-5560"/>
                    <a:pt x="74671" y="87045"/>
                    <a:pt x="69909" y="143136"/>
                  </a:cubicBezTo>
                  <a:cubicBezTo>
                    <a:pt x="65147" y="199227"/>
                    <a:pt x="2176" y="308765"/>
                    <a:pt x="59" y="336811"/>
                  </a:cubicBezTo>
                  <a:cubicBezTo>
                    <a:pt x="-2058" y="364857"/>
                    <a:pt x="52976" y="297653"/>
                    <a:pt x="57209" y="311411"/>
                  </a:cubicBezTo>
                  <a:cubicBezTo>
                    <a:pt x="61442" y="325169"/>
                    <a:pt x="30751" y="373324"/>
                    <a:pt x="25459" y="419361"/>
                  </a:cubicBezTo>
                  <a:cubicBezTo>
                    <a:pt x="20167" y="465399"/>
                    <a:pt x="25459" y="587636"/>
                    <a:pt x="25459" y="587636"/>
                  </a:cubicBezTo>
                  <a:cubicBezTo>
                    <a:pt x="25459" y="593457"/>
                    <a:pt x="19638" y="505615"/>
                    <a:pt x="25459" y="454286"/>
                  </a:cubicBezTo>
                  <a:cubicBezTo>
                    <a:pt x="31280" y="402957"/>
                    <a:pt x="50859" y="325699"/>
                    <a:pt x="60384" y="279661"/>
                  </a:cubicBezTo>
                  <a:cubicBezTo>
                    <a:pt x="69909" y="233624"/>
                    <a:pt x="82609" y="221453"/>
                    <a:pt x="82609" y="178061"/>
                  </a:cubicBezTo>
                  <a:cubicBezTo>
                    <a:pt x="82609" y="134669"/>
                    <a:pt x="30751" y="6082"/>
                    <a:pt x="28634" y="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80FA8534-6B73-5F7F-EA0A-14F1C2E3FAA2}"/>
                </a:ext>
              </a:extLst>
            </p:cNvPr>
            <p:cNvSpPr/>
            <p:nvPr/>
          </p:nvSpPr>
          <p:spPr>
            <a:xfrm>
              <a:off x="6377257" y="5981567"/>
              <a:ext cx="93393" cy="413008"/>
            </a:xfrm>
            <a:custGeom>
              <a:avLst/>
              <a:gdLst>
                <a:gd name="connsiteX0" fmla="*/ 1318 w 93393"/>
                <a:gd name="connsiteY0" fmla="*/ 133 h 413008"/>
                <a:gd name="connsiteX1" fmla="*/ 10843 w 93393"/>
                <a:gd name="connsiteY1" fmla="*/ 123958 h 413008"/>
                <a:gd name="connsiteX2" fmla="*/ 1318 w 93393"/>
                <a:gd name="connsiteY2" fmla="*/ 181108 h 413008"/>
                <a:gd name="connsiteX3" fmla="*/ 45768 w 93393"/>
                <a:gd name="connsiteY3" fmla="*/ 209683 h 413008"/>
                <a:gd name="connsiteX4" fmla="*/ 55293 w 93393"/>
                <a:gd name="connsiteY4" fmla="*/ 279533 h 413008"/>
                <a:gd name="connsiteX5" fmla="*/ 42593 w 93393"/>
                <a:gd name="connsiteY5" fmla="*/ 412883 h 413008"/>
                <a:gd name="connsiteX6" fmla="*/ 61643 w 93393"/>
                <a:gd name="connsiteY6" fmla="*/ 254133 h 413008"/>
                <a:gd name="connsiteX7" fmla="*/ 80693 w 93393"/>
                <a:gd name="connsiteY7" fmla="*/ 184283 h 413008"/>
                <a:gd name="connsiteX8" fmla="*/ 93393 w 93393"/>
                <a:gd name="connsiteY8" fmla="*/ 184283 h 413008"/>
                <a:gd name="connsiteX9" fmla="*/ 29893 w 93393"/>
                <a:gd name="connsiteY9" fmla="*/ 184283 h 413008"/>
                <a:gd name="connsiteX10" fmla="*/ 29893 w 93393"/>
                <a:gd name="connsiteY10" fmla="*/ 149358 h 413008"/>
                <a:gd name="connsiteX11" fmla="*/ 1318 w 93393"/>
                <a:gd name="connsiteY11" fmla="*/ 133 h 4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393" h="413008">
                  <a:moveTo>
                    <a:pt x="1318" y="133"/>
                  </a:moveTo>
                  <a:cubicBezTo>
                    <a:pt x="-1857" y="-4100"/>
                    <a:pt x="10843" y="93796"/>
                    <a:pt x="10843" y="123958"/>
                  </a:cubicBezTo>
                  <a:cubicBezTo>
                    <a:pt x="10843" y="154120"/>
                    <a:pt x="-4503" y="166821"/>
                    <a:pt x="1318" y="181108"/>
                  </a:cubicBezTo>
                  <a:cubicBezTo>
                    <a:pt x="7139" y="195395"/>
                    <a:pt x="36772" y="193279"/>
                    <a:pt x="45768" y="209683"/>
                  </a:cubicBezTo>
                  <a:cubicBezTo>
                    <a:pt x="54764" y="226087"/>
                    <a:pt x="55822" y="245666"/>
                    <a:pt x="55293" y="279533"/>
                  </a:cubicBezTo>
                  <a:cubicBezTo>
                    <a:pt x="54764" y="313400"/>
                    <a:pt x="41535" y="417116"/>
                    <a:pt x="42593" y="412883"/>
                  </a:cubicBezTo>
                  <a:cubicBezTo>
                    <a:pt x="43651" y="408650"/>
                    <a:pt x="55293" y="292233"/>
                    <a:pt x="61643" y="254133"/>
                  </a:cubicBezTo>
                  <a:cubicBezTo>
                    <a:pt x="67993" y="216033"/>
                    <a:pt x="75401" y="195925"/>
                    <a:pt x="80693" y="184283"/>
                  </a:cubicBezTo>
                  <a:cubicBezTo>
                    <a:pt x="85985" y="172641"/>
                    <a:pt x="93393" y="184283"/>
                    <a:pt x="93393" y="184283"/>
                  </a:cubicBezTo>
                  <a:cubicBezTo>
                    <a:pt x="84926" y="184283"/>
                    <a:pt x="40476" y="190104"/>
                    <a:pt x="29893" y="184283"/>
                  </a:cubicBezTo>
                  <a:cubicBezTo>
                    <a:pt x="19310" y="178462"/>
                    <a:pt x="31481" y="175287"/>
                    <a:pt x="29893" y="149358"/>
                  </a:cubicBezTo>
                  <a:cubicBezTo>
                    <a:pt x="28306" y="123429"/>
                    <a:pt x="4493" y="4366"/>
                    <a:pt x="1318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BC63C887-42E7-1FCB-89F9-40F1FB8655CB}"/>
                </a:ext>
              </a:extLst>
            </p:cNvPr>
            <p:cNvSpPr/>
            <p:nvPr/>
          </p:nvSpPr>
          <p:spPr>
            <a:xfrm>
              <a:off x="6060773" y="6590134"/>
              <a:ext cx="313164" cy="589989"/>
            </a:xfrm>
            <a:custGeom>
              <a:avLst/>
              <a:gdLst>
                <a:gd name="connsiteX0" fmla="*/ 311452 w 313164"/>
                <a:gd name="connsiteY0" fmla="*/ 1166 h 589989"/>
                <a:gd name="connsiteX1" fmla="*/ 295577 w 313164"/>
                <a:gd name="connsiteY1" fmla="*/ 102766 h 589989"/>
                <a:gd name="connsiteX2" fmla="*/ 200327 w 313164"/>
                <a:gd name="connsiteY2" fmla="*/ 251991 h 589989"/>
                <a:gd name="connsiteX3" fmla="*/ 235252 w 313164"/>
                <a:gd name="connsiteY3" fmla="*/ 229766 h 589989"/>
                <a:gd name="connsiteX4" fmla="*/ 108252 w 313164"/>
                <a:gd name="connsiteY4" fmla="*/ 439316 h 589989"/>
                <a:gd name="connsiteX5" fmla="*/ 124127 w 313164"/>
                <a:gd name="connsiteY5" fmla="*/ 426616 h 589989"/>
                <a:gd name="connsiteX6" fmla="*/ 302 w 313164"/>
                <a:gd name="connsiteY6" fmla="*/ 588541 h 589989"/>
                <a:gd name="connsiteX7" fmla="*/ 165402 w 313164"/>
                <a:gd name="connsiteY7" fmla="*/ 318666 h 589989"/>
                <a:gd name="connsiteX8" fmla="*/ 305102 w 313164"/>
                <a:gd name="connsiteY8" fmla="*/ 150391 h 589989"/>
                <a:gd name="connsiteX9" fmla="*/ 273352 w 313164"/>
                <a:gd name="connsiteY9" fmla="*/ 169441 h 589989"/>
                <a:gd name="connsiteX10" fmla="*/ 311452 w 313164"/>
                <a:gd name="connsiteY10" fmla="*/ 1166 h 58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164" h="589989">
                  <a:moveTo>
                    <a:pt x="311452" y="1166"/>
                  </a:moveTo>
                  <a:cubicBezTo>
                    <a:pt x="315156" y="-9946"/>
                    <a:pt x="314098" y="60962"/>
                    <a:pt x="295577" y="102766"/>
                  </a:cubicBezTo>
                  <a:cubicBezTo>
                    <a:pt x="277056" y="144570"/>
                    <a:pt x="210381" y="230824"/>
                    <a:pt x="200327" y="251991"/>
                  </a:cubicBezTo>
                  <a:cubicBezTo>
                    <a:pt x="190273" y="273158"/>
                    <a:pt x="250598" y="198545"/>
                    <a:pt x="235252" y="229766"/>
                  </a:cubicBezTo>
                  <a:cubicBezTo>
                    <a:pt x="219906" y="260987"/>
                    <a:pt x="126773" y="406508"/>
                    <a:pt x="108252" y="439316"/>
                  </a:cubicBezTo>
                  <a:cubicBezTo>
                    <a:pt x="89731" y="472124"/>
                    <a:pt x="142119" y="401745"/>
                    <a:pt x="124127" y="426616"/>
                  </a:cubicBezTo>
                  <a:cubicBezTo>
                    <a:pt x="106135" y="451487"/>
                    <a:pt x="-6577" y="606533"/>
                    <a:pt x="302" y="588541"/>
                  </a:cubicBezTo>
                  <a:cubicBezTo>
                    <a:pt x="7181" y="570549"/>
                    <a:pt x="114602" y="391691"/>
                    <a:pt x="165402" y="318666"/>
                  </a:cubicBezTo>
                  <a:cubicBezTo>
                    <a:pt x="216202" y="245641"/>
                    <a:pt x="287110" y="175262"/>
                    <a:pt x="305102" y="150391"/>
                  </a:cubicBezTo>
                  <a:cubicBezTo>
                    <a:pt x="323094" y="125520"/>
                    <a:pt x="272823" y="187433"/>
                    <a:pt x="273352" y="169441"/>
                  </a:cubicBezTo>
                  <a:cubicBezTo>
                    <a:pt x="273881" y="151449"/>
                    <a:pt x="307748" y="12278"/>
                    <a:pt x="311452" y="1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A69CEC16-D82A-5AA6-5246-5DC35C009C42}"/>
                </a:ext>
              </a:extLst>
            </p:cNvPr>
            <p:cNvSpPr/>
            <p:nvPr/>
          </p:nvSpPr>
          <p:spPr>
            <a:xfrm>
              <a:off x="6383312" y="6358260"/>
              <a:ext cx="75105" cy="199043"/>
            </a:xfrm>
            <a:custGeom>
              <a:avLst/>
              <a:gdLst>
                <a:gd name="connsiteX0" fmla="*/ 74638 w 75105"/>
                <a:gd name="connsiteY0" fmla="*/ 4440 h 199043"/>
                <a:gd name="connsiteX1" fmla="*/ 1613 w 75105"/>
                <a:gd name="connsiteY1" fmla="*/ 198115 h 199043"/>
                <a:gd name="connsiteX2" fmla="*/ 30188 w 75105"/>
                <a:gd name="connsiteY2" fmla="*/ 74290 h 199043"/>
                <a:gd name="connsiteX3" fmla="*/ 74638 w 75105"/>
                <a:gd name="connsiteY3" fmla="*/ 4440 h 19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105" h="199043">
                  <a:moveTo>
                    <a:pt x="74638" y="4440"/>
                  </a:moveTo>
                  <a:cubicBezTo>
                    <a:pt x="69876" y="25077"/>
                    <a:pt x="9021" y="186473"/>
                    <a:pt x="1613" y="198115"/>
                  </a:cubicBezTo>
                  <a:cubicBezTo>
                    <a:pt x="-5795" y="209757"/>
                    <a:pt x="13784" y="108686"/>
                    <a:pt x="30188" y="74290"/>
                  </a:cubicBezTo>
                  <a:cubicBezTo>
                    <a:pt x="46592" y="39894"/>
                    <a:pt x="79400" y="-16197"/>
                    <a:pt x="74638" y="4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B4F6FD76-08B4-7E13-7D50-002A84AED83A}"/>
                </a:ext>
              </a:extLst>
            </p:cNvPr>
            <p:cNvSpPr/>
            <p:nvPr/>
          </p:nvSpPr>
          <p:spPr>
            <a:xfrm>
              <a:off x="6362695" y="6679133"/>
              <a:ext cx="101613" cy="23446"/>
            </a:xfrm>
            <a:custGeom>
              <a:avLst/>
              <a:gdLst>
                <a:gd name="connsiteX0" fmla="*/ 5 w 101613"/>
                <a:gd name="connsiteY0" fmla="*/ 10592 h 23446"/>
                <a:gd name="connsiteX1" fmla="*/ 60330 w 101613"/>
                <a:gd name="connsiteY1" fmla="*/ 23292 h 23446"/>
                <a:gd name="connsiteX2" fmla="*/ 101605 w 101613"/>
                <a:gd name="connsiteY2" fmla="*/ 1067 h 23446"/>
                <a:gd name="connsiteX3" fmla="*/ 57155 w 101613"/>
                <a:gd name="connsiteY3" fmla="*/ 4242 h 23446"/>
                <a:gd name="connsiteX4" fmla="*/ 5 w 101613"/>
                <a:gd name="connsiteY4" fmla="*/ 10592 h 2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13" h="23446">
                  <a:moveTo>
                    <a:pt x="5" y="10592"/>
                  </a:moveTo>
                  <a:cubicBezTo>
                    <a:pt x="534" y="13767"/>
                    <a:pt x="43397" y="24880"/>
                    <a:pt x="60330" y="23292"/>
                  </a:cubicBezTo>
                  <a:cubicBezTo>
                    <a:pt x="77263" y="21705"/>
                    <a:pt x="102134" y="4242"/>
                    <a:pt x="101605" y="1067"/>
                  </a:cubicBezTo>
                  <a:cubicBezTo>
                    <a:pt x="101076" y="-2108"/>
                    <a:pt x="74617" y="2655"/>
                    <a:pt x="57155" y="4242"/>
                  </a:cubicBezTo>
                  <a:cubicBezTo>
                    <a:pt x="39693" y="5829"/>
                    <a:pt x="-524" y="7417"/>
                    <a:pt x="5" y="10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D97A8802-EA99-45D0-AD90-57583359F2A6}"/>
                </a:ext>
              </a:extLst>
            </p:cNvPr>
            <p:cNvSpPr/>
            <p:nvPr/>
          </p:nvSpPr>
          <p:spPr>
            <a:xfrm>
              <a:off x="5832372" y="6746600"/>
              <a:ext cx="643583" cy="802163"/>
            </a:xfrm>
            <a:custGeom>
              <a:avLst/>
              <a:gdLst>
                <a:gd name="connsiteX0" fmla="*/ 635103 w 643583"/>
                <a:gd name="connsiteY0" fmla="*/ 6625 h 802163"/>
                <a:gd name="connsiteX1" fmla="*/ 514453 w 643583"/>
                <a:gd name="connsiteY1" fmla="*/ 197125 h 802163"/>
                <a:gd name="connsiteX2" fmla="*/ 260453 w 643583"/>
                <a:gd name="connsiteY2" fmla="*/ 498750 h 802163"/>
                <a:gd name="connsiteX3" fmla="*/ 295378 w 643583"/>
                <a:gd name="connsiteY3" fmla="*/ 441600 h 802163"/>
                <a:gd name="connsiteX4" fmla="*/ 95353 w 643583"/>
                <a:gd name="connsiteY4" fmla="*/ 686075 h 802163"/>
                <a:gd name="connsiteX5" fmla="*/ 103 w 643583"/>
                <a:gd name="connsiteY5" fmla="*/ 800375 h 802163"/>
                <a:gd name="connsiteX6" fmla="*/ 111228 w 643583"/>
                <a:gd name="connsiteY6" fmla="*/ 603525 h 802163"/>
                <a:gd name="connsiteX7" fmla="*/ 425553 w 643583"/>
                <a:gd name="connsiteY7" fmla="*/ 232050 h 802163"/>
                <a:gd name="connsiteX8" fmla="*/ 289028 w 643583"/>
                <a:gd name="connsiteY8" fmla="*/ 435250 h 802163"/>
                <a:gd name="connsiteX9" fmla="*/ 635103 w 643583"/>
                <a:gd name="connsiteY9" fmla="*/ 6625 h 80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3583" h="802163">
                  <a:moveTo>
                    <a:pt x="635103" y="6625"/>
                  </a:moveTo>
                  <a:cubicBezTo>
                    <a:pt x="672674" y="-33062"/>
                    <a:pt x="576895" y="115104"/>
                    <a:pt x="514453" y="197125"/>
                  </a:cubicBezTo>
                  <a:cubicBezTo>
                    <a:pt x="452011" y="279146"/>
                    <a:pt x="296965" y="458004"/>
                    <a:pt x="260453" y="498750"/>
                  </a:cubicBezTo>
                  <a:cubicBezTo>
                    <a:pt x="223941" y="539496"/>
                    <a:pt x="322895" y="410379"/>
                    <a:pt x="295378" y="441600"/>
                  </a:cubicBezTo>
                  <a:cubicBezTo>
                    <a:pt x="267861" y="472821"/>
                    <a:pt x="144565" y="626279"/>
                    <a:pt x="95353" y="686075"/>
                  </a:cubicBezTo>
                  <a:cubicBezTo>
                    <a:pt x="46141" y="745871"/>
                    <a:pt x="-2543" y="814133"/>
                    <a:pt x="103" y="800375"/>
                  </a:cubicBezTo>
                  <a:cubicBezTo>
                    <a:pt x="2749" y="786617"/>
                    <a:pt x="40320" y="698246"/>
                    <a:pt x="111228" y="603525"/>
                  </a:cubicBezTo>
                  <a:cubicBezTo>
                    <a:pt x="182136" y="508804"/>
                    <a:pt x="395920" y="260096"/>
                    <a:pt x="425553" y="232050"/>
                  </a:cubicBezTo>
                  <a:cubicBezTo>
                    <a:pt x="455186" y="204004"/>
                    <a:pt x="258866" y="468058"/>
                    <a:pt x="289028" y="435250"/>
                  </a:cubicBezTo>
                  <a:cubicBezTo>
                    <a:pt x="319190" y="402442"/>
                    <a:pt x="597532" y="46312"/>
                    <a:pt x="635103" y="6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AD500E39-87BA-6FD4-CA44-FDAFF54E9F4F}"/>
                </a:ext>
              </a:extLst>
            </p:cNvPr>
            <p:cNvSpPr/>
            <p:nvPr/>
          </p:nvSpPr>
          <p:spPr>
            <a:xfrm>
              <a:off x="5508398" y="7428835"/>
              <a:ext cx="394132" cy="234705"/>
            </a:xfrm>
            <a:custGeom>
              <a:avLst/>
              <a:gdLst>
                <a:gd name="connsiteX0" fmla="*/ 227 w 394132"/>
                <a:gd name="connsiteY0" fmla="*/ 216565 h 234705"/>
                <a:gd name="connsiteX1" fmla="*/ 174852 w 394132"/>
                <a:gd name="connsiteY1" fmla="*/ 229265 h 234705"/>
                <a:gd name="connsiteX2" fmla="*/ 317727 w 394132"/>
                <a:gd name="connsiteY2" fmla="*/ 121315 h 234705"/>
                <a:gd name="connsiteX3" fmla="*/ 260577 w 394132"/>
                <a:gd name="connsiteY3" fmla="*/ 181640 h 234705"/>
                <a:gd name="connsiteX4" fmla="*/ 393927 w 394132"/>
                <a:gd name="connsiteY4" fmla="*/ 665 h 234705"/>
                <a:gd name="connsiteX5" fmla="*/ 289152 w 394132"/>
                <a:gd name="connsiteY5" fmla="*/ 124490 h 234705"/>
                <a:gd name="connsiteX6" fmla="*/ 212952 w 394132"/>
                <a:gd name="connsiteY6" fmla="*/ 229265 h 234705"/>
                <a:gd name="connsiteX7" fmla="*/ 227 w 394132"/>
                <a:gd name="connsiteY7" fmla="*/ 216565 h 23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132" h="234705">
                  <a:moveTo>
                    <a:pt x="227" y="216565"/>
                  </a:moveTo>
                  <a:cubicBezTo>
                    <a:pt x="-6123" y="216565"/>
                    <a:pt x="121935" y="245140"/>
                    <a:pt x="174852" y="229265"/>
                  </a:cubicBezTo>
                  <a:cubicBezTo>
                    <a:pt x="227769" y="213390"/>
                    <a:pt x="303440" y="129252"/>
                    <a:pt x="317727" y="121315"/>
                  </a:cubicBezTo>
                  <a:cubicBezTo>
                    <a:pt x="332014" y="113378"/>
                    <a:pt x="247877" y="201748"/>
                    <a:pt x="260577" y="181640"/>
                  </a:cubicBezTo>
                  <a:cubicBezTo>
                    <a:pt x="273277" y="161532"/>
                    <a:pt x="389164" y="10190"/>
                    <a:pt x="393927" y="665"/>
                  </a:cubicBezTo>
                  <a:cubicBezTo>
                    <a:pt x="398690" y="-8860"/>
                    <a:pt x="319314" y="86390"/>
                    <a:pt x="289152" y="124490"/>
                  </a:cubicBezTo>
                  <a:cubicBezTo>
                    <a:pt x="258990" y="162590"/>
                    <a:pt x="255814" y="211803"/>
                    <a:pt x="212952" y="229265"/>
                  </a:cubicBezTo>
                  <a:cubicBezTo>
                    <a:pt x="170090" y="246727"/>
                    <a:pt x="6577" y="216565"/>
                    <a:pt x="227" y="216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3D3D49F3-FE77-CC03-1182-AEC93F82CFA1}"/>
                </a:ext>
              </a:extLst>
            </p:cNvPr>
            <p:cNvSpPr/>
            <p:nvPr/>
          </p:nvSpPr>
          <p:spPr>
            <a:xfrm>
              <a:off x="6218678" y="5981614"/>
              <a:ext cx="128225" cy="433173"/>
            </a:xfrm>
            <a:custGeom>
              <a:avLst/>
              <a:gdLst>
                <a:gd name="connsiteX0" fmla="*/ 128147 w 128225"/>
                <a:gd name="connsiteY0" fmla="*/ 86 h 433173"/>
                <a:gd name="connsiteX1" fmla="*/ 58297 w 128225"/>
                <a:gd name="connsiteY1" fmla="*/ 152486 h 433173"/>
                <a:gd name="connsiteX2" fmla="*/ 83697 w 128225"/>
                <a:gd name="connsiteY2" fmla="*/ 235036 h 433173"/>
                <a:gd name="connsiteX3" fmla="*/ 7497 w 128225"/>
                <a:gd name="connsiteY3" fmla="*/ 352511 h 433173"/>
                <a:gd name="connsiteX4" fmla="*/ 7497 w 128225"/>
                <a:gd name="connsiteY4" fmla="*/ 431886 h 433173"/>
                <a:gd name="connsiteX5" fmla="*/ 48772 w 128225"/>
                <a:gd name="connsiteY5" fmla="*/ 289011 h 433173"/>
                <a:gd name="connsiteX6" fmla="*/ 42422 w 128225"/>
                <a:gd name="connsiteY6" fmla="*/ 174711 h 433173"/>
                <a:gd name="connsiteX7" fmla="*/ 128147 w 128225"/>
                <a:gd name="connsiteY7" fmla="*/ 86 h 43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225" h="433173">
                  <a:moveTo>
                    <a:pt x="128147" y="86"/>
                  </a:moveTo>
                  <a:cubicBezTo>
                    <a:pt x="130793" y="-3618"/>
                    <a:pt x="65705" y="113328"/>
                    <a:pt x="58297" y="152486"/>
                  </a:cubicBezTo>
                  <a:cubicBezTo>
                    <a:pt x="50889" y="191644"/>
                    <a:pt x="92164" y="201699"/>
                    <a:pt x="83697" y="235036"/>
                  </a:cubicBezTo>
                  <a:cubicBezTo>
                    <a:pt x="75230" y="268373"/>
                    <a:pt x="20197" y="319703"/>
                    <a:pt x="7497" y="352511"/>
                  </a:cubicBezTo>
                  <a:cubicBezTo>
                    <a:pt x="-5203" y="385319"/>
                    <a:pt x="618" y="442469"/>
                    <a:pt x="7497" y="431886"/>
                  </a:cubicBezTo>
                  <a:cubicBezTo>
                    <a:pt x="14376" y="421303"/>
                    <a:pt x="42951" y="331874"/>
                    <a:pt x="48772" y="289011"/>
                  </a:cubicBezTo>
                  <a:cubicBezTo>
                    <a:pt x="54593" y="246149"/>
                    <a:pt x="34484" y="218632"/>
                    <a:pt x="42422" y="174711"/>
                  </a:cubicBezTo>
                  <a:cubicBezTo>
                    <a:pt x="50359" y="130790"/>
                    <a:pt x="125501" y="3790"/>
                    <a:pt x="128147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5F3C5E17-B305-F8D2-CB39-F393446B07F3}"/>
                </a:ext>
              </a:extLst>
            </p:cNvPr>
            <p:cNvSpPr/>
            <p:nvPr/>
          </p:nvSpPr>
          <p:spPr>
            <a:xfrm>
              <a:off x="5727580" y="6632085"/>
              <a:ext cx="463780" cy="610323"/>
            </a:xfrm>
            <a:custGeom>
              <a:avLst/>
              <a:gdLst>
                <a:gd name="connsiteX0" fmla="*/ 463670 w 463780"/>
                <a:gd name="connsiteY0" fmla="*/ 490 h 610323"/>
                <a:gd name="connsiteX1" fmla="*/ 209670 w 463780"/>
                <a:gd name="connsiteY1" fmla="*/ 264015 h 610323"/>
                <a:gd name="connsiteX2" fmla="*/ 120 w 463780"/>
                <a:gd name="connsiteY2" fmla="*/ 610090 h 610323"/>
                <a:gd name="connsiteX3" fmla="*/ 238245 w 463780"/>
                <a:gd name="connsiteY3" fmla="*/ 210040 h 610323"/>
                <a:gd name="connsiteX4" fmla="*/ 463670 w 463780"/>
                <a:gd name="connsiteY4" fmla="*/ 490 h 61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780" h="610323">
                  <a:moveTo>
                    <a:pt x="463670" y="490"/>
                  </a:moveTo>
                  <a:cubicBezTo>
                    <a:pt x="458908" y="9486"/>
                    <a:pt x="286928" y="162415"/>
                    <a:pt x="209670" y="264015"/>
                  </a:cubicBezTo>
                  <a:cubicBezTo>
                    <a:pt x="132412" y="365615"/>
                    <a:pt x="-4642" y="619086"/>
                    <a:pt x="120" y="610090"/>
                  </a:cubicBezTo>
                  <a:cubicBezTo>
                    <a:pt x="4882" y="601094"/>
                    <a:pt x="158870" y="312169"/>
                    <a:pt x="238245" y="210040"/>
                  </a:cubicBezTo>
                  <a:cubicBezTo>
                    <a:pt x="317620" y="107911"/>
                    <a:pt x="468432" y="-8506"/>
                    <a:pt x="463670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CF5412CA-E77F-6F40-2137-56F7D66D9D56}"/>
                </a:ext>
              </a:extLst>
            </p:cNvPr>
            <p:cNvSpPr/>
            <p:nvPr/>
          </p:nvSpPr>
          <p:spPr>
            <a:xfrm>
              <a:off x="5487603" y="7105332"/>
              <a:ext cx="503854" cy="409149"/>
            </a:xfrm>
            <a:custGeom>
              <a:avLst/>
              <a:gdLst>
                <a:gd name="connsiteX0" fmla="*/ 1972 w 503854"/>
                <a:gd name="connsiteY0" fmla="*/ 406718 h 409149"/>
                <a:gd name="connsiteX1" fmla="*/ 195647 w 503854"/>
                <a:gd name="connsiteY1" fmla="*/ 317818 h 409149"/>
                <a:gd name="connsiteX2" fmla="*/ 376622 w 503854"/>
                <a:gd name="connsiteY2" fmla="*/ 165418 h 409149"/>
                <a:gd name="connsiteX3" fmla="*/ 306772 w 503854"/>
                <a:gd name="connsiteY3" fmla="*/ 190818 h 409149"/>
                <a:gd name="connsiteX4" fmla="*/ 503622 w 503854"/>
                <a:gd name="connsiteY4" fmla="*/ 318 h 409149"/>
                <a:gd name="connsiteX5" fmla="*/ 341697 w 503854"/>
                <a:gd name="connsiteY5" fmla="*/ 149543 h 409149"/>
                <a:gd name="connsiteX6" fmla="*/ 125797 w 503854"/>
                <a:gd name="connsiteY6" fmla="*/ 298768 h 409149"/>
                <a:gd name="connsiteX7" fmla="*/ 303597 w 503854"/>
                <a:gd name="connsiteY7" fmla="*/ 238443 h 409149"/>
                <a:gd name="connsiteX8" fmla="*/ 106747 w 503854"/>
                <a:gd name="connsiteY8" fmla="*/ 371793 h 409149"/>
                <a:gd name="connsiteX9" fmla="*/ 1972 w 503854"/>
                <a:gd name="connsiteY9" fmla="*/ 406718 h 40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3854" h="409149">
                  <a:moveTo>
                    <a:pt x="1972" y="406718"/>
                  </a:moveTo>
                  <a:cubicBezTo>
                    <a:pt x="16789" y="397722"/>
                    <a:pt x="133205" y="358035"/>
                    <a:pt x="195647" y="317818"/>
                  </a:cubicBezTo>
                  <a:cubicBezTo>
                    <a:pt x="258089" y="277601"/>
                    <a:pt x="358101" y="186585"/>
                    <a:pt x="376622" y="165418"/>
                  </a:cubicBezTo>
                  <a:cubicBezTo>
                    <a:pt x="395143" y="144251"/>
                    <a:pt x="285605" y="218335"/>
                    <a:pt x="306772" y="190818"/>
                  </a:cubicBezTo>
                  <a:cubicBezTo>
                    <a:pt x="327939" y="163301"/>
                    <a:pt x="497801" y="7197"/>
                    <a:pt x="503622" y="318"/>
                  </a:cubicBezTo>
                  <a:cubicBezTo>
                    <a:pt x="509443" y="-6561"/>
                    <a:pt x="404668" y="99801"/>
                    <a:pt x="341697" y="149543"/>
                  </a:cubicBezTo>
                  <a:cubicBezTo>
                    <a:pt x="278726" y="199285"/>
                    <a:pt x="132147" y="283951"/>
                    <a:pt x="125797" y="298768"/>
                  </a:cubicBezTo>
                  <a:cubicBezTo>
                    <a:pt x="119447" y="313585"/>
                    <a:pt x="306772" y="226272"/>
                    <a:pt x="303597" y="238443"/>
                  </a:cubicBezTo>
                  <a:cubicBezTo>
                    <a:pt x="300422" y="250614"/>
                    <a:pt x="154372" y="344806"/>
                    <a:pt x="106747" y="371793"/>
                  </a:cubicBezTo>
                  <a:cubicBezTo>
                    <a:pt x="59122" y="398780"/>
                    <a:pt x="-12845" y="415714"/>
                    <a:pt x="1972" y="406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D70324B8-E2E9-7CF1-E923-C79E3A5EE1DF}"/>
                </a:ext>
              </a:extLst>
            </p:cNvPr>
            <p:cNvSpPr/>
            <p:nvPr/>
          </p:nvSpPr>
          <p:spPr>
            <a:xfrm>
              <a:off x="4504482" y="6727722"/>
              <a:ext cx="80585" cy="204990"/>
            </a:xfrm>
            <a:custGeom>
              <a:avLst/>
              <a:gdLst>
                <a:gd name="connsiteX0" fmla="*/ 80218 w 80585"/>
                <a:gd name="connsiteY0" fmla="*/ 103 h 204990"/>
                <a:gd name="connsiteX1" fmla="*/ 32593 w 80585"/>
                <a:gd name="connsiteY1" fmla="*/ 101703 h 204990"/>
                <a:gd name="connsiteX2" fmla="*/ 23068 w 80585"/>
                <a:gd name="connsiteY2" fmla="*/ 203303 h 204990"/>
                <a:gd name="connsiteX3" fmla="*/ 23068 w 80585"/>
                <a:gd name="connsiteY3" fmla="*/ 162028 h 204990"/>
                <a:gd name="connsiteX4" fmla="*/ 4018 w 80585"/>
                <a:gd name="connsiteY4" fmla="*/ 120753 h 204990"/>
                <a:gd name="connsiteX5" fmla="*/ 80218 w 80585"/>
                <a:gd name="connsiteY5" fmla="*/ 103 h 20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585" h="204990">
                  <a:moveTo>
                    <a:pt x="80218" y="103"/>
                  </a:moveTo>
                  <a:cubicBezTo>
                    <a:pt x="84980" y="-3072"/>
                    <a:pt x="42118" y="67836"/>
                    <a:pt x="32593" y="101703"/>
                  </a:cubicBezTo>
                  <a:cubicBezTo>
                    <a:pt x="23068" y="135570"/>
                    <a:pt x="24655" y="193249"/>
                    <a:pt x="23068" y="203303"/>
                  </a:cubicBezTo>
                  <a:cubicBezTo>
                    <a:pt x="21481" y="213357"/>
                    <a:pt x="26243" y="175786"/>
                    <a:pt x="23068" y="162028"/>
                  </a:cubicBezTo>
                  <a:cubicBezTo>
                    <a:pt x="19893" y="148270"/>
                    <a:pt x="-10799" y="147741"/>
                    <a:pt x="4018" y="120753"/>
                  </a:cubicBezTo>
                  <a:cubicBezTo>
                    <a:pt x="18835" y="93765"/>
                    <a:pt x="75456" y="3278"/>
                    <a:pt x="80218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A4DAAD5B-45AB-4DE5-3DC4-15DB33D807E3}"/>
                </a:ext>
              </a:extLst>
            </p:cNvPr>
            <p:cNvSpPr/>
            <p:nvPr/>
          </p:nvSpPr>
          <p:spPr>
            <a:xfrm>
              <a:off x="4566869" y="6956394"/>
              <a:ext cx="217635" cy="22416"/>
            </a:xfrm>
            <a:custGeom>
              <a:avLst/>
              <a:gdLst>
                <a:gd name="connsiteX0" fmla="*/ 1956 w 217635"/>
                <a:gd name="connsiteY0" fmla="*/ 9556 h 22416"/>
                <a:gd name="connsiteX1" fmla="*/ 214681 w 217635"/>
                <a:gd name="connsiteY1" fmla="*/ 22256 h 22416"/>
                <a:gd name="connsiteX2" fmla="*/ 116256 w 217635"/>
                <a:gd name="connsiteY2" fmla="*/ 31 h 22416"/>
                <a:gd name="connsiteX3" fmla="*/ 1956 w 217635"/>
                <a:gd name="connsiteY3" fmla="*/ 9556 h 2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635" h="22416">
                  <a:moveTo>
                    <a:pt x="1956" y="9556"/>
                  </a:moveTo>
                  <a:cubicBezTo>
                    <a:pt x="18360" y="13260"/>
                    <a:pt x="195631" y="23843"/>
                    <a:pt x="214681" y="22256"/>
                  </a:cubicBezTo>
                  <a:cubicBezTo>
                    <a:pt x="233731" y="20669"/>
                    <a:pt x="155943" y="560"/>
                    <a:pt x="116256" y="31"/>
                  </a:cubicBezTo>
                  <a:cubicBezTo>
                    <a:pt x="76569" y="-498"/>
                    <a:pt x="-14448" y="5852"/>
                    <a:pt x="1956" y="9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2AD493F3-F2A7-E991-06B5-478A4157DA04}"/>
                </a:ext>
              </a:extLst>
            </p:cNvPr>
            <p:cNvSpPr/>
            <p:nvPr/>
          </p:nvSpPr>
          <p:spPr>
            <a:xfrm>
              <a:off x="6864253" y="6468253"/>
              <a:ext cx="581915" cy="94484"/>
            </a:xfrm>
            <a:custGeom>
              <a:avLst/>
              <a:gdLst>
                <a:gd name="connsiteX0" fmla="*/ 581122 w 581915"/>
                <a:gd name="connsiteY0" fmla="*/ 46847 h 94484"/>
                <a:gd name="connsiteX1" fmla="*/ 457297 w 581915"/>
                <a:gd name="connsiteY1" fmla="*/ 11922 h 94484"/>
                <a:gd name="connsiteX2" fmla="*/ 104872 w 581915"/>
                <a:gd name="connsiteY2" fmla="*/ 56372 h 94484"/>
                <a:gd name="connsiteX3" fmla="*/ 184247 w 581915"/>
                <a:gd name="connsiteY3" fmla="*/ 24622 h 94484"/>
                <a:gd name="connsiteX4" fmla="*/ 97 w 581915"/>
                <a:gd name="connsiteY4" fmla="*/ 94472 h 94484"/>
                <a:gd name="connsiteX5" fmla="*/ 212822 w 581915"/>
                <a:gd name="connsiteY5" fmla="*/ 18272 h 94484"/>
                <a:gd name="connsiteX6" fmla="*/ 327122 w 581915"/>
                <a:gd name="connsiteY6" fmla="*/ 2397 h 94484"/>
                <a:gd name="connsiteX7" fmla="*/ 409672 w 581915"/>
                <a:gd name="connsiteY7" fmla="*/ 2397 h 94484"/>
                <a:gd name="connsiteX8" fmla="*/ 581122 w 581915"/>
                <a:gd name="connsiteY8" fmla="*/ 46847 h 9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915" h="94484">
                  <a:moveTo>
                    <a:pt x="581122" y="46847"/>
                  </a:moveTo>
                  <a:cubicBezTo>
                    <a:pt x="589060" y="48435"/>
                    <a:pt x="536672" y="10335"/>
                    <a:pt x="457297" y="11922"/>
                  </a:cubicBezTo>
                  <a:cubicBezTo>
                    <a:pt x="377922" y="13509"/>
                    <a:pt x="150380" y="54255"/>
                    <a:pt x="104872" y="56372"/>
                  </a:cubicBezTo>
                  <a:cubicBezTo>
                    <a:pt x="59364" y="58489"/>
                    <a:pt x="201709" y="18272"/>
                    <a:pt x="184247" y="24622"/>
                  </a:cubicBezTo>
                  <a:cubicBezTo>
                    <a:pt x="166785" y="30972"/>
                    <a:pt x="-4665" y="95530"/>
                    <a:pt x="97" y="94472"/>
                  </a:cubicBezTo>
                  <a:cubicBezTo>
                    <a:pt x="4859" y="93414"/>
                    <a:pt x="158318" y="33618"/>
                    <a:pt x="212822" y="18272"/>
                  </a:cubicBezTo>
                  <a:cubicBezTo>
                    <a:pt x="267326" y="2926"/>
                    <a:pt x="294314" y="5043"/>
                    <a:pt x="327122" y="2397"/>
                  </a:cubicBezTo>
                  <a:cubicBezTo>
                    <a:pt x="359930" y="-249"/>
                    <a:pt x="359930" y="-1307"/>
                    <a:pt x="409672" y="2397"/>
                  </a:cubicBezTo>
                  <a:cubicBezTo>
                    <a:pt x="459414" y="6101"/>
                    <a:pt x="573184" y="45259"/>
                    <a:pt x="581122" y="46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F2D7F2F7-0C11-DD65-E757-38B618951D3B}"/>
                </a:ext>
              </a:extLst>
            </p:cNvPr>
            <p:cNvSpPr/>
            <p:nvPr/>
          </p:nvSpPr>
          <p:spPr>
            <a:xfrm>
              <a:off x="6365327" y="6528197"/>
              <a:ext cx="617999" cy="409565"/>
            </a:xfrm>
            <a:custGeom>
              <a:avLst/>
              <a:gdLst>
                <a:gd name="connsiteX0" fmla="*/ 613323 w 617999"/>
                <a:gd name="connsiteY0" fmla="*/ 5953 h 409565"/>
                <a:gd name="connsiteX1" fmla="*/ 19598 w 617999"/>
                <a:gd name="connsiteY1" fmla="*/ 396478 h 409565"/>
                <a:gd name="connsiteX2" fmla="*/ 171998 w 617999"/>
                <a:gd name="connsiteY2" fmla="*/ 294878 h 409565"/>
                <a:gd name="connsiteX3" fmla="*/ 464098 w 617999"/>
                <a:gd name="connsiteY3" fmla="*/ 75803 h 409565"/>
                <a:gd name="connsiteX4" fmla="*/ 305348 w 617999"/>
                <a:gd name="connsiteY4" fmla="*/ 155178 h 409565"/>
                <a:gd name="connsiteX5" fmla="*/ 613323 w 617999"/>
                <a:gd name="connsiteY5" fmla="*/ 5953 h 40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7999" h="409565">
                  <a:moveTo>
                    <a:pt x="613323" y="5953"/>
                  </a:moveTo>
                  <a:cubicBezTo>
                    <a:pt x="565698" y="46170"/>
                    <a:pt x="93152" y="348324"/>
                    <a:pt x="19598" y="396478"/>
                  </a:cubicBezTo>
                  <a:cubicBezTo>
                    <a:pt x="-53956" y="444632"/>
                    <a:pt x="97915" y="348324"/>
                    <a:pt x="171998" y="294878"/>
                  </a:cubicBezTo>
                  <a:cubicBezTo>
                    <a:pt x="246081" y="241432"/>
                    <a:pt x="441873" y="99086"/>
                    <a:pt x="464098" y="75803"/>
                  </a:cubicBezTo>
                  <a:cubicBezTo>
                    <a:pt x="486323" y="52520"/>
                    <a:pt x="281006" y="168407"/>
                    <a:pt x="305348" y="155178"/>
                  </a:cubicBezTo>
                  <a:cubicBezTo>
                    <a:pt x="329690" y="141949"/>
                    <a:pt x="660948" y="-34264"/>
                    <a:pt x="613323" y="5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17B7E4D5-BE39-FFFF-FECE-42315C47C7AD}"/>
                </a:ext>
              </a:extLst>
            </p:cNvPr>
            <p:cNvSpPr/>
            <p:nvPr/>
          </p:nvSpPr>
          <p:spPr>
            <a:xfrm>
              <a:off x="6214640" y="6600460"/>
              <a:ext cx="592808" cy="485531"/>
            </a:xfrm>
            <a:custGeom>
              <a:avLst/>
              <a:gdLst>
                <a:gd name="connsiteX0" fmla="*/ 592560 w 592808"/>
                <a:gd name="connsiteY0" fmla="*/ 365 h 485531"/>
                <a:gd name="connsiteX1" fmla="*/ 151235 w 592808"/>
                <a:gd name="connsiteY1" fmla="*/ 314690 h 485531"/>
                <a:gd name="connsiteX2" fmla="*/ 2010 w 592808"/>
                <a:gd name="connsiteY2" fmla="*/ 482965 h 485531"/>
                <a:gd name="connsiteX3" fmla="*/ 94085 w 592808"/>
                <a:gd name="connsiteY3" fmla="*/ 394065 h 485531"/>
                <a:gd name="connsiteX4" fmla="*/ 471910 w 592808"/>
                <a:gd name="connsiteY4" fmla="*/ 105140 h 485531"/>
                <a:gd name="connsiteX5" fmla="*/ 217910 w 592808"/>
                <a:gd name="connsiteY5" fmla="*/ 248015 h 485531"/>
                <a:gd name="connsiteX6" fmla="*/ 592560 w 592808"/>
                <a:gd name="connsiteY6" fmla="*/ 365 h 48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808" h="485531">
                  <a:moveTo>
                    <a:pt x="592560" y="365"/>
                  </a:moveTo>
                  <a:cubicBezTo>
                    <a:pt x="581448" y="11477"/>
                    <a:pt x="249660" y="234257"/>
                    <a:pt x="151235" y="314690"/>
                  </a:cubicBezTo>
                  <a:cubicBezTo>
                    <a:pt x="52810" y="395123"/>
                    <a:pt x="11535" y="469736"/>
                    <a:pt x="2010" y="482965"/>
                  </a:cubicBezTo>
                  <a:cubicBezTo>
                    <a:pt x="-7515" y="496194"/>
                    <a:pt x="15768" y="457036"/>
                    <a:pt x="94085" y="394065"/>
                  </a:cubicBezTo>
                  <a:cubicBezTo>
                    <a:pt x="172402" y="331094"/>
                    <a:pt x="451273" y="129482"/>
                    <a:pt x="471910" y="105140"/>
                  </a:cubicBezTo>
                  <a:cubicBezTo>
                    <a:pt x="492547" y="80798"/>
                    <a:pt x="196743" y="261244"/>
                    <a:pt x="217910" y="248015"/>
                  </a:cubicBezTo>
                  <a:cubicBezTo>
                    <a:pt x="239077" y="234786"/>
                    <a:pt x="603672" y="-10747"/>
                    <a:pt x="592560" y="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3FCEE4F9-A761-60DF-1607-CD12AA8A4598}"/>
                </a:ext>
              </a:extLst>
            </p:cNvPr>
            <p:cNvSpPr/>
            <p:nvPr/>
          </p:nvSpPr>
          <p:spPr>
            <a:xfrm>
              <a:off x="5742458" y="7275591"/>
              <a:ext cx="692826" cy="398188"/>
            </a:xfrm>
            <a:custGeom>
              <a:avLst/>
              <a:gdLst>
                <a:gd name="connsiteX0" fmla="*/ 1117 w 692826"/>
                <a:gd name="connsiteY0" fmla="*/ 353934 h 398188"/>
                <a:gd name="connsiteX1" fmla="*/ 137642 w 692826"/>
                <a:gd name="connsiteY1" fmla="*/ 395209 h 398188"/>
                <a:gd name="connsiteX2" fmla="*/ 353542 w 692826"/>
                <a:gd name="connsiteY2" fmla="*/ 255509 h 398188"/>
                <a:gd name="connsiteX3" fmla="*/ 283692 w 692826"/>
                <a:gd name="connsiteY3" fmla="*/ 338059 h 398188"/>
                <a:gd name="connsiteX4" fmla="*/ 690092 w 692826"/>
                <a:gd name="connsiteY4" fmla="*/ 1509 h 398188"/>
                <a:gd name="connsiteX5" fmla="*/ 451967 w 692826"/>
                <a:gd name="connsiteY5" fmla="*/ 220584 h 398188"/>
                <a:gd name="connsiteX6" fmla="*/ 264642 w 692826"/>
                <a:gd name="connsiteY6" fmla="*/ 376159 h 398188"/>
                <a:gd name="connsiteX7" fmla="*/ 210667 w 692826"/>
                <a:gd name="connsiteY7" fmla="*/ 388859 h 398188"/>
                <a:gd name="connsiteX8" fmla="*/ 1117 w 692826"/>
                <a:gd name="connsiteY8" fmla="*/ 353934 h 39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826" h="398188">
                  <a:moveTo>
                    <a:pt x="1117" y="353934"/>
                  </a:moveTo>
                  <a:cubicBezTo>
                    <a:pt x="-11054" y="354992"/>
                    <a:pt x="78905" y="411613"/>
                    <a:pt x="137642" y="395209"/>
                  </a:cubicBezTo>
                  <a:cubicBezTo>
                    <a:pt x="196380" y="378805"/>
                    <a:pt x="329200" y="265034"/>
                    <a:pt x="353542" y="255509"/>
                  </a:cubicBezTo>
                  <a:cubicBezTo>
                    <a:pt x="377884" y="245984"/>
                    <a:pt x="227600" y="380392"/>
                    <a:pt x="283692" y="338059"/>
                  </a:cubicBezTo>
                  <a:cubicBezTo>
                    <a:pt x="339784" y="295726"/>
                    <a:pt x="662046" y="21088"/>
                    <a:pt x="690092" y="1509"/>
                  </a:cubicBezTo>
                  <a:cubicBezTo>
                    <a:pt x="718138" y="-18070"/>
                    <a:pt x="522875" y="158142"/>
                    <a:pt x="451967" y="220584"/>
                  </a:cubicBezTo>
                  <a:cubicBezTo>
                    <a:pt x="381059" y="283026"/>
                    <a:pt x="304859" y="348113"/>
                    <a:pt x="264642" y="376159"/>
                  </a:cubicBezTo>
                  <a:cubicBezTo>
                    <a:pt x="224425" y="404205"/>
                    <a:pt x="250884" y="388330"/>
                    <a:pt x="210667" y="388859"/>
                  </a:cubicBezTo>
                  <a:cubicBezTo>
                    <a:pt x="170450" y="389388"/>
                    <a:pt x="13288" y="352876"/>
                    <a:pt x="1117" y="353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61EE744C-1EED-FE0A-0C65-4129C87BA845}"/>
                </a:ext>
              </a:extLst>
            </p:cNvPr>
            <p:cNvSpPr/>
            <p:nvPr/>
          </p:nvSpPr>
          <p:spPr>
            <a:xfrm>
              <a:off x="6723944" y="6518181"/>
              <a:ext cx="686737" cy="397490"/>
            </a:xfrm>
            <a:custGeom>
              <a:avLst/>
              <a:gdLst>
                <a:gd name="connsiteX0" fmla="*/ 686506 w 686737"/>
                <a:gd name="connsiteY0" fmla="*/ 94 h 397490"/>
                <a:gd name="connsiteX1" fmla="*/ 391231 w 686737"/>
                <a:gd name="connsiteY1" fmla="*/ 101694 h 397490"/>
                <a:gd name="connsiteX2" fmla="*/ 222956 w 686737"/>
                <a:gd name="connsiteY2" fmla="*/ 235044 h 397490"/>
                <a:gd name="connsiteX3" fmla="*/ 273756 w 686737"/>
                <a:gd name="connsiteY3" fmla="*/ 212819 h 397490"/>
                <a:gd name="connsiteX4" fmla="*/ 706 w 686737"/>
                <a:gd name="connsiteY4" fmla="*/ 396969 h 397490"/>
                <a:gd name="connsiteX5" fmla="*/ 200731 w 686737"/>
                <a:gd name="connsiteY5" fmla="*/ 263619 h 397490"/>
                <a:gd name="connsiteX6" fmla="*/ 384881 w 686737"/>
                <a:gd name="connsiteY6" fmla="*/ 127094 h 397490"/>
                <a:gd name="connsiteX7" fmla="*/ 318206 w 686737"/>
                <a:gd name="connsiteY7" fmla="*/ 155669 h 397490"/>
                <a:gd name="connsiteX8" fmla="*/ 442031 w 686737"/>
                <a:gd name="connsiteY8" fmla="*/ 54069 h 397490"/>
                <a:gd name="connsiteX9" fmla="*/ 340431 w 686737"/>
                <a:gd name="connsiteY9" fmla="*/ 82644 h 397490"/>
                <a:gd name="connsiteX10" fmla="*/ 686506 w 686737"/>
                <a:gd name="connsiteY10" fmla="*/ 94 h 39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6737" h="397490">
                  <a:moveTo>
                    <a:pt x="686506" y="94"/>
                  </a:moveTo>
                  <a:cubicBezTo>
                    <a:pt x="694973" y="3269"/>
                    <a:pt x="468489" y="62536"/>
                    <a:pt x="391231" y="101694"/>
                  </a:cubicBezTo>
                  <a:cubicBezTo>
                    <a:pt x="313973" y="140852"/>
                    <a:pt x="242535" y="216523"/>
                    <a:pt x="222956" y="235044"/>
                  </a:cubicBezTo>
                  <a:cubicBezTo>
                    <a:pt x="203377" y="253565"/>
                    <a:pt x="310798" y="185832"/>
                    <a:pt x="273756" y="212819"/>
                  </a:cubicBezTo>
                  <a:cubicBezTo>
                    <a:pt x="236714" y="239806"/>
                    <a:pt x="12877" y="388502"/>
                    <a:pt x="706" y="396969"/>
                  </a:cubicBezTo>
                  <a:cubicBezTo>
                    <a:pt x="-11465" y="405436"/>
                    <a:pt x="136702" y="308598"/>
                    <a:pt x="200731" y="263619"/>
                  </a:cubicBezTo>
                  <a:cubicBezTo>
                    <a:pt x="264760" y="218640"/>
                    <a:pt x="365302" y="145086"/>
                    <a:pt x="384881" y="127094"/>
                  </a:cubicBezTo>
                  <a:cubicBezTo>
                    <a:pt x="404460" y="109102"/>
                    <a:pt x="308681" y="167840"/>
                    <a:pt x="318206" y="155669"/>
                  </a:cubicBezTo>
                  <a:cubicBezTo>
                    <a:pt x="327731" y="143498"/>
                    <a:pt x="438327" y="66240"/>
                    <a:pt x="442031" y="54069"/>
                  </a:cubicBezTo>
                  <a:cubicBezTo>
                    <a:pt x="445735" y="41898"/>
                    <a:pt x="300744" y="90581"/>
                    <a:pt x="340431" y="82644"/>
                  </a:cubicBezTo>
                  <a:cubicBezTo>
                    <a:pt x="380118" y="74707"/>
                    <a:pt x="678039" y="-3081"/>
                    <a:pt x="686506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80509B5E-0826-4810-1AF1-D7FE14DAAC90}"/>
                </a:ext>
              </a:extLst>
            </p:cNvPr>
            <p:cNvSpPr/>
            <p:nvPr/>
          </p:nvSpPr>
          <p:spPr>
            <a:xfrm>
              <a:off x="6978489" y="6746875"/>
              <a:ext cx="305036" cy="120650"/>
            </a:xfrm>
            <a:custGeom>
              <a:avLst/>
              <a:gdLst>
                <a:gd name="connsiteX0" fmla="*/ 304961 w 305036"/>
                <a:gd name="connsiteY0" fmla="*/ 0 h 120650"/>
                <a:gd name="connsiteX1" fmla="*/ 123986 w 305036"/>
                <a:gd name="connsiteY1" fmla="*/ 41275 h 120650"/>
                <a:gd name="connsiteX2" fmla="*/ 161 w 305036"/>
                <a:gd name="connsiteY2" fmla="*/ 120650 h 120650"/>
                <a:gd name="connsiteX3" fmla="*/ 101761 w 305036"/>
                <a:gd name="connsiteY3" fmla="*/ 41275 h 120650"/>
                <a:gd name="connsiteX4" fmla="*/ 304961 w 305036"/>
                <a:gd name="connsiteY4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036" h="120650">
                  <a:moveTo>
                    <a:pt x="304961" y="0"/>
                  </a:moveTo>
                  <a:cubicBezTo>
                    <a:pt x="308665" y="0"/>
                    <a:pt x="174786" y="21167"/>
                    <a:pt x="123986" y="41275"/>
                  </a:cubicBezTo>
                  <a:cubicBezTo>
                    <a:pt x="73186" y="61383"/>
                    <a:pt x="3865" y="120650"/>
                    <a:pt x="161" y="120650"/>
                  </a:cubicBezTo>
                  <a:cubicBezTo>
                    <a:pt x="-3543" y="120650"/>
                    <a:pt x="57311" y="61913"/>
                    <a:pt x="101761" y="41275"/>
                  </a:cubicBezTo>
                  <a:cubicBezTo>
                    <a:pt x="146211" y="20638"/>
                    <a:pt x="301257" y="0"/>
                    <a:pt x="3049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93A174F1-678E-DB74-B676-C7DD9DBD218A}"/>
                </a:ext>
              </a:extLst>
            </p:cNvPr>
            <p:cNvSpPr/>
            <p:nvPr/>
          </p:nvSpPr>
          <p:spPr>
            <a:xfrm>
              <a:off x="6916341" y="6506392"/>
              <a:ext cx="380318" cy="167747"/>
            </a:xfrm>
            <a:custGeom>
              <a:avLst/>
              <a:gdLst>
                <a:gd name="connsiteX0" fmla="*/ 379809 w 380318"/>
                <a:gd name="connsiteY0" fmla="*/ 2358 h 167747"/>
                <a:gd name="connsiteX1" fmla="*/ 154384 w 380318"/>
                <a:gd name="connsiteY1" fmla="*/ 27758 h 167747"/>
                <a:gd name="connsiteX2" fmla="*/ 1984 w 380318"/>
                <a:gd name="connsiteY2" fmla="*/ 167458 h 167747"/>
                <a:gd name="connsiteX3" fmla="*/ 87709 w 380318"/>
                <a:gd name="connsiteY3" fmla="*/ 62683 h 167747"/>
                <a:gd name="connsiteX4" fmla="*/ 379809 w 380318"/>
                <a:gd name="connsiteY4" fmla="*/ 2358 h 16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318" h="167747">
                  <a:moveTo>
                    <a:pt x="379809" y="2358"/>
                  </a:moveTo>
                  <a:cubicBezTo>
                    <a:pt x="390921" y="-3463"/>
                    <a:pt x="217355" y="241"/>
                    <a:pt x="154384" y="27758"/>
                  </a:cubicBezTo>
                  <a:cubicBezTo>
                    <a:pt x="91413" y="55275"/>
                    <a:pt x="13096" y="161637"/>
                    <a:pt x="1984" y="167458"/>
                  </a:cubicBezTo>
                  <a:cubicBezTo>
                    <a:pt x="-9128" y="173279"/>
                    <a:pt x="27384" y="89670"/>
                    <a:pt x="87709" y="62683"/>
                  </a:cubicBezTo>
                  <a:cubicBezTo>
                    <a:pt x="148034" y="35696"/>
                    <a:pt x="368697" y="8179"/>
                    <a:pt x="379809" y="2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3E1FB1D6-CDAE-1E2D-FEB0-8256B1324379}"/>
                </a:ext>
              </a:extLst>
            </p:cNvPr>
            <p:cNvSpPr/>
            <p:nvPr/>
          </p:nvSpPr>
          <p:spPr>
            <a:xfrm>
              <a:off x="6465861" y="6692897"/>
              <a:ext cx="420715" cy="378482"/>
            </a:xfrm>
            <a:custGeom>
              <a:avLst/>
              <a:gdLst>
                <a:gd name="connsiteX0" fmla="*/ 420714 w 420715"/>
                <a:gd name="connsiteY0" fmla="*/ 3 h 378482"/>
                <a:gd name="connsiteX1" fmla="*/ 230214 w 420715"/>
                <a:gd name="connsiteY1" fmla="*/ 114303 h 378482"/>
                <a:gd name="connsiteX2" fmla="*/ 11139 w 420715"/>
                <a:gd name="connsiteY2" fmla="*/ 371478 h 378482"/>
                <a:gd name="connsiteX3" fmla="*/ 52414 w 420715"/>
                <a:gd name="connsiteY3" fmla="*/ 288928 h 378482"/>
                <a:gd name="connsiteX4" fmla="*/ 227039 w 420715"/>
                <a:gd name="connsiteY4" fmla="*/ 111128 h 378482"/>
                <a:gd name="connsiteX5" fmla="*/ 420714 w 420715"/>
                <a:gd name="connsiteY5" fmla="*/ 3 h 37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715" h="378482">
                  <a:moveTo>
                    <a:pt x="420714" y="3"/>
                  </a:moveTo>
                  <a:cubicBezTo>
                    <a:pt x="421243" y="532"/>
                    <a:pt x="298476" y="52391"/>
                    <a:pt x="230214" y="114303"/>
                  </a:cubicBezTo>
                  <a:cubicBezTo>
                    <a:pt x="161952" y="176215"/>
                    <a:pt x="40772" y="342374"/>
                    <a:pt x="11139" y="371478"/>
                  </a:cubicBezTo>
                  <a:cubicBezTo>
                    <a:pt x="-18494" y="400582"/>
                    <a:pt x="16431" y="332320"/>
                    <a:pt x="52414" y="288928"/>
                  </a:cubicBezTo>
                  <a:cubicBezTo>
                    <a:pt x="88397" y="245536"/>
                    <a:pt x="166185" y="156107"/>
                    <a:pt x="227039" y="111128"/>
                  </a:cubicBezTo>
                  <a:cubicBezTo>
                    <a:pt x="287893" y="66149"/>
                    <a:pt x="420185" y="-526"/>
                    <a:pt x="420714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46FBA939-A312-1527-D294-EDA592697980}"/>
                </a:ext>
              </a:extLst>
            </p:cNvPr>
            <p:cNvSpPr/>
            <p:nvPr/>
          </p:nvSpPr>
          <p:spPr>
            <a:xfrm>
              <a:off x="6662380" y="6803902"/>
              <a:ext cx="319638" cy="310196"/>
            </a:xfrm>
            <a:custGeom>
              <a:avLst/>
              <a:gdLst>
                <a:gd name="connsiteX0" fmla="*/ 319445 w 319638"/>
                <a:gd name="connsiteY0" fmla="*/ 123 h 310196"/>
                <a:gd name="connsiteX1" fmla="*/ 224195 w 319638"/>
                <a:gd name="connsiteY1" fmla="*/ 101723 h 310196"/>
                <a:gd name="connsiteX2" fmla="*/ 176570 w 319638"/>
                <a:gd name="connsiteY2" fmla="*/ 149348 h 310196"/>
                <a:gd name="connsiteX3" fmla="*/ 5120 w 319638"/>
                <a:gd name="connsiteY3" fmla="*/ 308098 h 310196"/>
                <a:gd name="connsiteX4" fmla="*/ 65445 w 319638"/>
                <a:gd name="connsiteY4" fmla="*/ 231898 h 310196"/>
                <a:gd name="connsiteX5" fmla="*/ 271820 w 319638"/>
                <a:gd name="connsiteY5" fmla="*/ 111248 h 310196"/>
                <a:gd name="connsiteX6" fmla="*/ 249595 w 319638"/>
                <a:gd name="connsiteY6" fmla="*/ 123948 h 310196"/>
                <a:gd name="connsiteX7" fmla="*/ 319445 w 319638"/>
                <a:gd name="connsiteY7" fmla="*/ 123 h 31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638" h="310196">
                  <a:moveTo>
                    <a:pt x="319445" y="123"/>
                  </a:moveTo>
                  <a:cubicBezTo>
                    <a:pt x="315212" y="-3581"/>
                    <a:pt x="248007" y="76852"/>
                    <a:pt x="224195" y="101723"/>
                  </a:cubicBezTo>
                  <a:cubicBezTo>
                    <a:pt x="200383" y="126594"/>
                    <a:pt x="213082" y="114952"/>
                    <a:pt x="176570" y="149348"/>
                  </a:cubicBezTo>
                  <a:cubicBezTo>
                    <a:pt x="140058" y="183744"/>
                    <a:pt x="23641" y="294340"/>
                    <a:pt x="5120" y="308098"/>
                  </a:cubicBezTo>
                  <a:cubicBezTo>
                    <a:pt x="-13401" y="321856"/>
                    <a:pt x="20995" y="264706"/>
                    <a:pt x="65445" y="231898"/>
                  </a:cubicBezTo>
                  <a:cubicBezTo>
                    <a:pt x="109895" y="199090"/>
                    <a:pt x="241128" y="129240"/>
                    <a:pt x="271820" y="111248"/>
                  </a:cubicBezTo>
                  <a:cubicBezTo>
                    <a:pt x="302512" y="93256"/>
                    <a:pt x="242187" y="142469"/>
                    <a:pt x="249595" y="123948"/>
                  </a:cubicBezTo>
                  <a:cubicBezTo>
                    <a:pt x="257003" y="105427"/>
                    <a:pt x="323678" y="3827"/>
                    <a:pt x="319445" y="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09A11BB6-434F-9736-CFB3-0042CD52DA0C}"/>
                </a:ext>
              </a:extLst>
            </p:cNvPr>
            <p:cNvSpPr/>
            <p:nvPr/>
          </p:nvSpPr>
          <p:spPr>
            <a:xfrm>
              <a:off x="6429366" y="6958141"/>
              <a:ext cx="378646" cy="373269"/>
            </a:xfrm>
            <a:custGeom>
              <a:avLst/>
              <a:gdLst>
                <a:gd name="connsiteX0" fmla="*/ 9 w 378646"/>
                <a:gd name="connsiteY0" fmla="*/ 372934 h 373269"/>
                <a:gd name="connsiteX1" fmla="*/ 152409 w 378646"/>
                <a:gd name="connsiteY1" fmla="*/ 217359 h 373269"/>
                <a:gd name="connsiteX2" fmla="*/ 377834 w 378646"/>
                <a:gd name="connsiteY2" fmla="*/ 1459 h 373269"/>
                <a:gd name="connsiteX3" fmla="*/ 225434 w 378646"/>
                <a:gd name="connsiteY3" fmla="*/ 125284 h 373269"/>
                <a:gd name="connsiteX4" fmla="*/ 158759 w 378646"/>
                <a:gd name="connsiteY4" fmla="*/ 176084 h 373269"/>
                <a:gd name="connsiteX5" fmla="*/ 9 w 378646"/>
                <a:gd name="connsiteY5" fmla="*/ 372934 h 3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646" h="373269">
                  <a:moveTo>
                    <a:pt x="9" y="372934"/>
                  </a:moveTo>
                  <a:cubicBezTo>
                    <a:pt x="-1049" y="379813"/>
                    <a:pt x="89438" y="279272"/>
                    <a:pt x="152409" y="217359"/>
                  </a:cubicBezTo>
                  <a:cubicBezTo>
                    <a:pt x="215380" y="155446"/>
                    <a:pt x="365663" y="16805"/>
                    <a:pt x="377834" y="1459"/>
                  </a:cubicBezTo>
                  <a:cubicBezTo>
                    <a:pt x="390005" y="-13887"/>
                    <a:pt x="261946" y="96180"/>
                    <a:pt x="225434" y="125284"/>
                  </a:cubicBezTo>
                  <a:cubicBezTo>
                    <a:pt x="188922" y="154388"/>
                    <a:pt x="194742" y="132163"/>
                    <a:pt x="158759" y="176084"/>
                  </a:cubicBezTo>
                  <a:cubicBezTo>
                    <a:pt x="122776" y="220005"/>
                    <a:pt x="1067" y="366055"/>
                    <a:pt x="9" y="372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0DDF70D9-9966-E3C9-442D-9D72C347D8D3}"/>
                </a:ext>
              </a:extLst>
            </p:cNvPr>
            <p:cNvSpPr/>
            <p:nvPr/>
          </p:nvSpPr>
          <p:spPr>
            <a:xfrm>
              <a:off x="6080301" y="6787974"/>
              <a:ext cx="872959" cy="732365"/>
            </a:xfrm>
            <a:custGeom>
              <a:avLst/>
              <a:gdLst>
                <a:gd name="connsiteX0" fmla="*/ 6174 w 872959"/>
                <a:gd name="connsiteY0" fmla="*/ 724076 h 732365"/>
                <a:gd name="connsiteX1" fmla="*/ 352249 w 872959"/>
                <a:gd name="connsiteY1" fmla="*/ 403401 h 732365"/>
                <a:gd name="connsiteX2" fmla="*/ 596724 w 872959"/>
                <a:gd name="connsiteY2" fmla="*/ 146226 h 732365"/>
                <a:gd name="connsiteX3" fmla="*/ 568149 w 872959"/>
                <a:gd name="connsiteY3" fmla="*/ 193851 h 732365"/>
                <a:gd name="connsiteX4" fmla="*/ 742774 w 872959"/>
                <a:gd name="connsiteY4" fmla="*/ 108126 h 732365"/>
                <a:gd name="connsiteX5" fmla="*/ 872949 w 872959"/>
                <a:gd name="connsiteY5" fmla="*/ 176 h 732365"/>
                <a:gd name="connsiteX6" fmla="*/ 749124 w 872959"/>
                <a:gd name="connsiteY6" fmla="*/ 85901 h 732365"/>
                <a:gd name="connsiteX7" fmla="*/ 618949 w 872959"/>
                <a:gd name="connsiteY7" fmla="*/ 203376 h 732365"/>
                <a:gd name="connsiteX8" fmla="*/ 549099 w 872959"/>
                <a:gd name="connsiteY8" fmla="*/ 247826 h 732365"/>
                <a:gd name="connsiteX9" fmla="*/ 584024 w 872959"/>
                <a:gd name="connsiteY9" fmla="*/ 168451 h 732365"/>
                <a:gd name="connsiteX10" fmla="*/ 371299 w 872959"/>
                <a:gd name="connsiteY10" fmla="*/ 381176 h 732365"/>
                <a:gd name="connsiteX11" fmla="*/ 145874 w 872959"/>
                <a:gd name="connsiteY11" fmla="*/ 616126 h 732365"/>
                <a:gd name="connsiteX12" fmla="*/ 6174 w 872959"/>
                <a:gd name="connsiteY12" fmla="*/ 724076 h 73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2959" h="732365">
                  <a:moveTo>
                    <a:pt x="6174" y="724076"/>
                  </a:moveTo>
                  <a:cubicBezTo>
                    <a:pt x="40570" y="688622"/>
                    <a:pt x="253824" y="499709"/>
                    <a:pt x="352249" y="403401"/>
                  </a:cubicBezTo>
                  <a:cubicBezTo>
                    <a:pt x="450674" y="307093"/>
                    <a:pt x="560741" y="181151"/>
                    <a:pt x="596724" y="146226"/>
                  </a:cubicBezTo>
                  <a:cubicBezTo>
                    <a:pt x="632707" y="111301"/>
                    <a:pt x="543807" y="200201"/>
                    <a:pt x="568149" y="193851"/>
                  </a:cubicBezTo>
                  <a:cubicBezTo>
                    <a:pt x="592491" y="187501"/>
                    <a:pt x="691974" y="140405"/>
                    <a:pt x="742774" y="108126"/>
                  </a:cubicBezTo>
                  <a:cubicBezTo>
                    <a:pt x="793574" y="75847"/>
                    <a:pt x="871891" y="3880"/>
                    <a:pt x="872949" y="176"/>
                  </a:cubicBezTo>
                  <a:cubicBezTo>
                    <a:pt x="874007" y="-3528"/>
                    <a:pt x="791457" y="52034"/>
                    <a:pt x="749124" y="85901"/>
                  </a:cubicBezTo>
                  <a:cubicBezTo>
                    <a:pt x="706791" y="119768"/>
                    <a:pt x="652287" y="176388"/>
                    <a:pt x="618949" y="203376"/>
                  </a:cubicBezTo>
                  <a:cubicBezTo>
                    <a:pt x="585612" y="230363"/>
                    <a:pt x="554920" y="253647"/>
                    <a:pt x="549099" y="247826"/>
                  </a:cubicBezTo>
                  <a:cubicBezTo>
                    <a:pt x="543278" y="242005"/>
                    <a:pt x="613657" y="146226"/>
                    <a:pt x="584024" y="168451"/>
                  </a:cubicBezTo>
                  <a:cubicBezTo>
                    <a:pt x="554391" y="190676"/>
                    <a:pt x="444324" y="306563"/>
                    <a:pt x="371299" y="381176"/>
                  </a:cubicBezTo>
                  <a:cubicBezTo>
                    <a:pt x="298274" y="455788"/>
                    <a:pt x="201966" y="558976"/>
                    <a:pt x="145874" y="616126"/>
                  </a:cubicBezTo>
                  <a:cubicBezTo>
                    <a:pt x="89782" y="673276"/>
                    <a:pt x="-28222" y="759530"/>
                    <a:pt x="6174" y="7240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E4BD31BA-E805-03E0-5FD8-6962DB8FDB91}"/>
                </a:ext>
              </a:extLst>
            </p:cNvPr>
            <p:cNvSpPr/>
            <p:nvPr/>
          </p:nvSpPr>
          <p:spPr>
            <a:xfrm>
              <a:off x="7160381" y="6540237"/>
              <a:ext cx="469556" cy="86006"/>
            </a:xfrm>
            <a:custGeom>
              <a:avLst/>
              <a:gdLst>
                <a:gd name="connsiteX0" fmla="*/ 2419 w 469556"/>
                <a:gd name="connsiteY0" fmla="*/ 85988 h 86006"/>
                <a:gd name="connsiteX1" fmla="*/ 348494 w 469556"/>
                <a:gd name="connsiteY1" fmla="*/ 28838 h 86006"/>
                <a:gd name="connsiteX2" fmla="*/ 469144 w 469556"/>
                <a:gd name="connsiteY2" fmla="*/ 70113 h 86006"/>
                <a:gd name="connsiteX3" fmla="*/ 383419 w 469556"/>
                <a:gd name="connsiteY3" fmla="*/ 28838 h 86006"/>
                <a:gd name="connsiteX4" fmla="*/ 262769 w 469556"/>
                <a:gd name="connsiteY4" fmla="*/ 263 h 86006"/>
                <a:gd name="connsiteX5" fmla="*/ 272294 w 469556"/>
                <a:gd name="connsiteY5" fmla="*/ 16138 h 86006"/>
                <a:gd name="connsiteX6" fmla="*/ 59569 w 469556"/>
                <a:gd name="connsiteY6" fmla="*/ 41538 h 86006"/>
                <a:gd name="connsiteX7" fmla="*/ 189744 w 469556"/>
                <a:gd name="connsiteY7" fmla="*/ 35188 h 86006"/>
                <a:gd name="connsiteX8" fmla="*/ 2419 w 469556"/>
                <a:gd name="connsiteY8" fmla="*/ 85988 h 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556" h="86006">
                  <a:moveTo>
                    <a:pt x="2419" y="85988"/>
                  </a:moveTo>
                  <a:cubicBezTo>
                    <a:pt x="28877" y="84930"/>
                    <a:pt x="270707" y="31484"/>
                    <a:pt x="348494" y="28838"/>
                  </a:cubicBezTo>
                  <a:cubicBezTo>
                    <a:pt x="426281" y="26192"/>
                    <a:pt x="463323" y="70113"/>
                    <a:pt x="469144" y="70113"/>
                  </a:cubicBezTo>
                  <a:cubicBezTo>
                    <a:pt x="474965" y="70113"/>
                    <a:pt x="417815" y="40480"/>
                    <a:pt x="383419" y="28838"/>
                  </a:cubicBezTo>
                  <a:cubicBezTo>
                    <a:pt x="349023" y="17196"/>
                    <a:pt x="281290" y="2380"/>
                    <a:pt x="262769" y="263"/>
                  </a:cubicBezTo>
                  <a:cubicBezTo>
                    <a:pt x="244248" y="-1854"/>
                    <a:pt x="306161" y="9259"/>
                    <a:pt x="272294" y="16138"/>
                  </a:cubicBezTo>
                  <a:cubicBezTo>
                    <a:pt x="238427" y="23017"/>
                    <a:pt x="73327" y="38363"/>
                    <a:pt x="59569" y="41538"/>
                  </a:cubicBezTo>
                  <a:cubicBezTo>
                    <a:pt x="45811" y="44713"/>
                    <a:pt x="204561" y="27250"/>
                    <a:pt x="189744" y="35188"/>
                  </a:cubicBezTo>
                  <a:cubicBezTo>
                    <a:pt x="174927" y="43125"/>
                    <a:pt x="-24039" y="87046"/>
                    <a:pt x="2419" y="859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D2D62D8D-4396-19BC-AACE-695B42A8577B}"/>
                </a:ext>
              </a:extLst>
            </p:cNvPr>
            <p:cNvSpPr/>
            <p:nvPr/>
          </p:nvSpPr>
          <p:spPr>
            <a:xfrm>
              <a:off x="7151500" y="6570963"/>
              <a:ext cx="474199" cy="175947"/>
            </a:xfrm>
            <a:custGeom>
              <a:avLst/>
              <a:gdLst>
                <a:gd name="connsiteX0" fmla="*/ 116075 w 474199"/>
                <a:gd name="connsiteY0" fmla="*/ 1287 h 175947"/>
                <a:gd name="connsiteX1" fmla="*/ 36700 w 474199"/>
                <a:gd name="connsiteY1" fmla="*/ 64787 h 175947"/>
                <a:gd name="connsiteX2" fmla="*/ 119250 w 474199"/>
                <a:gd name="connsiteY2" fmla="*/ 115587 h 175947"/>
                <a:gd name="connsiteX3" fmla="*/ 74800 w 474199"/>
                <a:gd name="connsiteY3" fmla="*/ 134637 h 175947"/>
                <a:gd name="connsiteX4" fmla="*/ 255775 w 474199"/>
                <a:gd name="connsiteY4" fmla="*/ 125112 h 175947"/>
                <a:gd name="connsiteX5" fmla="*/ 430400 w 474199"/>
                <a:gd name="connsiteY5" fmla="*/ 99712 h 175947"/>
                <a:gd name="connsiteX6" fmla="*/ 455800 w 474199"/>
                <a:gd name="connsiteY6" fmla="*/ 71137 h 175947"/>
                <a:gd name="connsiteX7" fmla="*/ 443100 w 474199"/>
                <a:gd name="connsiteY7" fmla="*/ 26687 h 175947"/>
                <a:gd name="connsiteX8" fmla="*/ 468500 w 474199"/>
                <a:gd name="connsiteY8" fmla="*/ 80662 h 175947"/>
                <a:gd name="connsiteX9" fmla="*/ 316100 w 474199"/>
                <a:gd name="connsiteY9" fmla="*/ 140987 h 175947"/>
                <a:gd name="connsiteX10" fmla="*/ 4950 w 474199"/>
                <a:gd name="connsiteY10" fmla="*/ 175912 h 175947"/>
                <a:gd name="connsiteX11" fmla="*/ 119250 w 474199"/>
                <a:gd name="connsiteY11" fmla="*/ 147337 h 175947"/>
                <a:gd name="connsiteX12" fmla="*/ 43050 w 474199"/>
                <a:gd name="connsiteY12" fmla="*/ 134637 h 175947"/>
                <a:gd name="connsiteX13" fmla="*/ 8125 w 474199"/>
                <a:gd name="connsiteY13" fmla="*/ 74312 h 175947"/>
                <a:gd name="connsiteX14" fmla="*/ 71625 w 474199"/>
                <a:gd name="connsiteY14" fmla="*/ 26687 h 175947"/>
                <a:gd name="connsiteX15" fmla="*/ 116075 w 474199"/>
                <a:gd name="connsiteY15" fmla="*/ 1287 h 175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4199" h="175947">
                  <a:moveTo>
                    <a:pt x="116075" y="1287"/>
                  </a:moveTo>
                  <a:cubicBezTo>
                    <a:pt x="110254" y="7637"/>
                    <a:pt x="36171" y="45737"/>
                    <a:pt x="36700" y="64787"/>
                  </a:cubicBezTo>
                  <a:cubicBezTo>
                    <a:pt x="37229" y="83837"/>
                    <a:pt x="112900" y="103945"/>
                    <a:pt x="119250" y="115587"/>
                  </a:cubicBezTo>
                  <a:cubicBezTo>
                    <a:pt x="125600" y="127229"/>
                    <a:pt x="52046" y="133050"/>
                    <a:pt x="74800" y="134637"/>
                  </a:cubicBezTo>
                  <a:cubicBezTo>
                    <a:pt x="97554" y="136224"/>
                    <a:pt x="196508" y="130933"/>
                    <a:pt x="255775" y="125112"/>
                  </a:cubicBezTo>
                  <a:cubicBezTo>
                    <a:pt x="315042" y="119291"/>
                    <a:pt x="397063" y="108708"/>
                    <a:pt x="430400" y="99712"/>
                  </a:cubicBezTo>
                  <a:cubicBezTo>
                    <a:pt x="463737" y="90716"/>
                    <a:pt x="453683" y="83308"/>
                    <a:pt x="455800" y="71137"/>
                  </a:cubicBezTo>
                  <a:cubicBezTo>
                    <a:pt x="457917" y="58966"/>
                    <a:pt x="440983" y="25099"/>
                    <a:pt x="443100" y="26687"/>
                  </a:cubicBezTo>
                  <a:cubicBezTo>
                    <a:pt x="445217" y="28275"/>
                    <a:pt x="489666" y="61612"/>
                    <a:pt x="468500" y="80662"/>
                  </a:cubicBezTo>
                  <a:cubicBezTo>
                    <a:pt x="447334" y="99712"/>
                    <a:pt x="393358" y="125112"/>
                    <a:pt x="316100" y="140987"/>
                  </a:cubicBezTo>
                  <a:cubicBezTo>
                    <a:pt x="238842" y="156862"/>
                    <a:pt x="37758" y="174854"/>
                    <a:pt x="4950" y="175912"/>
                  </a:cubicBezTo>
                  <a:cubicBezTo>
                    <a:pt x="-27858" y="176970"/>
                    <a:pt x="112900" y="154216"/>
                    <a:pt x="119250" y="147337"/>
                  </a:cubicBezTo>
                  <a:cubicBezTo>
                    <a:pt x="125600" y="140458"/>
                    <a:pt x="61571" y="146808"/>
                    <a:pt x="43050" y="134637"/>
                  </a:cubicBezTo>
                  <a:cubicBezTo>
                    <a:pt x="24529" y="122466"/>
                    <a:pt x="3362" y="92304"/>
                    <a:pt x="8125" y="74312"/>
                  </a:cubicBezTo>
                  <a:cubicBezTo>
                    <a:pt x="12887" y="56320"/>
                    <a:pt x="50458" y="39916"/>
                    <a:pt x="71625" y="26687"/>
                  </a:cubicBezTo>
                  <a:cubicBezTo>
                    <a:pt x="92792" y="13458"/>
                    <a:pt x="121896" y="-5063"/>
                    <a:pt x="116075" y="12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B1D79294-6CCD-9E1F-237E-15F0511A3238}"/>
                </a:ext>
              </a:extLst>
            </p:cNvPr>
            <p:cNvSpPr/>
            <p:nvPr/>
          </p:nvSpPr>
          <p:spPr>
            <a:xfrm>
              <a:off x="6170668" y="6815707"/>
              <a:ext cx="478865" cy="442168"/>
            </a:xfrm>
            <a:custGeom>
              <a:avLst/>
              <a:gdLst>
                <a:gd name="connsiteX0" fmla="*/ 4707 w 478865"/>
                <a:gd name="connsiteY0" fmla="*/ 439168 h 442168"/>
                <a:gd name="connsiteX1" fmla="*/ 468257 w 478865"/>
                <a:gd name="connsiteY1" fmla="*/ 10543 h 442168"/>
                <a:gd name="connsiteX2" fmla="*/ 315857 w 478865"/>
                <a:gd name="connsiteY2" fmla="*/ 140718 h 442168"/>
                <a:gd name="connsiteX3" fmla="*/ 157107 w 478865"/>
                <a:gd name="connsiteY3" fmla="*/ 248668 h 442168"/>
                <a:gd name="connsiteX4" fmla="*/ 223782 w 478865"/>
                <a:gd name="connsiteY4" fmla="*/ 204218 h 442168"/>
                <a:gd name="connsiteX5" fmla="*/ 4707 w 478865"/>
                <a:gd name="connsiteY5" fmla="*/ 439168 h 44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865" h="442168">
                  <a:moveTo>
                    <a:pt x="4707" y="439168"/>
                  </a:moveTo>
                  <a:cubicBezTo>
                    <a:pt x="45453" y="406889"/>
                    <a:pt x="416399" y="60285"/>
                    <a:pt x="468257" y="10543"/>
                  </a:cubicBezTo>
                  <a:cubicBezTo>
                    <a:pt x="520115" y="-39199"/>
                    <a:pt x="367715" y="101031"/>
                    <a:pt x="315857" y="140718"/>
                  </a:cubicBezTo>
                  <a:cubicBezTo>
                    <a:pt x="263999" y="180405"/>
                    <a:pt x="172453" y="238085"/>
                    <a:pt x="157107" y="248668"/>
                  </a:cubicBezTo>
                  <a:cubicBezTo>
                    <a:pt x="141761" y="259251"/>
                    <a:pt x="247065" y="175114"/>
                    <a:pt x="223782" y="204218"/>
                  </a:cubicBezTo>
                  <a:cubicBezTo>
                    <a:pt x="200499" y="233322"/>
                    <a:pt x="-36039" y="471447"/>
                    <a:pt x="4707" y="439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24B4A972-F622-BA3C-77E3-EDB363EFB033}"/>
                </a:ext>
              </a:extLst>
            </p:cNvPr>
            <p:cNvSpPr/>
            <p:nvPr/>
          </p:nvSpPr>
          <p:spPr>
            <a:xfrm>
              <a:off x="2631017" y="3047929"/>
              <a:ext cx="79186" cy="658932"/>
            </a:xfrm>
            <a:custGeom>
              <a:avLst/>
              <a:gdLst>
                <a:gd name="connsiteX0" fmla="*/ 51858 w 79186"/>
                <a:gd name="connsiteY0" fmla="*/ 9596 h 658932"/>
                <a:gd name="connsiteX1" fmla="*/ 20108 w 79186"/>
                <a:gd name="connsiteY1" fmla="*/ 498546 h 658932"/>
                <a:gd name="connsiteX2" fmla="*/ 20108 w 79186"/>
                <a:gd name="connsiteY2" fmla="*/ 555696 h 658932"/>
                <a:gd name="connsiteX3" fmla="*/ 1058 w 79186"/>
                <a:gd name="connsiteY3" fmla="*/ 657296 h 658932"/>
                <a:gd name="connsiteX4" fmla="*/ 10583 w 79186"/>
                <a:gd name="connsiteY4" fmla="*/ 466796 h 658932"/>
                <a:gd name="connsiteX5" fmla="*/ 77258 w 79186"/>
                <a:gd name="connsiteY5" fmla="*/ 193746 h 658932"/>
                <a:gd name="connsiteX6" fmla="*/ 51858 w 79186"/>
                <a:gd name="connsiteY6" fmla="*/ 9596 h 65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186" h="658932">
                  <a:moveTo>
                    <a:pt x="51858" y="9596"/>
                  </a:moveTo>
                  <a:cubicBezTo>
                    <a:pt x="42333" y="60396"/>
                    <a:pt x="25400" y="407529"/>
                    <a:pt x="20108" y="498546"/>
                  </a:cubicBezTo>
                  <a:cubicBezTo>
                    <a:pt x="14816" y="589563"/>
                    <a:pt x="23283" y="529238"/>
                    <a:pt x="20108" y="555696"/>
                  </a:cubicBezTo>
                  <a:cubicBezTo>
                    <a:pt x="16933" y="582154"/>
                    <a:pt x="2645" y="672113"/>
                    <a:pt x="1058" y="657296"/>
                  </a:cubicBezTo>
                  <a:cubicBezTo>
                    <a:pt x="-529" y="642479"/>
                    <a:pt x="-2117" y="544054"/>
                    <a:pt x="10583" y="466796"/>
                  </a:cubicBezTo>
                  <a:cubicBezTo>
                    <a:pt x="23283" y="389538"/>
                    <a:pt x="68262" y="264654"/>
                    <a:pt x="77258" y="193746"/>
                  </a:cubicBezTo>
                  <a:cubicBezTo>
                    <a:pt x="86254" y="122838"/>
                    <a:pt x="61383" y="-41204"/>
                    <a:pt x="51858" y="9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8DC219E0-C690-B304-165D-96C5B69F9D2F}"/>
                </a:ext>
              </a:extLst>
            </p:cNvPr>
            <p:cNvSpPr/>
            <p:nvPr/>
          </p:nvSpPr>
          <p:spPr>
            <a:xfrm>
              <a:off x="2273299" y="3329169"/>
              <a:ext cx="204283" cy="891770"/>
            </a:xfrm>
            <a:custGeom>
              <a:avLst/>
              <a:gdLst>
                <a:gd name="connsiteX0" fmla="*/ 187326 w 204283"/>
                <a:gd name="connsiteY0" fmla="*/ 1406 h 891770"/>
                <a:gd name="connsiteX1" fmla="*/ 168276 w 204283"/>
                <a:gd name="connsiteY1" fmla="*/ 106181 h 891770"/>
                <a:gd name="connsiteX2" fmla="*/ 184151 w 204283"/>
                <a:gd name="connsiteY2" fmla="*/ 166506 h 891770"/>
                <a:gd name="connsiteX3" fmla="*/ 161926 w 204283"/>
                <a:gd name="connsiteY3" fmla="*/ 236356 h 891770"/>
                <a:gd name="connsiteX4" fmla="*/ 171451 w 204283"/>
                <a:gd name="connsiteY4" fmla="*/ 274456 h 891770"/>
                <a:gd name="connsiteX5" fmla="*/ 136526 w 204283"/>
                <a:gd name="connsiteY5" fmla="*/ 455431 h 891770"/>
                <a:gd name="connsiteX6" fmla="*/ 152401 w 204283"/>
                <a:gd name="connsiteY6" fmla="*/ 512581 h 891770"/>
                <a:gd name="connsiteX7" fmla="*/ 123826 w 204283"/>
                <a:gd name="connsiteY7" fmla="*/ 576081 h 891770"/>
                <a:gd name="connsiteX8" fmla="*/ 165101 w 204283"/>
                <a:gd name="connsiteY8" fmla="*/ 601481 h 891770"/>
                <a:gd name="connsiteX9" fmla="*/ 171451 w 204283"/>
                <a:gd name="connsiteY9" fmla="*/ 671331 h 891770"/>
                <a:gd name="connsiteX10" fmla="*/ 203201 w 204283"/>
                <a:gd name="connsiteY10" fmla="*/ 718956 h 891770"/>
                <a:gd name="connsiteX11" fmla="*/ 127001 w 204283"/>
                <a:gd name="connsiteY11" fmla="*/ 798331 h 891770"/>
                <a:gd name="connsiteX12" fmla="*/ 133351 w 204283"/>
                <a:gd name="connsiteY12" fmla="*/ 887231 h 891770"/>
                <a:gd name="connsiteX13" fmla="*/ 1 w 204283"/>
                <a:gd name="connsiteY13" fmla="*/ 877706 h 891770"/>
                <a:gd name="connsiteX14" fmla="*/ 136526 w 204283"/>
                <a:gd name="connsiteY14" fmla="*/ 868181 h 891770"/>
                <a:gd name="connsiteX15" fmla="*/ 146051 w 204283"/>
                <a:gd name="connsiteY15" fmla="*/ 801506 h 891770"/>
                <a:gd name="connsiteX16" fmla="*/ 180976 w 204283"/>
                <a:gd name="connsiteY16" fmla="*/ 623706 h 891770"/>
                <a:gd name="connsiteX17" fmla="*/ 190501 w 204283"/>
                <a:gd name="connsiteY17" fmla="*/ 341131 h 891770"/>
                <a:gd name="connsiteX18" fmla="*/ 127001 w 204283"/>
                <a:gd name="connsiteY18" fmla="*/ 410981 h 891770"/>
                <a:gd name="connsiteX19" fmla="*/ 187326 w 204283"/>
                <a:gd name="connsiteY19" fmla="*/ 188731 h 891770"/>
                <a:gd name="connsiteX20" fmla="*/ 187326 w 204283"/>
                <a:gd name="connsiteY20" fmla="*/ 1406 h 89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283" h="891770">
                  <a:moveTo>
                    <a:pt x="187326" y="1406"/>
                  </a:moveTo>
                  <a:cubicBezTo>
                    <a:pt x="184151" y="-12352"/>
                    <a:pt x="168805" y="78664"/>
                    <a:pt x="168276" y="106181"/>
                  </a:cubicBezTo>
                  <a:cubicBezTo>
                    <a:pt x="167747" y="133698"/>
                    <a:pt x="185209" y="144810"/>
                    <a:pt x="184151" y="166506"/>
                  </a:cubicBezTo>
                  <a:cubicBezTo>
                    <a:pt x="183093" y="188202"/>
                    <a:pt x="164043" y="218364"/>
                    <a:pt x="161926" y="236356"/>
                  </a:cubicBezTo>
                  <a:cubicBezTo>
                    <a:pt x="159809" y="254348"/>
                    <a:pt x="175684" y="237944"/>
                    <a:pt x="171451" y="274456"/>
                  </a:cubicBezTo>
                  <a:cubicBezTo>
                    <a:pt x="167218" y="310969"/>
                    <a:pt x="139701" y="415744"/>
                    <a:pt x="136526" y="455431"/>
                  </a:cubicBezTo>
                  <a:cubicBezTo>
                    <a:pt x="133351" y="495118"/>
                    <a:pt x="154518" y="492473"/>
                    <a:pt x="152401" y="512581"/>
                  </a:cubicBezTo>
                  <a:cubicBezTo>
                    <a:pt x="150284" y="532689"/>
                    <a:pt x="121709" y="561264"/>
                    <a:pt x="123826" y="576081"/>
                  </a:cubicBezTo>
                  <a:cubicBezTo>
                    <a:pt x="125943" y="590898"/>
                    <a:pt x="157164" y="585606"/>
                    <a:pt x="165101" y="601481"/>
                  </a:cubicBezTo>
                  <a:cubicBezTo>
                    <a:pt x="173038" y="617356"/>
                    <a:pt x="165101" y="651752"/>
                    <a:pt x="171451" y="671331"/>
                  </a:cubicBezTo>
                  <a:cubicBezTo>
                    <a:pt x="177801" y="690910"/>
                    <a:pt x="210609" y="697789"/>
                    <a:pt x="203201" y="718956"/>
                  </a:cubicBezTo>
                  <a:cubicBezTo>
                    <a:pt x="195793" y="740123"/>
                    <a:pt x="138643" y="770285"/>
                    <a:pt x="127001" y="798331"/>
                  </a:cubicBezTo>
                  <a:cubicBezTo>
                    <a:pt x="115359" y="826377"/>
                    <a:pt x="154518" y="874002"/>
                    <a:pt x="133351" y="887231"/>
                  </a:cubicBezTo>
                  <a:cubicBezTo>
                    <a:pt x="112184" y="900460"/>
                    <a:pt x="-528" y="880881"/>
                    <a:pt x="1" y="877706"/>
                  </a:cubicBezTo>
                  <a:cubicBezTo>
                    <a:pt x="530" y="874531"/>
                    <a:pt x="112184" y="880881"/>
                    <a:pt x="136526" y="868181"/>
                  </a:cubicBezTo>
                  <a:cubicBezTo>
                    <a:pt x="160868" y="855481"/>
                    <a:pt x="138643" y="842252"/>
                    <a:pt x="146051" y="801506"/>
                  </a:cubicBezTo>
                  <a:cubicBezTo>
                    <a:pt x="153459" y="760760"/>
                    <a:pt x="173568" y="700435"/>
                    <a:pt x="180976" y="623706"/>
                  </a:cubicBezTo>
                  <a:cubicBezTo>
                    <a:pt x="188384" y="546977"/>
                    <a:pt x="199497" y="376585"/>
                    <a:pt x="190501" y="341131"/>
                  </a:cubicBezTo>
                  <a:cubicBezTo>
                    <a:pt x="181505" y="305677"/>
                    <a:pt x="127530" y="436381"/>
                    <a:pt x="127001" y="410981"/>
                  </a:cubicBezTo>
                  <a:cubicBezTo>
                    <a:pt x="126472" y="385581"/>
                    <a:pt x="176743" y="253818"/>
                    <a:pt x="187326" y="188731"/>
                  </a:cubicBezTo>
                  <a:cubicBezTo>
                    <a:pt x="197909" y="123644"/>
                    <a:pt x="190501" y="15164"/>
                    <a:pt x="187326" y="1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EEF74EAB-5BFF-BF81-F17C-DF4092BC4633}"/>
                </a:ext>
              </a:extLst>
            </p:cNvPr>
            <p:cNvSpPr/>
            <p:nvPr/>
          </p:nvSpPr>
          <p:spPr>
            <a:xfrm>
              <a:off x="2472562" y="3215375"/>
              <a:ext cx="61595" cy="666860"/>
            </a:xfrm>
            <a:custGeom>
              <a:avLst/>
              <a:gdLst>
                <a:gd name="connsiteX0" fmla="*/ 61088 w 61595"/>
                <a:gd name="connsiteY0" fmla="*/ 4075 h 666860"/>
                <a:gd name="connsiteX1" fmla="*/ 29338 w 61595"/>
                <a:gd name="connsiteY1" fmla="*/ 635900 h 666860"/>
                <a:gd name="connsiteX2" fmla="*/ 22988 w 61595"/>
                <a:gd name="connsiteY2" fmla="*/ 540650 h 666860"/>
                <a:gd name="connsiteX3" fmla="*/ 22988 w 61595"/>
                <a:gd name="connsiteY3" fmla="*/ 289825 h 666860"/>
                <a:gd name="connsiteX4" fmla="*/ 763 w 61595"/>
                <a:gd name="connsiteY4" fmla="*/ 359675 h 666860"/>
                <a:gd name="connsiteX5" fmla="*/ 61088 w 61595"/>
                <a:gd name="connsiteY5" fmla="*/ 4075 h 66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95" h="666860">
                  <a:moveTo>
                    <a:pt x="61088" y="4075"/>
                  </a:moveTo>
                  <a:cubicBezTo>
                    <a:pt x="65851" y="50113"/>
                    <a:pt x="35688" y="546471"/>
                    <a:pt x="29338" y="635900"/>
                  </a:cubicBezTo>
                  <a:cubicBezTo>
                    <a:pt x="22988" y="725329"/>
                    <a:pt x="24046" y="598329"/>
                    <a:pt x="22988" y="540650"/>
                  </a:cubicBezTo>
                  <a:cubicBezTo>
                    <a:pt x="21930" y="482971"/>
                    <a:pt x="26692" y="319988"/>
                    <a:pt x="22988" y="289825"/>
                  </a:cubicBezTo>
                  <a:cubicBezTo>
                    <a:pt x="19284" y="259663"/>
                    <a:pt x="-4529" y="403067"/>
                    <a:pt x="763" y="359675"/>
                  </a:cubicBezTo>
                  <a:cubicBezTo>
                    <a:pt x="6055" y="316283"/>
                    <a:pt x="56325" y="-41963"/>
                    <a:pt x="61088" y="4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D9E3E18D-0BBD-12FF-D840-A8CE59B53B6D}"/>
                </a:ext>
              </a:extLst>
            </p:cNvPr>
            <p:cNvSpPr/>
            <p:nvPr/>
          </p:nvSpPr>
          <p:spPr>
            <a:xfrm>
              <a:off x="2539988" y="3521444"/>
              <a:ext cx="260999" cy="515437"/>
            </a:xfrm>
            <a:custGeom>
              <a:avLst/>
              <a:gdLst>
                <a:gd name="connsiteX0" fmla="*/ 260362 w 260999"/>
                <a:gd name="connsiteY0" fmla="*/ 2806 h 515437"/>
                <a:gd name="connsiteX1" fmla="*/ 95262 w 260999"/>
                <a:gd name="connsiteY1" fmla="*/ 15506 h 515437"/>
                <a:gd name="connsiteX2" fmla="*/ 127012 w 260999"/>
                <a:gd name="connsiteY2" fmla="*/ 82181 h 515437"/>
                <a:gd name="connsiteX3" fmla="*/ 79387 w 260999"/>
                <a:gd name="connsiteY3" fmla="*/ 142506 h 515437"/>
                <a:gd name="connsiteX4" fmla="*/ 6362 w 260999"/>
                <a:gd name="connsiteY4" fmla="*/ 186956 h 515437"/>
                <a:gd name="connsiteX5" fmla="*/ 215912 w 260999"/>
                <a:gd name="connsiteY5" fmla="*/ 161556 h 515437"/>
                <a:gd name="connsiteX6" fmla="*/ 53987 w 260999"/>
                <a:gd name="connsiteY6" fmla="*/ 215531 h 515437"/>
                <a:gd name="connsiteX7" fmla="*/ 149237 w 260999"/>
                <a:gd name="connsiteY7" fmla="*/ 247281 h 515437"/>
                <a:gd name="connsiteX8" fmla="*/ 85737 w 260999"/>
                <a:gd name="connsiteY8" fmla="*/ 320306 h 515437"/>
                <a:gd name="connsiteX9" fmla="*/ 139712 w 260999"/>
                <a:gd name="connsiteY9" fmla="*/ 342531 h 515437"/>
                <a:gd name="connsiteX10" fmla="*/ 50812 w 260999"/>
                <a:gd name="connsiteY10" fmla="*/ 377456 h 515437"/>
                <a:gd name="connsiteX11" fmla="*/ 127012 w 260999"/>
                <a:gd name="connsiteY11" fmla="*/ 412381 h 515437"/>
                <a:gd name="connsiteX12" fmla="*/ 25412 w 260999"/>
                <a:gd name="connsiteY12" fmla="*/ 453656 h 515437"/>
                <a:gd name="connsiteX13" fmla="*/ 155587 w 260999"/>
                <a:gd name="connsiteY13" fmla="*/ 488581 h 515437"/>
                <a:gd name="connsiteX14" fmla="*/ 12 w 260999"/>
                <a:gd name="connsiteY14" fmla="*/ 513981 h 515437"/>
                <a:gd name="connsiteX15" fmla="*/ 165112 w 260999"/>
                <a:gd name="connsiteY15" fmla="*/ 444131 h 515437"/>
                <a:gd name="connsiteX16" fmla="*/ 146062 w 260999"/>
                <a:gd name="connsiteY16" fmla="*/ 294906 h 515437"/>
                <a:gd name="connsiteX17" fmla="*/ 111137 w 260999"/>
                <a:gd name="connsiteY17" fmla="*/ 237756 h 515437"/>
                <a:gd name="connsiteX18" fmla="*/ 130187 w 260999"/>
                <a:gd name="connsiteY18" fmla="*/ 110756 h 515437"/>
                <a:gd name="connsiteX19" fmla="*/ 152412 w 260999"/>
                <a:gd name="connsiteY19" fmla="*/ 56781 h 515437"/>
                <a:gd name="connsiteX20" fmla="*/ 260362 w 260999"/>
                <a:gd name="connsiteY20" fmla="*/ 2806 h 51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0999" h="515437">
                  <a:moveTo>
                    <a:pt x="260362" y="2806"/>
                  </a:moveTo>
                  <a:cubicBezTo>
                    <a:pt x="250837" y="-4073"/>
                    <a:pt x="117487" y="2277"/>
                    <a:pt x="95262" y="15506"/>
                  </a:cubicBezTo>
                  <a:cubicBezTo>
                    <a:pt x="73037" y="28735"/>
                    <a:pt x="129658" y="61014"/>
                    <a:pt x="127012" y="82181"/>
                  </a:cubicBezTo>
                  <a:cubicBezTo>
                    <a:pt x="124366" y="103348"/>
                    <a:pt x="99495" y="125044"/>
                    <a:pt x="79387" y="142506"/>
                  </a:cubicBezTo>
                  <a:cubicBezTo>
                    <a:pt x="59279" y="159968"/>
                    <a:pt x="-16392" y="183781"/>
                    <a:pt x="6362" y="186956"/>
                  </a:cubicBezTo>
                  <a:cubicBezTo>
                    <a:pt x="29116" y="190131"/>
                    <a:pt x="207974" y="156794"/>
                    <a:pt x="215912" y="161556"/>
                  </a:cubicBezTo>
                  <a:cubicBezTo>
                    <a:pt x="223849" y="166319"/>
                    <a:pt x="65099" y="201244"/>
                    <a:pt x="53987" y="215531"/>
                  </a:cubicBezTo>
                  <a:cubicBezTo>
                    <a:pt x="42874" y="229819"/>
                    <a:pt x="143945" y="229819"/>
                    <a:pt x="149237" y="247281"/>
                  </a:cubicBezTo>
                  <a:cubicBezTo>
                    <a:pt x="154529" y="264743"/>
                    <a:pt x="87324" y="304431"/>
                    <a:pt x="85737" y="320306"/>
                  </a:cubicBezTo>
                  <a:cubicBezTo>
                    <a:pt x="84149" y="336181"/>
                    <a:pt x="145533" y="333006"/>
                    <a:pt x="139712" y="342531"/>
                  </a:cubicBezTo>
                  <a:cubicBezTo>
                    <a:pt x="133891" y="352056"/>
                    <a:pt x="52929" y="365814"/>
                    <a:pt x="50812" y="377456"/>
                  </a:cubicBezTo>
                  <a:cubicBezTo>
                    <a:pt x="48695" y="389098"/>
                    <a:pt x="131245" y="399681"/>
                    <a:pt x="127012" y="412381"/>
                  </a:cubicBezTo>
                  <a:cubicBezTo>
                    <a:pt x="122779" y="425081"/>
                    <a:pt x="20649" y="440956"/>
                    <a:pt x="25412" y="453656"/>
                  </a:cubicBezTo>
                  <a:cubicBezTo>
                    <a:pt x="30175" y="466356"/>
                    <a:pt x="159820" y="478527"/>
                    <a:pt x="155587" y="488581"/>
                  </a:cubicBezTo>
                  <a:cubicBezTo>
                    <a:pt x="151354" y="498635"/>
                    <a:pt x="-1575" y="521389"/>
                    <a:pt x="12" y="513981"/>
                  </a:cubicBezTo>
                  <a:cubicBezTo>
                    <a:pt x="1599" y="506573"/>
                    <a:pt x="140770" y="480644"/>
                    <a:pt x="165112" y="444131"/>
                  </a:cubicBezTo>
                  <a:cubicBezTo>
                    <a:pt x="189454" y="407619"/>
                    <a:pt x="155058" y="329302"/>
                    <a:pt x="146062" y="294906"/>
                  </a:cubicBezTo>
                  <a:cubicBezTo>
                    <a:pt x="137066" y="260510"/>
                    <a:pt x="113783" y="268448"/>
                    <a:pt x="111137" y="237756"/>
                  </a:cubicBezTo>
                  <a:cubicBezTo>
                    <a:pt x="108491" y="207064"/>
                    <a:pt x="123308" y="140918"/>
                    <a:pt x="130187" y="110756"/>
                  </a:cubicBezTo>
                  <a:cubicBezTo>
                    <a:pt x="137066" y="80594"/>
                    <a:pt x="134950" y="72127"/>
                    <a:pt x="152412" y="56781"/>
                  </a:cubicBezTo>
                  <a:cubicBezTo>
                    <a:pt x="169874" y="41435"/>
                    <a:pt x="269887" y="9685"/>
                    <a:pt x="260362" y="2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C1E84145-A979-752F-A396-AE3EC4298AA2}"/>
                </a:ext>
              </a:extLst>
            </p:cNvPr>
            <p:cNvSpPr/>
            <p:nvPr/>
          </p:nvSpPr>
          <p:spPr>
            <a:xfrm>
              <a:off x="2463867" y="4063804"/>
              <a:ext cx="308971" cy="29144"/>
            </a:xfrm>
            <a:custGeom>
              <a:avLst/>
              <a:gdLst>
                <a:gd name="connsiteX0" fmla="*/ 3108 w 308971"/>
                <a:gd name="connsiteY0" fmla="*/ 28771 h 29144"/>
                <a:gd name="connsiteX1" fmla="*/ 301558 w 308971"/>
                <a:gd name="connsiteY1" fmla="*/ 16071 h 29144"/>
                <a:gd name="connsiteX2" fmla="*/ 212658 w 308971"/>
                <a:gd name="connsiteY2" fmla="*/ 9721 h 29144"/>
                <a:gd name="connsiteX3" fmla="*/ 149158 w 308971"/>
                <a:gd name="connsiteY3" fmla="*/ 196 h 29144"/>
                <a:gd name="connsiteX4" fmla="*/ 3108 w 308971"/>
                <a:gd name="connsiteY4" fmla="*/ 28771 h 2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971" h="29144">
                  <a:moveTo>
                    <a:pt x="3108" y="28771"/>
                  </a:moveTo>
                  <a:cubicBezTo>
                    <a:pt x="28508" y="31417"/>
                    <a:pt x="266633" y="19246"/>
                    <a:pt x="301558" y="16071"/>
                  </a:cubicBezTo>
                  <a:cubicBezTo>
                    <a:pt x="336483" y="12896"/>
                    <a:pt x="238058" y="12367"/>
                    <a:pt x="212658" y="9721"/>
                  </a:cubicBezTo>
                  <a:cubicBezTo>
                    <a:pt x="187258" y="7075"/>
                    <a:pt x="183025" y="-1391"/>
                    <a:pt x="149158" y="196"/>
                  </a:cubicBezTo>
                  <a:cubicBezTo>
                    <a:pt x="115291" y="1783"/>
                    <a:pt x="-22292" y="26125"/>
                    <a:pt x="3108" y="28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0D70CB68-A5E0-1A66-1EAE-C0D7F6CD2174}"/>
                </a:ext>
              </a:extLst>
            </p:cNvPr>
            <p:cNvSpPr/>
            <p:nvPr/>
          </p:nvSpPr>
          <p:spPr>
            <a:xfrm>
              <a:off x="2374900" y="4079809"/>
              <a:ext cx="364217" cy="689430"/>
            </a:xfrm>
            <a:custGeom>
              <a:avLst/>
              <a:gdLst>
                <a:gd name="connsiteX0" fmla="*/ 327025 w 364217"/>
                <a:gd name="connsiteY0" fmla="*/ 66 h 689430"/>
                <a:gd name="connsiteX1" fmla="*/ 206375 w 364217"/>
                <a:gd name="connsiteY1" fmla="*/ 69916 h 689430"/>
                <a:gd name="connsiteX2" fmla="*/ 222250 w 364217"/>
                <a:gd name="connsiteY2" fmla="*/ 139766 h 689430"/>
                <a:gd name="connsiteX3" fmla="*/ 117475 w 364217"/>
                <a:gd name="connsiteY3" fmla="*/ 174691 h 689430"/>
                <a:gd name="connsiteX4" fmla="*/ 361950 w 364217"/>
                <a:gd name="connsiteY4" fmla="*/ 171516 h 689430"/>
                <a:gd name="connsiteX5" fmla="*/ 238125 w 364217"/>
                <a:gd name="connsiteY5" fmla="*/ 206441 h 689430"/>
                <a:gd name="connsiteX6" fmla="*/ 215900 w 364217"/>
                <a:gd name="connsiteY6" fmla="*/ 282641 h 689430"/>
                <a:gd name="connsiteX7" fmla="*/ 0 w 364217"/>
                <a:gd name="connsiteY7" fmla="*/ 320741 h 689430"/>
                <a:gd name="connsiteX8" fmla="*/ 355600 w 364217"/>
                <a:gd name="connsiteY8" fmla="*/ 257241 h 689430"/>
                <a:gd name="connsiteX9" fmla="*/ 215900 w 364217"/>
                <a:gd name="connsiteY9" fmla="*/ 323916 h 689430"/>
                <a:gd name="connsiteX10" fmla="*/ 193675 w 364217"/>
                <a:gd name="connsiteY10" fmla="*/ 365191 h 689430"/>
                <a:gd name="connsiteX11" fmla="*/ 222250 w 364217"/>
                <a:gd name="connsiteY11" fmla="*/ 419166 h 689430"/>
                <a:gd name="connsiteX12" fmla="*/ 165100 w 364217"/>
                <a:gd name="connsiteY12" fmla="*/ 466791 h 689430"/>
                <a:gd name="connsiteX13" fmla="*/ 304800 w 364217"/>
                <a:gd name="connsiteY13" fmla="*/ 469966 h 689430"/>
                <a:gd name="connsiteX14" fmla="*/ 187325 w 364217"/>
                <a:gd name="connsiteY14" fmla="*/ 523941 h 689430"/>
                <a:gd name="connsiteX15" fmla="*/ 50800 w 364217"/>
                <a:gd name="connsiteY15" fmla="*/ 523941 h 689430"/>
                <a:gd name="connsiteX16" fmla="*/ 269875 w 364217"/>
                <a:gd name="connsiteY16" fmla="*/ 517591 h 689430"/>
                <a:gd name="connsiteX17" fmla="*/ 187325 w 364217"/>
                <a:gd name="connsiteY17" fmla="*/ 581091 h 689430"/>
                <a:gd name="connsiteX18" fmla="*/ 85725 w 364217"/>
                <a:gd name="connsiteY18" fmla="*/ 689041 h 689430"/>
                <a:gd name="connsiteX19" fmla="*/ 244475 w 364217"/>
                <a:gd name="connsiteY19" fmla="*/ 539816 h 689430"/>
                <a:gd name="connsiteX20" fmla="*/ 209550 w 364217"/>
                <a:gd name="connsiteY20" fmla="*/ 454091 h 689430"/>
                <a:gd name="connsiteX21" fmla="*/ 219075 w 364217"/>
                <a:gd name="connsiteY21" fmla="*/ 215966 h 689430"/>
                <a:gd name="connsiteX22" fmla="*/ 212725 w 364217"/>
                <a:gd name="connsiteY22" fmla="*/ 82616 h 689430"/>
                <a:gd name="connsiteX23" fmla="*/ 203200 w 364217"/>
                <a:gd name="connsiteY23" fmla="*/ 57216 h 689430"/>
                <a:gd name="connsiteX24" fmla="*/ 327025 w 364217"/>
                <a:gd name="connsiteY24" fmla="*/ 66 h 68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4217" h="689430">
                  <a:moveTo>
                    <a:pt x="327025" y="66"/>
                  </a:moveTo>
                  <a:cubicBezTo>
                    <a:pt x="327554" y="2183"/>
                    <a:pt x="223837" y="46633"/>
                    <a:pt x="206375" y="69916"/>
                  </a:cubicBezTo>
                  <a:cubicBezTo>
                    <a:pt x="188912" y="93199"/>
                    <a:pt x="237067" y="122304"/>
                    <a:pt x="222250" y="139766"/>
                  </a:cubicBezTo>
                  <a:cubicBezTo>
                    <a:pt x="207433" y="157228"/>
                    <a:pt x="94192" y="169399"/>
                    <a:pt x="117475" y="174691"/>
                  </a:cubicBezTo>
                  <a:cubicBezTo>
                    <a:pt x="140758" y="179983"/>
                    <a:pt x="341842" y="166224"/>
                    <a:pt x="361950" y="171516"/>
                  </a:cubicBezTo>
                  <a:cubicBezTo>
                    <a:pt x="382058" y="176808"/>
                    <a:pt x="262467" y="187920"/>
                    <a:pt x="238125" y="206441"/>
                  </a:cubicBezTo>
                  <a:cubicBezTo>
                    <a:pt x="213783" y="224962"/>
                    <a:pt x="255588" y="263591"/>
                    <a:pt x="215900" y="282641"/>
                  </a:cubicBezTo>
                  <a:cubicBezTo>
                    <a:pt x="176212" y="301691"/>
                    <a:pt x="0" y="320741"/>
                    <a:pt x="0" y="320741"/>
                  </a:cubicBezTo>
                  <a:cubicBezTo>
                    <a:pt x="23283" y="316508"/>
                    <a:pt x="319617" y="256712"/>
                    <a:pt x="355600" y="257241"/>
                  </a:cubicBezTo>
                  <a:cubicBezTo>
                    <a:pt x="391583" y="257770"/>
                    <a:pt x="242887" y="305924"/>
                    <a:pt x="215900" y="323916"/>
                  </a:cubicBezTo>
                  <a:cubicBezTo>
                    <a:pt x="188913" y="341908"/>
                    <a:pt x="192617" y="349316"/>
                    <a:pt x="193675" y="365191"/>
                  </a:cubicBezTo>
                  <a:cubicBezTo>
                    <a:pt x="194733" y="381066"/>
                    <a:pt x="227012" y="402233"/>
                    <a:pt x="222250" y="419166"/>
                  </a:cubicBezTo>
                  <a:cubicBezTo>
                    <a:pt x="217488" y="436099"/>
                    <a:pt x="151342" y="458324"/>
                    <a:pt x="165100" y="466791"/>
                  </a:cubicBezTo>
                  <a:cubicBezTo>
                    <a:pt x="178858" y="475258"/>
                    <a:pt x="301096" y="460441"/>
                    <a:pt x="304800" y="469966"/>
                  </a:cubicBezTo>
                  <a:cubicBezTo>
                    <a:pt x="308504" y="479491"/>
                    <a:pt x="229658" y="514945"/>
                    <a:pt x="187325" y="523941"/>
                  </a:cubicBezTo>
                  <a:cubicBezTo>
                    <a:pt x="144992" y="532937"/>
                    <a:pt x="37042" y="524999"/>
                    <a:pt x="50800" y="523941"/>
                  </a:cubicBezTo>
                  <a:cubicBezTo>
                    <a:pt x="64558" y="522883"/>
                    <a:pt x="247121" y="508066"/>
                    <a:pt x="269875" y="517591"/>
                  </a:cubicBezTo>
                  <a:cubicBezTo>
                    <a:pt x="292629" y="527116"/>
                    <a:pt x="218017" y="552516"/>
                    <a:pt x="187325" y="581091"/>
                  </a:cubicBezTo>
                  <a:cubicBezTo>
                    <a:pt x="156633" y="609666"/>
                    <a:pt x="76200" y="695920"/>
                    <a:pt x="85725" y="689041"/>
                  </a:cubicBezTo>
                  <a:cubicBezTo>
                    <a:pt x="95250" y="682162"/>
                    <a:pt x="223838" y="578974"/>
                    <a:pt x="244475" y="539816"/>
                  </a:cubicBezTo>
                  <a:cubicBezTo>
                    <a:pt x="265112" y="500658"/>
                    <a:pt x="213783" y="508066"/>
                    <a:pt x="209550" y="454091"/>
                  </a:cubicBezTo>
                  <a:cubicBezTo>
                    <a:pt x="205317" y="400116"/>
                    <a:pt x="218546" y="277878"/>
                    <a:pt x="219075" y="215966"/>
                  </a:cubicBezTo>
                  <a:cubicBezTo>
                    <a:pt x="219604" y="154054"/>
                    <a:pt x="215371" y="109074"/>
                    <a:pt x="212725" y="82616"/>
                  </a:cubicBezTo>
                  <a:cubicBezTo>
                    <a:pt x="210079" y="56158"/>
                    <a:pt x="185737" y="67799"/>
                    <a:pt x="203200" y="57216"/>
                  </a:cubicBezTo>
                  <a:cubicBezTo>
                    <a:pt x="220662" y="46633"/>
                    <a:pt x="326496" y="-2051"/>
                    <a:pt x="327025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B53739EE-891D-6A85-F7A9-9A4DA4821CFD}"/>
                </a:ext>
              </a:extLst>
            </p:cNvPr>
            <p:cNvSpPr/>
            <p:nvPr/>
          </p:nvSpPr>
          <p:spPr>
            <a:xfrm>
              <a:off x="2431741" y="4022568"/>
              <a:ext cx="276018" cy="1342187"/>
            </a:xfrm>
            <a:custGeom>
              <a:avLst/>
              <a:gdLst>
                <a:gd name="connsiteX0" fmla="*/ 146359 w 276018"/>
                <a:gd name="connsiteY0" fmla="*/ 157 h 1342187"/>
                <a:gd name="connsiteX1" fmla="*/ 241609 w 276018"/>
                <a:gd name="connsiteY1" fmla="*/ 139857 h 1342187"/>
                <a:gd name="connsiteX2" fmla="*/ 209859 w 276018"/>
                <a:gd name="connsiteY2" fmla="*/ 241457 h 1342187"/>
                <a:gd name="connsiteX3" fmla="*/ 232084 w 276018"/>
                <a:gd name="connsiteY3" fmla="*/ 320832 h 1342187"/>
                <a:gd name="connsiteX4" fmla="*/ 222559 w 276018"/>
                <a:gd name="connsiteY4" fmla="*/ 406557 h 1342187"/>
                <a:gd name="connsiteX5" fmla="*/ 225734 w 276018"/>
                <a:gd name="connsiteY5" fmla="*/ 454182 h 1342187"/>
                <a:gd name="connsiteX6" fmla="*/ 73334 w 276018"/>
                <a:gd name="connsiteY6" fmla="*/ 590707 h 1342187"/>
                <a:gd name="connsiteX7" fmla="*/ 168584 w 276018"/>
                <a:gd name="connsiteY7" fmla="*/ 606582 h 1342187"/>
                <a:gd name="connsiteX8" fmla="*/ 209859 w 276018"/>
                <a:gd name="connsiteY8" fmla="*/ 670082 h 1342187"/>
                <a:gd name="connsiteX9" fmla="*/ 309 w 276018"/>
                <a:gd name="connsiteY9" fmla="*/ 838357 h 1342187"/>
                <a:gd name="connsiteX10" fmla="*/ 162234 w 276018"/>
                <a:gd name="connsiteY10" fmla="*/ 774857 h 1342187"/>
                <a:gd name="connsiteX11" fmla="*/ 136834 w 276018"/>
                <a:gd name="connsiteY11" fmla="*/ 825657 h 1342187"/>
                <a:gd name="connsiteX12" fmla="*/ 105084 w 276018"/>
                <a:gd name="connsiteY12" fmla="*/ 885982 h 1342187"/>
                <a:gd name="connsiteX13" fmla="*/ 222559 w 276018"/>
                <a:gd name="connsiteY13" fmla="*/ 879632 h 1342187"/>
                <a:gd name="connsiteX14" fmla="*/ 130484 w 276018"/>
                <a:gd name="connsiteY14" fmla="*/ 787557 h 1342187"/>
                <a:gd name="connsiteX15" fmla="*/ 232084 w 276018"/>
                <a:gd name="connsiteY15" fmla="*/ 847882 h 1342187"/>
                <a:gd name="connsiteX16" fmla="*/ 152709 w 276018"/>
                <a:gd name="connsiteY16" fmla="*/ 924082 h 1342187"/>
                <a:gd name="connsiteX17" fmla="*/ 32059 w 276018"/>
                <a:gd name="connsiteY17" fmla="*/ 952657 h 1342187"/>
                <a:gd name="connsiteX18" fmla="*/ 219384 w 276018"/>
                <a:gd name="connsiteY18" fmla="*/ 959007 h 1342187"/>
                <a:gd name="connsiteX19" fmla="*/ 79684 w 276018"/>
                <a:gd name="connsiteY19" fmla="*/ 1012982 h 1342187"/>
                <a:gd name="connsiteX20" fmla="*/ 181284 w 276018"/>
                <a:gd name="connsiteY20" fmla="*/ 1041557 h 1342187"/>
                <a:gd name="connsiteX21" fmla="*/ 143184 w 276018"/>
                <a:gd name="connsiteY21" fmla="*/ 1060607 h 1342187"/>
                <a:gd name="connsiteX22" fmla="*/ 130484 w 276018"/>
                <a:gd name="connsiteY22" fmla="*/ 1120932 h 1342187"/>
                <a:gd name="connsiteX23" fmla="*/ 108259 w 276018"/>
                <a:gd name="connsiteY23" fmla="*/ 1228882 h 1342187"/>
                <a:gd name="connsiteX24" fmla="*/ 82859 w 276018"/>
                <a:gd name="connsiteY24" fmla="*/ 1340007 h 1342187"/>
                <a:gd name="connsiteX25" fmla="*/ 127309 w 276018"/>
                <a:gd name="connsiteY25" fmla="*/ 1124107 h 1342187"/>
                <a:gd name="connsiteX26" fmla="*/ 184459 w 276018"/>
                <a:gd name="connsiteY26" fmla="*/ 733582 h 1342187"/>
                <a:gd name="connsiteX27" fmla="*/ 184459 w 276018"/>
                <a:gd name="connsiteY27" fmla="*/ 565307 h 1342187"/>
                <a:gd name="connsiteX28" fmla="*/ 254309 w 276018"/>
                <a:gd name="connsiteY28" fmla="*/ 238282 h 1342187"/>
                <a:gd name="connsiteX29" fmla="*/ 270184 w 276018"/>
                <a:gd name="connsiteY29" fmla="*/ 168432 h 1342187"/>
                <a:gd name="connsiteX30" fmla="*/ 146359 w 276018"/>
                <a:gd name="connsiteY30" fmla="*/ 157 h 134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6018" h="1342187">
                  <a:moveTo>
                    <a:pt x="146359" y="157"/>
                  </a:moveTo>
                  <a:cubicBezTo>
                    <a:pt x="141597" y="-4605"/>
                    <a:pt x="231026" y="99640"/>
                    <a:pt x="241609" y="139857"/>
                  </a:cubicBezTo>
                  <a:cubicBezTo>
                    <a:pt x="252192" y="180074"/>
                    <a:pt x="211446" y="211295"/>
                    <a:pt x="209859" y="241457"/>
                  </a:cubicBezTo>
                  <a:cubicBezTo>
                    <a:pt x="208272" y="271619"/>
                    <a:pt x="229967" y="293315"/>
                    <a:pt x="232084" y="320832"/>
                  </a:cubicBezTo>
                  <a:cubicBezTo>
                    <a:pt x="234201" y="348349"/>
                    <a:pt x="223617" y="384332"/>
                    <a:pt x="222559" y="406557"/>
                  </a:cubicBezTo>
                  <a:cubicBezTo>
                    <a:pt x="221501" y="428782"/>
                    <a:pt x="250605" y="423490"/>
                    <a:pt x="225734" y="454182"/>
                  </a:cubicBezTo>
                  <a:cubicBezTo>
                    <a:pt x="200863" y="484874"/>
                    <a:pt x="82859" y="565307"/>
                    <a:pt x="73334" y="590707"/>
                  </a:cubicBezTo>
                  <a:cubicBezTo>
                    <a:pt x="63809" y="616107"/>
                    <a:pt x="145830" y="593353"/>
                    <a:pt x="168584" y="606582"/>
                  </a:cubicBezTo>
                  <a:cubicBezTo>
                    <a:pt x="191338" y="619811"/>
                    <a:pt x="237905" y="631453"/>
                    <a:pt x="209859" y="670082"/>
                  </a:cubicBezTo>
                  <a:cubicBezTo>
                    <a:pt x="181813" y="708711"/>
                    <a:pt x="8246" y="820895"/>
                    <a:pt x="309" y="838357"/>
                  </a:cubicBezTo>
                  <a:cubicBezTo>
                    <a:pt x="-7628" y="855819"/>
                    <a:pt x="139480" y="776974"/>
                    <a:pt x="162234" y="774857"/>
                  </a:cubicBezTo>
                  <a:cubicBezTo>
                    <a:pt x="184988" y="772740"/>
                    <a:pt x="146359" y="807136"/>
                    <a:pt x="136834" y="825657"/>
                  </a:cubicBezTo>
                  <a:cubicBezTo>
                    <a:pt x="127309" y="844178"/>
                    <a:pt x="90797" y="876986"/>
                    <a:pt x="105084" y="885982"/>
                  </a:cubicBezTo>
                  <a:cubicBezTo>
                    <a:pt x="119371" y="894978"/>
                    <a:pt x="218326" y="896036"/>
                    <a:pt x="222559" y="879632"/>
                  </a:cubicBezTo>
                  <a:cubicBezTo>
                    <a:pt x="226792" y="863228"/>
                    <a:pt x="128897" y="792849"/>
                    <a:pt x="130484" y="787557"/>
                  </a:cubicBezTo>
                  <a:cubicBezTo>
                    <a:pt x="132071" y="782265"/>
                    <a:pt x="228380" y="825128"/>
                    <a:pt x="232084" y="847882"/>
                  </a:cubicBezTo>
                  <a:cubicBezTo>
                    <a:pt x="235788" y="870636"/>
                    <a:pt x="186046" y="906620"/>
                    <a:pt x="152709" y="924082"/>
                  </a:cubicBezTo>
                  <a:cubicBezTo>
                    <a:pt x="119372" y="941544"/>
                    <a:pt x="20947" y="946836"/>
                    <a:pt x="32059" y="952657"/>
                  </a:cubicBezTo>
                  <a:cubicBezTo>
                    <a:pt x="43171" y="958478"/>
                    <a:pt x="211447" y="948953"/>
                    <a:pt x="219384" y="959007"/>
                  </a:cubicBezTo>
                  <a:cubicBezTo>
                    <a:pt x="227321" y="969061"/>
                    <a:pt x="86034" y="999224"/>
                    <a:pt x="79684" y="1012982"/>
                  </a:cubicBezTo>
                  <a:cubicBezTo>
                    <a:pt x="73334" y="1026740"/>
                    <a:pt x="170701" y="1033620"/>
                    <a:pt x="181284" y="1041557"/>
                  </a:cubicBezTo>
                  <a:cubicBezTo>
                    <a:pt x="191867" y="1049494"/>
                    <a:pt x="151651" y="1047378"/>
                    <a:pt x="143184" y="1060607"/>
                  </a:cubicBezTo>
                  <a:cubicBezTo>
                    <a:pt x="134717" y="1073836"/>
                    <a:pt x="136305" y="1092886"/>
                    <a:pt x="130484" y="1120932"/>
                  </a:cubicBezTo>
                  <a:cubicBezTo>
                    <a:pt x="124663" y="1148978"/>
                    <a:pt x="116196" y="1192370"/>
                    <a:pt x="108259" y="1228882"/>
                  </a:cubicBezTo>
                  <a:cubicBezTo>
                    <a:pt x="100322" y="1265394"/>
                    <a:pt x="79684" y="1357470"/>
                    <a:pt x="82859" y="1340007"/>
                  </a:cubicBezTo>
                  <a:cubicBezTo>
                    <a:pt x="86034" y="1322545"/>
                    <a:pt x="110376" y="1225178"/>
                    <a:pt x="127309" y="1124107"/>
                  </a:cubicBezTo>
                  <a:cubicBezTo>
                    <a:pt x="144242" y="1023036"/>
                    <a:pt x="174934" y="826715"/>
                    <a:pt x="184459" y="733582"/>
                  </a:cubicBezTo>
                  <a:cubicBezTo>
                    <a:pt x="193984" y="640449"/>
                    <a:pt x="172817" y="647857"/>
                    <a:pt x="184459" y="565307"/>
                  </a:cubicBezTo>
                  <a:cubicBezTo>
                    <a:pt x="196101" y="482757"/>
                    <a:pt x="240022" y="304428"/>
                    <a:pt x="254309" y="238282"/>
                  </a:cubicBezTo>
                  <a:cubicBezTo>
                    <a:pt x="268596" y="172136"/>
                    <a:pt x="285001" y="203357"/>
                    <a:pt x="270184" y="168432"/>
                  </a:cubicBezTo>
                  <a:cubicBezTo>
                    <a:pt x="255367" y="133507"/>
                    <a:pt x="151121" y="4919"/>
                    <a:pt x="146359" y="1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C65EFFF3-7F3E-B18C-D254-AB8ED10B0FC6}"/>
                </a:ext>
              </a:extLst>
            </p:cNvPr>
            <p:cNvSpPr/>
            <p:nvPr/>
          </p:nvSpPr>
          <p:spPr>
            <a:xfrm>
              <a:off x="2285898" y="4225813"/>
              <a:ext cx="282720" cy="441545"/>
            </a:xfrm>
            <a:custGeom>
              <a:avLst/>
              <a:gdLst>
                <a:gd name="connsiteX0" fmla="*/ 174727 w 282720"/>
                <a:gd name="connsiteY0" fmla="*/ 112 h 441545"/>
                <a:gd name="connsiteX1" fmla="*/ 50902 w 282720"/>
                <a:gd name="connsiteY1" fmla="*/ 82662 h 441545"/>
                <a:gd name="connsiteX2" fmla="*/ 247752 w 282720"/>
                <a:gd name="connsiteY2" fmla="*/ 123937 h 441545"/>
                <a:gd name="connsiteX3" fmla="*/ 102 w 282720"/>
                <a:gd name="connsiteY3" fmla="*/ 196962 h 441545"/>
                <a:gd name="connsiteX4" fmla="*/ 282677 w 282720"/>
                <a:gd name="connsiteY4" fmla="*/ 196962 h 441545"/>
                <a:gd name="connsiteX5" fmla="*/ 22327 w 282720"/>
                <a:gd name="connsiteY5" fmla="*/ 269987 h 441545"/>
                <a:gd name="connsiteX6" fmla="*/ 101702 w 282720"/>
                <a:gd name="connsiteY6" fmla="*/ 339837 h 441545"/>
                <a:gd name="connsiteX7" fmla="*/ 41377 w 282720"/>
                <a:gd name="connsiteY7" fmla="*/ 400162 h 441545"/>
                <a:gd name="connsiteX8" fmla="*/ 120752 w 282720"/>
                <a:gd name="connsiteY8" fmla="*/ 390637 h 441545"/>
                <a:gd name="connsiteX9" fmla="*/ 50902 w 282720"/>
                <a:gd name="connsiteY9" fmla="*/ 441437 h 441545"/>
                <a:gd name="connsiteX10" fmla="*/ 89002 w 282720"/>
                <a:gd name="connsiteY10" fmla="*/ 374762 h 441545"/>
                <a:gd name="connsiteX11" fmla="*/ 139802 w 282720"/>
                <a:gd name="connsiteY11" fmla="*/ 216012 h 441545"/>
                <a:gd name="connsiteX12" fmla="*/ 136627 w 282720"/>
                <a:gd name="connsiteY12" fmla="*/ 117587 h 441545"/>
                <a:gd name="connsiteX13" fmla="*/ 66777 w 282720"/>
                <a:gd name="connsiteY13" fmla="*/ 101712 h 441545"/>
                <a:gd name="connsiteX14" fmla="*/ 174727 w 282720"/>
                <a:gd name="connsiteY14" fmla="*/ 112 h 44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720" h="441545">
                  <a:moveTo>
                    <a:pt x="174727" y="112"/>
                  </a:moveTo>
                  <a:cubicBezTo>
                    <a:pt x="172081" y="-3063"/>
                    <a:pt x="38731" y="62025"/>
                    <a:pt x="50902" y="82662"/>
                  </a:cubicBezTo>
                  <a:cubicBezTo>
                    <a:pt x="63073" y="103299"/>
                    <a:pt x="256219" y="104887"/>
                    <a:pt x="247752" y="123937"/>
                  </a:cubicBezTo>
                  <a:cubicBezTo>
                    <a:pt x="239285" y="142987"/>
                    <a:pt x="-5719" y="184791"/>
                    <a:pt x="102" y="196962"/>
                  </a:cubicBezTo>
                  <a:cubicBezTo>
                    <a:pt x="5923" y="209133"/>
                    <a:pt x="278973" y="184791"/>
                    <a:pt x="282677" y="196962"/>
                  </a:cubicBezTo>
                  <a:cubicBezTo>
                    <a:pt x="286381" y="209133"/>
                    <a:pt x="52489" y="246175"/>
                    <a:pt x="22327" y="269987"/>
                  </a:cubicBezTo>
                  <a:cubicBezTo>
                    <a:pt x="-7835" y="293799"/>
                    <a:pt x="98527" y="318141"/>
                    <a:pt x="101702" y="339837"/>
                  </a:cubicBezTo>
                  <a:cubicBezTo>
                    <a:pt x="104877" y="361533"/>
                    <a:pt x="38202" y="391695"/>
                    <a:pt x="41377" y="400162"/>
                  </a:cubicBezTo>
                  <a:cubicBezTo>
                    <a:pt x="44552" y="408629"/>
                    <a:pt x="119165" y="383758"/>
                    <a:pt x="120752" y="390637"/>
                  </a:cubicBezTo>
                  <a:cubicBezTo>
                    <a:pt x="122339" y="397516"/>
                    <a:pt x="56194" y="444083"/>
                    <a:pt x="50902" y="441437"/>
                  </a:cubicBezTo>
                  <a:cubicBezTo>
                    <a:pt x="45610" y="438791"/>
                    <a:pt x="74185" y="412333"/>
                    <a:pt x="89002" y="374762"/>
                  </a:cubicBezTo>
                  <a:cubicBezTo>
                    <a:pt x="103819" y="337191"/>
                    <a:pt x="131865" y="258874"/>
                    <a:pt x="139802" y="216012"/>
                  </a:cubicBezTo>
                  <a:cubicBezTo>
                    <a:pt x="147739" y="173150"/>
                    <a:pt x="148798" y="136637"/>
                    <a:pt x="136627" y="117587"/>
                  </a:cubicBezTo>
                  <a:cubicBezTo>
                    <a:pt x="124456" y="98537"/>
                    <a:pt x="61485" y="118116"/>
                    <a:pt x="66777" y="101712"/>
                  </a:cubicBezTo>
                  <a:cubicBezTo>
                    <a:pt x="72069" y="85308"/>
                    <a:pt x="177373" y="3287"/>
                    <a:pt x="174727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2827B697-D496-FF77-9F95-2375E1E3728B}"/>
                </a:ext>
              </a:extLst>
            </p:cNvPr>
            <p:cNvSpPr/>
            <p:nvPr/>
          </p:nvSpPr>
          <p:spPr>
            <a:xfrm>
              <a:off x="2298605" y="4498975"/>
              <a:ext cx="236867" cy="859296"/>
            </a:xfrm>
            <a:custGeom>
              <a:avLst/>
              <a:gdLst>
                <a:gd name="connsiteX0" fmla="*/ 85820 w 236867"/>
                <a:gd name="connsiteY0" fmla="*/ 0 h 859296"/>
                <a:gd name="connsiteX1" fmla="*/ 235045 w 236867"/>
                <a:gd name="connsiteY1" fmla="*/ 19050 h 859296"/>
                <a:gd name="connsiteX2" fmla="*/ 168370 w 236867"/>
                <a:gd name="connsiteY2" fmla="*/ 69850 h 859296"/>
                <a:gd name="connsiteX3" fmla="*/ 162020 w 236867"/>
                <a:gd name="connsiteY3" fmla="*/ 168275 h 859296"/>
                <a:gd name="connsiteX4" fmla="*/ 95 w 236867"/>
                <a:gd name="connsiteY4" fmla="*/ 203200 h 859296"/>
                <a:gd name="connsiteX5" fmla="*/ 187420 w 236867"/>
                <a:gd name="connsiteY5" fmla="*/ 228600 h 859296"/>
                <a:gd name="connsiteX6" fmla="*/ 127095 w 236867"/>
                <a:gd name="connsiteY6" fmla="*/ 257175 h 859296"/>
                <a:gd name="connsiteX7" fmla="*/ 171545 w 236867"/>
                <a:gd name="connsiteY7" fmla="*/ 301625 h 859296"/>
                <a:gd name="connsiteX8" fmla="*/ 111220 w 236867"/>
                <a:gd name="connsiteY8" fmla="*/ 336550 h 859296"/>
                <a:gd name="connsiteX9" fmla="*/ 114395 w 236867"/>
                <a:gd name="connsiteY9" fmla="*/ 396875 h 859296"/>
                <a:gd name="connsiteX10" fmla="*/ 66770 w 236867"/>
                <a:gd name="connsiteY10" fmla="*/ 419100 h 859296"/>
                <a:gd name="connsiteX11" fmla="*/ 149320 w 236867"/>
                <a:gd name="connsiteY11" fmla="*/ 409575 h 859296"/>
                <a:gd name="connsiteX12" fmla="*/ 120745 w 236867"/>
                <a:gd name="connsiteY12" fmla="*/ 473075 h 859296"/>
                <a:gd name="connsiteX13" fmla="*/ 133445 w 236867"/>
                <a:gd name="connsiteY13" fmla="*/ 530225 h 859296"/>
                <a:gd name="connsiteX14" fmla="*/ 127095 w 236867"/>
                <a:gd name="connsiteY14" fmla="*/ 555625 h 859296"/>
                <a:gd name="connsiteX15" fmla="*/ 9620 w 236867"/>
                <a:gd name="connsiteY15" fmla="*/ 581025 h 859296"/>
                <a:gd name="connsiteX16" fmla="*/ 209645 w 236867"/>
                <a:gd name="connsiteY16" fmla="*/ 609600 h 859296"/>
                <a:gd name="connsiteX17" fmla="*/ 123920 w 236867"/>
                <a:gd name="connsiteY17" fmla="*/ 625475 h 859296"/>
                <a:gd name="connsiteX18" fmla="*/ 98520 w 236867"/>
                <a:gd name="connsiteY18" fmla="*/ 708025 h 859296"/>
                <a:gd name="connsiteX19" fmla="*/ 98520 w 236867"/>
                <a:gd name="connsiteY19" fmla="*/ 850900 h 859296"/>
                <a:gd name="connsiteX20" fmla="*/ 85820 w 236867"/>
                <a:gd name="connsiteY20" fmla="*/ 762000 h 859296"/>
                <a:gd name="connsiteX21" fmla="*/ 177895 w 236867"/>
                <a:gd name="connsiteY21" fmla="*/ 111125 h 859296"/>
                <a:gd name="connsiteX22" fmla="*/ 206470 w 236867"/>
                <a:gd name="connsiteY22" fmla="*/ 19050 h 859296"/>
                <a:gd name="connsiteX23" fmla="*/ 85820 w 236867"/>
                <a:gd name="connsiteY23" fmla="*/ 0 h 85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6867" h="859296">
                  <a:moveTo>
                    <a:pt x="85820" y="0"/>
                  </a:moveTo>
                  <a:cubicBezTo>
                    <a:pt x="90582" y="0"/>
                    <a:pt x="221287" y="7408"/>
                    <a:pt x="235045" y="19050"/>
                  </a:cubicBezTo>
                  <a:cubicBezTo>
                    <a:pt x="248803" y="30692"/>
                    <a:pt x="180541" y="44979"/>
                    <a:pt x="168370" y="69850"/>
                  </a:cubicBezTo>
                  <a:cubicBezTo>
                    <a:pt x="156199" y="94721"/>
                    <a:pt x="190066" y="146050"/>
                    <a:pt x="162020" y="168275"/>
                  </a:cubicBezTo>
                  <a:cubicBezTo>
                    <a:pt x="133974" y="190500"/>
                    <a:pt x="-4138" y="193146"/>
                    <a:pt x="95" y="203200"/>
                  </a:cubicBezTo>
                  <a:cubicBezTo>
                    <a:pt x="4328" y="213254"/>
                    <a:pt x="166253" y="219604"/>
                    <a:pt x="187420" y="228600"/>
                  </a:cubicBezTo>
                  <a:cubicBezTo>
                    <a:pt x="208587" y="237596"/>
                    <a:pt x="129741" y="245004"/>
                    <a:pt x="127095" y="257175"/>
                  </a:cubicBezTo>
                  <a:cubicBezTo>
                    <a:pt x="124449" y="269346"/>
                    <a:pt x="174191" y="288396"/>
                    <a:pt x="171545" y="301625"/>
                  </a:cubicBezTo>
                  <a:cubicBezTo>
                    <a:pt x="168899" y="314854"/>
                    <a:pt x="120745" y="320675"/>
                    <a:pt x="111220" y="336550"/>
                  </a:cubicBezTo>
                  <a:cubicBezTo>
                    <a:pt x="101695" y="352425"/>
                    <a:pt x="121803" y="383117"/>
                    <a:pt x="114395" y="396875"/>
                  </a:cubicBezTo>
                  <a:cubicBezTo>
                    <a:pt x="106987" y="410633"/>
                    <a:pt x="60949" y="416983"/>
                    <a:pt x="66770" y="419100"/>
                  </a:cubicBezTo>
                  <a:cubicBezTo>
                    <a:pt x="72591" y="421217"/>
                    <a:pt x="140324" y="400579"/>
                    <a:pt x="149320" y="409575"/>
                  </a:cubicBezTo>
                  <a:cubicBezTo>
                    <a:pt x="158316" y="418571"/>
                    <a:pt x="123391" y="452967"/>
                    <a:pt x="120745" y="473075"/>
                  </a:cubicBezTo>
                  <a:cubicBezTo>
                    <a:pt x="118099" y="493183"/>
                    <a:pt x="132387" y="516467"/>
                    <a:pt x="133445" y="530225"/>
                  </a:cubicBezTo>
                  <a:cubicBezTo>
                    <a:pt x="134503" y="543983"/>
                    <a:pt x="147733" y="547158"/>
                    <a:pt x="127095" y="555625"/>
                  </a:cubicBezTo>
                  <a:cubicBezTo>
                    <a:pt x="106457" y="564092"/>
                    <a:pt x="-4138" y="572029"/>
                    <a:pt x="9620" y="581025"/>
                  </a:cubicBezTo>
                  <a:cubicBezTo>
                    <a:pt x="23378" y="590021"/>
                    <a:pt x="190595" y="602192"/>
                    <a:pt x="209645" y="609600"/>
                  </a:cubicBezTo>
                  <a:cubicBezTo>
                    <a:pt x="228695" y="617008"/>
                    <a:pt x="142441" y="609071"/>
                    <a:pt x="123920" y="625475"/>
                  </a:cubicBezTo>
                  <a:cubicBezTo>
                    <a:pt x="105399" y="641879"/>
                    <a:pt x="102753" y="670454"/>
                    <a:pt x="98520" y="708025"/>
                  </a:cubicBezTo>
                  <a:cubicBezTo>
                    <a:pt x="94287" y="745596"/>
                    <a:pt x="100637" y="841904"/>
                    <a:pt x="98520" y="850900"/>
                  </a:cubicBezTo>
                  <a:cubicBezTo>
                    <a:pt x="96403" y="859896"/>
                    <a:pt x="72591" y="885296"/>
                    <a:pt x="85820" y="762000"/>
                  </a:cubicBezTo>
                  <a:cubicBezTo>
                    <a:pt x="99049" y="638704"/>
                    <a:pt x="157787" y="234950"/>
                    <a:pt x="177895" y="111125"/>
                  </a:cubicBezTo>
                  <a:cubicBezTo>
                    <a:pt x="198003" y="-12700"/>
                    <a:pt x="214408" y="37042"/>
                    <a:pt x="206470" y="19050"/>
                  </a:cubicBezTo>
                  <a:cubicBezTo>
                    <a:pt x="198533" y="1058"/>
                    <a:pt x="81058" y="0"/>
                    <a:pt x="8582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264371E0-F96D-608E-72C2-4022E5725348}"/>
                </a:ext>
              </a:extLst>
            </p:cNvPr>
            <p:cNvSpPr/>
            <p:nvPr/>
          </p:nvSpPr>
          <p:spPr>
            <a:xfrm>
              <a:off x="2162172" y="4600257"/>
              <a:ext cx="285629" cy="771437"/>
            </a:xfrm>
            <a:custGeom>
              <a:avLst/>
              <a:gdLst>
                <a:gd name="connsiteX0" fmla="*/ 244478 w 285629"/>
                <a:gd name="connsiteY0" fmla="*/ 318 h 771437"/>
                <a:gd name="connsiteX1" fmla="*/ 158753 w 285629"/>
                <a:gd name="connsiteY1" fmla="*/ 133668 h 771437"/>
                <a:gd name="connsiteX2" fmla="*/ 222253 w 285629"/>
                <a:gd name="connsiteY2" fmla="*/ 203518 h 771437"/>
                <a:gd name="connsiteX3" fmla="*/ 15878 w 285629"/>
                <a:gd name="connsiteY3" fmla="*/ 254318 h 771437"/>
                <a:gd name="connsiteX4" fmla="*/ 257178 w 285629"/>
                <a:gd name="connsiteY4" fmla="*/ 209868 h 771437"/>
                <a:gd name="connsiteX5" fmla="*/ 177803 w 285629"/>
                <a:gd name="connsiteY5" fmla="*/ 270193 h 771437"/>
                <a:gd name="connsiteX6" fmla="*/ 111128 w 285629"/>
                <a:gd name="connsiteY6" fmla="*/ 349568 h 771437"/>
                <a:gd name="connsiteX7" fmla="*/ 34928 w 285629"/>
                <a:gd name="connsiteY7" fmla="*/ 406718 h 771437"/>
                <a:gd name="connsiteX8" fmla="*/ 247653 w 285629"/>
                <a:gd name="connsiteY8" fmla="*/ 336868 h 771437"/>
                <a:gd name="connsiteX9" fmla="*/ 111128 w 285629"/>
                <a:gd name="connsiteY9" fmla="*/ 432118 h 771437"/>
                <a:gd name="connsiteX10" fmla="*/ 130178 w 285629"/>
                <a:gd name="connsiteY10" fmla="*/ 460693 h 771437"/>
                <a:gd name="connsiteX11" fmla="*/ 9528 w 285629"/>
                <a:gd name="connsiteY11" fmla="*/ 486093 h 771437"/>
                <a:gd name="connsiteX12" fmla="*/ 282578 w 285629"/>
                <a:gd name="connsiteY12" fmla="*/ 441643 h 771437"/>
                <a:gd name="connsiteX13" fmla="*/ 155578 w 285629"/>
                <a:gd name="connsiteY13" fmla="*/ 492443 h 771437"/>
                <a:gd name="connsiteX14" fmla="*/ 146053 w 285629"/>
                <a:gd name="connsiteY14" fmla="*/ 552768 h 771437"/>
                <a:gd name="connsiteX15" fmla="*/ 104778 w 285629"/>
                <a:gd name="connsiteY15" fmla="*/ 590868 h 771437"/>
                <a:gd name="connsiteX16" fmla="*/ 123828 w 285629"/>
                <a:gd name="connsiteY16" fmla="*/ 648018 h 771437"/>
                <a:gd name="connsiteX17" fmla="*/ 76203 w 285629"/>
                <a:gd name="connsiteY17" fmla="*/ 708343 h 771437"/>
                <a:gd name="connsiteX18" fmla="*/ 3 w 285629"/>
                <a:gd name="connsiteY18" fmla="*/ 724218 h 771437"/>
                <a:gd name="connsiteX19" fmla="*/ 73028 w 285629"/>
                <a:gd name="connsiteY19" fmla="*/ 711518 h 771437"/>
                <a:gd name="connsiteX20" fmla="*/ 114303 w 285629"/>
                <a:gd name="connsiteY20" fmla="*/ 768668 h 771437"/>
                <a:gd name="connsiteX21" fmla="*/ 149228 w 285629"/>
                <a:gd name="connsiteY21" fmla="*/ 746443 h 771437"/>
                <a:gd name="connsiteX22" fmla="*/ 117478 w 285629"/>
                <a:gd name="connsiteY22" fmla="*/ 609918 h 771437"/>
                <a:gd name="connsiteX23" fmla="*/ 247653 w 285629"/>
                <a:gd name="connsiteY23" fmla="*/ 251143 h 771437"/>
                <a:gd name="connsiteX24" fmla="*/ 187328 w 285629"/>
                <a:gd name="connsiteY24" fmla="*/ 174943 h 771437"/>
                <a:gd name="connsiteX25" fmla="*/ 244478 w 285629"/>
                <a:gd name="connsiteY25" fmla="*/ 318 h 7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5629" h="771437">
                  <a:moveTo>
                    <a:pt x="244478" y="318"/>
                  </a:moveTo>
                  <a:cubicBezTo>
                    <a:pt x="239716" y="-6561"/>
                    <a:pt x="162457" y="99801"/>
                    <a:pt x="158753" y="133668"/>
                  </a:cubicBezTo>
                  <a:cubicBezTo>
                    <a:pt x="155049" y="167535"/>
                    <a:pt x="246065" y="183410"/>
                    <a:pt x="222253" y="203518"/>
                  </a:cubicBezTo>
                  <a:cubicBezTo>
                    <a:pt x="198441" y="223626"/>
                    <a:pt x="15878" y="254318"/>
                    <a:pt x="15878" y="254318"/>
                  </a:cubicBezTo>
                  <a:cubicBezTo>
                    <a:pt x="21699" y="255376"/>
                    <a:pt x="230190" y="207222"/>
                    <a:pt x="257178" y="209868"/>
                  </a:cubicBezTo>
                  <a:cubicBezTo>
                    <a:pt x="284166" y="212514"/>
                    <a:pt x="202145" y="246910"/>
                    <a:pt x="177803" y="270193"/>
                  </a:cubicBezTo>
                  <a:cubicBezTo>
                    <a:pt x="153461" y="293476"/>
                    <a:pt x="134940" y="326814"/>
                    <a:pt x="111128" y="349568"/>
                  </a:cubicBezTo>
                  <a:cubicBezTo>
                    <a:pt x="87316" y="372322"/>
                    <a:pt x="12174" y="408835"/>
                    <a:pt x="34928" y="406718"/>
                  </a:cubicBezTo>
                  <a:cubicBezTo>
                    <a:pt x="57682" y="404601"/>
                    <a:pt x="234953" y="332635"/>
                    <a:pt x="247653" y="336868"/>
                  </a:cubicBezTo>
                  <a:cubicBezTo>
                    <a:pt x="260353" y="341101"/>
                    <a:pt x="130707" y="411481"/>
                    <a:pt x="111128" y="432118"/>
                  </a:cubicBezTo>
                  <a:cubicBezTo>
                    <a:pt x="91549" y="452755"/>
                    <a:pt x="147111" y="451697"/>
                    <a:pt x="130178" y="460693"/>
                  </a:cubicBezTo>
                  <a:cubicBezTo>
                    <a:pt x="113245" y="469689"/>
                    <a:pt x="-15872" y="489268"/>
                    <a:pt x="9528" y="486093"/>
                  </a:cubicBezTo>
                  <a:cubicBezTo>
                    <a:pt x="34928" y="482918"/>
                    <a:pt x="258236" y="440585"/>
                    <a:pt x="282578" y="441643"/>
                  </a:cubicBezTo>
                  <a:cubicBezTo>
                    <a:pt x="306920" y="442701"/>
                    <a:pt x="178332" y="473922"/>
                    <a:pt x="155578" y="492443"/>
                  </a:cubicBezTo>
                  <a:cubicBezTo>
                    <a:pt x="132824" y="510964"/>
                    <a:pt x="154520" y="536364"/>
                    <a:pt x="146053" y="552768"/>
                  </a:cubicBezTo>
                  <a:cubicBezTo>
                    <a:pt x="137586" y="569172"/>
                    <a:pt x="108482" y="574993"/>
                    <a:pt x="104778" y="590868"/>
                  </a:cubicBezTo>
                  <a:cubicBezTo>
                    <a:pt x="101074" y="606743"/>
                    <a:pt x="128590" y="628439"/>
                    <a:pt x="123828" y="648018"/>
                  </a:cubicBezTo>
                  <a:cubicBezTo>
                    <a:pt x="119066" y="667597"/>
                    <a:pt x="96840" y="695643"/>
                    <a:pt x="76203" y="708343"/>
                  </a:cubicBezTo>
                  <a:cubicBezTo>
                    <a:pt x="55566" y="721043"/>
                    <a:pt x="532" y="723689"/>
                    <a:pt x="3" y="724218"/>
                  </a:cubicBezTo>
                  <a:cubicBezTo>
                    <a:pt x="-526" y="724747"/>
                    <a:pt x="53978" y="704110"/>
                    <a:pt x="73028" y="711518"/>
                  </a:cubicBezTo>
                  <a:cubicBezTo>
                    <a:pt x="92078" y="718926"/>
                    <a:pt x="101603" y="762847"/>
                    <a:pt x="114303" y="768668"/>
                  </a:cubicBezTo>
                  <a:cubicBezTo>
                    <a:pt x="127003" y="774489"/>
                    <a:pt x="148699" y="772901"/>
                    <a:pt x="149228" y="746443"/>
                  </a:cubicBezTo>
                  <a:cubicBezTo>
                    <a:pt x="149757" y="719985"/>
                    <a:pt x="101074" y="692468"/>
                    <a:pt x="117478" y="609918"/>
                  </a:cubicBezTo>
                  <a:cubicBezTo>
                    <a:pt x="133882" y="527368"/>
                    <a:pt x="236011" y="323639"/>
                    <a:pt x="247653" y="251143"/>
                  </a:cubicBezTo>
                  <a:cubicBezTo>
                    <a:pt x="259295" y="178647"/>
                    <a:pt x="191032" y="210397"/>
                    <a:pt x="187328" y="174943"/>
                  </a:cubicBezTo>
                  <a:cubicBezTo>
                    <a:pt x="183624" y="139489"/>
                    <a:pt x="249240" y="7197"/>
                    <a:pt x="244478" y="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0BECA6DC-6DF9-1744-FB2C-4EA40464AB24}"/>
                </a:ext>
              </a:extLst>
            </p:cNvPr>
            <p:cNvSpPr/>
            <p:nvPr/>
          </p:nvSpPr>
          <p:spPr>
            <a:xfrm>
              <a:off x="2400289" y="3186745"/>
              <a:ext cx="195142" cy="534373"/>
            </a:xfrm>
            <a:custGeom>
              <a:avLst/>
              <a:gdLst>
                <a:gd name="connsiteX0" fmla="*/ 117486 w 195142"/>
                <a:gd name="connsiteY0" fmla="*/ 955 h 534373"/>
                <a:gd name="connsiteX1" fmla="*/ 180986 w 195142"/>
                <a:gd name="connsiteY1" fmla="*/ 131130 h 534373"/>
                <a:gd name="connsiteX2" fmla="*/ 19061 w 195142"/>
                <a:gd name="connsiteY2" fmla="*/ 210505 h 534373"/>
                <a:gd name="connsiteX3" fmla="*/ 114311 w 195142"/>
                <a:gd name="connsiteY3" fmla="*/ 194630 h 534373"/>
                <a:gd name="connsiteX4" fmla="*/ 155586 w 195142"/>
                <a:gd name="connsiteY4" fmla="*/ 254955 h 534373"/>
                <a:gd name="connsiteX5" fmla="*/ 146061 w 195142"/>
                <a:gd name="connsiteY5" fmla="*/ 293055 h 534373"/>
                <a:gd name="connsiteX6" fmla="*/ 165111 w 195142"/>
                <a:gd name="connsiteY6" fmla="*/ 331155 h 534373"/>
                <a:gd name="connsiteX7" fmla="*/ 130186 w 195142"/>
                <a:gd name="connsiteY7" fmla="*/ 416880 h 534373"/>
                <a:gd name="connsiteX8" fmla="*/ 180986 w 195142"/>
                <a:gd name="connsiteY8" fmla="*/ 461330 h 534373"/>
                <a:gd name="connsiteX9" fmla="*/ 11 w 195142"/>
                <a:gd name="connsiteY9" fmla="*/ 534355 h 534373"/>
                <a:gd name="connsiteX10" fmla="*/ 190511 w 195142"/>
                <a:gd name="connsiteY10" fmla="*/ 467680 h 534373"/>
                <a:gd name="connsiteX11" fmla="*/ 139711 w 195142"/>
                <a:gd name="connsiteY11" fmla="*/ 394655 h 534373"/>
                <a:gd name="connsiteX12" fmla="*/ 177811 w 195142"/>
                <a:gd name="connsiteY12" fmla="*/ 283530 h 534373"/>
                <a:gd name="connsiteX13" fmla="*/ 174636 w 195142"/>
                <a:gd name="connsiteY13" fmla="*/ 204155 h 534373"/>
                <a:gd name="connsiteX14" fmla="*/ 117486 w 195142"/>
                <a:gd name="connsiteY14" fmla="*/ 955 h 53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142" h="534373">
                  <a:moveTo>
                    <a:pt x="117486" y="955"/>
                  </a:moveTo>
                  <a:cubicBezTo>
                    <a:pt x="118544" y="-11216"/>
                    <a:pt x="197390" y="96205"/>
                    <a:pt x="180986" y="131130"/>
                  </a:cubicBezTo>
                  <a:cubicBezTo>
                    <a:pt x="164582" y="166055"/>
                    <a:pt x="30173" y="199922"/>
                    <a:pt x="19061" y="210505"/>
                  </a:cubicBezTo>
                  <a:cubicBezTo>
                    <a:pt x="7949" y="221088"/>
                    <a:pt x="91557" y="187222"/>
                    <a:pt x="114311" y="194630"/>
                  </a:cubicBezTo>
                  <a:cubicBezTo>
                    <a:pt x="137065" y="202038"/>
                    <a:pt x="150294" y="238551"/>
                    <a:pt x="155586" y="254955"/>
                  </a:cubicBezTo>
                  <a:cubicBezTo>
                    <a:pt x="160878" y="271359"/>
                    <a:pt x="144474" y="280355"/>
                    <a:pt x="146061" y="293055"/>
                  </a:cubicBezTo>
                  <a:cubicBezTo>
                    <a:pt x="147648" y="305755"/>
                    <a:pt x="167757" y="310518"/>
                    <a:pt x="165111" y="331155"/>
                  </a:cubicBezTo>
                  <a:cubicBezTo>
                    <a:pt x="162465" y="351792"/>
                    <a:pt x="127540" y="395184"/>
                    <a:pt x="130186" y="416880"/>
                  </a:cubicBezTo>
                  <a:cubicBezTo>
                    <a:pt x="132832" y="438576"/>
                    <a:pt x="202682" y="441751"/>
                    <a:pt x="180986" y="461330"/>
                  </a:cubicBezTo>
                  <a:cubicBezTo>
                    <a:pt x="159290" y="480909"/>
                    <a:pt x="-1577" y="533297"/>
                    <a:pt x="11" y="534355"/>
                  </a:cubicBezTo>
                  <a:cubicBezTo>
                    <a:pt x="1599" y="535413"/>
                    <a:pt x="167228" y="490963"/>
                    <a:pt x="190511" y="467680"/>
                  </a:cubicBezTo>
                  <a:cubicBezTo>
                    <a:pt x="213794" y="444397"/>
                    <a:pt x="141828" y="425347"/>
                    <a:pt x="139711" y="394655"/>
                  </a:cubicBezTo>
                  <a:cubicBezTo>
                    <a:pt x="137594" y="363963"/>
                    <a:pt x="171990" y="315280"/>
                    <a:pt x="177811" y="283530"/>
                  </a:cubicBezTo>
                  <a:cubicBezTo>
                    <a:pt x="183632" y="251780"/>
                    <a:pt x="179928" y="245959"/>
                    <a:pt x="174636" y="204155"/>
                  </a:cubicBezTo>
                  <a:cubicBezTo>
                    <a:pt x="169344" y="162351"/>
                    <a:pt x="116428" y="13126"/>
                    <a:pt x="117486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BEF4FB63-1F40-0667-CE73-7C9F7D090261}"/>
                </a:ext>
              </a:extLst>
            </p:cNvPr>
            <p:cNvSpPr/>
            <p:nvPr/>
          </p:nvSpPr>
          <p:spPr>
            <a:xfrm>
              <a:off x="2343107" y="3705152"/>
              <a:ext cx="270566" cy="683084"/>
            </a:xfrm>
            <a:custGeom>
              <a:avLst/>
              <a:gdLst>
                <a:gd name="connsiteX0" fmla="*/ 92118 w 270566"/>
                <a:gd name="connsiteY0" fmla="*/ 155648 h 683084"/>
                <a:gd name="connsiteX1" fmla="*/ 266743 w 270566"/>
                <a:gd name="connsiteY1" fmla="*/ 127073 h 683084"/>
                <a:gd name="connsiteX2" fmla="*/ 196893 w 270566"/>
                <a:gd name="connsiteY2" fmla="*/ 187398 h 683084"/>
                <a:gd name="connsiteX3" fmla="*/ 254043 w 270566"/>
                <a:gd name="connsiteY3" fmla="*/ 231848 h 683084"/>
                <a:gd name="connsiteX4" fmla="*/ 181018 w 270566"/>
                <a:gd name="connsiteY4" fmla="*/ 288998 h 683084"/>
                <a:gd name="connsiteX5" fmla="*/ 206418 w 270566"/>
                <a:gd name="connsiteY5" fmla="*/ 381073 h 683084"/>
                <a:gd name="connsiteX6" fmla="*/ 212768 w 270566"/>
                <a:gd name="connsiteY6" fmla="*/ 447748 h 683084"/>
                <a:gd name="connsiteX7" fmla="*/ 43 w 270566"/>
                <a:gd name="connsiteY7" fmla="*/ 482673 h 683084"/>
                <a:gd name="connsiteX8" fmla="*/ 193718 w 270566"/>
                <a:gd name="connsiteY8" fmla="*/ 457273 h 683084"/>
                <a:gd name="connsiteX9" fmla="*/ 161968 w 270566"/>
                <a:gd name="connsiteY9" fmla="*/ 565223 h 683084"/>
                <a:gd name="connsiteX10" fmla="*/ 181018 w 270566"/>
                <a:gd name="connsiteY10" fmla="*/ 682698 h 683084"/>
                <a:gd name="connsiteX11" fmla="*/ 184193 w 270566"/>
                <a:gd name="connsiteY11" fmla="*/ 523948 h 683084"/>
                <a:gd name="connsiteX12" fmla="*/ 234993 w 270566"/>
                <a:gd name="connsiteY12" fmla="*/ 257248 h 683084"/>
                <a:gd name="connsiteX13" fmla="*/ 269918 w 270566"/>
                <a:gd name="connsiteY13" fmla="*/ 133423 h 683084"/>
                <a:gd name="connsiteX14" fmla="*/ 254043 w 270566"/>
                <a:gd name="connsiteY14" fmla="*/ 88973 h 683084"/>
                <a:gd name="connsiteX15" fmla="*/ 209593 w 270566"/>
                <a:gd name="connsiteY15" fmla="*/ 73 h 683084"/>
                <a:gd name="connsiteX16" fmla="*/ 231818 w 270566"/>
                <a:gd name="connsiteY16" fmla="*/ 104848 h 683084"/>
                <a:gd name="connsiteX17" fmla="*/ 92118 w 270566"/>
                <a:gd name="connsiteY17" fmla="*/ 155648 h 68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0566" h="683084">
                  <a:moveTo>
                    <a:pt x="92118" y="155648"/>
                  </a:moveTo>
                  <a:cubicBezTo>
                    <a:pt x="97939" y="159352"/>
                    <a:pt x="249281" y="121781"/>
                    <a:pt x="266743" y="127073"/>
                  </a:cubicBezTo>
                  <a:cubicBezTo>
                    <a:pt x="284205" y="132365"/>
                    <a:pt x="199010" y="169936"/>
                    <a:pt x="196893" y="187398"/>
                  </a:cubicBezTo>
                  <a:cubicBezTo>
                    <a:pt x="194776" y="204860"/>
                    <a:pt x="256689" y="214915"/>
                    <a:pt x="254043" y="231848"/>
                  </a:cubicBezTo>
                  <a:cubicBezTo>
                    <a:pt x="251397" y="248781"/>
                    <a:pt x="188955" y="264127"/>
                    <a:pt x="181018" y="288998"/>
                  </a:cubicBezTo>
                  <a:cubicBezTo>
                    <a:pt x="173081" y="313869"/>
                    <a:pt x="201126" y="354615"/>
                    <a:pt x="206418" y="381073"/>
                  </a:cubicBezTo>
                  <a:cubicBezTo>
                    <a:pt x="211710" y="407531"/>
                    <a:pt x="247164" y="430815"/>
                    <a:pt x="212768" y="447748"/>
                  </a:cubicBezTo>
                  <a:cubicBezTo>
                    <a:pt x="178372" y="464681"/>
                    <a:pt x="3218" y="481086"/>
                    <a:pt x="43" y="482673"/>
                  </a:cubicBezTo>
                  <a:cubicBezTo>
                    <a:pt x="-3132" y="484260"/>
                    <a:pt x="166731" y="443515"/>
                    <a:pt x="193718" y="457273"/>
                  </a:cubicBezTo>
                  <a:cubicBezTo>
                    <a:pt x="220706" y="471031"/>
                    <a:pt x="164085" y="527652"/>
                    <a:pt x="161968" y="565223"/>
                  </a:cubicBezTo>
                  <a:cubicBezTo>
                    <a:pt x="159851" y="602794"/>
                    <a:pt x="177314" y="689577"/>
                    <a:pt x="181018" y="682698"/>
                  </a:cubicBezTo>
                  <a:cubicBezTo>
                    <a:pt x="184722" y="675819"/>
                    <a:pt x="175197" y="594856"/>
                    <a:pt x="184193" y="523948"/>
                  </a:cubicBezTo>
                  <a:cubicBezTo>
                    <a:pt x="193189" y="453040"/>
                    <a:pt x="220706" y="322335"/>
                    <a:pt x="234993" y="257248"/>
                  </a:cubicBezTo>
                  <a:cubicBezTo>
                    <a:pt x="249280" y="192161"/>
                    <a:pt x="266743" y="161469"/>
                    <a:pt x="269918" y="133423"/>
                  </a:cubicBezTo>
                  <a:cubicBezTo>
                    <a:pt x="273093" y="105377"/>
                    <a:pt x="264097" y="111198"/>
                    <a:pt x="254043" y="88973"/>
                  </a:cubicBezTo>
                  <a:cubicBezTo>
                    <a:pt x="243989" y="66748"/>
                    <a:pt x="213297" y="-2573"/>
                    <a:pt x="209593" y="73"/>
                  </a:cubicBezTo>
                  <a:cubicBezTo>
                    <a:pt x="205889" y="2719"/>
                    <a:pt x="246635" y="81036"/>
                    <a:pt x="231818" y="104848"/>
                  </a:cubicBezTo>
                  <a:cubicBezTo>
                    <a:pt x="217001" y="128660"/>
                    <a:pt x="86297" y="151944"/>
                    <a:pt x="92118" y="1556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58EF1D41-54E4-022D-4D69-66B6B3EBCD43}"/>
                </a:ext>
              </a:extLst>
            </p:cNvPr>
            <p:cNvSpPr/>
            <p:nvPr/>
          </p:nvSpPr>
          <p:spPr>
            <a:xfrm>
              <a:off x="2320858" y="4851300"/>
              <a:ext cx="193104" cy="638338"/>
            </a:xfrm>
            <a:custGeom>
              <a:avLst/>
              <a:gdLst>
                <a:gd name="connsiteX0" fmla="*/ 88967 w 193104"/>
                <a:gd name="connsiteY0" fmla="*/ 100 h 638338"/>
                <a:gd name="connsiteX1" fmla="*/ 161992 w 193104"/>
                <a:gd name="connsiteY1" fmla="*/ 92175 h 638338"/>
                <a:gd name="connsiteX2" fmla="*/ 67 w 193104"/>
                <a:gd name="connsiteY2" fmla="*/ 133450 h 638338"/>
                <a:gd name="connsiteX3" fmla="*/ 184217 w 193104"/>
                <a:gd name="connsiteY3" fmla="*/ 142975 h 638338"/>
                <a:gd name="connsiteX4" fmla="*/ 130242 w 193104"/>
                <a:gd name="connsiteY4" fmla="*/ 206475 h 638338"/>
                <a:gd name="connsiteX5" fmla="*/ 161992 w 193104"/>
                <a:gd name="connsiteY5" fmla="*/ 260450 h 638338"/>
                <a:gd name="connsiteX6" fmla="*/ 98492 w 193104"/>
                <a:gd name="connsiteY6" fmla="*/ 301725 h 638338"/>
                <a:gd name="connsiteX7" fmla="*/ 158817 w 193104"/>
                <a:gd name="connsiteY7" fmla="*/ 323950 h 638338"/>
                <a:gd name="connsiteX8" fmla="*/ 123892 w 193104"/>
                <a:gd name="connsiteY8" fmla="*/ 336650 h 638338"/>
                <a:gd name="connsiteX9" fmla="*/ 133417 w 193104"/>
                <a:gd name="connsiteY9" fmla="*/ 390625 h 638338"/>
                <a:gd name="connsiteX10" fmla="*/ 149292 w 193104"/>
                <a:gd name="connsiteY10" fmla="*/ 454125 h 638338"/>
                <a:gd name="connsiteX11" fmla="*/ 139767 w 193104"/>
                <a:gd name="connsiteY11" fmla="*/ 479525 h 638338"/>
                <a:gd name="connsiteX12" fmla="*/ 123892 w 193104"/>
                <a:gd name="connsiteY12" fmla="*/ 533500 h 638338"/>
                <a:gd name="connsiteX13" fmla="*/ 73092 w 193104"/>
                <a:gd name="connsiteY13" fmla="*/ 638275 h 638338"/>
                <a:gd name="connsiteX14" fmla="*/ 73092 w 193104"/>
                <a:gd name="connsiteY14" fmla="*/ 517625 h 638338"/>
                <a:gd name="connsiteX15" fmla="*/ 190567 w 193104"/>
                <a:gd name="connsiteY15" fmla="*/ 431900 h 638338"/>
                <a:gd name="connsiteX16" fmla="*/ 155642 w 193104"/>
                <a:gd name="connsiteY16" fmla="*/ 244575 h 638338"/>
                <a:gd name="connsiteX17" fmla="*/ 177867 w 193104"/>
                <a:gd name="connsiteY17" fmla="*/ 111225 h 638338"/>
                <a:gd name="connsiteX18" fmla="*/ 88967 w 193104"/>
                <a:gd name="connsiteY18" fmla="*/ 100 h 63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104" h="638338">
                  <a:moveTo>
                    <a:pt x="88967" y="100"/>
                  </a:moveTo>
                  <a:cubicBezTo>
                    <a:pt x="86321" y="-3075"/>
                    <a:pt x="176809" y="69950"/>
                    <a:pt x="161992" y="92175"/>
                  </a:cubicBezTo>
                  <a:cubicBezTo>
                    <a:pt x="147175" y="114400"/>
                    <a:pt x="-3637" y="124983"/>
                    <a:pt x="67" y="133450"/>
                  </a:cubicBezTo>
                  <a:cubicBezTo>
                    <a:pt x="3771" y="141917"/>
                    <a:pt x="162521" y="130804"/>
                    <a:pt x="184217" y="142975"/>
                  </a:cubicBezTo>
                  <a:cubicBezTo>
                    <a:pt x="205913" y="155146"/>
                    <a:pt x="133946" y="186896"/>
                    <a:pt x="130242" y="206475"/>
                  </a:cubicBezTo>
                  <a:cubicBezTo>
                    <a:pt x="126538" y="226054"/>
                    <a:pt x="167284" y="244575"/>
                    <a:pt x="161992" y="260450"/>
                  </a:cubicBezTo>
                  <a:cubicBezTo>
                    <a:pt x="156700" y="276325"/>
                    <a:pt x="99021" y="291142"/>
                    <a:pt x="98492" y="301725"/>
                  </a:cubicBezTo>
                  <a:cubicBezTo>
                    <a:pt x="97963" y="312308"/>
                    <a:pt x="154584" y="318129"/>
                    <a:pt x="158817" y="323950"/>
                  </a:cubicBezTo>
                  <a:cubicBezTo>
                    <a:pt x="163050" y="329771"/>
                    <a:pt x="128125" y="325538"/>
                    <a:pt x="123892" y="336650"/>
                  </a:cubicBezTo>
                  <a:cubicBezTo>
                    <a:pt x="119659" y="347763"/>
                    <a:pt x="129184" y="371046"/>
                    <a:pt x="133417" y="390625"/>
                  </a:cubicBezTo>
                  <a:cubicBezTo>
                    <a:pt x="137650" y="410204"/>
                    <a:pt x="148234" y="439308"/>
                    <a:pt x="149292" y="454125"/>
                  </a:cubicBezTo>
                  <a:cubicBezTo>
                    <a:pt x="150350" y="468942"/>
                    <a:pt x="144000" y="466296"/>
                    <a:pt x="139767" y="479525"/>
                  </a:cubicBezTo>
                  <a:cubicBezTo>
                    <a:pt x="135534" y="492754"/>
                    <a:pt x="135005" y="507042"/>
                    <a:pt x="123892" y="533500"/>
                  </a:cubicBezTo>
                  <a:cubicBezTo>
                    <a:pt x="112780" y="559958"/>
                    <a:pt x="81559" y="640921"/>
                    <a:pt x="73092" y="638275"/>
                  </a:cubicBezTo>
                  <a:cubicBezTo>
                    <a:pt x="64625" y="635629"/>
                    <a:pt x="53513" y="552021"/>
                    <a:pt x="73092" y="517625"/>
                  </a:cubicBezTo>
                  <a:cubicBezTo>
                    <a:pt x="92671" y="483229"/>
                    <a:pt x="176809" y="477408"/>
                    <a:pt x="190567" y="431900"/>
                  </a:cubicBezTo>
                  <a:cubicBezTo>
                    <a:pt x="204325" y="386392"/>
                    <a:pt x="157759" y="298021"/>
                    <a:pt x="155642" y="244575"/>
                  </a:cubicBezTo>
                  <a:cubicBezTo>
                    <a:pt x="153525" y="191129"/>
                    <a:pt x="183688" y="146150"/>
                    <a:pt x="177867" y="111225"/>
                  </a:cubicBezTo>
                  <a:cubicBezTo>
                    <a:pt x="172046" y="76300"/>
                    <a:pt x="91613" y="3275"/>
                    <a:pt x="88967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F3CB5FB6-3202-6771-518C-4E6D8354CD88}"/>
                </a:ext>
              </a:extLst>
            </p:cNvPr>
            <p:cNvSpPr/>
            <p:nvPr/>
          </p:nvSpPr>
          <p:spPr>
            <a:xfrm>
              <a:off x="2107539" y="5362449"/>
              <a:ext cx="292799" cy="146178"/>
            </a:xfrm>
            <a:custGeom>
              <a:avLst/>
              <a:gdLst>
                <a:gd name="connsiteX0" fmla="*/ 292761 w 292799"/>
                <a:gd name="connsiteY0" fmla="*/ 47751 h 146178"/>
                <a:gd name="connsiteX1" fmla="*/ 191161 w 292799"/>
                <a:gd name="connsiteY1" fmla="*/ 126 h 146178"/>
                <a:gd name="connsiteX2" fmla="*/ 73686 w 292799"/>
                <a:gd name="connsiteY2" fmla="*/ 63626 h 146178"/>
                <a:gd name="connsiteX3" fmla="*/ 134011 w 292799"/>
                <a:gd name="connsiteY3" fmla="*/ 60451 h 146178"/>
                <a:gd name="connsiteX4" fmla="*/ 661 w 292799"/>
                <a:gd name="connsiteY4" fmla="*/ 146176 h 146178"/>
                <a:gd name="connsiteX5" fmla="*/ 200686 w 292799"/>
                <a:gd name="connsiteY5" fmla="*/ 63626 h 146178"/>
                <a:gd name="connsiteX6" fmla="*/ 292761 w 292799"/>
                <a:gd name="connsiteY6" fmla="*/ 47751 h 14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799" h="146178">
                  <a:moveTo>
                    <a:pt x="292761" y="47751"/>
                  </a:moveTo>
                  <a:cubicBezTo>
                    <a:pt x="291173" y="37168"/>
                    <a:pt x="227673" y="-2520"/>
                    <a:pt x="191161" y="126"/>
                  </a:cubicBezTo>
                  <a:cubicBezTo>
                    <a:pt x="154649" y="2772"/>
                    <a:pt x="83211" y="53572"/>
                    <a:pt x="73686" y="63626"/>
                  </a:cubicBezTo>
                  <a:cubicBezTo>
                    <a:pt x="64161" y="73680"/>
                    <a:pt x="146182" y="46693"/>
                    <a:pt x="134011" y="60451"/>
                  </a:cubicBezTo>
                  <a:cubicBezTo>
                    <a:pt x="121840" y="74209"/>
                    <a:pt x="-10451" y="145647"/>
                    <a:pt x="661" y="146176"/>
                  </a:cubicBezTo>
                  <a:cubicBezTo>
                    <a:pt x="11773" y="146705"/>
                    <a:pt x="155178" y="75797"/>
                    <a:pt x="200686" y="63626"/>
                  </a:cubicBezTo>
                  <a:cubicBezTo>
                    <a:pt x="246194" y="51455"/>
                    <a:pt x="294349" y="58334"/>
                    <a:pt x="292761" y="47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501CFA1B-36D7-10F5-9E25-F821C5B055BF}"/>
                </a:ext>
              </a:extLst>
            </p:cNvPr>
            <p:cNvSpPr/>
            <p:nvPr/>
          </p:nvSpPr>
          <p:spPr>
            <a:xfrm>
              <a:off x="2026914" y="5416256"/>
              <a:ext cx="398794" cy="492965"/>
            </a:xfrm>
            <a:custGeom>
              <a:avLst/>
              <a:gdLst>
                <a:gd name="connsiteX0" fmla="*/ 398786 w 398794"/>
                <a:gd name="connsiteY0" fmla="*/ 294 h 492965"/>
                <a:gd name="connsiteX1" fmla="*/ 157486 w 398794"/>
                <a:gd name="connsiteY1" fmla="*/ 82844 h 492965"/>
                <a:gd name="connsiteX2" fmla="*/ 252736 w 398794"/>
                <a:gd name="connsiteY2" fmla="*/ 130469 h 492965"/>
                <a:gd name="connsiteX3" fmla="*/ 1911 w 398794"/>
                <a:gd name="connsiteY3" fmla="*/ 200319 h 492965"/>
                <a:gd name="connsiteX4" fmla="*/ 144786 w 398794"/>
                <a:gd name="connsiteY4" fmla="*/ 200319 h 492965"/>
                <a:gd name="connsiteX5" fmla="*/ 284486 w 398794"/>
                <a:gd name="connsiteY5" fmla="*/ 384469 h 492965"/>
                <a:gd name="connsiteX6" fmla="*/ 170186 w 398794"/>
                <a:gd name="connsiteY6" fmla="*/ 368594 h 492965"/>
                <a:gd name="connsiteX7" fmla="*/ 360686 w 398794"/>
                <a:gd name="connsiteY7" fmla="*/ 492419 h 492965"/>
                <a:gd name="connsiteX8" fmla="*/ 192411 w 398794"/>
                <a:gd name="connsiteY8" fmla="*/ 400344 h 492965"/>
                <a:gd name="connsiteX9" fmla="*/ 106686 w 398794"/>
                <a:gd name="connsiteY9" fmla="*/ 108244 h 492965"/>
                <a:gd name="connsiteX10" fmla="*/ 249561 w 398794"/>
                <a:gd name="connsiteY10" fmla="*/ 57444 h 492965"/>
                <a:gd name="connsiteX11" fmla="*/ 167011 w 398794"/>
                <a:gd name="connsiteY11" fmla="*/ 54269 h 492965"/>
                <a:gd name="connsiteX12" fmla="*/ 398786 w 398794"/>
                <a:gd name="connsiteY12" fmla="*/ 294 h 49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794" h="492965">
                  <a:moveTo>
                    <a:pt x="398786" y="294"/>
                  </a:moveTo>
                  <a:cubicBezTo>
                    <a:pt x="397199" y="5056"/>
                    <a:pt x="181827" y="61148"/>
                    <a:pt x="157486" y="82844"/>
                  </a:cubicBezTo>
                  <a:cubicBezTo>
                    <a:pt x="133145" y="104540"/>
                    <a:pt x="278665" y="110890"/>
                    <a:pt x="252736" y="130469"/>
                  </a:cubicBezTo>
                  <a:cubicBezTo>
                    <a:pt x="226807" y="150048"/>
                    <a:pt x="19903" y="188677"/>
                    <a:pt x="1911" y="200319"/>
                  </a:cubicBezTo>
                  <a:cubicBezTo>
                    <a:pt x="-16081" y="211961"/>
                    <a:pt x="97690" y="169627"/>
                    <a:pt x="144786" y="200319"/>
                  </a:cubicBezTo>
                  <a:cubicBezTo>
                    <a:pt x="191882" y="231011"/>
                    <a:pt x="280253" y="356423"/>
                    <a:pt x="284486" y="384469"/>
                  </a:cubicBezTo>
                  <a:cubicBezTo>
                    <a:pt x="288719" y="412515"/>
                    <a:pt x="157486" y="350602"/>
                    <a:pt x="170186" y="368594"/>
                  </a:cubicBezTo>
                  <a:cubicBezTo>
                    <a:pt x="182886" y="386586"/>
                    <a:pt x="356982" y="487127"/>
                    <a:pt x="360686" y="492419"/>
                  </a:cubicBezTo>
                  <a:cubicBezTo>
                    <a:pt x="364390" y="497711"/>
                    <a:pt x="234744" y="464373"/>
                    <a:pt x="192411" y="400344"/>
                  </a:cubicBezTo>
                  <a:cubicBezTo>
                    <a:pt x="150078" y="336315"/>
                    <a:pt x="97161" y="165394"/>
                    <a:pt x="106686" y="108244"/>
                  </a:cubicBezTo>
                  <a:cubicBezTo>
                    <a:pt x="116211" y="51094"/>
                    <a:pt x="239507" y="66440"/>
                    <a:pt x="249561" y="57444"/>
                  </a:cubicBezTo>
                  <a:cubicBezTo>
                    <a:pt x="259615" y="48448"/>
                    <a:pt x="144257" y="58502"/>
                    <a:pt x="167011" y="54269"/>
                  </a:cubicBezTo>
                  <a:cubicBezTo>
                    <a:pt x="189765" y="50036"/>
                    <a:pt x="400373" y="-4468"/>
                    <a:pt x="398786" y="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280CA37B-17F9-B3B9-E4A9-E366BD06080A}"/>
                </a:ext>
              </a:extLst>
            </p:cNvPr>
            <p:cNvSpPr/>
            <p:nvPr/>
          </p:nvSpPr>
          <p:spPr>
            <a:xfrm>
              <a:off x="2311321" y="5301863"/>
              <a:ext cx="417378" cy="141063"/>
            </a:xfrm>
            <a:custGeom>
              <a:avLst/>
              <a:gdLst>
                <a:gd name="connsiteX0" fmla="*/ 79 w 417378"/>
                <a:gd name="connsiteY0" fmla="*/ 124212 h 141063"/>
                <a:gd name="connsiteX1" fmla="*/ 190579 w 417378"/>
                <a:gd name="connsiteY1" fmla="*/ 76587 h 141063"/>
                <a:gd name="connsiteX2" fmla="*/ 181054 w 417378"/>
                <a:gd name="connsiteY2" fmla="*/ 387 h 141063"/>
                <a:gd name="connsiteX3" fmla="*/ 339804 w 417378"/>
                <a:gd name="connsiteY3" fmla="*/ 111512 h 141063"/>
                <a:gd name="connsiteX4" fmla="*/ 416004 w 417378"/>
                <a:gd name="connsiteY4" fmla="*/ 140087 h 141063"/>
                <a:gd name="connsiteX5" fmla="*/ 279479 w 417378"/>
                <a:gd name="connsiteY5" fmla="*/ 86112 h 141063"/>
                <a:gd name="connsiteX6" fmla="*/ 168354 w 417378"/>
                <a:gd name="connsiteY6" fmla="*/ 114687 h 141063"/>
                <a:gd name="connsiteX7" fmla="*/ 79 w 417378"/>
                <a:gd name="connsiteY7" fmla="*/ 124212 h 1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378" h="141063">
                  <a:moveTo>
                    <a:pt x="79" y="124212"/>
                  </a:moveTo>
                  <a:cubicBezTo>
                    <a:pt x="3783" y="117862"/>
                    <a:pt x="160417" y="97224"/>
                    <a:pt x="190579" y="76587"/>
                  </a:cubicBezTo>
                  <a:cubicBezTo>
                    <a:pt x="220741" y="55950"/>
                    <a:pt x="156183" y="-5434"/>
                    <a:pt x="181054" y="387"/>
                  </a:cubicBezTo>
                  <a:cubicBezTo>
                    <a:pt x="205925" y="6208"/>
                    <a:pt x="300646" y="88229"/>
                    <a:pt x="339804" y="111512"/>
                  </a:cubicBezTo>
                  <a:cubicBezTo>
                    <a:pt x="378962" y="134795"/>
                    <a:pt x="426058" y="144320"/>
                    <a:pt x="416004" y="140087"/>
                  </a:cubicBezTo>
                  <a:cubicBezTo>
                    <a:pt x="405950" y="135854"/>
                    <a:pt x="320754" y="90345"/>
                    <a:pt x="279479" y="86112"/>
                  </a:cubicBezTo>
                  <a:cubicBezTo>
                    <a:pt x="238204" y="81879"/>
                    <a:pt x="213862" y="104633"/>
                    <a:pt x="168354" y="114687"/>
                  </a:cubicBezTo>
                  <a:cubicBezTo>
                    <a:pt x="122846" y="124741"/>
                    <a:pt x="-3625" y="130562"/>
                    <a:pt x="79" y="124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9A7A45E5-6F05-5FE4-B5F9-930DE2DEB09D}"/>
                </a:ext>
              </a:extLst>
            </p:cNvPr>
            <p:cNvSpPr/>
            <p:nvPr/>
          </p:nvSpPr>
          <p:spPr>
            <a:xfrm>
              <a:off x="2130324" y="5425885"/>
              <a:ext cx="505452" cy="451851"/>
            </a:xfrm>
            <a:custGeom>
              <a:avLst/>
              <a:gdLst>
                <a:gd name="connsiteX0" fmla="*/ 504926 w 505452"/>
                <a:gd name="connsiteY0" fmla="*/ 79565 h 451851"/>
                <a:gd name="connsiteX1" fmla="*/ 149326 w 505452"/>
                <a:gd name="connsiteY1" fmla="*/ 85915 h 451851"/>
                <a:gd name="connsiteX2" fmla="*/ 222351 w 505452"/>
                <a:gd name="connsiteY2" fmla="*/ 117665 h 451851"/>
                <a:gd name="connsiteX3" fmla="*/ 101 w 505452"/>
                <a:gd name="connsiteY3" fmla="*/ 187515 h 451851"/>
                <a:gd name="connsiteX4" fmla="*/ 254101 w 505452"/>
                <a:gd name="connsiteY4" fmla="*/ 168465 h 451851"/>
                <a:gd name="connsiteX5" fmla="*/ 174726 w 505452"/>
                <a:gd name="connsiteY5" fmla="*/ 216090 h 451851"/>
                <a:gd name="connsiteX6" fmla="*/ 212826 w 505452"/>
                <a:gd name="connsiteY6" fmla="*/ 263715 h 451851"/>
                <a:gd name="connsiteX7" fmla="*/ 193776 w 505452"/>
                <a:gd name="connsiteY7" fmla="*/ 314515 h 451851"/>
                <a:gd name="connsiteX8" fmla="*/ 343001 w 505452"/>
                <a:gd name="connsiteY8" fmla="*/ 451040 h 451851"/>
                <a:gd name="connsiteX9" fmla="*/ 190601 w 505452"/>
                <a:gd name="connsiteY9" fmla="*/ 244665 h 451851"/>
                <a:gd name="connsiteX10" fmla="*/ 209651 w 505452"/>
                <a:gd name="connsiteY10" fmla="*/ 85915 h 451851"/>
                <a:gd name="connsiteX11" fmla="*/ 333476 w 505452"/>
                <a:gd name="connsiteY11" fmla="*/ 190 h 451851"/>
                <a:gd name="connsiteX12" fmla="*/ 231876 w 505452"/>
                <a:gd name="connsiteY12" fmla="*/ 63690 h 451851"/>
                <a:gd name="connsiteX13" fmla="*/ 504926 w 505452"/>
                <a:gd name="connsiteY13" fmla="*/ 79565 h 45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5452" h="451851">
                  <a:moveTo>
                    <a:pt x="504926" y="79565"/>
                  </a:moveTo>
                  <a:cubicBezTo>
                    <a:pt x="491168" y="83269"/>
                    <a:pt x="196422" y="79565"/>
                    <a:pt x="149326" y="85915"/>
                  </a:cubicBezTo>
                  <a:cubicBezTo>
                    <a:pt x="102230" y="92265"/>
                    <a:pt x="247222" y="100732"/>
                    <a:pt x="222351" y="117665"/>
                  </a:cubicBezTo>
                  <a:cubicBezTo>
                    <a:pt x="197480" y="134598"/>
                    <a:pt x="-5191" y="179048"/>
                    <a:pt x="101" y="187515"/>
                  </a:cubicBezTo>
                  <a:cubicBezTo>
                    <a:pt x="5393" y="195982"/>
                    <a:pt x="224997" y="163703"/>
                    <a:pt x="254101" y="168465"/>
                  </a:cubicBezTo>
                  <a:cubicBezTo>
                    <a:pt x="283205" y="173227"/>
                    <a:pt x="181605" y="200215"/>
                    <a:pt x="174726" y="216090"/>
                  </a:cubicBezTo>
                  <a:cubicBezTo>
                    <a:pt x="167847" y="231965"/>
                    <a:pt x="209651" y="247311"/>
                    <a:pt x="212826" y="263715"/>
                  </a:cubicBezTo>
                  <a:cubicBezTo>
                    <a:pt x="216001" y="280119"/>
                    <a:pt x="172080" y="283294"/>
                    <a:pt x="193776" y="314515"/>
                  </a:cubicBezTo>
                  <a:cubicBezTo>
                    <a:pt x="215472" y="345736"/>
                    <a:pt x="343530" y="462682"/>
                    <a:pt x="343001" y="451040"/>
                  </a:cubicBezTo>
                  <a:cubicBezTo>
                    <a:pt x="342472" y="439398"/>
                    <a:pt x="212826" y="305519"/>
                    <a:pt x="190601" y="244665"/>
                  </a:cubicBezTo>
                  <a:cubicBezTo>
                    <a:pt x="168376" y="183811"/>
                    <a:pt x="185839" y="126661"/>
                    <a:pt x="209651" y="85915"/>
                  </a:cubicBezTo>
                  <a:cubicBezTo>
                    <a:pt x="233463" y="45169"/>
                    <a:pt x="329772" y="3894"/>
                    <a:pt x="333476" y="190"/>
                  </a:cubicBezTo>
                  <a:cubicBezTo>
                    <a:pt x="337180" y="-3514"/>
                    <a:pt x="205418" y="47815"/>
                    <a:pt x="231876" y="63690"/>
                  </a:cubicBezTo>
                  <a:cubicBezTo>
                    <a:pt x="258334" y="79565"/>
                    <a:pt x="518684" y="75861"/>
                    <a:pt x="504926" y="79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022D48AA-657C-F40A-BF28-3385E927BAF5}"/>
                </a:ext>
              </a:extLst>
            </p:cNvPr>
            <p:cNvSpPr/>
            <p:nvPr/>
          </p:nvSpPr>
          <p:spPr>
            <a:xfrm>
              <a:off x="2308051" y="5310812"/>
              <a:ext cx="444679" cy="505930"/>
            </a:xfrm>
            <a:custGeom>
              <a:avLst/>
              <a:gdLst>
                <a:gd name="connsiteX0" fmla="*/ 82724 w 444679"/>
                <a:gd name="connsiteY0" fmla="*/ 191463 h 505930"/>
                <a:gd name="connsiteX1" fmla="*/ 314499 w 444679"/>
                <a:gd name="connsiteY1" fmla="*/ 67638 h 505930"/>
                <a:gd name="connsiteX2" fmla="*/ 282749 w 444679"/>
                <a:gd name="connsiteY2" fmla="*/ 67638 h 505930"/>
                <a:gd name="connsiteX3" fmla="*/ 444674 w 444679"/>
                <a:gd name="connsiteY3" fmla="*/ 194638 h 505930"/>
                <a:gd name="connsiteX4" fmla="*/ 276399 w 444679"/>
                <a:gd name="connsiteY4" fmla="*/ 210513 h 505930"/>
                <a:gd name="connsiteX5" fmla="*/ 304974 w 444679"/>
                <a:gd name="connsiteY5" fmla="*/ 318463 h 505930"/>
                <a:gd name="connsiteX6" fmla="*/ 257349 w 444679"/>
                <a:gd name="connsiteY6" fmla="*/ 286713 h 505930"/>
                <a:gd name="connsiteX7" fmla="*/ 181149 w 444679"/>
                <a:gd name="connsiteY7" fmla="*/ 318463 h 505930"/>
                <a:gd name="connsiteX8" fmla="*/ 254174 w 444679"/>
                <a:gd name="connsiteY8" fmla="*/ 369263 h 505930"/>
                <a:gd name="connsiteX9" fmla="*/ 139874 w 444679"/>
                <a:gd name="connsiteY9" fmla="*/ 366088 h 505930"/>
                <a:gd name="connsiteX10" fmla="*/ 263699 w 444679"/>
                <a:gd name="connsiteY10" fmla="*/ 426413 h 505930"/>
                <a:gd name="connsiteX11" fmla="*/ 101774 w 444679"/>
                <a:gd name="connsiteY11" fmla="*/ 407363 h 505930"/>
                <a:gd name="connsiteX12" fmla="*/ 292274 w 444679"/>
                <a:gd name="connsiteY12" fmla="*/ 477213 h 505930"/>
                <a:gd name="connsiteX13" fmla="*/ 108124 w 444679"/>
                <a:gd name="connsiteY13" fmla="*/ 461338 h 505930"/>
                <a:gd name="connsiteX14" fmla="*/ 181149 w 444679"/>
                <a:gd name="connsiteY14" fmla="*/ 505788 h 505930"/>
                <a:gd name="connsiteX15" fmla="*/ 174 w 444679"/>
                <a:gd name="connsiteY15" fmla="*/ 470863 h 505930"/>
                <a:gd name="connsiteX16" fmla="*/ 219249 w 444679"/>
                <a:gd name="connsiteY16" fmla="*/ 356563 h 505930"/>
                <a:gd name="connsiteX17" fmla="*/ 279574 w 444679"/>
                <a:gd name="connsiteY17" fmla="*/ 242263 h 505930"/>
                <a:gd name="connsiteX18" fmla="*/ 295449 w 444679"/>
                <a:gd name="connsiteY18" fmla="*/ 80338 h 505930"/>
                <a:gd name="connsiteX19" fmla="*/ 276399 w 444679"/>
                <a:gd name="connsiteY19" fmla="*/ 963 h 505930"/>
                <a:gd name="connsiteX20" fmla="*/ 212899 w 444679"/>
                <a:gd name="connsiteY20" fmla="*/ 39063 h 505930"/>
                <a:gd name="connsiteX21" fmla="*/ 127174 w 444679"/>
                <a:gd name="connsiteY21" fmla="*/ 80338 h 505930"/>
                <a:gd name="connsiteX22" fmla="*/ 324024 w 444679"/>
                <a:gd name="connsiteY22" fmla="*/ 93038 h 505930"/>
                <a:gd name="connsiteX23" fmla="*/ 82724 w 444679"/>
                <a:gd name="connsiteY23" fmla="*/ 191463 h 50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4679" h="505930">
                  <a:moveTo>
                    <a:pt x="82724" y="191463"/>
                  </a:moveTo>
                  <a:cubicBezTo>
                    <a:pt x="81137" y="187230"/>
                    <a:pt x="281162" y="88275"/>
                    <a:pt x="314499" y="67638"/>
                  </a:cubicBezTo>
                  <a:cubicBezTo>
                    <a:pt x="347837" y="47000"/>
                    <a:pt x="261053" y="46471"/>
                    <a:pt x="282749" y="67638"/>
                  </a:cubicBezTo>
                  <a:cubicBezTo>
                    <a:pt x="304445" y="88805"/>
                    <a:pt x="445732" y="170826"/>
                    <a:pt x="444674" y="194638"/>
                  </a:cubicBezTo>
                  <a:cubicBezTo>
                    <a:pt x="443616" y="218450"/>
                    <a:pt x="299682" y="189876"/>
                    <a:pt x="276399" y="210513"/>
                  </a:cubicBezTo>
                  <a:cubicBezTo>
                    <a:pt x="253116" y="231150"/>
                    <a:pt x="308149" y="305763"/>
                    <a:pt x="304974" y="318463"/>
                  </a:cubicBezTo>
                  <a:cubicBezTo>
                    <a:pt x="301799" y="331163"/>
                    <a:pt x="277986" y="286713"/>
                    <a:pt x="257349" y="286713"/>
                  </a:cubicBezTo>
                  <a:cubicBezTo>
                    <a:pt x="236712" y="286713"/>
                    <a:pt x="181678" y="304705"/>
                    <a:pt x="181149" y="318463"/>
                  </a:cubicBezTo>
                  <a:cubicBezTo>
                    <a:pt x="180620" y="332221"/>
                    <a:pt x="261053" y="361325"/>
                    <a:pt x="254174" y="369263"/>
                  </a:cubicBezTo>
                  <a:cubicBezTo>
                    <a:pt x="247295" y="377201"/>
                    <a:pt x="138287" y="356563"/>
                    <a:pt x="139874" y="366088"/>
                  </a:cubicBezTo>
                  <a:cubicBezTo>
                    <a:pt x="141462" y="375613"/>
                    <a:pt x="270049" y="419534"/>
                    <a:pt x="263699" y="426413"/>
                  </a:cubicBezTo>
                  <a:cubicBezTo>
                    <a:pt x="257349" y="433292"/>
                    <a:pt x="97011" y="398896"/>
                    <a:pt x="101774" y="407363"/>
                  </a:cubicBezTo>
                  <a:cubicBezTo>
                    <a:pt x="106537" y="415830"/>
                    <a:pt x="291216" y="468217"/>
                    <a:pt x="292274" y="477213"/>
                  </a:cubicBezTo>
                  <a:cubicBezTo>
                    <a:pt x="293332" y="486209"/>
                    <a:pt x="126645" y="456575"/>
                    <a:pt x="108124" y="461338"/>
                  </a:cubicBezTo>
                  <a:cubicBezTo>
                    <a:pt x="89603" y="466101"/>
                    <a:pt x="199141" y="504201"/>
                    <a:pt x="181149" y="505788"/>
                  </a:cubicBezTo>
                  <a:cubicBezTo>
                    <a:pt x="163157" y="507376"/>
                    <a:pt x="-6176" y="495734"/>
                    <a:pt x="174" y="470863"/>
                  </a:cubicBezTo>
                  <a:cubicBezTo>
                    <a:pt x="6524" y="445992"/>
                    <a:pt x="172682" y="394663"/>
                    <a:pt x="219249" y="356563"/>
                  </a:cubicBezTo>
                  <a:cubicBezTo>
                    <a:pt x="265816" y="318463"/>
                    <a:pt x="266874" y="288300"/>
                    <a:pt x="279574" y="242263"/>
                  </a:cubicBezTo>
                  <a:cubicBezTo>
                    <a:pt x="292274" y="196226"/>
                    <a:pt x="295978" y="120555"/>
                    <a:pt x="295449" y="80338"/>
                  </a:cubicBezTo>
                  <a:cubicBezTo>
                    <a:pt x="294920" y="40121"/>
                    <a:pt x="290157" y="7842"/>
                    <a:pt x="276399" y="963"/>
                  </a:cubicBezTo>
                  <a:cubicBezTo>
                    <a:pt x="262641" y="-5916"/>
                    <a:pt x="237770" y="25834"/>
                    <a:pt x="212899" y="39063"/>
                  </a:cubicBezTo>
                  <a:cubicBezTo>
                    <a:pt x="188028" y="52292"/>
                    <a:pt x="108653" y="71342"/>
                    <a:pt x="127174" y="80338"/>
                  </a:cubicBezTo>
                  <a:cubicBezTo>
                    <a:pt x="145695" y="89334"/>
                    <a:pt x="329316" y="70284"/>
                    <a:pt x="324024" y="93038"/>
                  </a:cubicBezTo>
                  <a:cubicBezTo>
                    <a:pt x="318732" y="115792"/>
                    <a:pt x="84311" y="195696"/>
                    <a:pt x="82724" y="191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3CD91C29-01D2-23A6-1AAF-BB9CEE03E0AD}"/>
                </a:ext>
              </a:extLst>
            </p:cNvPr>
            <p:cNvSpPr/>
            <p:nvPr/>
          </p:nvSpPr>
          <p:spPr>
            <a:xfrm>
              <a:off x="2443764" y="5003258"/>
              <a:ext cx="276471" cy="373317"/>
            </a:xfrm>
            <a:custGeom>
              <a:avLst/>
              <a:gdLst>
                <a:gd name="connsiteX0" fmla="*/ 986 w 276471"/>
                <a:gd name="connsiteY0" fmla="*/ 542 h 373317"/>
                <a:gd name="connsiteX1" fmla="*/ 251811 w 276471"/>
                <a:gd name="connsiteY1" fmla="*/ 51342 h 373317"/>
                <a:gd name="connsiteX2" fmla="*/ 258161 w 276471"/>
                <a:gd name="connsiteY2" fmla="*/ 54517 h 373317"/>
                <a:gd name="connsiteX3" fmla="*/ 172436 w 276471"/>
                <a:gd name="connsiteY3" fmla="*/ 83092 h 373317"/>
                <a:gd name="connsiteX4" fmla="*/ 181961 w 276471"/>
                <a:gd name="connsiteY4" fmla="*/ 140242 h 373317"/>
                <a:gd name="connsiteX5" fmla="*/ 105761 w 276471"/>
                <a:gd name="connsiteY5" fmla="*/ 124367 h 373317"/>
                <a:gd name="connsiteX6" fmla="*/ 147036 w 276471"/>
                <a:gd name="connsiteY6" fmla="*/ 165642 h 373317"/>
                <a:gd name="connsiteX7" fmla="*/ 83536 w 276471"/>
                <a:gd name="connsiteY7" fmla="*/ 225967 h 373317"/>
                <a:gd name="connsiteX8" fmla="*/ 201011 w 276471"/>
                <a:gd name="connsiteY8" fmla="*/ 245017 h 373317"/>
                <a:gd name="connsiteX9" fmla="*/ 89886 w 276471"/>
                <a:gd name="connsiteY9" fmla="*/ 286292 h 373317"/>
                <a:gd name="connsiteX10" fmla="*/ 51786 w 276471"/>
                <a:gd name="connsiteY10" fmla="*/ 372017 h 373317"/>
                <a:gd name="connsiteX11" fmla="*/ 118461 w 276471"/>
                <a:gd name="connsiteY11" fmla="*/ 213267 h 373317"/>
                <a:gd name="connsiteX12" fmla="*/ 207361 w 276471"/>
                <a:gd name="connsiteY12" fmla="*/ 60867 h 373317"/>
                <a:gd name="connsiteX13" fmla="*/ 166086 w 276471"/>
                <a:gd name="connsiteY13" fmla="*/ 25942 h 373317"/>
                <a:gd name="connsiteX14" fmla="*/ 986 w 276471"/>
                <a:gd name="connsiteY14" fmla="*/ 542 h 37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6471" h="373317">
                  <a:moveTo>
                    <a:pt x="986" y="542"/>
                  </a:moveTo>
                  <a:cubicBezTo>
                    <a:pt x="15273" y="4775"/>
                    <a:pt x="208949" y="42346"/>
                    <a:pt x="251811" y="51342"/>
                  </a:cubicBezTo>
                  <a:cubicBezTo>
                    <a:pt x="294674" y="60338"/>
                    <a:pt x="271390" y="49225"/>
                    <a:pt x="258161" y="54517"/>
                  </a:cubicBezTo>
                  <a:cubicBezTo>
                    <a:pt x="244932" y="59809"/>
                    <a:pt x="185136" y="68805"/>
                    <a:pt x="172436" y="83092"/>
                  </a:cubicBezTo>
                  <a:cubicBezTo>
                    <a:pt x="159736" y="97380"/>
                    <a:pt x="193073" y="133363"/>
                    <a:pt x="181961" y="140242"/>
                  </a:cubicBezTo>
                  <a:cubicBezTo>
                    <a:pt x="170849" y="147121"/>
                    <a:pt x="111582" y="120134"/>
                    <a:pt x="105761" y="124367"/>
                  </a:cubicBezTo>
                  <a:cubicBezTo>
                    <a:pt x="99940" y="128600"/>
                    <a:pt x="150740" y="148709"/>
                    <a:pt x="147036" y="165642"/>
                  </a:cubicBezTo>
                  <a:cubicBezTo>
                    <a:pt x="143332" y="182575"/>
                    <a:pt x="74540" y="212738"/>
                    <a:pt x="83536" y="225967"/>
                  </a:cubicBezTo>
                  <a:cubicBezTo>
                    <a:pt x="92532" y="239196"/>
                    <a:pt x="199953" y="234963"/>
                    <a:pt x="201011" y="245017"/>
                  </a:cubicBezTo>
                  <a:cubicBezTo>
                    <a:pt x="202069" y="255071"/>
                    <a:pt x="114757" y="265125"/>
                    <a:pt x="89886" y="286292"/>
                  </a:cubicBezTo>
                  <a:cubicBezTo>
                    <a:pt x="65015" y="307459"/>
                    <a:pt x="47024" y="384188"/>
                    <a:pt x="51786" y="372017"/>
                  </a:cubicBezTo>
                  <a:cubicBezTo>
                    <a:pt x="56548" y="359846"/>
                    <a:pt x="92532" y="265125"/>
                    <a:pt x="118461" y="213267"/>
                  </a:cubicBezTo>
                  <a:cubicBezTo>
                    <a:pt x="144390" y="161409"/>
                    <a:pt x="199424" y="92088"/>
                    <a:pt x="207361" y="60867"/>
                  </a:cubicBezTo>
                  <a:cubicBezTo>
                    <a:pt x="215298" y="29646"/>
                    <a:pt x="200482" y="33879"/>
                    <a:pt x="166086" y="25942"/>
                  </a:cubicBezTo>
                  <a:cubicBezTo>
                    <a:pt x="131690" y="18005"/>
                    <a:pt x="-13301" y="-3691"/>
                    <a:pt x="986" y="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1D2ABA60-861A-7C62-EDCB-E9E6EBBB3F35}"/>
                </a:ext>
              </a:extLst>
            </p:cNvPr>
            <p:cNvSpPr/>
            <p:nvPr/>
          </p:nvSpPr>
          <p:spPr>
            <a:xfrm>
              <a:off x="4059398" y="5779964"/>
              <a:ext cx="336997" cy="538651"/>
            </a:xfrm>
            <a:custGeom>
              <a:avLst/>
              <a:gdLst>
                <a:gd name="connsiteX0" fmla="*/ 328452 w 336997"/>
                <a:gd name="connsiteY0" fmla="*/ 1711 h 538651"/>
                <a:gd name="connsiteX1" fmla="*/ 331627 w 336997"/>
                <a:gd name="connsiteY1" fmla="*/ 100136 h 538651"/>
                <a:gd name="connsiteX2" fmla="*/ 287177 w 336997"/>
                <a:gd name="connsiteY2" fmla="*/ 192211 h 538651"/>
                <a:gd name="connsiteX3" fmla="*/ 322102 w 336997"/>
                <a:gd name="connsiteY3" fmla="*/ 182686 h 538651"/>
                <a:gd name="connsiteX4" fmla="*/ 176052 w 336997"/>
                <a:gd name="connsiteY4" fmla="*/ 281111 h 538651"/>
                <a:gd name="connsiteX5" fmla="*/ 223677 w 336997"/>
                <a:gd name="connsiteY5" fmla="*/ 281111 h 538651"/>
                <a:gd name="connsiteX6" fmla="*/ 99852 w 336997"/>
                <a:gd name="connsiteY6" fmla="*/ 350961 h 538651"/>
                <a:gd name="connsiteX7" fmla="*/ 30002 w 336997"/>
                <a:gd name="connsiteY7" fmla="*/ 427161 h 538651"/>
                <a:gd name="connsiteX8" fmla="*/ 4602 w 336997"/>
                <a:gd name="connsiteY8" fmla="*/ 538286 h 538651"/>
                <a:gd name="connsiteX9" fmla="*/ 7777 w 336997"/>
                <a:gd name="connsiteY9" fmla="*/ 452561 h 538651"/>
                <a:gd name="connsiteX10" fmla="*/ 80802 w 336997"/>
                <a:gd name="connsiteY10" fmla="*/ 195386 h 538651"/>
                <a:gd name="connsiteX11" fmla="*/ 42702 w 336997"/>
                <a:gd name="connsiteY11" fmla="*/ 249361 h 538651"/>
                <a:gd name="connsiteX12" fmla="*/ 176052 w 336997"/>
                <a:gd name="connsiteY12" fmla="*/ 96961 h 538651"/>
                <a:gd name="connsiteX13" fmla="*/ 150652 w 336997"/>
                <a:gd name="connsiteY13" fmla="*/ 116011 h 538651"/>
                <a:gd name="connsiteX14" fmla="*/ 264952 w 336997"/>
                <a:gd name="connsiteY14" fmla="*/ 23936 h 538651"/>
                <a:gd name="connsiteX15" fmla="*/ 236377 w 336997"/>
                <a:gd name="connsiteY15" fmla="*/ 68386 h 538651"/>
                <a:gd name="connsiteX16" fmla="*/ 261777 w 336997"/>
                <a:gd name="connsiteY16" fmla="*/ 39811 h 538651"/>
                <a:gd name="connsiteX17" fmla="*/ 328452 w 336997"/>
                <a:gd name="connsiteY17" fmla="*/ 1711 h 5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6997" h="538651">
                  <a:moveTo>
                    <a:pt x="328452" y="1711"/>
                  </a:moveTo>
                  <a:cubicBezTo>
                    <a:pt x="340094" y="11765"/>
                    <a:pt x="338506" y="68386"/>
                    <a:pt x="331627" y="100136"/>
                  </a:cubicBezTo>
                  <a:cubicBezTo>
                    <a:pt x="324748" y="131886"/>
                    <a:pt x="288764" y="178453"/>
                    <a:pt x="287177" y="192211"/>
                  </a:cubicBezTo>
                  <a:cubicBezTo>
                    <a:pt x="285590" y="205969"/>
                    <a:pt x="340623" y="167869"/>
                    <a:pt x="322102" y="182686"/>
                  </a:cubicBezTo>
                  <a:cubicBezTo>
                    <a:pt x="303581" y="197503"/>
                    <a:pt x="192456" y="264707"/>
                    <a:pt x="176052" y="281111"/>
                  </a:cubicBezTo>
                  <a:cubicBezTo>
                    <a:pt x="159648" y="297515"/>
                    <a:pt x="236377" y="269469"/>
                    <a:pt x="223677" y="281111"/>
                  </a:cubicBezTo>
                  <a:cubicBezTo>
                    <a:pt x="210977" y="292753"/>
                    <a:pt x="132131" y="326619"/>
                    <a:pt x="99852" y="350961"/>
                  </a:cubicBezTo>
                  <a:cubicBezTo>
                    <a:pt x="67573" y="375303"/>
                    <a:pt x="45877" y="395940"/>
                    <a:pt x="30002" y="427161"/>
                  </a:cubicBezTo>
                  <a:cubicBezTo>
                    <a:pt x="14127" y="458382"/>
                    <a:pt x="8306" y="534053"/>
                    <a:pt x="4602" y="538286"/>
                  </a:cubicBezTo>
                  <a:cubicBezTo>
                    <a:pt x="898" y="542519"/>
                    <a:pt x="-4923" y="509711"/>
                    <a:pt x="7777" y="452561"/>
                  </a:cubicBezTo>
                  <a:cubicBezTo>
                    <a:pt x="20477" y="395411"/>
                    <a:pt x="74981" y="229253"/>
                    <a:pt x="80802" y="195386"/>
                  </a:cubicBezTo>
                  <a:cubicBezTo>
                    <a:pt x="86623" y="161519"/>
                    <a:pt x="26827" y="265765"/>
                    <a:pt x="42702" y="249361"/>
                  </a:cubicBezTo>
                  <a:cubicBezTo>
                    <a:pt x="58577" y="232957"/>
                    <a:pt x="158060" y="119186"/>
                    <a:pt x="176052" y="96961"/>
                  </a:cubicBezTo>
                  <a:cubicBezTo>
                    <a:pt x="194044" y="74736"/>
                    <a:pt x="135835" y="128182"/>
                    <a:pt x="150652" y="116011"/>
                  </a:cubicBezTo>
                  <a:cubicBezTo>
                    <a:pt x="165469" y="103840"/>
                    <a:pt x="250665" y="31873"/>
                    <a:pt x="264952" y="23936"/>
                  </a:cubicBezTo>
                  <a:cubicBezTo>
                    <a:pt x="279239" y="15999"/>
                    <a:pt x="236906" y="65740"/>
                    <a:pt x="236377" y="68386"/>
                  </a:cubicBezTo>
                  <a:cubicBezTo>
                    <a:pt x="235848" y="71032"/>
                    <a:pt x="250135" y="50924"/>
                    <a:pt x="261777" y="39811"/>
                  </a:cubicBezTo>
                  <a:cubicBezTo>
                    <a:pt x="273419" y="28699"/>
                    <a:pt x="316810" y="-8343"/>
                    <a:pt x="328452" y="1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782A8F05-0561-F96F-D6EE-5758DD8AA1C2}"/>
                </a:ext>
              </a:extLst>
            </p:cNvPr>
            <p:cNvSpPr/>
            <p:nvPr/>
          </p:nvSpPr>
          <p:spPr>
            <a:xfrm>
              <a:off x="4378252" y="5835263"/>
              <a:ext cx="212803" cy="346561"/>
            </a:xfrm>
            <a:custGeom>
              <a:avLst/>
              <a:gdLst>
                <a:gd name="connsiteX0" fmla="*/ 155648 w 212803"/>
                <a:gd name="connsiteY0" fmla="*/ 387 h 346561"/>
                <a:gd name="connsiteX1" fmla="*/ 171523 w 212803"/>
                <a:gd name="connsiteY1" fmla="*/ 114687 h 346561"/>
                <a:gd name="connsiteX2" fmla="*/ 108023 w 212803"/>
                <a:gd name="connsiteY2" fmla="*/ 197237 h 346561"/>
                <a:gd name="connsiteX3" fmla="*/ 142948 w 212803"/>
                <a:gd name="connsiteY3" fmla="*/ 178187 h 346561"/>
                <a:gd name="connsiteX4" fmla="*/ 73 w 212803"/>
                <a:gd name="connsiteY4" fmla="*/ 343287 h 346561"/>
                <a:gd name="connsiteX5" fmla="*/ 123898 w 212803"/>
                <a:gd name="connsiteY5" fmla="*/ 286137 h 346561"/>
                <a:gd name="connsiteX6" fmla="*/ 161998 w 212803"/>
                <a:gd name="connsiteY6" fmla="*/ 260737 h 346561"/>
                <a:gd name="connsiteX7" fmla="*/ 212798 w 212803"/>
                <a:gd name="connsiteY7" fmla="*/ 111512 h 346561"/>
                <a:gd name="connsiteX8" fmla="*/ 158823 w 212803"/>
                <a:gd name="connsiteY8" fmla="*/ 206762 h 346561"/>
                <a:gd name="connsiteX9" fmla="*/ 82623 w 212803"/>
                <a:gd name="connsiteY9" fmla="*/ 263912 h 346561"/>
                <a:gd name="connsiteX10" fmla="*/ 171523 w 212803"/>
                <a:gd name="connsiteY10" fmla="*/ 86112 h 346561"/>
                <a:gd name="connsiteX11" fmla="*/ 155648 w 212803"/>
                <a:gd name="connsiteY11" fmla="*/ 387 h 34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803" h="346561">
                  <a:moveTo>
                    <a:pt x="155648" y="387"/>
                  </a:moveTo>
                  <a:cubicBezTo>
                    <a:pt x="155648" y="5149"/>
                    <a:pt x="179460" y="81879"/>
                    <a:pt x="171523" y="114687"/>
                  </a:cubicBezTo>
                  <a:cubicBezTo>
                    <a:pt x="163586" y="147495"/>
                    <a:pt x="112785" y="186654"/>
                    <a:pt x="108023" y="197237"/>
                  </a:cubicBezTo>
                  <a:cubicBezTo>
                    <a:pt x="103260" y="207820"/>
                    <a:pt x="160940" y="153845"/>
                    <a:pt x="142948" y="178187"/>
                  </a:cubicBezTo>
                  <a:cubicBezTo>
                    <a:pt x="124956" y="202529"/>
                    <a:pt x="3248" y="325295"/>
                    <a:pt x="73" y="343287"/>
                  </a:cubicBezTo>
                  <a:cubicBezTo>
                    <a:pt x="-3102" y="361279"/>
                    <a:pt x="96910" y="299895"/>
                    <a:pt x="123898" y="286137"/>
                  </a:cubicBezTo>
                  <a:cubicBezTo>
                    <a:pt x="150885" y="272379"/>
                    <a:pt x="147181" y="289841"/>
                    <a:pt x="161998" y="260737"/>
                  </a:cubicBezTo>
                  <a:cubicBezTo>
                    <a:pt x="176815" y="231633"/>
                    <a:pt x="213327" y="120508"/>
                    <a:pt x="212798" y="111512"/>
                  </a:cubicBezTo>
                  <a:cubicBezTo>
                    <a:pt x="212269" y="102516"/>
                    <a:pt x="180519" y="181362"/>
                    <a:pt x="158823" y="206762"/>
                  </a:cubicBezTo>
                  <a:cubicBezTo>
                    <a:pt x="137127" y="232162"/>
                    <a:pt x="80506" y="284020"/>
                    <a:pt x="82623" y="263912"/>
                  </a:cubicBezTo>
                  <a:cubicBezTo>
                    <a:pt x="84740" y="243804"/>
                    <a:pt x="163585" y="136912"/>
                    <a:pt x="171523" y="86112"/>
                  </a:cubicBezTo>
                  <a:cubicBezTo>
                    <a:pt x="179461" y="35312"/>
                    <a:pt x="155648" y="-4375"/>
                    <a:pt x="155648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2D7F6EB7-369A-6D66-1B04-80D8E23CE968}"/>
                </a:ext>
              </a:extLst>
            </p:cNvPr>
            <p:cNvSpPr/>
            <p:nvPr/>
          </p:nvSpPr>
          <p:spPr>
            <a:xfrm>
              <a:off x="3184451" y="5621918"/>
              <a:ext cx="872718" cy="797932"/>
            </a:xfrm>
            <a:custGeom>
              <a:avLst/>
              <a:gdLst>
                <a:gd name="connsiteX0" fmla="*/ 870024 w 872718"/>
                <a:gd name="connsiteY0" fmla="*/ 4182 h 797932"/>
                <a:gd name="connsiteX1" fmla="*/ 495374 w 872718"/>
                <a:gd name="connsiteY1" fmla="*/ 334382 h 797932"/>
                <a:gd name="connsiteX2" fmla="*/ 74 w 872718"/>
                <a:gd name="connsiteY2" fmla="*/ 797932 h 797932"/>
                <a:gd name="connsiteX3" fmla="*/ 457274 w 872718"/>
                <a:gd name="connsiteY3" fmla="*/ 334382 h 797932"/>
                <a:gd name="connsiteX4" fmla="*/ 362024 w 872718"/>
                <a:gd name="connsiteY4" fmla="*/ 429632 h 797932"/>
                <a:gd name="connsiteX5" fmla="*/ 647774 w 872718"/>
                <a:gd name="connsiteY5" fmla="*/ 166107 h 797932"/>
                <a:gd name="connsiteX6" fmla="*/ 870024 w 872718"/>
                <a:gd name="connsiteY6" fmla="*/ 4182 h 79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18" h="797932">
                  <a:moveTo>
                    <a:pt x="870024" y="4182"/>
                  </a:moveTo>
                  <a:cubicBezTo>
                    <a:pt x="844624" y="32228"/>
                    <a:pt x="640366" y="202090"/>
                    <a:pt x="495374" y="334382"/>
                  </a:cubicBezTo>
                  <a:cubicBezTo>
                    <a:pt x="350382" y="466674"/>
                    <a:pt x="6424" y="797932"/>
                    <a:pt x="74" y="797932"/>
                  </a:cubicBezTo>
                  <a:cubicBezTo>
                    <a:pt x="-6276" y="797932"/>
                    <a:pt x="396949" y="395765"/>
                    <a:pt x="457274" y="334382"/>
                  </a:cubicBezTo>
                  <a:cubicBezTo>
                    <a:pt x="517599" y="272999"/>
                    <a:pt x="330274" y="457678"/>
                    <a:pt x="362024" y="429632"/>
                  </a:cubicBezTo>
                  <a:cubicBezTo>
                    <a:pt x="393774" y="401586"/>
                    <a:pt x="560462" y="236486"/>
                    <a:pt x="647774" y="166107"/>
                  </a:cubicBezTo>
                  <a:cubicBezTo>
                    <a:pt x="735086" y="95728"/>
                    <a:pt x="895424" y="-23864"/>
                    <a:pt x="870024" y="41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725091A7-2534-CCB4-7309-BD427826E8E1}"/>
                </a:ext>
              </a:extLst>
            </p:cNvPr>
            <p:cNvSpPr/>
            <p:nvPr/>
          </p:nvSpPr>
          <p:spPr>
            <a:xfrm>
              <a:off x="3184764" y="5691512"/>
              <a:ext cx="1013220" cy="1094585"/>
            </a:xfrm>
            <a:custGeom>
              <a:avLst/>
              <a:gdLst>
                <a:gd name="connsiteX0" fmla="*/ 1009411 w 1013220"/>
                <a:gd name="connsiteY0" fmla="*/ 10788 h 1094585"/>
                <a:gd name="connsiteX1" fmla="*/ 812561 w 1013220"/>
                <a:gd name="connsiteY1" fmla="*/ 182238 h 1094585"/>
                <a:gd name="connsiteX2" fmla="*/ 590311 w 1013220"/>
                <a:gd name="connsiteY2" fmla="*/ 388613 h 1094585"/>
                <a:gd name="connsiteX3" fmla="*/ 606186 w 1013220"/>
                <a:gd name="connsiteY3" fmla="*/ 407663 h 1094585"/>
                <a:gd name="connsiteX4" fmla="*/ 498236 w 1013220"/>
                <a:gd name="connsiteY4" fmla="*/ 521963 h 1094585"/>
                <a:gd name="connsiteX5" fmla="*/ 247411 w 1013220"/>
                <a:gd name="connsiteY5" fmla="*/ 814063 h 1094585"/>
                <a:gd name="connsiteX6" fmla="*/ 187086 w 1013220"/>
                <a:gd name="connsiteY6" fmla="*/ 928363 h 1094585"/>
                <a:gd name="connsiteX7" fmla="*/ 6111 w 1013220"/>
                <a:gd name="connsiteY7" fmla="*/ 1093463 h 1094585"/>
                <a:gd name="connsiteX8" fmla="*/ 91836 w 1013220"/>
                <a:gd name="connsiteY8" fmla="*/ 969638 h 1094585"/>
                <a:gd name="connsiteX9" fmla="*/ 552211 w 1013220"/>
                <a:gd name="connsiteY9" fmla="*/ 445763 h 1094585"/>
                <a:gd name="connsiteX10" fmla="*/ 622061 w 1013220"/>
                <a:gd name="connsiteY10" fmla="*/ 325113 h 1094585"/>
                <a:gd name="connsiteX11" fmla="*/ 615711 w 1013220"/>
                <a:gd name="connsiteY11" fmla="*/ 309238 h 1094585"/>
                <a:gd name="connsiteX12" fmla="*/ 860186 w 1013220"/>
                <a:gd name="connsiteY12" fmla="*/ 109213 h 1094585"/>
                <a:gd name="connsiteX13" fmla="*/ 936386 w 1013220"/>
                <a:gd name="connsiteY13" fmla="*/ 29838 h 1094585"/>
                <a:gd name="connsiteX14" fmla="*/ 1009411 w 1013220"/>
                <a:gd name="connsiteY14" fmla="*/ 10788 h 109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3220" h="1094585">
                  <a:moveTo>
                    <a:pt x="1009411" y="10788"/>
                  </a:moveTo>
                  <a:cubicBezTo>
                    <a:pt x="988773" y="36188"/>
                    <a:pt x="882411" y="119267"/>
                    <a:pt x="812561" y="182238"/>
                  </a:cubicBezTo>
                  <a:cubicBezTo>
                    <a:pt x="742711" y="245209"/>
                    <a:pt x="624707" y="351042"/>
                    <a:pt x="590311" y="388613"/>
                  </a:cubicBezTo>
                  <a:cubicBezTo>
                    <a:pt x="555915" y="426184"/>
                    <a:pt x="621532" y="385438"/>
                    <a:pt x="606186" y="407663"/>
                  </a:cubicBezTo>
                  <a:cubicBezTo>
                    <a:pt x="590840" y="429888"/>
                    <a:pt x="558032" y="454230"/>
                    <a:pt x="498236" y="521963"/>
                  </a:cubicBezTo>
                  <a:cubicBezTo>
                    <a:pt x="438440" y="589696"/>
                    <a:pt x="299269" y="746330"/>
                    <a:pt x="247411" y="814063"/>
                  </a:cubicBezTo>
                  <a:cubicBezTo>
                    <a:pt x="195553" y="881796"/>
                    <a:pt x="227303" y="881796"/>
                    <a:pt x="187086" y="928363"/>
                  </a:cubicBezTo>
                  <a:cubicBezTo>
                    <a:pt x="146869" y="974930"/>
                    <a:pt x="21986" y="1086584"/>
                    <a:pt x="6111" y="1093463"/>
                  </a:cubicBezTo>
                  <a:cubicBezTo>
                    <a:pt x="-9764" y="1100342"/>
                    <a:pt x="819" y="1077588"/>
                    <a:pt x="91836" y="969638"/>
                  </a:cubicBezTo>
                  <a:cubicBezTo>
                    <a:pt x="182853" y="861688"/>
                    <a:pt x="463840" y="553184"/>
                    <a:pt x="552211" y="445763"/>
                  </a:cubicBezTo>
                  <a:cubicBezTo>
                    <a:pt x="640582" y="338342"/>
                    <a:pt x="611478" y="347867"/>
                    <a:pt x="622061" y="325113"/>
                  </a:cubicBezTo>
                  <a:cubicBezTo>
                    <a:pt x="632644" y="302359"/>
                    <a:pt x="576024" y="345221"/>
                    <a:pt x="615711" y="309238"/>
                  </a:cubicBezTo>
                  <a:cubicBezTo>
                    <a:pt x="655398" y="273255"/>
                    <a:pt x="806740" y="155780"/>
                    <a:pt x="860186" y="109213"/>
                  </a:cubicBezTo>
                  <a:cubicBezTo>
                    <a:pt x="913632" y="62646"/>
                    <a:pt x="911515" y="49417"/>
                    <a:pt x="936386" y="29838"/>
                  </a:cubicBezTo>
                  <a:cubicBezTo>
                    <a:pt x="961257" y="10259"/>
                    <a:pt x="1030049" y="-14612"/>
                    <a:pt x="1009411" y="107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49366964-442C-1E74-719B-6AC166F02906}"/>
                </a:ext>
              </a:extLst>
            </p:cNvPr>
            <p:cNvSpPr/>
            <p:nvPr/>
          </p:nvSpPr>
          <p:spPr>
            <a:xfrm>
              <a:off x="3165468" y="5985927"/>
              <a:ext cx="653925" cy="831162"/>
            </a:xfrm>
            <a:custGeom>
              <a:avLst/>
              <a:gdLst>
                <a:gd name="connsiteX0" fmla="*/ 650882 w 653925"/>
                <a:gd name="connsiteY0" fmla="*/ 5298 h 831162"/>
                <a:gd name="connsiteX1" fmla="*/ 282582 w 653925"/>
                <a:gd name="connsiteY1" fmla="*/ 430748 h 831162"/>
                <a:gd name="connsiteX2" fmla="*/ 203207 w 653925"/>
                <a:gd name="connsiteY2" fmla="*/ 516473 h 831162"/>
                <a:gd name="connsiteX3" fmla="*/ 63507 w 653925"/>
                <a:gd name="connsiteY3" fmla="*/ 573623 h 831162"/>
                <a:gd name="connsiteX4" fmla="*/ 60332 w 653925"/>
                <a:gd name="connsiteY4" fmla="*/ 672048 h 831162"/>
                <a:gd name="connsiteX5" fmla="*/ 7 w 653925"/>
                <a:gd name="connsiteY5" fmla="*/ 830798 h 831162"/>
                <a:gd name="connsiteX6" fmla="*/ 57157 w 653925"/>
                <a:gd name="connsiteY6" fmla="*/ 624423 h 831162"/>
                <a:gd name="connsiteX7" fmla="*/ 174632 w 653925"/>
                <a:gd name="connsiteY7" fmla="*/ 554573 h 831162"/>
                <a:gd name="connsiteX8" fmla="*/ 441332 w 653925"/>
                <a:gd name="connsiteY8" fmla="*/ 198973 h 831162"/>
                <a:gd name="connsiteX9" fmla="*/ 457207 w 653925"/>
                <a:gd name="connsiteY9" fmla="*/ 192623 h 831162"/>
                <a:gd name="connsiteX10" fmla="*/ 650882 w 653925"/>
                <a:gd name="connsiteY10" fmla="*/ 5298 h 83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3925" h="831162">
                  <a:moveTo>
                    <a:pt x="650882" y="5298"/>
                  </a:moveTo>
                  <a:cubicBezTo>
                    <a:pt x="621778" y="44985"/>
                    <a:pt x="357194" y="345552"/>
                    <a:pt x="282582" y="430748"/>
                  </a:cubicBezTo>
                  <a:cubicBezTo>
                    <a:pt x="207970" y="515944"/>
                    <a:pt x="239719" y="492661"/>
                    <a:pt x="203207" y="516473"/>
                  </a:cubicBezTo>
                  <a:cubicBezTo>
                    <a:pt x="166695" y="540285"/>
                    <a:pt x="87319" y="547694"/>
                    <a:pt x="63507" y="573623"/>
                  </a:cubicBezTo>
                  <a:cubicBezTo>
                    <a:pt x="39695" y="599552"/>
                    <a:pt x="70915" y="629186"/>
                    <a:pt x="60332" y="672048"/>
                  </a:cubicBezTo>
                  <a:cubicBezTo>
                    <a:pt x="49749" y="714910"/>
                    <a:pt x="536" y="838736"/>
                    <a:pt x="7" y="830798"/>
                  </a:cubicBezTo>
                  <a:cubicBezTo>
                    <a:pt x="-522" y="822861"/>
                    <a:pt x="28053" y="670461"/>
                    <a:pt x="57157" y="624423"/>
                  </a:cubicBezTo>
                  <a:cubicBezTo>
                    <a:pt x="86261" y="578385"/>
                    <a:pt x="110603" y="625481"/>
                    <a:pt x="174632" y="554573"/>
                  </a:cubicBezTo>
                  <a:cubicBezTo>
                    <a:pt x="238661" y="483665"/>
                    <a:pt x="394236" y="259298"/>
                    <a:pt x="441332" y="198973"/>
                  </a:cubicBezTo>
                  <a:cubicBezTo>
                    <a:pt x="488428" y="138648"/>
                    <a:pt x="422811" y="224373"/>
                    <a:pt x="457207" y="192623"/>
                  </a:cubicBezTo>
                  <a:cubicBezTo>
                    <a:pt x="491603" y="160873"/>
                    <a:pt x="679986" y="-34389"/>
                    <a:pt x="650882" y="5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6671F9BE-6385-0111-618E-BA8AF2D39380}"/>
                </a:ext>
              </a:extLst>
            </p:cNvPr>
            <p:cNvSpPr/>
            <p:nvPr/>
          </p:nvSpPr>
          <p:spPr>
            <a:xfrm>
              <a:off x="3954879" y="5775545"/>
              <a:ext cx="335738" cy="541765"/>
            </a:xfrm>
            <a:custGeom>
              <a:avLst/>
              <a:gdLst>
                <a:gd name="connsiteX0" fmla="*/ 334546 w 335738"/>
                <a:gd name="connsiteY0" fmla="*/ 2955 h 541765"/>
                <a:gd name="connsiteX1" fmla="*/ 77371 w 335738"/>
                <a:gd name="connsiteY1" fmla="*/ 364905 h 541765"/>
                <a:gd name="connsiteX2" fmla="*/ 1171 w 335738"/>
                <a:gd name="connsiteY2" fmla="*/ 507780 h 541765"/>
                <a:gd name="connsiteX3" fmla="*/ 29746 w 335738"/>
                <a:gd name="connsiteY3" fmla="*/ 485555 h 541765"/>
                <a:gd name="connsiteX4" fmla="*/ 10696 w 335738"/>
                <a:gd name="connsiteY4" fmla="*/ 539530 h 541765"/>
                <a:gd name="connsiteX5" fmla="*/ 77371 w 335738"/>
                <a:gd name="connsiteY5" fmla="*/ 396655 h 541765"/>
                <a:gd name="connsiteX6" fmla="*/ 169446 w 335738"/>
                <a:gd name="connsiteY6" fmla="*/ 202980 h 541765"/>
                <a:gd name="connsiteX7" fmla="*/ 334546 w 335738"/>
                <a:gd name="connsiteY7" fmla="*/ 2955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738" h="541765">
                  <a:moveTo>
                    <a:pt x="334546" y="2955"/>
                  </a:moveTo>
                  <a:cubicBezTo>
                    <a:pt x="319200" y="29942"/>
                    <a:pt x="132933" y="280768"/>
                    <a:pt x="77371" y="364905"/>
                  </a:cubicBezTo>
                  <a:cubicBezTo>
                    <a:pt x="21809" y="449042"/>
                    <a:pt x="9108" y="487672"/>
                    <a:pt x="1171" y="507780"/>
                  </a:cubicBezTo>
                  <a:cubicBezTo>
                    <a:pt x="-6766" y="527888"/>
                    <a:pt x="28159" y="480263"/>
                    <a:pt x="29746" y="485555"/>
                  </a:cubicBezTo>
                  <a:cubicBezTo>
                    <a:pt x="31333" y="490847"/>
                    <a:pt x="2758" y="554347"/>
                    <a:pt x="10696" y="539530"/>
                  </a:cubicBezTo>
                  <a:cubicBezTo>
                    <a:pt x="18633" y="524713"/>
                    <a:pt x="50913" y="452746"/>
                    <a:pt x="77371" y="396655"/>
                  </a:cubicBezTo>
                  <a:cubicBezTo>
                    <a:pt x="103829" y="340564"/>
                    <a:pt x="126054" y="264893"/>
                    <a:pt x="169446" y="202980"/>
                  </a:cubicBezTo>
                  <a:cubicBezTo>
                    <a:pt x="212838" y="141068"/>
                    <a:pt x="349892" y="-24032"/>
                    <a:pt x="334546" y="2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056CD593-1021-EF7B-CEED-C5D2E916E7BB}"/>
                </a:ext>
              </a:extLst>
            </p:cNvPr>
            <p:cNvSpPr/>
            <p:nvPr/>
          </p:nvSpPr>
          <p:spPr>
            <a:xfrm>
              <a:off x="3371330" y="5971527"/>
              <a:ext cx="1783260" cy="655388"/>
            </a:xfrm>
            <a:custGeom>
              <a:avLst/>
              <a:gdLst>
                <a:gd name="connsiteX0" fmla="*/ 3695 w 1783260"/>
                <a:gd name="connsiteY0" fmla="*/ 654698 h 655388"/>
                <a:gd name="connsiteX1" fmla="*/ 902220 w 1783260"/>
                <a:gd name="connsiteY1" fmla="*/ 273698 h 655388"/>
                <a:gd name="connsiteX2" fmla="*/ 797445 w 1783260"/>
                <a:gd name="connsiteY2" fmla="*/ 311798 h 655388"/>
                <a:gd name="connsiteX3" fmla="*/ 1410220 w 1783260"/>
                <a:gd name="connsiteY3" fmla="*/ 80023 h 655388"/>
                <a:gd name="connsiteX4" fmla="*/ 1781695 w 1783260"/>
                <a:gd name="connsiteY4" fmla="*/ 3823 h 655388"/>
                <a:gd name="connsiteX5" fmla="*/ 1273695 w 1783260"/>
                <a:gd name="connsiteY5" fmla="*/ 181623 h 655388"/>
                <a:gd name="connsiteX6" fmla="*/ 1092720 w 1783260"/>
                <a:gd name="connsiteY6" fmla="*/ 194323 h 655388"/>
                <a:gd name="connsiteX7" fmla="*/ 603770 w 1783260"/>
                <a:gd name="connsiteY7" fmla="*/ 362598 h 655388"/>
                <a:gd name="connsiteX8" fmla="*/ 3695 w 1783260"/>
                <a:gd name="connsiteY8" fmla="*/ 654698 h 65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260" h="655388">
                  <a:moveTo>
                    <a:pt x="3695" y="654698"/>
                  </a:moveTo>
                  <a:cubicBezTo>
                    <a:pt x="53437" y="639881"/>
                    <a:pt x="769928" y="330848"/>
                    <a:pt x="902220" y="273698"/>
                  </a:cubicBezTo>
                  <a:cubicBezTo>
                    <a:pt x="1034512" y="216548"/>
                    <a:pt x="797445" y="311798"/>
                    <a:pt x="797445" y="311798"/>
                  </a:cubicBezTo>
                  <a:cubicBezTo>
                    <a:pt x="882112" y="279519"/>
                    <a:pt x="1246178" y="131352"/>
                    <a:pt x="1410220" y="80023"/>
                  </a:cubicBezTo>
                  <a:cubicBezTo>
                    <a:pt x="1574262" y="28694"/>
                    <a:pt x="1804449" y="-13110"/>
                    <a:pt x="1781695" y="3823"/>
                  </a:cubicBezTo>
                  <a:cubicBezTo>
                    <a:pt x="1758941" y="20756"/>
                    <a:pt x="1388524" y="149873"/>
                    <a:pt x="1273695" y="181623"/>
                  </a:cubicBezTo>
                  <a:cubicBezTo>
                    <a:pt x="1158866" y="213373"/>
                    <a:pt x="1204374" y="164160"/>
                    <a:pt x="1092720" y="194323"/>
                  </a:cubicBezTo>
                  <a:cubicBezTo>
                    <a:pt x="981066" y="224485"/>
                    <a:pt x="787920" y="283223"/>
                    <a:pt x="603770" y="362598"/>
                  </a:cubicBezTo>
                  <a:cubicBezTo>
                    <a:pt x="419620" y="441973"/>
                    <a:pt x="-46047" y="669515"/>
                    <a:pt x="3695" y="6546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80BCC04F-D8B0-07E7-BD83-28A84F33F311}"/>
                </a:ext>
              </a:extLst>
            </p:cNvPr>
            <p:cNvSpPr/>
            <p:nvPr/>
          </p:nvSpPr>
          <p:spPr>
            <a:xfrm>
              <a:off x="2682237" y="6003763"/>
              <a:ext cx="2486897" cy="1067661"/>
            </a:xfrm>
            <a:custGeom>
              <a:avLst/>
              <a:gdLst>
                <a:gd name="connsiteX0" fmla="*/ 19688 w 2486897"/>
                <a:gd name="connsiteY0" fmla="*/ 1060612 h 1067661"/>
                <a:gd name="connsiteX1" fmla="*/ 1276988 w 2486897"/>
                <a:gd name="connsiteY1" fmla="*/ 466887 h 1067661"/>
                <a:gd name="connsiteX2" fmla="*/ 1172213 w 2486897"/>
                <a:gd name="connsiteY2" fmla="*/ 520862 h 1067661"/>
                <a:gd name="connsiteX3" fmla="*/ 2038988 w 2486897"/>
                <a:gd name="connsiteY3" fmla="*/ 146212 h 1067661"/>
                <a:gd name="connsiteX4" fmla="*/ 1978663 w 2486897"/>
                <a:gd name="connsiteY4" fmla="*/ 174787 h 1067661"/>
                <a:gd name="connsiteX5" fmla="*/ 2486663 w 2486897"/>
                <a:gd name="connsiteY5" fmla="*/ 162 h 1067661"/>
                <a:gd name="connsiteX6" fmla="*/ 2038988 w 2486897"/>
                <a:gd name="connsiteY6" fmla="*/ 146212 h 1067661"/>
                <a:gd name="connsiteX7" fmla="*/ 1635763 w 2486897"/>
                <a:gd name="connsiteY7" fmla="*/ 298612 h 1067661"/>
                <a:gd name="connsiteX8" fmla="*/ 991238 w 2486897"/>
                <a:gd name="connsiteY8" fmla="*/ 590712 h 1067661"/>
                <a:gd name="connsiteX9" fmla="*/ 337188 w 2486897"/>
                <a:gd name="connsiteY9" fmla="*/ 866937 h 1067661"/>
                <a:gd name="connsiteX10" fmla="*/ 499113 w 2486897"/>
                <a:gd name="connsiteY10" fmla="*/ 797087 h 1067661"/>
                <a:gd name="connsiteX11" fmla="*/ 19688 w 2486897"/>
                <a:gd name="connsiteY11" fmla="*/ 1060612 h 106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6897" h="1067661">
                  <a:moveTo>
                    <a:pt x="19688" y="1060612"/>
                  </a:moveTo>
                  <a:cubicBezTo>
                    <a:pt x="149334" y="1005579"/>
                    <a:pt x="1084901" y="556845"/>
                    <a:pt x="1276988" y="466887"/>
                  </a:cubicBezTo>
                  <a:cubicBezTo>
                    <a:pt x="1469075" y="376929"/>
                    <a:pt x="1045213" y="574308"/>
                    <a:pt x="1172213" y="520862"/>
                  </a:cubicBezTo>
                  <a:cubicBezTo>
                    <a:pt x="1299213" y="467416"/>
                    <a:pt x="1904580" y="203891"/>
                    <a:pt x="2038988" y="146212"/>
                  </a:cubicBezTo>
                  <a:cubicBezTo>
                    <a:pt x="2173396" y="88533"/>
                    <a:pt x="1904050" y="199129"/>
                    <a:pt x="1978663" y="174787"/>
                  </a:cubicBezTo>
                  <a:cubicBezTo>
                    <a:pt x="2053276" y="150445"/>
                    <a:pt x="2476609" y="4924"/>
                    <a:pt x="2486663" y="162"/>
                  </a:cubicBezTo>
                  <a:cubicBezTo>
                    <a:pt x="2496717" y="-4601"/>
                    <a:pt x="2180805" y="96470"/>
                    <a:pt x="2038988" y="146212"/>
                  </a:cubicBezTo>
                  <a:cubicBezTo>
                    <a:pt x="1897171" y="195954"/>
                    <a:pt x="1810388" y="224529"/>
                    <a:pt x="1635763" y="298612"/>
                  </a:cubicBezTo>
                  <a:cubicBezTo>
                    <a:pt x="1461138" y="372695"/>
                    <a:pt x="1207667" y="495991"/>
                    <a:pt x="991238" y="590712"/>
                  </a:cubicBezTo>
                  <a:cubicBezTo>
                    <a:pt x="774809" y="685433"/>
                    <a:pt x="419209" y="832541"/>
                    <a:pt x="337188" y="866937"/>
                  </a:cubicBezTo>
                  <a:cubicBezTo>
                    <a:pt x="255167" y="901333"/>
                    <a:pt x="557321" y="762691"/>
                    <a:pt x="499113" y="797087"/>
                  </a:cubicBezTo>
                  <a:cubicBezTo>
                    <a:pt x="440905" y="831483"/>
                    <a:pt x="-109958" y="1115645"/>
                    <a:pt x="19688" y="1060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FB105BEF-5583-9B7C-6E9C-4370C4CDF835}"/>
                </a:ext>
              </a:extLst>
            </p:cNvPr>
            <p:cNvSpPr/>
            <p:nvPr/>
          </p:nvSpPr>
          <p:spPr>
            <a:xfrm>
              <a:off x="2461724" y="6433232"/>
              <a:ext cx="726445" cy="966142"/>
            </a:xfrm>
            <a:custGeom>
              <a:avLst/>
              <a:gdLst>
                <a:gd name="connsiteX0" fmla="*/ 725976 w 726445"/>
                <a:gd name="connsiteY0" fmla="*/ 2493 h 966142"/>
                <a:gd name="connsiteX1" fmla="*/ 322751 w 726445"/>
                <a:gd name="connsiteY1" fmla="*/ 497793 h 966142"/>
                <a:gd name="connsiteX2" fmla="*/ 2076 w 726445"/>
                <a:gd name="connsiteY2" fmla="*/ 964518 h 966142"/>
                <a:gd name="connsiteX3" fmla="*/ 198926 w 726445"/>
                <a:gd name="connsiteY3" fmla="*/ 637493 h 966142"/>
                <a:gd name="connsiteX4" fmla="*/ 478326 w 726445"/>
                <a:gd name="connsiteY4" fmla="*/ 259668 h 966142"/>
                <a:gd name="connsiteX5" fmla="*/ 405301 w 726445"/>
                <a:gd name="connsiteY5" fmla="*/ 304118 h 966142"/>
                <a:gd name="connsiteX6" fmla="*/ 725976 w 726445"/>
                <a:gd name="connsiteY6" fmla="*/ 2493 h 96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445" h="966142">
                  <a:moveTo>
                    <a:pt x="725976" y="2493"/>
                  </a:moveTo>
                  <a:cubicBezTo>
                    <a:pt x="712218" y="34772"/>
                    <a:pt x="443401" y="337455"/>
                    <a:pt x="322751" y="497793"/>
                  </a:cubicBezTo>
                  <a:cubicBezTo>
                    <a:pt x="202101" y="658131"/>
                    <a:pt x="22713" y="941235"/>
                    <a:pt x="2076" y="964518"/>
                  </a:cubicBezTo>
                  <a:cubicBezTo>
                    <a:pt x="-18561" y="987801"/>
                    <a:pt x="119551" y="754968"/>
                    <a:pt x="198926" y="637493"/>
                  </a:cubicBezTo>
                  <a:cubicBezTo>
                    <a:pt x="278301" y="520018"/>
                    <a:pt x="443930" y="315230"/>
                    <a:pt x="478326" y="259668"/>
                  </a:cubicBezTo>
                  <a:cubicBezTo>
                    <a:pt x="512722" y="204106"/>
                    <a:pt x="363497" y="346981"/>
                    <a:pt x="405301" y="304118"/>
                  </a:cubicBezTo>
                  <a:cubicBezTo>
                    <a:pt x="447105" y="261255"/>
                    <a:pt x="739734" y="-29786"/>
                    <a:pt x="725976" y="2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170114CE-7616-5F03-A1DA-E863569BB097}"/>
                </a:ext>
              </a:extLst>
            </p:cNvPr>
            <p:cNvSpPr/>
            <p:nvPr/>
          </p:nvSpPr>
          <p:spPr>
            <a:xfrm>
              <a:off x="2177407" y="7329584"/>
              <a:ext cx="316092" cy="616105"/>
            </a:xfrm>
            <a:custGeom>
              <a:avLst/>
              <a:gdLst>
                <a:gd name="connsiteX0" fmla="*/ 267343 w 316092"/>
                <a:gd name="connsiteY0" fmla="*/ 68166 h 616105"/>
                <a:gd name="connsiteX1" fmla="*/ 73668 w 316092"/>
                <a:gd name="connsiteY1" fmla="*/ 455516 h 616105"/>
                <a:gd name="connsiteX2" fmla="*/ 643 w 316092"/>
                <a:gd name="connsiteY2" fmla="*/ 614266 h 616105"/>
                <a:gd name="connsiteX3" fmla="*/ 108593 w 316092"/>
                <a:gd name="connsiteY3" fmla="*/ 363441 h 616105"/>
                <a:gd name="connsiteX4" fmla="*/ 213368 w 316092"/>
                <a:gd name="connsiteY4" fmla="*/ 141191 h 616105"/>
                <a:gd name="connsiteX5" fmla="*/ 311793 w 316092"/>
                <a:gd name="connsiteY5" fmla="*/ 7841 h 616105"/>
                <a:gd name="connsiteX6" fmla="*/ 267343 w 316092"/>
                <a:gd name="connsiteY6" fmla="*/ 68166 h 61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092" h="616105">
                  <a:moveTo>
                    <a:pt x="267343" y="68166"/>
                  </a:moveTo>
                  <a:cubicBezTo>
                    <a:pt x="227656" y="142778"/>
                    <a:pt x="118118" y="364499"/>
                    <a:pt x="73668" y="455516"/>
                  </a:cubicBezTo>
                  <a:cubicBezTo>
                    <a:pt x="29218" y="546533"/>
                    <a:pt x="-5178" y="629612"/>
                    <a:pt x="643" y="614266"/>
                  </a:cubicBezTo>
                  <a:cubicBezTo>
                    <a:pt x="6464" y="598920"/>
                    <a:pt x="73139" y="442287"/>
                    <a:pt x="108593" y="363441"/>
                  </a:cubicBezTo>
                  <a:cubicBezTo>
                    <a:pt x="144047" y="284595"/>
                    <a:pt x="179501" y="200458"/>
                    <a:pt x="213368" y="141191"/>
                  </a:cubicBezTo>
                  <a:cubicBezTo>
                    <a:pt x="247235" y="81924"/>
                    <a:pt x="298564" y="23187"/>
                    <a:pt x="311793" y="7841"/>
                  </a:cubicBezTo>
                  <a:cubicBezTo>
                    <a:pt x="325022" y="-7505"/>
                    <a:pt x="307030" y="-6446"/>
                    <a:pt x="267343" y="68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07CFAE95-6384-BB94-5501-E4346DD12DE9}"/>
                </a:ext>
              </a:extLst>
            </p:cNvPr>
            <p:cNvSpPr/>
            <p:nvPr/>
          </p:nvSpPr>
          <p:spPr>
            <a:xfrm>
              <a:off x="2275549" y="7400675"/>
              <a:ext cx="195529" cy="432080"/>
            </a:xfrm>
            <a:custGeom>
              <a:avLst/>
              <a:gdLst>
                <a:gd name="connsiteX0" fmla="*/ 194601 w 195529"/>
                <a:gd name="connsiteY0" fmla="*/ 3425 h 432080"/>
                <a:gd name="connsiteX1" fmla="*/ 4101 w 195529"/>
                <a:gd name="connsiteY1" fmla="*/ 425700 h 432080"/>
                <a:gd name="connsiteX2" fmla="*/ 73951 w 195529"/>
                <a:gd name="connsiteY2" fmla="*/ 238375 h 432080"/>
                <a:gd name="connsiteX3" fmla="*/ 194601 w 195529"/>
                <a:gd name="connsiteY3" fmla="*/ 3425 h 4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29" h="432080">
                  <a:moveTo>
                    <a:pt x="194601" y="3425"/>
                  </a:moveTo>
                  <a:cubicBezTo>
                    <a:pt x="182959" y="34646"/>
                    <a:pt x="24209" y="386542"/>
                    <a:pt x="4101" y="425700"/>
                  </a:cubicBezTo>
                  <a:cubicBezTo>
                    <a:pt x="-16007" y="464858"/>
                    <a:pt x="42730" y="314046"/>
                    <a:pt x="73951" y="238375"/>
                  </a:cubicBezTo>
                  <a:cubicBezTo>
                    <a:pt x="105172" y="162704"/>
                    <a:pt x="206243" y="-27796"/>
                    <a:pt x="194601" y="3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1E1CEDA9-A453-A8C1-A075-F0D907E90D83}"/>
                </a:ext>
              </a:extLst>
            </p:cNvPr>
            <p:cNvSpPr/>
            <p:nvPr/>
          </p:nvSpPr>
          <p:spPr>
            <a:xfrm>
              <a:off x="2573088" y="6382524"/>
              <a:ext cx="1708576" cy="956523"/>
            </a:xfrm>
            <a:custGeom>
              <a:avLst/>
              <a:gdLst>
                <a:gd name="connsiteX0" fmla="*/ 1837 w 1708576"/>
                <a:gd name="connsiteY0" fmla="*/ 954901 h 956523"/>
                <a:gd name="connsiteX1" fmla="*/ 287587 w 1708576"/>
                <a:gd name="connsiteY1" fmla="*/ 675501 h 956523"/>
                <a:gd name="connsiteX2" fmla="*/ 576512 w 1708576"/>
                <a:gd name="connsiteY2" fmla="*/ 478651 h 956523"/>
                <a:gd name="connsiteX3" fmla="*/ 535237 w 1708576"/>
                <a:gd name="connsiteY3" fmla="*/ 507226 h 956523"/>
                <a:gd name="connsiteX4" fmla="*/ 1703637 w 1708576"/>
                <a:gd name="connsiteY4" fmla="*/ 2401 h 956523"/>
                <a:gd name="connsiteX5" fmla="*/ 982912 w 1708576"/>
                <a:gd name="connsiteY5" fmla="*/ 304026 h 956523"/>
                <a:gd name="connsiteX6" fmla="*/ 430462 w 1708576"/>
                <a:gd name="connsiteY6" fmla="*/ 538976 h 956523"/>
                <a:gd name="connsiteX7" fmla="*/ 1837 w 1708576"/>
                <a:gd name="connsiteY7" fmla="*/ 954901 h 95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8576" h="956523">
                  <a:moveTo>
                    <a:pt x="1837" y="954901"/>
                  </a:moveTo>
                  <a:cubicBezTo>
                    <a:pt x="-21975" y="977655"/>
                    <a:pt x="191808" y="754876"/>
                    <a:pt x="287587" y="675501"/>
                  </a:cubicBezTo>
                  <a:cubicBezTo>
                    <a:pt x="383366" y="596126"/>
                    <a:pt x="535237" y="506697"/>
                    <a:pt x="576512" y="478651"/>
                  </a:cubicBezTo>
                  <a:cubicBezTo>
                    <a:pt x="617787" y="450605"/>
                    <a:pt x="535237" y="507226"/>
                    <a:pt x="535237" y="507226"/>
                  </a:cubicBezTo>
                  <a:lnTo>
                    <a:pt x="1703637" y="2401"/>
                  </a:lnTo>
                  <a:cubicBezTo>
                    <a:pt x="1778249" y="-31466"/>
                    <a:pt x="982912" y="304026"/>
                    <a:pt x="982912" y="304026"/>
                  </a:cubicBezTo>
                  <a:cubicBezTo>
                    <a:pt x="770716" y="393455"/>
                    <a:pt x="595562" y="431555"/>
                    <a:pt x="430462" y="538976"/>
                  </a:cubicBezTo>
                  <a:cubicBezTo>
                    <a:pt x="265362" y="646397"/>
                    <a:pt x="25649" y="932147"/>
                    <a:pt x="1837" y="9549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55959CE5-3453-1E68-68BC-771C74053721}"/>
                </a:ext>
              </a:extLst>
            </p:cNvPr>
            <p:cNvSpPr/>
            <p:nvPr/>
          </p:nvSpPr>
          <p:spPr>
            <a:xfrm>
              <a:off x="4214868" y="6369296"/>
              <a:ext cx="678191" cy="368721"/>
            </a:xfrm>
            <a:custGeom>
              <a:avLst/>
              <a:gdLst>
                <a:gd name="connsiteX0" fmla="*/ 1532 w 678191"/>
                <a:gd name="connsiteY0" fmla="*/ 368054 h 368721"/>
                <a:gd name="connsiteX1" fmla="*/ 233307 w 678191"/>
                <a:gd name="connsiteY1" fmla="*/ 75954 h 368721"/>
                <a:gd name="connsiteX2" fmla="*/ 360307 w 678191"/>
                <a:gd name="connsiteY2" fmla="*/ 72779 h 368721"/>
                <a:gd name="connsiteX3" fmla="*/ 382532 w 678191"/>
                <a:gd name="connsiteY3" fmla="*/ 34679 h 368721"/>
                <a:gd name="connsiteX4" fmla="*/ 677807 w 678191"/>
                <a:gd name="connsiteY4" fmla="*/ 114054 h 368721"/>
                <a:gd name="connsiteX5" fmla="*/ 442857 w 678191"/>
                <a:gd name="connsiteY5" fmla="*/ 6104 h 368721"/>
                <a:gd name="connsiteX6" fmla="*/ 347607 w 678191"/>
                <a:gd name="connsiteY6" fmla="*/ 28329 h 368721"/>
                <a:gd name="connsiteX7" fmla="*/ 141232 w 678191"/>
                <a:gd name="connsiteY7" fmla="*/ 152154 h 368721"/>
                <a:gd name="connsiteX8" fmla="*/ 1532 w 678191"/>
                <a:gd name="connsiteY8" fmla="*/ 368054 h 36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191" h="368721">
                  <a:moveTo>
                    <a:pt x="1532" y="368054"/>
                  </a:moveTo>
                  <a:cubicBezTo>
                    <a:pt x="16878" y="355354"/>
                    <a:pt x="173511" y="125166"/>
                    <a:pt x="233307" y="75954"/>
                  </a:cubicBezTo>
                  <a:cubicBezTo>
                    <a:pt x="293103" y="26742"/>
                    <a:pt x="335436" y="79658"/>
                    <a:pt x="360307" y="72779"/>
                  </a:cubicBezTo>
                  <a:cubicBezTo>
                    <a:pt x="385178" y="65900"/>
                    <a:pt x="329616" y="27800"/>
                    <a:pt x="382532" y="34679"/>
                  </a:cubicBezTo>
                  <a:cubicBezTo>
                    <a:pt x="435448" y="41558"/>
                    <a:pt x="667753" y="118816"/>
                    <a:pt x="677807" y="114054"/>
                  </a:cubicBezTo>
                  <a:cubicBezTo>
                    <a:pt x="687861" y="109291"/>
                    <a:pt x="497890" y="20391"/>
                    <a:pt x="442857" y="6104"/>
                  </a:cubicBezTo>
                  <a:cubicBezTo>
                    <a:pt x="387824" y="-8184"/>
                    <a:pt x="397878" y="3987"/>
                    <a:pt x="347607" y="28329"/>
                  </a:cubicBezTo>
                  <a:cubicBezTo>
                    <a:pt x="297336" y="52671"/>
                    <a:pt x="192561" y="95533"/>
                    <a:pt x="141232" y="152154"/>
                  </a:cubicBezTo>
                  <a:cubicBezTo>
                    <a:pt x="89903" y="208775"/>
                    <a:pt x="-13814" y="380754"/>
                    <a:pt x="1532" y="368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91D5C4E3-6CC8-40A3-5EE4-04E76215BA74}"/>
                </a:ext>
              </a:extLst>
            </p:cNvPr>
            <p:cNvSpPr/>
            <p:nvPr/>
          </p:nvSpPr>
          <p:spPr>
            <a:xfrm>
              <a:off x="2978980" y="6618543"/>
              <a:ext cx="1353175" cy="1161517"/>
            </a:xfrm>
            <a:custGeom>
              <a:avLst/>
              <a:gdLst>
                <a:gd name="connsiteX0" fmla="*/ 1285045 w 1353175"/>
                <a:gd name="connsiteY0" fmla="*/ 58482 h 1161517"/>
                <a:gd name="connsiteX1" fmla="*/ 262695 w 1353175"/>
                <a:gd name="connsiteY1" fmla="*/ 918907 h 1161517"/>
                <a:gd name="connsiteX2" fmla="*/ 40445 w 1353175"/>
                <a:gd name="connsiteY2" fmla="*/ 1128457 h 1161517"/>
                <a:gd name="connsiteX3" fmla="*/ 916745 w 1353175"/>
                <a:gd name="connsiteY3" fmla="*/ 341057 h 1161517"/>
                <a:gd name="connsiteX4" fmla="*/ 1221545 w 1353175"/>
                <a:gd name="connsiteY4" fmla="*/ 102932 h 1161517"/>
                <a:gd name="connsiteX5" fmla="*/ 1285045 w 1353175"/>
                <a:gd name="connsiteY5" fmla="*/ 58482 h 116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3175" h="1161517">
                  <a:moveTo>
                    <a:pt x="1285045" y="58482"/>
                  </a:moveTo>
                  <a:lnTo>
                    <a:pt x="262695" y="918907"/>
                  </a:lnTo>
                  <a:cubicBezTo>
                    <a:pt x="55262" y="1097236"/>
                    <a:pt x="-68563" y="1224765"/>
                    <a:pt x="40445" y="1128457"/>
                  </a:cubicBezTo>
                  <a:cubicBezTo>
                    <a:pt x="149453" y="1032149"/>
                    <a:pt x="719895" y="511978"/>
                    <a:pt x="916745" y="341057"/>
                  </a:cubicBezTo>
                  <a:cubicBezTo>
                    <a:pt x="1113595" y="170136"/>
                    <a:pt x="1161749" y="145265"/>
                    <a:pt x="1221545" y="102932"/>
                  </a:cubicBezTo>
                  <a:cubicBezTo>
                    <a:pt x="1281341" y="60599"/>
                    <a:pt x="1444853" y="-77514"/>
                    <a:pt x="1285045" y="584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F09F88AF-C628-E458-6596-0A3C2581C9BD}"/>
                </a:ext>
              </a:extLst>
            </p:cNvPr>
            <p:cNvSpPr/>
            <p:nvPr/>
          </p:nvSpPr>
          <p:spPr>
            <a:xfrm>
              <a:off x="3850969" y="7057551"/>
              <a:ext cx="935655" cy="1129536"/>
            </a:xfrm>
            <a:custGeom>
              <a:avLst/>
              <a:gdLst>
                <a:gd name="connsiteX0" fmla="*/ 625781 w 935655"/>
                <a:gd name="connsiteY0" fmla="*/ 474 h 1129536"/>
                <a:gd name="connsiteX1" fmla="*/ 686106 w 935655"/>
                <a:gd name="connsiteY1" fmla="*/ 184624 h 1129536"/>
                <a:gd name="connsiteX2" fmla="*/ 873431 w 935655"/>
                <a:gd name="connsiteY2" fmla="*/ 308449 h 1129536"/>
                <a:gd name="connsiteX3" fmla="*/ 819456 w 935655"/>
                <a:gd name="connsiteY3" fmla="*/ 311624 h 1129536"/>
                <a:gd name="connsiteX4" fmla="*/ 933756 w 935655"/>
                <a:gd name="connsiteY4" fmla="*/ 324324 h 1129536"/>
                <a:gd name="connsiteX5" fmla="*/ 708331 w 935655"/>
                <a:gd name="connsiteY5" fmla="*/ 524349 h 1129536"/>
                <a:gd name="connsiteX6" fmla="*/ 324156 w 935655"/>
                <a:gd name="connsiteY6" fmla="*/ 1095849 h 1129536"/>
                <a:gd name="connsiteX7" fmla="*/ 355906 w 935655"/>
                <a:gd name="connsiteY7" fmla="*/ 975199 h 1129536"/>
                <a:gd name="connsiteX8" fmla="*/ 486081 w 935655"/>
                <a:gd name="connsiteY8" fmla="*/ 251299 h 1129536"/>
                <a:gd name="connsiteX9" fmla="*/ 306 w 935655"/>
                <a:gd name="connsiteY9" fmla="*/ 784699 h 1129536"/>
                <a:gd name="connsiteX10" fmla="*/ 416231 w 935655"/>
                <a:gd name="connsiteY10" fmla="*/ 156049 h 1129536"/>
                <a:gd name="connsiteX11" fmla="*/ 625781 w 935655"/>
                <a:gd name="connsiteY11" fmla="*/ 474 h 112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5655" h="1129536">
                  <a:moveTo>
                    <a:pt x="625781" y="474"/>
                  </a:moveTo>
                  <a:cubicBezTo>
                    <a:pt x="670760" y="5236"/>
                    <a:pt x="644831" y="133295"/>
                    <a:pt x="686106" y="184624"/>
                  </a:cubicBezTo>
                  <a:cubicBezTo>
                    <a:pt x="727381" y="235953"/>
                    <a:pt x="851206" y="287282"/>
                    <a:pt x="873431" y="308449"/>
                  </a:cubicBezTo>
                  <a:cubicBezTo>
                    <a:pt x="895656" y="329616"/>
                    <a:pt x="809402" y="308978"/>
                    <a:pt x="819456" y="311624"/>
                  </a:cubicBezTo>
                  <a:cubicBezTo>
                    <a:pt x="829510" y="314270"/>
                    <a:pt x="952277" y="288870"/>
                    <a:pt x="933756" y="324324"/>
                  </a:cubicBezTo>
                  <a:cubicBezTo>
                    <a:pt x="915235" y="359778"/>
                    <a:pt x="809931" y="395762"/>
                    <a:pt x="708331" y="524349"/>
                  </a:cubicBezTo>
                  <a:cubicBezTo>
                    <a:pt x="606731" y="652936"/>
                    <a:pt x="382893" y="1020707"/>
                    <a:pt x="324156" y="1095849"/>
                  </a:cubicBezTo>
                  <a:cubicBezTo>
                    <a:pt x="265419" y="1170991"/>
                    <a:pt x="328919" y="1115957"/>
                    <a:pt x="355906" y="975199"/>
                  </a:cubicBezTo>
                  <a:cubicBezTo>
                    <a:pt x="382893" y="834441"/>
                    <a:pt x="545348" y="283049"/>
                    <a:pt x="486081" y="251299"/>
                  </a:cubicBezTo>
                  <a:cubicBezTo>
                    <a:pt x="426814" y="219549"/>
                    <a:pt x="11948" y="800574"/>
                    <a:pt x="306" y="784699"/>
                  </a:cubicBezTo>
                  <a:cubicBezTo>
                    <a:pt x="-11336" y="768824"/>
                    <a:pt x="311456" y="286753"/>
                    <a:pt x="416231" y="156049"/>
                  </a:cubicBezTo>
                  <a:cubicBezTo>
                    <a:pt x="521006" y="25345"/>
                    <a:pt x="580802" y="-4288"/>
                    <a:pt x="625781" y="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EF93BD38-45D5-206B-4ADD-35C3AB094FB8}"/>
                </a:ext>
              </a:extLst>
            </p:cNvPr>
            <p:cNvSpPr/>
            <p:nvPr/>
          </p:nvSpPr>
          <p:spPr>
            <a:xfrm>
              <a:off x="3076585" y="7703288"/>
              <a:ext cx="1140211" cy="1423339"/>
            </a:xfrm>
            <a:custGeom>
              <a:avLst/>
              <a:gdLst>
                <a:gd name="connsiteX0" fmla="*/ 1127115 w 1140211"/>
                <a:gd name="connsiteY0" fmla="*/ 481862 h 1423339"/>
                <a:gd name="connsiteX1" fmla="*/ 101590 w 1140211"/>
                <a:gd name="connsiteY1" fmla="*/ 1399437 h 1423339"/>
                <a:gd name="connsiteX2" fmla="*/ 285740 w 1140211"/>
                <a:gd name="connsiteY2" fmla="*/ 1158137 h 1423339"/>
                <a:gd name="connsiteX3" fmla="*/ 79365 w 1140211"/>
                <a:gd name="connsiteY3" fmla="*/ 1199412 h 1423339"/>
                <a:gd name="connsiteX4" fmla="*/ 146040 w 1140211"/>
                <a:gd name="connsiteY4" fmla="*/ 986687 h 1423339"/>
                <a:gd name="connsiteX5" fmla="*/ 12690 w 1140211"/>
                <a:gd name="connsiteY5" fmla="*/ 1005737 h 1423339"/>
                <a:gd name="connsiteX6" fmla="*/ 517515 w 1140211"/>
                <a:gd name="connsiteY6" fmla="*/ 405662 h 1423339"/>
                <a:gd name="connsiteX7" fmla="*/ 165090 w 1140211"/>
                <a:gd name="connsiteY7" fmla="*/ 599337 h 1423339"/>
                <a:gd name="connsiteX8" fmla="*/ 723890 w 1140211"/>
                <a:gd name="connsiteY8" fmla="*/ 24662 h 1423339"/>
                <a:gd name="connsiteX9" fmla="*/ 736590 w 1140211"/>
                <a:gd name="connsiteY9" fmla="*/ 100862 h 1423339"/>
                <a:gd name="connsiteX10" fmla="*/ 908040 w 1140211"/>
                <a:gd name="connsiteY10" fmla="*/ 62762 h 1423339"/>
                <a:gd name="connsiteX11" fmla="*/ 965190 w 1140211"/>
                <a:gd name="connsiteY11" fmla="*/ 161187 h 1423339"/>
                <a:gd name="connsiteX12" fmla="*/ 955665 w 1140211"/>
                <a:gd name="connsiteY12" fmla="*/ 275487 h 1423339"/>
                <a:gd name="connsiteX13" fmla="*/ 698490 w 1140211"/>
                <a:gd name="connsiteY13" fmla="*/ 539012 h 1423339"/>
                <a:gd name="connsiteX14" fmla="*/ 1127115 w 1140211"/>
                <a:gd name="connsiteY14" fmla="*/ 481862 h 142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0211" h="1423339">
                  <a:moveTo>
                    <a:pt x="1127115" y="481862"/>
                  </a:moveTo>
                  <a:cubicBezTo>
                    <a:pt x="1027632" y="625266"/>
                    <a:pt x="241819" y="1286725"/>
                    <a:pt x="101590" y="1399437"/>
                  </a:cubicBezTo>
                  <a:cubicBezTo>
                    <a:pt x="-38639" y="1512149"/>
                    <a:pt x="289444" y="1191475"/>
                    <a:pt x="285740" y="1158137"/>
                  </a:cubicBezTo>
                  <a:cubicBezTo>
                    <a:pt x="282036" y="1124799"/>
                    <a:pt x="102648" y="1227987"/>
                    <a:pt x="79365" y="1199412"/>
                  </a:cubicBezTo>
                  <a:cubicBezTo>
                    <a:pt x="56082" y="1170837"/>
                    <a:pt x="157152" y="1018966"/>
                    <a:pt x="146040" y="986687"/>
                  </a:cubicBezTo>
                  <a:cubicBezTo>
                    <a:pt x="134927" y="954408"/>
                    <a:pt x="-49222" y="1102574"/>
                    <a:pt x="12690" y="1005737"/>
                  </a:cubicBezTo>
                  <a:cubicBezTo>
                    <a:pt x="74602" y="908900"/>
                    <a:pt x="492115" y="473395"/>
                    <a:pt x="517515" y="405662"/>
                  </a:cubicBezTo>
                  <a:cubicBezTo>
                    <a:pt x="542915" y="337929"/>
                    <a:pt x="130694" y="662837"/>
                    <a:pt x="165090" y="599337"/>
                  </a:cubicBezTo>
                  <a:cubicBezTo>
                    <a:pt x="199486" y="535837"/>
                    <a:pt x="628640" y="107741"/>
                    <a:pt x="723890" y="24662"/>
                  </a:cubicBezTo>
                  <a:cubicBezTo>
                    <a:pt x="819140" y="-58417"/>
                    <a:pt x="705898" y="94512"/>
                    <a:pt x="736590" y="100862"/>
                  </a:cubicBezTo>
                  <a:cubicBezTo>
                    <a:pt x="767282" y="107212"/>
                    <a:pt x="869940" y="52708"/>
                    <a:pt x="908040" y="62762"/>
                  </a:cubicBezTo>
                  <a:cubicBezTo>
                    <a:pt x="946140" y="72816"/>
                    <a:pt x="957253" y="125733"/>
                    <a:pt x="965190" y="161187"/>
                  </a:cubicBezTo>
                  <a:cubicBezTo>
                    <a:pt x="973127" y="196641"/>
                    <a:pt x="1000115" y="212516"/>
                    <a:pt x="955665" y="275487"/>
                  </a:cubicBezTo>
                  <a:cubicBezTo>
                    <a:pt x="911215" y="338458"/>
                    <a:pt x="669386" y="507262"/>
                    <a:pt x="698490" y="539012"/>
                  </a:cubicBezTo>
                  <a:cubicBezTo>
                    <a:pt x="727594" y="570762"/>
                    <a:pt x="1226598" y="338458"/>
                    <a:pt x="1127115" y="4818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AF6AC98E-59EF-DAD6-7D4D-4EE1C8E3685A}"/>
                </a:ext>
              </a:extLst>
            </p:cNvPr>
            <p:cNvSpPr/>
            <p:nvPr/>
          </p:nvSpPr>
          <p:spPr>
            <a:xfrm>
              <a:off x="3641115" y="6970998"/>
              <a:ext cx="1216702" cy="1291869"/>
            </a:xfrm>
            <a:custGeom>
              <a:avLst/>
              <a:gdLst>
                <a:gd name="connsiteX0" fmla="*/ 718160 w 1216702"/>
                <a:gd name="connsiteY0" fmla="*/ 112427 h 1291869"/>
                <a:gd name="connsiteX1" fmla="*/ 22835 w 1216702"/>
                <a:gd name="connsiteY1" fmla="*/ 912527 h 1291869"/>
                <a:gd name="connsiteX2" fmla="*/ 162535 w 1216702"/>
                <a:gd name="connsiteY2" fmla="*/ 912527 h 1291869"/>
                <a:gd name="connsiteX3" fmla="*/ 108560 w 1216702"/>
                <a:gd name="connsiteY3" fmla="*/ 1268127 h 1291869"/>
                <a:gd name="connsiteX4" fmla="*/ 375260 w 1216702"/>
                <a:gd name="connsiteY4" fmla="*/ 1249077 h 1291869"/>
                <a:gd name="connsiteX5" fmla="*/ 486385 w 1216702"/>
                <a:gd name="connsiteY5" fmla="*/ 1169702 h 1291869"/>
                <a:gd name="connsiteX6" fmla="*/ 949935 w 1216702"/>
                <a:gd name="connsiteY6" fmla="*/ 477552 h 1291869"/>
                <a:gd name="connsiteX7" fmla="*/ 943585 w 1216702"/>
                <a:gd name="connsiteY7" fmla="*/ 372777 h 1291869"/>
                <a:gd name="connsiteX8" fmla="*/ 1216635 w 1216702"/>
                <a:gd name="connsiteY8" fmla="*/ 410877 h 1291869"/>
                <a:gd name="connsiteX9" fmla="*/ 968985 w 1216702"/>
                <a:gd name="connsiteY9" fmla="*/ 302927 h 1291869"/>
                <a:gd name="connsiteX10" fmla="*/ 886435 w 1216702"/>
                <a:gd name="connsiteY10" fmla="*/ 1302 h 1291869"/>
                <a:gd name="connsiteX11" fmla="*/ 724510 w 1216702"/>
                <a:gd name="connsiteY11" fmla="*/ 191802 h 1291869"/>
                <a:gd name="connsiteX12" fmla="*/ 718160 w 1216702"/>
                <a:gd name="connsiteY12" fmla="*/ 112427 h 129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6702" h="1291869">
                  <a:moveTo>
                    <a:pt x="718160" y="112427"/>
                  </a:moveTo>
                  <a:cubicBezTo>
                    <a:pt x="601214" y="232548"/>
                    <a:pt x="115439" y="779177"/>
                    <a:pt x="22835" y="912527"/>
                  </a:cubicBezTo>
                  <a:cubicBezTo>
                    <a:pt x="-69769" y="1045877"/>
                    <a:pt x="148248" y="853260"/>
                    <a:pt x="162535" y="912527"/>
                  </a:cubicBezTo>
                  <a:cubicBezTo>
                    <a:pt x="176822" y="971794"/>
                    <a:pt x="73106" y="1212035"/>
                    <a:pt x="108560" y="1268127"/>
                  </a:cubicBezTo>
                  <a:cubicBezTo>
                    <a:pt x="144014" y="1324219"/>
                    <a:pt x="312289" y="1265481"/>
                    <a:pt x="375260" y="1249077"/>
                  </a:cubicBezTo>
                  <a:cubicBezTo>
                    <a:pt x="438231" y="1232673"/>
                    <a:pt x="390606" y="1298289"/>
                    <a:pt x="486385" y="1169702"/>
                  </a:cubicBezTo>
                  <a:cubicBezTo>
                    <a:pt x="582164" y="1041115"/>
                    <a:pt x="873735" y="610373"/>
                    <a:pt x="949935" y="477552"/>
                  </a:cubicBezTo>
                  <a:cubicBezTo>
                    <a:pt x="1026135" y="344731"/>
                    <a:pt x="899135" y="383890"/>
                    <a:pt x="943585" y="372777"/>
                  </a:cubicBezTo>
                  <a:cubicBezTo>
                    <a:pt x="988035" y="361664"/>
                    <a:pt x="1212402" y="422519"/>
                    <a:pt x="1216635" y="410877"/>
                  </a:cubicBezTo>
                  <a:cubicBezTo>
                    <a:pt x="1220868" y="399235"/>
                    <a:pt x="1024018" y="371190"/>
                    <a:pt x="968985" y="302927"/>
                  </a:cubicBezTo>
                  <a:cubicBezTo>
                    <a:pt x="913952" y="234665"/>
                    <a:pt x="927181" y="19823"/>
                    <a:pt x="886435" y="1302"/>
                  </a:cubicBezTo>
                  <a:cubicBezTo>
                    <a:pt x="845689" y="-17219"/>
                    <a:pt x="750968" y="167460"/>
                    <a:pt x="724510" y="191802"/>
                  </a:cubicBezTo>
                  <a:cubicBezTo>
                    <a:pt x="698052" y="216144"/>
                    <a:pt x="835106" y="-7694"/>
                    <a:pt x="718160" y="112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AFEC2510-6FE8-9C28-2705-5AC46F5F2082}"/>
                </a:ext>
              </a:extLst>
            </p:cNvPr>
            <p:cNvSpPr/>
            <p:nvPr/>
          </p:nvSpPr>
          <p:spPr>
            <a:xfrm>
              <a:off x="2330443" y="8035388"/>
              <a:ext cx="1174842" cy="1502088"/>
            </a:xfrm>
            <a:custGeom>
              <a:avLst/>
              <a:gdLst>
                <a:gd name="connsiteX0" fmla="*/ 454032 w 1174842"/>
                <a:gd name="connsiteY0" fmla="*/ 191037 h 1502088"/>
                <a:gd name="connsiteX1" fmla="*/ 9532 w 1174842"/>
                <a:gd name="connsiteY1" fmla="*/ 1267362 h 1502088"/>
                <a:gd name="connsiteX2" fmla="*/ 152407 w 1174842"/>
                <a:gd name="connsiteY2" fmla="*/ 1203862 h 1502088"/>
                <a:gd name="connsiteX3" fmla="*/ 187332 w 1174842"/>
                <a:gd name="connsiteY3" fmla="*/ 1489612 h 1502088"/>
                <a:gd name="connsiteX4" fmla="*/ 1158882 w 1174842"/>
                <a:gd name="connsiteY4" fmla="*/ 724437 h 1502088"/>
                <a:gd name="connsiteX5" fmla="*/ 790582 w 1174842"/>
                <a:gd name="connsiteY5" fmla="*/ 940337 h 1502088"/>
                <a:gd name="connsiteX6" fmla="*/ 774707 w 1174842"/>
                <a:gd name="connsiteY6" fmla="*/ 610137 h 1502088"/>
                <a:gd name="connsiteX7" fmla="*/ 663582 w 1174842"/>
                <a:gd name="connsiteY7" fmla="*/ 591087 h 1502088"/>
                <a:gd name="connsiteX8" fmla="*/ 568332 w 1174842"/>
                <a:gd name="connsiteY8" fmla="*/ 114837 h 1502088"/>
                <a:gd name="connsiteX9" fmla="*/ 619132 w 1174842"/>
                <a:gd name="connsiteY9" fmla="*/ 3712 h 1502088"/>
                <a:gd name="connsiteX10" fmla="*/ 536582 w 1174842"/>
                <a:gd name="connsiteY10" fmla="*/ 203737 h 1502088"/>
                <a:gd name="connsiteX11" fmla="*/ 454032 w 1174842"/>
                <a:gd name="connsiteY11" fmla="*/ 191037 h 150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4842" h="1502088">
                  <a:moveTo>
                    <a:pt x="454032" y="191037"/>
                  </a:moveTo>
                  <a:cubicBezTo>
                    <a:pt x="366190" y="368308"/>
                    <a:pt x="59803" y="1098558"/>
                    <a:pt x="9532" y="1267362"/>
                  </a:cubicBezTo>
                  <a:cubicBezTo>
                    <a:pt x="-40739" y="1436166"/>
                    <a:pt x="122774" y="1166820"/>
                    <a:pt x="152407" y="1203862"/>
                  </a:cubicBezTo>
                  <a:cubicBezTo>
                    <a:pt x="182040" y="1240904"/>
                    <a:pt x="19586" y="1569516"/>
                    <a:pt x="187332" y="1489612"/>
                  </a:cubicBezTo>
                  <a:cubicBezTo>
                    <a:pt x="355078" y="1409708"/>
                    <a:pt x="1058340" y="815983"/>
                    <a:pt x="1158882" y="724437"/>
                  </a:cubicBezTo>
                  <a:cubicBezTo>
                    <a:pt x="1259424" y="632891"/>
                    <a:pt x="854611" y="959387"/>
                    <a:pt x="790582" y="940337"/>
                  </a:cubicBezTo>
                  <a:cubicBezTo>
                    <a:pt x="726553" y="921287"/>
                    <a:pt x="795874" y="668345"/>
                    <a:pt x="774707" y="610137"/>
                  </a:cubicBezTo>
                  <a:cubicBezTo>
                    <a:pt x="753540" y="551929"/>
                    <a:pt x="697978" y="673637"/>
                    <a:pt x="663582" y="591087"/>
                  </a:cubicBezTo>
                  <a:cubicBezTo>
                    <a:pt x="629186" y="508537"/>
                    <a:pt x="575740" y="212733"/>
                    <a:pt x="568332" y="114837"/>
                  </a:cubicBezTo>
                  <a:cubicBezTo>
                    <a:pt x="560924" y="16941"/>
                    <a:pt x="624424" y="-11105"/>
                    <a:pt x="619132" y="3712"/>
                  </a:cubicBezTo>
                  <a:cubicBezTo>
                    <a:pt x="613840" y="18529"/>
                    <a:pt x="561982" y="165108"/>
                    <a:pt x="536582" y="203737"/>
                  </a:cubicBezTo>
                  <a:cubicBezTo>
                    <a:pt x="511182" y="242366"/>
                    <a:pt x="541874" y="13766"/>
                    <a:pt x="454032" y="1910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9EA9F010-6A68-1377-6221-2BAA1FD9DDF2}"/>
                </a:ext>
              </a:extLst>
            </p:cNvPr>
            <p:cNvSpPr/>
            <p:nvPr/>
          </p:nvSpPr>
          <p:spPr>
            <a:xfrm>
              <a:off x="2429253" y="7760715"/>
              <a:ext cx="568179" cy="1371851"/>
            </a:xfrm>
            <a:custGeom>
              <a:avLst/>
              <a:gdLst>
                <a:gd name="connsiteX0" fmla="*/ 567947 w 568179"/>
                <a:gd name="connsiteY0" fmla="*/ 2160 h 1371851"/>
                <a:gd name="connsiteX1" fmla="*/ 329822 w 568179"/>
                <a:gd name="connsiteY1" fmla="*/ 491110 h 1371851"/>
                <a:gd name="connsiteX2" fmla="*/ 25022 w 568179"/>
                <a:gd name="connsiteY2" fmla="*/ 1319785 h 1371851"/>
                <a:gd name="connsiteX3" fmla="*/ 56772 w 568179"/>
                <a:gd name="connsiteY3" fmla="*/ 1183260 h 1371851"/>
                <a:gd name="connsiteX4" fmla="*/ 367922 w 568179"/>
                <a:gd name="connsiteY4" fmla="*/ 348235 h 1371851"/>
                <a:gd name="connsiteX5" fmla="*/ 567947 w 568179"/>
                <a:gd name="connsiteY5" fmla="*/ 2160 h 137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79" h="1371851">
                  <a:moveTo>
                    <a:pt x="567947" y="2160"/>
                  </a:moveTo>
                  <a:cubicBezTo>
                    <a:pt x="561597" y="25972"/>
                    <a:pt x="420309" y="271506"/>
                    <a:pt x="329822" y="491110"/>
                  </a:cubicBezTo>
                  <a:cubicBezTo>
                    <a:pt x="239335" y="710714"/>
                    <a:pt x="70530" y="1204427"/>
                    <a:pt x="25022" y="1319785"/>
                  </a:cubicBezTo>
                  <a:cubicBezTo>
                    <a:pt x="-20486" y="1435143"/>
                    <a:pt x="-378" y="1345185"/>
                    <a:pt x="56772" y="1183260"/>
                  </a:cubicBezTo>
                  <a:cubicBezTo>
                    <a:pt x="113922" y="1021335"/>
                    <a:pt x="286430" y="541381"/>
                    <a:pt x="367922" y="348235"/>
                  </a:cubicBezTo>
                  <a:cubicBezTo>
                    <a:pt x="449414" y="155089"/>
                    <a:pt x="574297" y="-21652"/>
                    <a:pt x="567947" y="2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1C9FDBDC-CDFA-15FF-4E01-967CC8D24513}"/>
                </a:ext>
              </a:extLst>
            </p:cNvPr>
            <p:cNvSpPr/>
            <p:nvPr/>
          </p:nvSpPr>
          <p:spPr>
            <a:xfrm>
              <a:off x="2456913" y="7810200"/>
              <a:ext cx="445483" cy="1083827"/>
            </a:xfrm>
            <a:custGeom>
              <a:avLst/>
              <a:gdLst>
                <a:gd name="connsiteX0" fmla="*/ 445037 w 445483"/>
                <a:gd name="connsiteY0" fmla="*/ 6650 h 1083827"/>
                <a:gd name="connsiteX1" fmla="*/ 3712 w 445483"/>
                <a:gd name="connsiteY1" fmla="*/ 1079800 h 1083827"/>
                <a:gd name="connsiteX2" fmla="*/ 225962 w 445483"/>
                <a:gd name="connsiteY2" fmla="*/ 381300 h 1083827"/>
                <a:gd name="connsiteX3" fmla="*/ 89437 w 445483"/>
                <a:gd name="connsiteY3" fmla="*/ 613075 h 1083827"/>
                <a:gd name="connsiteX4" fmla="*/ 445037 w 445483"/>
                <a:gd name="connsiteY4" fmla="*/ 6650 h 108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83" h="1083827">
                  <a:moveTo>
                    <a:pt x="445037" y="6650"/>
                  </a:moveTo>
                  <a:cubicBezTo>
                    <a:pt x="430749" y="84438"/>
                    <a:pt x="40224" y="1017358"/>
                    <a:pt x="3712" y="1079800"/>
                  </a:cubicBezTo>
                  <a:cubicBezTo>
                    <a:pt x="-32800" y="1142242"/>
                    <a:pt x="211674" y="459088"/>
                    <a:pt x="225962" y="381300"/>
                  </a:cubicBezTo>
                  <a:cubicBezTo>
                    <a:pt x="240249" y="303513"/>
                    <a:pt x="52395" y="668108"/>
                    <a:pt x="89437" y="613075"/>
                  </a:cubicBezTo>
                  <a:cubicBezTo>
                    <a:pt x="126479" y="558042"/>
                    <a:pt x="459325" y="-71138"/>
                    <a:pt x="445037" y="6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3B1B1F05-FB73-D721-B07A-39EA7D7A733F}"/>
                </a:ext>
              </a:extLst>
            </p:cNvPr>
            <p:cNvSpPr/>
            <p:nvPr/>
          </p:nvSpPr>
          <p:spPr>
            <a:xfrm>
              <a:off x="2118224" y="7384367"/>
              <a:ext cx="1306759" cy="1408083"/>
            </a:xfrm>
            <a:custGeom>
              <a:avLst/>
              <a:gdLst>
                <a:gd name="connsiteX0" fmla="*/ 1298076 w 1306759"/>
                <a:gd name="connsiteY0" fmla="*/ 3858 h 1408083"/>
                <a:gd name="connsiteX1" fmla="*/ 647201 w 1306759"/>
                <a:gd name="connsiteY1" fmla="*/ 324533 h 1408083"/>
                <a:gd name="connsiteX2" fmla="*/ 237626 w 1306759"/>
                <a:gd name="connsiteY2" fmla="*/ 867458 h 1408083"/>
                <a:gd name="connsiteX3" fmla="*/ 263026 w 1306759"/>
                <a:gd name="connsiteY3" fmla="*/ 832533 h 1408083"/>
                <a:gd name="connsiteX4" fmla="*/ 12201 w 1306759"/>
                <a:gd name="connsiteY4" fmla="*/ 1381808 h 1408083"/>
                <a:gd name="connsiteX5" fmla="*/ 85226 w 1306759"/>
                <a:gd name="connsiteY5" fmla="*/ 1226233 h 1408083"/>
                <a:gd name="connsiteX6" fmla="*/ 482101 w 1306759"/>
                <a:gd name="connsiteY6" fmla="*/ 410258 h 1408083"/>
                <a:gd name="connsiteX7" fmla="*/ 983751 w 1306759"/>
                <a:gd name="connsiteY7" fmla="*/ 162608 h 1408083"/>
                <a:gd name="connsiteX8" fmla="*/ 1298076 w 1306759"/>
                <a:gd name="connsiteY8" fmla="*/ 3858 h 14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759" h="1408083">
                  <a:moveTo>
                    <a:pt x="1298076" y="3858"/>
                  </a:moveTo>
                  <a:cubicBezTo>
                    <a:pt x="1241984" y="30846"/>
                    <a:pt x="823943" y="180600"/>
                    <a:pt x="647201" y="324533"/>
                  </a:cubicBezTo>
                  <a:cubicBezTo>
                    <a:pt x="470459" y="468466"/>
                    <a:pt x="301655" y="782791"/>
                    <a:pt x="237626" y="867458"/>
                  </a:cubicBezTo>
                  <a:cubicBezTo>
                    <a:pt x="173597" y="952125"/>
                    <a:pt x="300597" y="746808"/>
                    <a:pt x="263026" y="832533"/>
                  </a:cubicBezTo>
                  <a:cubicBezTo>
                    <a:pt x="225455" y="918258"/>
                    <a:pt x="41834" y="1316191"/>
                    <a:pt x="12201" y="1381808"/>
                  </a:cubicBezTo>
                  <a:cubicBezTo>
                    <a:pt x="-17432" y="1447425"/>
                    <a:pt x="6909" y="1388158"/>
                    <a:pt x="85226" y="1226233"/>
                  </a:cubicBezTo>
                  <a:cubicBezTo>
                    <a:pt x="163543" y="1064308"/>
                    <a:pt x="332347" y="587529"/>
                    <a:pt x="482101" y="410258"/>
                  </a:cubicBezTo>
                  <a:cubicBezTo>
                    <a:pt x="631855" y="232987"/>
                    <a:pt x="841934" y="227166"/>
                    <a:pt x="983751" y="162608"/>
                  </a:cubicBezTo>
                  <a:cubicBezTo>
                    <a:pt x="1125568" y="98050"/>
                    <a:pt x="1354168" y="-23130"/>
                    <a:pt x="1298076" y="3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8BB96E74-BB7E-5C26-3C4F-797B3AA02587}"/>
                </a:ext>
              </a:extLst>
            </p:cNvPr>
            <p:cNvSpPr/>
            <p:nvPr/>
          </p:nvSpPr>
          <p:spPr>
            <a:xfrm>
              <a:off x="2035530" y="8947938"/>
              <a:ext cx="415031" cy="1083191"/>
            </a:xfrm>
            <a:custGeom>
              <a:avLst/>
              <a:gdLst>
                <a:gd name="connsiteX0" fmla="*/ 412395 w 415031"/>
                <a:gd name="connsiteY0" fmla="*/ 8737 h 1083191"/>
                <a:gd name="connsiteX1" fmla="*/ 393345 w 415031"/>
                <a:gd name="connsiteY1" fmla="*/ 59537 h 1083191"/>
                <a:gd name="connsiteX2" fmla="*/ 15520 w 415031"/>
                <a:gd name="connsiteY2" fmla="*/ 1031087 h 1083191"/>
                <a:gd name="connsiteX3" fmla="*/ 104420 w 415031"/>
                <a:gd name="connsiteY3" fmla="*/ 869162 h 1083191"/>
                <a:gd name="connsiteX4" fmla="*/ 396520 w 415031"/>
                <a:gd name="connsiteY4" fmla="*/ 170662 h 1083191"/>
                <a:gd name="connsiteX5" fmla="*/ 323495 w 415031"/>
                <a:gd name="connsiteY5" fmla="*/ 275437 h 1083191"/>
                <a:gd name="connsiteX6" fmla="*/ 412395 w 415031"/>
                <a:gd name="connsiteY6" fmla="*/ 8737 h 108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031" h="1083191">
                  <a:moveTo>
                    <a:pt x="412395" y="8737"/>
                  </a:moveTo>
                  <a:cubicBezTo>
                    <a:pt x="424037" y="-27246"/>
                    <a:pt x="393345" y="59537"/>
                    <a:pt x="393345" y="59537"/>
                  </a:cubicBezTo>
                  <a:cubicBezTo>
                    <a:pt x="327199" y="229929"/>
                    <a:pt x="63674" y="896150"/>
                    <a:pt x="15520" y="1031087"/>
                  </a:cubicBezTo>
                  <a:cubicBezTo>
                    <a:pt x="-32634" y="1166024"/>
                    <a:pt x="40920" y="1012566"/>
                    <a:pt x="104420" y="869162"/>
                  </a:cubicBezTo>
                  <a:cubicBezTo>
                    <a:pt x="167920" y="725758"/>
                    <a:pt x="360008" y="269616"/>
                    <a:pt x="396520" y="170662"/>
                  </a:cubicBezTo>
                  <a:cubicBezTo>
                    <a:pt x="433032" y="71708"/>
                    <a:pt x="318733" y="303483"/>
                    <a:pt x="323495" y="275437"/>
                  </a:cubicBezTo>
                  <a:cubicBezTo>
                    <a:pt x="328257" y="247391"/>
                    <a:pt x="400753" y="44720"/>
                    <a:pt x="412395" y="87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66ABBDEF-6104-3AAB-A412-3723DC44DB96}"/>
                </a:ext>
              </a:extLst>
            </p:cNvPr>
            <p:cNvSpPr/>
            <p:nvPr/>
          </p:nvSpPr>
          <p:spPr>
            <a:xfrm>
              <a:off x="1885936" y="8636682"/>
              <a:ext cx="280356" cy="1198030"/>
            </a:xfrm>
            <a:custGeom>
              <a:avLst/>
              <a:gdLst>
                <a:gd name="connsiteX0" fmla="*/ 206389 w 280356"/>
                <a:gd name="connsiteY0" fmla="*/ 5668 h 1198030"/>
                <a:gd name="connsiteX1" fmla="*/ 57164 w 280356"/>
                <a:gd name="connsiteY1" fmla="*/ 729568 h 1198030"/>
                <a:gd name="connsiteX2" fmla="*/ 66689 w 280356"/>
                <a:gd name="connsiteY2" fmla="*/ 720043 h 1198030"/>
                <a:gd name="connsiteX3" fmla="*/ 14 w 280356"/>
                <a:gd name="connsiteY3" fmla="*/ 1196293 h 1198030"/>
                <a:gd name="connsiteX4" fmla="*/ 73039 w 280356"/>
                <a:gd name="connsiteY4" fmla="*/ 891493 h 1198030"/>
                <a:gd name="connsiteX5" fmla="*/ 279414 w 280356"/>
                <a:gd name="connsiteY5" fmla="*/ 34243 h 1198030"/>
                <a:gd name="connsiteX6" fmla="*/ 152414 w 280356"/>
                <a:gd name="connsiteY6" fmla="*/ 373968 h 1198030"/>
                <a:gd name="connsiteX7" fmla="*/ 206389 w 280356"/>
                <a:gd name="connsiteY7" fmla="*/ 5668 h 119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356" h="1198030">
                  <a:moveTo>
                    <a:pt x="206389" y="5668"/>
                  </a:moveTo>
                  <a:cubicBezTo>
                    <a:pt x="190514" y="64935"/>
                    <a:pt x="80447" y="610506"/>
                    <a:pt x="57164" y="729568"/>
                  </a:cubicBezTo>
                  <a:cubicBezTo>
                    <a:pt x="33881" y="848630"/>
                    <a:pt x="76214" y="642256"/>
                    <a:pt x="66689" y="720043"/>
                  </a:cubicBezTo>
                  <a:cubicBezTo>
                    <a:pt x="57164" y="797830"/>
                    <a:pt x="-1044" y="1167718"/>
                    <a:pt x="14" y="1196293"/>
                  </a:cubicBezTo>
                  <a:cubicBezTo>
                    <a:pt x="1072" y="1224868"/>
                    <a:pt x="73039" y="891493"/>
                    <a:pt x="73039" y="891493"/>
                  </a:cubicBezTo>
                  <a:cubicBezTo>
                    <a:pt x="119606" y="697818"/>
                    <a:pt x="266185" y="120497"/>
                    <a:pt x="279414" y="34243"/>
                  </a:cubicBezTo>
                  <a:cubicBezTo>
                    <a:pt x="292643" y="-52011"/>
                    <a:pt x="162468" y="376614"/>
                    <a:pt x="152414" y="373968"/>
                  </a:cubicBezTo>
                  <a:cubicBezTo>
                    <a:pt x="142360" y="371322"/>
                    <a:pt x="222264" y="-53599"/>
                    <a:pt x="206389" y="56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0BD4B52A-9F11-2CC4-E5CC-1A87327B74C2}"/>
                </a:ext>
              </a:extLst>
            </p:cNvPr>
            <p:cNvSpPr/>
            <p:nvPr/>
          </p:nvSpPr>
          <p:spPr>
            <a:xfrm>
              <a:off x="1669858" y="9334785"/>
              <a:ext cx="1296771" cy="1487693"/>
            </a:xfrm>
            <a:custGeom>
              <a:avLst/>
              <a:gdLst>
                <a:gd name="connsiteX0" fmla="*/ 1292417 w 1296771"/>
                <a:gd name="connsiteY0" fmla="*/ 6065 h 1487693"/>
                <a:gd name="connsiteX1" fmla="*/ 397067 w 1296771"/>
                <a:gd name="connsiteY1" fmla="*/ 907765 h 1487693"/>
                <a:gd name="connsiteX2" fmla="*/ 16067 w 1296771"/>
                <a:gd name="connsiteY2" fmla="*/ 1472915 h 1487693"/>
                <a:gd name="connsiteX3" fmla="*/ 168467 w 1296771"/>
                <a:gd name="connsiteY3" fmla="*/ 1234790 h 1487693"/>
                <a:gd name="connsiteX4" fmla="*/ 1028892 w 1296771"/>
                <a:gd name="connsiteY4" fmla="*/ 317215 h 1487693"/>
                <a:gd name="connsiteX5" fmla="*/ 749492 w 1296771"/>
                <a:gd name="connsiteY5" fmla="*/ 504540 h 1487693"/>
                <a:gd name="connsiteX6" fmla="*/ 1292417 w 1296771"/>
                <a:gd name="connsiteY6" fmla="*/ 6065 h 148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771" h="1487693">
                  <a:moveTo>
                    <a:pt x="1292417" y="6065"/>
                  </a:moveTo>
                  <a:cubicBezTo>
                    <a:pt x="1233679" y="73269"/>
                    <a:pt x="609792" y="663290"/>
                    <a:pt x="397067" y="907765"/>
                  </a:cubicBezTo>
                  <a:cubicBezTo>
                    <a:pt x="184342" y="1152240"/>
                    <a:pt x="54167" y="1418411"/>
                    <a:pt x="16067" y="1472915"/>
                  </a:cubicBezTo>
                  <a:cubicBezTo>
                    <a:pt x="-22033" y="1527419"/>
                    <a:pt x="-337" y="1427407"/>
                    <a:pt x="168467" y="1234790"/>
                  </a:cubicBezTo>
                  <a:cubicBezTo>
                    <a:pt x="337271" y="1042173"/>
                    <a:pt x="932055" y="438923"/>
                    <a:pt x="1028892" y="317215"/>
                  </a:cubicBezTo>
                  <a:cubicBezTo>
                    <a:pt x="1125729" y="195507"/>
                    <a:pt x="701867" y="557986"/>
                    <a:pt x="749492" y="504540"/>
                  </a:cubicBezTo>
                  <a:cubicBezTo>
                    <a:pt x="797117" y="451094"/>
                    <a:pt x="1351155" y="-61139"/>
                    <a:pt x="1292417" y="6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DCE496D3-DC46-C753-BE59-495F6931F5DF}"/>
                </a:ext>
              </a:extLst>
            </p:cNvPr>
            <p:cNvSpPr/>
            <p:nvPr/>
          </p:nvSpPr>
          <p:spPr>
            <a:xfrm>
              <a:off x="1743538" y="9199261"/>
              <a:ext cx="559583" cy="1491693"/>
            </a:xfrm>
            <a:custGeom>
              <a:avLst/>
              <a:gdLst>
                <a:gd name="connsiteX0" fmla="*/ 517062 w 559583"/>
                <a:gd name="connsiteY0" fmla="*/ 90789 h 1491693"/>
                <a:gd name="connsiteX1" fmla="*/ 37637 w 559583"/>
                <a:gd name="connsiteY1" fmla="*/ 1402064 h 1491693"/>
                <a:gd name="connsiteX2" fmla="*/ 82087 w 559583"/>
                <a:gd name="connsiteY2" fmla="*/ 1249664 h 1491693"/>
                <a:gd name="connsiteX3" fmla="*/ 488487 w 559583"/>
                <a:gd name="connsiteY3" fmla="*/ 233664 h 1491693"/>
                <a:gd name="connsiteX4" fmla="*/ 517062 w 559583"/>
                <a:gd name="connsiteY4" fmla="*/ 90789 h 149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583" h="1491693">
                  <a:moveTo>
                    <a:pt x="517062" y="90789"/>
                  </a:moveTo>
                  <a:cubicBezTo>
                    <a:pt x="441920" y="285522"/>
                    <a:pt x="110133" y="1208918"/>
                    <a:pt x="37637" y="1402064"/>
                  </a:cubicBezTo>
                  <a:cubicBezTo>
                    <a:pt x="-34859" y="1595210"/>
                    <a:pt x="6945" y="1444397"/>
                    <a:pt x="82087" y="1249664"/>
                  </a:cubicBezTo>
                  <a:cubicBezTo>
                    <a:pt x="157229" y="1054931"/>
                    <a:pt x="418637" y="419401"/>
                    <a:pt x="488487" y="233664"/>
                  </a:cubicBezTo>
                  <a:cubicBezTo>
                    <a:pt x="558337" y="47927"/>
                    <a:pt x="592204" y="-103944"/>
                    <a:pt x="517062" y="90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BB0A6C0F-8AB3-9FD8-BA15-B04299CF9488}"/>
                </a:ext>
              </a:extLst>
            </p:cNvPr>
            <p:cNvSpPr/>
            <p:nvPr/>
          </p:nvSpPr>
          <p:spPr>
            <a:xfrm>
              <a:off x="1794075" y="9417050"/>
              <a:ext cx="808470" cy="1132938"/>
            </a:xfrm>
            <a:custGeom>
              <a:avLst/>
              <a:gdLst>
                <a:gd name="connsiteX0" fmla="*/ 231575 w 808470"/>
                <a:gd name="connsiteY0" fmla="*/ 603250 h 1132938"/>
                <a:gd name="connsiteX1" fmla="*/ 18850 w 808470"/>
                <a:gd name="connsiteY1" fmla="*/ 1098550 h 1132938"/>
                <a:gd name="connsiteX2" fmla="*/ 98225 w 808470"/>
                <a:gd name="connsiteY2" fmla="*/ 987425 h 1132938"/>
                <a:gd name="connsiteX3" fmla="*/ 793550 w 808470"/>
                <a:gd name="connsiteY3" fmla="*/ 161925 h 1132938"/>
                <a:gd name="connsiteX4" fmla="*/ 580825 w 808470"/>
                <a:gd name="connsiteY4" fmla="*/ 346075 h 1132938"/>
                <a:gd name="connsiteX5" fmla="*/ 653850 w 808470"/>
                <a:gd name="connsiteY5" fmla="*/ 0 h 1132938"/>
                <a:gd name="connsiteX6" fmla="*/ 393500 w 808470"/>
                <a:gd name="connsiteY6" fmla="*/ 349250 h 1132938"/>
                <a:gd name="connsiteX7" fmla="*/ 412550 w 808470"/>
                <a:gd name="connsiteY7" fmla="*/ 400050 h 1132938"/>
                <a:gd name="connsiteX8" fmla="*/ 244275 w 808470"/>
                <a:gd name="connsiteY8" fmla="*/ 654050 h 1132938"/>
                <a:gd name="connsiteX9" fmla="*/ 231575 w 808470"/>
                <a:gd name="connsiteY9" fmla="*/ 603250 h 113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8470" h="1132938">
                  <a:moveTo>
                    <a:pt x="231575" y="603250"/>
                  </a:moveTo>
                  <a:cubicBezTo>
                    <a:pt x="194004" y="677333"/>
                    <a:pt x="41075" y="1034521"/>
                    <a:pt x="18850" y="1098550"/>
                  </a:cubicBezTo>
                  <a:cubicBezTo>
                    <a:pt x="-3375" y="1162579"/>
                    <a:pt x="-30892" y="1143529"/>
                    <a:pt x="98225" y="987425"/>
                  </a:cubicBezTo>
                  <a:cubicBezTo>
                    <a:pt x="227342" y="831321"/>
                    <a:pt x="713117" y="268817"/>
                    <a:pt x="793550" y="161925"/>
                  </a:cubicBezTo>
                  <a:cubicBezTo>
                    <a:pt x="873983" y="55033"/>
                    <a:pt x="604108" y="373062"/>
                    <a:pt x="580825" y="346075"/>
                  </a:cubicBezTo>
                  <a:cubicBezTo>
                    <a:pt x="557542" y="319087"/>
                    <a:pt x="685071" y="-529"/>
                    <a:pt x="653850" y="0"/>
                  </a:cubicBezTo>
                  <a:cubicBezTo>
                    <a:pt x="622629" y="529"/>
                    <a:pt x="433717" y="282575"/>
                    <a:pt x="393500" y="349250"/>
                  </a:cubicBezTo>
                  <a:cubicBezTo>
                    <a:pt x="353283" y="415925"/>
                    <a:pt x="437421" y="349250"/>
                    <a:pt x="412550" y="400050"/>
                  </a:cubicBezTo>
                  <a:cubicBezTo>
                    <a:pt x="387679" y="450850"/>
                    <a:pt x="272321" y="618067"/>
                    <a:pt x="244275" y="654050"/>
                  </a:cubicBezTo>
                  <a:cubicBezTo>
                    <a:pt x="216229" y="690033"/>
                    <a:pt x="269146" y="529167"/>
                    <a:pt x="231575" y="6032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E64059D1-716E-769C-1674-ECAC16808CFB}"/>
                </a:ext>
              </a:extLst>
            </p:cNvPr>
            <p:cNvSpPr/>
            <p:nvPr/>
          </p:nvSpPr>
          <p:spPr>
            <a:xfrm>
              <a:off x="1825336" y="9834647"/>
              <a:ext cx="60631" cy="348762"/>
            </a:xfrm>
            <a:custGeom>
              <a:avLst/>
              <a:gdLst>
                <a:gd name="connsiteX0" fmla="*/ 60614 w 60631"/>
                <a:gd name="connsiteY0" fmla="*/ 1503 h 348762"/>
                <a:gd name="connsiteX1" fmla="*/ 3464 w 60631"/>
                <a:gd name="connsiteY1" fmla="*/ 341228 h 348762"/>
                <a:gd name="connsiteX2" fmla="*/ 9814 w 60631"/>
                <a:gd name="connsiteY2" fmla="*/ 220578 h 348762"/>
                <a:gd name="connsiteX3" fmla="*/ 60614 w 60631"/>
                <a:gd name="connsiteY3" fmla="*/ 1503 h 34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1" h="348762">
                  <a:moveTo>
                    <a:pt x="60614" y="1503"/>
                  </a:moveTo>
                  <a:cubicBezTo>
                    <a:pt x="59556" y="21611"/>
                    <a:pt x="11931" y="304716"/>
                    <a:pt x="3464" y="341228"/>
                  </a:cubicBezTo>
                  <a:cubicBezTo>
                    <a:pt x="-5003" y="377741"/>
                    <a:pt x="3993" y="272436"/>
                    <a:pt x="9814" y="220578"/>
                  </a:cubicBezTo>
                  <a:cubicBezTo>
                    <a:pt x="15635" y="168720"/>
                    <a:pt x="61672" y="-18605"/>
                    <a:pt x="60614" y="1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E3A9FF4B-EB07-6725-5A1C-8BEF4F15E42C}"/>
                </a:ext>
              </a:extLst>
            </p:cNvPr>
            <p:cNvSpPr/>
            <p:nvPr/>
          </p:nvSpPr>
          <p:spPr>
            <a:xfrm>
              <a:off x="1694107" y="7407828"/>
              <a:ext cx="789217" cy="639839"/>
            </a:xfrm>
            <a:custGeom>
              <a:avLst/>
              <a:gdLst>
                <a:gd name="connsiteX0" fmla="*/ 785568 w 789217"/>
                <a:gd name="connsiteY0" fmla="*/ 2622 h 639839"/>
                <a:gd name="connsiteX1" fmla="*/ 547443 w 789217"/>
                <a:gd name="connsiteY1" fmla="*/ 97872 h 639839"/>
                <a:gd name="connsiteX2" fmla="*/ 382343 w 789217"/>
                <a:gd name="connsiteY2" fmla="*/ 313772 h 639839"/>
                <a:gd name="connsiteX3" fmla="*/ 426793 w 789217"/>
                <a:gd name="connsiteY3" fmla="*/ 285197 h 639839"/>
                <a:gd name="connsiteX4" fmla="*/ 318843 w 789217"/>
                <a:gd name="connsiteY4" fmla="*/ 355047 h 639839"/>
                <a:gd name="connsiteX5" fmla="*/ 1343 w 789217"/>
                <a:gd name="connsiteY5" fmla="*/ 326472 h 639839"/>
                <a:gd name="connsiteX6" fmla="*/ 214068 w 789217"/>
                <a:gd name="connsiteY6" fmla="*/ 396322 h 639839"/>
                <a:gd name="connsiteX7" fmla="*/ 439493 w 789217"/>
                <a:gd name="connsiteY7" fmla="*/ 637622 h 639839"/>
                <a:gd name="connsiteX8" fmla="*/ 347418 w 789217"/>
                <a:gd name="connsiteY8" fmla="*/ 516972 h 639839"/>
                <a:gd name="connsiteX9" fmla="*/ 429968 w 789217"/>
                <a:gd name="connsiteY9" fmla="*/ 529672 h 639839"/>
                <a:gd name="connsiteX10" fmla="*/ 334718 w 789217"/>
                <a:gd name="connsiteY10" fmla="*/ 513797 h 639839"/>
                <a:gd name="connsiteX11" fmla="*/ 407743 w 789217"/>
                <a:gd name="connsiteY11" fmla="*/ 393147 h 639839"/>
                <a:gd name="connsiteX12" fmla="*/ 449018 w 789217"/>
                <a:gd name="connsiteY12" fmla="*/ 377272 h 639839"/>
                <a:gd name="connsiteX13" fmla="*/ 274393 w 789217"/>
                <a:gd name="connsiteY13" fmla="*/ 370922 h 639839"/>
                <a:gd name="connsiteX14" fmla="*/ 414093 w 789217"/>
                <a:gd name="connsiteY14" fmla="*/ 212172 h 639839"/>
                <a:gd name="connsiteX15" fmla="*/ 347418 w 789217"/>
                <a:gd name="connsiteY15" fmla="*/ 193122 h 639839"/>
                <a:gd name="connsiteX16" fmla="*/ 785568 w 789217"/>
                <a:gd name="connsiteY16" fmla="*/ 2622 h 6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9217" h="639839">
                  <a:moveTo>
                    <a:pt x="785568" y="2622"/>
                  </a:moveTo>
                  <a:cubicBezTo>
                    <a:pt x="818905" y="-13253"/>
                    <a:pt x="614647" y="46014"/>
                    <a:pt x="547443" y="97872"/>
                  </a:cubicBezTo>
                  <a:cubicBezTo>
                    <a:pt x="480239" y="149730"/>
                    <a:pt x="402451" y="282551"/>
                    <a:pt x="382343" y="313772"/>
                  </a:cubicBezTo>
                  <a:cubicBezTo>
                    <a:pt x="362235" y="344993"/>
                    <a:pt x="426793" y="285197"/>
                    <a:pt x="426793" y="285197"/>
                  </a:cubicBezTo>
                  <a:cubicBezTo>
                    <a:pt x="416210" y="292076"/>
                    <a:pt x="389751" y="348168"/>
                    <a:pt x="318843" y="355047"/>
                  </a:cubicBezTo>
                  <a:cubicBezTo>
                    <a:pt x="247935" y="361926"/>
                    <a:pt x="18805" y="319593"/>
                    <a:pt x="1343" y="326472"/>
                  </a:cubicBezTo>
                  <a:cubicBezTo>
                    <a:pt x="-16119" y="333351"/>
                    <a:pt x="141043" y="344464"/>
                    <a:pt x="214068" y="396322"/>
                  </a:cubicBezTo>
                  <a:cubicBezTo>
                    <a:pt x="287093" y="448180"/>
                    <a:pt x="417268" y="617514"/>
                    <a:pt x="439493" y="637622"/>
                  </a:cubicBezTo>
                  <a:cubicBezTo>
                    <a:pt x="461718" y="657730"/>
                    <a:pt x="349005" y="534964"/>
                    <a:pt x="347418" y="516972"/>
                  </a:cubicBezTo>
                  <a:cubicBezTo>
                    <a:pt x="345830" y="498980"/>
                    <a:pt x="432085" y="530201"/>
                    <a:pt x="429968" y="529672"/>
                  </a:cubicBezTo>
                  <a:cubicBezTo>
                    <a:pt x="427851" y="529143"/>
                    <a:pt x="338422" y="536551"/>
                    <a:pt x="334718" y="513797"/>
                  </a:cubicBezTo>
                  <a:cubicBezTo>
                    <a:pt x="331014" y="491043"/>
                    <a:pt x="388693" y="415901"/>
                    <a:pt x="407743" y="393147"/>
                  </a:cubicBezTo>
                  <a:cubicBezTo>
                    <a:pt x="426793" y="370393"/>
                    <a:pt x="471243" y="380976"/>
                    <a:pt x="449018" y="377272"/>
                  </a:cubicBezTo>
                  <a:cubicBezTo>
                    <a:pt x="426793" y="373568"/>
                    <a:pt x="280214" y="398439"/>
                    <a:pt x="274393" y="370922"/>
                  </a:cubicBezTo>
                  <a:cubicBezTo>
                    <a:pt x="268572" y="343405"/>
                    <a:pt x="401922" y="241805"/>
                    <a:pt x="414093" y="212172"/>
                  </a:cubicBezTo>
                  <a:cubicBezTo>
                    <a:pt x="426264" y="182539"/>
                    <a:pt x="287093" y="226460"/>
                    <a:pt x="347418" y="193122"/>
                  </a:cubicBezTo>
                  <a:cubicBezTo>
                    <a:pt x="407743" y="159784"/>
                    <a:pt x="752231" y="18497"/>
                    <a:pt x="785568" y="2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067143C0-72E9-B357-ECC6-51A2B2E01C3C}"/>
                </a:ext>
              </a:extLst>
            </p:cNvPr>
            <p:cNvSpPr/>
            <p:nvPr/>
          </p:nvSpPr>
          <p:spPr>
            <a:xfrm>
              <a:off x="495059" y="7707865"/>
              <a:ext cx="1477832" cy="1068356"/>
            </a:xfrm>
            <a:custGeom>
              <a:avLst/>
              <a:gdLst>
                <a:gd name="connsiteX0" fmla="*/ 241 w 1477832"/>
                <a:gd name="connsiteY0" fmla="*/ 1067835 h 1068356"/>
                <a:gd name="connsiteX1" fmla="*/ 406641 w 1477832"/>
                <a:gd name="connsiteY1" fmla="*/ 616985 h 1068356"/>
                <a:gd name="connsiteX2" fmla="*/ 346316 w 1477832"/>
                <a:gd name="connsiteY2" fmla="*/ 664610 h 1068356"/>
                <a:gd name="connsiteX3" fmla="*/ 571741 w 1477832"/>
                <a:gd name="connsiteY3" fmla="*/ 359810 h 1068356"/>
                <a:gd name="connsiteX4" fmla="*/ 501891 w 1477832"/>
                <a:gd name="connsiteY4" fmla="*/ 404260 h 1068356"/>
                <a:gd name="connsiteX5" fmla="*/ 889241 w 1477832"/>
                <a:gd name="connsiteY5" fmla="*/ 169310 h 1068356"/>
                <a:gd name="connsiteX6" fmla="*/ 809866 w 1477832"/>
                <a:gd name="connsiteY6" fmla="*/ 197885 h 1068356"/>
                <a:gd name="connsiteX7" fmla="*/ 1028941 w 1477832"/>
                <a:gd name="connsiteY7" fmla="*/ 105810 h 1068356"/>
                <a:gd name="connsiteX8" fmla="*/ 1152766 w 1477832"/>
                <a:gd name="connsiteY8" fmla="*/ 1035 h 1068356"/>
                <a:gd name="connsiteX9" fmla="*/ 1476616 w 1477832"/>
                <a:gd name="connsiteY9" fmla="*/ 51835 h 1068356"/>
                <a:gd name="connsiteX10" fmla="*/ 1251191 w 1477832"/>
                <a:gd name="connsiteY10" fmla="*/ 45485 h 1068356"/>
                <a:gd name="connsiteX11" fmla="*/ 946391 w 1477832"/>
                <a:gd name="connsiteY11" fmla="*/ 147085 h 1068356"/>
                <a:gd name="connsiteX12" fmla="*/ 552691 w 1477832"/>
                <a:gd name="connsiteY12" fmla="*/ 401085 h 1068356"/>
                <a:gd name="connsiteX13" fmla="*/ 482841 w 1477832"/>
                <a:gd name="connsiteY13" fmla="*/ 509035 h 1068356"/>
                <a:gd name="connsiteX14" fmla="*/ 546341 w 1477832"/>
                <a:gd name="connsiteY14" fmla="*/ 455060 h 1068356"/>
                <a:gd name="connsiteX15" fmla="*/ 378066 w 1477832"/>
                <a:gd name="connsiteY15" fmla="*/ 664610 h 1068356"/>
                <a:gd name="connsiteX16" fmla="*/ 279641 w 1477832"/>
                <a:gd name="connsiteY16" fmla="*/ 797960 h 1068356"/>
                <a:gd name="connsiteX17" fmla="*/ 346316 w 1477832"/>
                <a:gd name="connsiteY17" fmla="*/ 709060 h 1068356"/>
                <a:gd name="connsiteX18" fmla="*/ 241 w 1477832"/>
                <a:gd name="connsiteY18" fmla="*/ 1067835 h 106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7832" h="1068356">
                  <a:moveTo>
                    <a:pt x="241" y="1067835"/>
                  </a:moveTo>
                  <a:cubicBezTo>
                    <a:pt x="10295" y="1052489"/>
                    <a:pt x="348962" y="684189"/>
                    <a:pt x="406641" y="616985"/>
                  </a:cubicBezTo>
                  <a:cubicBezTo>
                    <a:pt x="464320" y="549781"/>
                    <a:pt x="318799" y="707472"/>
                    <a:pt x="346316" y="664610"/>
                  </a:cubicBezTo>
                  <a:cubicBezTo>
                    <a:pt x="373833" y="621748"/>
                    <a:pt x="545812" y="403202"/>
                    <a:pt x="571741" y="359810"/>
                  </a:cubicBezTo>
                  <a:cubicBezTo>
                    <a:pt x="597670" y="316418"/>
                    <a:pt x="501891" y="404260"/>
                    <a:pt x="501891" y="404260"/>
                  </a:cubicBezTo>
                  <a:lnTo>
                    <a:pt x="889241" y="169310"/>
                  </a:lnTo>
                  <a:cubicBezTo>
                    <a:pt x="940570" y="134914"/>
                    <a:pt x="786583" y="208468"/>
                    <a:pt x="809866" y="197885"/>
                  </a:cubicBezTo>
                  <a:cubicBezTo>
                    <a:pt x="833149" y="187302"/>
                    <a:pt x="971791" y="138618"/>
                    <a:pt x="1028941" y="105810"/>
                  </a:cubicBezTo>
                  <a:cubicBezTo>
                    <a:pt x="1086091" y="73002"/>
                    <a:pt x="1078154" y="10031"/>
                    <a:pt x="1152766" y="1035"/>
                  </a:cubicBezTo>
                  <a:cubicBezTo>
                    <a:pt x="1227378" y="-7961"/>
                    <a:pt x="1460212" y="44427"/>
                    <a:pt x="1476616" y="51835"/>
                  </a:cubicBezTo>
                  <a:cubicBezTo>
                    <a:pt x="1493020" y="59243"/>
                    <a:pt x="1339562" y="29610"/>
                    <a:pt x="1251191" y="45485"/>
                  </a:cubicBezTo>
                  <a:cubicBezTo>
                    <a:pt x="1162820" y="61360"/>
                    <a:pt x="1062808" y="87818"/>
                    <a:pt x="946391" y="147085"/>
                  </a:cubicBezTo>
                  <a:cubicBezTo>
                    <a:pt x="829974" y="206352"/>
                    <a:pt x="629949" y="340760"/>
                    <a:pt x="552691" y="401085"/>
                  </a:cubicBezTo>
                  <a:cubicBezTo>
                    <a:pt x="475433" y="461410"/>
                    <a:pt x="483899" y="500039"/>
                    <a:pt x="482841" y="509035"/>
                  </a:cubicBezTo>
                  <a:cubicBezTo>
                    <a:pt x="481783" y="518031"/>
                    <a:pt x="563803" y="429131"/>
                    <a:pt x="546341" y="455060"/>
                  </a:cubicBezTo>
                  <a:cubicBezTo>
                    <a:pt x="528879" y="480989"/>
                    <a:pt x="422516" y="607460"/>
                    <a:pt x="378066" y="664610"/>
                  </a:cubicBezTo>
                  <a:cubicBezTo>
                    <a:pt x="333616" y="721760"/>
                    <a:pt x="284933" y="790552"/>
                    <a:pt x="279641" y="797960"/>
                  </a:cubicBezTo>
                  <a:cubicBezTo>
                    <a:pt x="274349" y="805368"/>
                    <a:pt x="395529" y="663022"/>
                    <a:pt x="346316" y="709060"/>
                  </a:cubicBezTo>
                  <a:cubicBezTo>
                    <a:pt x="297103" y="755098"/>
                    <a:pt x="-9813" y="1083181"/>
                    <a:pt x="241" y="10678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2F340AFD-6B8A-7785-B62D-FB81951923A9}"/>
                </a:ext>
              </a:extLst>
            </p:cNvPr>
            <p:cNvSpPr/>
            <p:nvPr/>
          </p:nvSpPr>
          <p:spPr>
            <a:xfrm>
              <a:off x="1606134" y="7842133"/>
              <a:ext cx="610376" cy="266380"/>
            </a:xfrm>
            <a:custGeom>
              <a:avLst/>
              <a:gdLst>
                <a:gd name="connsiteX0" fmla="*/ 416 w 610376"/>
                <a:gd name="connsiteY0" fmla="*/ 117 h 266380"/>
                <a:gd name="connsiteX1" fmla="*/ 200441 w 610376"/>
                <a:gd name="connsiteY1" fmla="*/ 104892 h 266380"/>
                <a:gd name="connsiteX2" fmla="*/ 216316 w 610376"/>
                <a:gd name="connsiteY2" fmla="*/ 57267 h 266380"/>
                <a:gd name="connsiteX3" fmla="*/ 400466 w 610376"/>
                <a:gd name="connsiteY3" fmla="*/ 260467 h 266380"/>
                <a:gd name="connsiteX4" fmla="*/ 375066 w 610376"/>
                <a:gd name="connsiteY4" fmla="*/ 216017 h 266380"/>
                <a:gd name="connsiteX5" fmla="*/ 476666 w 610376"/>
                <a:gd name="connsiteY5" fmla="*/ 260467 h 266380"/>
                <a:gd name="connsiteX6" fmla="*/ 610016 w 610376"/>
                <a:gd name="connsiteY6" fmla="*/ 79492 h 266380"/>
                <a:gd name="connsiteX7" fmla="*/ 511591 w 610376"/>
                <a:gd name="connsiteY7" fmla="*/ 235067 h 266380"/>
                <a:gd name="connsiteX8" fmla="*/ 381416 w 610376"/>
                <a:gd name="connsiteY8" fmla="*/ 231892 h 266380"/>
                <a:gd name="connsiteX9" fmla="*/ 238541 w 610376"/>
                <a:gd name="connsiteY9" fmla="*/ 101717 h 266380"/>
                <a:gd name="connsiteX10" fmla="*/ 114716 w 610376"/>
                <a:gd name="connsiteY10" fmla="*/ 22342 h 266380"/>
                <a:gd name="connsiteX11" fmla="*/ 146466 w 610376"/>
                <a:gd name="connsiteY11" fmla="*/ 82667 h 266380"/>
                <a:gd name="connsiteX12" fmla="*/ 416 w 610376"/>
                <a:gd name="connsiteY12" fmla="*/ 117 h 26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376" h="266380">
                  <a:moveTo>
                    <a:pt x="416" y="117"/>
                  </a:moveTo>
                  <a:cubicBezTo>
                    <a:pt x="9412" y="3821"/>
                    <a:pt x="164458" y="95367"/>
                    <a:pt x="200441" y="104892"/>
                  </a:cubicBezTo>
                  <a:cubicBezTo>
                    <a:pt x="236424" y="114417"/>
                    <a:pt x="182979" y="31338"/>
                    <a:pt x="216316" y="57267"/>
                  </a:cubicBezTo>
                  <a:cubicBezTo>
                    <a:pt x="249653" y="83196"/>
                    <a:pt x="374008" y="234009"/>
                    <a:pt x="400466" y="260467"/>
                  </a:cubicBezTo>
                  <a:cubicBezTo>
                    <a:pt x="426924" y="286925"/>
                    <a:pt x="362366" y="216017"/>
                    <a:pt x="375066" y="216017"/>
                  </a:cubicBezTo>
                  <a:cubicBezTo>
                    <a:pt x="387766" y="216017"/>
                    <a:pt x="437508" y="283221"/>
                    <a:pt x="476666" y="260467"/>
                  </a:cubicBezTo>
                  <a:cubicBezTo>
                    <a:pt x="515824" y="237713"/>
                    <a:pt x="604195" y="83725"/>
                    <a:pt x="610016" y="79492"/>
                  </a:cubicBezTo>
                  <a:cubicBezTo>
                    <a:pt x="615837" y="75259"/>
                    <a:pt x="549691" y="209667"/>
                    <a:pt x="511591" y="235067"/>
                  </a:cubicBezTo>
                  <a:cubicBezTo>
                    <a:pt x="473491" y="260467"/>
                    <a:pt x="426924" y="254117"/>
                    <a:pt x="381416" y="231892"/>
                  </a:cubicBezTo>
                  <a:cubicBezTo>
                    <a:pt x="335908" y="209667"/>
                    <a:pt x="282991" y="136642"/>
                    <a:pt x="238541" y="101717"/>
                  </a:cubicBezTo>
                  <a:cubicBezTo>
                    <a:pt x="194091" y="66792"/>
                    <a:pt x="130062" y="25517"/>
                    <a:pt x="114716" y="22342"/>
                  </a:cubicBezTo>
                  <a:cubicBezTo>
                    <a:pt x="99370" y="19167"/>
                    <a:pt x="161812" y="83725"/>
                    <a:pt x="146466" y="82667"/>
                  </a:cubicBezTo>
                  <a:cubicBezTo>
                    <a:pt x="131120" y="81609"/>
                    <a:pt x="-8580" y="-3587"/>
                    <a:pt x="416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134B0A92-D7BE-695A-D6D9-AD01F9A35CE3}"/>
                </a:ext>
              </a:extLst>
            </p:cNvPr>
            <p:cNvSpPr/>
            <p:nvPr/>
          </p:nvSpPr>
          <p:spPr>
            <a:xfrm>
              <a:off x="545456" y="7971240"/>
              <a:ext cx="718810" cy="815902"/>
            </a:xfrm>
            <a:custGeom>
              <a:avLst/>
              <a:gdLst>
                <a:gd name="connsiteX0" fmla="*/ 13344 w 718810"/>
                <a:gd name="connsiteY0" fmla="*/ 804460 h 815902"/>
                <a:gd name="connsiteX1" fmla="*/ 546744 w 718810"/>
                <a:gd name="connsiteY1" fmla="*/ 201210 h 815902"/>
                <a:gd name="connsiteX2" fmla="*/ 495944 w 718810"/>
                <a:gd name="connsiteY2" fmla="*/ 264710 h 815902"/>
                <a:gd name="connsiteX3" fmla="*/ 718194 w 718810"/>
                <a:gd name="connsiteY3" fmla="*/ 1185 h 815902"/>
                <a:gd name="connsiteX4" fmla="*/ 559444 w 718810"/>
                <a:gd name="connsiteY4" fmla="*/ 169460 h 815902"/>
                <a:gd name="connsiteX5" fmla="*/ 473719 w 718810"/>
                <a:gd name="connsiteY5" fmla="*/ 217085 h 815902"/>
                <a:gd name="connsiteX6" fmla="*/ 549919 w 718810"/>
                <a:gd name="connsiteY6" fmla="*/ 137710 h 815902"/>
                <a:gd name="connsiteX7" fmla="*/ 191144 w 718810"/>
                <a:gd name="connsiteY7" fmla="*/ 563160 h 815902"/>
                <a:gd name="connsiteX8" fmla="*/ 13344 w 718810"/>
                <a:gd name="connsiteY8" fmla="*/ 804460 h 8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8810" h="815902">
                  <a:moveTo>
                    <a:pt x="13344" y="804460"/>
                  </a:moveTo>
                  <a:cubicBezTo>
                    <a:pt x="72611" y="744135"/>
                    <a:pt x="466311" y="291168"/>
                    <a:pt x="546744" y="201210"/>
                  </a:cubicBezTo>
                  <a:cubicBezTo>
                    <a:pt x="627177" y="111252"/>
                    <a:pt x="467369" y="298047"/>
                    <a:pt x="495944" y="264710"/>
                  </a:cubicBezTo>
                  <a:cubicBezTo>
                    <a:pt x="524519" y="231372"/>
                    <a:pt x="707611" y="17060"/>
                    <a:pt x="718194" y="1185"/>
                  </a:cubicBezTo>
                  <a:cubicBezTo>
                    <a:pt x="728777" y="-14690"/>
                    <a:pt x="600190" y="133477"/>
                    <a:pt x="559444" y="169460"/>
                  </a:cubicBezTo>
                  <a:cubicBezTo>
                    <a:pt x="518698" y="205443"/>
                    <a:pt x="475306" y="222377"/>
                    <a:pt x="473719" y="217085"/>
                  </a:cubicBezTo>
                  <a:cubicBezTo>
                    <a:pt x="472132" y="211793"/>
                    <a:pt x="597015" y="80031"/>
                    <a:pt x="549919" y="137710"/>
                  </a:cubicBezTo>
                  <a:cubicBezTo>
                    <a:pt x="502823" y="195389"/>
                    <a:pt x="275811" y="454152"/>
                    <a:pt x="191144" y="563160"/>
                  </a:cubicBezTo>
                  <a:cubicBezTo>
                    <a:pt x="106477" y="672168"/>
                    <a:pt x="-45923" y="864785"/>
                    <a:pt x="13344" y="804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6CB60DF9-ABD9-E965-0E78-675154AA1715}"/>
                </a:ext>
              </a:extLst>
            </p:cNvPr>
            <p:cNvSpPr/>
            <p:nvPr/>
          </p:nvSpPr>
          <p:spPr>
            <a:xfrm>
              <a:off x="2209939" y="7280275"/>
              <a:ext cx="1206361" cy="611355"/>
            </a:xfrm>
            <a:custGeom>
              <a:avLst/>
              <a:gdLst>
                <a:gd name="connsiteX0" fmla="*/ 15736 w 1206361"/>
                <a:gd name="connsiteY0" fmla="*/ 606425 h 611355"/>
                <a:gd name="connsiteX1" fmla="*/ 666611 w 1206361"/>
                <a:gd name="connsiteY1" fmla="*/ 196850 h 611355"/>
                <a:gd name="connsiteX2" fmla="*/ 590411 w 1206361"/>
                <a:gd name="connsiteY2" fmla="*/ 203200 h 611355"/>
                <a:gd name="connsiteX3" fmla="*/ 1088886 w 1206361"/>
                <a:gd name="connsiteY3" fmla="*/ 41275 h 611355"/>
                <a:gd name="connsiteX4" fmla="*/ 1206361 w 1206361"/>
                <a:gd name="connsiteY4" fmla="*/ 0 h 611355"/>
                <a:gd name="connsiteX5" fmla="*/ 660261 w 1206361"/>
                <a:gd name="connsiteY5" fmla="*/ 190500 h 611355"/>
                <a:gd name="connsiteX6" fmla="*/ 314186 w 1206361"/>
                <a:gd name="connsiteY6" fmla="*/ 336550 h 611355"/>
                <a:gd name="connsiteX7" fmla="*/ 425311 w 1206361"/>
                <a:gd name="connsiteY7" fmla="*/ 311150 h 611355"/>
                <a:gd name="connsiteX8" fmla="*/ 104636 w 1206361"/>
                <a:gd name="connsiteY8" fmla="*/ 504825 h 611355"/>
                <a:gd name="connsiteX9" fmla="*/ 193536 w 1206361"/>
                <a:gd name="connsiteY9" fmla="*/ 428625 h 611355"/>
                <a:gd name="connsiteX10" fmla="*/ 15736 w 1206361"/>
                <a:gd name="connsiteY10" fmla="*/ 606425 h 6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6361" h="611355">
                  <a:moveTo>
                    <a:pt x="15736" y="606425"/>
                  </a:moveTo>
                  <a:cubicBezTo>
                    <a:pt x="94582" y="567796"/>
                    <a:pt x="570832" y="264054"/>
                    <a:pt x="666611" y="196850"/>
                  </a:cubicBezTo>
                  <a:cubicBezTo>
                    <a:pt x="762390" y="129646"/>
                    <a:pt x="520032" y="229129"/>
                    <a:pt x="590411" y="203200"/>
                  </a:cubicBezTo>
                  <a:cubicBezTo>
                    <a:pt x="660790" y="177271"/>
                    <a:pt x="986228" y="75142"/>
                    <a:pt x="1088886" y="41275"/>
                  </a:cubicBezTo>
                  <a:cubicBezTo>
                    <a:pt x="1191544" y="7408"/>
                    <a:pt x="1206361" y="0"/>
                    <a:pt x="1206361" y="0"/>
                  </a:cubicBezTo>
                  <a:cubicBezTo>
                    <a:pt x="1134924" y="24871"/>
                    <a:pt x="808957" y="134408"/>
                    <a:pt x="660261" y="190500"/>
                  </a:cubicBezTo>
                  <a:cubicBezTo>
                    <a:pt x="511565" y="246592"/>
                    <a:pt x="353344" y="316442"/>
                    <a:pt x="314186" y="336550"/>
                  </a:cubicBezTo>
                  <a:cubicBezTo>
                    <a:pt x="275028" y="356658"/>
                    <a:pt x="460236" y="283104"/>
                    <a:pt x="425311" y="311150"/>
                  </a:cubicBezTo>
                  <a:cubicBezTo>
                    <a:pt x="390386" y="339196"/>
                    <a:pt x="143265" y="485246"/>
                    <a:pt x="104636" y="504825"/>
                  </a:cubicBezTo>
                  <a:cubicBezTo>
                    <a:pt x="66007" y="524404"/>
                    <a:pt x="207824" y="412750"/>
                    <a:pt x="193536" y="428625"/>
                  </a:cubicBezTo>
                  <a:cubicBezTo>
                    <a:pt x="179249" y="444500"/>
                    <a:pt x="-63110" y="645054"/>
                    <a:pt x="15736" y="606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0CC84889-7403-8CB9-B46F-A95A1028C15B}"/>
                </a:ext>
              </a:extLst>
            </p:cNvPr>
            <p:cNvSpPr/>
            <p:nvPr/>
          </p:nvSpPr>
          <p:spPr>
            <a:xfrm>
              <a:off x="2611039" y="7310915"/>
              <a:ext cx="819132" cy="313709"/>
            </a:xfrm>
            <a:custGeom>
              <a:avLst/>
              <a:gdLst>
                <a:gd name="connsiteX0" fmla="*/ 84536 w 819132"/>
                <a:gd name="connsiteY0" fmla="*/ 286860 h 313709"/>
                <a:gd name="connsiteX1" fmla="*/ 817961 w 819132"/>
                <a:gd name="connsiteY1" fmla="*/ 1110 h 313709"/>
                <a:gd name="connsiteX2" fmla="*/ 249636 w 819132"/>
                <a:gd name="connsiteY2" fmla="*/ 191610 h 313709"/>
                <a:gd name="connsiteX3" fmla="*/ 33736 w 819132"/>
                <a:gd name="connsiteY3" fmla="*/ 286860 h 313709"/>
                <a:gd name="connsiteX4" fmla="*/ 84536 w 819132"/>
                <a:gd name="connsiteY4" fmla="*/ 286860 h 31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32" h="313709">
                  <a:moveTo>
                    <a:pt x="84536" y="286860"/>
                  </a:moveTo>
                  <a:cubicBezTo>
                    <a:pt x="215240" y="239235"/>
                    <a:pt x="790444" y="16985"/>
                    <a:pt x="817961" y="1110"/>
                  </a:cubicBezTo>
                  <a:cubicBezTo>
                    <a:pt x="845478" y="-14765"/>
                    <a:pt x="380340" y="143985"/>
                    <a:pt x="249636" y="191610"/>
                  </a:cubicBezTo>
                  <a:cubicBezTo>
                    <a:pt x="118932" y="239235"/>
                    <a:pt x="60723" y="265164"/>
                    <a:pt x="33736" y="286860"/>
                  </a:cubicBezTo>
                  <a:cubicBezTo>
                    <a:pt x="6749" y="308556"/>
                    <a:pt x="-46168" y="334485"/>
                    <a:pt x="84536" y="2868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F9FF7360-8559-0B20-2DA2-19EE9A392DD3}"/>
                </a:ext>
              </a:extLst>
            </p:cNvPr>
            <p:cNvSpPr/>
            <p:nvPr/>
          </p:nvSpPr>
          <p:spPr>
            <a:xfrm>
              <a:off x="2177941" y="7397611"/>
              <a:ext cx="1187650" cy="581262"/>
            </a:xfrm>
            <a:custGeom>
              <a:avLst/>
              <a:gdLst>
                <a:gd name="connsiteX0" fmla="*/ 1187559 w 1187650"/>
                <a:gd name="connsiteY0" fmla="*/ 139 h 581262"/>
                <a:gd name="connsiteX1" fmla="*/ 670034 w 1187650"/>
                <a:gd name="connsiteY1" fmla="*/ 177939 h 581262"/>
                <a:gd name="connsiteX2" fmla="*/ 263634 w 1187650"/>
                <a:gd name="connsiteY2" fmla="*/ 416064 h 581262"/>
                <a:gd name="connsiteX3" fmla="*/ 109 w 1187650"/>
                <a:gd name="connsiteY3" fmla="*/ 581164 h 581262"/>
                <a:gd name="connsiteX4" fmla="*/ 231884 w 1187650"/>
                <a:gd name="connsiteY4" fmla="*/ 393839 h 581262"/>
                <a:gd name="connsiteX5" fmla="*/ 292209 w 1187650"/>
                <a:gd name="connsiteY5" fmla="*/ 374789 h 581262"/>
                <a:gd name="connsiteX6" fmla="*/ 555734 w 1187650"/>
                <a:gd name="connsiteY6" fmla="*/ 279539 h 581262"/>
                <a:gd name="connsiteX7" fmla="*/ 587484 w 1187650"/>
                <a:gd name="connsiteY7" fmla="*/ 235089 h 581262"/>
                <a:gd name="connsiteX8" fmla="*/ 711309 w 1187650"/>
                <a:gd name="connsiteY8" fmla="*/ 149364 h 581262"/>
                <a:gd name="connsiteX9" fmla="*/ 1187559 w 1187650"/>
                <a:gd name="connsiteY9" fmla="*/ 139 h 58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7650" h="581262">
                  <a:moveTo>
                    <a:pt x="1187559" y="139"/>
                  </a:moveTo>
                  <a:cubicBezTo>
                    <a:pt x="1180680" y="4901"/>
                    <a:pt x="824021" y="108618"/>
                    <a:pt x="670034" y="177939"/>
                  </a:cubicBezTo>
                  <a:cubicBezTo>
                    <a:pt x="516047" y="247260"/>
                    <a:pt x="375288" y="348860"/>
                    <a:pt x="263634" y="416064"/>
                  </a:cubicBezTo>
                  <a:cubicBezTo>
                    <a:pt x="151980" y="483268"/>
                    <a:pt x="5401" y="584868"/>
                    <a:pt x="109" y="581164"/>
                  </a:cubicBezTo>
                  <a:cubicBezTo>
                    <a:pt x="-5183" y="577460"/>
                    <a:pt x="183201" y="428235"/>
                    <a:pt x="231884" y="393839"/>
                  </a:cubicBezTo>
                  <a:cubicBezTo>
                    <a:pt x="280567" y="359443"/>
                    <a:pt x="292209" y="374789"/>
                    <a:pt x="292209" y="374789"/>
                  </a:cubicBezTo>
                  <a:cubicBezTo>
                    <a:pt x="346184" y="355739"/>
                    <a:pt x="506522" y="302822"/>
                    <a:pt x="555734" y="279539"/>
                  </a:cubicBezTo>
                  <a:cubicBezTo>
                    <a:pt x="604946" y="256256"/>
                    <a:pt x="561555" y="256785"/>
                    <a:pt x="587484" y="235089"/>
                  </a:cubicBezTo>
                  <a:cubicBezTo>
                    <a:pt x="613413" y="213393"/>
                    <a:pt x="612884" y="184818"/>
                    <a:pt x="711309" y="149364"/>
                  </a:cubicBezTo>
                  <a:cubicBezTo>
                    <a:pt x="809734" y="113910"/>
                    <a:pt x="1194438" y="-4623"/>
                    <a:pt x="1187559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8F3BD1D1-6290-0AE2-F9E3-4A4720852E98}"/>
                </a:ext>
              </a:extLst>
            </p:cNvPr>
            <p:cNvSpPr/>
            <p:nvPr/>
          </p:nvSpPr>
          <p:spPr>
            <a:xfrm>
              <a:off x="1412725" y="8146840"/>
              <a:ext cx="691206" cy="1219954"/>
            </a:xfrm>
            <a:custGeom>
              <a:avLst/>
              <a:gdLst>
                <a:gd name="connsiteX0" fmla="*/ 689125 w 691206"/>
                <a:gd name="connsiteY0" fmla="*/ 3385 h 1219954"/>
                <a:gd name="connsiteX1" fmla="*/ 222400 w 691206"/>
                <a:gd name="connsiteY1" fmla="*/ 838410 h 1219954"/>
                <a:gd name="connsiteX2" fmla="*/ 19200 w 691206"/>
                <a:gd name="connsiteY2" fmla="*/ 1184485 h 1219954"/>
                <a:gd name="connsiteX3" fmla="*/ 689125 w 691206"/>
                <a:gd name="connsiteY3" fmla="*/ 3385 h 121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206" h="1219954">
                  <a:moveTo>
                    <a:pt x="689125" y="3385"/>
                  </a:moveTo>
                  <a:cubicBezTo>
                    <a:pt x="722992" y="-54294"/>
                    <a:pt x="334054" y="641560"/>
                    <a:pt x="222400" y="838410"/>
                  </a:cubicBezTo>
                  <a:cubicBezTo>
                    <a:pt x="110746" y="1035260"/>
                    <a:pt x="-57000" y="1320481"/>
                    <a:pt x="19200" y="1184485"/>
                  </a:cubicBezTo>
                  <a:cubicBezTo>
                    <a:pt x="95400" y="1048489"/>
                    <a:pt x="655258" y="61064"/>
                    <a:pt x="689125" y="33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5A3C02D6-A45B-E760-D88F-3279A274ECDF}"/>
                </a:ext>
              </a:extLst>
            </p:cNvPr>
            <p:cNvSpPr/>
            <p:nvPr/>
          </p:nvSpPr>
          <p:spPr>
            <a:xfrm>
              <a:off x="1361688" y="8125022"/>
              <a:ext cx="700360" cy="1320032"/>
            </a:xfrm>
            <a:custGeom>
              <a:avLst/>
              <a:gdLst>
                <a:gd name="connsiteX0" fmla="*/ 673487 w 700360"/>
                <a:gd name="connsiteY0" fmla="*/ 47428 h 1320032"/>
                <a:gd name="connsiteX1" fmla="*/ 9912 w 700360"/>
                <a:gd name="connsiteY1" fmla="*/ 1298378 h 1320032"/>
                <a:gd name="connsiteX2" fmla="*/ 257562 w 700360"/>
                <a:gd name="connsiteY2" fmla="*/ 872928 h 1320032"/>
                <a:gd name="connsiteX3" fmla="*/ 686187 w 700360"/>
                <a:gd name="connsiteY3" fmla="*/ 129978 h 1320032"/>
                <a:gd name="connsiteX4" fmla="*/ 584587 w 700360"/>
                <a:gd name="connsiteY4" fmla="*/ 247453 h 1320032"/>
                <a:gd name="connsiteX5" fmla="*/ 673487 w 700360"/>
                <a:gd name="connsiteY5" fmla="*/ 47428 h 132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360" h="1320032">
                  <a:moveTo>
                    <a:pt x="673487" y="47428"/>
                  </a:moveTo>
                  <a:cubicBezTo>
                    <a:pt x="577708" y="222582"/>
                    <a:pt x="79233" y="1160795"/>
                    <a:pt x="9912" y="1298378"/>
                  </a:cubicBezTo>
                  <a:cubicBezTo>
                    <a:pt x="-59409" y="1435961"/>
                    <a:pt x="257562" y="872928"/>
                    <a:pt x="257562" y="872928"/>
                  </a:cubicBezTo>
                  <a:cubicBezTo>
                    <a:pt x="370274" y="678195"/>
                    <a:pt x="631683" y="234224"/>
                    <a:pt x="686187" y="129978"/>
                  </a:cubicBezTo>
                  <a:cubicBezTo>
                    <a:pt x="740691" y="25732"/>
                    <a:pt x="591466" y="256978"/>
                    <a:pt x="584587" y="247453"/>
                  </a:cubicBezTo>
                  <a:cubicBezTo>
                    <a:pt x="577708" y="237928"/>
                    <a:pt x="769266" y="-127726"/>
                    <a:pt x="673487" y="47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BFED9D04-4B0B-FB7C-F440-578B9E4B5ACF}"/>
                </a:ext>
              </a:extLst>
            </p:cNvPr>
            <p:cNvSpPr/>
            <p:nvPr/>
          </p:nvSpPr>
          <p:spPr>
            <a:xfrm>
              <a:off x="971440" y="8193017"/>
              <a:ext cx="149454" cy="704341"/>
            </a:xfrm>
            <a:custGeom>
              <a:avLst/>
              <a:gdLst>
                <a:gd name="connsiteX0" fmla="*/ 149335 w 149454"/>
                <a:gd name="connsiteY0" fmla="*/ 1658 h 704341"/>
                <a:gd name="connsiteX1" fmla="*/ 73135 w 149454"/>
                <a:gd name="connsiteY1" fmla="*/ 157233 h 704341"/>
                <a:gd name="connsiteX2" fmla="*/ 92185 w 149454"/>
                <a:gd name="connsiteY2" fmla="*/ 306458 h 704341"/>
                <a:gd name="connsiteX3" fmla="*/ 92185 w 149454"/>
                <a:gd name="connsiteY3" fmla="*/ 268358 h 704341"/>
                <a:gd name="connsiteX4" fmla="*/ 110 w 149454"/>
                <a:gd name="connsiteY4" fmla="*/ 700158 h 704341"/>
                <a:gd name="connsiteX5" fmla="*/ 73135 w 149454"/>
                <a:gd name="connsiteY5" fmla="*/ 468383 h 704341"/>
                <a:gd name="connsiteX6" fmla="*/ 60435 w 149454"/>
                <a:gd name="connsiteY6" fmla="*/ 154058 h 704341"/>
                <a:gd name="connsiteX7" fmla="*/ 89010 w 149454"/>
                <a:gd name="connsiteY7" fmla="*/ 81033 h 704341"/>
                <a:gd name="connsiteX8" fmla="*/ 149335 w 149454"/>
                <a:gd name="connsiteY8" fmla="*/ 1658 h 70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454" h="704341">
                  <a:moveTo>
                    <a:pt x="149335" y="1658"/>
                  </a:moveTo>
                  <a:cubicBezTo>
                    <a:pt x="146689" y="14358"/>
                    <a:pt x="82660" y="106433"/>
                    <a:pt x="73135" y="157233"/>
                  </a:cubicBezTo>
                  <a:cubicBezTo>
                    <a:pt x="63610" y="208033"/>
                    <a:pt x="89010" y="287937"/>
                    <a:pt x="92185" y="306458"/>
                  </a:cubicBezTo>
                  <a:cubicBezTo>
                    <a:pt x="95360" y="324979"/>
                    <a:pt x="107531" y="202741"/>
                    <a:pt x="92185" y="268358"/>
                  </a:cubicBezTo>
                  <a:cubicBezTo>
                    <a:pt x="76839" y="333975"/>
                    <a:pt x="3285" y="666821"/>
                    <a:pt x="110" y="700158"/>
                  </a:cubicBezTo>
                  <a:cubicBezTo>
                    <a:pt x="-3065" y="733495"/>
                    <a:pt x="63081" y="559400"/>
                    <a:pt x="73135" y="468383"/>
                  </a:cubicBezTo>
                  <a:cubicBezTo>
                    <a:pt x="83189" y="377366"/>
                    <a:pt x="57789" y="218616"/>
                    <a:pt x="60435" y="154058"/>
                  </a:cubicBezTo>
                  <a:cubicBezTo>
                    <a:pt x="63081" y="89500"/>
                    <a:pt x="67843" y="109608"/>
                    <a:pt x="89010" y="81033"/>
                  </a:cubicBezTo>
                  <a:cubicBezTo>
                    <a:pt x="110177" y="52458"/>
                    <a:pt x="151981" y="-11042"/>
                    <a:pt x="149335" y="1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D74C7887-A30C-67D8-4A66-BD6C0A7ED93A}"/>
                </a:ext>
              </a:extLst>
            </p:cNvPr>
            <p:cNvSpPr/>
            <p:nvPr/>
          </p:nvSpPr>
          <p:spPr>
            <a:xfrm>
              <a:off x="1163786" y="7869019"/>
              <a:ext cx="512843" cy="243501"/>
            </a:xfrm>
            <a:custGeom>
              <a:avLst/>
              <a:gdLst>
                <a:gd name="connsiteX0" fmla="*/ 1439 w 512843"/>
                <a:gd name="connsiteY0" fmla="*/ 243106 h 243501"/>
                <a:gd name="connsiteX1" fmla="*/ 125264 w 512843"/>
                <a:gd name="connsiteY1" fmla="*/ 106581 h 243501"/>
                <a:gd name="connsiteX2" fmla="*/ 255439 w 512843"/>
                <a:gd name="connsiteY2" fmla="*/ 58956 h 243501"/>
                <a:gd name="connsiteX3" fmla="*/ 233214 w 512843"/>
                <a:gd name="connsiteY3" fmla="*/ 43081 h 243501"/>
                <a:gd name="connsiteX4" fmla="*/ 366564 w 512843"/>
                <a:gd name="connsiteY4" fmla="*/ 27206 h 243501"/>
                <a:gd name="connsiteX5" fmla="*/ 512614 w 512843"/>
                <a:gd name="connsiteY5" fmla="*/ 55781 h 243501"/>
                <a:gd name="connsiteX6" fmla="*/ 398314 w 512843"/>
                <a:gd name="connsiteY6" fmla="*/ 8156 h 243501"/>
                <a:gd name="connsiteX7" fmla="*/ 322114 w 512843"/>
                <a:gd name="connsiteY7" fmla="*/ 4981 h 243501"/>
                <a:gd name="connsiteX8" fmla="*/ 210989 w 512843"/>
                <a:gd name="connsiteY8" fmla="*/ 58956 h 243501"/>
                <a:gd name="connsiteX9" fmla="*/ 1439 w 512843"/>
                <a:gd name="connsiteY9" fmla="*/ 243106 h 24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843" h="243501">
                  <a:moveTo>
                    <a:pt x="1439" y="243106"/>
                  </a:moveTo>
                  <a:cubicBezTo>
                    <a:pt x="-12848" y="251043"/>
                    <a:pt x="82931" y="137273"/>
                    <a:pt x="125264" y="106581"/>
                  </a:cubicBezTo>
                  <a:cubicBezTo>
                    <a:pt x="167597" y="75889"/>
                    <a:pt x="237447" y="69539"/>
                    <a:pt x="255439" y="58956"/>
                  </a:cubicBezTo>
                  <a:cubicBezTo>
                    <a:pt x="273431" y="48373"/>
                    <a:pt x="214693" y="48373"/>
                    <a:pt x="233214" y="43081"/>
                  </a:cubicBezTo>
                  <a:cubicBezTo>
                    <a:pt x="251735" y="37789"/>
                    <a:pt x="319997" y="25089"/>
                    <a:pt x="366564" y="27206"/>
                  </a:cubicBezTo>
                  <a:cubicBezTo>
                    <a:pt x="413131" y="29323"/>
                    <a:pt x="507322" y="58956"/>
                    <a:pt x="512614" y="55781"/>
                  </a:cubicBezTo>
                  <a:cubicBezTo>
                    <a:pt x="517906" y="52606"/>
                    <a:pt x="430064" y="16623"/>
                    <a:pt x="398314" y="8156"/>
                  </a:cubicBezTo>
                  <a:cubicBezTo>
                    <a:pt x="366564" y="-311"/>
                    <a:pt x="353335" y="-3486"/>
                    <a:pt x="322114" y="4981"/>
                  </a:cubicBezTo>
                  <a:cubicBezTo>
                    <a:pt x="290893" y="13448"/>
                    <a:pt x="262847" y="22973"/>
                    <a:pt x="210989" y="58956"/>
                  </a:cubicBezTo>
                  <a:cubicBezTo>
                    <a:pt x="159131" y="94939"/>
                    <a:pt x="15726" y="235169"/>
                    <a:pt x="1439" y="243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D2085B02-D0EA-2747-AA83-998766A14E83}"/>
                </a:ext>
              </a:extLst>
            </p:cNvPr>
            <p:cNvSpPr/>
            <p:nvPr/>
          </p:nvSpPr>
          <p:spPr>
            <a:xfrm>
              <a:off x="1663868" y="7940589"/>
              <a:ext cx="322743" cy="305969"/>
            </a:xfrm>
            <a:custGeom>
              <a:avLst/>
              <a:gdLst>
                <a:gd name="connsiteX0" fmla="*/ 28407 w 322743"/>
                <a:gd name="connsiteY0" fmla="*/ 86 h 305969"/>
                <a:gd name="connsiteX1" fmla="*/ 41107 w 322743"/>
                <a:gd name="connsiteY1" fmla="*/ 66761 h 305969"/>
                <a:gd name="connsiteX2" fmla="*/ 168107 w 322743"/>
                <a:gd name="connsiteY2" fmla="*/ 190586 h 305969"/>
                <a:gd name="connsiteX3" fmla="*/ 155407 w 322743"/>
                <a:gd name="connsiteY3" fmla="*/ 190586 h 305969"/>
                <a:gd name="connsiteX4" fmla="*/ 320507 w 322743"/>
                <a:gd name="connsiteY4" fmla="*/ 304886 h 305969"/>
                <a:gd name="connsiteX5" fmla="*/ 234782 w 322743"/>
                <a:gd name="connsiteY5" fmla="*/ 238211 h 305969"/>
                <a:gd name="connsiteX6" fmla="*/ 12532 w 322743"/>
                <a:gd name="connsiteY6" fmla="*/ 79461 h 305969"/>
                <a:gd name="connsiteX7" fmla="*/ 28407 w 322743"/>
                <a:gd name="connsiteY7" fmla="*/ 86 h 30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743" h="305969">
                  <a:moveTo>
                    <a:pt x="28407" y="86"/>
                  </a:moveTo>
                  <a:cubicBezTo>
                    <a:pt x="33169" y="-2031"/>
                    <a:pt x="17824" y="35011"/>
                    <a:pt x="41107" y="66761"/>
                  </a:cubicBezTo>
                  <a:cubicBezTo>
                    <a:pt x="64390" y="98511"/>
                    <a:pt x="149057" y="169949"/>
                    <a:pt x="168107" y="190586"/>
                  </a:cubicBezTo>
                  <a:cubicBezTo>
                    <a:pt x="187157" y="211223"/>
                    <a:pt x="130007" y="171536"/>
                    <a:pt x="155407" y="190586"/>
                  </a:cubicBezTo>
                  <a:cubicBezTo>
                    <a:pt x="180807" y="209636"/>
                    <a:pt x="307278" y="296949"/>
                    <a:pt x="320507" y="304886"/>
                  </a:cubicBezTo>
                  <a:cubicBezTo>
                    <a:pt x="333736" y="312823"/>
                    <a:pt x="286111" y="275782"/>
                    <a:pt x="234782" y="238211"/>
                  </a:cubicBezTo>
                  <a:cubicBezTo>
                    <a:pt x="183453" y="200640"/>
                    <a:pt x="46399" y="119678"/>
                    <a:pt x="12532" y="79461"/>
                  </a:cubicBezTo>
                  <a:cubicBezTo>
                    <a:pt x="-21335" y="39244"/>
                    <a:pt x="23645" y="2203"/>
                    <a:pt x="28407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DA646E26-DE67-75DD-43EF-EDE3F3FB9844}"/>
                </a:ext>
              </a:extLst>
            </p:cNvPr>
            <p:cNvSpPr/>
            <p:nvPr/>
          </p:nvSpPr>
          <p:spPr>
            <a:xfrm>
              <a:off x="961669" y="8931137"/>
              <a:ext cx="171960" cy="416901"/>
            </a:xfrm>
            <a:custGeom>
              <a:avLst/>
              <a:gdLst>
                <a:gd name="connsiteX0" fmla="*/ 19406 w 171960"/>
                <a:gd name="connsiteY0" fmla="*/ 138 h 416901"/>
                <a:gd name="connsiteX1" fmla="*/ 22581 w 171960"/>
                <a:gd name="connsiteY1" fmla="*/ 66813 h 416901"/>
                <a:gd name="connsiteX2" fmla="*/ 95606 w 171960"/>
                <a:gd name="connsiteY2" fmla="*/ 279538 h 416901"/>
                <a:gd name="connsiteX3" fmla="*/ 98781 w 171960"/>
                <a:gd name="connsiteY3" fmla="*/ 260488 h 416901"/>
                <a:gd name="connsiteX4" fmla="*/ 171806 w 171960"/>
                <a:gd name="connsiteY4" fmla="*/ 416063 h 416901"/>
                <a:gd name="connsiteX5" fmla="*/ 114656 w 171960"/>
                <a:gd name="connsiteY5" fmla="*/ 311288 h 416901"/>
                <a:gd name="connsiteX6" fmla="*/ 3531 w 171960"/>
                <a:gd name="connsiteY6" fmla="*/ 79513 h 416901"/>
                <a:gd name="connsiteX7" fmla="*/ 19406 w 171960"/>
                <a:gd name="connsiteY7" fmla="*/ 138 h 41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60" h="416901">
                  <a:moveTo>
                    <a:pt x="19406" y="138"/>
                  </a:moveTo>
                  <a:cubicBezTo>
                    <a:pt x="22581" y="-1979"/>
                    <a:pt x="9881" y="20246"/>
                    <a:pt x="22581" y="66813"/>
                  </a:cubicBezTo>
                  <a:cubicBezTo>
                    <a:pt x="35281" y="113380"/>
                    <a:pt x="82906" y="247259"/>
                    <a:pt x="95606" y="279538"/>
                  </a:cubicBezTo>
                  <a:cubicBezTo>
                    <a:pt x="108306" y="311817"/>
                    <a:pt x="86081" y="237734"/>
                    <a:pt x="98781" y="260488"/>
                  </a:cubicBezTo>
                  <a:cubicBezTo>
                    <a:pt x="111481" y="283242"/>
                    <a:pt x="169160" y="407596"/>
                    <a:pt x="171806" y="416063"/>
                  </a:cubicBezTo>
                  <a:cubicBezTo>
                    <a:pt x="174452" y="424530"/>
                    <a:pt x="142702" y="367379"/>
                    <a:pt x="114656" y="311288"/>
                  </a:cubicBezTo>
                  <a:cubicBezTo>
                    <a:pt x="86610" y="255197"/>
                    <a:pt x="16231" y="127667"/>
                    <a:pt x="3531" y="79513"/>
                  </a:cubicBezTo>
                  <a:cubicBezTo>
                    <a:pt x="-9169" y="31359"/>
                    <a:pt x="16231" y="2255"/>
                    <a:pt x="19406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0429A8D0-81DC-4510-0446-6CF93891E75D}"/>
                </a:ext>
              </a:extLst>
            </p:cNvPr>
            <p:cNvSpPr/>
            <p:nvPr/>
          </p:nvSpPr>
          <p:spPr>
            <a:xfrm>
              <a:off x="1114196" y="9077051"/>
              <a:ext cx="109247" cy="167534"/>
            </a:xfrm>
            <a:custGeom>
              <a:avLst/>
              <a:gdLst>
                <a:gd name="connsiteX0" fmla="*/ 229 w 109247"/>
                <a:gd name="connsiteY0" fmla="*/ 19324 h 167534"/>
                <a:gd name="connsiteX1" fmla="*/ 105004 w 109247"/>
                <a:gd name="connsiteY1" fmla="*/ 139974 h 167534"/>
                <a:gd name="connsiteX2" fmla="*/ 89129 w 109247"/>
                <a:gd name="connsiteY2" fmla="*/ 165374 h 167534"/>
                <a:gd name="connsiteX3" fmla="*/ 92304 w 109247"/>
                <a:gd name="connsiteY3" fmla="*/ 101874 h 167534"/>
                <a:gd name="connsiteX4" fmla="*/ 70079 w 109247"/>
                <a:gd name="connsiteY4" fmla="*/ 274 h 167534"/>
                <a:gd name="connsiteX5" fmla="*/ 76429 w 109247"/>
                <a:gd name="connsiteY5" fmla="*/ 70124 h 167534"/>
                <a:gd name="connsiteX6" fmla="*/ 229 w 109247"/>
                <a:gd name="connsiteY6" fmla="*/ 19324 h 16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47" h="167534">
                  <a:moveTo>
                    <a:pt x="229" y="19324"/>
                  </a:moveTo>
                  <a:cubicBezTo>
                    <a:pt x="4991" y="30966"/>
                    <a:pt x="90187" y="115632"/>
                    <a:pt x="105004" y="139974"/>
                  </a:cubicBezTo>
                  <a:cubicBezTo>
                    <a:pt x="119821" y="164316"/>
                    <a:pt x="91246" y="171724"/>
                    <a:pt x="89129" y="165374"/>
                  </a:cubicBezTo>
                  <a:cubicBezTo>
                    <a:pt x="87012" y="159024"/>
                    <a:pt x="95479" y="129391"/>
                    <a:pt x="92304" y="101874"/>
                  </a:cubicBezTo>
                  <a:cubicBezTo>
                    <a:pt x="89129" y="74357"/>
                    <a:pt x="72725" y="5566"/>
                    <a:pt x="70079" y="274"/>
                  </a:cubicBezTo>
                  <a:cubicBezTo>
                    <a:pt x="67433" y="-5018"/>
                    <a:pt x="86483" y="68007"/>
                    <a:pt x="76429" y="70124"/>
                  </a:cubicBezTo>
                  <a:cubicBezTo>
                    <a:pt x="66375" y="72241"/>
                    <a:pt x="-4533" y="7682"/>
                    <a:pt x="229" y="19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7AE0BD55-A2AA-1BBA-6A08-E751ADE42CBF}"/>
                </a:ext>
              </a:extLst>
            </p:cNvPr>
            <p:cNvSpPr/>
            <p:nvPr/>
          </p:nvSpPr>
          <p:spPr>
            <a:xfrm>
              <a:off x="1009618" y="8858229"/>
              <a:ext cx="73087" cy="158776"/>
            </a:xfrm>
            <a:custGeom>
              <a:avLst/>
              <a:gdLst>
                <a:gd name="connsiteX0" fmla="*/ 28607 w 73087"/>
                <a:gd name="connsiteY0" fmla="*/ 21 h 158776"/>
                <a:gd name="connsiteX1" fmla="*/ 28607 w 73087"/>
                <a:gd name="connsiteY1" fmla="*/ 107971 h 158776"/>
                <a:gd name="connsiteX2" fmla="*/ 73057 w 73087"/>
                <a:gd name="connsiteY2" fmla="*/ 158771 h 158776"/>
                <a:gd name="connsiteX3" fmla="*/ 34957 w 73087"/>
                <a:gd name="connsiteY3" fmla="*/ 111146 h 158776"/>
                <a:gd name="connsiteX4" fmla="*/ 32 w 73087"/>
                <a:gd name="connsiteY4" fmla="*/ 98446 h 158776"/>
                <a:gd name="connsiteX5" fmla="*/ 28607 w 73087"/>
                <a:gd name="connsiteY5" fmla="*/ 21 h 1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87" h="158776">
                  <a:moveTo>
                    <a:pt x="28607" y="21"/>
                  </a:moveTo>
                  <a:cubicBezTo>
                    <a:pt x="33369" y="1608"/>
                    <a:pt x="21199" y="81513"/>
                    <a:pt x="28607" y="107971"/>
                  </a:cubicBezTo>
                  <a:cubicBezTo>
                    <a:pt x="36015" y="134429"/>
                    <a:pt x="71999" y="158242"/>
                    <a:pt x="73057" y="158771"/>
                  </a:cubicBezTo>
                  <a:cubicBezTo>
                    <a:pt x="74115" y="159300"/>
                    <a:pt x="47128" y="121200"/>
                    <a:pt x="34957" y="111146"/>
                  </a:cubicBezTo>
                  <a:cubicBezTo>
                    <a:pt x="22786" y="101092"/>
                    <a:pt x="1090" y="110617"/>
                    <a:pt x="32" y="98446"/>
                  </a:cubicBezTo>
                  <a:cubicBezTo>
                    <a:pt x="-1026" y="86275"/>
                    <a:pt x="23845" y="-1566"/>
                    <a:pt x="28607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892BEC22-E458-88D4-3106-FEB6779CBFA7}"/>
                </a:ext>
              </a:extLst>
            </p:cNvPr>
            <p:cNvSpPr/>
            <p:nvPr/>
          </p:nvSpPr>
          <p:spPr>
            <a:xfrm>
              <a:off x="1113845" y="9112248"/>
              <a:ext cx="114789" cy="187341"/>
            </a:xfrm>
            <a:custGeom>
              <a:avLst/>
              <a:gdLst>
                <a:gd name="connsiteX0" fmla="*/ 19630 w 114789"/>
                <a:gd name="connsiteY0" fmla="*/ 187327 h 187341"/>
                <a:gd name="connsiteX1" fmla="*/ 45030 w 114789"/>
                <a:gd name="connsiteY1" fmla="*/ 123827 h 187341"/>
                <a:gd name="connsiteX2" fmla="*/ 580 w 114789"/>
                <a:gd name="connsiteY2" fmla="*/ 2 h 187341"/>
                <a:gd name="connsiteX3" fmla="*/ 25980 w 114789"/>
                <a:gd name="connsiteY3" fmla="*/ 120652 h 187341"/>
                <a:gd name="connsiteX4" fmla="*/ 111705 w 114789"/>
                <a:gd name="connsiteY4" fmla="*/ 149227 h 187341"/>
                <a:gd name="connsiteX5" fmla="*/ 95830 w 114789"/>
                <a:gd name="connsiteY5" fmla="*/ 158752 h 187341"/>
                <a:gd name="connsiteX6" fmla="*/ 95830 w 114789"/>
                <a:gd name="connsiteY6" fmla="*/ 130177 h 187341"/>
                <a:gd name="connsiteX7" fmla="*/ 19630 w 114789"/>
                <a:gd name="connsiteY7" fmla="*/ 187327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789" h="187341">
                  <a:moveTo>
                    <a:pt x="19630" y="187327"/>
                  </a:moveTo>
                  <a:cubicBezTo>
                    <a:pt x="11163" y="186269"/>
                    <a:pt x="48205" y="155048"/>
                    <a:pt x="45030" y="123827"/>
                  </a:cubicBezTo>
                  <a:cubicBezTo>
                    <a:pt x="41855" y="92606"/>
                    <a:pt x="3755" y="531"/>
                    <a:pt x="580" y="2"/>
                  </a:cubicBezTo>
                  <a:cubicBezTo>
                    <a:pt x="-2595" y="-527"/>
                    <a:pt x="7459" y="95781"/>
                    <a:pt x="25980" y="120652"/>
                  </a:cubicBezTo>
                  <a:cubicBezTo>
                    <a:pt x="44501" y="145523"/>
                    <a:pt x="111705" y="149227"/>
                    <a:pt x="111705" y="149227"/>
                  </a:cubicBezTo>
                  <a:cubicBezTo>
                    <a:pt x="123347" y="155577"/>
                    <a:pt x="98476" y="161927"/>
                    <a:pt x="95830" y="158752"/>
                  </a:cubicBezTo>
                  <a:cubicBezTo>
                    <a:pt x="93184" y="155577"/>
                    <a:pt x="103767" y="127531"/>
                    <a:pt x="95830" y="130177"/>
                  </a:cubicBezTo>
                  <a:cubicBezTo>
                    <a:pt x="87893" y="132823"/>
                    <a:pt x="28097" y="188385"/>
                    <a:pt x="19630" y="1873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9A27BC3D-50BA-DDD4-0257-5543CA37ED5A}"/>
                </a:ext>
              </a:extLst>
            </p:cNvPr>
            <p:cNvSpPr/>
            <p:nvPr/>
          </p:nvSpPr>
          <p:spPr>
            <a:xfrm>
              <a:off x="1130237" y="9029462"/>
              <a:ext cx="192846" cy="225914"/>
            </a:xfrm>
            <a:custGeom>
              <a:avLst/>
              <a:gdLst>
                <a:gd name="connsiteX0" fmla="*/ 63 w 192846"/>
                <a:gd name="connsiteY0" fmla="*/ 238 h 225914"/>
                <a:gd name="connsiteX1" fmla="*/ 146113 w 192846"/>
                <a:gd name="connsiteY1" fmla="*/ 133588 h 225914"/>
                <a:gd name="connsiteX2" fmla="*/ 190563 w 192846"/>
                <a:gd name="connsiteY2" fmla="*/ 225663 h 225914"/>
                <a:gd name="connsiteX3" fmla="*/ 184213 w 192846"/>
                <a:gd name="connsiteY3" fmla="*/ 158988 h 225914"/>
                <a:gd name="connsiteX4" fmla="*/ 165163 w 192846"/>
                <a:gd name="connsiteY4" fmla="*/ 101838 h 225914"/>
                <a:gd name="connsiteX5" fmla="*/ 63 w 192846"/>
                <a:gd name="connsiteY5" fmla="*/ 238 h 225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846" h="225914">
                  <a:moveTo>
                    <a:pt x="63" y="238"/>
                  </a:moveTo>
                  <a:cubicBezTo>
                    <a:pt x="-3112" y="5530"/>
                    <a:pt x="114363" y="96017"/>
                    <a:pt x="146113" y="133588"/>
                  </a:cubicBezTo>
                  <a:cubicBezTo>
                    <a:pt x="177863" y="171159"/>
                    <a:pt x="184213" y="221430"/>
                    <a:pt x="190563" y="225663"/>
                  </a:cubicBezTo>
                  <a:cubicBezTo>
                    <a:pt x="196913" y="229896"/>
                    <a:pt x="188446" y="179625"/>
                    <a:pt x="184213" y="158988"/>
                  </a:cubicBezTo>
                  <a:cubicBezTo>
                    <a:pt x="179980" y="138351"/>
                    <a:pt x="190034" y="124592"/>
                    <a:pt x="165163" y="101838"/>
                  </a:cubicBezTo>
                  <a:cubicBezTo>
                    <a:pt x="140292" y="79084"/>
                    <a:pt x="3238" y="-5054"/>
                    <a:pt x="63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66FE991E-490B-8D40-1B5A-51A500214B74}"/>
                </a:ext>
              </a:extLst>
            </p:cNvPr>
            <p:cNvSpPr/>
            <p:nvPr/>
          </p:nvSpPr>
          <p:spPr>
            <a:xfrm>
              <a:off x="1095258" y="8667722"/>
              <a:ext cx="162088" cy="435013"/>
            </a:xfrm>
            <a:custGeom>
              <a:avLst/>
              <a:gdLst>
                <a:gd name="connsiteX0" fmla="*/ 31867 w 162088"/>
                <a:gd name="connsiteY0" fmla="*/ 28 h 435013"/>
                <a:gd name="connsiteX1" fmla="*/ 38217 w 162088"/>
                <a:gd name="connsiteY1" fmla="*/ 219103 h 435013"/>
                <a:gd name="connsiteX2" fmla="*/ 76317 w 162088"/>
                <a:gd name="connsiteY2" fmla="*/ 260378 h 435013"/>
                <a:gd name="connsiteX3" fmla="*/ 79492 w 162088"/>
                <a:gd name="connsiteY3" fmla="*/ 327053 h 435013"/>
                <a:gd name="connsiteX4" fmla="*/ 162042 w 162088"/>
                <a:gd name="connsiteY4" fmla="*/ 435003 h 435013"/>
                <a:gd name="connsiteX5" fmla="*/ 66792 w 162088"/>
                <a:gd name="connsiteY5" fmla="*/ 320703 h 435013"/>
                <a:gd name="connsiteX6" fmla="*/ 31867 w 162088"/>
                <a:gd name="connsiteY6" fmla="*/ 288953 h 435013"/>
                <a:gd name="connsiteX7" fmla="*/ 54092 w 162088"/>
                <a:gd name="connsiteY7" fmla="*/ 288953 h 435013"/>
                <a:gd name="connsiteX8" fmla="*/ 9642 w 162088"/>
                <a:gd name="connsiteY8" fmla="*/ 152428 h 435013"/>
                <a:gd name="connsiteX9" fmla="*/ 3292 w 162088"/>
                <a:gd name="connsiteY9" fmla="*/ 203228 h 435013"/>
                <a:gd name="connsiteX10" fmla="*/ 31867 w 162088"/>
                <a:gd name="connsiteY10" fmla="*/ 28 h 43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088" h="435013">
                  <a:moveTo>
                    <a:pt x="31867" y="28"/>
                  </a:moveTo>
                  <a:cubicBezTo>
                    <a:pt x="37688" y="2674"/>
                    <a:pt x="30809" y="175711"/>
                    <a:pt x="38217" y="219103"/>
                  </a:cubicBezTo>
                  <a:cubicBezTo>
                    <a:pt x="45625" y="262495"/>
                    <a:pt x="69438" y="242386"/>
                    <a:pt x="76317" y="260378"/>
                  </a:cubicBezTo>
                  <a:cubicBezTo>
                    <a:pt x="83196" y="278370"/>
                    <a:pt x="65205" y="297949"/>
                    <a:pt x="79492" y="327053"/>
                  </a:cubicBezTo>
                  <a:cubicBezTo>
                    <a:pt x="93779" y="356157"/>
                    <a:pt x="164159" y="436061"/>
                    <a:pt x="162042" y="435003"/>
                  </a:cubicBezTo>
                  <a:cubicBezTo>
                    <a:pt x="159925" y="433945"/>
                    <a:pt x="88488" y="345044"/>
                    <a:pt x="66792" y="320703"/>
                  </a:cubicBezTo>
                  <a:cubicBezTo>
                    <a:pt x="45096" y="296362"/>
                    <a:pt x="33984" y="294245"/>
                    <a:pt x="31867" y="288953"/>
                  </a:cubicBezTo>
                  <a:cubicBezTo>
                    <a:pt x="29750" y="283661"/>
                    <a:pt x="57796" y="311707"/>
                    <a:pt x="54092" y="288953"/>
                  </a:cubicBezTo>
                  <a:cubicBezTo>
                    <a:pt x="50388" y="266199"/>
                    <a:pt x="18109" y="166716"/>
                    <a:pt x="9642" y="152428"/>
                  </a:cubicBezTo>
                  <a:cubicBezTo>
                    <a:pt x="1175" y="138140"/>
                    <a:pt x="-3587" y="228628"/>
                    <a:pt x="3292" y="203228"/>
                  </a:cubicBezTo>
                  <a:cubicBezTo>
                    <a:pt x="10171" y="177828"/>
                    <a:pt x="26046" y="-2618"/>
                    <a:pt x="31867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D3C304F8-77C9-F046-188C-6DB2A0960DCC}"/>
                </a:ext>
              </a:extLst>
            </p:cNvPr>
            <p:cNvSpPr/>
            <p:nvPr/>
          </p:nvSpPr>
          <p:spPr>
            <a:xfrm>
              <a:off x="1254067" y="8683555"/>
              <a:ext cx="210650" cy="381259"/>
            </a:xfrm>
            <a:custGeom>
              <a:avLst/>
              <a:gdLst>
                <a:gd name="connsiteX0" fmla="*/ 58 w 210650"/>
                <a:gd name="connsiteY0" fmla="*/ 70 h 381259"/>
                <a:gd name="connsiteX1" fmla="*/ 63558 w 210650"/>
                <a:gd name="connsiteY1" fmla="*/ 187395 h 381259"/>
                <a:gd name="connsiteX2" fmla="*/ 130233 w 210650"/>
                <a:gd name="connsiteY2" fmla="*/ 285820 h 381259"/>
                <a:gd name="connsiteX3" fmla="*/ 104833 w 210650"/>
                <a:gd name="connsiteY3" fmla="*/ 263595 h 381259"/>
                <a:gd name="connsiteX4" fmla="*/ 209608 w 210650"/>
                <a:gd name="connsiteY4" fmla="*/ 381070 h 381259"/>
                <a:gd name="connsiteX5" fmla="*/ 152458 w 210650"/>
                <a:gd name="connsiteY5" fmla="*/ 288995 h 381259"/>
                <a:gd name="connsiteX6" fmla="*/ 54033 w 210650"/>
                <a:gd name="connsiteY6" fmla="*/ 209620 h 381259"/>
                <a:gd name="connsiteX7" fmla="*/ 58 w 210650"/>
                <a:gd name="connsiteY7" fmla="*/ 70 h 38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650" h="381259">
                  <a:moveTo>
                    <a:pt x="58" y="70"/>
                  </a:moveTo>
                  <a:cubicBezTo>
                    <a:pt x="1645" y="-3634"/>
                    <a:pt x="41862" y="139770"/>
                    <a:pt x="63558" y="187395"/>
                  </a:cubicBezTo>
                  <a:cubicBezTo>
                    <a:pt x="85254" y="235020"/>
                    <a:pt x="123354" y="273120"/>
                    <a:pt x="130233" y="285820"/>
                  </a:cubicBezTo>
                  <a:cubicBezTo>
                    <a:pt x="137112" y="298520"/>
                    <a:pt x="91604" y="247720"/>
                    <a:pt x="104833" y="263595"/>
                  </a:cubicBezTo>
                  <a:cubicBezTo>
                    <a:pt x="118062" y="279470"/>
                    <a:pt x="201671" y="376837"/>
                    <a:pt x="209608" y="381070"/>
                  </a:cubicBezTo>
                  <a:cubicBezTo>
                    <a:pt x="217545" y="385303"/>
                    <a:pt x="178387" y="317570"/>
                    <a:pt x="152458" y="288995"/>
                  </a:cubicBezTo>
                  <a:cubicBezTo>
                    <a:pt x="126529" y="260420"/>
                    <a:pt x="78375" y="251953"/>
                    <a:pt x="54033" y="209620"/>
                  </a:cubicBezTo>
                  <a:cubicBezTo>
                    <a:pt x="29691" y="167287"/>
                    <a:pt x="-1529" y="3774"/>
                    <a:pt x="58" y="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209255FF-F3F9-816F-D02B-1C817217F21E}"/>
                </a:ext>
              </a:extLst>
            </p:cNvPr>
            <p:cNvSpPr/>
            <p:nvPr/>
          </p:nvSpPr>
          <p:spPr>
            <a:xfrm>
              <a:off x="1317480" y="8568691"/>
              <a:ext cx="209726" cy="397509"/>
            </a:xfrm>
            <a:custGeom>
              <a:avLst/>
              <a:gdLst>
                <a:gd name="connsiteX0" fmla="*/ 145 w 209726"/>
                <a:gd name="connsiteY0" fmla="*/ 634 h 397509"/>
                <a:gd name="connsiteX1" fmla="*/ 123970 w 209726"/>
                <a:gd name="connsiteY1" fmla="*/ 168909 h 397509"/>
                <a:gd name="connsiteX2" fmla="*/ 143020 w 209726"/>
                <a:gd name="connsiteY2" fmla="*/ 276859 h 397509"/>
                <a:gd name="connsiteX3" fmla="*/ 168420 w 209726"/>
                <a:gd name="connsiteY3" fmla="*/ 270509 h 397509"/>
                <a:gd name="connsiteX4" fmla="*/ 209695 w 209726"/>
                <a:gd name="connsiteY4" fmla="*/ 397509 h 397509"/>
                <a:gd name="connsiteX5" fmla="*/ 174770 w 209726"/>
                <a:gd name="connsiteY5" fmla="*/ 270509 h 397509"/>
                <a:gd name="connsiteX6" fmla="*/ 149370 w 209726"/>
                <a:gd name="connsiteY6" fmla="*/ 92709 h 397509"/>
                <a:gd name="connsiteX7" fmla="*/ 143020 w 209726"/>
                <a:gd name="connsiteY7" fmla="*/ 172084 h 397509"/>
                <a:gd name="connsiteX8" fmla="*/ 85870 w 209726"/>
                <a:gd name="connsiteY8" fmla="*/ 6984 h 397509"/>
                <a:gd name="connsiteX9" fmla="*/ 98570 w 209726"/>
                <a:gd name="connsiteY9" fmla="*/ 108584 h 397509"/>
                <a:gd name="connsiteX10" fmla="*/ 145 w 209726"/>
                <a:gd name="connsiteY10" fmla="*/ 634 h 3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726" h="397509">
                  <a:moveTo>
                    <a:pt x="145" y="634"/>
                  </a:moveTo>
                  <a:cubicBezTo>
                    <a:pt x="4378" y="10688"/>
                    <a:pt x="100158" y="122872"/>
                    <a:pt x="123970" y="168909"/>
                  </a:cubicBezTo>
                  <a:cubicBezTo>
                    <a:pt x="147783" y="214947"/>
                    <a:pt x="135612" y="259926"/>
                    <a:pt x="143020" y="276859"/>
                  </a:cubicBezTo>
                  <a:cubicBezTo>
                    <a:pt x="150428" y="293792"/>
                    <a:pt x="157308" y="250401"/>
                    <a:pt x="168420" y="270509"/>
                  </a:cubicBezTo>
                  <a:cubicBezTo>
                    <a:pt x="179532" y="290617"/>
                    <a:pt x="208637" y="397509"/>
                    <a:pt x="209695" y="397509"/>
                  </a:cubicBezTo>
                  <a:cubicBezTo>
                    <a:pt x="210753" y="397509"/>
                    <a:pt x="184824" y="321309"/>
                    <a:pt x="174770" y="270509"/>
                  </a:cubicBezTo>
                  <a:cubicBezTo>
                    <a:pt x="164716" y="219709"/>
                    <a:pt x="154662" y="109113"/>
                    <a:pt x="149370" y="92709"/>
                  </a:cubicBezTo>
                  <a:cubicBezTo>
                    <a:pt x="144078" y="76305"/>
                    <a:pt x="153603" y="186372"/>
                    <a:pt x="143020" y="172084"/>
                  </a:cubicBezTo>
                  <a:cubicBezTo>
                    <a:pt x="132437" y="157797"/>
                    <a:pt x="93278" y="17567"/>
                    <a:pt x="85870" y="6984"/>
                  </a:cubicBezTo>
                  <a:cubicBezTo>
                    <a:pt x="78462" y="-3599"/>
                    <a:pt x="111799" y="113876"/>
                    <a:pt x="98570" y="108584"/>
                  </a:cubicBezTo>
                  <a:cubicBezTo>
                    <a:pt x="85341" y="103292"/>
                    <a:pt x="-4088" y="-9420"/>
                    <a:pt x="145" y="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3F073A0B-99FC-9DD6-E705-1F94A4333476}"/>
                </a:ext>
              </a:extLst>
            </p:cNvPr>
            <p:cNvSpPr/>
            <p:nvPr/>
          </p:nvSpPr>
          <p:spPr>
            <a:xfrm>
              <a:off x="1253890" y="8000951"/>
              <a:ext cx="276522" cy="262490"/>
            </a:xfrm>
            <a:custGeom>
              <a:avLst/>
              <a:gdLst>
                <a:gd name="connsiteX0" fmla="*/ 235 w 276522"/>
                <a:gd name="connsiteY0" fmla="*/ 120699 h 262490"/>
                <a:gd name="connsiteX1" fmla="*/ 149460 w 276522"/>
                <a:gd name="connsiteY1" fmla="*/ 9574 h 262490"/>
                <a:gd name="connsiteX2" fmla="*/ 190735 w 276522"/>
                <a:gd name="connsiteY2" fmla="*/ 82599 h 262490"/>
                <a:gd name="connsiteX3" fmla="*/ 174860 w 276522"/>
                <a:gd name="connsiteY3" fmla="*/ 177849 h 262490"/>
                <a:gd name="connsiteX4" fmla="*/ 193910 w 276522"/>
                <a:gd name="connsiteY4" fmla="*/ 260399 h 262490"/>
                <a:gd name="connsiteX5" fmla="*/ 235185 w 276522"/>
                <a:gd name="connsiteY5" fmla="*/ 88949 h 262490"/>
                <a:gd name="connsiteX6" fmla="*/ 276460 w 276522"/>
                <a:gd name="connsiteY6" fmla="*/ 73074 h 262490"/>
                <a:gd name="connsiteX7" fmla="*/ 225660 w 276522"/>
                <a:gd name="connsiteY7" fmla="*/ 76249 h 262490"/>
                <a:gd name="connsiteX8" fmla="*/ 187560 w 276522"/>
                <a:gd name="connsiteY8" fmla="*/ 49 h 262490"/>
                <a:gd name="connsiteX9" fmla="*/ 235 w 276522"/>
                <a:gd name="connsiteY9" fmla="*/ 120699 h 26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522" h="262490">
                  <a:moveTo>
                    <a:pt x="235" y="120699"/>
                  </a:moveTo>
                  <a:cubicBezTo>
                    <a:pt x="-6115" y="122287"/>
                    <a:pt x="117710" y="15924"/>
                    <a:pt x="149460" y="9574"/>
                  </a:cubicBezTo>
                  <a:cubicBezTo>
                    <a:pt x="181210" y="3224"/>
                    <a:pt x="186502" y="54553"/>
                    <a:pt x="190735" y="82599"/>
                  </a:cubicBezTo>
                  <a:cubicBezTo>
                    <a:pt x="194968" y="110645"/>
                    <a:pt x="174331" y="148216"/>
                    <a:pt x="174860" y="177849"/>
                  </a:cubicBezTo>
                  <a:cubicBezTo>
                    <a:pt x="175389" y="207482"/>
                    <a:pt x="183856" y="275216"/>
                    <a:pt x="193910" y="260399"/>
                  </a:cubicBezTo>
                  <a:cubicBezTo>
                    <a:pt x="203964" y="245582"/>
                    <a:pt x="221427" y="120170"/>
                    <a:pt x="235185" y="88949"/>
                  </a:cubicBezTo>
                  <a:cubicBezTo>
                    <a:pt x="248943" y="57728"/>
                    <a:pt x="278048" y="75191"/>
                    <a:pt x="276460" y="73074"/>
                  </a:cubicBezTo>
                  <a:cubicBezTo>
                    <a:pt x="274872" y="70957"/>
                    <a:pt x="240477" y="88420"/>
                    <a:pt x="225660" y="76249"/>
                  </a:cubicBezTo>
                  <a:cubicBezTo>
                    <a:pt x="210843" y="64078"/>
                    <a:pt x="219839" y="-2068"/>
                    <a:pt x="187560" y="49"/>
                  </a:cubicBezTo>
                  <a:cubicBezTo>
                    <a:pt x="155281" y="2166"/>
                    <a:pt x="6585" y="119111"/>
                    <a:pt x="235" y="120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70C55D81-5583-6747-8763-2DDD9060D8D2}"/>
                </a:ext>
              </a:extLst>
            </p:cNvPr>
            <p:cNvSpPr/>
            <p:nvPr/>
          </p:nvSpPr>
          <p:spPr>
            <a:xfrm>
              <a:off x="1137345" y="8192031"/>
              <a:ext cx="256764" cy="238761"/>
            </a:xfrm>
            <a:custGeom>
              <a:avLst/>
              <a:gdLst>
                <a:gd name="connsiteX0" fmla="*/ 5655 w 256764"/>
                <a:gd name="connsiteY0" fmla="*/ 123294 h 238761"/>
                <a:gd name="connsiteX1" fmla="*/ 205680 w 256764"/>
                <a:gd name="connsiteY1" fmla="*/ 5819 h 238761"/>
                <a:gd name="connsiteX2" fmla="*/ 224730 w 256764"/>
                <a:gd name="connsiteY2" fmla="*/ 101069 h 238761"/>
                <a:gd name="connsiteX3" fmla="*/ 253305 w 256764"/>
                <a:gd name="connsiteY3" fmla="*/ 237594 h 238761"/>
                <a:gd name="connsiteX4" fmla="*/ 240605 w 256764"/>
                <a:gd name="connsiteY4" fmla="*/ 18519 h 238761"/>
                <a:gd name="connsiteX5" fmla="*/ 113605 w 256764"/>
                <a:gd name="connsiteY5" fmla="*/ 12169 h 238761"/>
                <a:gd name="connsiteX6" fmla="*/ 75505 w 256764"/>
                <a:gd name="connsiteY6" fmla="*/ 18519 h 238761"/>
                <a:gd name="connsiteX7" fmla="*/ 56455 w 256764"/>
                <a:gd name="connsiteY7" fmla="*/ 75669 h 238761"/>
                <a:gd name="connsiteX8" fmla="*/ 5655 w 256764"/>
                <a:gd name="connsiteY8" fmla="*/ 123294 h 23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764" h="238761">
                  <a:moveTo>
                    <a:pt x="5655" y="123294"/>
                  </a:moveTo>
                  <a:cubicBezTo>
                    <a:pt x="30526" y="111652"/>
                    <a:pt x="169168" y="9523"/>
                    <a:pt x="205680" y="5819"/>
                  </a:cubicBezTo>
                  <a:cubicBezTo>
                    <a:pt x="242192" y="2115"/>
                    <a:pt x="216793" y="62440"/>
                    <a:pt x="224730" y="101069"/>
                  </a:cubicBezTo>
                  <a:cubicBezTo>
                    <a:pt x="232668" y="139698"/>
                    <a:pt x="250659" y="251352"/>
                    <a:pt x="253305" y="237594"/>
                  </a:cubicBezTo>
                  <a:cubicBezTo>
                    <a:pt x="255951" y="223836"/>
                    <a:pt x="263888" y="56090"/>
                    <a:pt x="240605" y="18519"/>
                  </a:cubicBezTo>
                  <a:cubicBezTo>
                    <a:pt x="217322" y="-19052"/>
                    <a:pt x="141122" y="12169"/>
                    <a:pt x="113605" y="12169"/>
                  </a:cubicBezTo>
                  <a:cubicBezTo>
                    <a:pt x="86088" y="12169"/>
                    <a:pt x="85030" y="7936"/>
                    <a:pt x="75505" y="18519"/>
                  </a:cubicBezTo>
                  <a:cubicBezTo>
                    <a:pt x="65980" y="29102"/>
                    <a:pt x="67567" y="60323"/>
                    <a:pt x="56455" y="75669"/>
                  </a:cubicBezTo>
                  <a:cubicBezTo>
                    <a:pt x="45343" y="91015"/>
                    <a:pt x="-19216" y="134936"/>
                    <a:pt x="5655" y="123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047984B3-98F0-F4EB-4E46-4A550409B131}"/>
                </a:ext>
              </a:extLst>
            </p:cNvPr>
            <p:cNvSpPr/>
            <p:nvPr/>
          </p:nvSpPr>
          <p:spPr>
            <a:xfrm>
              <a:off x="1504657" y="7975288"/>
              <a:ext cx="394328" cy="388465"/>
            </a:xfrm>
            <a:custGeom>
              <a:avLst/>
              <a:gdLst>
                <a:gd name="connsiteX0" fmla="*/ 293 w 394328"/>
                <a:gd name="connsiteY0" fmla="*/ 312 h 388465"/>
                <a:gd name="connsiteX1" fmla="*/ 117768 w 394328"/>
                <a:gd name="connsiteY1" fmla="*/ 73337 h 388465"/>
                <a:gd name="connsiteX2" fmla="*/ 152693 w 394328"/>
                <a:gd name="connsiteY2" fmla="*/ 162237 h 388465"/>
                <a:gd name="connsiteX3" fmla="*/ 251118 w 394328"/>
                <a:gd name="connsiteY3" fmla="*/ 279712 h 388465"/>
                <a:gd name="connsiteX4" fmla="*/ 257468 w 394328"/>
                <a:gd name="connsiteY4" fmla="*/ 343212 h 388465"/>
                <a:gd name="connsiteX5" fmla="*/ 393993 w 394328"/>
                <a:gd name="connsiteY5" fmla="*/ 387662 h 388465"/>
                <a:gd name="connsiteX6" fmla="*/ 295568 w 394328"/>
                <a:gd name="connsiteY6" fmla="*/ 305112 h 388465"/>
                <a:gd name="connsiteX7" fmla="*/ 279693 w 394328"/>
                <a:gd name="connsiteY7" fmla="*/ 206687 h 388465"/>
                <a:gd name="connsiteX8" fmla="*/ 216193 w 394328"/>
                <a:gd name="connsiteY8" fmla="*/ 124137 h 388465"/>
                <a:gd name="connsiteX9" fmla="*/ 238418 w 394328"/>
                <a:gd name="connsiteY9" fmla="*/ 241612 h 388465"/>
                <a:gd name="connsiteX10" fmla="*/ 155868 w 394328"/>
                <a:gd name="connsiteY10" fmla="*/ 101912 h 388465"/>
                <a:gd name="connsiteX11" fmla="*/ 293 w 394328"/>
                <a:gd name="connsiteY11" fmla="*/ 312 h 38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4328" h="388465">
                  <a:moveTo>
                    <a:pt x="293" y="312"/>
                  </a:moveTo>
                  <a:cubicBezTo>
                    <a:pt x="-6057" y="-4450"/>
                    <a:pt x="92368" y="46350"/>
                    <a:pt x="117768" y="73337"/>
                  </a:cubicBezTo>
                  <a:cubicBezTo>
                    <a:pt x="143168" y="100325"/>
                    <a:pt x="130468" y="127841"/>
                    <a:pt x="152693" y="162237"/>
                  </a:cubicBezTo>
                  <a:cubicBezTo>
                    <a:pt x="174918" y="196633"/>
                    <a:pt x="233656" y="249550"/>
                    <a:pt x="251118" y="279712"/>
                  </a:cubicBezTo>
                  <a:cubicBezTo>
                    <a:pt x="268580" y="309874"/>
                    <a:pt x="233656" y="325220"/>
                    <a:pt x="257468" y="343212"/>
                  </a:cubicBezTo>
                  <a:cubicBezTo>
                    <a:pt x="281281" y="361204"/>
                    <a:pt x="387643" y="394012"/>
                    <a:pt x="393993" y="387662"/>
                  </a:cubicBezTo>
                  <a:cubicBezTo>
                    <a:pt x="400343" y="381312"/>
                    <a:pt x="314618" y="335275"/>
                    <a:pt x="295568" y="305112"/>
                  </a:cubicBezTo>
                  <a:cubicBezTo>
                    <a:pt x="276518" y="274950"/>
                    <a:pt x="292922" y="236849"/>
                    <a:pt x="279693" y="206687"/>
                  </a:cubicBezTo>
                  <a:cubicBezTo>
                    <a:pt x="266464" y="176525"/>
                    <a:pt x="223072" y="118316"/>
                    <a:pt x="216193" y="124137"/>
                  </a:cubicBezTo>
                  <a:cubicBezTo>
                    <a:pt x="209314" y="129958"/>
                    <a:pt x="248472" y="245316"/>
                    <a:pt x="238418" y="241612"/>
                  </a:cubicBezTo>
                  <a:cubicBezTo>
                    <a:pt x="228364" y="237908"/>
                    <a:pt x="192910" y="140012"/>
                    <a:pt x="155868" y="101912"/>
                  </a:cubicBezTo>
                  <a:cubicBezTo>
                    <a:pt x="118826" y="63812"/>
                    <a:pt x="6643" y="5074"/>
                    <a:pt x="293" y="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52765017-0073-776C-817B-6C71BC21489E}"/>
                </a:ext>
              </a:extLst>
            </p:cNvPr>
            <p:cNvSpPr/>
            <p:nvPr/>
          </p:nvSpPr>
          <p:spPr>
            <a:xfrm>
              <a:off x="1155599" y="8393426"/>
              <a:ext cx="196991" cy="690259"/>
            </a:xfrm>
            <a:custGeom>
              <a:avLst/>
              <a:gdLst>
                <a:gd name="connsiteX0" fmla="*/ 19151 w 196991"/>
                <a:gd name="connsiteY0" fmla="*/ 1274 h 690259"/>
                <a:gd name="connsiteX1" fmla="*/ 19151 w 196991"/>
                <a:gd name="connsiteY1" fmla="*/ 169549 h 690259"/>
                <a:gd name="connsiteX2" fmla="*/ 41376 w 196991"/>
                <a:gd name="connsiteY2" fmla="*/ 280674 h 690259"/>
                <a:gd name="connsiteX3" fmla="*/ 12801 w 196991"/>
                <a:gd name="connsiteY3" fmla="*/ 258449 h 690259"/>
                <a:gd name="connsiteX4" fmla="*/ 60426 w 196991"/>
                <a:gd name="connsiteY4" fmla="*/ 461649 h 690259"/>
                <a:gd name="connsiteX5" fmla="*/ 123926 w 196991"/>
                <a:gd name="connsiteY5" fmla="*/ 575949 h 690259"/>
                <a:gd name="connsiteX6" fmla="*/ 196951 w 196991"/>
                <a:gd name="connsiteY6" fmla="*/ 690249 h 690259"/>
                <a:gd name="connsiteX7" fmla="*/ 133451 w 196991"/>
                <a:gd name="connsiteY7" fmla="*/ 569599 h 690259"/>
                <a:gd name="connsiteX8" fmla="*/ 76301 w 196991"/>
                <a:gd name="connsiteY8" fmla="*/ 369574 h 690259"/>
                <a:gd name="connsiteX9" fmla="*/ 73126 w 196991"/>
                <a:gd name="connsiteY9" fmla="*/ 471174 h 690259"/>
                <a:gd name="connsiteX10" fmla="*/ 47726 w 196991"/>
                <a:gd name="connsiteY10" fmla="*/ 261624 h 690259"/>
                <a:gd name="connsiteX11" fmla="*/ 101 w 196991"/>
                <a:gd name="connsiteY11" fmla="*/ 99699 h 690259"/>
                <a:gd name="connsiteX12" fmla="*/ 19151 w 196991"/>
                <a:gd name="connsiteY12" fmla="*/ 1274 h 6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6991" h="690259">
                  <a:moveTo>
                    <a:pt x="19151" y="1274"/>
                  </a:moveTo>
                  <a:cubicBezTo>
                    <a:pt x="22326" y="12916"/>
                    <a:pt x="15447" y="122982"/>
                    <a:pt x="19151" y="169549"/>
                  </a:cubicBezTo>
                  <a:cubicBezTo>
                    <a:pt x="22855" y="216116"/>
                    <a:pt x="42434" y="265857"/>
                    <a:pt x="41376" y="280674"/>
                  </a:cubicBezTo>
                  <a:cubicBezTo>
                    <a:pt x="40318" y="295491"/>
                    <a:pt x="9626" y="228286"/>
                    <a:pt x="12801" y="258449"/>
                  </a:cubicBezTo>
                  <a:cubicBezTo>
                    <a:pt x="15976" y="288612"/>
                    <a:pt x="41905" y="408733"/>
                    <a:pt x="60426" y="461649"/>
                  </a:cubicBezTo>
                  <a:cubicBezTo>
                    <a:pt x="78947" y="514565"/>
                    <a:pt x="101172" y="537849"/>
                    <a:pt x="123926" y="575949"/>
                  </a:cubicBezTo>
                  <a:cubicBezTo>
                    <a:pt x="146680" y="614049"/>
                    <a:pt x="195363" y="691307"/>
                    <a:pt x="196951" y="690249"/>
                  </a:cubicBezTo>
                  <a:cubicBezTo>
                    <a:pt x="198539" y="689191"/>
                    <a:pt x="153559" y="623045"/>
                    <a:pt x="133451" y="569599"/>
                  </a:cubicBezTo>
                  <a:cubicBezTo>
                    <a:pt x="113343" y="516153"/>
                    <a:pt x="86355" y="385978"/>
                    <a:pt x="76301" y="369574"/>
                  </a:cubicBezTo>
                  <a:cubicBezTo>
                    <a:pt x="66247" y="353170"/>
                    <a:pt x="77889" y="489166"/>
                    <a:pt x="73126" y="471174"/>
                  </a:cubicBezTo>
                  <a:cubicBezTo>
                    <a:pt x="68364" y="453182"/>
                    <a:pt x="59897" y="323536"/>
                    <a:pt x="47726" y="261624"/>
                  </a:cubicBezTo>
                  <a:cubicBezTo>
                    <a:pt x="35555" y="199712"/>
                    <a:pt x="1688" y="138857"/>
                    <a:pt x="101" y="99699"/>
                  </a:cubicBezTo>
                  <a:cubicBezTo>
                    <a:pt x="-1486" y="60541"/>
                    <a:pt x="15976" y="-10368"/>
                    <a:pt x="19151" y="1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2DFD781F-34AB-DC28-FD3A-C631963B8FDA}"/>
                </a:ext>
              </a:extLst>
            </p:cNvPr>
            <p:cNvSpPr/>
            <p:nvPr/>
          </p:nvSpPr>
          <p:spPr>
            <a:xfrm>
              <a:off x="1513880" y="8340709"/>
              <a:ext cx="210249" cy="308028"/>
            </a:xfrm>
            <a:custGeom>
              <a:avLst/>
              <a:gdLst>
                <a:gd name="connsiteX0" fmla="*/ 595 w 210249"/>
                <a:gd name="connsiteY0" fmla="*/ 16 h 308028"/>
                <a:gd name="connsiteX1" fmla="*/ 76795 w 210249"/>
                <a:gd name="connsiteY1" fmla="*/ 133366 h 308028"/>
                <a:gd name="connsiteX2" fmla="*/ 76795 w 210249"/>
                <a:gd name="connsiteY2" fmla="*/ 149241 h 308028"/>
                <a:gd name="connsiteX3" fmla="*/ 121245 w 210249"/>
                <a:gd name="connsiteY3" fmla="*/ 180991 h 308028"/>
                <a:gd name="connsiteX4" fmla="*/ 210145 w 210249"/>
                <a:gd name="connsiteY4" fmla="*/ 307991 h 308028"/>
                <a:gd name="connsiteX5" fmla="*/ 102195 w 210249"/>
                <a:gd name="connsiteY5" fmla="*/ 193691 h 308028"/>
                <a:gd name="connsiteX6" fmla="*/ 45045 w 210249"/>
                <a:gd name="connsiteY6" fmla="*/ 142891 h 308028"/>
                <a:gd name="connsiteX7" fmla="*/ 595 w 210249"/>
                <a:gd name="connsiteY7" fmla="*/ 16 h 30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249" h="308028">
                  <a:moveTo>
                    <a:pt x="595" y="16"/>
                  </a:moveTo>
                  <a:cubicBezTo>
                    <a:pt x="5887" y="-1571"/>
                    <a:pt x="64095" y="108495"/>
                    <a:pt x="76795" y="133366"/>
                  </a:cubicBezTo>
                  <a:cubicBezTo>
                    <a:pt x="89495" y="158237"/>
                    <a:pt x="69387" y="141304"/>
                    <a:pt x="76795" y="149241"/>
                  </a:cubicBezTo>
                  <a:cubicBezTo>
                    <a:pt x="84203" y="157179"/>
                    <a:pt x="99020" y="154533"/>
                    <a:pt x="121245" y="180991"/>
                  </a:cubicBezTo>
                  <a:cubicBezTo>
                    <a:pt x="143470" y="207449"/>
                    <a:pt x="213320" y="305874"/>
                    <a:pt x="210145" y="307991"/>
                  </a:cubicBezTo>
                  <a:cubicBezTo>
                    <a:pt x="206970" y="310108"/>
                    <a:pt x="129712" y="221208"/>
                    <a:pt x="102195" y="193691"/>
                  </a:cubicBezTo>
                  <a:cubicBezTo>
                    <a:pt x="74678" y="166174"/>
                    <a:pt x="63566" y="181520"/>
                    <a:pt x="45045" y="142891"/>
                  </a:cubicBezTo>
                  <a:cubicBezTo>
                    <a:pt x="26524" y="104262"/>
                    <a:pt x="-4697" y="1603"/>
                    <a:pt x="59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ED871AD2-4D4D-837E-CB44-234A0FFDD07A}"/>
                </a:ext>
              </a:extLst>
            </p:cNvPr>
            <p:cNvSpPr/>
            <p:nvPr/>
          </p:nvSpPr>
          <p:spPr>
            <a:xfrm>
              <a:off x="1473078" y="8410569"/>
              <a:ext cx="159684" cy="310996"/>
            </a:xfrm>
            <a:custGeom>
              <a:avLst/>
              <a:gdLst>
                <a:gd name="connsiteX0" fmla="*/ 3297 w 159684"/>
                <a:gd name="connsiteY0" fmla="*/ 6 h 310996"/>
                <a:gd name="connsiteX1" fmla="*/ 50922 w 159684"/>
                <a:gd name="connsiteY1" fmla="*/ 142881 h 310996"/>
                <a:gd name="connsiteX2" fmla="*/ 158872 w 159684"/>
                <a:gd name="connsiteY2" fmla="*/ 307981 h 310996"/>
                <a:gd name="connsiteX3" fmla="*/ 95372 w 159684"/>
                <a:gd name="connsiteY3" fmla="*/ 238131 h 310996"/>
                <a:gd name="connsiteX4" fmla="*/ 3297 w 159684"/>
                <a:gd name="connsiteY4" fmla="*/ 95256 h 310996"/>
                <a:gd name="connsiteX5" fmla="*/ 19172 w 159684"/>
                <a:gd name="connsiteY5" fmla="*/ 136531 h 310996"/>
                <a:gd name="connsiteX6" fmla="*/ 3297 w 159684"/>
                <a:gd name="connsiteY6" fmla="*/ 6 h 3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684" h="310996">
                  <a:moveTo>
                    <a:pt x="3297" y="6"/>
                  </a:moveTo>
                  <a:cubicBezTo>
                    <a:pt x="8588" y="1064"/>
                    <a:pt x="24993" y="91552"/>
                    <a:pt x="50922" y="142881"/>
                  </a:cubicBezTo>
                  <a:cubicBezTo>
                    <a:pt x="76851" y="194210"/>
                    <a:pt x="151464" y="292106"/>
                    <a:pt x="158872" y="307981"/>
                  </a:cubicBezTo>
                  <a:cubicBezTo>
                    <a:pt x="166280" y="323856"/>
                    <a:pt x="121301" y="273585"/>
                    <a:pt x="95372" y="238131"/>
                  </a:cubicBezTo>
                  <a:cubicBezTo>
                    <a:pt x="69443" y="202677"/>
                    <a:pt x="15997" y="112189"/>
                    <a:pt x="3297" y="95256"/>
                  </a:cubicBezTo>
                  <a:cubicBezTo>
                    <a:pt x="-9403" y="78323"/>
                    <a:pt x="18643" y="152935"/>
                    <a:pt x="19172" y="136531"/>
                  </a:cubicBezTo>
                  <a:cubicBezTo>
                    <a:pt x="19701" y="120127"/>
                    <a:pt x="-1994" y="-1052"/>
                    <a:pt x="3297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7B1AF1EF-D031-E6EB-5081-2F6D7DB77F1D}"/>
                </a:ext>
              </a:extLst>
            </p:cNvPr>
            <p:cNvSpPr/>
            <p:nvPr/>
          </p:nvSpPr>
          <p:spPr>
            <a:xfrm>
              <a:off x="120025" y="8753475"/>
              <a:ext cx="864225" cy="139789"/>
            </a:xfrm>
            <a:custGeom>
              <a:avLst/>
              <a:gdLst>
                <a:gd name="connsiteX0" fmla="*/ 3800 w 864225"/>
                <a:gd name="connsiteY0" fmla="*/ 139700 h 139789"/>
                <a:gd name="connsiteX1" fmla="*/ 407025 w 864225"/>
                <a:gd name="connsiteY1" fmla="*/ 31750 h 139789"/>
                <a:gd name="connsiteX2" fmla="*/ 343525 w 864225"/>
                <a:gd name="connsiteY2" fmla="*/ 38100 h 139789"/>
                <a:gd name="connsiteX3" fmla="*/ 559425 w 864225"/>
                <a:gd name="connsiteY3" fmla="*/ 6350 h 139789"/>
                <a:gd name="connsiteX4" fmla="*/ 505450 w 864225"/>
                <a:gd name="connsiteY4" fmla="*/ 0 h 139789"/>
                <a:gd name="connsiteX5" fmla="*/ 864225 w 864225"/>
                <a:gd name="connsiteY5" fmla="*/ 3175 h 139789"/>
                <a:gd name="connsiteX6" fmla="*/ 483225 w 864225"/>
                <a:gd name="connsiteY6" fmla="*/ 15875 h 139789"/>
                <a:gd name="connsiteX7" fmla="*/ 178425 w 864225"/>
                <a:gd name="connsiteY7" fmla="*/ 15875 h 139789"/>
                <a:gd name="connsiteX8" fmla="*/ 241925 w 864225"/>
                <a:gd name="connsiteY8" fmla="*/ 28575 h 139789"/>
                <a:gd name="connsiteX9" fmla="*/ 114925 w 864225"/>
                <a:gd name="connsiteY9" fmla="*/ 63500 h 139789"/>
                <a:gd name="connsiteX10" fmla="*/ 197475 w 864225"/>
                <a:gd name="connsiteY10" fmla="*/ 50800 h 139789"/>
                <a:gd name="connsiteX11" fmla="*/ 3800 w 864225"/>
                <a:gd name="connsiteY11" fmla="*/ 139700 h 13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4225" h="139789">
                  <a:moveTo>
                    <a:pt x="3800" y="139700"/>
                  </a:moveTo>
                  <a:cubicBezTo>
                    <a:pt x="38725" y="136525"/>
                    <a:pt x="350404" y="48683"/>
                    <a:pt x="407025" y="31750"/>
                  </a:cubicBezTo>
                  <a:cubicBezTo>
                    <a:pt x="463646" y="14817"/>
                    <a:pt x="318125" y="42333"/>
                    <a:pt x="343525" y="38100"/>
                  </a:cubicBezTo>
                  <a:cubicBezTo>
                    <a:pt x="368925" y="33867"/>
                    <a:pt x="532438" y="12700"/>
                    <a:pt x="559425" y="6350"/>
                  </a:cubicBezTo>
                  <a:cubicBezTo>
                    <a:pt x="586412" y="0"/>
                    <a:pt x="505450" y="0"/>
                    <a:pt x="505450" y="0"/>
                  </a:cubicBezTo>
                  <a:lnTo>
                    <a:pt x="864225" y="3175"/>
                  </a:lnTo>
                  <a:cubicBezTo>
                    <a:pt x="860521" y="5821"/>
                    <a:pt x="597525" y="13758"/>
                    <a:pt x="483225" y="15875"/>
                  </a:cubicBezTo>
                  <a:cubicBezTo>
                    <a:pt x="368925" y="17992"/>
                    <a:pt x="218642" y="13758"/>
                    <a:pt x="178425" y="15875"/>
                  </a:cubicBezTo>
                  <a:cubicBezTo>
                    <a:pt x="138208" y="17992"/>
                    <a:pt x="252508" y="20638"/>
                    <a:pt x="241925" y="28575"/>
                  </a:cubicBezTo>
                  <a:cubicBezTo>
                    <a:pt x="231342" y="36512"/>
                    <a:pt x="122333" y="59796"/>
                    <a:pt x="114925" y="63500"/>
                  </a:cubicBezTo>
                  <a:cubicBezTo>
                    <a:pt x="107517" y="67204"/>
                    <a:pt x="209117" y="40746"/>
                    <a:pt x="197475" y="50800"/>
                  </a:cubicBezTo>
                  <a:cubicBezTo>
                    <a:pt x="185833" y="60854"/>
                    <a:pt x="-31125" y="142875"/>
                    <a:pt x="3800" y="139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2F8E157C-C7AB-BDB1-2985-513A8FE7012E}"/>
                </a:ext>
              </a:extLst>
            </p:cNvPr>
            <p:cNvSpPr/>
            <p:nvPr/>
          </p:nvSpPr>
          <p:spPr>
            <a:xfrm>
              <a:off x="107774" y="8873654"/>
              <a:ext cx="891586" cy="375138"/>
            </a:xfrm>
            <a:custGeom>
              <a:avLst/>
              <a:gdLst>
                <a:gd name="connsiteX0" fmla="*/ 889176 w 891586"/>
                <a:gd name="connsiteY0" fmla="*/ 471 h 375138"/>
                <a:gd name="connsiteX1" fmla="*/ 473251 w 891586"/>
                <a:gd name="connsiteY1" fmla="*/ 136996 h 375138"/>
                <a:gd name="connsiteX2" fmla="*/ 176 w 891586"/>
                <a:gd name="connsiteY2" fmla="*/ 375121 h 375138"/>
                <a:gd name="connsiteX3" fmla="*/ 416101 w 891586"/>
                <a:gd name="connsiteY3" fmla="*/ 149696 h 375138"/>
                <a:gd name="connsiteX4" fmla="*/ 279576 w 891586"/>
                <a:gd name="connsiteY4" fmla="*/ 181446 h 375138"/>
                <a:gd name="connsiteX5" fmla="*/ 889176 w 891586"/>
                <a:gd name="connsiteY5" fmla="*/ 471 h 37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586" h="375138">
                  <a:moveTo>
                    <a:pt x="889176" y="471"/>
                  </a:moveTo>
                  <a:cubicBezTo>
                    <a:pt x="921455" y="-6937"/>
                    <a:pt x="621418" y="74554"/>
                    <a:pt x="473251" y="136996"/>
                  </a:cubicBezTo>
                  <a:cubicBezTo>
                    <a:pt x="325084" y="199438"/>
                    <a:pt x="9701" y="373004"/>
                    <a:pt x="176" y="375121"/>
                  </a:cubicBezTo>
                  <a:cubicBezTo>
                    <a:pt x="-9349" y="377238"/>
                    <a:pt x="369534" y="181975"/>
                    <a:pt x="416101" y="149696"/>
                  </a:cubicBezTo>
                  <a:cubicBezTo>
                    <a:pt x="462668" y="117417"/>
                    <a:pt x="208139" y="205258"/>
                    <a:pt x="279576" y="181446"/>
                  </a:cubicBezTo>
                  <a:cubicBezTo>
                    <a:pt x="351013" y="157634"/>
                    <a:pt x="856897" y="7879"/>
                    <a:pt x="889176" y="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5A273E60-3E65-B6EF-0921-44A3C615C535}"/>
                </a:ext>
              </a:extLst>
            </p:cNvPr>
            <p:cNvSpPr/>
            <p:nvPr/>
          </p:nvSpPr>
          <p:spPr>
            <a:xfrm>
              <a:off x="116421" y="8980826"/>
              <a:ext cx="509488" cy="287004"/>
            </a:xfrm>
            <a:custGeom>
              <a:avLst/>
              <a:gdLst>
                <a:gd name="connsiteX0" fmla="*/ 1054 w 509488"/>
                <a:gd name="connsiteY0" fmla="*/ 286999 h 287004"/>
                <a:gd name="connsiteX1" fmla="*/ 321729 w 509488"/>
                <a:gd name="connsiteY1" fmla="*/ 109199 h 287004"/>
                <a:gd name="connsiteX2" fmla="*/ 509054 w 509488"/>
                <a:gd name="connsiteY2" fmla="*/ 1249 h 287004"/>
                <a:gd name="connsiteX3" fmla="*/ 366179 w 509488"/>
                <a:gd name="connsiteY3" fmla="*/ 55224 h 287004"/>
                <a:gd name="connsiteX4" fmla="*/ 140754 w 509488"/>
                <a:gd name="connsiteY4" fmla="*/ 128249 h 287004"/>
                <a:gd name="connsiteX5" fmla="*/ 216954 w 509488"/>
                <a:gd name="connsiteY5" fmla="*/ 115549 h 287004"/>
                <a:gd name="connsiteX6" fmla="*/ 1054 w 509488"/>
                <a:gd name="connsiteY6" fmla="*/ 286999 h 28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88" h="287004">
                  <a:moveTo>
                    <a:pt x="1054" y="286999"/>
                  </a:moveTo>
                  <a:cubicBezTo>
                    <a:pt x="18516" y="285941"/>
                    <a:pt x="237062" y="156824"/>
                    <a:pt x="321729" y="109199"/>
                  </a:cubicBezTo>
                  <a:cubicBezTo>
                    <a:pt x="406396" y="61574"/>
                    <a:pt x="501646" y="10245"/>
                    <a:pt x="509054" y="1249"/>
                  </a:cubicBezTo>
                  <a:cubicBezTo>
                    <a:pt x="516462" y="-7747"/>
                    <a:pt x="427562" y="34057"/>
                    <a:pt x="366179" y="55224"/>
                  </a:cubicBezTo>
                  <a:cubicBezTo>
                    <a:pt x="304796" y="76391"/>
                    <a:pt x="165625" y="118195"/>
                    <a:pt x="140754" y="128249"/>
                  </a:cubicBezTo>
                  <a:cubicBezTo>
                    <a:pt x="115883" y="138303"/>
                    <a:pt x="245529" y="86445"/>
                    <a:pt x="216954" y="115549"/>
                  </a:cubicBezTo>
                  <a:cubicBezTo>
                    <a:pt x="188379" y="144653"/>
                    <a:pt x="-16408" y="288057"/>
                    <a:pt x="1054" y="286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3FA376A9-475E-626F-5D1A-55D7B854AB35}"/>
                </a:ext>
              </a:extLst>
            </p:cNvPr>
            <p:cNvSpPr/>
            <p:nvPr/>
          </p:nvSpPr>
          <p:spPr>
            <a:xfrm>
              <a:off x="499554" y="9495826"/>
              <a:ext cx="717402" cy="1414693"/>
            </a:xfrm>
            <a:custGeom>
              <a:avLst/>
              <a:gdLst>
                <a:gd name="connsiteX0" fmla="*/ 716471 w 717402"/>
                <a:gd name="connsiteY0" fmla="*/ 3774 h 1414693"/>
                <a:gd name="connsiteX1" fmla="*/ 262446 w 717402"/>
                <a:gd name="connsiteY1" fmla="*/ 829274 h 1414693"/>
                <a:gd name="connsiteX2" fmla="*/ 281496 w 717402"/>
                <a:gd name="connsiteY2" fmla="*/ 781649 h 1414693"/>
                <a:gd name="connsiteX3" fmla="*/ 21146 w 717402"/>
                <a:gd name="connsiteY3" fmla="*/ 1381724 h 1414693"/>
                <a:gd name="connsiteX4" fmla="*/ 65596 w 717402"/>
                <a:gd name="connsiteY4" fmla="*/ 1238849 h 1414693"/>
                <a:gd name="connsiteX5" fmla="*/ 462471 w 717402"/>
                <a:gd name="connsiteY5" fmla="*/ 422874 h 1414693"/>
                <a:gd name="connsiteX6" fmla="*/ 383096 w 717402"/>
                <a:gd name="connsiteY6" fmla="*/ 518124 h 1414693"/>
                <a:gd name="connsiteX7" fmla="*/ 716471 w 717402"/>
                <a:gd name="connsiteY7" fmla="*/ 3774 h 141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402" h="1414693">
                  <a:moveTo>
                    <a:pt x="716471" y="3774"/>
                  </a:moveTo>
                  <a:cubicBezTo>
                    <a:pt x="696363" y="55632"/>
                    <a:pt x="334942" y="699628"/>
                    <a:pt x="262446" y="829274"/>
                  </a:cubicBezTo>
                  <a:cubicBezTo>
                    <a:pt x="189950" y="958920"/>
                    <a:pt x="321713" y="689574"/>
                    <a:pt x="281496" y="781649"/>
                  </a:cubicBezTo>
                  <a:cubicBezTo>
                    <a:pt x="241279" y="873724"/>
                    <a:pt x="57129" y="1305524"/>
                    <a:pt x="21146" y="1381724"/>
                  </a:cubicBezTo>
                  <a:cubicBezTo>
                    <a:pt x="-14837" y="1457924"/>
                    <a:pt x="-7958" y="1398657"/>
                    <a:pt x="65596" y="1238849"/>
                  </a:cubicBezTo>
                  <a:cubicBezTo>
                    <a:pt x="139150" y="1079041"/>
                    <a:pt x="409554" y="542995"/>
                    <a:pt x="462471" y="422874"/>
                  </a:cubicBezTo>
                  <a:cubicBezTo>
                    <a:pt x="515388" y="302753"/>
                    <a:pt x="341292" y="585857"/>
                    <a:pt x="383096" y="518124"/>
                  </a:cubicBezTo>
                  <a:cubicBezTo>
                    <a:pt x="424900" y="450391"/>
                    <a:pt x="736579" y="-48084"/>
                    <a:pt x="716471" y="3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AAF88D00-281A-F2AC-5708-237F3CE38950}"/>
                </a:ext>
              </a:extLst>
            </p:cNvPr>
            <p:cNvSpPr/>
            <p:nvPr/>
          </p:nvSpPr>
          <p:spPr>
            <a:xfrm>
              <a:off x="1073085" y="9886048"/>
              <a:ext cx="292477" cy="1014020"/>
            </a:xfrm>
            <a:custGeom>
              <a:avLst/>
              <a:gdLst>
                <a:gd name="connsiteX0" fmla="*/ 285815 w 292477"/>
                <a:gd name="connsiteY0" fmla="*/ 13602 h 1014020"/>
                <a:gd name="connsiteX1" fmla="*/ 44515 w 292477"/>
                <a:gd name="connsiteY1" fmla="*/ 801002 h 1014020"/>
                <a:gd name="connsiteX2" fmla="*/ 63565 w 292477"/>
                <a:gd name="connsiteY2" fmla="*/ 778777 h 1014020"/>
                <a:gd name="connsiteX3" fmla="*/ 65 w 292477"/>
                <a:gd name="connsiteY3" fmla="*/ 1013727 h 1014020"/>
                <a:gd name="connsiteX4" fmla="*/ 54040 w 292477"/>
                <a:gd name="connsiteY4" fmla="*/ 820052 h 1014020"/>
                <a:gd name="connsiteX5" fmla="*/ 168340 w 292477"/>
                <a:gd name="connsiteY5" fmla="*/ 502552 h 1014020"/>
                <a:gd name="connsiteX6" fmla="*/ 117540 w 292477"/>
                <a:gd name="connsiteY6" fmla="*/ 616852 h 1014020"/>
                <a:gd name="connsiteX7" fmla="*/ 215965 w 292477"/>
                <a:gd name="connsiteY7" fmla="*/ 321577 h 1014020"/>
                <a:gd name="connsiteX8" fmla="*/ 285815 w 292477"/>
                <a:gd name="connsiteY8" fmla="*/ 13602 h 10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477" h="1014020">
                  <a:moveTo>
                    <a:pt x="285815" y="13602"/>
                  </a:moveTo>
                  <a:cubicBezTo>
                    <a:pt x="257240" y="93506"/>
                    <a:pt x="81557" y="673473"/>
                    <a:pt x="44515" y="801002"/>
                  </a:cubicBezTo>
                  <a:cubicBezTo>
                    <a:pt x="7473" y="928531"/>
                    <a:pt x="70973" y="743323"/>
                    <a:pt x="63565" y="778777"/>
                  </a:cubicBezTo>
                  <a:cubicBezTo>
                    <a:pt x="56157" y="814231"/>
                    <a:pt x="1652" y="1006848"/>
                    <a:pt x="65" y="1013727"/>
                  </a:cubicBezTo>
                  <a:cubicBezTo>
                    <a:pt x="-1522" y="1020606"/>
                    <a:pt x="25994" y="905248"/>
                    <a:pt x="54040" y="820052"/>
                  </a:cubicBezTo>
                  <a:cubicBezTo>
                    <a:pt x="82086" y="734856"/>
                    <a:pt x="157757" y="536419"/>
                    <a:pt x="168340" y="502552"/>
                  </a:cubicBezTo>
                  <a:cubicBezTo>
                    <a:pt x="178923" y="468685"/>
                    <a:pt x="109602" y="647015"/>
                    <a:pt x="117540" y="616852"/>
                  </a:cubicBezTo>
                  <a:cubicBezTo>
                    <a:pt x="125478" y="586689"/>
                    <a:pt x="188448" y="415239"/>
                    <a:pt x="215965" y="321577"/>
                  </a:cubicBezTo>
                  <a:cubicBezTo>
                    <a:pt x="243482" y="227915"/>
                    <a:pt x="314390" y="-66302"/>
                    <a:pt x="285815" y="136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D91515EC-937C-5531-7425-BF491B588A7D}"/>
                </a:ext>
              </a:extLst>
            </p:cNvPr>
            <p:cNvSpPr/>
            <p:nvPr/>
          </p:nvSpPr>
          <p:spPr>
            <a:xfrm>
              <a:off x="534468" y="10831146"/>
              <a:ext cx="1082699" cy="224495"/>
            </a:xfrm>
            <a:custGeom>
              <a:avLst/>
              <a:gdLst>
                <a:gd name="connsiteX0" fmla="*/ 2107 w 1082699"/>
                <a:gd name="connsiteY0" fmla="*/ 81329 h 224495"/>
                <a:gd name="connsiteX1" fmla="*/ 392632 w 1082699"/>
                <a:gd name="connsiteY1" fmla="*/ 21004 h 224495"/>
                <a:gd name="connsiteX2" fmla="*/ 668857 w 1082699"/>
                <a:gd name="connsiteY2" fmla="*/ 81329 h 224495"/>
                <a:gd name="connsiteX3" fmla="*/ 640282 w 1082699"/>
                <a:gd name="connsiteY3" fmla="*/ 94029 h 224495"/>
                <a:gd name="connsiteX4" fmla="*/ 833957 w 1082699"/>
                <a:gd name="connsiteY4" fmla="*/ 94029 h 224495"/>
                <a:gd name="connsiteX5" fmla="*/ 957782 w 1082699"/>
                <a:gd name="connsiteY5" fmla="*/ 173404 h 224495"/>
                <a:gd name="connsiteX6" fmla="*/ 945082 w 1082699"/>
                <a:gd name="connsiteY6" fmla="*/ 138479 h 224495"/>
                <a:gd name="connsiteX7" fmla="*/ 1081607 w 1082699"/>
                <a:gd name="connsiteY7" fmla="*/ 224204 h 224495"/>
                <a:gd name="connsiteX8" fmla="*/ 859357 w 1082699"/>
                <a:gd name="connsiteY8" fmla="*/ 103554 h 224495"/>
                <a:gd name="connsiteX9" fmla="*/ 535507 w 1082699"/>
                <a:gd name="connsiteY9" fmla="*/ 46404 h 224495"/>
                <a:gd name="connsiteX10" fmla="*/ 341832 w 1082699"/>
                <a:gd name="connsiteY10" fmla="*/ 40054 h 224495"/>
                <a:gd name="connsiteX11" fmla="*/ 398982 w 1082699"/>
                <a:gd name="connsiteY11" fmla="*/ 1954 h 224495"/>
                <a:gd name="connsiteX12" fmla="*/ 243407 w 1082699"/>
                <a:gd name="connsiteY12" fmla="*/ 11479 h 224495"/>
                <a:gd name="connsiteX13" fmla="*/ 2107 w 1082699"/>
                <a:gd name="connsiteY13" fmla="*/ 81329 h 22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2699" h="224495">
                  <a:moveTo>
                    <a:pt x="2107" y="81329"/>
                  </a:moveTo>
                  <a:cubicBezTo>
                    <a:pt x="26978" y="82917"/>
                    <a:pt x="281507" y="21004"/>
                    <a:pt x="392632" y="21004"/>
                  </a:cubicBezTo>
                  <a:cubicBezTo>
                    <a:pt x="503757" y="21004"/>
                    <a:pt x="627582" y="69158"/>
                    <a:pt x="668857" y="81329"/>
                  </a:cubicBezTo>
                  <a:cubicBezTo>
                    <a:pt x="710132" y="93500"/>
                    <a:pt x="612765" y="91912"/>
                    <a:pt x="640282" y="94029"/>
                  </a:cubicBezTo>
                  <a:cubicBezTo>
                    <a:pt x="667799" y="96146"/>
                    <a:pt x="781040" y="80800"/>
                    <a:pt x="833957" y="94029"/>
                  </a:cubicBezTo>
                  <a:cubicBezTo>
                    <a:pt x="886874" y="107258"/>
                    <a:pt x="939261" y="165996"/>
                    <a:pt x="957782" y="173404"/>
                  </a:cubicBezTo>
                  <a:cubicBezTo>
                    <a:pt x="976303" y="180812"/>
                    <a:pt x="924444" y="130012"/>
                    <a:pt x="945082" y="138479"/>
                  </a:cubicBezTo>
                  <a:cubicBezTo>
                    <a:pt x="965720" y="146946"/>
                    <a:pt x="1095894" y="230025"/>
                    <a:pt x="1081607" y="224204"/>
                  </a:cubicBezTo>
                  <a:cubicBezTo>
                    <a:pt x="1067320" y="218383"/>
                    <a:pt x="950374" y="133187"/>
                    <a:pt x="859357" y="103554"/>
                  </a:cubicBezTo>
                  <a:cubicBezTo>
                    <a:pt x="768340" y="73921"/>
                    <a:pt x="621761" y="56987"/>
                    <a:pt x="535507" y="46404"/>
                  </a:cubicBezTo>
                  <a:cubicBezTo>
                    <a:pt x="449253" y="35821"/>
                    <a:pt x="364586" y="47462"/>
                    <a:pt x="341832" y="40054"/>
                  </a:cubicBezTo>
                  <a:cubicBezTo>
                    <a:pt x="319078" y="32646"/>
                    <a:pt x="415386" y="6717"/>
                    <a:pt x="398982" y="1954"/>
                  </a:cubicBezTo>
                  <a:cubicBezTo>
                    <a:pt x="382578" y="-2809"/>
                    <a:pt x="307436" y="1425"/>
                    <a:pt x="243407" y="11479"/>
                  </a:cubicBezTo>
                  <a:cubicBezTo>
                    <a:pt x="179378" y="21533"/>
                    <a:pt x="-22764" y="79741"/>
                    <a:pt x="2107" y="81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0F38E152-B32A-E9E6-5929-9EEFFA2588F2}"/>
                </a:ext>
              </a:extLst>
            </p:cNvPr>
            <p:cNvSpPr/>
            <p:nvPr/>
          </p:nvSpPr>
          <p:spPr>
            <a:xfrm>
              <a:off x="582842" y="10925418"/>
              <a:ext cx="982155" cy="293891"/>
            </a:xfrm>
            <a:custGeom>
              <a:avLst/>
              <a:gdLst>
                <a:gd name="connsiteX0" fmla="*/ 7708 w 982155"/>
                <a:gd name="connsiteY0" fmla="*/ 2932 h 293891"/>
                <a:gd name="connsiteX1" fmla="*/ 531583 w 982155"/>
                <a:gd name="connsiteY1" fmla="*/ 247407 h 293891"/>
                <a:gd name="connsiteX2" fmla="*/ 664933 w 982155"/>
                <a:gd name="connsiteY2" fmla="*/ 279157 h 293891"/>
                <a:gd name="connsiteX3" fmla="*/ 649058 w 982155"/>
                <a:gd name="connsiteY3" fmla="*/ 291857 h 293891"/>
                <a:gd name="connsiteX4" fmla="*/ 912583 w 982155"/>
                <a:gd name="connsiteY4" fmla="*/ 237882 h 293891"/>
                <a:gd name="connsiteX5" fmla="*/ 969733 w 982155"/>
                <a:gd name="connsiteY5" fmla="*/ 126757 h 293891"/>
                <a:gd name="connsiteX6" fmla="*/ 953858 w 982155"/>
                <a:gd name="connsiteY6" fmla="*/ 199782 h 293891"/>
                <a:gd name="connsiteX7" fmla="*/ 687158 w 982155"/>
                <a:gd name="connsiteY7" fmla="*/ 269632 h 293891"/>
                <a:gd name="connsiteX8" fmla="*/ 436333 w 982155"/>
                <a:gd name="connsiteY8" fmla="*/ 158507 h 293891"/>
                <a:gd name="connsiteX9" fmla="*/ 468083 w 982155"/>
                <a:gd name="connsiteY9" fmla="*/ 199782 h 293891"/>
                <a:gd name="connsiteX10" fmla="*/ 236308 w 982155"/>
                <a:gd name="connsiteY10" fmla="*/ 117232 h 293891"/>
                <a:gd name="connsiteX11" fmla="*/ 7708 w 982155"/>
                <a:gd name="connsiteY11" fmla="*/ 2932 h 29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2155" h="293891">
                  <a:moveTo>
                    <a:pt x="7708" y="2932"/>
                  </a:moveTo>
                  <a:cubicBezTo>
                    <a:pt x="56920" y="24628"/>
                    <a:pt x="422046" y="201370"/>
                    <a:pt x="531583" y="247407"/>
                  </a:cubicBezTo>
                  <a:cubicBezTo>
                    <a:pt x="641120" y="293444"/>
                    <a:pt x="645354" y="271749"/>
                    <a:pt x="664933" y="279157"/>
                  </a:cubicBezTo>
                  <a:cubicBezTo>
                    <a:pt x="684512" y="286565"/>
                    <a:pt x="607783" y="298736"/>
                    <a:pt x="649058" y="291857"/>
                  </a:cubicBezTo>
                  <a:cubicBezTo>
                    <a:pt x="690333" y="284978"/>
                    <a:pt x="859137" y="265399"/>
                    <a:pt x="912583" y="237882"/>
                  </a:cubicBezTo>
                  <a:cubicBezTo>
                    <a:pt x="966029" y="210365"/>
                    <a:pt x="962854" y="133107"/>
                    <a:pt x="969733" y="126757"/>
                  </a:cubicBezTo>
                  <a:cubicBezTo>
                    <a:pt x="976612" y="120407"/>
                    <a:pt x="1000954" y="175969"/>
                    <a:pt x="953858" y="199782"/>
                  </a:cubicBezTo>
                  <a:cubicBezTo>
                    <a:pt x="906762" y="223595"/>
                    <a:pt x="773412" y="276511"/>
                    <a:pt x="687158" y="269632"/>
                  </a:cubicBezTo>
                  <a:cubicBezTo>
                    <a:pt x="600904" y="262753"/>
                    <a:pt x="472845" y="170149"/>
                    <a:pt x="436333" y="158507"/>
                  </a:cubicBezTo>
                  <a:cubicBezTo>
                    <a:pt x="399821" y="146865"/>
                    <a:pt x="501421" y="206661"/>
                    <a:pt x="468083" y="199782"/>
                  </a:cubicBezTo>
                  <a:cubicBezTo>
                    <a:pt x="434745" y="192903"/>
                    <a:pt x="314625" y="148453"/>
                    <a:pt x="236308" y="117232"/>
                  </a:cubicBezTo>
                  <a:cubicBezTo>
                    <a:pt x="157991" y="86011"/>
                    <a:pt x="-41504" y="-18764"/>
                    <a:pt x="7708" y="29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4660B475-5C8C-5FA9-95A4-DC61922DB687}"/>
                </a:ext>
              </a:extLst>
            </p:cNvPr>
            <p:cNvSpPr/>
            <p:nvPr/>
          </p:nvSpPr>
          <p:spPr>
            <a:xfrm>
              <a:off x="234939" y="10472685"/>
              <a:ext cx="473389" cy="1111752"/>
            </a:xfrm>
            <a:custGeom>
              <a:avLst/>
              <a:gdLst>
                <a:gd name="connsiteX0" fmla="*/ 469911 w 473389"/>
                <a:gd name="connsiteY0" fmla="*/ 14340 h 1111752"/>
                <a:gd name="connsiteX1" fmla="*/ 47636 w 473389"/>
                <a:gd name="connsiteY1" fmla="*/ 995415 h 1111752"/>
                <a:gd name="connsiteX2" fmla="*/ 15886 w 473389"/>
                <a:gd name="connsiteY2" fmla="*/ 1077965 h 1111752"/>
                <a:gd name="connsiteX3" fmla="*/ 101611 w 473389"/>
                <a:gd name="connsiteY3" fmla="*/ 858890 h 1111752"/>
                <a:gd name="connsiteX4" fmla="*/ 295286 w 473389"/>
                <a:gd name="connsiteY4" fmla="*/ 331840 h 1111752"/>
                <a:gd name="connsiteX5" fmla="*/ 250836 w 473389"/>
                <a:gd name="connsiteY5" fmla="*/ 404865 h 1111752"/>
                <a:gd name="connsiteX6" fmla="*/ 469911 w 473389"/>
                <a:gd name="connsiteY6" fmla="*/ 14340 h 111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389" h="1111752">
                  <a:moveTo>
                    <a:pt x="469911" y="14340"/>
                  </a:moveTo>
                  <a:cubicBezTo>
                    <a:pt x="436044" y="112765"/>
                    <a:pt x="123307" y="818144"/>
                    <a:pt x="47636" y="995415"/>
                  </a:cubicBezTo>
                  <a:cubicBezTo>
                    <a:pt x="-28035" y="1172686"/>
                    <a:pt x="6890" y="1100719"/>
                    <a:pt x="15886" y="1077965"/>
                  </a:cubicBezTo>
                  <a:cubicBezTo>
                    <a:pt x="24882" y="1055211"/>
                    <a:pt x="55044" y="983244"/>
                    <a:pt x="101611" y="858890"/>
                  </a:cubicBezTo>
                  <a:cubicBezTo>
                    <a:pt x="148178" y="734536"/>
                    <a:pt x="270415" y="407511"/>
                    <a:pt x="295286" y="331840"/>
                  </a:cubicBezTo>
                  <a:cubicBezTo>
                    <a:pt x="320157" y="256169"/>
                    <a:pt x="221732" y="455136"/>
                    <a:pt x="250836" y="404865"/>
                  </a:cubicBezTo>
                  <a:cubicBezTo>
                    <a:pt x="279940" y="354594"/>
                    <a:pt x="503778" y="-84085"/>
                    <a:pt x="469911" y="14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DD128C85-6C4C-7AD6-8DC1-7268262FC4E5}"/>
                </a:ext>
              </a:extLst>
            </p:cNvPr>
            <p:cNvSpPr/>
            <p:nvPr/>
          </p:nvSpPr>
          <p:spPr>
            <a:xfrm>
              <a:off x="5980029" y="7384155"/>
              <a:ext cx="469546" cy="1103542"/>
            </a:xfrm>
            <a:custGeom>
              <a:avLst/>
              <a:gdLst>
                <a:gd name="connsiteX0" fmla="*/ 349750 w 469546"/>
                <a:gd name="connsiteY0" fmla="*/ 28699 h 1103542"/>
                <a:gd name="connsiteX1" fmla="*/ 403016 w 469546"/>
                <a:gd name="connsiteY1" fmla="*/ 570237 h 1103542"/>
                <a:gd name="connsiteX2" fmla="*/ 181074 w 469546"/>
                <a:gd name="connsiteY2" fmla="*/ 916466 h 1103542"/>
                <a:gd name="connsiteX3" fmla="*/ 340872 w 469546"/>
                <a:gd name="connsiteY3" fmla="*/ 880956 h 1103542"/>
                <a:gd name="connsiteX4" fmla="*/ 3521 w 469546"/>
                <a:gd name="connsiteY4" fmla="*/ 1102897 h 1103542"/>
                <a:gd name="connsiteX5" fmla="*/ 172196 w 469546"/>
                <a:gd name="connsiteY5" fmla="*/ 943099 h 1103542"/>
                <a:gd name="connsiteX6" fmla="*/ 296484 w 469546"/>
                <a:gd name="connsiteY6" fmla="*/ 783301 h 1103542"/>
                <a:gd name="connsiteX7" fmla="*/ 456282 w 469546"/>
                <a:gd name="connsiteY7" fmla="*/ 605748 h 1103542"/>
                <a:gd name="connsiteX8" fmla="*/ 456282 w 469546"/>
                <a:gd name="connsiteY8" fmla="*/ 437072 h 1103542"/>
                <a:gd name="connsiteX9" fmla="*/ 420771 w 469546"/>
                <a:gd name="connsiteY9" fmla="*/ 490338 h 1103542"/>
                <a:gd name="connsiteX10" fmla="*/ 331994 w 469546"/>
                <a:gd name="connsiteY10" fmla="*/ 117476 h 1103542"/>
                <a:gd name="connsiteX11" fmla="*/ 349750 w 469546"/>
                <a:gd name="connsiteY11" fmla="*/ 28699 h 110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9546" h="1103542">
                  <a:moveTo>
                    <a:pt x="349750" y="28699"/>
                  </a:moveTo>
                  <a:cubicBezTo>
                    <a:pt x="361587" y="104159"/>
                    <a:pt x="431129" y="422276"/>
                    <a:pt x="403016" y="570237"/>
                  </a:cubicBezTo>
                  <a:cubicBezTo>
                    <a:pt x="374903" y="718198"/>
                    <a:pt x="191431" y="864680"/>
                    <a:pt x="181074" y="916466"/>
                  </a:cubicBezTo>
                  <a:cubicBezTo>
                    <a:pt x="170717" y="968253"/>
                    <a:pt x="370464" y="849884"/>
                    <a:pt x="340872" y="880956"/>
                  </a:cubicBezTo>
                  <a:cubicBezTo>
                    <a:pt x="311280" y="912028"/>
                    <a:pt x="31634" y="1092540"/>
                    <a:pt x="3521" y="1102897"/>
                  </a:cubicBezTo>
                  <a:cubicBezTo>
                    <a:pt x="-24592" y="1113254"/>
                    <a:pt x="123369" y="996365"/>
                    <a:pt x="172196" y="943099"/>
                  </a:cubicBezTo>
                  <a:cubicBezTo>
                    <a:pt x="221023" y="889833"/>
                    <a:pt x="249136" y="839526"/>
                    <a:pt x="296484" y="783301"/>
                  </a:cubicBezTo>
                  <a:cubicBezTo>
                    <a:pt x="343832" y="727076"/>
                    <a:pt x="429649" y="663453"/>
                    <a:pt x="456282" y="605748"/>
                  </a:cubicBezTo>
                  <a:cubicBezTo>
                    <a:pt x="482915" y="548043"/>
                    <a:pt x="462200" y="456307"/>
                    <a:pt x="456282" y="437072"/>
                  </a:cubicBezTo>
                  <a:cubicBezTo>
                    <a:pt x="450364" y="417837"/>
                    <a:pt x="441486" y="543604"/>
                    <a:pt x="420771" y="490338"/>
                  </a:cubicBezTo>
                  <a:cubicBezTo>
                    <a:pt x="400056" y="437072"/>
                    <a:pt x="346790" y="192936"/>
                    <a:pt x="331994" y="117476"/>
                  </a:cubicBezTo>
                  <a:cubicBezTo>
                    <a:pt x="317198" y="42016"/>
                    <a:pt x="337913" y="-46761"/>
                    <a:pt x="349750" y="28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413C7EA7-C249-6FFB-421C-50772B06D9ED}"/>
                </a:ext>
              </a:extLst>
            </p:cNvPr>
            <p:cNvSpPr/>
            <p:nvPr/>
          </p:nvSpPr>
          <p:spPr>
            <a:xfrm>
              <a:off x="5705128" y="8297540"/>
              <a:ext cx="624733" cy="945720"/>
            </a:xfrm>
            <a:custGeom>
              <a:avLst/>
              <a:gdLst>
                <a:gd name="connsiteX0" fmla="*/ 260666 w 624733"/>
                <a:gd name="connsiteY0" fmla="*/ 171757 h 945720"/>
                <a:gd name="connsiteX1" fmla="*/ 145256 w 624733"/>
                <a:gd name="connsiteY1" fmla="*/ 535742 h 945720"/>
                <a:gd name="connsiteX2" fmla="*/ 3214 w 624733"/>
                <a:gd name="connsiteY2" fmla="*/ 935237 h 945720"/>
                <a:gd name="connsiteX3" fmla="*/ 47602 w 624733"/>
                <a:gd name="connsiteY3" fmla="*/ 802072 h 945720"/>
                <a:gd name="connsiteX4" fmla="*/ 65357 w 624733"/>
                <a:gd name="connsiteY4" fmla="*/ 509109 h 945720"/>
                <a:gd name="connsiteX5" fmla="*/ 473730 w 624733"/>
                <a:gd name="connsiteY5" fmla="*/ 242778 h 945720"/>
                <a:gd name="connsiteX6" fmla="*/ 624651 w 624733"/>
                <a:gd name="connsiteY6" fmla="*/ 3081 h 945720"/>
                <a:gd name="connsiteX7" fmla="*/ 491486 w 624733"/>
                <a:gd name="connsiteY7" fmla="*/ 118491 h 945720"/>
                <a:gd name="connsiteX8" fmla="*/ 269544 w 624733"/>
                <a:gd name="connsiteY8" fmla="*/ 287167 h 945720"/>
                <a:gd name="connsiteX9" fmla="*/ 260666 w 624733"/>
                <a:gd name="connsiteY9" fmla="*/ 171757 h 9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733" h="945720">
                  <a:moveTo>
                    <a:pt x="260666" y="171757"/>
                  </a:moveTo>
                  <a:cubicBezTo>
                    <a:pt x="239951" y="213186"/>
                    <a:pt x="188165" y="408495"/>
                    <a:pt x="145256" y="535742"/>
                  </a:cubicBezTo>
                  <a:cubicBezTo>
                    <a:pt x="102347" y="662989"/>
                    <a:pt x="19490" y="890849"/>
                    <a:pt x="3214" y="935237"/>
                  </a:cubicBezTo>
                  <a:cubicBezTo>
                    <a:pt x="-13062" y="979625"/>
                    <a:pt x="37245" y="873093"/>
                    <a:pt x="47602" y="802072"/>
                  </a:cubicBezTo>
                  <a:cubicBezTo>
                    <a:pt x="57959" y="731051"/>
                    <a:pt x="-5664" y="602325"/>
                    <a:pt x="65357" y="509109"/>
                  </a:cubicBezTo>
                  <a:cubicBezTo>
                    <a:pt x="136378" y="415893"/>
                    <a:pt x="380514" y="327116"/>
                    <a:pt x="473730" y="242778"/>
                  </a:cubicBezTo>
                  <a:cubicBezTo>
                    <a:pt x="566946" y="158440"/>
                    <a:pt x="621692" y="23795"/>
                    <a:pt x="624651" y="3081"/>
                  </a:cubicBezTo>
                  <a:cubicBezTo>
                    <a:pt x="627610" y="-17633"/>
                    <a:pt x="550671" y="71143"/>
                    <a:pt x="491486" y="118491"/>
                  </a:cubicBezTo>
                  <a:cubicBezTo>
                    <a:pt x="432302" y="165839"/>
                    <a:pt x="306534" y="276810"/>
                    <a:pt x="269544" y="287167"/>
                  </a:cubicBezTo>
                  <a:cubicBezTo>
                    <a:pt x="232554" y="297524"/>
                    <a:pt x="281381" y="130328"/>
                    <a:pt x="260666" y="1717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96EA9200-FC45-C2C8-02AF-A0466762D535}"/>
                </a:ext>
              </a:extLst>
            </p:cNvPr>
            <p:cNvSpPr/>
            <p:nvPr/>
          </p:nvSpPr>
          <p:spPr>
            <a:xfrm>
              <a:off x="4367519" y="7595661"/>
              <a:ext cx="1878231" cy="837935"/>
            </a:xfrm>
            <a:custGeom>
              <a:avLst/>
              <a:gdLst>
                <a:gd name="connsiteX0" fmla="*/ 295 w 1878231"/>
                <a:gd name="connsiteY0" fmla="*/ 21380 h 837935"/>
                <a:gd name="connsiteX1" fmla="*/ 896939 w 1878231"/>
                <a:gd name="connsiteY1" fmla="*/ 101279 h 837935"/>
                <a:gd name="connsiteX2" fmla="*/ 1509498 w 1878231"/>
                <a:gd name="connsiteY2" fmla="*/ 358731 h 837935"/>
                <a:gd name="connsiteX3" fmla="*/ 1536131 w 1878231"/>
                <a:gd name="connsiteY3" fmla="*/ 332098 h 837935"/>
                <a:gd name="connsiteX4" fmla="*/ 1864605 w 1878231"/>
                <a:gd name="connsiteY4" fmla="*/ 829248 h 837935"/>
                <a:gd name="connsiteX5" fmla="*/ 1784706 w 1878231"/>
                <a:gd name="connsiteY5" fmla="*/ 616184 h 837935"/>
                <a:gd name="connsiteX6" fmla="*/ 1500621 w 1878231"/>
                <a:gd name="connsiteY6" fmla="*/ 207811 h 837935"/>
                <a:gd name="connsiteX7" fmla="*/ 896939 w 1878231"/>
                <a:gd name="connsiteY7" fmla="*/ 39135 h 837935"/>
                <a:gd name="connsiteX8" fmla="*/ 692753 w 1878231"/>
                <a:gd name="connsiteY8" fmla="*/ 3624 h 837935"/>
                <a:gd name="connsiteX9" fmla="*/ 994594 w 1878231"/>
                <a:gd name="connsiteY9" fmla="*/ 101279 h 837935"/>
                <a:gd name="connsiteX10" fmla="*/ 295 w 1878231"/>
                <a:gd name="connsiteY10" fmla="*/ 21380 h 83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8231" h="837935">
                  <a:moveTo>
                    <a:pt x="295" y="21380"/>
                  </a:moveTo>
                  <a:cubicBezTo>
                    <a:pt x="-15981" y="21380"/>
                    <a:pt x="645405" y="45054"/>
                    <a:pt x="896939" y="101279"/>
                  </a:cubicBezTo>
                  <a:cubicBezTo>
                    <a:pt x="1148473" y="157504"/>
                    <a:pt x="1509498" y="358731"/>
                    <a:pt x="1509498" y="358731"/>
                  </a:cubicBezTo>
                  <a:cubicBezTo>
                    <a:pt x="1616030" y="397201"/>
                    <a:pt x="1476947" y="253679"/>
                    <a:pt x="1536131" y="332098"/>
                  </a:cubicBezTo>
                  <a:cubicBezTo>
                    <a:pt x="1595316" y="410518"/>
                    <a:pt x="1823176" y="781900"/>
                    <a:pt x="1864605" y="829248"/>
                  </a:cubicBezTo>
                  <a:cubicBezTo>
                    <a:pt x="1906034" y="876596"/>
                    <a:pt x="1845370" y="719757"/>
                    <a:pt x="1784706" y="616184"/>
                  </a:cubicBezTo>
                  <a:cubicBezTo>
                    <a:pt x="1724042" y="512611"/>
                    <a:pt x="1648582" y="303986"/>
                    <a:pt x="1500621" y="207811"/>
                  </a:cubicBezTo>
                  <a:cubicBezTo>
                    <a:pt x="1352660" y="111636"/>
                    <a:pt x="1031584" y="73166"/>
                    <a:pt x="896939" y="39135"/>
                  </a:cubicBezTo>
                  <a:cubicBezTo>
                    <a:pt x="762294" y="5104"/>
                    <a:pt x="676477" y="-6733"/>
                    <a:pt x="692753" y="3624"/>
                  </a:cubicBezTo>
                  <a:cubicBezTo>
                    <a:pt x="709029" y="13981"/>
                    <a:pt x="1114442" y="98320"/>
                    <a:pt x="994594" y="101279"/>
                  </a:cubicBezTo>
                  <a:cubicBezTo>
                    <a:pt x="874746" y="104238"/>
                    <a:pt x="16571" y="21380"/>
                    <a:pt x="295" y="21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059ED972-B186-10EC-AB7E-BD6064768E57}"/>
                </a:ext>
              </a:extLst>
            </p:cNvPr>
            <p:cNvSpPr/>
            <p:nvPr/>
          </p:nvSpPr>
          <p:spPr>
            <a:xfrm>
              <a:off x="4253186" y="7911298"/>
              <a:ext cx="1854951" cy="504838"/>
            </a:xfrm>
            <a:custGeom>
              <a:avLst/>
              <a:gdLst>
                <a:gd name="connsiteX0" fmla="*/ 8096 w 1854951"/>
                <a:gd name="connsiteY0" fmla="*/ 60850 h 504838"/>
                <a:gd name="connsiteX1" fmla="*/ 1259847 w 1854951"/>
                <a:gd name="connsiteY1" fmla="*/ 43094 h 504838"/>
                <a:gd name="connsiteX2" fmla="*/ 1597198 w 1854951"/>
                <a:gd name="connsiteY2" fmla="*/ 194015 h 504838"/>
                <a:gd name="connsiteX3" fmla="*/ 1552810 w 1854951"/>
                <a:gd name="connsiteY3" fmla="*/ 149626 h 504838"/>
                <a:gd name="connsiteX4" fmla="*/ 1854651 w 1854951"/>
                <a:gd name="connsiteY4" fmla="*/ 504733 h 504838"/>
                <a:gd name="connsiteX5" fmla="*/ 1597198 w 1854951"/>
                <a:gd name="connsiteY5" fmla="*/ 185137 h 504838"/>
                <a:gd name="connsiteX6" fmla="*/ 1046783 w 1854951"/>
                <a:gd name="connsiteY6" fmla="*/ 16461 h 504838"/>
                <a:gd name="connsiteX7" fmla="*/ 736064 w 1854951"/>
                <a:gd name="connsiteY7" fmla="*/ 16461 h 504838"/>
                <a:gd name="connsiteX8" fmla="*/ 8096 w 1854951"/>
                <a:gd name="connsiteY8" fmla="*/ 60850 h 5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4951" h="504838">
                  <a:moveTo>
                    <a:pt x="8096" y="60850"/>
                  </a:moveTo>
                  <a:cubicBezTo>
                    <a:pt x="95393" y="65289"/>
                    <a:pt x="994997" y="20900"/>
                    <a:pt x="1259847" y="43094"/>
                  </a:cubicBezTo>
                  <a:cubicBezTo>
                    <a:pt x="1524697" y="65288"/>
                    <a:pt x="1597198" y="194015"/>
                    <a:pt x="1597198" y="194015"/>
                  </a:cubicBezTo>
                  <a:cubicBezTo>
                    <a:pt x="1646025" y="211770"/>
                    <a:pt x="1509901" y="97840"/>
                    <a:pt x="1552810" y="149626"/>
                  </a:cubicBezTo>
                  <a:cubicBezTo>
                    <a:pt x="1595719" y="201412"/>
                    <a:pt x="1847253" y="498815"/>
                    <a:pt x="1854651" y="504733"/>
                  </a:cubicBezTo>
                  <a:cubicBezTo>
                    <a:pt x="1862049" y="510651"/>
                    <a:pt x="1731843" y="266516"/>
                    <a:pt x="1597198" y="185137"/>
                  </a:cubicBezTo>
                  <a:cubicBezTo>
                    <a:pt x="1462553" y="103758"/>
                    <a:pt x="1190305" y="44574"/>
                    <a:pt x="1046783" y="16461"/>
                  </a:cubicBezTo>
                  <a:cubicBezTo>
                    <a:pt x="903261" y="-11652"/>
                    <a:pt x="907699" y="1665"/>
                    <a:pt x="736064" y="16461"/>
                  </a:cubicBezTo>
                  <a:cubicBezTo>
                    <a:pt x="564429" y="31257"/>
                    <a:pt x="-79201" y="56411"/>
                    <a:pt x="8096" y="608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4253169C-D498-F909-670B-C02DA3394A52}"/>
                </a:ext>
              </a:extLst>
            </p:cNvPr>
            <p:cNvSpPr/>
            <p:nvPr/>
          </p:nvSpPr>
          <p:spPr>
            <a:xfrm>
              <a:off x="4376691" y="7865616"/>
              <a:ext cx="1927241" cy="590479"/>
            </a:xfrm>
            <a:custGeom>
              <a:avLst/>
              <a:gdLst>
                <a:gd name="connsiteX0" fmla="*/ 0 w 1927241"/>
                <a:gd name="connsiteY0" fmla="*/ 0 h 590479"/>
                <a:gd name="connsiteX1" fmla="*/ 53266 w 1927241"/>
                <a:gd name="connsiteY1" fmla="*/ 17755 h 590479"/>
                <a:gd name="connsiteX2" fmla="*/ 1109709 w 1927241"/>
                <a:gd name="connsiteY2" fmla="*/ 346229 h 590479"/>
                <a:gd name="connsiteX3" fmla="*/ 1589103 w 1927241"/>
                <a:gd name="connsiteY3" fmla="*/ 532660 h 590479"/>
                <a:gd name="connsiteX4" fmla="*/ 1491449 w 1927241"/>
                <a:gd name="connsiteY4" fmla="*/ 585926 h 590479"/>
                <a:gd name="connsiteX5" fmla="*/ 1926455 w 1927241"/>
                <a:gd name="connsiteY5" fmla="*/ 435005 h 590479"/>
                <a:gd name="connsiteX6" fmla="*/ 1580226 w 1927241"/>
                <a:gd name="connsiteY6" fmla="*/ 488271 h 590479"/>
                <a:gd name="connsiteX7" fmla="*/ 941033 w 1927241"/>
                <a:gd name="connsiteY7" fmla="*/ 292963 h 590479"/>
                <a:gd name="connsiteX8" fmla="*/ 683581 w 1927241"/>
                <a:gd name="connsiteY8" fmla="*/ 142042 h 590479"/>
                <a:gd name="connsiteX9" fmla="*/ 0 w 1927241"/>
                <a:gd name="connsiteY9" fmla="*/ 0 h 5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7241" h="590479">
                  <a:moveTo>
                    <a:pt x="0" y="0"/>
                  </a:moveTo>
                  <a:lnTo>
                    <a:pt x="53266" y="17755"/>
                  </a:lnTo>
                  <a:lnTo>
                    <a:pt x="1109709" y="346229"/>
                  </a:lnTo>
                  <a:cubicBezTo>
                    <a:pt x="1365682" y="432047"/>
                    <a:pt x="1525480" y="492711"/>
                    <a:pt x="1589103" y="532660"/>
                  </a:cubicBezTo>
                  <a:cubicBezTo>
                    <a:pt x="1652726" y="572609"/>
                    <a:pt x="1435224" y="602202"/>
                    <a:pt x="1491449" y="585926"/>
                  </a:cubicBezTo>
                  <a:cubicBezTo>
                    <a:pt x="1547674" y="569650"/>
                    <a:pt x="1911659" y="451281"/>
                    <a:pt x="1926455" y="435005"/>
                  </a:cubicBezTo>
                  <a:cubicBezTo>
                    <a:pt x="1941251" y="418729"/>
                    <a:pt x="1744463" y="511945"/>
                    <a:pt x="1580226" y="488271"/>
                  </a:cubicBezTo>
                  <a:cubicBezTo>
                    <a:pt x="1415989" y="464597"/>
                    <a:pt x="1090474" y="350668"/>
                    <a:pt x="941033" y="292963"/>
                  </a:cubicBezTo>
                  <a:cubicBezTo>
                    <a:pt x="791592" y="235258"/>
                    <a:pt x="835981" y="189390"/>
                    <a:pt x="683581" y="142042"/>
                  </a:cubicBezTo>
                  <a:cubicBezTo>
                    <a:pt x="531181" y="94694"/>
                    <a:pt x="278907" y="51785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105525BA-0942-BACF-E3BA-FEF316668869}"/>
                </a:ext>
              </a:extLst>
            </p:cNvPr>
            <p:cNvSpPr/>
            <p:nvPr/>
          </p:nvSpPr>
          <p:spPr>
            <a:xfrm>
              <a:off x="4611450" y="8930900"/>
              <a:ext cx="1205216" cy="582882"/>
            </a:xfrm>
            <a:custGeom>
              <a:avLst/>
              <a:gdLst>
                <a:gd name="connsiteX0" fmla="*/ 1025870 w 1205216"/>
                <a:gd name="connsiteY0" fmla="*/ 36 h 582882"/>
                <a:gd name="connsiteX1" fmla="*/ 1159035 w 1205216"/>
                <a:gd name="connsiteY1" fmla="*/ 239733 h 582882"/>
                <a:gd name="connsiteX2" fmla="*/ 1034748 w 1205216"/>
                <a:gd name="connsiteY2" fmla="*/ 381776 h 582882"/>
                <a:gd name="connsiteX3" fmla="*/ 573109 w 1205216"/>
                <a:gd name="connsiteY3" fmla="*/ 497185 h 582882"/>
                <a:gd name="connsiteX4" fmla="*/ 697397 w 1205216"/>
                <a:gd name="connsiteY4" fmla="*/ 514941 h 582882"/>
                <a:gd name="connsiteX5" fmla="*/ 120348 w 1205216"/>
                <a:gd name="connsiteY5" fmla="*/ 568207 h 582882"/>
                <a:gd name="connsiteX6" fmla="*/ 40449 w 1205216"/>
                <a:gd name="connsiteY6" fmla="*/ 577084 h 582882"/>
                <a:gd name="connsiteX7" fmla="*/ 617498 w 1205216"/>
                <a:gd name="connsiteY7" fmla="*/ 568207 h 582882"/>
                <a:gd name="connsiteX8" fmla="*/ 1025870 w 1205216"/>
                <a:gd name="connsiteY8" fmla="*/ 417286 h 582882"/>
                <a:gd name="connsiteX9" fmla="*/ 1194546 w 1205216"/>
                <a:gd name="connsiteY9" fmla="*/ 284121 h 582882"/>
                <a:gd name="connsiteX10" fmla="*/ 1185668 w 1205216"/>
                <a:gd name="connsiteY10" fmla="*/ 177589 h 582882"/>
                <a:gd name="connsiteX11" fmla="*/ 1167913 w 1205216"/>
                <a:gd name="connsiteY11" fmla="*/ 257488 h 582882"/>
                <a:gd name="connsiteX12" fmla="*/ 1025870 w 1205216"/>
                <a:gd name="connsiteY12" fmla="*/ 36 h 58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5216" h="582882">
                  <a:moveTo>
                    <a:pt x="1025870" y="36"/>
                  </a:moveTo>
                  <a:cubicBezTo>
                    <a:pt x="1024390" y="-2923"/>
                    <a:pt x="1157555" y="176110"/>
                    <a:pt x="1159035" y="239733"/>
                  </a:cubicBezTo>
                  <a:cubicBezTo>
                    <a:pt x="1160515" y="303356"/>
                    <a:pt x="1132402" y="338867"/>
                    <a:pt x="1034748" y="381776"/>
                  </a:cubicBezTo>
                  <a:cubicBezTo>
                    <a:pt x="937094" y="424685"/>
                    <a:pt x="629334" y="474991"/>
                    <a:pt x="573109" y="497185"/>
                  </a:cubicBezTo>
                  <a:cubicBezTo>
                    <a:pt x="516884" y="519379"/>
                    <a:pt x="772857" y="503104"/>
                    <a:pt x="697397" y="514941"/>
                  </a:cubicBezTo>
                  <a:cubicBezTo>
                    <a:pt x="621937" y="526778"/>
                    <a:pt x="229839" y="557850"/>
                    <a:pt x="120348" y="568207"/>
                  </a:cubicBezTo>
                  <a:cubicBezTo>
                    <a:pt x="10857" y="578564"/>
                    <a:pt x="-42409" y="577084"/>
                    <a:pt x="40449" y="577084"/>
                  </a:cubicBezTo>
                  <a:cubicBezTo>
                    <a:pt x="123307" y="577084"/>
                    <a:pt x="453261" y="594840"/>
                    <a:pt x="617498" y="568207"/>
                  </a:cubicBezTo>
                  <a:cubicBezTo>
                    <a:pt x="781735" y="541574"/>
                    <a:pt x="929696" y="464634"/>
                    <a:pt x="1025870" y="417286"/>
                  </a:cubicBezTo>
                  <a:cubicBezTo>
                    <a:pt x="1122044" y="369938"/>
                    <a:pt x="1167913" y="324071"/>
                    <a:pt x="1194546" y="284121"/>
                  </a:cubicBezTo>
                  <a:cubicBezTo>
                    <a:pt x="1221179" y="244172"/>
                    <a:pt x="1190107" y="182028"/>
                    <a:pt x="1185668" y="177589"/>
                  </a:cubicBezTo>
                  <a:cubicBezTo>
                    <a:pt x="1181229" y="173150"/>
                    <a:pt x="1197505" y="288560"/>
                    <a:pt x="1167913" y="257488"/>
                  </a:cubicBezTo>
                  <a:cubicBezTo>
                    <a:pt x="1138321" y="226416"/>
                    <a:pt x="1027350" y="2995"/>
                    <a:pt x="1025870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5E31A18D-3456-0C00-6DD3-C5F578045C82}"/>
                </a:ext>
              </a:extLst>
            </p:cNvPr>
            <p:cNvSpPr/>
            <p:nvPr/>
          </p:nvSpPr>
          <p:spPr>
            <a:xfrm>
              <a:off x="5562036" y="8921318"/>
              <a:ext cx="226422" cy="3648397"/>
            </a:xfrm>
            <a:custGeom>
              <a:avLst/>
              <a:gdLst>
                <a:gd name="connsiteX0" fmla="*/ 110795 w 226422"/>
                <a:gd name="connsiteY0" fmla="*/ 740 h 3648397"/>
                <a:gd name="connsiteX1" fmla="*/ 199572 w 226422"/>
                <a:gd name="connsiteY1" fmla="*/ 400235 h 3648397"/>
                <a:gd name="connsiteX2" fmla="*/ 155183 w 226422"/>
                <a:gd name="connsiteY2" fmla="*/ 666565 h 3648397"/>
                <a:gd name="connsiteX3" fmla="*/ 110795 w 226422"/>
                <a:gd name="connsiteY3" fmla="*/ 1021672 h 3648397"/>
                <a:gd name="connsiteX4" fmla="*/ 4263 w 226422"/>
                <a:gd name="connsiteY4" fmla="*/ 1483311 h 3648397"/>
                <a:gd name="connsiteX5" fmla="*/ 22018 w 226422"/>
                <a:gd name="connsiteY5" fmla="*/ 1012795 h 3648397"/>
                <a:gd name="connsiteX6" fmla="*/ 30896 w 226422"/>
                <a:gd name="connsiteY6" fmla="*/ 1536577 h 3648397"/>
                <a:gd name="connsiteX7" fmla="*/ 75284 w 226422"/>
                <a:gd name="connsiteY7" fmla="*/ 2495365 h 3648397"/>
                <a:gd name="connsiteX8" fmla="*/ 75284 w 226422"/>
                <a:gd name="connsiteY8" fmla="*/ 2450977 h 3648397"/>
                <a:gd name="connsiteX9" fmla="*/ 110795 w 226422"/>
                <a:gd name="connsiteY9" fmla="*/ 3613952 h 3648397"/>
                <a:gd name="connsiteX10" fmla="*/ 84162 w 226422"/>
                <a:gd name="connsiteY10" fmla="*/ 3143435 h 3648397"/>
                <a:gd name="connsiteX11" fmla="*/ 13141 w 226422"/>
                <a:gd name="connsiteY11" fmla="*/ 1172593 h 3648397"/>
                <a:gd name="connsiteX12" fmla="*/ 75284 w 226422"/>
                <a:gd name="connsiteY12" fmla="*/ 852997 h 3648397"/>
                <a:gd name="connsiteX13" fmla="*/ 226205 w 226422"/>
                <a:gd name="connsiteY13" fmla="*/ 506767 h 3648397"/>
                <a:gd name="connsiteX14" fmla="*/ 110795 w 226422"/>
                <a:gd name="connsiteY14" fmla="*/ 740 h 364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422" h="3648397">
                  <a:moveTo>
                    <a:pt x="110795" y="740"/>
                  </a:moveTo>
                  <a:cubicBezTo>
                    <a:pt x="106356" y="-17015"/>
                    <a:pt x="192174" y="289264"/>
                    <a:pt x="199572" y="400235"/>
                  </a:cubicBezTo>
                  <a:cubicBezTo>
                    <a:pt x="206970" y="511206"/>
                    <a:pt x="169979" y="562992"/>
                    <a:pt x="155183" y="666565"/>
                  </a:cubicBezTo>
                  <a:cubicBezTo>
                    <a:pt x="140387" y="770138"/>
                    <a:pt x="135948" y="885548"/>
                    <a:pt x="110795" y="1021672"/>
                  </a:cubicBezTo>
                  <a:cubicBezTo>
                    <a:pt x="85642" y="1157796"/>
                    <a:pt x="19059" y="1484791"/>
                    <a:pt x="4263" y="1483311"/>
                  </a:cubicBezTo>
                  <a:cubicBezTo>
                    <a:pt x="-10533" y="1481832"/>
                    <a:pt x="17579" y="1003917"/>
                    <a:pt x="22018" y="1012795"/>
                  </a:cubicBezTo>
                  <a:cubicBezTo>
                    <a:pt x="26457" y="1021673"/>
                    <a:pt x="22018" y="1289482"/>
                    <a:pt x="30896" y="1536577"/>
                  </a:cubicBezTo>
                  <a:cubicBezTo>
                    <a:pt x="39774" y="1783672"/>
                    <a:pt x="75284" y="2495365"/>
                    <a:pt x="75284" y="2495365"/>
                  </a:cubicBezTo>
                  <a:cubicBezTo>
                    <a:pt x="82682" y="2647765"/>
                    <a:pt x="69366" y="2264546"/>
                    <a:pt x="75284" y="2450977"/>
                  </a:cubicBezTo>
                  <a:cubicBezTo>
                    <a:pt x="81202" y="2637408"/>
                    <a:pt x="109315" y="3498542"/>
                    <a:pt x="110795" y="3613952"/>
                  </a:cubicBezTo>
                  <a:cubicBezTo>
                    <a:pt x="112275" y="3729362"/>
                    <a:pt x="100438" y="3550328"/>
                    <a:pt x="84162" y="3143435"/>
                  </a:cubicBezTo>
                  <a:cubicBezTo>
                    <a:pt x="67886" y="2736542"/>
                    <a:pt x="14621" y="1554333"/>
                    <a:pt x="13141" y="1172593"/>
                  </a:cubicBezTo>
                  <a:cubicBezTo>
                    <a:pt x="11661" y="790853"/>
                    <a:pt x="39773" y="963968"/>
                    <a:pt x="75284" y="852997"/>
                  </a:cubicBezTo>
                  <a:cubicBezTo>
                    <a:pt x="110795" y="742026"/>
                    <a:pt x="220287" y="647330"/>
                    <a:pt x="226205" y="506767"/>
                  </a:cubicBezTo>
                  <a:cubicBezTo>
                    <a:pt x="232124" y="366204"/>
                    <a:pt x="115234" y="18495"/>
                    <a:pt x="110795" y="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F6C39163-4B0B-1E50-04D0-BC140EE3293C}"/>
                </a:ext>
              </a:extLst>
            </p:cNvPr>
            <p:cNvSpPr/>
            <p:nvPr/>
          </p:nvSpPr>
          <p:spPr>
            <a:xfrm>
              <a:off x="5485289" y="11879061"/>
              <a:ext cx="762169" cy="789387"/>
            </a:xfrm>
            <a:custGeom>
              <a:avLst/>
              <a:gdLst>
                <a:gd name="connsiteX0" fmla="*/ 1111 w 762169"/>
                <a:gd name="connsiteY0" fmla="*/ 789374 h 789387"/>
                <a:gd name="connsiteX1" fmla="*/ 409484 w 762169"/>
                <a:gd name="connsiteY1" fmla="*/ 212325 h 789387"/>
                <a:gd name="connsiteX2" fmla="*/ 267441 w 762169"/>
                <a:gd name="connsiteY2" fmla="*/ 345490 h 789387"/>
                <a:gd name="connsiteX3" fmla="*/ 755713 w 762169"/>
                <a:gd name="connsiteY3" fmla="*/ 8139 h 789387"/>
                <a:gd name="connsiteX4" fmla="*/ 560404 w 762169"/>
                <a:gd name="connsiteY4" fmla="*/ 96916 h 789387"/>
                <a:gd name="connsiteX5" fmla="*/ 187542 w 762169"/>
                <a:gd name="connsiteY5" fmla="*/ 256714 h 789387"/>
                <a:gd name="connsiteX6" fmla="*/ 285196 w 762169"/>
                <a:gd name="connsiteY6" fmla="*/ 230081 h 789387"/>
                <a:gd name="connsiteX7" fmla="*/ 1111 w 762169"/>
                <a:gd name="connsiteY7" fmla="*/ 789374 h 78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169" h="789387">
                  <a:moveTo>
                    <a:pt x="1111" y="789374"/>
                  </a:moveTo>
                  <a:cubicBezTo>
                    <a:pt x="21826" y="786415"/>
                    <a:pt x="365096" y="286306"/>
                    <a:pt x="409484" y="212325"/>
                  </a:cubicBezTo>
                  <a:cubicBezTo>
                    <a:pt x="453872" y="138344"/>
                    <a:pt x="209736" y="379521"/>
                    <a:pt x="267441" y="345490"/>
                  </a:cubicBezTo>
                  <a:cubicBezTo>
                    <a:pt x="325146" y="311459"/>
                    <a:pt x="706886" y="49568"/>
                    <a:pt x="755713" y="8139"/>
                  </a:cubicBezTo>
                  <a:cubicBezTo>
                    <a:pt x="804540" y="-33290"/>
                    <a:pt x="560404" y="96916"/>
                    <a:pt x="560404" y="96916"/>
                  </a:cubicBezTo>
                  <a:lnTo>
                    <a:pt x="187542" y="256714"/>
                  </a:lnTo>
                  <a:cubicBezTo>
                    <a:pt x="141674" y="278908"/>
                    <a:pt x="314788" y="139825"/>
                    <a:pt x="285196" y="230081"/>
                  </a:cubicBezTo>
                  <a:cubicBezTo>
                    <a:pt x="255604" y="320337"/>
                    <a:pt x="-19604" y="792333"/>
                    <a:pt x="1111" y="789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8975B3D5-91CA-979E-EC9A-F2F4A9291240}"/>
                </a:ext>
              </a:extLst>
            </p:cNvPr>
            <p:cNvSpPr/>
            <p:nvPr/>
          </p:nvSpPr>
          <p:spPr>
            <a:xfrm>
              <a:off x="6425169" y="12010767"/>
              <a:ext cx="798932" cy="708718"/>
            </a:xfrm>
            <a:custGeom>
              <a:avLst/>
              <a:gdLst>
                <a:gd name="connsiteX0" fmla="*/ 2264 w 798932"/>
                <a:gd name="connsiteY0" fmla="*/ 720 h 708718"/>
                <a:gd name="connsiteX1" fmla="*/ 694722 w 798932"/>
                <a:gd name="connsiteY1" fmla="*/ 586647 h 708718"/>
                <a:gd name="connsiteX2" fmla="*/ 774621 w 798932"/>
                <a:gd name="connsiteY2" fmla="*/ 702056 h 708718"/>
                <a:gd name="connsiteX3" fmla="*/ 481658 w 798932"/>
                <a:gd name="connsiteY3" fmla="*/ 471237 h 708718"/>
                <a:gd name="connsiteX4" fmla="*/ 2264 w 798932"/>
                <a:gd name="connsiteY4" fmla="*/ 720 h 70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932" h="708718">
                  <a:moveTo>
                    <a:pt x="2264" y="720"/>
                  </a:moveTo>
                  <a:cubicBezTo>
                    <a:pt x="37775" y="19955"/>
                    <a:pt x="565996" y="469758"/>
                    <a:pt x="694722" y="586647"/>
                  </a:cubicBezTo>
                  <a:cubicBezTo>
                    <a:pt x="823448" y="703536"/>
                    <a:pt x="810132" y="721291"/>
                    <a:pt x="774621" y="702056"/>
                  </a:cubicBezTo>
                  <a:cubicBezTo>
                    <a:pt x="739110" y="682821"/>
                    <a:pt x="604466" y="589606"/>
                    <a:pt x="481658" y="471237"/>
                  </a:cubicBezTo>
                  <a:cubicBezTo>
                    <a:pt x="358850" y="352868"/>
                    <a:pt x="-33247" y="-18515"/>
                    <a:pt x="2264" y="7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973961FA-3726-2257-948E-D369ADDCF748}"/>
                </a:ext>
              </a:extLst>
            </p:cNvPr>
            <p:cNvSpPr/>
            <p:nvPr/>
          </p:nvSpPr>
          <p:spPr>
            <a:xfrm>
              <a:off x="6006913" y="11853249"/>
              <a:ext cx="1308287" cy="922336"/>
            </a:xfrm>
            <a:custGeom>
              <a:avLst/>
              <a:gdLst>
                <a:gd name="connsiteX0" fmla="*/ 3270 w 1308287"/>
                <a:gd name="connsiteY0" fmla="*/ 149361 h 922336"/>
                <a:gd name="connsiteX1" fmla="*/ 402765 w 1308287"/>
                <a:gd name="connsiteY1" fmla="*/ 78339 h 922336"/>
                <a:gd name="connsiteX2" fmla="*/ 695728 w 1308287"/>
                <a:gd name="connsiteY2" fmla="*/ 238137 h 922336"/>
                <a:gd name="connsiteX3" fmla="*/ 669095 w 1308287"/>
                <a:gd name="connsiteY3" fmla="*/ 238137 h 922336"/>
                <a:gd name="connsiteX4" fmla="*/ 1308287 w 1308287"/>
                <a:gd name="connsiteY4" fmla="*/ 921718 h 922336"/>
                <a:gd name="connsiteX5" fmla="*/ 669095 w 1308287"/>
                <a:gd name="connsiteY5" fmla="*/ 353547 h 922336"/>
                <a:gd name="connsiteX6" fmla="*/ 447153 w 1308287"/>
                <a:gd name="connsiteY6" fmla="*/ 7318 h 922336"/>
                <a:gd name="connsiteX7" fmla="*/ 225211 w 1308287"/>
                <a:gd name="connsiteY7" fmla="*/ 122728 h 922336"/>
                <a:gd name="connsiteX8" fmla="*/ 3270 w 1308287"/>
                <a:gd name="connsiteY8" fmla="*/ 149361 h 92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287" h="922336">
                  <a:moveTo>
                    <a:pt x="3270" y="149361"/>
                  </a:moveTo>
                  <a:cubicBezTo>
                    <a:pt x="32862" y="141963"/>
                    <a:pt x="287355" y="63543"/>
                    <a:pt x="402765" y="78339"/>
                  </a:cubicBezTo>
                  <a:cubicBezTo>
                    <a:pt x="518175" y="93135"/>
                    <a:pt x="651340" y="211504"/>
                    <a:pt x="695728" y="238137"/>
                  </a:cubicBezTo>
                  <a:cubicBezTo>
                    <a:pt x="740116" y="264770"/>
                    <a:pt x="567002" y="124207"/>
                    <a:pt x="669095" y="238137"/>
                  </a:cubicBezTo>
                  <a:cubicBezTo>
                    <a:pt x="771188" y="352067"/>
                    <a:pt x="1308287" y="902483"/>
                    <a:pt x="1308287" y="921718"/>
                  </a:cubicBezTo>
                  <a:cubicBezTo>
                    <a:pt x="1308287" y="940953"/>
                    <a:pt x="812617" y="505947"/>
                    <a:pt x="669095" y="353547"/>
                  </a:cubicBezTo>
                  <a:cubicBezTo>
                    <a:pt x="525573" y="201147"/>
                    <a:pt x="521134" y="45788"/>
                    <a:pt x="447153" y="7318"/>
                  </a:cubicBezTo>
                  <a:cubicBezTo>
                    <a:pt x="373172" y="-31152"/>
                    <a:pt x="297712" y="93136"/>
                    <a:pt x="225211" y="122728"/>
                  </a:cubicBezTo>
                  <a:cubicBezTo>
                    <a:pt x="152710" y="152320"/>
                    <a:pt x="-26322" y="156759"/>
                    <a:pt x="3270" y="149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DEEC804E-FEBE-B7AB-E66C-DD3EAAA84EC4}"/>
                </a:ext>
              </a:extLst>
            </p:cNvPr>
            <p:cNvSpPr/>
            <p:nvPr/>
          </p:nvSpPr>
          <p:spPr>
            <a:xfrm>
              <a:off x="3189346" y="8008691"/>
              <a:ext cx="1104019" cy="2753561"/>
            </a:xfrm>
            <a:custGeom>
              <a:avLst/>
              <a:gdLst>
                <a:gd name="connsiteX0" fmla="*/ 1089691 w 1104019"/>
                <a:gd name="connsiteY0" fmla="*/ 34478 h 2753561"/>
                <a:gd name="connsiteX1" fmla="*/ 1054180 w 1104019"/>
                <a:gd name="connsiteY1" fmla="*/ 496117 h 2753561"/>
                <a:gd name="connsiteX2" fmla="*/ 912137 w 1104019"/>
                <a:gd name="connsiteY2" fmla="*/ 1525926 h 2753561"/>
                <a:gd name="connsiteX3" fmla="*/ 903260 w 1104019"/>
                <a:gd name="connsiteY3" fmla="*/ 1446027 h 2753561"/>
                <a:gd name="connsiteX4" fmla="*/ 6615 w 1104019"/>
                <a:gd name="connsiteY4" fmla="*/ 2742167 h 2753561"/>
                <a:gd name="connsiteX5" fmla="*/ 512642 w 1104019"/>
                <a:gd name="connsiteY5" fmla="*/ 2040831 h 2753561"/>
                <a:gd name="connsiteX6" fmla="*/ 832238 w 1104019"/>
                <a:gd name="connsiteY6" fmla="*/ 1383884 h 2753561"/>
                <a:gd name="connsiteX7" fmla="*/ 1089691 w 1104019"/>
                <a:gd name="connsiteY7" fmla="*/ 34478 h 275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019" h="2753561">
                  <a:moveTo>
                    <a:pt x="1089691" y="34478"/>
                  </a:moveTo>
                  <a:cubicBezTo>
                    <a:pt x="1126681" y="-113483"/>
                    <a:pt x="1083772" y="247542"/>
                    <a:pt x="1054180" y="496117"/>
                  </a:cubicBezTo>
                  <a:cubicBezTo>
                    <a:pt x="1024588" y="744692"/>
                    <a:pt x="937290" y="1367608"/>
                    <a:pt x="912137" y="1525926"/>
                  </a:cubicBezTo>
                  <a:cubicBezTo>
                    <a:pt x="886984" y="1684244"/>
                    <a:pt x="1054180" y="1243320"/>
                    <a:pt x="903260" y="1446027"/>
                  </a:cubicBezTo>
                  <a:cubicBezTo>
                    <a:pt x="752340" y="1648734"/>
                    <a:pt x="71718" y="2643033"/>
                    <a:pt x="6615" y="2742167"/>
                  </a:cubicBezTo>
                  <a:cubicBezTo>
                    <a:pt x="-58488" y="2841301"/>
                    <a:pt x="375038" y="2267212"/>
                    <a:pt x="512642" y="2040831"/>
                  </a:cubicBezTo>
                  <a:cubicBezTo>
                    <a:pt x="650246" y="1814450"/>
                    <a:pt x="737543" y="1712358"/>
                    <a:pt x="832238" y="1383884"/>
                  </a:cubicBezTo>
                  <a:cubicBezTo>
                    <a:pt x="926933" y="1055410"/>
                    <a:pt x="1052701" y="182439"/>
                    <a:pt x="1089691" y="34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CC0CB26D-31EB-F8BA-AD58-14982368271C}"/>
                </a:ext>
              </a:extLst>
            </p:cNvPr>
            <p:cNvSpPr/>
            <p:nvPr/>
          </p:nvSpPr>
          <p:spPr>
            <a:xfrm>
              <a:off x="4231986" y="8484767"/>
              <a:ext cx="1079626" cy="4130775"/>
            </a:xfrm>
            <a:custGeom>
              <a:avLst/>
              <a:gdLst>
                <a:gd name="connsiteX0" fmla="*/ 2663 w 1079626"/>
                <a:gd name="connsiteY0" fmla="*/ 20041 h 4130775"/>
                <a:gd name="connsiteX1" fmla="*/ 588589 w 1079626"/>
                <a:gd name="connsiteY1" fmla="*/ 1919862 h 4130775"/>
                <a:gd name="connsiteX2" fmla="*/ 659610 w 1079626"/>
                <a:gd name="connsiteY2" fmla="*/ 2053027 h 4130775"/>
                <a:gd name="connsiteX3" fmla="*/ 1067983 w 1079626"/>
                <a:gd name="connsiteY3" fmla="*/ 4077136 h 4130775"/>
                <a:gd name="connsiteX4" fmla="*/ 917063 w 1079626"/>
                <a:gd name="connsiteY4" fmla="*/ 3331412 h 4130775"/>
                <a:gd name="connsiteX5" fmla="*/ 393280 w 1079626"/>
                <a:gd name="connsiteY5" fmla="*/ 1067606 h 4130775"/>
                <a:gd name="connsiteX6" fmla="*/ 2663 w 1079626"/>
                <a:gd name="connsiteY6" fmla="*/ 20041 h 41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626" h="4130775">
                  <a:moveTo>
                    <a:pt x="2663" y="20041"/>
                  </a:moveTo>
                  <a:cubicBezTo>
                    <a:pt x="35214" y="162084"/>
                    <a:pt x="479098" y="1581031"/>
                    <a:pt x="588589" y="1919862"/>
                  </a:cubicBezTo>
                  <a:cubicBezTo>
                    <a:pt x="698080" y="2258693"/>
                    <a:pt x="579711" y="1693481"/>
                    <a:pt x="659610" y="2053027"/>
                  </a:cubicBezTo>
                  <a:cubicBezTo>
                    <a:pt x="739509" y="2412573"/>
                    <a:pt x="1025074" y="3864072"/>
                    <a:pt x="1067983" y="4077136"/>
                  </a:cubicBezTo>
                  <a:cubicBezTo>
                    <a:pt x="1110892" y="4290200"/>
                    <a:pt x="1029514" y="3833000"/>
                    <a:pt x="917063" y="3331412"/>
                  </a:cubicBezTo>
                  <a:cubicBezTo>
                    <a:pt x="804613" y="2829824"/>
                    <a:pt x="542721" y="1616542"/>
                    <a:pt x="393280" y="1067606"/>
                  </a:cubicBezTo>
                  <a:cubicBezTo>
                    <a:pt x="243839" y="518670"/>
                    <a:pt x="-29888" y="-122002"/>
                    <a:pt x="2663" y="20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FAA0E290-7789-2E85-521D-3D9A0269D91E}"/>
                </a:ext>
              </a:extLst>
            </p:cNvPr>
            <p:cNvSpPr/>
            <p:nvPr/>
          </p:nvSpPr>
          <p:spPr>
            <a:xfrm>
              <a:off x="4241277" y="8423439"/>
              <a:ext cx="754682" cy="2225434"/>
            </a:xfrm>
            <a:custGeom>
              <a:avLst/>
              <a:gdLst>
                <a:gd name="connsiteX0" fmla="*/ 11127 w 754682"/>
                <a:gd name="connsiteY0" fmla="*/ 45858 h 2225434"/>
                <a:gd name="connsiteX1" fmla="*/ 712463 w 754682"/>
                <a:gd name="connsiteY1" fmla="*/ 2132111 h 2225434"/>
                <a:gd name="connsiteX2" fmla="*/ 641441 w 754682"/>
                <a:gd name="connsiteY2" fmla="*/ 1750371 h 2225434"/>
                <a:gd name="connsiteX3" fmla="*/ 357356 w 754682"/>
                <a:gd name="connsiteY3" fmla="*/ 738316 h 2225434"/>
                <a:gd name="connsiteX4" fmla="*/ 286335 w 754682"/>
                <a:gd name="connsiteY4" fmla="*/ 693928 h 2225434"/>
                <a:gd name="connsiteX5" fmla="*/ 11127 w 754682"/>
                <a:gd name="connsiteY5" fmla="*/ 45858 h 2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82" h="2225434">
                  <a:moveTo>
                    <a:pt x="11127" y="45858"/>
                  </a:moveTo>
                  <a:cubicBezTo>
                    <a:pt x="82148" y="285555"/>
                    <a:pt x="607411" y="1848026"/>
                    <a:pt x="712463" y="2132111"/>
                  </a:cubicBezTo>
                  <a:cubicBezTo>
                    <a:pt x="817515" y="2416197"/>
                    <a:pt x="700626" y="1982670"/>
                    <a:pt x="641441" y="1750371"/>
                  </a:cubicBezTo>
                  <a:cubicBezTo>
                    <a:pt x="582257" y="1518072"/>
                    <a:pt x="416540" y="914390"/>
                    <a:pt x="357356" y="738316"/>
                  </a:cubicBezTo>
                  <a:cubicBezTo>
                    <a:pt x="298172" y="562242"/>
                    <a:pt x="342560" y="809338"/>
                    <a:pt x="286335" y="693928"/>
                  </a:cubicBezTo>
                  <a:cubicBezTo>
                    <a:pt x="230110" y="578518"/>
                    <a:pt x="-59894" y="-193839"/>
                    <a:pt x="11127" y="45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BC9F57F5-984C-95F6-4562-F30F4F2050C0}"/>
                </a:ext>
              </a:extLst>
            </p:cNvPr>
            <p:cNvSpPr/>
            <p:nvPr/>
          </p:nvSpPr>
          <p:spPr>
            <a:xfrm>
              <a:off x="3290685" y="9460766"/>
              <a:ext cx="823874" cy="2298892"/>
            </a:xfrm>
            <a:custGeom>
              <a:avLst/>
              <a:gdLst>
                <a:gd name="connsiteX0" fmla="*/ 793043 w 823874"/>
                <a:gd name="connsiteY0" fmla="*/ 109362 h 2298892"/>
                <a:gd name="connsiteX1" fmla="*/ 38441 w 823874"/>
                <a:gd name="connsiteY1" fmla="*/ 2168982 h 2298892"/>
                <a:gd name="connsiteX2" fmla="*/ 109463 w 823874"/>
                <a:gd name="connsiteY2" fmla="*/ 2062450 h 2298892"/>
                <a:gd name="connsiteX3" fmla="*/ 100585 w 823874"/>
                <a:gd name="connsiteY3" fmla="*/ 2213370 h 2298892"/>
                <a:gd name="connsiteX4" fmla="*/ 704266 w 823874"/>
                <a:gd name="connsiteY4" fmla="*/ 526613 h 2298892"/>
                <a:gd name="connsiteX5" fmla="*/ 659878 w 823874"/>
                <a:gd name="connsiteY5" fmla="*/ 1112539 h 2298892"/>
                <a:gd name="connsiteX6" fmla="*/ 686511 w 823874"/>
                <a:gd name="connsiteY6" fmla="*/ 668655 h 2298892"/>
                <a:gd name="connsiteX7" fmla="*/ 491202 w 823874"/>
                <a:gd name="connsiteY7" fmla="*/ 1955917 h 2298892"/>
                <a:gd name="connsiteX8" fmla="*/ 659878 w 823874"/>
                <a:gd name="connsiteY8" fmla="*/ 455591 h 2298892"/>
                <a:gd name="connsiteX9" fmla="*/ 793043 w 823874"/>
                <a:gd name="connsiteY9" fmla="*/ 109362 h 22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874" h="2298892">
                  <a:moveTo>
                    <a:pt x="793043" y="109362"/>
                  </a:moveTo>
                  <a:cubicBezTo>
                    <a:pt x="689470" y="394927"/>
                    <a:pt x="152371" y="1843467"/>
                    <a:pt x="38441" y="2168982"/>
                  </a:cubicBezTo>
                  <a:cubicBezTo>
                    <a:pt x="-75489" y="2494497"/>
                    <a:pt x="99106" y="2055052"/>
                    <a:pt x="109463" y="2062450"/>
                  </a:cubicBezTo>
                  <a:cubicBezTo>
                    <a:pt x="119820" y="2069848"/>
                    <a:pt x="1451" y="2469343"/>
                    <a:pt x="100585" y="2213370"/>
                  </a:cubicBezTo>
                  <a:cubicBezTo>
                    <a:pt x="199719" y="1957397"/>
                    <a:pt x="611050" y="710085"/>
                    <a:pt x="704266" y="526613"/>
                  </a:cubicBezTo>
                  <a:cubicBezTo>
                    <a:pt x="797482" y="343141"/>
                    <a:pt x="662837" y="1088865"/>
                    <a:pt x="659878" y="1112539"/>
                  </a:cubicBezTo>
                  <a:cubicBezTo>
                    <a:pt x="656919" y="1136213"/>
                    <a:pt x="714624" y="528092"/>
                    <a:pt x="686511" y="668655"/>
                  </a:cubicBezTo>
                  <a:cubicBezTo>
                    <a:pt x="658398" y="809218"/>
                    <a:pt x="495641" y="1991428"/>
                    <a:pt x="491202" y="1955917"/>
                  </a:cubicBezTo>
                  <a:cubicBezTo>
                    <a:pt x="486763" y="1920406"/>
                    <a:pt x="609571" y="757432"/>
                    <a:pt x="659878" y="455591"/>
                  </a:cubicBezTo>
                  <a:cubicBezTo>
                    <a:pt x="710185" y="153750"/>
                    <a:pt x="896616" y="-176203"/>
                    <a:pt x="793043" y="1093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A8BDC50A-EA2F-EBB4-A5B3-1BE2939BB3B8}"/>
                </a:ext>
              </a:extLst>
            </p:cNvPr>
            <p:cNvSpPr/>
            <p:nvPr/>
          </p:nvSpPr>
          <p:spPr>
            <a:xfrm>
              <a:off x="2867483" y="8442664"/>
              <a:ext cx="1340533" cy="1207396"/>
            </a:xfrm>
            <a:custGeom>
              <a:avLst/>
              <a:gdLst>
                <a:gd name="connsiteX0" fmla="*/ 1340533 w 1340533"/>
                <a:gd name="connsiteY0" fmla="*/ 0 h 1207396"/>
                <a:gd name="connsiteX1" fmla="*/ 4 w 1340533"/>
                <a:gd name="connsiteY1" fmla="*/ 1207363 h 1207396"/>
                <a:gd name="connsiteX2" fmla="*/ 1340533 w 1340533"/>
                <a:gd name="connsiteY2" fmla="*/ 0 h 120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0533" h="1207396">
                  <a:moveTo>
                    <a:pt x="1340533" y="0"/>
                  </a:moveTo>
                  <a:lnTo>
                    <a:pt x="4" y="1207363"/>
                  </a:lnTo>
                  <a:cubicBezTo>
                    <a:pt x="-2955" y="1214761"/>
                    <a:pt x="1340533" y="0"/>
                    <a:pt x="134053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DDE21809-F989-6BBA-F9BD-574A6ECE5AFB}"/>
                </a:ext>
              </a:extLst>
            </p:cNvPr>
            <p:cNvSpPr/>
            <p:nvPr/>
          </p:nvSpPr>
          <p:spPr>
            <a:xfrm>
              <a:off x="2845238" y="8439125"/>
              <a:ext cx="1425512" cy="1526933"/>
            </a:xfrm>
            <a:custGeom>
              <a:avLst/>
              <a:gdLst>
                <a:gd name="connsiteX0" fmla="*/ 1424921 w 1425512"/>
                <a:gd name="connsiteY0" fmla="*/ 3539 h 1526933"/>
                <a:gd name="connsiteX1" fmla="*/ 93271 w 1425512"/>
                <a:gd name="connsiteY1" fmla="*/ 1335190 h 1526933"/>
                <a:gd name="connsiteX2" fmla="*/ 128781 w 1425512"/>
                <a:gd name="connsiteY2" fmla="*/ 1388456 h 1526933"/>
                <a:gd name="connsiteX3" fmla="*/ 40005 w 1425512"/>
                <a:gd name="connsiteY3" fmla="*/ 1486110 h 1526933"/>
                <a:gd name="connsiteX4" fmla="*/ 874506 w 1425512"/>
                <a:gd name="connsiteY4" fmla="*/ 642731 h 1526933"/>
                <a:gd name="connsiteX5" fmla="*/ 270824 w 1425512"/>
                <a:gd name="connsiteY5" fmla="*/ 935694 h 1526933"/>
                <a:gd name="connsiteX6" fmla="*/ 1424921 w 1425512"/>
                <a:gd name="connsiteY6" fmla="*/ 3539 h 152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512" h="1526933">
                  <a:moveTo>
                    <a:pt x="1424921" y="3539"/>
                  </a:moveTo>
                  <a:cubicBezTo>
                    <a:pt x="1395329" y="70122"/>
                    <a:pt x="309294" y="1104371"/>
                    <a:pt x="93271" y="1335190"/>
                  </a:cubicBezTo>
                  <a:cubicBezTo>
                    <a:pt x="-122752" y="1566009"/>
                    <a:pt x="137659" y="1363303"/>
                    <a:pt x="128781" y="1388456"/>
                  </a:cubicBezTo>
                  <a:cubicBezTo>
                    <a:pt x="119903" y="1413609"/>
                    <a:pt x="-84282" y="1610397"/>
                    <a:pt x="40005" y="1486110"/>
                  </a:cubicBezTo>
                  <a:cubicBezTo>
                    <a:pt x="164292" y="1361823"/>
                    <a:pt x="836036" y="734467"/>
                    <a:pt x="874506" y="642731"/>
                  </a:cubicBezTo>
                  <a:cubicBezTo>
                    <a:pt x="912976" y="550995"/>
                    <a:pt x="177609" y="1040746"/>
                    <a:pt x="270824" y="935694"/>
                  </a:cubicBezTo>
                  <a:cubicBezTo>
                    <a:pt x="364039" y="830642"/>
                    <a:pt x="1454513" y="-63044"/>
                    <a:pt x="1424921" y="3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E17DCAA8-4EF6-8D1B-5DB8-E3A864DC012D}"/>
                </a:ext>
              </a:extLst>
            </p:cNvPr>
            <p:cNvSpPr/>
            <p:nvPr/>
          </p:nvSpPr>
          <p:spPr>
            <a:xfrm>
              <a:off x="6849741" y="6613061"/>
              <a:ext cx="383417" cy="353212"/>
            </a:xfrm>
            <a:custGeom>
              <a:avLst/>
              <a:gdLst>
                <a:gd name="connsiteX0" fmla="*/ 322086 w 383417"/>
                <a:gd name="connsiteY0" fmla="*/ 1205 h 353212"/>
                <a:gd name="connsiteX1" fmla="*/ 309342 w 383417"/>
                <a:gd name="connsiteY1" fmla="*/ 58554 h 353212"/>
                <a:gd name="connsiteX2" fmla="*/ 373063 w 383417"/>
                <a:gd name="connsiteY2" fmla="*/ 103159 h 353212"/>
                <a:gd name="connsiteX3" fmla="*/ 353947 w 383417"/>
                <a:gd name="connsiteY3" fmla="*/ 125462 h 353212"/>
                <a:gd name="connsiteX4" fmla="*/ 99062 w 383417"/>
                <a:gd name="connsiteY4" fmla="*/ 281579 h 353212"/>
                <a:gd name="connsiteX5" fmla="*/ 3480 w 383417"/>
                <a:gd name="connsiteY5" fmla="*/ 345300 h 353212"/>
                <a:gd name="connsiteX6" fmla="*/ 207388 w 383417"/>
                <a:gd name="connsiteY6" fmla="*/ 109531 h 353212"/>
                <a:gd name="connsiteX7" fmla="*/ 181899 w 383417"/>
                <a:gd name="connsiteY7" fmla="*/ 115903 h 353212"/>
                <a:gd name="connsiteX8" fmla="*/ 322086 w 383417"/>
                <a:gd name="connsiteY8" fmla="*/ 1205 h 35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417" h="353212">
                  <a:moveTo>
                    <a:pt x="322086" y="1205"/>
                  </a:moveTo>
                  <a:cubicBezTo>
                    <a:pt x="343326" y="-8353"/>
                    <a:pt x="300846" y="41562"/>
                    <a:pt x="309342" y="58554"/>
                  </a:cubicBezTo>
                  <a:cubicBezTo>
                    <a:pt x="317838" y="75546"/>
                    <a:pt x="373063" y="103159"/>
                    <a:pt x="373063" y="103159"/>
                  </a:cubicBezTo>
                  <a:cubicBezTo>
                    <a:pt x="380497" y="114310"/>
                    <a:pt x="399614" y="95725"/>
                    <a:pt x="353947" y="125462"/>
                  </a:cubicBezTo>
                  <a:cubicBezTo>
                    <a:pt x="308280" y="155199"/>
                    <a:pt x="157473" y="244939"/>
                    <a:pt x="99062" y="281579"/>
                  </a:cubicBezTo>
                  <a:cubicBezTo>
                    <a:pt x="40651" y="318219"/>
                    <a:pt x="-14574" y="373975"/>
                    <a:pt x="3480" y="345300"/>
                  </a:cubicBezTo>
                  <a:cubicBezTo>
                    <a:pt x="21534" y="316625"/>
                    <a:pt x="177651" y="147764"/>
                    <a:pt x="207388" y="109531"/>
                  </a:cubicBezTo>
                  <a:cubicBezTo>
                    <a:pt x="237124" y="71298"/>
                    <a:pt x="163845" y="133426"/>
                    <a:pt x="181899" y="115903"/>
                  </a:cubicBezTo>
                  <a:cubicBezTo>
                    <a:pt x="199953" y="98380"/>
                    <a:pt x="300846" y="10763"/>
                    <a:pt x="322086" y="1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D111266F-7D55-1CA8-7752-6BD9FCCDBB86}"/>
                </a:ext>
              </a:extLst>
            </p:cNvPr>
            <p:cNvSpPr/>
            <p:nvPr/>
          </p:nvSpPr>
          <p:spPr>
            <a:xfrm>
              <a:off x="5879824" y="6725229"/>
              <a:ext cx="1160871" cy="916543"/>
            </a:xfrm>
            <a:custGeom>
              <a:avLst/>
              <a:gdLst>
                <a:gd name="connsiteX0" fmla="*/ 858699 w 1160871"/>
                <a:gd name="connsiteY0" fmla="*/ 220388 h 916543"/>
                <a:gd name="connsiteX1" fmla="*/ 963839 w 1160871"/>
                <a:gd name="connsiteY1" fmla="*/ 188527 h 916543"/>
                <a:gd name="connsiteX2" fmla="*/ 1158189 w 1160871"/>
                <a:gd name="connsiteY2" fmla="*/ 549 h 916543"/>
                <a:gd name="connsiteX3" fmla="*/ 1046676 w 1160871"/>
                <a:gd name="connsiteY3" fmla="*/ 143922 h 916543"/>
                <a:gd name="connsiteX4" fmla="*/ 645232 w 1160871"/>
                <a:gd name="connsiteY4" fmla="*/ 491203 h 916543"/>
                <a:gd name="connsiteX5" fmla="*/ 540092 w 1160871"/>
                <a:gd name="connsiteY5" fmla="*/ 599529 h 916543"/>
                <a:gd name="connsiteX6" fmla="*/ 578325 w 1160871"/>
                <a:gd name="connsiteY6" fmla="*/ 538994 h 916543"/>
                <a:gd name="connsiteX7" fmla="*/ 90858 w 1160871"/>
                <a:gd name="connsiteY7" fmla="*/ 895833 h 916543"/>
                <a:gd name="connsiteX8" fmla="*/ 78113 w 1160871"/>
                <a:gd name="connsiteY8" fmla="*/ 870345 h 916543"/>
                <a:gd name="connsiteX9" fmla="*/ 27136 w 1160871"/>
                <a:gd name="connsiteY9" fmla="*/ 841670 h 916543"/>
                <a:gd name="connsiteX10" fmla="*/ 556023 w 1160871"/>
                <a:gd name="connsiteY10" fmla="*/ 354202 h 916543"/>
                <a:gd name="connsiteX11" fmla="*/ 489115 w 1160871"/>
                <a:gd name="connsiteY11" fmla="*/ 481645 h 916543"/>
                <a:gd name="connsiteX12" fmla="*/ 775861 w 1160871"/>
                <a:gd name="connsiteY12" fmla="*/ 261807 h 916543"/>
                <a:gd name="connsiteX13" fmla="*/ 858699 w 1160871"/>
                <a:gd name="connsiteY13" fmla="*/ 220388 h 91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0871" h="916543">
                  <a:moveTo>
                    <a:pt x="858699" y="220388"/>
                  </a:moveTo>
                  <a:cubicBezTo>
                    <a:pt x="890029" y="208175"/>
                    <a:pt x="913924" y="225167"/>
                    <a:pt x="963839" y="188527"/>
                  </a:cubicBezTo>
                  <a:cubicBezTo>
                    <a:pt x="1013754" y="151887"/>
                    <a:pt x="1144383" y="7983"/>
                    <a:pt x="1158189" y="549"/>
                  </a:cubicBezTo>
                  <a:cubicBezTo>
                    <a:pt x="1171995" y="-6885"/>
                    <a:pt x="1132169" y="62146"/>
                    <a:pt x="1046676" y="143922"/>
                  </a:cubicBezTo>
                  <a:cubicBezTo>
                    <a:pt x="961183" y="225698"/>
                    <a:pt x="729663" y="415269"/>
                    <a:pt x="645232" y="491203"/>
                  </a:cubicBezTo>
                  <a:cubicBezTo>
                    <a:pt x="560801" y="567137"/>
                    <a:pt x="551243" y="591564"/>
                    <a:pt x="540092" y="599529"/>
                  </a:cubicBezTo>
                  <a:cubicBezTo>
                    <a:pt x="528941" y="607494"/>
                    <a:pt x="653197" y="489610"/>
                    <a:pt x="578325" y="538994"/>
                  </a:cubicBezTo>
                  <a:cubicBezTo>
                    <a:pt x="503453" y="588378"/>
                    <a:pt x="174226" y="840608"/>
                    <a:pt x="90858" y="895833"/>
                  </a:cubicBezTo>
                  <a:cubicBezTo>
                    <a:pt x="7490" y="951058"/>
                    <a:pt x="88733" y="879372"/>
                    <a:pt x="78113" y="870345"/>
                  </a:cubicBezTo>
                  <a:cubicBezTo>
                    <a:pt x="67493" y="861318"/>
                    <a:pt x="-52516" y="927694"/>
                    <a:pt x="27136" y="841670"/>
                  </a:cubicBezTo>
                  <a:cubicBezTo>
                    <a:pt x="106788" y="755646"/>
                    <a:pt x="479027" y="414206"/>
                    <a:pt x="556023" y="354202"/>
                  </a:cubicBezTo>
                  <a:cubicBezTo>
                    <a:pt x="633019" y="294198"/>
                    <a:pt x="452475" y="497044"/>
                    <a:pt x="489115" y="481645"/>
                  </a:cubicBezTo>
                  <a:cubicBezTo>
                    <a:pt x="525755" y="466246"/>
                    <a:pt x="717981" y="301102"/>
                    <a:pt x="775861" y="261807"/>
                  </a:cubicBezTo>
                  <a:cubicBezTo>
                    <a:pt x="833741" y="222512"/>
                    <a:pt x="827369" y="232601"/>
                    <a:pt x="858699" y="220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059D7FA6-71AE-8561-9543-4FAAC2498CF4}"/>
                </a:ext>
              </a:extLst>
            </p:cNvPr>
            <p:cNvSpPr/>
            <p:nvPr/>
          </p:nvSpPr>
          <p:spPr>
            <a:xfrm>
              <a:off x="6372063" y="6030328"/>
              <a:ext cx="157748" cy="819779"/>
            </a:xfrm>
            <a:custGeom>
              <a:avLst/>
              <a:gdLst>
                <a:gd name="connsiteX0" fmla="*/ 62 w 157748"/>
                <a:gd name="connsiteY0" fmla="*/ 121959 h 819779"/>
                <a:gd name="connsiteX1" fmla="*/ 102016 w 157748"/>
                <a:gd name="connsiteY1" fmla="*/ 889 h 819779"/>
                <a:gd name="connsiteX2" fmla="*/ 102016 w 157748"/>
                <a:gd name="connsiteY2" fmla="*/ 77354 h 819779"/>
                <a:gd name="connsiteX3" fmla="*/ 146621 w 157748"/>
                <a:gd name="connsiteY3" fmla="*/ 262146 h 819779"/>
                <a:gd name="connsiteX4" fmla="*/ 156180 w 157748"/>
                <a:gd name="connsiteY4" fmla="*/ 258960 h 819779"/>
                <a:gd name="connsiteX5" fmla="*/ 121133 w 157748"/>
                <a:gd name="connsiteY5" fmla="*/ 526589 h 819779"/>
                <a:gd name="connsiteX6" fmla="*/ 47853 w 157748"/>
                <a:gd name="connsiteY6" fmla="*/ 819707 h 819779"/>
                <a:gd name="connsiteX7" fmla="*/ 51039 w 157748"/>
                <a:gd name="connsiteY7" fmla="*/ 555264 h 819779"/>
                <a:gd name="connsiteX8" fmla="*/ 9621 w 157748"/>
                <a:gd name="connsiteY8" fmla="*/ 609427 h 819779"/>
                <a:gd name="connsiteX9" fmla="*/ 66970 w 157748"/>
                <a:gd name="connsiteY9" fmla="*/ 246216 h 819779"/>
                <a:gd name="connsiteX10" fmla="*/ 57412 w 157748"/>
                <a:gd name="connsiteY10" fmla="*/ 246216 h 819779"/>
                <a:gd name="connsiteX11" fmla="*/ 86086 w 157748"/>
                <a:gd name="connsiteY11" fmla="*/ 106029 h 819779"/>
                <a:gd name="connsiteX12" fmla="*/ 62 w 157748"/>
                <a:gd name="connsiteY12" fmla="*/ 121959 h 8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7748" h="819779">
                  <a:moveTo>
                    <a:pt x="62" y="121959"/>
                  </a:moveTo>
                  <a:cubicBezTo>
                    <a:pt x="2717" y="104436"/>
                    <a:pt x="85024" y="8323"/>
                    <a:pt x="102016" y="889"/>
                  </a:cubicBezTo>
                  <a:cubicBezTo>
                    <a:pt x="119008" y="-6545"/>
                    <a:pt x="94582" y="33811"/>
                    <a:pt x="102016" y="77354"/>
                  </a:cubicBezTo>
                  <a:cubicBezTo>
                    <a:pt x="109450" y="120897"/>
                    <a:pt x="146621" y="262146"/>
                    <a:pt x="146621" y="262146"/>
                  </a:cubicBezTo>
                  <a:cubicBezTo>
                    <a:pt x="155648" y="292414"/>
                    <a:pt x="160428" y="214886"/>
                    <a:pt x="156180" y="258960"/>
                  </a:cubicBezTo>
                  <a:cubicBezTo>
                    <a:pt x="151932" y="303034"/>
                    <a:pt x="139188" y="433131"/>
                    <a:pt x="121133" y="526589"/>
                  </a:cubicBezTo>
                  <a:cubicBezTo>
                    <a:pt x="103079" y="620047"/>
                    <a:pt x="59535" y="814928"/>
                    <a:pt x="47853" y="819707"/>
                  </a:cubicBezTo>
                  <a:cubicBezTo>
                    <a:pt x="36171" y="824486"/>
                    <a:pt x="57411" y="590311"/>
                    <a:pt x="51039" y="555264"/>
                  </a:cubicBezTo>
                  <a:cubicBezTo>
                    <a:pt x="44667" y="520217"/>
                    <a:pt x="6966" y="660935"/>
                    <a:pt x="9621" y="609427"/>
                  </a:cubicBezTo>
                  <a:cubicBezTo>
                    <a:pt x="12276" y="557919"/>
                    <a:pt x="59005" y="306751"/>
                    <a:pt x="66970" y="246216"/>
                  </a:cubicBezTo>
                  <a:cubicBezTo>
                    <a:pt x="74935" y="185681"/>
                    <a:pt x="54226" y="269580"/>
                    <a:pt x="57412" y="246216"/>
                  </a:cubicBezTo>
                  <a:cubicBezTo>
                    <a:pt x="60598" y="222852"/>
                    <a:pt x="91396" y="125145"/>
                    <a:pt x="86086" y="106029"/>
                  </a:cubicBezTo>
                  <a:cubicBezTo>
                    <a:pt x="80776" y="86913"/>
                    <a:pt x="-2593" y="139482"/>
                    <a:pt x="62" y="121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E9199614-FF72-6417-EE69-B41243DA19EB}"/>
                </a:ext>
              </a:extLst>
            </p:cNvPr>
            <p:cNvSpPr/>
            <p:nvPr/>
          </p:nvSpPr>
          <p:spPr>
            <a:xfrm>
              <a:off x="5520986" y="6704054"/>
              <a:ext cx="872054" cy="967987"/>
            </a:xfrm>
            <a:custGeom>
              <a:avLst/>
              <a:gdLst>
                <a:gd name="connsiteX0" fmla="*/ 835209 w 872054"/>
                <a:gd name="connsiteY0" fmla="*/ 21724 h 967987"/>
                <a:gd name="connsiteX1" fmla="*/ 274462 w 872054"/>
                <a:gd name="connsiteY1" fmla="*/ 697170 h 967987"/>
                <a:gd name="connsiteX2" fmla="*/ 143834 w 872054"/>
                <a:gd name="connsiteY2" fmla="*/ 897892 h 967987"/>
                <a:gd name="connsiteX3" fmla="*/ 156578 w 872054"/>
                <a:gd name="connsiteY3" fmla="*/ 869217 h 967987"/>
                <a:gd name="connsiteX4" fmla="*/ 461 w 872054"/>
                <a:gd name="connsiteY4" fmla="*/ 967985 h 967987"/>
                <a:gd name="connsiteX5" fmla="*/ 213927 w 872054"/>
                <a:gd name="connsiteY5" fmla="*/ 866031 h 967987"/>
                <a:gd name="connsiteX6" fmla="*/ 803348 w 872054"/>
                <a:gd name="connsiteY6" fmla="*/ 416796 h 967987"/>
                <a:gd name="connsiteX7" fmla="*/ 717325 w 872054"/>
                <a:gd name="connsiteY7" fmla="*/ 391308 h 967987"/>
                <a:gd name="connsiteX8" fmla="*/ 870256 w 872054"/>
                <a:gd name="connsiteY8" fmla="*/ 114120 h 967987"/>
                <a:gd name="connsiteX9" fmla="*/ 803348 w 872054"/>
                <a:gd name="connsiteY9" fmla="*/ 158725 h 967987"/>
                <a:gd name="connsiteX10" fmla="*/ 835209 w 872054"/>
                <a:gd name="connsiteY10" fmla="*/ 21724 h 96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054" h="967987">
                  <a:moveTo>
                    <a:pt x="835209" y="21724"/>
                  </a:moveTo>
                  <a:cubicBezTo>
                    <a:pt x="747061" y="111465"/>
                    <a:pt x="389691" y="551142"/>
                    <a:pt x="274462" y="697170"/>
                  </a:cubicBezTo>
                  <a:cubicBezTo>
                    <a:pt x="159233" y="843198"/>
                    <a:pt x="163481" y="869218"/>
                    <a:pt x="143834" y="897892"/>
                  </a:cubicBezTo>
                  <a:cubicBezTo>
                    <a:pt x="124187" y="926567"/>
                    <a:pt x="180474" y="857535"/>
                    <a:pt x="156578" y="869217"/>
                  </a:cubicBezTo>
                  <a:cubicBezTo>
                    <a:pt x="132682" y="880899"/>
                    <a:pt x="-9097" y="968516"/>
                    <a:pt x="461" y="967985"/>
                  </a:cubicBezTo>
                  <a:cubicBezTo>
                    <a:pt x="10019" y="967454"/>
                    <a:pt x="80113" y="957896"/>
                    <a:pt x="213927" y="866031"/>
                  </a:cubicBezTo>
                  <a:cubicBezTo>
                    <a:pt x="347741" y="774166"/>
                    <a:pt x="719448" y="495916"/>
                    <a:pt x="803348" y="416796"/>
                  </a:cubicBezTo>
                  <a:cubicBezTo>
                    <a:pt x="887248" y="337676"/>
                    <a:pt x="706174" y="441754"/>
                    <a:pt x="717325" y="391308"/>
                  </a:cubicBezTo>
                  <a:cubicBezTo>
                    <a:pt x="728476" y="340862"/>
                    <a:pt x="855919" y="152884"/>
                    <a:pt x="870256" y="114120"/>
                  </a:cubicBezTo>
                  <a:cubicBezTo>
                    <a:pt x="884593" y="75356"/>
                    <a:pt x="808658" y="168814"/>
                    <a:pt x="803348" y="158725"/>
                  </a:cubicBezTo>
                  <a:cubicBezTo>
                    <a:pt x="798038" y="148636"/>
                    <a:pt x="923357" y="-68017"/>
                    <a:pt x="835209" y="21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9205001E-2A0A-D861-3F59-B0227EE47675}"/>
                </a:ext>
              </a:extLst>
            </p:cNvPr>
            <p:cNvSpPr/>
            <p:nvPr/>
          </p:nvSpPr>
          <p:spPr>
            <a:xfrm>
              <a:off x="5220993" y="6355364"/>
              <a:ext cx="751110" cy="1114219"/>
            </a:xfrm>
            <a:custGeom>
              <a:avLst/>
              <a:gdLst>
                <a:gd name="connsiteX0" fmla="*/ 606316 w 751110"/>
                <a:gd name="connsiteY0" fmla="*/ 48622 h 1114219"/>
                <a:gd name="connsiteX1" fmla="*/ 294082 w 751110"/>
                <a:gd name="connsiteY1" fmla="*/ 794161 h 1114219"/>
                <a:gd name="connsiteX2" fmla="*/ 243105 w 751110"/>
                <a:gd name="connsiteY2" fmla="*/ 934347 h 1114219"/>
                <a:gd name="connsiteX3" fmla="*/ 153895 w 751110"/>
                <a:gd name="connsiteY3" fmla="*/ 1064976 h 1114219"/>
                <a:gd name="connsiteX4" fmla="*/ 195314 w 751110"/>
                <a:gd name="connsiteY4" fmla="*/ 1023557 h 1114219"/>
                <a:gd name="connsiteX5" fmla="*/ 964 w 751110"/>
                <a:gd name="connsiteY5" fmla="*/ 1109581 h 1114219"/>
                <a:gd name="connsiteX6" fmla="*/ 128406 w 751110"/>
                <a:gd name="connsiteY6" fmla="*/ 1100023 h 1114219"/>
                <a:gd name="connsiteX7" fmla="*/ 303640 w 751110"/>
                <a:gd name="connsiteY7" fmla="*/ 1077720 h 1114219"/>
                <a:gd name="connsiteX8" fmla="*/ 453385 w 751110"/>
                <a:gd name="connsiteY8" fmla="*/ 896115 h 1114219"/>
                <a:gd name="connsiteX9" fmla="*/ 685967 w 751110"/>
                <a:gd name="connsiteY9" fmla="*/ 491485 h 1114219"/>
                <a:gd name="connsiteX10" fmla="*/ 571269 w 751110"/>
                <a:gd name="connsiteY10" fmla="*/ 625299 h 1114219"/>
                <a:gd name="connsiteX11" fmla="*/ 730572 w 751110"/>
                <a:gd name="connsiteY11" fmla="*/ 109157 h 1114219"/>
                <a:gd name="connsiteX12" fmla="*/ 736944 w 751110"/>
                <a:gd name="connsiteY12" fmla="*/ 74111 h 1114219"/>
                <a:gd name="connsiteX13" fmla="*/ 606316 w 751110"/>
                <a:gd name="connsiteY13" fmla="*/ 48622 h 111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1110" h="1114219">
                  <a:moveTo>
                    <a:pt x="606316" y="48622"/>
                  </a:moveTo>
                  <a:cubicBezTo>
                    <a:pt x="532506" y="168630"/>
                    <a:pt x="354617" y="646540"/>
                    <a:pt x="294082" y="794161"/>
                  </a:cubicBezTo>
                  <a:cubicBezTo>
                    <a:pt x="233547" y="941782"/>
                    <a:pt x="266469" y="889211"/>
                    <a:pt x="243105" y="934347"/>
                  </a:cubicBezTo>
                  <a:cubicBezTo>
                    <a:pt x="219740" y="979483"/>
                    <a:pt x="161860" y="1050108"/>
                    <a:pt x="153895" y="1064976"/>
                  </a:cubicBezTo>
                  <a:cubicBezTo>
                    <a:pt x="145930" y="1079844"/>
                    <a:pt x="220802" y="1016123"/>
                    <a:pt x="195314" y="1023557"/>
                  </a:cubicBezTo>
                  <a:cubicBezTo>
                    <a:pt x="169826" y="1030991"/>
                    <a:pt x="12115" y="1096837"/>
                    <a:pt x="964" y="1109581"/>
                  </a:cubicBezTo>
                  <a:cubicBezTo>
                    <a:pt x="-10187" y="1122325"/>
                    <a:pt x="77960" y="1105333"/>
                    <a:pt x="128406" y="1100023"/>
                  </a:cubicBezTo>
                  <a:cubicBezTo>
                    <a:pt x="178852" y="1094713"/>
                    <a:pt x="249477" y="1111705"/>
                    <a:pt x="303640" y="1077720"/>
                  </a:cubicBezTo>
                  <a:cubicBezTo>
                    <a:pt x="357803" y="1043735"/>
                    <a:pt x="389664" y="993821"/>
                    <a:pt x="453385" y="896115"/>
                  </a:cubicBezTo>
                  <a:cubicBezTo>
                    <a:pt x="517106" y="798409"/>
                    <a:pt x="666320" y="536621"/>
                    <a:pt x="685967" y="491485"/>
                  </a:cubicBezTo>
                  <a:cubicBezTo>
                    <a:pt x="705614" y="446349"/>
                    <a:pt x="563835" y="689020"/>
                    <a:pt x="571269" y="625299"/>
                  </a:cubicBezTo>
                  <a:cubicBezTo>
                    <a:pt x="578703" y="561578"/>
                    <a:pt x="702960" y="201022"/>
                    <a:pt x="730572" y="109157"/>
                  </a:cubicBezTo>
                  <a:cubicBezTo>
                    <a:pt x="758184" y="17292"/>
                    <a:pt x="755529" y="80483"/>
                    <a:pt x="736944" y="74111"/>
                  </a:cubicBezTo>
                  <a:cubicBezTo>
                    <a:pt x="718359" y="67739"/>
                    <a:pt x="680126" y="-71386"/>
                    <a:pt x="606316" y="48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803BC03C-762A-4847-35AE-0BF35146D746}"/>
                </a:ext>
              </a:extLst>
            </p:cNvPr>
            <p:cNvSpPr/>
            <p:nvPr/>
          </p:nvSpPr>
          <p:spPr>
            <a:xfrm>
              <a:off x="5830165" y="6438691"/>
              <a:ext cx="319846" cy="438415"/>
            </a:xfrm>
            <a:custGeom>
              <a:avLst/>
              <a:gdLst>
                <a:gd name="connsiteX0" fmla="*/ 330 w 319846"/>
                <a:gd name="connsiteY0" fmla="*/ 436832 h 438415"/>
                <a:gd name="connsiteX1" fmla="*/ 86353 w 319846"/>
                <a:gd name="connsiteY1" fmla="*/ 181947 h 438415"/>
                <a:gd name="connsiteX2" fmla="*/ 318936 w 319846"/>
                <a:gd name="connsiteY2" fmla="*/ 3528 h 438415"/>
                <a:gd name="connsiteX3" fmla="*/ 169191 w 319846"/>
                <a:gd name="connsiteY3" fmla="*/ 60877 h 438415"/>
                <a:gd name="connsiteX4" fmla="*/ 318936 w 319846"/>
                <a:gd name="connsiteY4" fmla="*/ 32202 h 438415"/>
                <a:gd name="connsiteX5" fmla="*/ 223354 w 319846"/>
                <a:gd name="connsiteY5" fmla="*/ 169203 h 438415"/>
                <a:gd name="connsiteX6" fmla="*/ 51307 w 319846"/>
                <a:gd name="connsiteY6" fmla="*/ 309390 h 438415"/>
                <a:gd name="connsiteX7" fmla="*/ 111842 w 319846"/>
                <a:gd name="connsiteY7" fmla="*/ 290273 h 438415"/>
                <a:gd name="connsiteX8" fmla="*/ 330 w 319846"/>
                <a:gd name="connsiteY8" fmla="*/ 436832 h 4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846" h="438415">
                  <a:moveTo>
                    <a:pt x="330" y="436832"/>
                  </a:moveTo>
                  <a:cubicBezTo>
                    <a:pt x="-3918" y="418778"/>
                    <a:pt x="33252" y="254164"/>
                    <a:pt x="86353" y="181947"/>
                  </a:cubicBezTo>
                  <a:cubicBezTo>
                    <a:pt x="139454" y="109730"/>
                    <a:pt x="305130" y="23706"/>
                    <a:pt x="318936" y="3528"/>
                  </a:cubicBezTo>
                  <a:cubicBezTo>
                    <a:pt x="332742" y="-16650"/>
                    <a:pt x="169191" y="56098"/>
                    <a:pt x="169191" y="60877"/>
                  </a:cubicBezTo>
                  <a:cubicBezTo>
                    <a:pt x="169191" y="65656"/>
                    <a:pt x="309909" y="14148"/>
                    <a:pt x="318936" y="32202"/>
                  </a:cubicBezTo>
                  <a:cubicBezTo>
                    <a:pt x="327963" y="50256"/>
                    <a:pt x="267959" y="123005"/>
                    <a:pt x="223354" y="169203"/>
                  </a:cubicBezTo>
                  <a:cubicBezTo>
                    <a:pt x="178749" y="215401"/>
                    <a:pt x="69892" y="289212"/>
                    <a:pt x="51307" y="309390"/>
                  </a:cubicBezTo>
                  <a:cubicBezTo>
                    <a:pt x="32722" y="329568"/>
                    <a:pt x="116621" y="267440"/>
                    <a:pt x="111842" y="290273"/>
                  </a:cubicBezTo>
                  <a:cubicBezTo>
                    <a:pt x="107063" y="313106"/>
                    <a:pt x="4578" y="454886"/>
                    <a:pt x="330" y="436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FA676B54-D92A-A862-77B8-5C9B739F1CD2}"/>
                </a:ext>
              </a:extLst>
            </p:cNvPr>
            <p:cNvSpPr/>
            <p:nvPr/>
          </p:nvSpPr>
          <p:spPr>
            <a:xfrm>
              <a:off x="5194361" y="6228506"/>
              <a:ext cx="400512" cy="886410"/>
            </a:xfrm>
            <a:custGeom>
              <a:avLst/>
              <a:gdLst>
                <a:gd name="connsiteX0" fmla="*/ 400365 w 400512"/>
                <a:gd name="connsiteY0" fmla="*/ 3433 h 886410"/>
                <a:gd name="connsiteX1" fmla="*/ 323900 w 400512"/>
                <a:gd name="connsiteY1" fmla="*/ 306109 h 886410"/>
                <a:gd name="connsiteX2" fmla="*/ 151852 w 400512"/>
                <a:gd name="connsiteY2" fmla="*/ 771274 h 886410"/>
                <a:gd name="connsiteX3" fmla="*/ 164596 w 400512"/>
                <a:gd name="connsiteY3" fmla="*/ 742599 h 886410"/>
                <a:gd name="connsiteX4" fmla="*/ 2107 w 400512"/>
                <a:gd name="connsiteY4" fmla="*/ 885972 h 886410"/>
                <a:gd name="connsiteX5" fmla="*/ 84945 w 400512"/>
                <a:gd name="connsiteY5" fmla="*/ 688436 h 886410"/>
                <a:gd name="connsiteX6" fmla="*/ 266550 w 400512"/>
                <a:gd name="connsiteY6" fmla="*/ 162736 h 886410"/>
                <a:gd name="connsiteX7" fmla="*/ 91317 w 400512"/>
                <a:gd name="connsiteY7" fmla="*/ 443109 h 886410"/>
                <a:gd name="connsiteX8" fmla="*/ 266550 w 400512"/>
                <a:gd name="connsiteY8" fmla="*/ 153178 h 886410"/>
                <a:gd name="connsiteX9" fmla="*/ 292039 w 400512"/>
                <a:gd name="connsiteY9" fmla="*/ 159550 h 886410"/>
                <a:gd name="connsiteX10" fmla="*/ 304783 w 400512"/>
                <a:gd name="connsiteY10" fmla="*/ 247 h 886410"/>
                <a:gd name="connsiteX11" fmla="*/ 343016 w 400512"/>
                <a:gd name="connsiteY11" fmla="*/ 134061 h 886410"/>
                <a:gd name="connsiteX12" fmla="*/ 400365 w 400512"/>
                <a:gd name="connsiteY12" fmla="*/ 3433 h 88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512" h="886410">
                  <a:moveTo>
                    <a:pt x="400365" y="3433"/>
                  </a:moveTo>
                  <a:cubicBezTo>
                    <a:pt x="397179" y="32108"/>
                    <a:pt x="365319" y="178136"/>
                    <a:pt x="323900" y="306109"/>
                  </a:cubicBezTo>
                  <a:cubicBezTo>
                    <a:pt x="282481" y="434082"/>
                    <a:pt x="178403" y="698526"/>
                    <a:pt x="151852" y="771274"/>
                  </a:cubicBezTo>
                  <a:cubicBezTo>
                    <a:pt x="125301" y="844022"/>
                    <a:pt x="189554" y="723483"/>
                    <a:pt x="164596" y="742599"/>
                  </a:cubicBezTo>
                  <a:cubicBezTo>
                    <a:pt x="139638" y="761715"/>
                    <a:pt x="15382" y="894999"/>
                    <a:pt x="2107" y="885972"/>
                  </a:cubicBezTo>
                  <a:cubicBezTo>
                    <a:pt x="-11168" y="876945"/>
                    <a:pt x="40871" y="808975"/>
                    <a:pt x="84945" y="688436"/>
                  </a:cubicBezTo>
                  <a:cubicBezTo>
                    <a:pt x="129019" y="567897"/>
                    <a:pt x="265488" y="203624"/>
                    <a:pt x="266550" y="162736"/>
                  </a:cubicBezTo>
                  <a:cubicBezTo>
                    <a:pt x="267612" y="121848"/>
                    <a:pt x="91317" y="444702"/>
                    <a:pt x="91317" y="443109"/>
                  </a:cubicBezTo>
                  <a:cubicBezTo>
                    <a:pt x="91317" y="441516"/>
                    <a:pt x="233096" y="200438"/>
                    <a:pt x="266550" y="153178"/>
                  </a:cubicBezTo>
                  <a:cubicBezTo>
                    <a:pt x="300004" y="105918"/>
                    <a:pt x="285667" y="185038"/>
                    <a:pt x="292039" y="159550"/>
                  </a:cubicBezTo>
                  <a:cubicBezTo>
                    <a:pt x="298411" y="134062"/>
                    <a:pt x="296287" y="4495"/>
                    <a:pt x="304783" y="247"/>
                  </a:cubicBezTo>
                  <a:cubicBezTo>
                    <a:pt x="313279" y="-4001"/>
                    <a:pt x="331865" y="132999"/>
                    <a:pt x="343016" y="134061"/>
                  </a:cubicBezTo>
                  <a:cubicBezTo>
                    <a:pt x="354167" y="135123"/>
                    <a:pt x="403551" y="-25242"/>
                    <a:pt x="400365" y="3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73B9928B-E417-C699-B561-E9B1BF1E2A8D}"/>
                </a:ext>
              </a:extLst>
            </p:cNvPr>
            <p:cNvSpPr/>
            <p:nvPr/>
          </p:nvSpPr>
          <p:spPr>
            <a:xfrm>
              <a:off x="5021207" y="6286102"/>
              <a:ext cx="453443" cy="822488"/>
            </a:xfrm>
            <a:custGeom>
              <a:avLst/>
              <a:gdLst>
                <a:gd name="connsiteX0" fmla="*/ 452449 w 453443"/>
                <a:gd name="connsiteY0" fmla="*/ 0 h 822488"/>
                <a:gd name="connsiteX1" fmla="*/ 245355 w 453443"/>
                <a:gd name="connsiteY1" fmla="*/ 340908 h 822488"/>
                <a:gd name="connsiteX2" fmla="*/ 181633 w 453443"/>
                <a:gd name="connsiteY2" fmla="*/ 595793 h 822488"/>
                <a:gd name="connsiteX3" fmla="*/ 143401 w 453443"/>
                <a:gd name="connsiteY3" fmla="*/ 732794 h 822488"/>
                <a:gd name="connsiteX4" fmla="*/ 28 w 453443"/>
                <a:gd name="connsiteY4" fmla="*/ 822004 h 822488"/>
                <a:gd name="connsiteX5" fmla="*/ 156145 w 453443"/>
                <a:gd name="connsiteY5" fmla="*/ 694561 h 822488"/>
                <a:gd name="connsiteX6" fmla="*/ 344123 w 453443"/>
                <a:gd name="connsiteY6" fmla="*/ 305862 h 822488"/>
                <a:gd name="connsiteX7" fmla="*/ 325006 w 453443"/>
                <a:gd name="connsiteY7" fmla="*/ 337722 h 822488"/>
                <a:gd name="connsiteX8" fmla="*/ 452449 w 453443"/>
                <a:gd name="connsiteY8" fmla="*/ 0 h 82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443" h="822488">
                  <a:moveTo>
                    <a:pt x="452449" y="0"/>
                  </a:moveTo>
                  <a:cubicBezTo>
                    <a:pt x="439174" y="531"/>
                    <a:pt x="290491" y="241609"/>
                    <a:pt x="245355" y="340908"/>
                  </a:cubicBezTo>
                  <a:cubicBezTo>
                    <a:pt x="200219" y="440207"/>
                    <a:pt x="198625" y="530479"/>
                    <a:pt x="181633" y="595793"/>
                  </a:cubicBezTo>
                  <a:cubicBezTo>
                    <a:pt x="164641" y="661107"/>
                    <a:pt x="173668" y="695092"/>
                    <a:pt x="143401" y="732794"/>
                  </a:cubicBezTo>
                  <a:cubicBezTo>
                    <a:pt x="113134" y="770496"/>
                    <a:pt x="-2096" y="828376"/>
                    <a:pt x="28" y="822004"/>
                  </a:cubicBezTo>
                  <a:cubicBezTo>
                    <a:pt x="2152" y="815632"/>
                    <a:pt x="98796" y="780585"/>
                    <a:pt x="156145" y="694561"/>
                  </a:cubicBezTo>
                  <a:cubicBezTo>
                    <a:pt x="213494" y="608537"/>
                    <a:pt x="315979" y="365335"/>
                    <a:pt x="344123" y="305862"/>
                  </a:cubicBezTo>
                  <a:cubicBezTo>
                    <a:pt x="372267" y="246389"/>
                    <a:pt x="308014" y="382327"/>
                    <a:pt x="325006" y="337722"/>
                  </a:cubicBezTo>
                  <a:cubicBezTo>
                    <a:pt x="341998" y="293117"/>
                    <a:pt x="465724" y="-531"/>
                    <a:pt x="45244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90A00CBC-72CB-8A4A-1430-72AECEF7BB4F}"/>
                </a:ext>
              </a:extLst>
            </p:cNvPr>
            <p:cNvSpPr/>
            <p:nvPr/>
          </p:nvSpPr>
          <p:spPr>
            <a:xfrm>
              <a:off x="4861684" y="6964248"/>
              <a:ext cx="524920" cy="201563"/>
            </a:xfrm>
            <a:custGeom>
              <a:avLst/>
              <a:gdLst>
                <a:gd name="connsiteX0" fmla="*/ 248 w 524920"/>
                <a:gd name="connsiteY0" fmla="*/ 105625 h 201563"/>
                <a:gd name="connsiteX1" fmla="*/ 299738 w 524920"/>
                <a:gd name="connsiteY1" fmla="*/ 147044 h 201563"/>
                <a:gd name="connsiteX2" fmla="*/ 388947 w 524920"/>
                <a:gd name="connsiteY2" fmla="*/ 76951 h 201563"/>
                <a:gd name="connsiteX3" fmla="*/ 369831 w 524920"/>
                <a:gd name="connsiteY3" fmla="*/ 102439 h 201563"/>
                <a:gd name="connsiteX4" fmla="*/ 522762 w 524920"/>
                <a:gd name="connsiteY4" fmla="*/ 485 h 201563"/>
                <a:gd name="connsiteX5" fmla="*/ 459041 w 524920"/>
                <a:gd name="connsiteY5" fmla="*/ 67392 h 201563"/>
                <a:gd name="connsiteX6" fmla="*/ 449483 w 524920"/>
                <a:gd name="connsiteY6" fmla="*/ 147044 h 201563"/>
                <a:gd name="connsiteX7" fmla="*/ 118132 w 524920"/>
                <a:gd name="connsiteY7" fmla="*/ 198021 h 201563"/>
                <a:gd name="connsiteX8" fmla="*/ 245575 w 524920"/>
                <a:gd name="connsiteY8" fmla="*/ 188463 h 201563"/>
                <a:gd name="connsiteX9" fmla="*/ 248 w 524920"/>
                <a:gd name="connsiteY9" fmla="*/ 105625 h 20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920" h="201563">
                  <a:moveTo>
                    <a:pt x="248" y="105625"/>
                  </a:moveTo>
                  <a:cubicBezTo>
                    <a:pt x="9275" y="98722"/>
                    <a:pt x="234955" y="151823"/>
                    <a:pt x="299738" y="147044"/>
                  </a:cubicBezTo>
                  <a:cubicBezTo>
                    <a:pt x="364521" y="142265"/>
                    <a:pt x="377265" y="84385"/>
                    <a:pt x="388947" y="76951"/>
                  </a:cubicBezTo>
                  <a:cubicBezTo>
                    <a:pt x="400629" y="69517"/>
                    <a:pt x="347529" y="115183"/>
                    <a:pt x="369831" y="102439"/>
                  </a:cubicBezTo>
                  <a:cubicBezTo>
                    <a:pt x="392133" y="89695"/>
                    <a:pt x="507894" y="6326"/>
                    <a:pt x="522762" y="485"/>
                  </a:cubicBezTo>
                  <a:cubicBezTo>
                    <a:pt x="537630" y="-5356"/>
                    <a:pt x="471254" y="42966"/>
                    <a:pt x="459041" y="67392"/>
                  </a:cubicBezTo>
                  <a:cubicBezTo>
                    <a:pt x="446828" y="91818"/>
                    <a:pt x="506301" y="125273"/>
                    <a:pt x="449483" y="147044"/>
                  </a:cubicBezTo>
                  <a:cubicBezTo>
                    <a:pt x="392665" y="168815"/>
                    <a:pt x="152117" y="191118"/>
                    <a:pt x="118132" y="198021"/>
                  </a:cubicBezTo>
                  <a:cubicBezTo>
                    <a:pt x="84147" y="204924"/>
                    <a:pt x="259912" y="201738"/>
                    <a:pt x="245575" y="188463"/>
                  </a:cubicBezTo>
                  <a:cubicBezTo>
                    <a:pt x="231238" y="175188"/>
                    <a:pt x="-8779" y="112528"/>
                    <a:pt x="248" y="105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55BC0E46-00B6-6F77-D897-F0FE3923FE52}"/>
                </a:ext>
              </a:extLst>
            </p:cNvPr>
            <p:cNvSpPr/>
            <p:nvPr/>
          </p:nvSpPr>
          <p:spPr>
            <a:xfrm>
              <a:off x="4619369" y="7154783"/>
              <a:ext cx="1061770" cy="505735"/>
            </a:xfrm>
            <a:custGeom>
              <a:avLst/>
              <a:gdLst>
                <a:gd name="connsiteX0" fmla="*/ 9980 w 1061770"/>
                <a:gd name="connsiteY0" fmla="*/ 1114 h 505735"/>
                <a:gd name="connsiteX1" fmla="*/ 557983 w 1061770"/>
                <a:gd name="connsiteY1" fmla="*/ 291046 h 505735"/>
                <a:gd name="connsiteX2" fmla="*/ 538867 w 1061770"/>
                <a:gd name="connsiteY2" fmla="*/ 217766 h 505735"/>
                <a:gd name="connsiteX3" fmla="*/ 768263 w 1061770"/>
                <a:gd name="connsiteY3" fmla="*/ 300604 h 505735"/>
                <a:gd name="connsiteX4" fmla="*/ 1061381 w 1061770"/>
                <a:gd name="connsiteY4" fmla="*/ 259185 h 505735"/>
                <a:gd name="connsiteX5" fmla="*/ 831984 w 1061770"/>
                <a:gd name="connsiteY5" fmla="*/ 319720 h 505735"/>
                <a:gd name="connsiteX6" fmla="*/ 879775 w 1061770"/>
                <a:gd name="connsiteY6" fmla="*/ 453535 h 505735"/>
                <a:gd name="connsiteX7" fmla="*/ 1007218 w 1061770"/>
                <a:gd name="connsiteY7" fmla="*/ 504512 h 505735"/>
                <a:gd name="connsiteX8" fmla="*/ 739588 w 1061770"/>
                <a:gd name="connsiteY8" fmla="*/ 408930 h 505735"/>
                <a:gd name="connsiteX9" fmla="*/ 48213 w 1061770"/>
                <a:gd name="connsiteY9" fmla="*/ 147673 h 505735"/>
                <a:gd name="connsiteX10" fmla="*/ 191586 w 1061770"/>
                <a:gd name="connsiteY10" fmla="*/ 189092 h 505735"/>
                <a:gd name="connsiteX11" fmla="*/ 9980 w 1061770"/>
                <a:gd name="connsiteY11" fmla="*/ 1114 h 50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1770" h="505735">
                  <a:moveTo>
                    <a:pt x="9980" y="1114"/>
                  </a:moveTo>
                  <a:cubicBezTo>
                    <a:pt x="71046" y="18106"/>
                    <a:pt x="469835" y="254937"/>
                    <a:pt x="557983" y="291046"/>
                  </a:cubicBezTo>
                  <a:cubicBezTo>
                    <a:pt x="646131" y="327155"/>
                    <a:pt x="503820" y="216173"/>
                    <a:pt x="538867" y="217766"/>
                  </a:cubicBezTo>
                  <a:cubicBezTo>
                    <a:pt x="573914" y="219359"/>
                    <a:pt x="681177" y="293701"/>
                    <a:pt x="768263" y="300604"/>
                  </a:cubicBezTo>
                  <a:cubicBezTo>
                    <a:pt x="855349" y="307507"/>
                    <a:pt x="1050761" y="255999"/>
                    <a:pt x="1061381" y="259185"/>
                  </a:cubicBezTo>
                  <a:cubicBezTo>
                    <a:pt x="1072001" y="262371"/>
                    <a:pt x="862252" y="287328"/>
                    <a:pt x="831984" y="319720"/>
                  </a:cubicBezTo>
                  <a:cubicBezTo>
                    <a:pt x="801716" y="352112"/>
                    <a:pt x="850569" y="422736"/>
                    <a:pt x="879775" y="453535"/>
                  </a:cubicBezTo>
                  <a:cubicBezTo>
                    <a:pt x="908981" y="484334"/>
                    <a:pt x="1030583" y="511946"/>
                    <a:pt x="1007218" y="504512"/>
                  </a:cubicBezTo>
                  <a:cubicBezTo>
                    <a:pt x="983854" y="497078"/>
                    <a:pt x="739588" y="408930"/>
                    <a:pt x="739588" y="408930"/>
                  </a:cubicBezTo>
                  <a:lnTo>
                    <a:pt x="48213" y="147673"/>
                  </a:lnTo>
                  <a:cubicBezTo>
                    <a:pt x="-43121" y="111033"/>
                    <a:pt x="195303" y="211394"/>
                    <a:pt x="191586" y="189092"/>
                  </a:cubicBezTo>
                  <a:cubicBezTo>
                    <a:pt x="187869" y="166790"/>
                    <a:pt x="-51086" y="-15878"/>
                    <a:pt x="9980" y="1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EA391E83-D587-7F89-64C5-0134B4EBC491}"/>
                </a:ext>
              </a:extLst>
            </p:cNvPr>
            <p:cNvSpPr/>
            <p:nvPr/>
          </p:nvSpPr>
          <p:spPr>
            <a:xfrm>
              <a:off x="4696968" y="6368273"/>
              <a:ext cx="442673" cy="131290"/>
            </a:xfrm>
            <a:custGeom>
              <a:avLst/>
              <a:gdLst>
                <a:gd name="connsiteX0" fmla="*/ 5661 w 442673"/>
                <a:gd name="connsiteY0" fmla="*/ 118551 h 131290"/>
                <a:gd name="connsiteX1" fmla="*/ 375244 w 442673"/>
                <a:gd name="connsiteY1" fmla="*/ 666 h 131290"/>
                <a:gd name="connsiteX2" fmla="*/ 301964 w 442673"/>
                <a:gd name="connsiteY2" fmla="*/ 70760 h 131290"/>
                <a:gd name="connsiteX3" fmla="*/ 442151 w 442673"/>
                <a:gd name="connsiteY3" fmla="*/ 73946 h 131290"/>
                <a:gd name="connsiteX4" fmla="*/ 241429 w 442673"/>
                <a:gd name="connsiteY4" fmla="*/ 128109 h 131290"/>
                <a:gd name="connsiteX5" fmla="*/ 155406 w 442673"/>
                <a:gd name="connsiteY5" fmla="*/ 124923 h 131290"/>
                <a:gd name="connsiteX6" fmla="*/ 5661 w 442673"/>
                <a:gd name="connsiteY6" fmla="*/ 118551 h 13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673" h="131290">
                  <a:moveTo>
                    <a:pt x="5661" y="118551"/>
                  </a:moveTo>
                  <a:cubicBezTo>
                    <a:pt x="42301" y="97842"/>
                    <a:pt x="325860" y="8631"/>
                    <a:pt x="375244" y="666"/>
                  </a:cubicBezTo>
                  <a:cubicBezTo>
                    <a:pt x="424628" y="-7299"/>
                    <a:pt x="290813" y="58547"/>
                    <a:pt x="301964" y="70760"/>
                  </a:cubicBezTo>
                  <a:cubicBezTo>
                    <a:pt x="313115" y="82973"/>
                    <a:pt x="452240" y="64388"/>
                    <a:pt x="442151" y="73946"/>
                  </a:cubicBezTo>
                  <a:cubicBezTo>
                    <a:pt x="432062" y="83504"/>
                    <a:pt x="289220" y="119613"/>
                    <a:pt x="241429" y="128109"/>
                  </a:cubicBezTo>
                  <a:cubicBezTo>
                    <a:pt x="193638" y="136605"/>
                    <a:pt x="189922" y="125454"/>
                    <a:pt x="155406" y="124923"/>
                  </a:cubicBezTo>
                  <a:cubicBezTo>
                    <a:pt x="120890" y="124392"/>
                    <a:pt x="-30979" y="139260"/>
                    <a:pt x="5661" y="1185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643F7DDA-95FA-EA6E-3A30-92E4AE7A5478}"/>
                </a:ext>
              </a:extLst>
            </p:cNvPr>
            <p:cNvSpPr/>
            <p:nvPr/>
          </p:nvSpPr>
          <p:spPr>
            <a:xfrm>
              <a:off x="5383362" y="6043900"/>
              <a:ext cx="190456" cy="420727"/>
            </a:xfrm>
            <a:custGeom>
              <a:avLst/>
              <a:gdLst>
                <a:gd name="connsiteX0" fmla="*/ 1084 w 190456"/>
                <a:gd name="connsiteY0" fmla="*/ 61 h 420727"/>
                <a:gd name="connsiteX1" fmla="*/ 179504 w 190456"/>
                <a:gd name="connsiteY1" fmla="*/ 168922 h 420727"/>
                <a:gd name="connsiteX2" fmla="*/ 166759 w 190456"/>
                <a:gd name="connsiteY2" fmla="*/ 299551 h 420727"/>
                <a:gd name="connsiteX3" fmla="*/ 189062 w 190456"/>
                <a:gd name="connsiteY3" fmla="*/ 280434 h 420727"/>
                <a:gd name="connsiteX4" fmla="*/ 118968 w 190456"/>
                <a:gd name="connsiteY4" fmla="*/ 420621 h 420727"/>
                <a:gd name="connsiteX5" fmla="*/ 93480 w 190456"/>
                <a:gd name="connsiteY5" fmla="*/ 254946 h 420727"/>
                <a:gd name="connsiteX6" fmla="*/ 52061 w 190456"/>
                <a:gd name="connsiteY6" fmla="*/ 267690 h 420727"/>
                <a:gd name="connsiteX7" fmla="*/ 103038 w 190456"/>
                <a:gd name="connsiteY7" fmla="*/ 191225 h 420727"/>
                <a:gd name="connsiteX8" fmla="*/ 103038 w 190456"/>
                <a:gd name="connsiteY8" fmla="*/ 188039 h 420727"/>
                <a:gd name="connsiteX9" fmla="*/ 1084 w 190456"/>
                <a:gd name="connsiteY9" fmla="*/ 61 h 42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56" h="420727">
                  <a:moveTo>
                    <a:pt x="1084" y="61"/>
                  </a:moveTo>
                  <a:cubicBezTo>
                    <a:pt x="13828" y="-3125"/>
                    <a:pt x="151892" y="119007"/>
                    <a:pt x="179504" y="168922"/>
                  </a:cubicBezTo>
                  <a:cubicBezTo>
                    <a:pt x="207116" y="218837"/>
                    <a:pt x="165166" y="280966"/>
                    <a:pt x="166759" y="299551"/>
                  </a:cubicBezTo>
                  <a:cubicBezTo>
                    <a:pt x="168352" y="318136"/>
                    <a:pt x="197027" y="260256"/>
                    <a:pt x="189062" y="280434"/>
                  </a:cubicBezTo>
                  <a:cubicBezTo>
                    <a:pt x="181097" y="300612"/>
                    <a:pt x="134898" y="424869"/>
                    <a:pt x="118968" y="420621"/>
                  </a:cubicBezTo>
                  <a:cubicBezTo>
                    <a:pt x="103038" y="416373"/>
                    <a:pt x="104631" y="280434"/>
                    <a:pt x="93480" y="254946"/>
                  </a:cubicBezTo>
                  <a:cubicBezTo>
                    <a:pt x="82329" y="229458"/>
                    <a:pt x="50468" y="278310"/>
                    <a:pt x="52061" y="267690"/>
                  </a:cubicBezTo>
                  <a:cubicBezTo>
                    <a:pt x="53654" y="257070"/>
                    <a:pt x="94542" y="204500"/>
                    <a:pt x="103038" y="191225"/>
                  </a:cubicBezTo>
                  <a:cubicBezTo>
                    <a:pt x="111534" y="177950"/>
                    <a:pt x="114189" y="216183"/>
                    <a:pt x="103038" y="188039"/>
                  </a:cubicBezTo>
                  <a:cubicBezTo>
                    <a:pt x="91887" y="159895"/>
                    <a:pt x="-11660" y="3247"/>
                    <a:pt x="1084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C6480176-3121-BB8B-029F-63C1578486E0}"/>
                </a:ext>
              </a:extLst>
            </p:cNvPr>
            <p:cNvSpPr/>
            <p:nvPr/>
          </p:nvSpPr>
          <p:spPr>
            <a:xfrm>
              <a:off x="4896537" y="4666748"/>
              <a:ext cx="775437" cy="1023660"/>
            </a:xfrm>
            <a:custGeom>
              <a:avLst/>
              <a:gdLst>
                <a:gd name="connsiteX0" fmla="*/ 608979 w 775437"/>
                <a:gd name="connsiteY0" fmla="*/ 13578 h 1023660"/>
                <a:gd name="connsiteX1" fmla="*/ 22744 w 775437"/>
                <a:gd name="connsiteY1" fmla="*/ 877001 h 1023660"/>
                <a:gd name="connsiteX2" fmla="*/ 111954 w 775437"/>
                <a:gd name="connsiteY2" fmla="*/ 892931 h 1023660"/>
                <a:gd name="connsiteX3" fmla="*/ 35488 w 775437"/>
                <a:gd name="connsiteY3" fmla="*/ 931164 h 1023660"/>
                <a:gd name="connsiteX4" fmla="*/ 494281 w 775437"/>
                <a:gd name="connsiteY4" fmla="*/ 1023560 h 1023660"/>
                <a:gd name="connsiteX5" fmla="*/ 653584 w 775437"/>
                <a:gd name="connsiteY5" fmla="*/ 912048 h 1023660"/>
                <a:gd name="connsiteX6" fmla="*/ 774655 w 775437"/>
                <a:gd name="connsiteY6" fmla="*/ 975769 h 1023660"/>
                <a:gd name="connsiteX7" fmla="*/ 704561 w 775437"/>
                <a:gd name="connsiteY7" fmla="*/ 628488 h 1023660"/>
                <a:gd name="connsiteX8" fmla="*/ 682259 w 775437"/>
                <a:gd name="connsiteY8" fmla="*/ 316254 h 1023660"/>
                <a:gd name="connsiteX9" fmla="*/ 621724 w 775437"/>
                <a:gd name="connsiteY9" fmla="*/ 418208 h 1023660"/>
                <a:gd name="connsiteX10" fmla="*/ 567561 w 775437"/>
                <a:gd name="connsiteY10" fmla="*/ 281207 h 1023660"/>
                <a:gd name="connsiteX11" fmla="*/ 513397 w 775437"/>
                <a:gd name="connsiteY11" fmla="*/ 341743 h 1023660"/>
                <a:gd name="connsiteX12" fmla="*/ 608979 w 775437"/>
                <a:gd name="connsiteY12" fmla="*/ 13578 h 102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437" h="1023660">
                  <a:moveTo>
                    <a:pt x="608979" y="13578"/>
                  </a:moveTo>
                  <a:cubicBezTo>
                    <a:pt x="527203" y="102788"/>
                    <a:pt x="105581" y="730442"/>
                    <a:pt x="22744" y="877001"/>
                  </a:cubicBezTo>
                  <a:cubicBezTo>
                    <a:pt x="-60093" y="1023560"/>
                    <a:pt x="109830" y="883904"/>
                    <a:pt x="111954" y="892931"/>
                  </a:cubicBezTo>
                  <a:cubicBezTo>
                    <a:pt x="114078" y="901958"/>
                    <a:pt x="-28233" y="909393"/>
                    <a:pt x="35488" y="931164"/>
                  </a:cubicBezTo>
                  <a:cubicBezTo>
                    <a:pt x="99209" y="952936"/>
                    <a:pt x="391265" y="1026746"/>
                    <a:pt x="494281" y="1023560"/>
                  </a:cubicBezTo>
                  <a:cubicBezTo>
                    <a:pt x="597297" y="1020374"/>
                    <a:pt x="606855" y="920013"/>
                    <a:pt x="653584" y="912048"/>
                  </a:cubicBezTo>
                  <a:cubicBezTo>
                    <a:pt x="700313" y="904083"/>
                    <a:pt x="766159" y="1023029"/>
                    <a:pt x="774655" y="975769"/>
                  </a:cubicBezTo>
                  <a:cubicBezTo>
                    <a:pt x="783151" y="928509"/>
                    <a:pt x="719960" y="738407"/>
                    <a:pt x="704561" y="628488"/>
                  </a:cubicBezTo>
                  <a:cubicBezTo>
                    <a:pt x="689162" y="518569"/>
                    <a:pt x="696065" y="351301"/>
                    <a:pt x="682259" y="316254"/>
                  </a:cubicBezTo>
                  <a:cubicBezTo>
                    <a:pt x="668453" y="281207"/>
                    <a:pt x="640840" y="424049"/>
                    <a:pt x="621724" y="418208"/>
                  </a:cubicBezTo>
                  <a:cubicBezTo>
                    <a:pt x="602608" y="412367"/>
                    <a:pt x="585615" y="293951"/>
                    <a:pt x="567561" y="281207"/>
                  </a:cubicBezTo>
                  <a:cubicBezTo>
                    <a:pt x="549507" y="268463"/>
                    <a:pt x="508087" y="381038"/>
                    <a:pt x="513397" y="341743"/>
                  </a:cubicBezTo>
                  <a:cubicBezTo>
                    <a:pt x="518707" y="302448"/>
                    <a:pt x="690755" y="-75632"/>
                    <a:pt x="608979" y="13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21C95819-B4EE-6468-598E-541858852F92}"/>
                </a:ext>
              </a:extLst>
            </p:cNvPr>
            <p:cNvSpPr/>
            <p:nvPr/>
          </p:nvSpPr>
          <p:spPr>
            <a:xfrm>
              <a:off x="5803344" y="5808103"/>
              <a:ext cx="451649" cy="1131655"/>
            </a:xfrm>
            <a:custGeom>
              <a:avLst/>
              <a:gdLst>
                <a:gd name="connsiteX0" fmla="*/ 441339 w 451649"/>
                <a:gd name="connsiteY0" fmla="*/ 89 h 1131655"/>
                <a:gd name="connsiteX1" fmla="*/ 450897 w 451649"/>
                <a:gd name="connsiteY1" fmla="*/ 114788 h 1131655"/>
                <a:gd name="connsiteX2" fmla="*/ 428595 w 451649"/>
                <a:gd name="connsiteY2" fmla="*/ 210369 h 1131655"/>
                <a:gd name="connsiteX3" fmla="*/ 431781 w 451649"/>
                <a:gd name="connsiteY3" fmla="*/ 404719 h 1131655"/>
                <a:gd name="connsiteX4" fmla="*/ 425409 w 451649"/>
                <a:gd name="connsiteY4" fmla="*/ 417464 h 1131655"/>
                <a:gd name="connsiteX5" fmla="*/ 403106 w 451649"/>
                <a:gd name="connsiteY5" fmla="*/ 560836 h 1131655"/>
                <a:gd name="connsiteX6" fmla="*/ 358501 w 451649"/>
                <a:gd name="connsiteY6" fmla="*/ 691465 h 1131655"/>
                <a:gd name="connsiteX7" fmla="*/ 129105 w 451649"/>
                <a:gd name="connsiteY7" fmla="*/ 1038746 h 1131655"/>
                <a:gd name="connsiteX8" fmla="*/ 103616 w 451649"/>
                <a:gd name="connsiteY8" fmla="*/ 1048304 h 1131655"/>
                <a:gd name="connsiteX9" fmla="*/ 1662 w 451649"/>
                <a:gd name="connsiteY9" fmla="*/ 1124769 h 1131655"/>
                <a:gd name="connsiteX10" fmla="*/ 196012 w 451649"/>
                <a:gd name="connsiteY10" fmla="*/ 850768 h 1131655"/>
                <a:gd name="connsiteX11" fmla="*/ 250175 w 451649"/>
                <a:gd name="connsiteY11" fmla="*/ 723326 h 1131655"/>
                <a:gd name="connsiteX12" fmla="*/ 377618 w 451649"/>
                <a:gd name="connsiteY12" fmla="*/ 417464 h 1131655"/>
                <a:gd name="connsiteX13" fmla="*/ 383990 w 451649"/>
                <a:gd name="connsiteY13" fmla="*/ 117974 h 1131655"/>
                <a:gd name="connsiteX14" fmla="*/ 393548 w 451649"/>
                <a:gd name="connsiteY14" fmla="*/ 133904 h 1131655"/>
                <a:gd name="connsiteX15" fmla="*/ 441339 w 451649"/>
                <a:gd name="connsiteY15" fmla="*/ 89 h 113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1649" h="1131655">
                  <a:moveTo>
                    <a:pt x="441339" y="89"/>
                  </a:moveTo>
                  <a:cubicBezTo>
                    <a:pt x="450897" y="-3097"/>
                    <a:pt x="453021" y="79741"/>
                    <a:pt x="450897" y="114788"/>
                  </a:cubicBezTo>
                  <a:cubicBezTo>
                    <a:pt x="448773" y="149835"/>
                    <a:pt x="431781" y="162047"/>
                    <a:pt x="428595" y="210369"/>
                  </a:cubicBezTo>
                  <a:cubicBezTo>
                    <a:pt x="425409" y="258691"/>
                    <a:pt x="432312" y="370203"/>
                    <a:pt x="431781" y="404719"/>
                  </a:cubicBezTo>
                  <a:cubicBezTo>
                    <a:pt x="431250" y="439235"/>
                    <a:pt x="430188" y="391445"/>
                    <a:pt x="425409" y="417464"/>
                  </a:cubicBezTo>
                  <a:cubicBezTo>
                    <a:pt x="420630" y="443484"/>
                    <a:pt x="414257" y="515169"/>
                    <a:pt x="403106" y="560836"/>
                  </a:cubicBezTo>
                  <a:cubicBezTo>
                    <a:pt x="391955" y="606503"/>
                    <a:pt x="404168" y="611813"/>
                    <a:pt x="358501" y="691465"/>
                  </a:cubicBezTo>
                  <a:cubicBezTo>
                    <a:pt x="312834" y="771117"/>
                    <a:pt x="171586" y="979273"/>
                    <a:pt x="129105" y="1038746"/>
                  </a:cubicBezTo>
                  <a:cubicBezTo>
                    <a:pt x="86624" y="1098219"/>
                    <a:pt x="124857" y="1033967"/>
                    <a:pt x="103616" y="1048304"/>
                  </a:cubicBezTo>
                  <a:cubicBezTo>
                    <a:pt x="82375" y="1062641"/>
                    <a:pt x="-13737" y="1157692"/>
                    <a:pt x="1662" y="1124769"/>
                  </a:cubicBezTo>
                  <a:cubicBezTo>
                    <a:pt x="17061" y="1091846"/>
                    <a:pt x="154593" y="917675"/>
                    <a:pt x="196012" y="850768"/>
                  </a:cubicBezTo>
                  <a:cubicBezTo>
                    <a:pt x="237431" y="783861"/>
                    <a:pt x="219907" y="795543"/>
                    <a:pt x="250175" y="723326"/>
                  </a:cubicBezTo>
                  <a:cubicBezTo>
                    <a:pt x="280443" y="651109"/>
                    <a:pt x="355316" y="518356"/>
                    <a:pt x="377618" y="417464"/>
                  </a:cubicBezTo>
                  <a:cubicBezTo>
                    <a:pt x="399920" y="316572"/>
                    <a:pt x="381335" y="165234"/>
                    <a:pt x="383990" y="117974"/>
                  </a:cubicBezTo>
                  <a:cubicBezTo>
                    <a:pt x="386645" y="70714"/>
                    <a:pt x="384521" y="148241"/>
                    <a:pt x="393548" y="133904"/>
                  </a:cubicBezTo>
                  <a:cubicBezTo>
                    <a:pt x="402575" y="119567"/>
                    <a:pt x="431781" y="3275"/>
                    <a:pt x="441339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44D9DAF9-BF8F-1C6C-A473-F720A94BCEF2}"/>
                </a:ext>
              </a:extLst>
            </p:cNvPr>
            <p:cNvSpPr/>
            <p:nvPr/>
          </p:nvSpPr>
          <p:spPr>
            <a:xfrm>
              <a:off x="5219323" y="5897271"/>
              <a:ext cx="181702" cy="99069"/>
            </a:xfrm>
            <a:custGeom>
              <a:avLst/>
              <a:gdLst>
                <a:gd name="connsiteX0" fmla="*/ 15378 w 181702"/>
                <a:gd name="connsiteY0" fmla="*/ 131 h 99069"/>
                <a:gd name="connsiteX1" fmla="*/ 98216 w 181702"/>
                <a:gd name="connsiteY1" fmla="*/ 67038 h 99069"/>
                <a:gd name="connsiteX2" fmla="*/ 181053 w 181702"/>
                <a:gd name="connsiteY2" fmla="*/ 67038 h 99069"/>
                <a:gd name="connsiteX3" fmla="*/ 130076 w 181702"/>
                <a:gd name="connsiteY3" fmla="*/ 98899 h 99069"/>
                <a:gd name="connsiteX4" fmla="*/ 12192 w 181702"/>
                <a:gd name="connsiteY4" fmla="*/ 51108 h 99069"/>
                <a:gd name="connsiteX5" fmla="*/ 15378 w 181702"/>
                <a:gd name="connsiteY5" fmla="*/ 131 h 9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02" h="99069">
                  <a:moveTo>
                    <a:pt x="15378" y="131"/>
                  </a:moveTo>
                  <a:cubicBezTo>
                    <a:pt x="29715" y="2786"/>
                    <a:pt x="70604" y="55887"/>
                    <a:pt x="98216" y="67038"/>
                  </a:cubicBezTo>
                  <a:cubicBezTo>
                    <a:pt x="125828" y="78189"/>
                    <a:pt x="175743" y="61728"/>
                    <a:pt x="181053" y="67038"/>
                  </a:cubicBezTo>
                  <a:cubicBezTo>
                    <a:pt x="186363" y="72348"/>
                    <a:pt x="158219" y="101554"/>
                    <a:pt x="130076" y="98899"/>
                  </a:cubicBezTo>
                  <a:cubicBezTo>
                    <a:pt x="101933" y="96244"/>
                    <a:pt x="33432" y="66507"/>
                    <a:pt x="12192" y="51108"/>
                  </a:cubicBezTo>
                  <a:cubicBezTo>
                    <a:pt x="-9048" y="35709"/>
                    <a:pt x="1041" y="-2524"/>
                    <a:pt x="15378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E64364C9-1DFF-B4EC-A60E-FDCAD01E24F0}"/>
                </a:ext>
              </a:extLst>
            </p:cNvPr>
            <p:cNvSpPr/>
            <p:nvPr/>
          </p:nvSpPr>
          <p:spPr>
            <a:xfrm>
              <a:off x="5145491" y="6219185"/>
              <a:ext cx="315718" cy="714667"/>
            </a:xfrm>
            <a:custGeom>
              <a:avLst/>
              <a:gdLst>
                <a:gd name="connsiteX0" fmla="*/ 315420 w 315718"/>
                <a:gd name="connsiteY0" fmla="*/ 9 h 714667"/>
                <a:gd name="connsiteX1" fmla="*/ 194350 w 315718"/>
                <a:gd name="connsiteY1" fmla="*/ 156126 h 714667"/>
                <a:gd name="connsiteX2" fmla="*/ 73280 w 315718"/>
                <a:gd name="connsiteY2" fmla="*/ 414198 h 714667"/>
                <a:gd name="connsiteX3" fmla="*/ 101954 w 315718"/>
                <a:gd name="connsiteY3" fmla="*/ 385523 h 714667"/>
                <a:gd name="connsiteX4" fmla="*/ 0 w 315718"/>
                <a:gd name="connsiteY4" fmla="*/ 713687 h 714667"/>
                <a:gd name="connsiteX5" fmla="*/ 101954 w 315718"/>
                <a:gd name="connsiteY5" fmla="*/ 474733 h 714667"/>
                <a:gd name="connsiteX6" fmla="*/ 248513 w 315718"/>
                <a:gd name="connsiteY6" fmla="*/ 137010 h 714667"/>
                <a:gd name="connsiteX7" fmla="*/ 229397 w 315718"/>
                <a:gd name="connsiteY7" fmla="*/ 162499 h 714667"/>
                <a:gd name="connsiteX8" fmla="*/ 315420 w 315718"/>
                <a:gd name="connsiteY8" fmla="*/ 9 h 7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5718" h="714667">
                  <a:moveTo>
                    <a:pt x="315420" y="9"/>
                  </a:moveTo>
                  <a:cubicBezTo>
                    <a:pt x="309579" y="-1053"/>
                    <a:pt x="234707" y="87095"/>
                    <a:pt x="194350" y="156126"/>
                  </a:cubicBezTo>
                  <a:cubicBezTo>
                    <a:pt x="153993" y="225157"/>
                    <a:pt x="88679" y="375965"/>
                    <a:pt x="73280" y="414198"/>
                  </a:cubicBezTo>
                  <a:cubicBezTo>
                    <a:pt x="57881" y="452431"/>
                    <a:pt x="114167" y="335608"/>
                    <a:pt x="101954" y="385523"/>
                  </a:cubicBezTo>
                  <a:cubicBezTo>
                    <a:pt x="89741" y="435438"/>
                    <a:pt x="0" y="698819"/>
                    <a:pt x="0" y="713687"/>
                  </a:cubicBezTo>
                  <a:cubicBezTo>
                    <a:pt x="0" y="728555"/>
                    <a:pt x="60535" y="570846"/>
                    <a:pt x="101954" y="474733"/>
                  </a:cubicBezTo>
                  <a:cubicBezTo>
                    <a:pt x="143373" y="378620"/>
                    <a:pt x="227273" y="189049"/>
                    <a:pt x="248513" y="137010"/>
                  </a:cubicBezTo>
                  <a:cubicBezTo>
                    <a:pt x="269753" y="84971"/>
                    <a:pt x="219308" y="188519"/>
                    <a:pt x="229397" y="162499"/>
                  </a:cubicBezTo>
                  <a:cubicBezTo>
                    <a:pt x="239486" y="136479"/>
                    <a:pt x="321261" y="1071"/>
                    <a:pt x="31542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166DD436-4219-8E90-27D2-B38A3FA6E7C0}"/>
                </a:ext>
              </a:extLst>
            </p:cNvPr>
            <p:cNvSpPr/>
            <p:nvPr/>
          </p:nvSpPr>
          <p:spPr>
            <a:xfrm>
              <a:off x="4143642" y="6399023"/>
              <a:ext cx="466857" cy="383107"/>
            </a:xfrm>
            <a:custGeom>
              <a:avLst/>
              <a:gdLst>
                <a:gd name="connsiteX0" fmla="*/ 466591 w 466857"/>
                <a:gd name="connsiteY0" fmla="*/ 8149 h 383107"/>
                <a:gd name="connsiteX1" fmla="*/ 320032 w 466857"/>
                <a:gd name="connsiteY1" fmla="*/ 94173 h 383107"/>
                <a:gd name="connsiteX2" fmla="*/ 100194 w 466857"/>
                <a:gd name="connsiteY2" fmla="*/ 377732 h 383107"/>
                <a:gd name="connsiteX3" fmla="*/ 109752 w 466857"/>
                <a:gd name="connsiteY3" fmla="*/ 285337 h 383107"/>
                <a:gd name="connsiteX4" fmla="*/ 4612 w 466857"/>
                <a:gd name="connsiteY4" fmla="*/ 352244 h 383107"/>
                <a:gd name="connsiteX5" fmla="*/ 284985 w 466857"/>
                <a:gd name="connsiteY5" fmla="*/ 40010 h 383107"/>
                <a:gd name="connsiteX6" fmla="*/ 466591 w 466857"/>
                <a:gd name="connsiteY6" fmla="*/ 8149 h 38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857" h="383107">
                  <a:moveTo>
                    <a:pt x="466591" y="8149"/>
                  </a:moveTo>
                  <a:cubicBezTo>
                    <a:pt x="472432" y="17176"/>
                    <a:pt x="381098" y="32576"/>
                    <a:pt x="320032" y="94173"/>
                  </a:cubicBezTo>
                  <a:cubicBezTo>
                    <a:pt x="258966" y="155770"/>
                    <a:pt x="135241" y="345871"/>
                    <a:pt x="100194" y="377732"/>
                  </a:cubicBezTo>
                  <a:cubicBezTo>
                    <a:pt x="65147" y="409593"/>
                    <a:pt x="125682" y="289585"/>
                    <a:pt x="109752" y="285337"/>
                  </a:cubicBezTo>
                  <a:cubicBezTo>
                    <a:pt x="93822" y="281089"/>
                    <a:pt x="-24593" y="393132"/>
                    <a:pt x="4612" y="352244"/>
                  </a:cubicBezTo>
                  <a:cubicBezTo>
                    <a:pt x="33817" y="311356"/>
                    <a:pt x="213830" y="93642"/>
                    <a:pt x="284985" y="40010"/>
                  </a:cubicBezTo>
                  <a:cubicBezTo>
                    <a:pt x="356140" y="-13622"/>
                    <a:pt x="460750" y="-878"/>
                    <a:pt x="466591" y="8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49B86021-77F7-7C09-7B5B-45BF9585E97A}"/>
                </a:ext>
              </a:extLst>
            </p:cNvPr>
            <p:cNvSpPr/>
            <p:nvPr/>
          </p:nvSpPr>
          <p:spPr>
            <a:xfrm>
              <a:off x="2912848" y="6651500"/>
              <a:ext cx="1324990" cy="1251468"/>
            </a:xfrm>
            <a:custGeom>
              <a:avLst/>
              <a:gdLst>
                <a:gd name="connsiteX0" fmla="*/ 1324615 w 1324990"/>
                <a:gd name="connsiteY0" fmla="*/ 999 h 1251468"/>
                <a:gd name="connsiteX1" fmla="*/ 407029 w 1324990"/>
                <a:gd name="connsiteY1" fmla="*/ 740166 h 1251468"/>
                <a:gd name="connsiteX2" fmla="*/ 5585 w 1324990"/>
                <a:gd name="connsiteY2" fmla="*/ 1160726 h 1251468"/>
                <a:gd name="connsiteX3" fmla="*/ 161703 w 1324990"/>
                <a:gd name="connsiteY3" fmla="*/ 1039655 h 1251468"/>
                <a:gd name="connsiteX4" fmla="*/ 5585 w 1324990"/>
                <a:gd name="connsiteY4" fmla="*/ 1249936 h 1251468"/>
                <a:gd name="connsiteX5" fmla="*/ 292331 w 1324990"/>
                <a:gd name="connsiteY5" fmla="*/ 909027 h 1251468"/>
                <a:gd name="connsiteX6" fmla="*/ 1324615 w 1324990"/>
                <a:gd name="connsiteY6" fmla="*/ 999 h 125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990" h="1251468">
                  <a:moveTo>
                    <a:pt x="1324615" y="999"/>
                  </a:moveTo>
                  <a:cubicBezTo>
                    <a:pt x="1343731" y="-27144"/>
                    <a:pt x="626867" y="546878"/>
                    <a:pt x="407029" y="740166"/>
                  </a:cubicBezTo>
                  <a:cubicBezTo>
                    <a:pt x="187191" y="933454"/>
                    <a:pt x="46473" y="1110811"/>
                    <a:pt x="5585" y="1160726"/>
                  </a:cubicBezTo>
                  <a:cubicBezTo>
                    <a:pt x="-35303" y="1210641"/>
                    <a:pt x="161703" y="1024787"/>
                    <a:pt x="161703" y="1039655"/>
                  </a:cubicBezTo>
                  <a:cubicBezTo>
                    <a:pt x="161703" y="1054523"/>
                    <a:pt x="-16186" y="1271707"/>
                    <a:pt x="5585" y="1249936"/>
                  </a:cubicBezTo>
                  <a:cubicBezTo>
                    <a:pt x="27356" y="1228165"/>
                    <a:pt x="69307" y="1112404"/>
                    <a:pt x="292331" y="909027"/>
                  </a:cubicBezTo>
                  <a:cubicBezTo>
                    <a:pt x="515355" y="705650"/>
                    <a:pt x="1305499" y="29142"/>
                    <a:pt x="1324615" y="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7E4CDB01-5F03-03B1-60AB-6267171476EE}"/>
                </a:ext>
              </a:extLst>
            </p:cNvPr>
            <p:cNvSpPr/>
            <p:nvPr/>
          </p:nvSpPr>
          <p:spPr>
            <a:xfrm>
              <a:off x="2780424" y="7770587"/>
              <a:ext cx="856974" cy="987436"/>
            </a:xfrm>
            <a:custGeom>
              <a:avLst/>
              <a:gdLst>
                <a:gd name="connsiteX0" fmla="*/ 341917 w 856974"/>
                <a:gd name="connsiteY0" fmla="*/ 220 h 987436"/>
                <a:gd name="connsiteX1" fmla="*/ 192173 w 856974"/>
                <a:gd name="connsiteY1" fmla="*/ 267849 h 987436"/>
                <a:gd name="connsiteX2" fmla="*/ 185800 w 856974"/>
                <a:gd name="connsiteY2" fmla="*/ 363431 h 987436"/>
                <a:gd name="connsiteX3" fmla="*/ 131637 w 856974"/>
                <a:gd name="connsiteY3" fmla="*/ 478129 h 987436"/>
                <a:gd name="connsiteX4" fmla="*/ 612733 w 856974"/>
                <a:gd name="connsiteY4" fmla="*/ 114918 h 987436"/>
                <a:gd name="connsiteX5" fmla="*/ 577686 w 856974"/>
                <a:gd name="connsiteY5" fmla="*/ 341129 h 987436"/>
                <a:gd name="connsiteX6" fmla="*/ 848501 w 856974"/>
                <a:gd name="connsiteY6" fmla="*/ 322012 h 987436"/>
                <a:gd name="connsiteX7" fmla="*/ 208103 w 856974"/>
                <a:gd name="connsiteY7" fmla="*/ 959225 h 987436"/>
                <a:gd name="connsiteX8" fmla="*/ 153940 w 856974"/>
                <a:gd name="connsiteY8" fmla="*/ 834968 h 987436"/>
                <a:gd name="connsiteX9" fmla="*/ 102963 w 856974"/>
                <a:gd name="connsiteY9" fmla="*/ 471757 h 987436"/>
                <a:gd name="connsiteX10" fmla="*/ 128451 w 856974"/>
                <a:gd name="connsiteY10" fmla="*/ 130849 h 987436"/>
                <a:gd name="connsiteX11" fmla="*/ 4195 w 856974"/>
                <a:gd name="connsiteY11" fmla="*/ 220058 h 987436"/>
                <a:gd name="connsiteX12" fmla="*/ 341917 w 856974"/>
                <a:gd name="connsiteY12" fmla="*/ 220 h 98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6974" h="987436">
                  <a:moveTo>
                    <a:pt x="341917" y="220"/>
                  </a:moveTo>
                  <a:cubicBezTo>
                    <a:pt x="373247" y="8185"/>
                    <a:pt x="218192" y="207314"/>
                    <a:pt x="192173" y="267849"/>
                  </a:cubicBezTo>
                  <a:cubicBezTo>
                    <a:pt x="166153" y="328384"/>
                    <a:pt x="195889" y="328384"/>
                    <a:pt x="185800" y="363431"/>
                  </a:cubicBezTo>
                  <a:cubicBezTo>
                    <a:pt x="175711" y="398478"/>
                    <a:pt x="60481" y="519548"/>
                    <a:pt x="131637" y="478129"/>
                  </a:cubicBezTo>
                  <a:cubicBezTo>
                    <a:pt x="202792" y="436710"/>
                    <a:pt x="538392" y="137751"/>
                    <a:pt x="612733" y="114918"/>
                  </a:cubicBezTo>
                  <a:cubicBezTo>
                    <a:pt x="687074" y="92085"/>
                    <a:pt x="538391" y="306613"/>
                    <a:pt x="577686" y="341129"/>
                  </a:cubicBezTo>
                  <a:cubicBezTo>
                    <a:pt x="616981" y="375645"/>
                    <a:pt x="910098" y="218996"/>
                    <a:pt x="848501" y="322012"/>
                  </a:cubicBezTo>
                  <a:cubicBezTo>
                    <a:pt x="786904" y="425028"/>
                    <a:pt x="323863" y="873732"/>
                    <a:pt x="208103" y="959225"/>
                  </a:cubicBezTo>
                  <a:cubicBezTo>
                    <a:pt x="92343" y="1044718"/>
                    <a:pt x="171463" y="916213"/>
                    <a:pt x="153940" y="834968"/>
                  </a:cubicBezTo>
                  <a:cubicBezTo>
                    <a:pt x="136417" y="753723"/>
                    <a:pt x="107211" y="589110"/>
                    <a:pt x="102963" y="471757"/>
                  </a:cubicBezTo>
                  <a:cubicBezTo>
                    <a:pt x="98715" y="354404"/>
                    <a:pt x="144912" y="172799"/>
                    <a:pt x="128451" y="130849"/>
                  </a:cubicBezTo>
                  <a:cubicBezTo>
                    <a:pt x="111990" y="88899"/>
                    <a:pt x="-25542" y="237581"/>
                    <a:pt x="4195" y="220058"/>
                  </a:cubicBezTo>
                  <a:cubicBezTo>
                    <a:pt x="33932" y="202535"/>
                    <a:pt x="310587" y="-7745"/>
                    <a:pt x="341917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034F7248-8C28-D61C-F74B-7B91291B10DD}"/>
                </a:ext>
              </a:extLst>
            </p:cNvPr>
            <p:cNvSpPr/>
            <p:nvPr/>
          </p:nvSpPr>
          <p:spPr>
            <a:xfrm>
              <a:off x="1991093" y="8092597"/>
              <a:ext cx="345246" cy="936107"/>
            </a:xfrm>
            <a:custGeom>
              <a:avLst/>
              <a:gdLst>
                <a:gd name="connsiteX0" fmla="*/ 114894 w 345246"/>
                <a:gd name="connsiteY0" fmla="*/ 2 h 936107"/>
                <a:gd name="connsiteX1" fmla="*/ 337919 w 345246"/>
                <a:gd name="connsiteY1" fmla="*/ 140189 h 936107"/>
                <a:gd name="connsiteX2" fmla="*/ 280570 w 345246"/>
                <a:gd name="connsiteY2" fmla="*/ 264446 h 936107"/>
                <a:gd name="connsiteX3" fmla="*/ 328361 w 345246"/>
                <a:gd name="connsiteY3" fmla="*/ 363213 h 936107"/>
                <a:gd name="connsiteX4" fmla="*/ 341105 w 345246"/>
                <a:gd name="connsiteY4" fmla="*/ 512958 h 936107"/>
                <a:gd name="connsiteX5" fmla="*/ 261453 w 345246"/>
                <a:gd name="connsiteY5" fmla="*/ 933519 h 936107"/>
                <a:gd name="connsiteX6" fmla="*/ 172244 w 345246"/>
                <a:gd name="connsiteY6" fmla="*/ 685006 h 936107"/>
                <a:gd name="connsiteX7" fmla="*/ 54359 w 345246"/>
                <a:gd name="connsiteY7" fmla="*/ 576680 h 936107"/>
                <a:gd name="connsiteX8" fmla="*/ 12940 w 345246"/>
                <a:gd name="connsiteY8" fmla="*/ 806076 h 936107"/>
                <a:gd name="connsiteX9" fmla="*/ 57545 w 345246"/>
                <a:gd name="connsiteY9" fmla="*/ 398260 h 936107"/>
                <a:gd name="connsiteX10" fmla="*/ 196 w 345246"/>
                <a:gd name="connsiteY10" fmla="*/ 178422 h 936107"/>
                <a:gd name="connsiteX11" fmla="*/ 38429 w 345246"/>
                <a:gd name="connsiteY11" fmla="*/ 207096 h 936107"/>
                <a:gd name="connsiteX12" fmla="*/ 28871 w 345246"/>
                <a:gd name="connsiteY12" fmla="*/ 130631 h 936107"/>
                <a:gd name="connsiteX13" fmla="*/ 165871 w 345246"/>
                <a:gd name="connsiteY13" fmla="*/ 143375 h 936107"/>
                <a:gd name="connsiteX14" fmla="*/ 114894 w 345246"/>
                <a:gd name="connsiteY14" fmla="*/ 2 h 93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5246" h="936107">
                  <a:moveTo>
                    <a:pt x="114894" y="2"/>
                  </a:moveTo>
                  <a:cubicBezTo>
                    <a:pt x="143569" y="-529"/>
                    <a:pt x="310306" y="96115"/>
                    <a:pt x="337919" y="140189"/>
                  </a:cubicBezTo>
                  <a:cubicBezTo>
                    <a:pt x="365532" y="184263"/>
                    <a:pt x="282163" y="227275"/>
                    <a:pt x="280570" y="264446"/>
                  </a:cubicBezTo>
                  <a:cubicBezTo>
                    <a:pt x="278977" y="301617"/>
                    <a:pt x="318272" y="321795"/>
                    <a:pt x="328361" y="363213"/>
                  </a:cubicBezTo>
                  <a:cubicBezTo>
                    <a:pt x="338450" y="404631"/>
                    <a:pt x="352256" y="417907"/>
                    <a:pt x="341105" y="512958"/>
                  </a:cubicBezTo>
                  <a:cubicBezTo>
                    <a:pt x="329954" y="608009"/>
                    <a:pt x="289597" y="904844"/>
                    <a:pt x="261453" y="933519"/>
                  </a:cubicBezTo>
                  <a:cubicBezTo>
                    <a:pt x="233310" y="962194"/>
                    <a:pt x="206760" y="744479"/>
                    <a:pt x="172244" y="685006"/>
                  </a:cubicBezTo>
                  <a:cubicBezTo>
                    <a:pt x="137728" y="625533"/>
                    <a:pt x="80910" y="556502"/>
                    <a:pt x="54359" y="576680"/>
                  </a:cubicBezTo>
                  <a:cubicBezTo>
                    <a:pt x="27808" y="596858"/>
                    <a:pt x="12409" y="835813"/>
                    <a:pt x="12940" y="806076"/>
                  </a:cubicBezTo>
                  <a:cubicBezTo>
                    <a:pt x="13471" y="776339"/>
                    <a:pt x="59669" y="502869"/>
                    <a:pt x="57545" y="398260"/>
                  </a:cubicBezTo>
                  <a:cubicBezTo>
                    <a:pt x="55421" y="293651"/>
                    <a:pt x="3382" y="210283"/>
                    <a:pt x="196" y="178422"/>
                  </a:cubicBezTo>
                  <a:cubicBezTo>
                    <a:pt x="-2990" y="146561"/>
                    <a:pt x="33650" y="215061"/>
                    <a:pt x="38429" y="207096"/>
                  </a:cubicBezTo>
                  <a:cubicBezTo>
                    <a:pt x="43208" y="199131"/>
                    <a:pt x="7631" y="141251"/>
                    <a:pt x="28871" y="130631"/>
                  </a:cubicBezTo>
                  <a:cubicBezTo>
                    <a:pt x="50111" y="120011"/>
                    <a:pt x="155782" y="164084"/>
                    <a:pt x="165871" y="143375"/>
                  </a:cubicBezTo>
                  <a:cubicBezTo>
                    <a:pt x="175960" y="122666"/>
                    <a:pt x="86219" y="533"/>
                    <a:pt x="11489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09C00C06-8007-621A-B3E1-7AA1E6981AA2}"/>
                </a:ext>
              </a:extLst>
            </p:cNvPr>
            <p:cNvSpPr/>
            <p:nvPr/>
          </p:nvSpPr>
          <p:spPr>
            <a:xfrm>
              <a:off x="1265972" y="8350031"/>
              <a:ext cx="789946" cy="1286271"/>
            </a:xfrm>
            <a:custGeom>
              <a:avLst/>
              <a:gdLst>
                <a:gd name="connsiteX0" fmla="*/ 741248 w 789946"/>
                <a:gd name="connsiteY0" fmla="*/ 32500 h 1286271"/>
                <a:gd name="connsiteX1" fmla="*/ 5267 w 789946"/>
                <a:gd name="connsiteY1" fmla="*/ 1259134 h 1286271"/>
                <a:gd name="connsiteX2" fmla="*/ 406711 w 789946"/>
                <a:gd name="connsiteY2" fmla="*/ 797155 h 1286271"/>
                <a:gd name="connsiteX3" fmla="*/ 323873 w 789946"/>
                <a:gd name="connsiteY3" fmla="*/ 924598 h 1286271"/>
                <a:gd name="connsiteX4" fmla="*/ 639294 w 789946"/>
                <a:gd name="connsiteY4" fmla="*/ 545456 h 1286271"/>
                <a:gd name="connsiteX5" fmla="*/ 339804 w 789946"/>
                <a:gd name="connsiteY5" fmla="*/ 921412 h 1286271"/>
                <a:gd name="connsiteX6" fmla="*/ 320687 w 789946"/>
                <a:gd name="connsiteY6" fmla="*/ 1284623 h 1286271"/>
                <a:gd name="connsiteX7" fmla="*/ 537339 w 789946"/>
                <a:gd name="connsiteY7" fmla="*/ 1064784 h 1286271"/>
                <a:gd name="connsiteX8" fmla="*/ 728503 w 789946"/>
                <a:gd name="connsiteY8" fmla="*/ 873621 h 1286271"/>
                <a:gd name="connsiteX9" fmla="*/ 696643 w 789946"/>
                <a:gd name="connsiteY9" fmla="*/ 634666 h 1286271"/>
                <a:gd name="connsiteX10" fmla="*/ 789038 w 789946"/>
                <a:gd name="connsiteY10" fmla="*/ 271455 h 1286271"/>
                <a:gd name="connsiteX11" fmla="*/ 728503 w 789946"/>
                <a:gd name="connsiteY11" fmla="*/ 344734 h 1286271"/>
                <a:gd name="connsiteX12" fmla="*/ 741248 w 789946"/>
                <a:gd name="connsiteY12" fmla="*/ 32500 h 12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9946" h="1286271">
                  <a:moveTo>
                    <a:pt x="741248" y="32500"/>
                  </a:moveTo>
                  <a:cubicBezTo>
                    <a:pt x="620709" y="184900"/>
                    <a:pt x="61023" y="1131692"/>
                    <a:pt x="5267" y="1259134"/>
                  </a:cubicBezTo>
                  <a:cubicBezTo>
                    <a:pt x="-50489" y="1386577"/>
                    <a:pt x="353610" y="852911"/>
                    <a:pt x="406711" y="797155"/>
                  </a:cubicBezTo>
                  <a:cubicBezTo>
                    <a:pt x="459812" y="741399"/>
                    <a:pt x="285109" y="966548"/>
                    <a:pt x="323873" y="924598"/>
                  </a:cubicBezTo>
                  <a:cubicBezTo>
                    <a:pt x="362637" y="882648"/>
                    <a:pt x="636639" y="545987"/>
                    <a:pt x="639294" y="545456"/>
                  </a:cubicBezTo>
                  <a:cubicBezTo>
                    <a:pt x="641949" y="544925"/>
                    <a:pt x="392905" y="798218"/>
                    <a:pt x="339804" y="921412"/>
                  </a:cubicBezTo>
                  <a:cubicBezTo>
                    <a:pt x="286703" y="1044606"/>
                    <a:pt x="287764" y="1260728"/>
                    <a:pt x="320687" y="1284623"/>
                  </a:cubicBezTo>
                  <a:cubicBezTo>
                    <a:pt x="353609" y="1308518"/>
                    <a:pt x="537339" y="1064784"/>
                    <a:pt x="537339" y="1064784"/>
                  </a:cubicBezTo>
                  <a:cubicBezTo>
                    <a:pt x="605308" y="996284"/>
                    <a:pt x="701952" y="945307"/>
                    <a:pt x="728503" y="873621"/>
                  </a:cubicBezTo>
                  <a:cubicBezTo>
                    <a:pt x="755054" y="801935"/>
                    <a:pt x="686554" y="735027"/>
                    <a:pt x="696643" y="634666"/>
                  </a:cubicBezTo>
                  <a:cubicBezTo>
                    <a:pt x="706732" y="534305"/>
                    <a:pt x="783728" y="319777"/>
                    <a:pt x="789038" y="271455"/>
                  </a:cubicBezTo>
                  <a:cubicBezTo>
                    <a:pt x="794348" y="223133"/>
                    <a:pt x="737530" y="378188"/>
                    <a:pt x="728503" y="344734"/>
                  </a:cubicBezTo>
                  <a:cubicBezTo>
                    <a:pt x="719476" y="311280"/>
                    <a:pt x="861787" y="-119900"/>
                    <a:pt x="741248" y="32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7CF1B0E7-F930-14BE-5CA2-E444B632EDF5}"/>
                </a:ext>
              </a:extLst>
            </p:cNvPr>
            <p:cNvSpPr/>
            <p:nvPr/>
          </p:nvSpPr>
          <p:spPr>
            <a:xfrm>
              <a:off x="1527214" y="9414995"/>
              <a:ext cx="406785" cy="984923"/>
            </a:xfrm>
            <a:custGeom>
              <a:avLst/>
              <a:gdLst>
                <a:gd name="connsiteX0" fmla="*/ 406726 w 406785"/>
                <a:gd name="connsiteY0" fmla="*/ 34867 h 984923"/>
                <a:gd name="connsiteX1" fmla="*/ 304772 w 406785"/>
                <a:gd name="connsiteY1" fmla="*/ 388520 h 984923"/>
                <a:gd name="connsiteX2" fmla="*/ 301586 w 406785"/>
                <a:gd name="connsiteY2" fmla="*/ 710312 h 984923"/>
                <a:gd name="connsiteX3" fmla="*/ 314330 w 406785"/>
                <a:gd name="connsiteY3" fmla="*/ 238775 h 984923"/>
                <a:gd name="connsiteX4" fmla="*/ 139097 w 406785"/>
                <a:gd name="connsiteY4" fmla="*/ 315241 h 984923"/>
                <a:gd name="connsiteX5" fmla="*/ 81748 w 406785"/>
                <a:gd name="connsiteY5" fmla="*/ 662521 h 984923"/>
                <a:gd name="connsiteX6" fmla="*/ 2096 w 406785"/>
                <a:gd name="connsiteY6" fmla="*/ 984314 h 984923"/>
                <a:gd name="connsiteX7" fmla="*/ 27585 w 406785"/>
                <a:gd name="connsiteY7" fmla="*/ 579684 h 984923"/>
                <a:gd name="connsiteX8" fmla="*/ 75376 w 406785"/>
                <a:gd name="connsiteY8" fmla="*/ 324799 h 984923"/>
                <a:gd name="connsiteX9" fmla="*/ 97678 w 406785"/>
                <a:gd name="connsiteY9" fmla="*/ 369404 h 984923"/>
                <a:gd name="connsiteX10" fmla="*/ 250609 w 406785"/>
                <a:gd name="connsiteY10" fmla="*/ 9379 h 984923"/>
                <a:gd name="connsiteX11" fmla="*/ 288842 w 406785"/>
                <a:gd name="connsiteY11" fmla="*/ 101774 h 984923"/>
                <a:gd name="connsiteX12" fmla="*/ 406726 w 406785"/>
                <a:gd name="connsiteY12" fmla="*/ 34867 h 9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785" h="984923">
                  <a:moveTo>
                    <a:pt x="406726" y="34867"/>
                  </a:moveTo>
                  <a:cubicBezTo>
                    <a:pt x="409381" y="82658"/>
                    <a:pt x="322295" y="275946"/>
                    <a:pt x="304772" y="388520"/>
                  </a:cubicBezTo>
                  <a:cubicBezTo>
                    <a:pt x="287249" y="501094"/>
                    <a:pt x="299993" y="735269"/>
                    <a:pt x="301586" y="710312"/>
                  </a:cubicBezTo>
                  <a:cubicBezTo>
                    <a:pt x="303179" y="685355"/>
                    <a:pt x="341411" y="304620"/>
                    <a:pt x="314330" y="238775"/>
                  </a:cubicBezTo>
                  <a:cubicBezTo>
                    <a:pt x="287249" y="172930"/>
                    <a:pt x="177861" y="244617"/>
                    <a:pt x="139097" y="315241"/>
                  </a:cubicBezTo>
                  <a:cubicBezTo>
                    <a:pt x="100333" y="385865"/>
                    <a:pt x="104581" y="551009"/>
                    <a:pt x="81748" y="662521"/>
                  </a:cubicBezTo>
                  <a:cubicBezTo>
                    <a:pt x="58914" y="774033"/>
                    <a:pt x="11123" y="998120"/>
                    <a:pt x="2096" y="984314"/>
                  </a:cubicBezTo>
                  <a:cubicBezTo>
                    <a:pt x="-6931" y="970508"/>
                    <a:pt x="15372" y="689603"/>
                    <a:pt x="27585" y="579684"/>
                  </a:cubicBezTo>
                  <a:cubicBezTo>
                    <a:pt x="39798" y="469765"/>
                    <a:pt x="63694" y="359846"/>
                    <a:pt x="75376" y="324799"/>
                  </a:cubicBezTo>
                  <a:cubicBezTo>
                    <a:pt x="87058" y="289752"/>
                    <a:pt x="68473" y="421974"/>
                    <a:pt x="97678" y="369404"/>
                  </a:cubicBezTo>
                  <a:cubicBezTo>
                    <a:pt x="126883" y="316834"/>
                    <a:pt x="218748" y="53984"/>
                    <a:pt x="250609" y="9379"/>
                  </a:cubicBezTo>
                  <a:cubicBezTo>
                    <a:pt x="282470" y="-35226"/>
                    <a:pt x="267602" y="93278"/>
                    <a:pt x="288842" y="101774"/>
                  </a:cubicBezTo>
                  <a:cubicBezTo>
                    <a:pt x="310082" y="110270"/>
                    <a:pt x="404071" y="-12924"/>
                    <a:pt x="406726" y="34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C51FF14E-E533-4A56-0FD5-A31E13941470}"/>
                </a:ext>
              </a:extLst>
            </p:cNvPr>
            <p:cNvSpPr/>
            <p:nvPr/>
          </p:nvSpPr>
          <p:spPr>
            <a:xfrm>
              <a:off x="623558" y="10880278"/>
              <a:ext cx="850028" cy="269149"/>
            </a:xfrm>
            <a:custGeom>
              <a:avLst/>
              <a:gdLst>
                <a:gd name="connsiteX0" fmla="*/ 910 w 850028"/>
                <a:gd name="connsiteY0" fmla="*/ 6498 h 269149"/>
                <a:gd name="connsiteX1" fmla="*/ 634937 w 850028"/>
                <a:gd name="connsiteY1" fmla="*/ 76592 h 269149"/>
                <a:gd name="connsiteX2" fmla="*/ 845217 w 850028"/>
                <a:gd name="connsiteY2" fmla="*/ 188104 h 269149"/>
                <a:gd name="connsiteX3" fmla="*/ 759193 w 850028"/>
                <a:gd name="connsiteY3" fmla="*/ 258197 h 269149"/>
                <a:gd name="connsiteX4" fmla="*/ 501122 w 850028"/>
                <a:gd name="connsiteY4" fmla="*/ 242267 h 269149"/>
                <a:gd name="connsiteX5" fmla="*/ 910 w 850028"/>
                <a:gd name="connsiteY5" fmla="*/ 6498 h 26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0028" h="269149">
                  <a:moveTo>
                    <a:pt x="910" y="6498"/>
                  </a:moveTo>
                  <a:cubicBezTo>
                    <a:pt x="23212" y="-21114"/>
                    <a:pt x="494219" y="46324"/>
                    <a:pt x="634937" y="76592"/>
                  </a:cubicBezTo>
                  <a:cubicBezTo>
                    <a:pt x="775655" y="106860"/>
                    <a:pt x="824508" y="157836"/>
                    <a:pt x="845217" y="188104"/>
                  </a:cubicBezTo>
                  <a:cubicBezTo>
                    <a:pt x="865926" y="218372"/>
                    <a:pt x="816542" y="249170"/>
                    <a:pt x="759193" y="258197"/>
                  </a:cubicBezTo>
                  <a:cubicBezTo>
                    <a:pt x="701844" y="267224"/>
                    <a:pt x="630158" y="283686"/>
                    <a:pt x="501122" y="242267"/>
                  </a:cubicBezTo>
                  <a:cubicBezTo>
                    <a:pt x="372087" y="200848"/>
                    <a:pt x="-21392" y="34110"/>
                    <a:pt x="910" y="6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3CDB5C16-B133-D2C2-2894-16CDEA8F115C}"/>
                </a:ext>
              </a:extLst>
            </p:cNvPr>
            <p:cNvSpPr/>
            <p:nvPr/>
          </p:nvSpPr>
          <p:spPr>
            <a:xfrm>
              <a:off x="1193405" y="10055135"/>
              <a:ext cx="498756" cy="917740"/>
            </a:xfrm>
            <a:custGeom>
              <a:avLst/>
              <a:gdLst>
                <a:gd name="connsiteX0" fmla="*/ 189346 w 498756"/>
                <a:gd name="connsiteY0" fmla="*/ 79 h 917740"/>
                <a:gd name="connsiteX1" fmla="*/ 100136 w 498756"/>
                <a:gd name="connsiteY1" fmla="*/ 309127 h 917740"/>
                <a:gd name="connsiteX2" fmla="*/ 135183 w 498756"/>
                <a:gd name="connsiteY2" fmla="*/ 455686 h 917740"/>
                <a:gd name="connsiteX3" fmla="*/ 1369 w 498756"/>
                <a:gd name="connsiteY3" fmla="*/ 777478 h 917740"/>
                <a:gd name="connsiteX4" fmla="*/ 74648 w 498756"/>
                <a:gd name="connsiteY4" fmla="*/ 802967 h 917740"/>
                <a:gd name="connsiteX5" fmla="*/ 214835 w 498756"/>
                <a:gd name="connsiteY5" fmla="*/ 726501 h 917740"/>
                <a:gd name="connsiteX6" fmla="*/ 351835 w 498756"/>
                <a:gd name="connsiteY6" fmla="*/ 917665 h 917740"/>
                <a:gd name="connsiteX7" fmla="*/ 498394 w 498756"/>
                <a:gd name="connsiteY7" fmla="*/ 701013 h 917740"/>
                <a:gd name="connsiteX8" fmla="*/ 396440 w 498756"/>
                <a:gd name="connsiteY8" fmla="*/ 560826 h 917740"/>
                <a:gd name="connsiteX9" fmla="*/ 256254 w 498756"/>
                <a:gd name="connsiteY9" fmla="*/ 366476 h 917740"/>
                <a:gd name="connsiteX10" fmla="*/ 214835 w 498756"/>
                <a:gd name="connsiteY10" fmla="*/ 143452 h 917740"/>
                <a:gd name="connsiteX11" fmla="*/ 221207 w 498756"/>
                <a:gd name="connsiteY11" fmla="*/ 277266 h 917740"/>
                <a:gd name="connsiteX12" fmla="*/ 189346 w 498756"/>
                <a:gd name="connsiteY12" fmla="*/ 79 h 91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8756" h="917740">
                  <a:moveTo>
                    <a:pt x="189346" y="79"/>
                  </a:moveTo>
                  <a:cubicBezTo>
                    <a:pt x="169167" y="5389"/>
                    <a:pt x="109163" y="233193"/>
                    <a:pt x="100136" y="309127"/>
                  </a:cubicBezTo>
                  <a:cubicBezTo>
                    <a:pt x="91109" y="385062"/>
                    <a:pt x="151644" y="377628"/>
                    <a:pt x="135183" y="455686"/>
                  </a:cubicBezTo>
                  <a:cubicBezTo>
                    <a:pt x="118722" y="533744"/>
                    <a:pt x="11458" y="719598"/>
                    <a:pt x="1369" y="777478"/>
                  </a:cubicBezTo>
                  <a:cubicBezTo>
                    <a:pt x="-8720" y="835358"/>
                    <a:pt x="39070" y="811463"/>
                    <a:pt x="74648" y="802967"/>
                  </a:cubicBezTo>
                  <a:cubicBezTo>
                    <a:pt x="110226" y="794471"/>
                    <a:pt x="168637" y="707385"/>
                    <a:pt x="214835" y="726501"/>
                  </a:cubicBezTo>
                  <a:cubicBezTo>
                    <a:pt x="261033" y="745617"/>
                    <a:pt x="304575" y="921913"/>
                    <a:pt x="351835" y="917665"/>
                  </a:cubicBezTo>
                  <a:cubicBezTo>
                    <a:pt x="399095" y="913417"/>
                    <a:pt x="490960" y="760486"/>
                    <a:pt x="498394" y="701013"/>
                  </a:cubicBezTo>
                  <a:cubicBezTo>
                    <a:pt x="505828" y="641540"/>
                    <a:pt x="396440" y="560826"/>
                    <a:pt x="396440" y="560826"/>
                  </a:cubicBezTo>
                  <a:cubicBezTo>
                    <a:pt x="356083" y="505070"/>
                    <a:pt x="286522" y="436038"/>
                    <a:pt x="256254" y="366476"/>
                  </a:cubicBezTo>
                  <a:cubicBezTo>
                    <a:pt x="225986" y="296914"/>
                    <a:pt x="220676" y="158320"/>
                    <a:pt x="214835" y="143452"/>
                  </a:cubicBezTo>
                  <a:cubicBezTo>
                    <a:pt x="208994" y="128584"/>
                    <a:pt x="228110" y="298506"/>
                    <a:pt x="221207" y="277266"/>
                  </a:cubicBezTo>
                  <a:cubicBezTo>
                    <a:pt x="214304" y="256026"/>
                    <a:pt x="209525" y="-5231"/>
                    <a:pt x="189346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DD9D67B7-0DDB-F78E-A255-7994F41B35F5}"/>
                </a:ext>
              </a:extLst>
            </p:cNvPr>
            <p:cNvSpPr/>
            <p:nvPr/>
          </p:nvSpPr>
          <p:spPr>
            <a:xfrm>
              <a:off x="1348265" y="9582135"/>
              <a:ext cx="353422" cy="1213151"/>
            </a:xfrm>
            <a:custGeom>
              <a:avLst/>
              <a:gdLst>
                <a:gd name="connsiteX0" fmla="*/ 85463 w 353422"/>
                <a:gd name="connsiteY0" fmla="*/ 1542 h 1213151"/>
                <a:gd name="connsiteX1" fmla="*/ 53603 w 353422"/>
                <a:gd name="connsiteY1" fmla="*/ 227752 h 1213151"/>
                <a:gd name="connsiteX2" fmla="*/ 66347 w 353422"/>
                <a:gd name="connsiteY2" fmla="*/ 600521 h 1213151"/>
                <a:gd name="connsiteX3" fmla="*/ 91835 w 353422"/>
                <a:gd name="connsiteY3" fmla="*/ 635568 h 1213151"/>
                <a:gd name="connsiteX4" fmla="*/ 149184 w 353422"/>
                <a:gd name="connsiteY4" fmla="*/ 845848 h 1213151"/>
                <a:gd name="connsiteX5" fmla="*/ 267069 w 353422"/>
                <a:gd name="connsiteY5" fmla="*/ 1005151 h 1213151"/>
                <a:gd name="connsiteX6" fmla="*/ 327604 w 353422"/>
                <a:gd name="connsiteY6" fmla="*/ 1126222 h 1213151"/>
                <a:gd name="connsiteX7" fmla="*/ 353092 w 353422"/>
                <a:gd name="connsiteY7" fmla="*/ 1212245 h 1213151"/>
                <a:gd name="connsiteX8" fmla="*/ 311674 w 353422"/>
                <a:gd name="connsiteY8" fmla="*/ 1072059 h 1213151"/>
                <a:gd name="connsiteX9" fmla="*/ 184231 w 353422"/>
                <a:gd name="connsiteY9" fmla="*/ 900011 h 1213151"/>
                <a:gd name="connsiteX10" fmla="*/ 15370 w 353422"/>
                <a:gd name="connsiteY10" fmla="*/ 202264 h 1213151"/>
                <a:gd name="connsiteX11" fmla="*/ 15370 w 353422"/>
                <a:gd name="connsiteY11" fmla="*/ 336078 h 1213151"/>
                <a:gd name="connsiteX12" fmla="*/ 85463 w 353422"/>
                <a:gd name="connsiteY12" fmla="*/ 1542 h 121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422" h="1213151">
                  <a:moveTo>
                    <a:pt x="85463" y="1542"/>
                  </a:moveTo>
                  <a:cubicBezTo>
                    <a:pt x="91835" y="-16512"/>
                    <a:pt x="56789" y="127922"/>
                    <a:pt x="53603" y="227752"/>
                  </a:cubicBezTo>
                  <a:cubicBezTo>
                    <a:pt x="50417" y="327582"/>
                    <a:pt x="59975" y="532552"/>
                    <a:pt x="66347" y="600521"/>
                  </a:cubicBezTo>
                  <a:cubicBezTo>
                    <a:pt x="72719" y="668490"/>
                    <a:pt x="78029" y="594680"/>
                    <a:pt x="91835" y="635568"/>
                  </a:cubicBezTo>
                  <a:cubicBezTo>
                    <a:pt x="105641" y="676456"/>
                    <a:pt x="119978" y="784251"/>
                    <a:pt x="149184" y="845848"/>
                  </a:cubicBezTo>
                  <a:cubicBezTo>
                    <a:pt x="178390" y="907445"/>
                    <a:pt x="237332" y="958422"/>
                    <a:pt x="267069" y="1005151"/>
                  </a:cubicBezTo>
                  <a:cubicBezTo>
                    <a:pt x="296806" y="1051880"/>
                    <a:pt x="313267" y="1091706"/>
                    <a:pt x="327604" y="1126222"/>
                  </a:cubicBezTo>
                  <a:cubicBezTo>
                    <a:pt x="341941" y="1160738"/>
                    <a:pt x="355747" y="1221272"/>
                    <a:pt x="353092" y="1212245"/>
                  </a:cubicBezTo>
                  <a:cubicBezTo>
                    <a:pt x="350437" y="1203218"/>
                    <a:pt x="339818" y="1124098"/>
                    <a:pt x="311674" y="1072059"/>
                  </a:cubicBezTo>
                  <a:cubicBezTo>
                    <a:pt x="283531" y="1020020"/>
                    <a:pt x="233615" y="1044977"/>
                    <a:pt x="184231" y="900011"/>
                  </a:cubicBezTo>
                  <a:cubicBezTo>
                    <a:pt x="134847" y="755045"/>
                    <a:pt x="43513" y="296253"/>
                    <a:pt x="15370" y="202264"/>
                  </a:cubicBezTo>
                  <a:cubicBezTo>
                    <a:pt x="-12773" y="108275"/>
                    <a:pt x="4219" y="366877"/>
                    <a:pt x="15370" y="336078"/>
                  </a:cubicBezTo>
                  <a:cubicBezTo>
                    <a:pt x="26521" y="305279"/>
                    <a:pt x="79091" y="19596"/>
                    <a:pt x="85463" y="15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D0D93C0D-7D21-0A75-3FBA-3FA81B31E396}"/>
                </a:ext>
              </a:extLst>
            </p:cNvPr>
            <p:cNvSpPr/>
            <p:nvPr/>
          </p:nvSpPr>
          <p:spPr>
            <a:xfrm>
              <a:off x="1596192" y="10207439"/>
              <a:ext cx="1501266" cy="959883"/>
            </a:xfrm>
            <a:custGeom>
              <a:avLst/>
              <a:gdLst>
                <a:gd name="connsiteX0" fmla="*/ 25 w 1501266"/>
                <a:gd name="connsiteY0" fmla="*/ 892804 h 959883"/>
                <a:gd name="connsiteX1" fmla="*/ 251724 w 1501266"/>
                <a:gd name="connsiteY1" fmla="*/ 577383 h 959883"/>
                <a:gd name="connsiteX2" fmla="*/ 665913 w 1501266"/>
                <a:gd name="connsiteY2" fmla="*/ 306568 h 959883"/>
                <a:gd name="connsiteX3" fmla="*/ 694587 w 1501266"/>
                <a:gd name="connsiteY3" fmla="*/ 140893 h 959883"/>
                <a:gd name="connsiteX4" fmla="*/ 1299939 w 1501266"/>
                <a:gd name="connsiteY4" fmla="*/ 706 h 959883"/>
                <a:gd name="connsiteX5" fmla="*/ 1500661 w 1501266"/>
                <a:gd name="connsiteY5" fmla="*/ 96288 h 959883"/>
                <a:gd name="connsiteX6" fmla="*/ 1334986 w 1501266"/>
                <a:gd name="connsiteY6" fmla="*/ 303382 h 959883"/>
                <a:gd name="connsiteX7" fmla="*/ 681843 w 1501266"/>
                <a:gd name="connsiteY7" fmla="*/ 456313 h 959883"/>
                <a:gd name="connsiteX8" fmla="*/ 325004 w 1501266"/>
                <a:gd name="connsiteY8" fmla="*/ 708012 h 959883"/>
                <a:gd name="connsiteX9" fmla="*/ 175259 w 1501266"/>
                <a:gd name="connsiteY9" fmla="*/ 959711 h 959883"/>
                <a:gd name="connsiteX10" fmla="*/ 235794 w 1501266"/>
                <a:gd name="connsiteY10" fmla="*/ 749431 h 959883"/>
                <a:gd name="connsiteX11" fmla="*/ 25 w 1501266"/>
                <a:gd name="connsiteY11" fmla="*/ 892804 h 95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1266" h="959883">
                  <a:moveTo>
                    <a:pt x="25" y="892804"/>
                  </a:moveTo>
                  <a:cubicBezTo>
                    <a:pt x="2680" y="864129"/>
                    <a:pt x="140743" y="675089"/>
                    <a:pt x="251724" y="577383"/>
                  </a:cubicBezTo>
                  <a:cubicBezTo>
                    <a:pt x="362705" y="479677"/>
                    <a:pt x="592103" y="379316"/>
                    <a:pt x="665913" y="306568"/>
                  </a:cubicBezTo>
                  <a:cubicBezTo>
                    <a:pt x="739724" y="233820"/>
                    <a:pt x="588916" y="191870"/>
                    <a:pt x="694587" y="140893"/>
                  </a:cubicBezTo>
                  <a:cubicBezTo>
                    <a:pt x="800258" y="89916"/>
                    <a:pt x="1165593" y="8140"/>
                    <a:pt x="1299939" y="706"/>
                  </a:cubicBezTo>
                  <a:cubicBezTo>
                    <a:pt x="1434285" y="-6728"/>
                    <a:pt x="1494820" y="45842"/>
                    <a:pt x="1500661" y="96288"/>
                  </a:cubicBezTo>
                  <a:cubicBezTo>
                    <a:pt x="1506502" y="146734"/>
                    <a:pt x="1471456" y="243378"/>
                    <a:pt x="1334986" y="303382"/>
                  </a:cubicBezTo>
                  <a:cubicBezTo>
                    <a:pt x="1198516" y="363386"/>
                    <a:pt x="850173" y="388875"/>
                    <a:pt x="681843" y="456313"/>
                  </a:cubicBezTo>
                  <a:cubicBezTo>
                    <a:pt x="513513" y="523751"/>
                    <a:pt x="409435" y="624112"/>
                    <a:pt x="325004" y="708012"/>
                  </a:cubicBezTo>
                  <a:cubicBezTo>
                    <a:pt x="240573" y="791912"/>
                    <a:pt x="190127" y="952808"/>
                    <a:pt x="175259" y="959711"/>
                  </a:cubicBezTo>
                  <a:cubicBezTo>
                    <a:pt x="160391" y="966614"/>
                    <a:pt x="266593" y="763768"/>
                    <a:pt x="235794" y="749431"/>
                  </a:cubicBezTo>
                  <a:cubicBezTo>
                    <a:pt x="204995" y="735094"/>
                    <a:pt x="-2630" y="921479"/>
                    <a:pt x="25" y="892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CEB6F250-2C13-B4C3-2B55-052546C95E1C}"/>
                </a:ext>
              </a:extLst>
            </p:cNvPr>
            <p:cNvSpPr/>
            <p:nvPr/>
          </p:nvSpPr>
          <p:spPr>
            <a:xfrm>
              <a:off x="2292409" y="10064427"/>
              <a:ext cx="895615" cy="1228061"/>
            </a:xfrm>
            <a:custGeom>
              <a:avLst/>
              <a:gdLst>
                <a:gd name="connsiteX0" fmla="*/ 1556 w 895615"/>
                <a:gd name="connsiteY0" fmla="*/ 213811 h 1228061"/>
                <a:gd name="connsiteX1" fmla="*/ 393442 w 895615"/>
                <a:gd name="connsiteY1" fmla="*/ 13089 h 1228061"/>
                <a:gd name="connsiteX2" fmla="*/ 524070 w 895615"/>
                <a:gd name="connsiteY2" fmla="*/ 22648 h 1228061"/>
                <a:gd name="connsiteX3" fmla="*/ 712048 w 895615"/>
                <a:gd name="connsiteY3" fmla="*/ 48136 h 1228061"/>
                <a:gd name="connsiteX4" fmla="*/ 877723 w 895615"/>
                <a:gd name="connsiteY4" fmla="*/ 226556 h 1228061"/>
                <a:gd name="connsiteX5" fmla="*/ 849049 w 895615"/>
                <a:gd name="connsiteY5" fmla="*/ 226556 h 1228061"/>
                <a:gd name="connsiteX6" fmla="*/ 804444 w 895615"/>
                <a:gd name="connsiteY6" fmla="*/ 293463 h 1228061"/>
                <a:gd name="connsiteX7" fmla="*/ 893654 w 895615"/>
                <a:gd name="connsiteY7" fmla="*/ 468696 h 1228061"/>
                <a:gd name="connsiteX8" fmla="*/ 702490 w 895615"/>
                <a:gd name="connsiteY8" fmla="*/ 577022 h 1228061"/>
                <a:gd name="connsiteX9" fmla="*/ 469907 w 895615"/>
                <a:gd name="connsiteY9" fmla="*/ 956164 h 1228061"/>
                <a:gd name="connsiteX10" fmla="*/ 304232 w 895615"/>
                <a:gd name="connsiteY10" fmla="*/ 1223793 h 1228061"/>
                <a:gd name="connsiteX11" fmla="*/ 469907 w 895615"/>
                <a:gd name="connsiteY11" fmla="*/ 742698 h 1228061"/>
                <a:gd name="connsiteX12" fmla="*/ 495396 w 895615"/>
                <a:gd name="connsiteY12" fmla="*/ 592953 h 1228061"/>
                <a:gd name="connsiteX13" fmla="*/ 97138 w 895615"/>
                <a:gd name="connsiteY13" fmla="*/ 618441 h 1228061"/>
                <a:gd name="connsiteX14" fmla="*/ 189534 w 895615"/>
                <a:gd name="connsiteY14" fmla="*/ 577022 h 1228061"/>
                <a:gd name="connsiteX15" fmla="*/ 253255 w 895615"/>
                <a:gd name="connsiteY15" fmla="*/ 398603 h 1228061"/>
                <a:gd name="connsiteX16" fmla="*/ 1556 w 895615"/>
                <a:gd name="connsiteY16" fmla="*/ 213811 h 122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5615" h="1228061">
                  <a:moveTo>
                    <a:pt x="1556" y="213811"/>
                  </a:moveTo>
                  <a:cubicBezTo>
                    <a:pt x="24921" y="149559"/>
                    <a:pt x="306356" y="44949"/>
                    <a:pt x="393442" y="13089"/>
                  </a:cubicBezTo>
                  <a:cubicBezTo>
                    <a:pt x="480528" y="-18771"/>
                    <a:pt x="470969" y="16807"/>
                    <a:pt x="524070" y="22648"/>
                  </a:cubicBezTo>
                  <a:cubicBezTo>
                    <a:pt x="577171" y="28489"/>
                    <a:pt x="653106" y="14151"/>
                    <a:pt x="712048" y="48136"/>
                  </a:cubicBezTo>
                  <a:cubicBezTo>
                    <a:pt x="770990" y="82121"/>
                    <a:pt x="854890" y="196819"/>
                    <a:pt x="877723" y="226556"/>
                  </a:cubicBezTo>
                  <a:cubicBezTo>
                    <a:pt x="900556" y="256293"/>
                    <a:pt x="861262" y="215405"/>
                    <a:pt x="849049" y="226556"/>
                  </a:cubicBezTo>
                  <a:cubicBezTo>
                    <a:pt x="836836" y="237707"/>
                    <a:pt x="797010" y="253106"/>
                    <a:pt x="804444" y="293463"/>
                  </a:cubicBezTo>
                  <a:cubicBezTo>
                    <a:pt x="811878" y="333820"/>
                    <a:pt x="910646" y="421436"/>
                    <a:pt x="893654" y="468696"/>
                  </a:cubicBezTo>
                  <a:cubicBezTo>
                    <a:pt x="876662" y="515956"/>
                    <a:pt x="773114" y="495777"/>
                    <a:pt x="702490" y="577022"/>
                  </a:cubicBezTo>
                  <a:cubicBezTo>
                    <a:pt x="631866" y="658267"/>
                    <a:pt x="469907" y="956164"/>
                    <a:pt x="469907" y="956164"/>
                  </a:cubicBezTo>
                  <a:cubicBezTo>
                    <a:pt x="403531" y="1063959"/>
                    <a:pt x="304232" y="1259371"/>
                    <a:pt x="304232" y="1223793"/>
                  </a:cubicBezTo>
                  <a:cubicBezTo>
                    <a:pt x="304232" y="1188215"/>
                    <a:pt x="438046" y="847838"/>
                    <a:pt x="469907" y="742698"/>
                  </a:cubicBezTo>
                  <a:cubicBezTo>
                    <a:pt x="501768" y="637558"/>
                    <a:pt x="557524" y="613662"/>
                    <a:pt x="495396" y="592953"/>
                  </a:cubicBezTo>
                  <a:cubicBezTo>
                    <a:pt x="433268" y="572244"/>
                    <a:pt x="148115" y="621096"/>
                    <a:pt x="97138" y="618441"/>
                  </a:cubicBezTo>
                  <a:cubicBezTo>
                    <a:pt x="46161" y="615786"/>
                    <a:pt x="163515" y="613662"/>
                    <a:pt x="189534" y="577022"/>
                  </a:cubicBezTo>
                  <a:cubicBezTo>
                    <a:pt x="215553" y="540382"/>
                    <a:pt x="281399" y="455421"/>
                    <a:pt x="253255" y="398603"/>
                  </a:cubicBezTo>
                  <a:cubicBezTo>
                    <a:pt x="225111" y="341785"/>
                    <a:pt x="-21809" y="278063"/>
                    <a:pt x="1556" y="213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0703D772-B5BB-3964-CAB7-979DA71CECE0}"/>
                </a:ext>
              </a:extLst>
            </p:cNvPr>
            <p:cNvSpPr/>
            <p:nvPr/>
          </p:nvSpPr>
          <p:spPr>
            <a:xfrm>
              <a:off x="4238958" y="7975098"/>
              <a:ext cx="1650114" cy="1481137"/>
            </a:xfrm>
            <a:custGeom>
              <a:avLst/>
              <a:gdLst>
                <a:gd name="connsiteX0" fmla="*/ 122762 w 1650114"/>
                <a:gd name="connsiteY0" fmla="*/ 2803 h 1481137"/>
                <a:gd name="connsiteX1" fmla="*/ 1088139 w 1650114"/>
                <a:gd name="connsiteY1" fmla="*/ 264060 h 1481137"/>
                <a:gd name="connsiteX2" fmla="*/ 1629770 w 1650114"/>
                <a:gd name="connsiteY2" fmla="*/ 550806 h 1481137"/>
                <a:gd name="connsiteX3" fmla="*/ 1527816 w 1650114"/>
                <a:gd name="connsiteY3" fmla="*/ 690993 h 1481137"/>
                <a:gd name="connsiteX4" fmla="*/ 1454536 w 1650114"/>
                <a:gd name="connsiteY4" fmla="*/ 942692 h 1481137"/>
                <a:gd name="connsiteX5" fmla="*/ 1457722 w 1650114"/>
                <a:gd name="connsiteY5" fmla="*/ 987296 h 1481137"/>
                <a:gd name="connsiteX6" fmla="*/ 1435420 w 1650114"/>
                <a:gd name="connsiteY6" fmla="*/ 1213507 h 1481137"/>
                <a:gd name="connsiteX7" fmla="*/ 613416 w 1650114"/>
                <a:gd name="connsiteY7" fmla="*/ 1481136 h 1481137"/>
                <a:gd name="connsiteX8" fmla="*/ 399949 w 1650114"/>
                <a:gd name="connsiteY8" fmla="*/ 1210321 h 1481137"/>
                <a:gd name="connsiteX9" fmla="*/ 78157 w 1650114"/>
                <a:gd name="connsiteY9" fmla="*/ 480712 h 1481137"/>
                <a:gd name="connsiteX10" fmla="*/ 43110 w 1650114"/>
                <a:gd name="connsiteY10" fmla="*/ 244944 h 1481137"/>
                <a:gd name="connsiteX11" fmla="*/ 4878 w 1650114"/>
                <a:gd name="connsiteY11" fmla="*/ 436108 h 1481137"/>
                <a:gd name="connsiteX12" fmla="*/ 122762 w 1650114"/>
                <a:gd name="connsiteY12" fmla="*/ 2803 h 148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0114" h="1481137">
                  <a:moveTo>
                    <a:pt x="122762" y="2803"/>
                  </a:moveTo>
                  <a:cubicBezTo>
                    <a:pt x="303306" y="-25872"/>
                    <a:pt x="836971" y="172726"/>
                    <a:pt x="1088139" y="264060"/>
                  </a:cubicBezTo>
                  <a:cubicBezTo>
                    <a:pt x="1339307" y="355394"/>
                    <a:pt x="1556491" y="479651"/>
                    <a:pt x="1629770" y="550806"/>
                  </a:cubicBezTo>
                  <a:cubicBezTo>
                    <a:pt x="1703049" y="621961"/>
                    <a:pt x="1557022" y="625679"/>
                    <a:pt x="1527816" y="690993"/>
                  </a:cubicBezTo>
                  <a:cubicBezTo>
                    <a:pt x="1498610" y="756307"/>
                    <a:pt x="1466218" y="893308"/>
                    <a:pt x="1454536" y="942692"/>
                  </a:cubicBezTo>
                  <a:cubicBezTo>
                    <a:pt x="1442854" y="992076"/>
                    <a:pt x="1460908" y="942160"/>
                    <a:pt x="1457722" y="987296"/>
                  </a:cubicBezTo>
                  <a:cubicBezTo>
                    <a:pt x="1454536" y="1032432"/>
                    <a:pt x="1576138" y="1131200"/>
                    <a:pt x="1435420" y="1213507"/>
                  </a:cubicBezTo>
                  <a:cubicBezTo>
                    <a:pt x="1294702" y="1295814"/>
                    <a:pt x="785994" y="1481667"/>
                    <a:pt x="613416" y="1481136"/>
                  </a:cubicBezTo>
                  <a:cubicBezTo>
                    <a:pt x="440838" y="1480605"/>
                    <a:pt x="489159" y="1377058"/>
                    <a:pt x="399949" y="1210321"/>
                  </a:cubicBezTo>
                  <a:cubicBezTo>
                    <a:pt x="310739" y="1043584"/>
                    <a:pt x="137630" y="641608"/>
                    <a:pt x="78157" y="480712"/>
                  </a:cubicBezTo>
                  <a:cubicBezTo>
                    <a:pt x="18684" y="319816"/>
                    <a:pt x="55323" y="252378"/>
                    <a:pt x="43110" y="244944"/>
                  </a:cubicBezTo>
                  <a:cubicBezTo>
                    <a:pt x="30897" y="237510"/>
                    <a:pt x="-8397" y="470093"/>
                    <a:pt x="4878" y="436108"/>
                  </a:cubicBezTo>
                  <a:cubicBezTo>
                    <a:pt x="18153" y="402123"/>
                    <a:pt x="-57782" y="31478"/>
                    <a:pt x="122762" y="28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F4AD3618-D775-260C-A95A-535E4672E31F}"/>
                </a:ext>
              </a:extLst>
            </p:cNvPr>
            <p:cNvSpPr/>
            <p:nvPr/>
          </p:nvSpPr>
          <p:spPr>
            <a:xfrm>
              <a:off x="5826426" y="7705978"/>
              <a:ext cx="459676" cy="444188"/>
            </a:xfrm>
            <a:custGeom>
              <a:avLst/>
              <a:gdLst>
                <a:gd name="connsiteX0" fmla="*/ 883 w 459676"/>
                <a:gd name="connsiteY0" fmla="*/ 4294 h 444188"/>
                <a:gd name="connsiteX1" fmla="*/ 373652 w 459676"/>
                <a:gd name="connsiteY1" fmla="*/ 71201 h 444188"/>
                <a:gd name="connsiteX2" fmla="*/ 383210 w 459676"/>
                <a:gd name="connsiteY2" fmla="*/ 192271 h 444188"/>
                <a:gd name="connsiteX3" fmla="*/ 357722 w 459676"/>
                <a:gd name="connsiteY3" fmla="*/ 271923 h 444188"/>
                <a:gd name="connsiteX4" fmla="*/ 459676 w 459676"/>
                <a:gd name="connsiteY4" fmla="*/ 332458 h 444188"/>
                <a:gd name="connsiteX5" fmla="*/ 357722 w 459676"/>
                <a:gd name="connsiteY5" fmla="*/ 440784 h 444188"/>
                <a:gd name="connsiteX6" fmla="*/ 271698 w 459676"/>
                <a:gd name="connsiteY6" fmla="*/ 192271 h 444188"/>
                <a:gd name="connsiteX7" fmla="*/ 883 w 459676"/>
                <a:gd name="connsiteY7" fmla="*/ 4294 h 44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676" h="444188">
                  <a:moveTo>
                    <a:pt x="883" y="4294"/>
                  </a:moveTo>
                  <a:cubicBezTo>
                    <a:pt x="17875" y="-15884"/>
                    <a:pt x="309931" y="39872"/>
                    <a:pt x="373652" y="71201"/>
                  </a:cubicBezTo>
                  <a:cubicBezTo>
                    <a:pt x="437373" y="102531"/>
                    <a:pt x="385865" y="158817"/>
                    <a:pt x="383210" y="192271"/>
                  </a:cubicBezTo>
                  <a:cubicBezTo>
                    <a:pt x="380555" y="225725"/>
                    <a:pt x="344978" y="248558"/>
                    <a:pt x="357722" y="271923"/>
                  </a:cubicBezTo>
                  <a:cubicBezTo>
                    <a:pt x="370466" y="295288"/>
                    <a:pt x="459676" y="304315"/>
                    <a:pt x="459676" y="332458"/>
                  </a:cubicBezTo>
                  <a:cubicBezTo>
                    <a:pt x="459676" y="360601"/>
                    <a:pt x="389052" y="464148"/>
                    <a:pt x="357722" y="440784"/>
                  </a:cubicBezTo>
                  <a:cubicBezTo>
                    <a:pt x="326392" y="417420"/>
                    <a:pt x="326392" y="265019"/>
                    <a:pt x="271698" y="192271"/>
                  </a:cubicBezTo>
                  <a:cubicBezTo>
                    <a:pt x="217004" y="119523"/>
                    <a:pt x="-16109" y="24472"/>
                    <a:pt x="883" y="4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38155F27-C57D-B1BB-CE3E-C6970183DD1E}"/>
                </a:ext>
              </a:extLst>
            </p:cNvPr>
            <p:cNvSpPr/>
            <p:nvPr/>
          </p:nvSpPr>
          <p:spPr>
            <a:xfrm>
              <a:off x="1989020" y="10604077"/>
              <a:ext cx="1169098" cy="1731507"/>
            </a:xfrm>
            <a:custGeom>
              <a:avLst/>
              <a:gdLst>
                <a:gd name="connsiteX0" fmla="*/ 1156516 w 1169098"/>
                <a:gd name="connsiteY0" fmla="*/ 2963 h 1731507"/>
                <a:gd name="connsiteX1" fmla="*/ 1083364 w 1169098"/>
                <a:gd name="connsiteY1" fmla="*/ 304715 h 1731507"/>
                <a:gd name="connsiteX2" fmla="*/ 1156516 w 1169098"/>
                <a:gd name="connsiteY2" fmla="*/ 661331 h 1731507"/>
                <a:gd name="connsiteX3" fmla="*/ 1065076 w 1169098"/>
                <a:gd name="connsiteY3" fmla="*/ 478451 h 1731507"/>
                <a:gd name="connsiteX4" fmla="*/ 900484 w 1169098"/>
                <a:gd name="connsiteY4" fmla="*/ 771059 h 1731507"/>
                <a:gd name="connsiteX5" fmla="*/ 799900 w 1169098"/>
                <a:gd name="connsiteY5" fmla="*/ 1712891 h 1731507"/>
                <a:gd name="connsiteX6" fmla="*/ 708460 w 1169098"/>
                <a:gd name="connsiteY6" fmla="*/ 1319699 h 1731507"/>
                <a:gd name="connsiteX7" fmla="*/ 845620 w 1169098"/>
                <a:gd name="connsiteY7" fmla="*/ 387011 h 1731507"/>
                <a:gd name="connsiteX8" fmla="*/ 406708 w 1169098"/>
                <a:gd name="connsiteY8" fmla="*/ 862499 h 1731507"/>
                <a:gd name="connsiteX9" fmla="*/ 59236 w 1169098"/>
                <a:gd name="connsiteY9" fmla="*/ 1456859 h 1731507"/>
                <a:gd name="connsiteX10" fmla="*/ 269548 w 1169098"/>
                <a:gd name="connsiteY10" fmla="*/ 771059 h 1731507"/>
                <a:gd name="connsiteX11" fmla="*/ 4372 w 1169098"/>
                <a:gd name="connsiteY11" fmla="*/ 889931 h 1731507"/>
                <a:gd name="connsiteX12" fmla="*/ 114100 w 1169098"/>
                <a:gd name="connsiteY12" fmla="*/ 524171 h 1731507"/>
                <a:gd name="connsiteX13" fmla="*/ 242116 w 1169098"/>
                <a:gd name="connsiteY13" fmla="*/ 551603 h 1731507"/>
                <a:gd name="connsiteX14" fmla="*/ 717604 w 1169098"/>
                <a:gd name="connsiteY14" fmla="*/ 103547 h 1731507"/>
                <a:gd name="connsiteX15" fmla="*/ 845620 w 1169098"/>
                <a:gd name="connsiteY15" fmla="*/ 2963 h 1731507"/>
                <a:gd name="connsiteX16" fmla="*/ 772468 w 1169098"/>
                <a:gd name="connsiteY16" fmla="*/ 140123 h 1731507"/>
                <a:gd name="connsiteX17" fmla="*/ 1156516 w 1169098"/>
                <a:gd name="connsiteY17" fmla="*/ 2963 h 173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9098" h="1731507">
                  <a:moveTo>
                    <a:pt x="1156516" y="2963"/>
                  </a:moveTo>
                  <a:cubicBezTo>
                    <a:pt x="1208332" y="30395"/>
                    <a:pt x="1083364" y="194987"/>
                    <a:pt x="1083364" y="304715"/>
                  </a:cubicBezTo>
                  <a:cubicBezTo>
                    <a:pt x="1083364" y="414443"/>
                    <a:pt x="1159564" y="632375"/>
                    <a:pt x="1156516" y="661331"/>
                  </a:cubicBezTo>
                  <a:cubicBezTo>
                    <a:pt x="1153468" y="690287"/>
                    <a:pt x="1107748" y="460163"/>
                    <a:pt x="1065076" y="478451"/>
                  </a:cubicBezTo>
                  <a:cubicBezTo>
                    <a:pt x="1022404" y="496739"/>
                    <a:pt x="944680" y="565319"/>
                    <a:pt x="900484" y="771059"/>
                  </a:cubicBezTo>
                  <a:cubicBezTo>
                    <a:pt x="856288" y="976799"/>
                    <a:pt x="831904" y="1621451"/>
                    <a:pt x="799900" y="1712891"/>
                  </a:cubicBezTo>
                  <a:cubicBezTo>
                    <a:pt x="767896" y="1804331"/>
                    <a:pt x="700840" y="1540679"/>
                    <a:pt x="708460" y="1319699"/>
                  </a:cubicBezTo>
                  <a:cubicBezTo>
                    <a:pt x="716080" y="1098719"/>
                    <a:pt x="895912" y="463211"/>
                    <a:pt x="845620" y="387011"/>
                  </a:cubicBezTo>
                  <a:cubicBezTo>
                    <a:pt x="795328" y="310811"/>
                    <a:pt x="537772" y="684191"/>
                    <a:pt x="406708" y="862499"/>
                  </a:cubicBezTo>
                  <a:cubicBezTo>
                    <a:pt x="275644" y="1040807"/>
                    <a:pt x="82096" y="1472099"/>
                    <a:pt x="59236" y="1456859"/>
                  </a:cubicBezTo>
                  <a:cubicBezTo>
                    <a:pt x="36376" y="1441619"/>
                    <a:pt x="278692" y="865547"/>
                    <a:pt x="269548" y="771059"/>
                  </a:cubicBezTo>
                  <a:cubicBezTo>
                    <a:pt x="260404" y="676571"/>
                    <a:pt x="30280" y="931079"/>
                    <a:pt x="4372" y="889931"/>
                  </a:cubicBezTo>
                  <a:cubicBezTo>
                    <a:pt x="-21536" y="848783"/>
                    <a:pt x="74476" y="580559"/>
                    <a:pt x="114100" y="524171"/>
                  </a:cubicBezTo>
                  <a:cubicBezTo>
                    <a:pt x="153724" y="467783"/>
                    <a:pt x="141532" y="621707"/>
                    <a:pt x="242116" y="551603"/>
                  </a:cubicBezTo>
                  <a:cubicBezTo>
                    <a:pt x="342700" y="481499"/>
                    <a:pt x="617020" y="194987"/>
                    <a:pt x="717604" y="103547"/>
                  </a:cubicBezTo>
                  <a:cubicBezTo>
                    <a:pt x="818188" y="12107"/>
                    <a:pt x="836476" y="-3133"/>
                    <a:pt x="845620" y="2963"/>
                  </a:cubicBezTo>
                  <a:cubicBezTo>
                    <a:pt x="854764" y="9059"/>
                    <a:pt x="722176" y="132503"/>
                    <a:pt x="772468" y="140123"/>
                  </a:cubicBezTo>
                  <a:cubicBezTo>
                    <a:pt x="822760" y="147743"/>
                    <a:pt x="1104700" y="-24469"/>
                    <a:pt x="1156516" y="2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D5E6BB20-B9EA-9738-5C8E-6B08E79EEB6E}"/>
                </a:ext>
              </a:extLst>
            </p:cNvPr>
            <p:cNvSpPr/>
            <p:nvPr/>
          </p:nvSpPr>
          <p:spPr>
            <a:xfrm>
              <a:off x="1115448" y="11054717"/>
              <a:ext cx="626282" cy="533075"/>
            </a:xfrm>
            <a:custGeom>
              <a:avLst/>
              <a:gdLst>
                <a:gd name="connsiteX0" fmla="*/ 621912 w 626282"/>
                <a:gd name="connsiteY0" fmla="*/ 379 h 533075"/>
                <a:gd name="connsiteX1" fmla="*/ 155568 w 626282"/>
                <a:gd name="connsiteY1" fmla="*/ 283843 h 533075"/>
                <a:gd name="connsiteX2" fmla="*/ 120 w 626282"/>
                <a:gd name="connsiteY2" fmla="*/ 530731 h 533075"/>
                <a:gd name="connsiteX3" fmla="*/ 173856 w 626282"/>
                <a:gd name="connsiteY3" fmla="*/ 411859 h 533075"/>
                <a:gd name="connsiteX4" fmla="*/ 164712 w 626282"/>
                <a:gd name="connsiteY4" fmla="*/ 475867 h 533075"/>
                <a:gd name="connsiteX5" fmla="*/ 375024 w 626282"/>
                <a:gd name="connsiteY5" fmla="*/ 228979 h 533075"/>
                <a:gd name="connsiteX6" fmla="*/ 621912 w 626282"/>
                <a:gd name="connsiteY6" fmla="*/ 379 h 53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282" h="533075">
                  <a:moveTo>
                    <a:pt x="621912" y="379"/>
                  </a:moveTo>
                  <a:cubicBezTo>
                    <a:pt x="585336" y="9523"/>
                    <a:pt x="259200" y="195451"/>
                    <a:pt x="155568" y="283843"/>
                  </a:cubicBezTo>
                  <a:cubicBezTo>
                    <a:pt x="51936" y="372235"/>
                    <a:pt x="-2928" y="509395"/>
                    <a:pt x="120" y="530731"/>
                  </a:cubicBezTo>
                  <a:cubicBezTo>
                    <a:pt x="3168" y="552067"/>
                    <a:pt x="146424" y="421003"/>
                    <a:pt x="173856" y="411859"/>
                  </a:cubicBezTo>
                  <a:cubicBezTo>
                    <a:pt x="201288" y="402715"/>
                    <a:pt x="131184" y="506347"/>
                    <a:pt x="164712" y="475867"/>
                  </a:cubicBezTo>
                  <a:cubicBezTo>
                    <a:pt x="198240" y="445387"/>
                    <a:pt x="294252" y="308227"/>
                    <a:pt x="375024" y="228979"/>
                  </a:cubicBezTo>
                  <a:cubicBezTo>
                    <a:pt x="455796" y="149731"/>
                    <a:pt x="658488" y="-8765"/>
                    <a:pt x="621912" y="3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EF74AE57-4B6E-84D0-3934-133BC035B34A}"/>
                </a:ext>
              </a:extLst>
            </p:cNvPr>
            <p:cNvSpPr/>
            <p:nvPr/>
          </p:nvSpPr>
          <p:spPr>
            <a:xfrm>
              <a:off x="730678" y="11631416"/>
              <a:ext cx="1173083" cy="1054323"/>
            </a:xfrm>
            <a:custGeom>
              <a:avLst/>
              <a:gdLst>
                <a:gd name="connsiteX0" fmla="*/ 759794 w 1173083"/>
                <a:gd name="connsiteY0" fmla="*/ 8896 h 1054323"/>
                <a:gd name="connsiteX1" fmla="*/ 183722 w 1173083"/>
                <a:gd name="connsiteY1" fmla="*/ 667264 h 1054323"/>
                <a:gd name="connsiteX2" fmla="*/ 842 w 1173083"/>
                <a:gd name="connsiteY2" fmla="*/ 1042168 h 1054323"/>
                <a:gd name="connsiteX3" fmla="*/ 238586 w 1173083"/>
                <a:gd name="connsiteY3" fmla="*/ 969016 h 1054323"/>
                <a:gd name="connsiteX4" fmla="*/ 119714 w 1173083"/>
                <a:gd name="connsiteY4" fmla="*/ 1033024 h 1054323"/>
                <a:gd name="connsiteX5" fmla="*/ 494618 w 1173083"/>
                <a:gd name="connsiteY5" fmla="*/ 804424 h 1054323"/>
                <a:gd name="connsiteX6" fmla="*/ 549482 w 1173083"/>
                <a:gd name="connsiteY6" fmla="*/ 914152 h 1054323"/>
                <a:gd name="connsiteX7" fmla="*/ 1171274 w 1173083"/>
                <a:gd name="connsiteY7" fmla="*/ 365512 h 1054323"/>
                <a:gd name="connsiteX8" fmla="*/ 741506 w 1173083"/>
                <a:gd name="connsiteY8" fmla="*/ 612400 h 1054323"/>
                <a:gd name="connsiteX9" fmla="*/ 814658 w 1173083"/>
                <a:gd name="connsiteY9" fmla="*/ 402088 h 1054323"/>
                <a:gd name="connsiteX10" fmla="*/ 732362 w 1173083"/>
                <a:gd name="connsiteY10" fmla="*/ 292360 h 1054323"/>
                <a:gd name="connsiteX11" fmla="*/ 759794 w 1173083"/>
                <a:gd name="connsiteY11" fmla="*/ 8896 h 105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083" h="1054323">
                  <a:moveTo>
                    <a:pt x="759794" y="8896"/>
                  </a:moveTo>
                  <a:cubicBezTo>
                    <a:pt x="668354" y="71380"/>
                    <a:pt x="310214" y="495052"/>
                    <a:pt x="183722" y="667264"/>
                  </a:cubicBezTo>
                  <a:cubicBezTo>
                    <a:pt x="57230" y="839476"/>
                    <a:pt x="-8302" y="991876"/>
                    <a:pt x="842" y="1042168"/>
                  </a:cubicBezTo>
                  <a:cubicBezTo>
                    <a:pt x="9986" y="1092460"/>
                    <a:pt x="218774" y="970540"/>
                    <a:pt x="238586" y="969016"/>
                  </a:cubicBezTo>
                  <a:cubicBezTo>
                    <a:pt x="258398" y="967492"/>
                    <a:pt x="77042" y="1060456"/>
                    <a:pt x="119714" y="1033024"/>
                  </a:cubicBezTo>
                  <a:cubicBezTo>
                    <a:pt x="162386" y="1005592"/>
                    <a:pt x="422990" y="824236"/>
                    <a:pt x="494618" y="804424"/>
                  </a:cubicBezTo>
                  <a:cubicBezTo>
                    <a:pt x="566246" y="784612"/>
                    <a:pt x="436706" y="987304"/>
                    <a:pt x="549482" y="914152"/>
                  </a:cubicBezTo>
                  <a:cubicBezTo>
                    <a:pt x="662258" y="841000"/>
                    <a:pt x="1139270" y="415804"/>
                    <a:pt x="1171274" y="365512"/>
                  </a:cubicBezTo>
                  <a:cubicBezTo>
                    <a:pt x="1203278" y="315220"/>
                    <a:pt x="800942" y="606304"/>
                    <a:pt x="741506" y="612400"/>
                  </a:cubicBezTo>
                  <a:cubicBezTo>
                    <a:pt x="682070" y="618496"/>
                    <a:pt x="816182" y="455428"/>
                    <a:pt x="814658" y="402088"/>
                  </a:cubicBezTo>
                  <a:cubicBezTo>
                    <a:pt x="813134" y="348748"/>
                    <a:pt x="744554" y="353320"/>
                    <a:pt x="732362" y="292360"/>
                  </a:cubicBezTo>
                  <a:cubicBezTo>
                    <a:pt x="720170" y="231400"/>
                    <a:pt x="851234" y="-53588"/>
                    <a:pt x="759794" y="88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8425B6A1-9220-E64B-D22E-4D7E6D221C71}"/>
                </a:ext>
              </a:extLst>
            </p:cNvPr>
            <p:cNvSpPr/>
            <p:nvPr/>
          </p:nvSpPr>
          <p:spPr>
            <a:xfrm>
              <a:off x="943939" y="11125663"/>
              <a:ext cx="300107" cy="262708"/>
            </a:xfrm>
            <a:custGeom>
              <a:avLst/>
              <a:gdLst>
                <a:gd name="connsiteX0" fmla="*/ 16181 w 300107"/>
                <a:gd name="connsiteY0" fmla="*/ 2585 h 262708"/>
                <a:gd name="connsiteX1" fmla="*/ 171629 w 300107"/>
                <a:gd name="connsiteY1" fmla="*/ 112313 h 262708"/>
                <a:gd name="connsiteX2" fmla="*/ 299645 w 300107"/>
                <a:gd name="connsiteY2" fmla="*/ 84881 h 262708"/>
                <a:gd name="connsiteX3" fmla="*/ 125909 w 300107"/>
                <a:gd name="connsiteY3" fmla="*/ 240329 h 262708"/>
                <a:gd name="connsiteX4" fmla="*/ 16181 w 300107"/>
                <a:gd name="connsiteY4" fmla="*/ 240329 h 262708"/>
                <a:gd name="connsiteX5" fmla="*/ 16181 w 300107"/>
                <a:gd name="connsiteY5" fmla="*/ 2585 h 26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107" h="262708">
                  <a:moveTo>
                    <a:pt x="16181" y="2585"/>
                  </a:moveTo>
                  <a:cubicBezTo>
                    <a:pt x="42089" y="-18751"/>
                    <a:pt x="124385" y="98597"/>
                    <a:pt x="171629" y="112313"/>
                  </a:cubicBezTo>
                  <a:cubicBezTo>
                    <a:pt x="218873" y="126029"/>
                    <a:pt x="307265" y="63545"/>
                    <a:pt x="299645" y="84881"/>
                  </a:cubicBezTo>
                  <a:cubicBezTo>
                    <a:pt x="292025" y="106217"/>
                    <a:pt x="173153" y="214421"/>
                    <a:pt x="125909" y="240329"/>
                  </a:cubicBezTo>
                  <a:cubicBezTo>
                    <a:pt x="78665" y="266237"/>
                    <a:pt x="32945" y="273857"/>
                    <a:pt x="16181" y="240329"/>
                  </a:cubicBezTo>
                  <a:cubicBezTo>
                    <a:pt x="-583" y="206801"/>
                    <a:pt x="-9727" y="23921"/>
                    <a:pt x="16181" y="2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7A6BC56F-BF2D-3DFD-B1FE-A39B558C9081}"/>
                </a:ext>
              </a:extLst>
            </p:cNvPr>
            <p:cNvSpPr/>
            <p:nvPr/>
          </p:nvSpPr>
          <p:spPr>
            <a:xfrm>
              <a:off x="621777" y="11612117"/>
              <a:ext cx="461746" cy="377690"/>
            </a:xfrm>
            <a:custGeom>
              <a:avLst/>
              <a:gdLst>
                <a:gd name="connsiteX0" fmla="*/ 457215 w 461746"/>
                <a:gd name="connsiteY0" fmla="*/ 763 h 377690"/>
                <a:gd name="connsiteX1" fmla="*/ 182895 w 461746"/>
                <a:gd name="connsiteY1" fmla="*/ 156211 h 377690"/>
                <a:gd name="connsiteX2" fmla="*/ 15 w 461746"/>
                <a:gd name="connsiteY2" fmla="*/ 375667 h 377690"/>
                <a:gd name="connsiteX3" fmla="*/ 192039 w 461746"/>
                <a:gd name="connsiteY3" fmla="*/ 265939 h 377690"/>
                <a:gd name="connsiteX4" fmla="*/ 393207 w 461746"/>
                <a:gd name="connsiteY4" fmla="*/ 275083 h 377690"/>
                <a:gd name="connsiteX5" fmla="*/ 356631 w 461746"/>
                <a:gd name="connsiteY5" fmla="*/ 220219 h 377690"/>
                <a:gd name="connsiteX6" fmla="*/ 457215 w 461746"/>
                <a:gd name="connsiteY6" fmla="*/ 763 h 37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746" h="377690">
                  <a:moveTo>
                    <a:pt x="457215" y="763"/>
                  </a:moveTo>
                  <a:cubicBezTo>
                    <a:pt x="428259" y="-9905"/>
                    <a:pt x="259095" y="93727"/>
                    <a:pt x="182895" y="156211"/>
                  </a:cubicBezTo>
                  <a:cubicBezTo>
                    <a:pt x="106695" y="218695"/>
                    <a:pt x="-1509" y="357379"/>
                    <a:pt x="15" y="375667"/>
                  </a:cubicBezTo>
                  <a:cubicBezTo>
                    <a:pt x="1539" y="393955"/>
                    <a:pt x="126507" y="282703"/>
                    <a:pt x="192039" y="265939"/>
                  </a:cubicBezTo>
                  <a:cubicBezTo>
                    <a:pt x="257571" y="249175"/>
                    <a:pt x="393207" y="275083"/>
                    <a:pt x="393207" y="275083"/>
                  </a:cubicBezTo>
                  <a:cubicBezTo>
                    <a:pt x="420639" y="267463"/>
                    <a:pt x="345963" y="264415"/>
                    <a:pt x="356631" y="220219"/>
                  </a:cubicBezTo>
                  <a:cubicBezTo>
                    <a:pt x="367299" y="176023"/>
                    <a:pt x="486171" y="11431"/>
                    <a:pt x="457215" y="7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81F9260B-3163-5672-0ADA-1B5F6FEAC8EC}"/>
                </a:ext>
              </a:extLst>
            </p:cNvPr>
            <p:cNvSpPr/>
            <p:nvPr/>
          </p:nvSpPr>
          <p:spPr>
            <a:xfrm>
              <a:off x="539097" y="12097512"/>
              <a:ext cx="321650" cy="622695"/>
            </a:xfrm>
            <a:custGeom>
              <a:avLst/>
              <a:gdLst>
                <a:gd name="connsiteX0" fmla="*/ 320439 w 321650"/>
                <a:gd name="connsiteY0" fmla="*/ 0 h 622695"/>
                <a:gd name="connsiteX1" fmla="*/ 174135 w 321650"/>
                <a:gd name="connsiteY1" fmla="*/ 210312 h 622695"/>
                <a:gd name="connsiteX2" fmla="*/ 9543 w 321650"/>
                <a:gd name="connsiteY2" fmla="*/ 621792 h 622695"/>
                <a:gd name="connsiteX3" fmla="*/ 18687 w 321650"/>
                <a:gd name="connsiteY3" fmla="*/ 329184 h 622695"/>
                <a:gd name="connsiteX4" fmla="*/ 9543 w 321650"/>
                <a:gd name="connsiteY4" fmla="*/ 621792 h 622695"/>
                <a:gd name="connsiteX5" fmla="*/ 46119 w 321650"/>
                <a:gd name="connsiteY5" fmla="*/ 292608 h 622695"/>
                <a:gd name="connsiteX6" fmla="*/ 100983 w 321650"/>
                <a:gd name="connsiteY6" fmla="*/ 557784 h 622695"/>
                <a:gd name="connsiteX7" fmla="*/ 238143 w 321650"/>
                <a:gd name="connsiteY7" fmla="*/ 210312 h 622695"/>
                <a:gd name="connsiteX8" fmla="*/ 320439 w 321650"/>
                <a:gd name="connsiteY8" fmla="*/ 0 h 62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650" h="622695">
                  <a:moveTo>
                    <a:pt x="320439" y="0"/>
                  </a:moveTo>
                  <a:cubicBezTo>
                    <a:pt x="309771" y="0"/>
                    <a:pt x="225951" y="106680"/>
                    <a:pt x="174135" y="210312"/>
                  </a:cubicBezTo>
                  <a:cubicBezTo>
                    <a:pt x="122319" y="313944"/>
                    <a:pt x="35451" y="601980"/>
                    <a:pt x="9543" y="621792"/>
                  </a:cubicBezTo>
                  <a:cubicBezTo>
                    <a:pt x="-16365" y="641604"/>
                    <a:pt x="18687" y="329184"/>
                    <a:pt x="18687" y="329184"/>
                  </a:cubicBezTo>
                  <a:cubicBezTo>
                    <a:pt x="18687" y="329184"/>
                    <a:pt x="4971" y="627888"/>
                    <a:pt x="9543" y="621792"/>
                  </a:cubicBezTo>
                  <a:cubicBezTo>
                    <a:pt x="14115" y="615696"/>
                    <a:pt x="30879" y="303276"/>
                    <a:pt x="46119" y="292608"/>
                  </a:cubicBezTo>
                  <a:cubicBezTo>
                    <a:pt x="61359" y="281940"/>
                    <a:pt x="68979" y="571500"/>
                    <a:pt x="100983" y="557784"/>
                  </a:cubicBezTo>
                  <a:cubicBezTo>
                    <a:pt x="132987" y="544068"/>
                    <a:pt x="207663" y="300228"/>
                    <a:pt x="238143" y="210312"/>
                  </a:cubicBezTo>
                  <a:cubicBezTo>
                    <a:pt x="268623" y="120396"/>
                    <a:pt x="331107" y="0"/>
                    <a:pt x="32043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F3EADF5F-4083-725C-6633-2E713282BBAD}"/>
                </a:ext>
              </a:extLst>
            </p:cNvPr>
            <p:cNvSpPr/>
            <p:nvPr/>
          </p:nvSpPr>
          <p:spPr>
            <a:xfrm>
              <a:off x="5115495" y="10889130"/>
              <a:ext cx="517691" cy="1290723"/>
            </a:xfrm>
            <a:custGeom>
              <a:avLst/>
              <a:gdLst>
                <a:gd name="connsiteX0" fmla="*/ 23433 w 517691"/>
                <a:gd name="connsiteY0" fmla="*/ 56238 h 1290723"/>
                <a:gd name="connsiteX1" fmla="*/ 32577 w 517691"/>
                <a:gd name="connsiteY1" fmla="*/ 202542 h 1290723"/>
                <a:gd name="connsiteX2" fmla="*/ 233745 w 517691"/>
                <a:gd name="connsiteY2" fmla="*/ 1263246 h 1290723"/>
                <a:gd name="connsiteX3" fmla="*/ 306897 w 517691"/>
                <a:gd name="connsiteY3" fmla="*/ 952350 h 1290723"/>
                <a:gd name="connsiteX4" fmla="*/ 517209 w 517691"/>
                <a:gd name="connsiteY4" fmla="*/ 1290678 h 1290723"/>
                <a:gd name="connsiteX5" fmla="*/ 361761 w 517691"/>
                <a:gd name="connsiteY5" fmla="*/ 924918 h 1290723"/>
                <a:gd name="connsiteX6" fmla="*/ 270321 w 517691"/>
                <a:gd name="connsiteY6" fmla="*/ 449430 h 1290723"/>
                <a:gd name="connsiteX7" fmla="*/ 270321 w 517691"/>
                <a:gd name="connsiteY7" fmla="*/ 303126 h 1290723"/>
                <a:gd name="connsiteX8" fmla="*/ 261177 w 517691"/>
                <a:gd name="connsiteY8" fmla="*/ 870054 h 1290723"/>
                <a:gd name="connsiteX9" fmla="*/ 23433 w 517691"/>
                <a:gd name="connsiteY9" fmla="*/ 56238 h 129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691" h="1290723">
                  <a:moveTo>
                    <a:pt x="23433" y="56238"/>
                  </a:moveTo>
                  <a:cubicBezTo>
                    <a:pt x="-14667" y="-55014"/>
                    <a:pt x="-2475" y="1374"/>
                    <a:pt x="32577" y="202542"/>
                  </a:cubicBezTo>
                  <a:cubicBezTo>
                    <a:pt x="67629" y="403710"/>
                    <a:pt x="188025" y="1138278"/>
                    <a:pt x="233745" y="1263246"/>
                  </a:cubicBezTo>
                  <a:cubicBezTo>
                    <a:pt x="279465" y="1388214"/>
                    <a:pt x="259653" y="947778"/>
                    <a:pt x="306897" y="952350"/>
                  </a:cubicBezTo>
                  <a:cubicBezTo>
                    <a:pt x="354141" y="956922"/>
                    <a:pt x="508065" y="1295250"/>
                    <a:pt x="517209" y="1290678"/>
                  </a:cubicBezTo>
                  <a:cubicBezTo>
                    <a:pt x="526353" y="1286106"/>
                    <a:pt x="402909" y="1065126"/>
                    <a:pt x="361761" y="924918"/>
                  </a:cubicBezTo>
                  <a:cubicBezTo>
                    <a:pt x="320613" y="784710"/>
                    <a:pt x="285561" y="553062"/>
                    <a:pt x="270321" y="449430"/>
                  </a:cubicBezTo>
                  <a:cubicBezTo>
                    <a:pt x="255081" y="345798"/>
                    <a:pt x="271845" y="233022"/>
                    <a:pt x="270321" y="303126"/>
                  </a:cubicBezTo>
                  <a:cubicBezTo>
                    <a:pt x="268797" y="373230"/>
                    <a:pt x="300801" y="908154"/>
                    <a:pt x="261177" y="870054"/>
                  </a:cubicBezTo>
                  <a:cubicBezTo>
                    <a:pt x="221553" y="831954"/>
                    <a:pt x="61533" y="167490"/>
                    <a:pt x="23433" y="56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2DCA17A5-2304-278A-4771-B181F8206A2D}"/>
                </a:ext>
              </a:extLst>
            </p:cNvPr>
            <p:cNvSpPr/>
            <p:nvPr/>
          </p:nvSpPr>
          <p:spPr>
            <a:xfrm>
              <a:off x="4169879" y="8842168"/>
              <a:ext cx="229664" cy="3617534"/>
            </a:xfrm>
            <a:custGeom>
              <a:avLst/>
              <a:gdLst>
                <a:gd name="connsiteX0" fmla="*/ 200953 w 229664"/>
                <a:gd name="connsiteY0" fmla="*/ 118952 h 3617534"/>
                <a:gd name="connsiteX1" fmla="*/ 228385 w 229664"/>
                <a:gd name="connsiteY1" fmla="*/ 192104 h 3617534"/>
                <a:gd name="connsiteX2" fmla="*/ 164377 w 229664"/>
                <a:gd name="connsiteY2" fmla="*/ 2158064 h 3617534"/>
                <a:gd name="connsiteX3" fmla="*/ 182665 w 229664"/>
                <a:gd name="connsiteY3" fmla="*/ 2212928 h 3617534"/>
                <a:gd name="connsiteX4" fmla="*/ 8929 w 229664"/>
                <a:gd name="connsiteY4" fmla="*/ 3602816 h 3617534"/>
                <a:gd name="connsiteX5" fmla="*/ 27217 w 229664"/>
                <a:gd name="connsiteY5" fmla="*/ 2917016 h 3617534"/>
                <a:gd name="connsiteX6" fmla="*/ 45505 w 229664"/>
                <a:gd name="connsiteY6" fmla="*/ 2487248 h 3617534"/>
                <a:gd name="connsiteX7" fmla="*/ 91225 w 229664"/>
                <a:gd name="connsiteY7" fmla="*/ 1024208 h 3617534"/>
                <a:gd name="connsiteX8" fmla="*/ 100369 w 229664"/>
                <a:gd name="connsiteY8" fmla="*/ 1197944 h 3617534"/>
                <a:gd name="connsiteX9" fmla="*/ 127801 w 229664"/>
                <a:gd name="connsiteY9" fmla="*/ 503000 h 3617534"/>
                <a:gd name="connsiteX10" fmla="*/ 127801 w 229664"/>
                <a:gd name="connsiteY10" fmla="*/ 585296 h 3617534"/>
                <a:gd name="connsiteX11" fmla="*/ 200953 w 229664"/>
                <a:gd name="connsiteY11" fmla="*/ 118952 h 361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664" h="3617534">
                  <a:moveTo>
                    <a:pt x="200953" y="118952"/>
                  </a:moveTo>
                  <a:cubicBezTo>
                    <a:pt x="217717" y="53420"/>
                    <a:pt x="234481" y="-147748"/>
                    <a:pt x="228385" y="192104"/>
                  </a:cubicBezTo>
                  <a:cubicBezTo>
                    <a:pt x="222289" y="531956"/>
                    <a:pt x="171997" y="1821260"/>
                    <a:pt x="164377" y="2158064"/>
                  </a:cubicBezTo>
                  <a:cubicBezTo>
                    <a:pt x="156757" y="2494868"/>
                    <a:pt x="208573" y="1972136"/>
                    <a:pt x="182665" y="2212928"/>
                  </a:cubicBezTo>
                  <a:cubicBezTo>
                    <a:pt x="156757" y="2453720"/>
                    <a:pt x="34837" y="3485468"/>
                    <a:pt x="8929" y="3602816"/>
                  </a:cubicBezTo>
                  <a:cubicBezTo>
                    <a:pt x="-16979" y="3720164"/>
                    <a:pt x="21121" y="3102944"/>
                    <a:pt x="27217" y="2917016"/>
                  </a:cubicBezTo>
                  <a:cubicBezTo>
                    <a:pt x="33313" y="2731088"/>
                    <a:pt x="34837" y="2802716"/>
                    <a:pt x="45505" y="2487248"/>
                  </a:cubicBezTo>
                  <a:cubicBezTo>
                    <a:pt x="56173" y="2171780"/>
                    <a:pt x="82081" y="1239092"/>
                    <a:pt x="91225" y="1024208"/>
                  </a:cubicBezTo>
                  <a:cubicBezTo>
                    <a:pt x="100369" y="809324"/>
                    <a:pt x="94273" y="1284812"/>
                    <a:pt x="100369" y="1197944"/>
                  </a:cubicBezTo>
                  <a:cubicBezTo>
                    <a:pt x="106465" y="1111076"/>
                    <a:pt x="123229" y="605108"/>
                    <a:pt x="127801" y="503000"/>
                  </a:cubicBezTo>
                  <a:cubicBezTo>
                    <a:pt x="132373" y="400892"/>
                    <a:pt x="109513" y="652352"/>
                    <a:pt x="127801" y="585296"/>
                  </a:cubicBezTo>
                  <a:cubicBezTo>
                    <a:pt x="146089" y="518240"/>
                    <a:pt x="184189" y="184484"/>
                    <a:pt x="200953" y="118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E8F3D95C-01FD-E3DE-9126-44E540E6C819}"/>
                </a:ext>
              </a:extLst>
            </p:cNvPr>
            <p:cNvSpPr/>
            <p:nvPr/>
          </p:nvSpPr>
          <p:spPr>
            <a:xfrm>
              <a:off x="2536188" y="6400662"/>
              <a:ext cx="2017656" cy="1184915"/>
            </a:xfrm>
            <a:custGeom>
              <a:avLst/>
              <a:gdLst>
                <a:gd name="connsiteX0" fmla="*/ 5844 w 2017656"/>
                <a:gd name="connsiteY0" fmla="*/ 1179714 h 1184915"/>
                <a:gd name="connsiteX1" fmla="*/ 1331724 w 2017656"/>
                <a:gd name="connsiteY1" fmla="*/ 274458 h 1184915"/>
                <a:gd name="connsiteX2" fmla="*/ 1276860 w 2017656"/>
                <a:gd name="connsiteY2" fmla="*/ 347610 h 1184915"/>
                <a:gd name="connsiteX3" fmla="*/ 2017524 w 2017656"/>
                <a:gd name="connsiteY3" fmla="*/ 138 h 1184915"/>
                <a:gd name="connsiteX4" fmla="*/ 1331724 w 2017656"/>
                <a:gd name="connsiteY4" fmla="*/ 393330 h 1184915"/>
                <a:gd name="connsiteX5" fmla="*/ 636780 w 2017656"/>
                <a:gd name="connsiteY5" fmla="*/ 768234 h 1184915"/>
                <a:gd name="connsiteX6" fmla="*/ 837948 w 2017656"/>
                <a:gd name="connsiteY6" fmla="*/ 649362 h 1184915"/>
                <a:gd name="connsiteX7" fmla="*/ 5844 w 2017656"/>
                <a:gd name="connsiteY7" fmla="*/ 1179714 h 118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7656" h="1184915">
                  <a:moveTo>
                    <a:pt x="5844" y="1179714"/>
                  </a:moveTo>
                  <a:cubicBezTo>
                    <a:pt x="88140" y="1117230"/>
                    <a:pt x="1119888" y="413142"/>
                    <a:pt x="1331724" y="274458"/>
                  </a:cubicBezTo>
                  <a:cubicBezTo>
                    <a:pt x="1543560" y="135774"/>
                    <a:pt x="1162560" y="393330"/>
                    <a:pt x="1276860" y="347610"/>
                  </a:cubicBezTo>
                  <a:cubicBezTo>
                    <a:pt x="1391160" y="301890"/>
                    <a:pt x="2008380" y="-7482"/>
                    <a:pt x="2017524" y="138"/>
                  </a:cubicBezTo>
                  <a:cubicBezTo>
                    <a:pt x="2026668" y="7758"/>
                    <a:pt x="1561848" y="265314"/>
                    <a:pt x="1331724" y="393330"/>
                  </a:cubicBezTo>
                  <a:cubicBezTo>
                    <a:pt x="1101600" y="521346"/>
                    <a:pt x="719076" y="725562"/>
                    <a:pt x="636780" y="768234"/>
                  </a:cubicBezTo>
                  <a:cubicBezTo>
                    <a:pt x="554484" y="810906"/>
                    <a:pt x="940056" y="576210"/>
                    <a:pt x="837948" y="649362"/>
                  </a:cubicBezTo>
                  <a:cubicBezTo>
                    <a:pt x="735840" y="722514"/>
                    <a:pt x="-76452" y="1242198"/>
                    <a:pt x="5844" y="11797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CF60DD84-82CB-69D8-1725-3186CA3E37F9}"/>
                </a:ext>
              </a:extLst>
            </p:cNvPr>
            <p:cNvSpPr/>
            <p:nvPr/>
          </p:nvSpPr>
          <p:spPr>
            <a:xfrm>
              <a:off x="2337372" y="7163675"/>
              <a:ext cx="581974" cy="565847"/>
            </a:xfrm>
            <a:custGeom>
              <a:avLst/>
              <a:gdLst>
                <a:gd name="connsiteX0" fmla="*/ 579564 w 581974"/>
                <a:gd name="connsiteY0" fmla="*/ 5221 h 565847"/>
                <a:gd name="connsiteX1" fmla="*/ 3492 w 581974"/>
                <a:gd name="connsiteY1" fmla="*/ 563005 h 565847"/>
                <a:gd name="connsiteX2" fmla="*/ 332676 w 581974"/>
                <a:gd name="connsiteY2" fmla="*/ 224677 h 565847"/>
                <a:gd name="connsiteX3" fmla="*/ 213804 w 581974"/>
                <a:gd name="connsiteY3" fmla="*/ 279541 h 565847"/>
                <a:gd name="connsiteX4" fmla="*/ 579564 w 581974"/>
                <a:gd name="connsiteY4" fmla="*/ 5221 h 56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974" h="565847">
                  <a:moveTo>
                    <a:pt x="579564" y="5221"/>
                  </a:moveTo>
                  <a:cubicBezTo>
                    <a:pt x="544512" y="52465"/>
                    <a:pt x="44640" y="526429"/>
                    <a:pt x="3492" y="563005"/>
                  </a:cubicBezTo>
                  <a:cubicBezTo>
                    <a:pt x="-37656" y="599581"/>
                    <a:pt x="297624" y="271921"/>
                    <a:pt x="332676" y="224677"/>
                  </a:cubicBezTo>
                  <a:cubicBezTo>
                    <a:pt x="367728" y="177433"/>
                    <a:pt x="171132" y="313069"/>
                    <a:pt x="213804" y="279541"/>
                  </a:cubicBezTo>
                  <a:cubicBezTo>
                    <a:pt x="256476" y="246013"/>
                    <a:pt x="614616" y="-42023"/>
                    <a:pt x="579564" y="5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4688C494-D1D3-DD61-074D-22F160B1FC56}"/>
                </a:ext>
              </a:extLst>
            </p:cNvPr>
            <p:cNvSpPr/>
            <p:nvPr/>
          </p:nvSpPr>
          <p:spPr>
            <a:xfrm>
              <a:off x="3903691" y="3821938"/>
              <a:ext cx="141867" cy="450984"/>
            </a:xfrm>
            <a:custGeom>
              <a:avLst/>
              <a:gdLst>
                <a:gd name="connsiteX0" fmla="*/ 1559 w 141867"/>
                <a:gd name="connsiteY0" fmla="*/ 3937 h 450984"/>
                <a:gd name="connsiteX1" fmla="*/ 14259 w 141867"/>
                <a:gd name="connsiteY1" fmla="*/ 419862 h 450984"/>
                <a:gd name="connsiteX2" fmla="*/ 26959 w 141867"/>
                <a:gd name="connsiteY2" fmla="*/ 388112 h 450984"/>
                <a:gd name="connsiteX3" fmla="*/ 26959 w 141867"/>
                <a:gd name="connsiteY3" fmla="*/ 445262 h 450984"/>
                <a:gd name="connsiteX4" fmla="*/ 141259 w 141867"/>
                <a:gd name="connsiteY4" fmla="*/ 223012 h 450984"/>
                <a:gd name="connsiteX5" fmla="*/ 71409 w 141867"/>
                <a:gd name="connsiteY5" fmla="*/ 283337 h 450984"/>
                <a:gd name="connsiteX6" fmla="*/ 52359 w 141867"/>
                <a:gd name="connsiteY6" fmla="*/ 213487 h 450984"/>
                <a:gd name="connsiteX7" fmla="*/ 1559 w 141867"/>
                <a:gd name="connsiteY7" fmla="*/ 3937 h 45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867" h="450984">
                  <a:moveTo>
                    <a:pt x="1559" y="3937"/>
                  </a:moveTo>
                  <a:cubicBezTo>
                    <a:pt x="-4791" y="38333"/>
                    <a:pt x="10026" y="355833"/>
                    <a:pt x="14259" y="419862"/>
                  </a:cubicBezTo>
                  <a:cubicBezTo>
                    <a:pt x="18492" y="483891"/>
                    <a:pt x="24842" y="383879"/>
                    <a:pt x="26959" y="388112"/>
                  </a:cubicBezTo>
                  <a:cubicBezTo>
                    <a:pt x="29076" y="392345"/>
                    <a:pt x="7909" y="472779"/>
                    <a:pt x="26959" y="445262"/>
                  </a:cubicBezTo>
                  <a:cubicBezTo>
                    <a:pt x="46009" y="417745"/>
                    <a:pt x="133851" y="249999"/>
                    <a:pt x="141259" y="223012"/>
                  </a:cubicBezTo>
                  <a:cubicBezTo>
                    <a:pt x="148667" y="196025"/>
                    <a:pt x="86226" y="284924"/>
                    <a:pt x="71409" y="283337"/>
                  </a:cubicBezTo>
                  <a:cubicBezTo>
                    <a:pt x="56592" y="281750"/>
                    <a:pt x="61355" y="256350"/>
                    <a:pt x="52359" y="213487"/>
                  </a:cubicBezTo>
                  <a:cubicBezTo>
                    <a:pt x="43363" y="170625"/>
                    <a:pt x="7909" y="-30459"/>
                    <a:pt x="1559" y="3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5A79280B-FE30-F6C6-5253-EF8D6D343392}"/>
                </a:ext>
              </a:extLst>
            </p:cNvPr>
            <p:cNvSpPr/>
            <p:nvPr/>
          </p:nvSpPr>
          <p:spPr>
            <a:xfrm>
              <a:off x="4037689" y="4489052"/>
              <a:ext cx="193659" cy="251602"/>
            </a:xfrm>
            <a:custGeom>
              <a:avLst/>
              <a:gdLst>
                <a:gd name="connsiteX0" fmla="*/ 911 w 193659"/>
                <a:gd name="connsiteY0" fmla="*/ 152798 h 251602"/>
                <a:gd name="connsiteX1" fmla="*/ 112036 w 193659"/>
                <a:gd name="connsiteY1" fmla="*/ 155973 h 251602"/>
                <a:gd name="connsiteX2" fmla="*/ 140611 w 193659"/>
                <a:gd name="connsiteY2" fmla="*/ 244873 h 251602"/>
                <a:gd name="connsiteX3" fmla="*/ 153311 w 193659"/>
                <a:gd name="connsiteY3" fmla="*/ 238523 h 251602"/>
                <a:gd name="connsiteX4" fmla="*/ 159661 w 193659"/>
                <a:gd name="connsiteY4" fmla="*/ 248048 h 251602"/>
                <a:gd name="connsiteX5" fmla="*/ 191411 w 193659"/>
                <a:gd name="connsiteY5" fmla="*/ 168673 h 251602"/>
                <a:gd name="connsiteX6" fmla="*/ 89811 w 193659"/>
                <a:gd name="connsiteY6" fmla="*/ 143273 h 251602"/>
                <a:gd name="connsiteX7" fmla="*/ 121561 w 193659"/>
                <a:gd name="connsiteY7" fmla="*/ 398 h 251602"/>
                <a:gd name="connsiteX8" fmla="*/ 61236 w 193659"/>
                <a:gd name="connsiteY8" fmla="*/ 101998 h 251602"/>
                <a:gd name="connsiteX9" fmla="*/ 911 w 193659"/>
                <a:gd name="connsiteY9" fmla="*/ 152798 h 25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659" h="251602">
                  <a:moveTo>
                    <a:pt x="911" y="152798"/>
                  </a:moveTo>
                  <a:cubicBezTo>
                    <a:pt x="9378" y="161794"/>
                    <a:pt x="88753" y="140627"/>
                    <a:pt x="112036" y="155973"/>
                  </a:cubicBezTo>
                  <a:cubicBezTo>
                    <a:pt x="135319" y="171319"/>
                    <a:pt x="133732" y="231115"/>
                    <a:pt x="140611" y="244873"/>
                  </a:cubicBezTo>
                  <a:cubicBezTo>
                    <a:pt x="147490" y="258631"/>
                    <a:pt x="150136" y="237994"/>
                    <a:pt x="153311" y="238523"/>
                  </a:cubicBezTo>
                  <a:cubicBezTo>
                    <a:pt x="156486" y="239052"/>
                    <a:pt x="153311" y="259690"/>
                    <a:pt x="159661" y="248048"/>
                  </a:cubicBezTo>
                  <a:cubicBezTo>
                    <a:pt x="166011" y="236406"/>
                    <a:pt x="203053" y="186135"/>
                    <a:pt x="191411" y="168673"/>
                  </a:cubicBezTo>
                  <a:cubicBezTo>
                    <a:pt x="179769" y="151211"/>
                    <a:pt x="101453" y="171319"/>
                    <a:pt x="89811" y="143273"/>
                  </a:cubicBezTo>
                  <a:cubicBezTo>
                    <a:pt x="78169" y="115227"/>
                    <a:pt x="126323" y="7277"/>
                    <a:pt x="121561" y="398"/>
                  </a:cubicBezTo>
                  <a:cubicBezTo>
                    <a:pt x="116799" y="-6481"/>
                    <a:pt x="77111" y="77656"/>
                    <a:pt x="61236" y="101998"/>
                  </a:cubicBezTo>
                  <a:cubicBezTo>
                    <a:pt x="45361" y="126340"/>
                    <a:pt x="-7556" y="143802"/>
                    <a:pt x="911" y="152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3CE0BAE5-B13A-D7CC-D414-30A2B6A6C0E9}"/>
                </a:ext>
              </a:extLst>
            </p:cNvPr>
            <p:cNvSpPr/>
            <p:nvPr/>
          </p:nvSpPr>
          <p:spPr>
            <a:xfrm>
              <a:off x="3905737" y="4834912"/>
              <a:ext cx="387921" cy="67855"/>
            </a:xfrm>
            <a:custGeom>
              <a:avLst/>
              <a:gdLst>
                <a:gd name="connsiteX0" fmla="*/ 5863 w 387921"/>
                <a:gd name="connsiteY0" fmla="*/ 6963 h 67855"/>
                <a:gd name="connsiteX1" fmla="*/ 342413 w 387921"/>
                <a:gd name="connsiteY1" fmla="*/ 3788 h 67855"/>
                <a:gd name="connsiteX2" fmla="*/ 339238 w 387921"/>
                <a:gd name="connsiteY2" fmla="*/ 51413 h 67855"/>
                <a:gd name="connsiteX3" fmla="*/ 383688 w 387921"/>
                <a:gd name="connsiteY3" fmla="*/ 57763 h 67855"/>
                <a:gd name="connsiteX4" fmla="*/ 218588 w 387921"/>
                <a:gd name="connsiteY4" fmla="*/ 57763 h 67855"/>
                <a:gd name="connsiteX5" fmla="*/ 110638 w 387921"/>
                <a:gd name="connsiteY5" fmla="*/ 67288 h 67855"/>
                <a:gd name="connsiteX6" fmla="*/ 126513 w 387921"/>
                <a:gd name="connsiteY6" fmla="*/ 38713 h 67855"/>
                <a:gd name="connsiteX7" fmla="*/ 5863 w 387921"/>
                <a:gd name="connsiteY7" fmla="*/ 6963 h 6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921" h="67855">
                  <a:moveTo>
                    <a:pt x="5863" y="6963"/>
                  </a:moveTo>
                  <a:cubicBezTo>
                    <a:pt x="41846" y="1142"/>
                    <a:pt x="286851" y="-3620"/>
                    <a:pt x="342413" y="3788"/>
                  </a:cubicBezTo>
                  <a:cubicBezTo>
                    <a:pt x="397975" y="11196"/>
                    <a:pt x="332359" y="42417"/>
                    <a:pt x="339238" y="51413"/>
                  </a:cubicBezTo>
                  <a:cubicBezTo>
                    <a:pt x="346117" y="60409"/>
                    <a:pt x="403796" y="56705"/>
                    <a:pt x="383688" y="57763"/>
                  </a:cubicBezTo>
                  <a:cubicBezTo>
                    <a:pt x="363580" y="58821"/>
                    <a:pt x="264096" y="56176"/>
                    <a:pt x="218588" y="57763"/>
                  </a:cubicBezTo>
                  <a:cubicBezTo>
                    <a:pt x="173080" y="59351"/>
                    <a:pt x="125984" y="70463"/>
                    <a:pt x="110638" y="67288"/>
                  </a:cubicBezTo>
                  <a:cubicBezTo>
                    <a:pt x="95292" y="64113"/>
                    <a:pt x="142388" y="47180"/>
                    <a:pt x="126513" y="38713"/>
                  </a:cubicBezTo>
                  <a:cubicBezTo>
                    <a:pt x="110638" y="30246"/>
                    <a:pt x="-30120" y="12784"/>
                    <a:pt x="5863" y="6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1F7107B3-69CF-AF31-07F2-FA7CAAE6610C}"/>
                </a:ext>
              </a:extLst>
            </p:cNvPr>
            <p:cNvSpPr/>
            <p:nvPr/>
          </p:nvSpPr>
          <p:spPr>
            <a:xfrm>
              <a:off x="4112173" y="5022890"/>
              <a:ext cx="440801" cy="150176"/>
            </a:xfrm>
            <a:custGeom>
              <a:avLst/>
              <a:gdLst>
                <a:gd name="connsiteX0" fmla="*/ 2627 w 440801"/>
                <a:gd name="connsiteY0" fmla="*/ 12660 h 150176"/>
                <a:gd name="connsiteX1" fmla="*/ 253452 w 440801"/>
                <a:gd name="connsiteY1" fmla="*/ 3135 h 150176"/>
                <a:gd name="connsiteX2" fmla="*/ 355052 w 440801"/>
                <a:gd name="connsiteY2" fmla="*/ 69810 h 150176"/>
                <a:gd name="connsiteX3" fmla="*/ 323302 w 440801"/>
                <a:gd name="connsiteY3" fmla="*/ 12660 h 150176"/>
                <a:gd name="connsiteX4" fmla="*/ 440777 w 440801"/>
                <a:gd name="connsiteY4" fmla="*/ 149185 h 150176"/>
                <a:gd name="connsiteX5" fmla="*/ 332827 w 440801"/>
                <a:gd name="connsiteY5" fmla="*/ 72985 h 150176"/>
                <a:gd name="connsiteX6" fmla="*/ 234402 w 440801"/>
                <a:gd name="connsiteY6" fmla="*/ 47585 h 150176"/>
                <a:gd name="connsiteX7" fmla="*/ 126452 w 440801"/>
                <a:gd name="connsiteY7" fmla="*/ 28535 h 150176"/>
                <a:gd name="connsiteX8" fmla="*/ 2627 w 440801"/>
                <a:gd name="connsiteY8" fmla="*/ 12660 h 15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801" h="150176">
                  <a:moveTo>
                    <a:pt x="2627" y="12660"/>
                  </a:moveTo>
                  <a:cubicBezTo>
                    <a:pt x="23794" y="8427"/>
                    <a:pt x="194715" y="-6390"/>
                    <a:pt x="253452" y="3135"/>
                  </a:cubicBezTo>
                  <a:cubicBezTo>
                    <a:pt x="312190" y="12660"/>
                    <a:pt x="343410" y="68223"/>
                    <a:pt x="355052" y="69810"/>
                  </a:cubicBezTo>
                  <a:cubicBezTo>
                    <a:pt x="366694" y="71397"/>
                    <a:pt x="309015" y="-569"/>
                    <a:pt x="323302" y="12660"/>
                  </a:cubicBezTo>
                  <a:cubicBezTo>
                    <a:pt x="337590" y="25889"/>
                    <a:pt x="439190" y="139131"/>
                    <a:pt x="440777" y="149185"/>
                  </a:cubicBezTo>
                  <a:cubicBezTo>
                    <a:pt x="442364" y="159239"/>
                    <a:pt x="367223" y="89918"/>
                    <a:pt x="332827" y="72985"/>
                  </a:cubicBezTo>
                  <a:cubicBezTo>
                    <a:pt x="298431" y="56052"/>
                    <a:pt x="268798" y="54993"/>
                    <a:pt x="234402" y="47585"/>
                  </a:cubicBezTo>
                  <a:cubicBezTo>
                    <a:pt x="200006" y="40177"/>
                    <a:pt x="158731" y="35414"/>
                    <a:pt x="126452" y="28535"/>
                  </a:cubicBezTo>
                  <a:cubicBezTo>
                    <a:pt x="94173" y="21656"/>
                    <a:pt x="-18540" y="16893"/>
                    <a:pt x="2627" y="12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6FFDC7EF-2B75-AD9F-83AF-2B645D16F1BA}"/>
                </a:ext>
              </a:extLst>
            </p:cNvPr>
            <p:cNvSpPr/>
            <p:nvPr/>
          </p:nvSpPr>
          <p:spPr>
            <a:xfrm>
              <a:off x="4629996" y="4882388"/>
              <a:ext cx="644810" cy="671634"/>
            </a:xfrm>
            <a:custGeom>
              <a:avLst/>
              <a:gdLst>
                <a:gd name="connsiteX0" fmla="*/ 526204 w 644810"/>
                <a:gd name="connsiteY0" fmla="*/ 3937 h 671634"/>
                <a:gd name="connsiteX1" fmla="*/ 11854 w 644810"/>
                <a:gd name="connsiteY1" fmla="*/ 565912 h 671634"/>
                <a:gd name="connsiteX2" fmla="*/ 154729 w 644810"/>
                <a:gd name="connsiteY2" fmla="*/ 527812 h 671634"/>
                <a:gd name="connsiteX3" fmla="*/ 37254 w 644810"/>
                <a:gd name="connsiteY3" fmla="*/ 661162 h 671634"/>
                <a:gd name="connsiteX4" fmla="*/ 637329 w 644810"/>
                <a:gd name="connsiteY4" fmla="*/ 203962 h 671634"/>
                <a:gd name="connsiteX5" fmla="*/ 383329 w 644810"/>
                <a:gd name="connsiteY5" fmla="*/ 308737 h 671634"/>
                <a:gd name="connsiteX6" fmla="*/ 526204 w 644810"/>
                <a:gd name="connsiteY6" fmla="*/ 3937 h 67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810" h="671634">
                  <a:moveTo>
                    <a:pt x="526204" y="3937"/>
                  </a:moveTo>
                  <a:cubicBezTo>
                    <a:pt x="464291" y="46800"/>
                    <a:pt x="73766" y="478600"/>
                    <a:pt x="11854" y="565912"/>
                  </a:cubicBezTo>
                  <a:cubicBezTo>
                    <a:pt x="-50058" y="653224"/>
                    <a:pt x="150496" y="511937"/>
                    <a:pt x="154729" y="527812"/>
                  </a:cubicBezTo>
                  <a:cubicBezTo>
                    <a:pt x="158962" y="543687"/>
                    <a:pt x="-43179" y="715137"/>
                    <a:pt x="37254" y="661162"/>
                  </a:cubicBezTo>
                  <a:cubicBezTo>
                    <a:pt x="117687" y="607187"/>
                    <a:pt x="579650" y="262699"/>
                    <a:pt x="637329" y="203962"/>
                  </a:cubicBezTo>
                  <a:cubicBezTo>
                    <a:pt x="695008" y="145225"/>
                    <a:pt x="400792" y="335725"/>
                    <a:pt x="383329" y="308737"/>
                  </a:cubicBezTo>
                  <a:cubicBezTo>
                    <a:pt x="365866" y="281749"/>
                    <a:pt x="588117" y="-38926"/>
                    <a:pt x="526204" y="3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F55BC3BE-053B-F998-138A-73AC6CE994BB}"/>
                </a:ext>
              </a:extLst>
            </p:cNvPr>
            <p:cNvSpPr/>
            <p:nvPr/>
          </p:nvSpPr>
          <p:spPr>
            <a:xfrm>
              <a:off x="4084345" y="5570695"/>
              <a:ext cx="322290" cy="192997"/>
            </a:xfrm>
            <a:custGeom>
              <a:avLst/>
              <a:gdLst>
                <a:gd name="connsiteX0" fmla="*/ 11405 w 322290"/>
                <a:gd name="connsiteY0" fmla="*/ 1430 h 192997"/>
                <a:gd name="connsiteX1" fmla="*/ 306680 w 322290"/>
                <a:gd name="connsiteY1" fmla="*/ 182405 h 192997"/>
                <a:gd name="connsiteX2" fmla="*/ 265405 w 322290"/>
                <a:gd name="connsiteY2" fmla="*/ 169705 h 192997"/>
                <a:gd name="connsiteX3" fmla="*/ 128880 w 322290"/>
                <a:gd name="connsiteY3" fmla="*/ 153830 h 192997"/>
                <a:gd name="connsiteX4" fmla="*/ 65380 w 322290"/>
                <a:gd name="connsiteY4" fmla="*/ 99855 h 192997"/>
                <a:gd name="connsiteX5" fmla="*/ 11405 w 322290"/>
                <a:gd name="connsiteY5" fmla="*/ 1430 h 1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290" h="192997">
                  <a:moveTo>
                    <a:pt x="11405" y="1430"/>
                  </a:moveTo>
                  <a:cubicBezTo>
                    <a:pt x="51622" y="15188"/>
                    <a:pt x="264347" y="154359"/>
                    <a:pt x="306680" y="182405"/>
                  </a:cubicBezTo>
                  <a:cubicBezTo>
                    <a:pt x="349013" y="210451"/>
                    <a:pt x="295038" y="174467"/>
                    <a:pt x="265405" y="169705"/>
                  </a:cubicBezTo>
                  <a:cubicBezTo>
                    <a:pt x="235772" y="164943"/>
                    <a:pt x="162217" y="165472"/>
                    <a:pt x="128880" y="153830"/>
                  </a:cubicBezTo>
                  <a:cubicBezTo>
                    <a:pt x="95543" y="142188"/>
                    <a:pt x="81784" y="122609"/>
                    <a:pt x="65380" y="99855"/>
                  </a:cubicBezTo>
                  <a:cubicBezTo>
                    <a:pt x="48976" y="77101"/>
                    <a:pt x="-28812" y="-12328"/>
                    <a:pt x="11405" y="1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D801D015-37BE-CEF6-B8E4-BD4BE9F8BE48}"/>
                </a:ext>
              </a:extLst>
            </p:cNvPr>
            <p:cNvSpPr/>
            <p:nvPr/>
          </p:nvSpPr>
          <p:spPr>
            <a:xfrm>
              <a:off x="3535395" y="4701727"/>
              <a:ext cx="240237" cy="508616"/>
            </a:xfrm>
            <a:custGeom>
              <a:avLst/>
              <a:gdLst>
                <a:gd name="connsiteX0" fmla="*/ 1555 w 240237"/>
                <a:gd name="connsiteY0" fmla="*/ 448 h 508616"/>
                <a:gd name="connsiteX1" fmla="*/ 226980 w 240237"/>
                <a:gd name="connsiteY1" fmla="*/ 292548 h 508616"/>
                <a:gd name="connsiteX2" fmla="*/ 176180 w 240237"/>
                <a:gd name="connsiteY2" fmla="*/ 273498 h 508616"/>
                <a:gd name="connsiteX3" fmla="*/ 239680 w 240237"/>
                <a:gd name="connsiteY3" fmla="*/ 508448 h 508616"/>
                <a:gd name="connsiteX4" fmla="*/ 131730 w 240237"/>
                <a:gd name="connsiteY4" fmla="*/ 232223 h 508616"/>
                <a:gd name="connsiteX5" fmla="*/ 1555 w 240237"/>
                <a:gd name="connsiteY5" fmla="*/ 448 h 50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237" h="508616">
                  <a:moveTo>
                    <a:pt x="1555" y="448"/>
                  </a:moveTo>
                  <a:cubicBezTo>
                    <a:pt x="17430" y="10502"/>
                    <a:pt x="197876" y="247040"/>
                    <a:pt x="226980" y="292548"/>
                  </a:cubicBezTo>
                  <a:cubicBezTo>
                    <a:pt x="256084" y="338056"/>
                    <a:pt x="174063" y="237515"/>
                    <a:pt x="176180" y="273498"/>
                  </a:cubicBezTo>
                  <a:cubicBezTo>
                    <a:pt x="178297" y="309481"/>
                    <a:pt x="247088" y="515327"/>
                    <a:pt x="239680" y="508448"/>
                  </a:cubicBezTo>
                  <a:cubicBezTo>
                    <a:pt x="232272" y="501569"/>
                    <a:pt x="167713" y="312656"/>
                    <a:pt x="131730" y="232223"/>
                  </a:cubicBezTo>
                  <a:cubicBezTo>
                    <a:pt x="95747" y="151790"/>
                    <a:pt x="-14320" y="-9606"/>
                    <a:pt x="1555" y="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F91B57B0-EC1F-F0DD-B41E-1FC19581B266}"/>
                </a:ext>
              </a:extLst>
            </p:cNvPr>
            <p:cNvSpPr/>
            <p:nvPr/>
          </p:nvSpPr>
          <p:spPr>
            <a:xfrm>
              <a:off x="3475958" y="3930639"/>
              <a:ext cx="227309" cy="242126"/>
            </a:xfrm>
            <a:custGeom>
              <a:avLst/>
              <a:gdLst>
                <a:gd name="connsiteX0" fmla="*/ 3842 w 227309"/>
                <a:gd name="connsiteY0" fmla="*/ 11 h 242126"/>
                <a:gd name="connsiteX1" fmla="*/ 159417 w 227309"/>
                <a:gd name="connsiteY1" fmla="*/ 82561 h 242126"/>
                <a:gd name="connsiteX2" fmla="*/ 140367 w 227309"/>
                <a:gd name="connsiteY2" fmla="*/ 63511 h 242126"/>
                <a:gd name="connsiteX3" fmla="*/ 226092 w 227309"/>
                <a:gd name="connsiteY3" fmla="*/ 238136 h 242126"/>
                <a:gd name="connsiteX4" fmla="*/ 181642 w 227309"/>
                <a:gd name="connsiteY4" fmla="*/ 177811 h 242126"/>
                <a:gd name="connsiteX5" fmla="*/ 57817 w 227309"/>
                <a:gd name="connsiteY5" fmla="*/ 85736 h 242126"/>
                <a:gd name="connsiteX6" fmla="*/ 48292 w 227309"/>
                <a:gd name="connsiteY6" fmla="*/ 88911 h 242126"/>
                <a:gd name="connsiteX7" fmla="*/ 3842 w 227309"/>
                <a:gd name="connsiteY7" fmla="*/ 11 h 24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309" h="242126">
                  <a:moveTo>
                    <a:pt x="3842" y="11"/>
                  </a:moveTo>
                  <a:cubicBezTo>
                    <a:pt x="22363" y="-1047"/>
                    <a:pt x="136663" y="71978"/>
                    <a:pt x="159417" y="82561"/>
                  </a:cubicBezTo>
                  <a:cubicBezTo>
                    <a:pt x="182171" y="93144"/>
                    <a:pt x="129255" y="37582"/>
                    <a:pt x="140367" y="63511"/>
                  </a:cubicBezTo>
                  <a:cubicBezTo>
                    <a:pt x="151480" y="89440"/>
                    <a:pt x="219213" y="219086"/>
                    <a:pt x="226092" y="238136"/>
                  </a:cubicBezTo>
                  <a:cubicBezTo>
                    <a:pt x="232971" y="257186"/>
                    <a:pt x="209688" y="203211"/>
                    <a:pt x="181642" y="177811"/>
                  </a:cubicBezTo>
                  <a:cubicBezTo>
                    <a:pt x="153596" y="152411"/>
                    <a:pt x="80042" y="100553"/>
                    <a:pt x="57817" y="85736"/>
                  </a:cubicBezTo>
                  <a:cubicBezTo>
                    <a:pt x="35592" y="70919"/>
                    <a:pt x="57288" y="97378"/>
                    <a:pt x="48292" y="88911"/>
                  </a:cubicBezTo>
                  <a:cubicBezTo>
                    <a:pt x="39296" y="80444"/>
                    <a:pt x="-14679" y="1069"/>
                    <a:pt x="3842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CF03EDEC-FF2D-5E99-47B6-790C8D922373}"/>
                </a:ext>
              </a:extLst>
            </p:cNvPr>
            <p:cNvSpPr/>
            <p:nvPr/>
          </p:nvSpPr>
          <p:spPr>
            <a:xfrm>
              <a:off x="5326013" y="2239030"/>
              <a:ext cx="1335982" cy="1297452"/>
            </a:xfrm>
            <a:custGeom>
              <a:avLst/>
              <a:gdLst>
                <a:gd name="connsiteX0" fmla="*/ 72252 w 1335982"/>
                <a:gd name="connsiteY0" fmla="*/ 1297384 h 1297452"/>
                <a:gd name="connsiteX1" fmla="*/ 369707 w 1335982"/>
                <a:gd name="connsiteY1" fmla="*/ 647389 h 1297452"/>
                <a:gd name="connsiteX2" fmla="*/ 314623 w 1335982"/>
                <a:gd name="connsiteY2" fmla="*/ 889760 h 1297452"/>
                <a:gd name="connsiteX3" fmla="*/ 854450 w 1335982"/>
                <a:gd name="connsiteY3" fmla="*/ 305866 h 1297452"/>
                <a:gd name="connsiteX4" fmla="*/ 722247 w 1335982"/>
                <a:gd name="connsiteY4" fmla="*/ 482136 h 1297452"/>
                <a:gd name="connsiteX5" fmla="*/ 1328175 w 1335982"/>
                <a:gd name="connsiteY5" fmla="*/ 19428 h 1297452"/>
                <a:gd name="connsiteX6" fmla="*/ 1019703 w 1335982"/>
                <a:gd name="connsiteY6" fmla="*/ 85529 h 1297452"/>
                <a:gd name="connsiteX7" fmla="*/ 358691 w 1335982"/>
                <a:gd name="connsiteY7" fmla="*/ 74512 h 1297452"/>
                <a:gd name="connsiteX8" fmla="*/ 336657 w 1335982"/>
                <a:gd name="connsiteY8" fmla="*/ 239765 h 1297452"/>
                <a:gd name="connsiteX9" fmla="*/ 116320 w 1335982"/>
                <a:gd name="connsiteY9" fmla="*/ 493153 h 1297452"/>
                <a:gd name="connsiteX10" fmla="*/ 94286 w 1335982"/>
                <a:gd name="connsiteY10" fmla="*/ 74512 h 1297452"/>
                <a:gd name="connsiteX11" fmla="*/ 237505 w 1335982"/>
                <a:gd name="connsiteY11" fmla="*/ 394001 h 1297452"/>
                <a:gd name="connsiteX12" fmla="*/ 17168 w 1335982"/>
                <a:gd name="connsiteY12" fmla="*/ 548237 h 1297452"/>
                <a:gd name="connsiteX13" fmla="*/ 17168 w 1335982"/>
                <a:gd name="connsiteY13" fmla="*/ 1043997 h 1297452"/>
                <a:gd name="connsiteX14" fmla="*/ 39201 w 1335982"/>
                <a:gd name="connsiteY14" fmla="*/ 911794 h 1297452"/>
                <a:gd name="connsiteX15" fmla="*/ 182421 w 1335982"/>
                <a:gd name="connsiteY15" fmla="*/ 603322 h 1297452"/>
                <a:gd name="connsiteX16" fmla="*/ 72252 w 1335982"/>
                <a:gd name="connsiteY16" fmla="*/ 1297384 h 129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5982" h="1297452">
                  <a:moveTo>
                    <a:pt x="72252" y="1297384"/>
                  </a:moveTo>
                  <a:cubicBezTo>
                    <a:pt x="103466" y="1304729"/>
                    <a:pt x="329312" y="715326"/>
                    <a:pt x="369707" y="647389"/>
                  </a:cubicBezTo>
                  <a:cubicBezTo>
                    <a:pt x="410102" y="579452"/>
                    <a:pt x="233833" y="946680"/>
                    <a:pt x="314623" y="889760"/>
                  </a:cubicBezTo>
                  <a:cubicBezTo>
                    <a:pt x="395413" y="832840"/>
                    <a:pt x="786513" y="373803"/>
                    <a:pt x="854450" y="305866"/>
                  </a:cubicBezTo>
                  <a:cubicBezTo>
                    <a:pt x="922387" y="237929"/>
                    <a:pt x="643293" y="529876"/>
                    <a:pt x="722247" y="482136"/>
                  </a:cubicBezTo>
                  <a:cubicBezTo>
                    <a:pt x="801201" y="434396"/>
                    <a:pt x="1278599" y="85529"/>
                    <a:pt x="1328175" y="19428"/>
                  </a:cubicBezTo>
                  <a:cubicBezTo>
                    <a:pt x="1377751" y="-46673"/>
                    <a:pt x="1181284" y="76348"/>
                    <a:pt x="1019703" y="85529"/>
                  </a:cubicBezTo>
                  <a:cubicBezTo>
                    <a:pt x="858122" y="94710"/>
                    <a:pt x="472532" y="48806"/>
                    <a:pt x="358691" y="74512"/>
                  </a:cubicBezTo>
                  <a:cubicBezTo>
                    <a:pt x="244850" y="100218"/>
                    <a:pt x="377052" y="169992"/>
                    <a:pt x="336657" y="239765"/>
                  </a:cubicBezTo>
                  <a:cubicBezTo>
                    <a:pt x="296262" y="309538"/>
                    <a:pt x="156715" y="520695"/>
                    <a:pt x="116320" y="493153"/>
                  </a:cubicBezTo>
                  <a:cubicBezTo>
                    <a:pt x="75925" y="465611"/>
                    <a:pt x="74089" y="91037"/>
                    <a:pt x="94286" y="74512"/>
                  </a:cubicBezTo>
                  <a:cubicBezTo>
                    <a:pt x="114483" y="57987"/>
                    <a:pt x="250358" y="315047"/>
                    <a:pt x="237505" y="394001"/>
                  </a:cubicBezTo>
                  <a:cubicBezTo>
                    <a:pt x="224652" y="472955"/>
                    <a:pt x="53891" y="439904"/>
                    <a:pt x="17168" y="548237"/>
                  </a:cubicBezTo>
                  <a:cubicBezTo>
                    <a:pt x="-19555" y="656570"/>
                    <a:pt x="13496" y="983404"/>
                    <a:pt x="17168" y="1043997"/>
                  </a:cubicBezTo>
                  <a:cubicBezTo>
                    <a:pt x="20840" y="1104590"/>
                    <a:pt x="11659" y="985240"/>
                    <a:pt x="39201" y="911794"/>
                  </a:cubicBezTo>
                  <a:cubicBezTo>
                    <a:pt x="66743" y="838348"/>
                    <a:pt x="173240" y="537221"/>
                    <a:pt x="182421" y="603322"/>
                  </a:cubicBezTo>
                  <a:cubicBezTo>
                    <a:pt x="191602" y="669423"/>
                    <a:pt x="41038" y="1290039"/>
                    <a:pt x="72252" y="1297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C28211A3-7EE2-3898-1137-81C5D1DA8654}"/>
                </a:ext>
              </a:extLst>
            </p:cNvPr>
            <p:cNvSpPr/>
            <p:nvPr/>
          </p:nvSpPr>
          <p:spPr>
            <a:xfrm>
              <a:off x="2815062" y="1617075"/>
              <a:ext cx="673860" cy="882380"/>
            </a:xfrm>
            <a:custGeom>
              <a:avLst/>
              <a:gdLst>
                <a:gd name="connsiteX0" fmla="*/ 357796 w 673860"/>
                <a:gd name="connsiteY0" fmla="*/ 2405 h 882380"/>
                <a:gd name="connsiteX1" fmla="*/ 390846 w 673860"/>
                <a:gd name="connsiteY1" fmla="*/ 432062 h 882380"/>
                <a:gd name="connsiteX2" fmla="*/ 600167 w 673860"/>
                <a:gd name="connsiteY2" fmla="*/ 663417 h 882380"/>
                <a:gd name="connsiteX3" fmla="*/ 589150 w 673860"/>
                <a:gd name="connsiteY3" fmla="*/ 828670 h 882380"/>
                <a:gd name="connsiteX4" fmla="*/ 644234 w 673860"/>
                <a:gd name="connsiteY4" fmla="*/ 872737 h 882380"/>
                <a:gd name="connsiteX5" fmla="*/ 60340 w 673860"/>
                <a:gd name="connsiteY5" fmla="*/ 663417 h 882380"/>
                <a:gd name="connsiteX6" fmla="*/ 27290 w 673860"/>
                <a:gd name="connsiteY6" fmla="*/ 575282 h 882380"/>
                <a:gd name="connsiteX7" fmla="*/ 137458 w 673860"/>
                <a:gd name="connsiteY7" fmla="*/ 729518 h 882380"/>
                <a:gd name="connsiteX8" fmla="*/ 269661 w 673860"/>
                <a:gd name="connsiteY8" fmla="*/ 641383 h 882380"/>
                <a:gd name="connsiteX9" fmla="*/ 357796 w 673860"/>
                <a:gd name="connsiteY9" fmla="*/ 2405 h 8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3860" h="882380">
                  <a:moveTo>
                    <a:pt x="357796" y="2405"/>
                  </a:moveTo>
                  <a:cubicBezTo>
                    <a:pt x="377993" y="-32482"/>
                    <a:pt x="350451" y="321893"/>
                    <a:pt x="390846" y="432062"/>
                  </a:cubicBezTo>
                  <a:cubicBezTo>
                    <a:pt x="431241" y="542231"/>
                    <a:pt x="567116" y="597316"/>
                    <a:pt x="600167" y="663417"/>
                  </a:cubicBezTo>
                  <a:cubicBezTo>
                    <a:pt x="633218" y="729518"/>
                    <a:pt x="581806" y="793783"/>
                    <a:pt x="589150" y="828670"/>
                  </a:cubicBezTo>
                  <a:cubicBezTo>
                    <a:pt x="596495" y="863557"/>
                    <a:pt x="732369" y="900279"/>
                    <a:pt x="644234" y="872737"/>
                  </a:cubicBezTo>
                  <a:cubicBezTo>
                    <a:pt x="556099" y="845195"/>
                    <a:pt x="163164" y="712993"/>
                    <a:pt x="60340" y="663417"/>
                  </a:cubicBezTo>
                  <a:cubicBezTo>
                    <a:pt x="-42484" y="613841"/>
                    <a:pt x="14437" y="564265"/>
                    <a:pt x="27290" y="575282"/>
                  </a:cubicBezTo>
                  <a:cubicBezTo>
                    <a:pt x="40143" y="586299"/>
                    <a:pt x="97063" y="718501"/>
                    <a:pt x="137458" y="729518"/>
                  </a:cubicBezTo>
                  <a:cubicBezTo>
                    <a:pt x="177853" y="740535"/>
                    <a:pt x="234774" y="758896"/>
                    <a:pt x="269661" y="641383"/>
                  </a:cubicBezTo>
                  <a:cubicBezTo>
                    <a:pt x="304548" y="523870"/>
                    <a:pt x="337599" y="37292"/>
                    <a:pt x="357796" y="2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81F16F09-E32B-8AAA-5EFE-FF6E3AAFCE19}"/>
                </a:ext>
              </a:extLst>
            </p:cNvPr>
            <p:cNvSpPr/>
            <p:nvPr/>
          </p:nvSpPr>
          <p:spPr>
            <a:xfrm>
              <a:off x="2829074" y="2962963"/>
              <a:ext cx="333576" cy="796684"/>
            </a:xfrm>
            <a:custGeom>
              <a:avLst/>
              <a:gdLst>
                <a:gd name="connsiteX0" fmla="*/ 332767 w 333576"/>
                <a:gd name="connsiteY0" fmla="*/ 77692 h 796684"/>
                <a:gd name="connsiteX1" fmla="*/ 299716 w 333576"/>
                <a:gd name="connsiteY1" fmla="*/ 771755 h 796684"/>
                <a:gd name="connsiteX2" fmla="*/ 244632 w 333576"/>
                <a:gd name="connsiteY2" fmla="*/ 562435 h 796684"/>
                <a:gd name="connsiteX3" fmla="*/ 2261 w 333576"/>
                <a:gd name="connsiteY3" fmla="*/ 793789 h 796684"/>
                <a:gd name="connsiteX4" fmla="*/ 123446 w 333576"/>
                <a:gd name="connsiteY4" fmla="*/ 364131 h 796684"/>
                <a:gd name="connsiteX5" fmla="*/ 123446 w 333576"/>
                <a:gd name="connsiteY5" fmla="*/ 209895 h 796684"/>
                <a:gd name="connsiteX6" fmla="*/ 134463 w 333576"/>
                <a:gd name="connsiteY6" fmla="*/ 364131 h 796684"/>
                <a:gd name="connsiteX7" fmla="*/ 211581 w 333576"/>
                <a:gd name="connsiteY7" fmla="*/ 574 h 796684"/>
                <a:gd name="connsiteX8" fmla="*/ 266666 w 333576"/>
                <a:gd name="connsiteY8" fmla="*/ 275996 h 796684"/>
                <a:gd name="connsiteX9" fmla="*/ 332767 w 333576"/>
                <a:gd name="connsiteY9" fmla="*/ 77692 h 796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576" h="796684">
                  <a:moveTo>
                    <a:pt x="332767" y="77692"/>
                  </a:moveTo>
                  <a:cubicBezTo>
                    <a:pt x="338275" y="160318"/>
                    <a:pt x="314405" y="690965"/>
                    <a:pt x="299716" y="771755"/>
                  </a:cubicBezTo>
                  <a:cubicBezTo>
                    <a:pt x="285027" y="852546"/>
                    <a:pt x="294208" y="558763"/>
                    <a:pt x="244632" y="562435"/>
                  </a:cubicBezTo>
                  <a:cubicBezTo>
                    <a:pt x="195056" y="566107"/>
                    <a:pt x="22459" y="826839"/>
                    <a:pt x="2261" y="793789"/>
                  </a:cubicBezTo>
                  <a:cubicBezTo>
                    <a:pt x="-17937" y="760739"/>
                    <a:pt x="103249" y="461447"/>
                    <a:pt x="123446" y="364131"/>
                  </a:cubicBezTo>
                  <a:cubicBezTo>
                    <a:pt x="143643" y="266815"/>
                    <a:pt x="121610" y="209895"/>
                    <a:pt x="123446" y="209895"/>
                  </a:cubicBezTo>
                  <a:cubicBezTo>
                    <a:pt x="125282" y="209895"/>
                    <a:pt x="119774" y="399018"/>
                    <a:pt x="134463" y="364131"/>
                  </a:cubicBezTo>
                  <a:cubicBezTo>
                    <a:pt x="149152" y="329244"/>
                    <a:pt x="189547" y="15263"/>
                    <a:pt x="211581" y="574"/>
                  </a:cubicBezTo>
                  <a:cubicBezTo>
                    <a:pt x="233615" y="-14115"/>
                    <a:pt x="246468" y="257635"/>
                    <a:pt x="266666" y="275996"/>
                  </a:cubicBezTo>
                  <a:cubicBezTo>
                    <a:pt x="286864" y="294357"/>
                    <a:pt x="327259" y="-4934"/>
                    <a:pt x="332767" y="77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95D9052A-C853-6A09-4064-EFE39A96EB6E}"/>
                </a:ext>
              </a:extLst>
            </p:cNvPr>
            <p:cNvSpPr/>
            <p:nvPr/>
          </p:nvSpPr>
          <p:spPr>
            <a:xfrm>
              <a:off x="3332978" y="1299613"/>
              <a:ext cx="1285638" cy="1091878"/>
            </a:xfrm>
            <a:custGeom>
              <a:avLst/>
              <a:gdLst>
                <a:gd name="connsiteX0" fmla="*/ 644111 w 1285638"/>
                <a:gd name="connsiteY0" fmla="*/ 377 h 1091878"/>
                <a:gd name="connsiteX1" fmla="*/ 699195 w 1285638"/>
                <a:gd name="connsiteY1" fmla="*/ 330883 h 1091878"/>
                <a:gd name="connsiteX2" fmla="*/ 985634 w 1285638"/>
                <a:gd name="connsiteY2" fmla="*/ 650373 h 1091878"/>
                <a:gd name="connsiteX3" fmla="*/ 1029702 w 1285638"/>
                <a:gd name="connsiteY3" fmla="*/ 848676 h 1091878"/>
                <a:gd name="connsiteX4" fmla="*/ 1283089 w 1285638"/>
                <a:gd name="connsiteY4" fmla="*/ 1013929 h 1091878"/>
                <a:gd name="connsiteX5" fmla="*/ 853432 w 1285638"/>
                <a:gd name="connsiteY5" fmla="*/ 969862 h 1091878"/>
                <a:gd name="connsiteX6" fmla="*/ 258521 w 1285638"/>
                <a:gd name="connsiteY6" fmla="*/ 1080030 h 1091878"/>
                <a:gd name="connsiteX7" fmla="*/ 214453 w 1285638"/>
                <a:gd name="connsiteY7" fmla="*/ 639356 h 1091878"/>
                <a:gd name="connsiteX8" fmla="*/ 5133 w 1285638"/>
                <a:gd name="connsiteY8" fmla="*/ 308850 h 1091878"/>
                <a:gd name="connsiteX9" fmla="*/ 82251 w 1285638"/>
                <a:gd name="connsiteY9" fmla="*/ 496136 h 1091878"/>
                <a:gd name="connsiteX10" fmla="*/ 280555 w 1285638"/>
                <a:gd name="connsiteY10" fmla="*/ 110546 h 1091878"/>
                <a:gd name="connsiteX11" fmla="*/ 258521 w 1285638"/>
                <a:gd name="connsiteY11" fmla="*/ 396985 h 1091878"/>
                <a:gd name="connsiteX12" fmla="*/ 644111 w 1285638"/>
                <a:gd name="connsiteY12" fmla="*/ 377 h 109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5638" h="1091878">
                  <a:moveTo>
                    <a:pt x="644111" y="377"/>
                  </a:moveTo>
                  <a:cubicBezTo>
                    <a:pt x="717557" y="-10640"/>
                    <a:pt x="642275" y="222550"/>
                    <a:pt x="699195" y="330883"/>
                  </a:cubicBezTo>
                  <a:cubicBezTo>
                    <a:pt x="756115" y="439216"/>
                    <a:pt x="930550" y="564074"/>
                    <a:pt x="985634" y="650373"/>
                  </a:cubicBezTo>
                  <a:cubicBezTo>
                    <a:pt x="1040718" y="736672"/>
                    <a:pt x="980126" y="788083"/>
                    <a:pt x="1029702" y="848676"/>
                  </a:cubicBezTo>
                  <a:cubicBezTo>
                    <a:pt x="1079278" y="909269"/>
                    <a:pt x="1312467" y="993731"/>
                    <a:pt x="1283089" y="1013929"/>
                  </a:cubicBezTo>
                  <a:cubicBezTo>
                    <a:pt x="1253711" y="1034127"/>
                    <a:pt x="1024193" y="958845"/>
                    <a:pt x="853432" y="969862"/>
                  </a:cubicBezTo>
                  <a:cubicBezTo>
                    <a:pt x="682671" y="980879"/>
                    <a:pt x="365018" y="1135114"/>
                    <a:pt x="258521" y="1080030"/>
                  </a:cubicBezTo>
                  <a:cubicBezTo>
                    <a:pt x="152024" y="1024946"/>
                    <a:pt x="256684" y="767886"/>
                    <a:pt x="214453" y="639356"/>
                  </a:cubicBezTo>
                  <a:cubicBezTo>
                    <a:pt x="172222" y="510826"/>
                    <a:pt x="27167" y="332720"/>
                    <a:pt x="5133" y="308850"/>
                  </a:cubicBezTo>
                  <a:cubicBezTo>
                    <a:pt x="-16901" y="284980"/>
                    <a:pt x="36347" y="529187"/>
                    <a:pt x="82251" y="496136"/>
                  </a:cubicBezTo>
                  <a:cubicBezTo>
                    <a:pt x="128155" y="463085"/>
                    <a:pt x="251177" y="127071"/>
                    <a:pt x="280555" y="110546"/>
                  </a:cubicBezTo>
                  <a:cubicBezTo>
                    <a:pt x="309933" y="94021"/>
                    <a:pt x="197928" y="409838"/>
                    <a:pt x="258521" y="396985"/>
                  </a:cubicBezTo>
                  <a:cubicBezTo>
                    <a:pt x="319114" y="384132"/>
                    <a:pt x="570665" y="11394"/>
                    <a:pt x="644111" y="3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47786525-7414-3DE8-BD4F-49AACF0AC1E4}"/>
                </a:ext>
              </a:extLst>
            </p:cNvPr>
            <p:cNvSpPr/>
            <p:nvPr/>
          </p:nvSpPr>
          <p:spPr>
            <a:xfrm>
              <a:off x="5210955" y="1598388"/>
              <a:ext cx="1404423" cy="343854"/>
            </a:xfrm>
            <a:custGeom>
              <a:avLst/>
              <a:gdLst>
                <a:gd name="connsiteX0" fmla="*/ 23 w 1404423"/>
                <a:gd name="connsiteY0" fmla="*/ 10075 h 343854"/>
                <a:gd name="connsiteX1" fmla="*/ 627985 w 1404423"/>
                <a:gd name="connsiteY1" fmla="*/ 43125 h 343854"/>
                <a:gd name="connsiteX2" fmla="*/ 705103 w 1404423"/>
                <a:gd name="connsiteY2" fmla="*/ 131260 h 343854"/>
                <a:gd name="connsiteX3" fmla="*/ 892390 w 1404423"/>
                <a:gd name="connsiteY3" fmla="*/ 87193 h 343854"/>
                <a:gd name="connsiteX4" fmla="*/ 1399165 w 1404423"/>
                <a:gd name="connsiteY4" fmla="*/ 340581 h 343854"/>
                <a:gd name="connsiteX5" fmla="*/ 1123744 w 1404423"/>
                <a:gd name="connsiteY5" fmla="*/ 230412 h 343854"/>
                <a:gd name="connsiteX6" fmla="*/ 605951 w 1404423"/>
                <a:gd name="connsiteY6" fmla="*/ 219395 h 343854"/>
                <a:gd name="connsiteX7" fmla="*/ 23 w 1404423"/>
                <a:gd name="connsiteY7" fmla="*/ 10075 h 3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4423" h="343854">
                  <a:moveTo>
                    <a:pt x="23" y="10075"/>
                  </a:moveTo>
                  <a:cubicBezTo>
                    <a:pt x="3695" y="-19303"/>
                    <a:pt x="510472" y="22928"/>
                    <a:pt x="627985" y="43125"/>
                  </a:cubicBezTo>
                  <a:cubicBezTo>
                    <a:pt x="745498" y="63323"/>
                    <a:pt x="661036" y="123915"/>
                    <a:pt x="705103" y="131260"/>
                  </a:cubicBezTo>
                  <a:cubicBezTo>
                    <a:pt x="749171" y="138605"/>
                    <a:pt x="776713" y="52306"/>
                    <a:pt x="892390" y="87193"/>
                  </a:cubicBezTo>
                  <a:cubicBezTo>
                    <a:pt x="1008067" y="122080"/>
                    <a:pt x="1360606" y="316711"/>
                    <a:pt x="1399165" y="340581"/>
                  </a:cubicBezTo>
                  <a:cubicBezTo>
                    <a:pt x="1437724" y="364451"/>
                    <a:pt x="1255946" y="250610"/>
                    <a:pt x="1123744" y="230412"/>
                  </a:cubicBezTo>
                  <a:cubicBezTo>
                    <a:pt x="991542" y="210214"/>
                    <a:pt x="787729" y="256118"/>
                    <a:pt x="605951" y="219395"/>
                  </a:cubicBezTo>
                  <a:cubicBezTo>
                    <a:pt x="424173" y="182672"/>
                    <a:pt x="-3649" y="39453"/>
                    <a:pt x="23" y="10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88B3C563-3007-9B07-80DC-2AE93014F2B8}"/>
                </a:ext>
              </a:extLst>
            </p:cNvPr>
            <p:cNvSpPr/>
            <p:nvPr/>
          </p:nvSpPr>
          <p:spPr>
            <a:xfrm>
              <a:off x="2683036" y="1550808"/>
              <a:ext cx="915308" cy="1123615"/>
            </a:xfrm>
            <a:custGeom>
              <a:avLst/>
              <a:gdLst>
                <a:gd name="connsiteX0" fmla="*/ 500839 w 915308"/>
                <a:gd name="connsiteY0" fmla="*/ 2570 h 1123615"/>
                <a:gd name="connsiteX1" fmla="*/ 346603 w 915308"/>
                <a:gd name="connsiteY1" fmla="*/ 630532 h 1123615"/>
                <a:gd name="connsiteX2" fmla="*/ 908463 w 915308"/>
                <a:gd name="connsiteY2" fmla="*/ 994088 h 1123615"/>
                <a:gd name="connsiteX3" fmla="*/ 655075 w 915308"/>
                <a:gd name="connsiteY3" fmla="*/ 1027139 h 1123615"/>
                <a:gd name="connsiteX4" fmla="*/ 599991 w 915308"/>
                <a:gd name="connsiteY4" fmla="*/ 1115274 h 1123615"/>
                <a:gd name="connsiteX5" fmla="*/ 38130 w 915308"/>
                <a:gd name="connsiteY5" fmla="*/ 795785 h 1123615"/>
                <a:gd name="connsiteX6" fmla="*/ 49147 w 915308"/>
                <a:gd name="connsiteY6" fmla="*/ 432228 h 1123615"/>
                <a:gd name="connsiteX7" fmla="*/ 38130 w 915308"/>
                <a:gd name="connsiteY7" fmla="*/ 586464 h 1123615"/>
                <a:gd name="connsiteX8" fmla="*/ 203383 w 915308"/>
                <a:gd name="connsiteY8" fmla="*/ 145790 h 1123615"/>
                <a:gd name="connsiteX9" fmla="*/ 159316 w 915308"/>
                <a:gd name="connsiteY9" fmla="*/ 542397 h 1123615"/>
                <a:gd name="connsiteX10" fmla="*/ 302535 w 915308"/>
                <a:gd name="connsiteY10" fmla="*/ 200874 h 1123615"/>
                <a:gd name="connsiteX11" fmla="*/ 236434 w 915308"/>
                <a:gd name="connsiteY11" fmla="*/ 399178 h 1123615"/>
                <a:gd name="connsiteX12" fmla="*/ 500839 w 915308"/>
                <a:gd name="connsiteY12" fmla="*/ 2570 h 112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5308" h="1123615">
                  <a:moveTo>
                    <a:pt x="500839" y="2570"/>
                  </a:moveTo>
                  <a:cubicBezTo>
                    <a:pt x="519200" y="41129"/>
                    <a:pt x="278666" y="465279"/>
                    <a:pt x="346603" y="630532"/>
                  </a:cubicBezTo>
                  <a:cubicBezTo>
                    <a:pt x="414540" y="795785"/>
                    <a:pt x="857051" y="927987"/>
                    <a:pt x="908463" y="994088"/>
                  </a:cubicBezTo>
                  <a:cubicBezTo>
                    <a:pt x="959875" y="1060189"/>
                    <a:pt x="706487" y="1006941"/>
                    <a:pt x="655075" y="1027139"/>
                  </a:cubicBezTo>
                  <a:cubicBezTo>
                    <a:pt x="603663" y="1047337"/>
                    <a:pt x="702815" y="1153833"/>
                    <a:pt x="599991" y="1115274"/>
                  </a:cubicBezTo>
                  <a:cubicBezTo>
                    <a:pt x="497167" y="1076715"/>
                    <a:pt x="129937" y="909626"/>
                    <a:pt x="38130" y="795785"/>
                  </a:cubicBezTo>
                  <a:cubicBezTo>
                    <a:pt x="-53677" y="681944"/>
                    <a:pt x="49147" y="467115"/>
                    <a:pt x="49147" y="432228"/>
                  </a:cubicBezTo>
                  <a:cubicBezTo>
                    <a:pt x="49147" y="397341"/>
                    <a:pt x="12424" y="634204"/>
                    <a:pt x="38130" y="586464"/>
                  </a:cubicBezTo>
                  <a:cubicBezTo>
                    <a:pt x="63836" y="538724"/>
                    <a:pt x="183185" y="153134"/>
                    <a:pt x="203383" y="145790"/>
                  </a:cubicBezTo>
                  <a:cubicBezTo>
                    <a:pt x="223581" y="138446"/>
                    <a:pt x="142791" y="533216"/>
                    <a:pt x="159316" y="542397"/>
                  </a:cubicBezTo>
                  <a:cubicBezTo>
                    <a:pt x="175841" y="551578"/>
                    <a:pt x="289682" y="224744"/>
                    <a:pt x="302535" y="200874"/>
                  </a:cubicBezTo>
                  <a:cubicBezTo>
                    <a:pt x="315388" y="177004"/>
                    <a:pt x="203383" y="426720"/>
                    <a:pt x="236434" y="399178"/>
                  </a:cubicBezTo>
                  <a:cubicBezTo>
                    <a:pt x="269485" y="371636"/>
                    <a:pt x="482478" y="-35989"/>
                    <a:pt x="500839" y="2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85DC856B-182D-074C-1598-29A6D5DD1574}"/>
                </a:ext>
              </a:extLst>
            </p:cNvPr>
            <p:cNvSpPr/>
            <p:nvPr/>
          </p:nvSpPr>
          <p:spPr>
            <a:xfrm>
              <a:off x="2720599" y="3029228"/>
              <a:ext cx="476376" cy="965310"/>
            </a:xfrm>
            <a:custGeom>
              <a:avLst/>
              <a:gdLst>
                <a:gd name="connsiteX0" fmla="*/ 474293 w 476376"/>
                <a:gd name="connsiteY0" fmla="*/ 958878 h 965310"/>
                <a:gd name="connsiteX1" fmla="*/ 110736 w 476376"/>
                <a:gd name="connsiteY1" fmla="*/ 826676 h 965310"/>
                <a:gd name="connsiteX2" fmla="*/ 77685 w 476376"/>
                <a:gd name="connsiteY2" fmla="*/ 275832 h 965310"/>
                <a:gd name="connsiteX3" fmla="*/ 567 w 476376"/>
                <a:gd name="connsiteY3" fmla="*/ 463119 h 965310"/>
                <a:gd name="connsiteX4" fmla="*/ 121753 w 476376"/>
                <a:gd name="connsiteY4" fmla="*/ 411 h 965310"/>
                <a:gd name="connsiteX5" fmla="*/ 66668 w 476376"/>
                <a:gd name="connsiteY5" fmla="*/ 374984 h 965310"/>
                <a:gd name="connsiteX6" fmla="*/ 198871 w 476376"/>
                <a:gd name="connsiteY6" fmla="*/ 33461 h 965310"/>
                <a:gd name="connsiteX7" fmla="*/ 176837 w 476376"/>
                <a:gd name="connsiteY7" fmla="*/ 650406 h 965310"/>
                <a:gd name="connsiteX8" fmla="*/ 298023 w 476376"/>
                <a:gd name="connsiteY8" fmla="*/ 661423 h 965310"/>
                <a:gd name="connsiteX9" fmla="*/ 353107 w 476376"/>
                <a:gd name="connsiteY9" fmla="*/ 386001 h 965310"/>
                <a:gd name="connsiteX10" fmla="*/ 419208 w 476376"/>
                <a:gd name="connsiteY10" fmla="*/ 672439 h 965310"/>
                <a:gd name="connsiteX11" fmla="*/ 264972 w 476376"/>
                <a:gd name="connsiteY11" fmla="*/ 683456 h 965310"/>
                <a:gd name="connsiteX12" fmla="*/ 474293 w 476376"/>
                <a:gd name="connsiteY12" fmla="*/ 958878 h 9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6376" h="965310">
                  <a:moveTo>
                    <a:pt x="474293" y="958878"/>
                  </a:moveTo>
                  <a:cubicBezTo>
                    <a:pt x="448587" y="982748"/>
                    <a:pt x="176837" y="940517"/>
                    <a:pt x="110736" y="826676"/>
                  </a:cubicBezTo>
                  <a:cubicBezTo>
                    <a:pt x="44635" y="712835"/>
                    <a:pt x="96046" y="336425"/>
                    <a:pt x="77685" y="275832"/>
                  </a:cubicBezTo>
                  <a:cubicBezTo>
                    <a:pt x="59324" y="215239"/>
                    <a:pt x="-6778" y="509022"/>
                    <a:pt x="567" y="463119"/>
                  </a:cubicBezTo>
                  <a:cubicBezTo>
                    <a:pt x="7912" y="417215"/>
                    <a:pt x="110736" y="15100"/>
                    <a:pt x="121753" y="411"/>
                  </a:cubicBezTo>
                  <a:cubicBezTo>
                    <a:pt x="132770" y="-14278"/>
                    <a:pt x="53815" y="369476"/>
                    <a:pt x="66668" y="374984"/>
                  </a:cubicBezTo>
                  <a:cubicBezTo>
                    <a:pt x="79521" y="380492"/>
                    <a:pt x="180509" y="-12443"/>
                    <a:pt x="198871" y="33461"/>
                  </a:cubicBezTo>
                  <a:cubicBezTo>
                    <a:pt x="217232" y="79365"/>
                    <a:pt x="160312" y="545746"/>
                    <a:pt x="176837" y="650406"/>
                  </a:cubicBezTo>
                  <a:cubicBezTo>
                    <a:pt x="193362" y="755066"/>
                    <a:pt x="268645" y="705491"/>
                    <a:pt x="298023" y="661423"/>
                  </a:cubicBezTo>
                  <a:cubicBezTo>
                    <a:pt x="327401" y="617355"/>
                    <a:pt x="332909" y="384165"/>
                    <a:pt x="353107" y="386001"/>
                  </a:cubicBezTo>
                  <a:cubicBezTo>
                    <a:pt x="373304" y="387837"/>
                    <a:pt x="433897" y="622863"/>
                    <a:pt x="419208" y="672439"/>
                  </a:cubicBezTo>
                  <a:cubicBezTo>
                    <a:pt x="404519" y="722015"/>
                    <a:pt x="250283" y="639389"/>
                    <a:pt x="264972" y="683456"/>
                  </a:cubicBezTo>
                  <a:cubicBezTo>
                    <a:pt x="279661" y="727523"/>
                    <a:pt x="499999" y="935008"/>
                    <a:pt x="474293" y="958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A6041F56-D423-4840-E63C-E098FDB00599}"/>
                </a:ext>
              </a:extLst>
            </p:cNvPr>
            <p:cNvSpPr/>
            <p:nvPr/>
          </p:nvSpPr>
          <p:spPr>
            <a:xfrm>
              <a:off x="4957263" y="2059185"/>
              <a:ext cx="1763936" cy="1755682"/>
            </a:xfrm>
            <a:custGeom>
              <a:avLst/>
              <a:gdLst>
                <a:gd name="connsiteX0" fmla="*/ 327 w 1763936"/>
                <a:gd name="connsiteY0" fmla="*/ 969 h 1755682"/>
                <a:gd name="connsiteX1" fmla="*/ 308800 w 1763936"/>
                <a:gd name="connsiteY1" fmla="*/ 485711 h 1755682"/>
                <a:gd name="connsiteX2" fmla="*/ 297783 w 1763936"/>
                <a:gd name="connsiteY2" fmla="*/ 1091639 h 1755682"/>
                <a:gd name="connsiteX3" fmla="*/ 352867 w 1763936"/>
                <a:gd name="connsiteY3" fmla="*/ 1752651 h 1755682"/>
                <a:gd name="connsiteX4" fmla="*/ 639306 w 1763936"/>
                <a:gd name="connsiteY4" fmla="*/ 1322993 h 1755682"/>
                <a:gd name="connsiteX5" fmla="*/ 969812 w 1763936"/>
                <a:gd name="connsiteY5" fmla="*/ 981470 h 1755682"/>
                <a:gd name="connsiteX6" fmla="*/ 1763026 w 1763936"/>
                <a:gd name="connsiteY6" fmla="*/ 375543 h 1755682"/>
                <a:gd name="connsiteX7" fmla="*/ 1113031 w 1763936"/>
                <a:gd name="connsiteY7" fmla="*/ 838251 h 1755682"/>
                <a:gd name="connsiteX8" fmla="*/ 429985 w 1763936"/>
                <a:gd name="connsiteY8" fmla="*/ 1389095 h 1755682"/>
                <a:gd name="connsiteX9" fmla="*/ 474053 w 1763936"/>
                <a:gd name="connsiteY9" fmla="*/ 529779 h 1755682"/>
                <a:gd name="connsiteX10" fmla="*/ 374901 w 1763936"/>
                <a:gd name="connsiteY10" fmla="*/ 364526 h 1755682"/>
                <a:gd name="connsiteX11" fmla="*/ 327 w 1763936"/>
                <a:gd name="connsiteY11" fmla="*/ 969 h 175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3936" h="1755682">
                  <a:moveTo>
                    <a:pt x="327" y="969"/>
                  </a:moveTo>
                  <a:cubicBezTo>
                    <a:pt x="-10690" y="21166"/>
                    <a:pt x="259224" y="303933"/>
                    <a:pt x="308800" y="485711"/>
                  </a:cubicBezTo>
                  <a:cubicBezTo>
                    <a:pt x="358376" y="667489"/>
                    <a:pt x="290439" y="880482"/>
                    <a:pt x="297783" y="1091639"/>
                  </a:cubicBezTo>
                  <a:cubicBezTo>
                    <a:pt x="305128" y="1302796"/>
                    <a:pt x="295947" y="1714092"/>
                    <a:pt x="352867" y="1752651"/>
                  </a:cubicBezTo>
                  <a:cubicBezTo>
                    <a:pt x="409787" y="1791210"/>
                    <a:pt x="536482" y="1451523"/>
                    <a:pt x="639306" y="1322993"/>
                  </a:cubicBezTo>
                  <a:cubicBezTo>
                    <a:pt x="742130" y="1194463"/>
                    <a:pt x="782525" y="1139378"/>
                    <a:pt x="969812" y="981470"/>
                  </a:cubicBezTo>
                  <a:cubicBezTo>
                    <a:pt x="1157099" y="823562"/>
                    <a:pt x="1739156" y="399413"/>
                    <a:pt x="1763026" y="375543"/>
                  </a:cubicBezTo>
                  <a:cubicBezTo>
                    <a:pt x="1786896" y="351673"/>
                    <a:pt x="1335204" y="669326"/>
                    <a:pt x="1113031" y="838251"/>
                  </a:cubicBezTo>
                  <a:cubicBezTo>
                    <a:pt x="890858" y="1007176"/>
                    <a:pt x="536481" y="1440507"/>
                    <a:pt x="429985" y="1389095"/>
                  </a:cubicBezTo>
                  <a:cubicBezTo>
                    <a:pt x="323489" y="1337683"/>
                    <a:pt x="483234" y="700541"/>
                    <a:pt x="474053" y="529779"/>
                  </a:cubicBezTo>
                  <a:cubicBezTo>
                    <a:pt x="464872" y="359018"/>
                    <a:pt x="453855" y="447152"/>
                    <a:pt x="374901" y="364526"/>
                  </a:cubicBezTo>
                  <a:cubicBezTo>
                    <a:pt x="295947" y="281900"/>
                    <a:pt x="11344" y="-19228"/>
                    <a:pt x="327" y="9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2B4BDEEB-3208-AB4B-F8AF-889E4E98A4A9}"/>
                </a:ext>
              </a:extLst>
            </p:cNvPr>
            <p:cNvSpPr/>
            <p:nvPr/>
          </p:nvSpPr>
          <p:spPr>
            <a:xfrm>
              <a:off x="5387246" y="2184768"/>
              <a:ext cx="1411260" cy="525950"/>
            </a:xfrm>
            <a:custGeom>
              <a:avLst/>
              <a:gdLst>
                <a:gd name="connsiteX0" fmla="*/ 2 w 1411260"/>
                <a:gd name="connsiteY0" fmla="*/ 84707 h 525950"/>
                <a:gd name="connsiteX1" fmla="*/ 991520 w 1411260"/>
                <a:gd name="connsiteY1" fmla="*/ 62673 h 525950"/>
                <a:gd name="connsiteX2" fmla="*/ 804234 w 1411260"/>
                <a:gd name="connsiteY2" fmla="*/ 7589 h 525950"/>
                <a:gd name="connsiteX3" fmla="*/ 11019 w 1411260"/>
                <a:gd name="connsiteY3" fmla="*/ 7589 h 525950"/>
                <a:gd name="connsiteX4" fmla="*/ 1134740 w 1411260"/>
                <a:gd name="connsiteY4" fmla="*/ 73690 h 525950"/>
                <a:gd name="connsiteX5" fmla="*/ 1244908 w 1411260"/>
                <a:gd name="connsiteY5" fmla="*/ 7589 h 525950"/>
                <a:gd name="connsiteX6" fmla="*/ 1388127 w 1411260"/>
                <a:gd name="connsiteY6" fmla="*/ 106740 h 525950"/>
                <a:gd name="connsiteX7" fmla="*/ 716099 w 1411260"/>
                <a:gd name="connsiteY7" fmla="*/ 525381 h 525950"/>
                <a:gd name="connsiteX8" fmla="*/ 1002537 w 1411260"/>
                <a:gd name="connsiteY8" fmla="*/ 194875 h 525950"/>
                <a:gd name="connsiteX9" fmla="*/ 2 w 1411260"/>
                <a:gd name="connsiteY9" fmla="*/ 84707 h 52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1260" h="525950">
                  <a:moveTo>
                    <a:pt x="2" y="84707"/>
                  </a:moveTo>
                  <a:cubicBezTo>
                    <a:pt x="-1834" y="62673"/>
                    <a:pt x="857481" y="75526"/>
                    <a:pt x="991520" y="62673"/>
                  </a:cubicBezTo>
                  <a:cubicBezTo>
                    <a:pt x="1125559" y="49820"/>
                    <a:pt x="967651" y="16770"/>
                    <a:pt x="804234" y="7589"/>
                  </a:cubicBezTo>
                  <a:cubicBezTo>
                    <a:pt x="640817" y="-1592"/>
                    <a:pt x="-44065" y="-3428"/>
                    <a:pt x="11019" y="7589"/>
                  </a:cubicBezTo>
                  <a:cubicBezTo>
                    <a:pt x="66103" y="18606"/>
                    <a:pt x="929092" y="73690"/>
                    <a:pt x="1134740" y="73690"/>
                  </a:cubicBezTo>
                  <a:cubicBezTo>
                    <a:pt x="1340388" y="73690"/>
                    <a:pt x="1202677" y="2081"/>
                    <a:pt x="1244908" y="7589"/>
                  </a:cubicBezTo>
                  <a:cubicBezTo>
                    <a:pt x="1287139" y="13097"/>
                    <a:pt x="1476262" y="20441"/>
                    <a:pt x="1388127" y="106740"/>
                  </a:cubicBezTo>
                  <a:cubicBezTo>
                    <a:pt x="1299992" y="193039"/>
                    <a:pt x="780364" y="510692"/>
                    <a:pt x="716099" y="525381"/>
                  </a:cubicBezTo>
                  <a:cubicBezTo>
                    <a:pt x="651834" y="540070"/>
                    <a:pt x="1120050" y="266484"/>
                    <a:pt x="1002537" y="194875"/>
                  </a:cubicBezTo>
                  <a:cubicBezTo>
                    <a:pt x="885024" y="123266"/>
                    <a:pt x="1838" y="106741"/>
                    <a:pt x="2" y="847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 1585">
              <a:extLst>
                <a:ext uri="{FF2B5EF4-FFF2-40B4-BE49-F238E27FC236}">
                  <a16:creationId xmlns:a16="http://schemas.microsoft.com/office/drawing/2014/main" id="{FA9266CE-B41E-BAAE-31F9-3C6C6B6A2DB6}"/>
                </a:ext>
              </a:extLst>
            </p:cNvPr>
            <p:cNvSpPr/>
            <p:nvPr/>
          </p:nvSpPr>
          <p:spPr>
            <a:xfrm>
              <a:off x="4098776" y="4168506"/>
              <a:ext cx="469761" cy="66911"/>
            </a:xfrm>
            <a:custGeom>
              <a:avLst/>
              <a:gdLst>
                <a:gd name="connsiteX0" fmla="*/ 378 w 469761"/>
                <a:gd name="connsiteY0" fmla="*/ 14092 h 66911"/>
                <a:gd name="connsiteX1" fmla="*/ 264616 w 469761"/>
                <a:gd name="connsiteY1" fmla="*/ 27999 h 66911"/>
                <a:gd name="connsiteX2" fmla="*/ 240278 w 469761"/>
                <a:gd name="connsiteY2" fmla="*/ 66244 h 66911"/>
                <a:gd name="connsiteX3" fmla="*/ 361966 w 469761"/>
                <a:gd name="connsiteY3" fmla="*/ 52337 h 66911"/>
                <a:gd name="connsiteX4" fmla="*/ 469747 w 469761"/>
                <a:gd name="connsiteY4" fmla="*/ 52337 h 66911"/>
                <a:gd name="connsiteX5" fmla="*/ 355013 w 469761"/>
                <a:gd name="connsiteY5" fmla="*/ 41906 h 66911"/>
                <a:gd name="connsiteX6" fmla="*/ 198556 w 469761"/>
                <a:gd name="connsiteY6" fmla="*/ 21045 h 66911"/>
                <a:gd name="connsiteX7" fmla="*/ 205510 w 469761"/>
                <a:gd name="connsiteY7" fmla="*/ 184 h 66911"/>
                <a:gd name="connsiteX8" fmla="*/ 378 w 469761"/>
                <a:gd name="connsiteY8" fmla="*/ 14092 h 6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761" h="66911">
                  <a:moveTo>
                    <a:pt x="378" y="14092"/>
                  </a:moveTo>
                  <a:cubicBezTo>
                    <a:pt x="10229" y="18728"/>
                    <a:pt x="224633" y="19307"/>
                    <a:pt x="264616" y="27999"/>
                  </a:cubicBezTo>
                  <a:cubicBezTo>
                    <a:pt x="304599" y="36691"/>
                    <a:pt x="224053" y="62188"/>
                    <a:pt x="240278" y="66244"/>
                  </a:cubicBezTo>
                  <a:cubicBezTo>
                    <a:pt x="256503" y="70300"/>
                    <a:pt x="323721" y="54655"/>
                    <a:pt x="361966" y="52337"/>
                  </a:cubicBezTo>
                  <a:cubicBezTo>
                    <a:pt x="400211" y="50019"/>
                    <a:pt x="470906" y="54075"/>
                    <a:pt x="469747" y="52337"/>
                  </a:cubicBezTo>
                  <a:cubicBezTo>
                    <a:pt x="468588" y="50599"/>
                    <a:pt x="400211" y="47121"/>
                    <a:pt x="355013" y="41906"/>
                  </a:cubicBezTo>
                  <a:cubicBezTo>
                    <a:pt x="309815" y="36691"/>
                    <a:pt x="223473" y="27999"/>
                    <a:pt x="198556" y="21045"/>
                  </a:cubicBezTo>
                  <a:cubicBezTo>
                    <a:pt x="173639" y="14091"/>
                    <a:pt x="235063" y="1922"/>
                    <a:pt x="205510" y="184"/>
                  </a:cubicBezTo>
                  <a:cubicBezTo>
                    <a:pt x="175957" y="-1554"/>
                    <a:pt x="-9473" y="9456"/>
                    <a:pt x="378" y="14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693D9AAC-8AB5-3AF8-5FDD-7E78964FD9DF}"/>
                </a:ext>
              </a:extLst>
            </p:cNvPr>
            <p:cNvSpPr/>
            <p:nvPr/>
          </p:nvSpPr>
          <p:spPr>
            <a:xfrm>
              <a:off x="3900143" y="4305481"/>
              <a:ext cx="212919" cy="360507"/>
            </a:xfrm>
            <a:custGeom>
              <a:avLst/>
              <a:gdLst>
                <a:gd name="connsiteX0" fmla="*/ 46032 w 212919"/>
                <a:gd name="connsiteY0" fmla="*/ 2282 h 360507"/>
                <a:gd name="connsiteX1" fmla="*/ 833 w 212919"/>
                <a:gd name="connsiteY1" fmla="*/ 297810 h 360507"/>
                <a:gd name="connsiteX2" fmla="*/ 66893 w 212919"/>
                <a:gd name="connsiteY2" fmla="*/ 318671 h 360507"/>
                <a:gd name="connsiteX3" fmla="*/ 94707 w 212919"/>
                <a:gd name="connsiteY3" fmla="*/ 360393 h 360507"/>
                <a:gd name="connsiteX4" fmla="*/ 112091 w 212919"/>
                <a:gd name="connsiteY4" fmla="*/ 304764 h 360507"/>
                <a:gd name="connsiteX5" fmla="*/ 212919 w 212919"/>
                <a:gd name="connsiteY5" fmla="*/ 332578 h 360507"/>
                <a:gd name="connsiteX6" fmla="*/ 112091 w 212919"/>
                <a:gd name="connsiteY6" fmla="*/ 290857 h 360507"/>
                <a:gd name="connsiteX7" fmla="*/ 833 w 212919"/>
                <a:gd name="connsiteY7" fmla="*/ 256089 h 360507"/>
                <a:gd name="connsiteX8" fmla="*/ 59939 w 212919"/>
                <a:gd name="connsiteY8" fmla="*/ 144831 h 360507"/>
                <a:gd name="connsiteX9" fmla="*/ 35601 w 212919"/>
                <a:gd name="connsiteY9" fmla="*/ 158738 h 360507"/>
                <a:gd name="connsiteX10" fmla="*/ 46032 w 212919"/>
                <a:gd name="connsiteY10" fmla="*/ 2282 h 36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919" h="360507">
                  <a:moveTo>
                    <a:pt x="46032" y="2282"/>
                  </a:moveTo>
                  <a:cubicBezTo>
                    <a:pt x="40237" y="25461"/>
                    <a:pt x="-2644" y="245079"/>
                    <a:pt x="833" y="297810"/>
                  </a:cubicBezTo>
                  <a:cubicBezTo>
                    <a:pt x="4310" y="350541"/>
                    <a:pt x="51247" y="308241"/>
                    <a:pt x="66893" y="318671"/>
                  </a:cubicBezTo>
                  <a:cubicBezTo>
                    <a:pt x="82539" y="329101"/>
                    <a:pt x="87174" y="362711"/>
                    <a:pt x="94707" y="360393"/>
                  </a:cubicBezTo>
                  <a:cubicBezTo>
                    <a:pt x="102240" y="358075"/>
                    <a:pt x="92389" y="309400"/>
                    <a:pt x="112091" y="304764"/>
                  </a:cubicBezTo>
                  <a:cubicBezTo>
                    <a:pt x="131793" y="300128"/>
                    <a:pt x="212919" y="334896"/>
                    <a:pt x="212919" y="332578"/>
                  </a:cubicBezTo>
                  <a:cubicBezTo>
                    <a:pt x="212919" y="330260"/>
                    <a:pt x="147438" y="303605"/>
                    <a:pt x="112091" y="290857"/>
                  </a:cubicBezTo>
                  <a:cubicBezTo>
                    <a:pt x="76744" y="278109"/>
                    <a:pt x="9525" y="280426"/>
                    <a:pt x="833" y="256089"/>
                  </a:cubicBezTo>
                  <a:cubicBezTo>
                    <a:pt x="-7859" y="231752"/>
                    <a:pt x="54144" y="161056"/>
                    <a:pt x="59939" y="144831"/>
                  </a:cubicBezTo>
                  <a:cubicBezTo>
                    <a:pt x="65734" y="128606"/>
                    <a:pt x="35022" y="177860"/>
                    <a:pt x="35601" y="158738"/>
                  </a:cubicBezTo>
                  <a:cubicBezTo>
                    <a:pt x="36180" y="139616"/>
                    <a:pt x="51827" y="-20897"/>
                    <a:pt x="46032" y="22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A0260B7F-12BC-17A0-817D-27129BCBB5AE}"/>
                </a:ext>
              </a:extLst>
            </p:cNvPr>
            <p:cNvSpPr/>
            <p:nvPr/>
          </p:nvSpPr>
          <p:spPr>
            <a:xfrm>
              <a:off x="4157469" y="4498822"/>
              <a:ext cx="265031" cy="344662"/>
            </a:xfrm>
            <a:custGeom>
              <a:avLst/>
              <a:gdLst>
                <a:gd name="connsiteX0" fmla="*/ 791 w 265031"/>
                <a:gd name="connsiteY0" fmla="*/ 165 h 344662"/>
                <a:gd name="connsiteX1" fmla="*/ 188539 w 265031"/>
                <a:gd name="connsiteY1" fmla="*/ 146191 h 344662"/>
                <a:gd name="connsiteX2" fmla="*/ 181585 w 265031"/>
                <a:gd name="connsiteY2" fmla="*/ 191389 h 344662"/>
                <a:gd name="connsiteX3" fmla="*/ 265028 w 265031"/>
                <a:gd name="connsiteY3" fmla="*/ 229634 h 344662"/>
                <a:gd name="connsiteX4" fmla="*/ 178108 w 265031"/>
                <a:gd name="connsiteY4" fmla="*/ 215727 h 344662"/>
                <a:gd name="connsiteX5" fmla="*/ 91188 w 265031"/>
                <a:gd name="connsiteY5" fmla="*/ 344369 h 344662"/>
                <a:gd name="connsiteX6" fmla="*/ 122479 w 265031"/>
                <a:gd name="connsiteY6" fmla="*/ 247018 h 344662"/>
                <a:gd name="connsiteX7" fmla="*/ 70327 w 265031"/>
                <a:gd name="connsiteY7" fmla="*/ 121853 h 344662"/>
                <a:gd name="connsiteX8" fmla="*/ 119002 w 265031"/>
                <a:gd name="connsiteY8" fmla="*/ 177482 h 344662"/>
                <a:gd name="connsiteX9" fmla="*/ 791 w 265031"/>
                <a:gd name="connsiteY9" fmla="*/ 165 h 34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031" h="344662">
                  <a:moveTo>
                    <a:pt x="791" y="165"/>
                  </a:moveTo>
                  <a:cubicBezTo>
                    <a:pt x="12380" y="-5050"/>
                    <a:pt x="158407" y="114320"/>
                    <a:pt x="188539" y="146191"/>
                  </a:cubicBezTo>
                  <a:cubicBezTo>
                    <a:pt x="218671" y="178062"/>
                    <a:pt x="168837" y="177482"/>
                    <a:pt x="181585" y="191389"/>
                  </a:cubicBezTo>
                  <a:cubicBezTo>
                    <a:pt x="194333" y="205296"/>
                    <a:pt x="265608" y="225578"/>
                    <a:pt x="265028" y="229634"/>
                  </a:cubicBezTo>
                  <a:cubicBezTo>
                    <a:pt x="264448" y="233690"/>
                    <a:pt x="207081" y="196605"/>
                    <a:pt x="178108" y="215727"/>
                  </a:cubicBezTo>
                  <a:cubicBezTo>
                    <a:pt x="149135" y="234849"/>
                    <a:pt x="100460" y="339154"/>
                    <a:pt x="91188" y="344369"/>
                  </a:cubicBezTo>
                  <a:cubicBezTo>
                    <a:pt x="81917" y="349584"/>
                    <a:pt x="125956" y="284104"/>
                    <a:pt x="122479" y="247018"/>
                  </a:cubicBezTo>
                  <a:cubicBezTo>
                    <a:pt x="119002" y="209932"/>
                    <a:pt x="70906" y="133442"/>
                    <a:pt x="70327" y="121853"/>
                  </a:cubicBezTo>
                  <a:cubicBezTo>
                    <a:pt x="69748" y="110264"/>
                    <a:pt x="129432" y="192548"/>
                    <a:pt x="119002" y="177482"/>
                  </a:cubicBezTo>
                  <a:cubicBezTo>
                    <a:pt x="108572" y="162416"/>
                    <a:pt x="-10798" y="5380"/>
                    <a:pt x="791" y="1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28F4F7AE-8BEE-AA3B-5B84-80E91058267A}"/>
                </a:ext>
              </a:extLst>
            </p:cNvPr>
            <p:cNvSpPr/>
            <p:nvPr/>
          </p:nvSpPr>
          <p:spPr>
            <a:xfrm>
              <a:off x="4149837" y="4898756"/>
              <a:ext cx="110338" cy="100963"/>
            </a:xfrm>
            <a:custGeom>
              <a:avLst/>
              <a:gdLst>
                <a:gd name="connsiteX0" fmla="*/ 1469 w 110338"/>
                <a:gd name="connsiteY0" fmla="*/ 64 h 100963"/>
                <a:gd name="connsiteX1" fmla="*/ 98820 w 110338"/>
                <a:gd name="connsiteY1" fmla="*/ 55693 h 100963"/>
                <a:gd name="connsiteX2" fmla="*/ 102297 w 110338"/>
                <a:gd name="connsiteY2" fmla="*/ 100891 h 100963"/>
                <a:gd name="connsiteX3" fmla="*/ 43191 w 110338"/>
                <a:gd name="connsiteY3" fmla="*/ 45262 h 100963"/>
                <a:gd name="connsiteX4" fmla="*/ 1469 w 110338"/>
                <a:gd name="connsiteY4" fmla="*/ 64 h 10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38" h="100963">
                  <a:moveTo>
                    <a:pt x="1469" y="64"/>
                  </a:moveTo>
                  <a:cubicBezTo>
                    <a:pt x="10740" y="1802"/>
                    <a:pt x="82015" y="38889"/>
                    <a:pt x="98820" y="55693"/>
                  </a:cubicBezTo>
                  <a:cubicBezTo>
                    <a:pt x="115625" y="72497"/>
                    <a:pt x="111568" y="102629"/>
                    <a:pt x="102297" y="100891"/>
                  </a:cubicBezTo>
                  <a:cubicBezTo>
                    <a:pt x="93026" y="99153"/>
                    <a:pt x="57098" y="58590"/>
                    <a:pt x="43191" y="45262"/>
                  </a:cubicBezTo>
                  <a:cubicBezTo>
                    <a:pt x="29284" y="31934"/>
                    <a:pt x="-7802" y="-1674"/>
                    <a:pt x="146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C2B23790-C55B-89CF-CF24-86B992B2E20A}"/>
                </a:ext>
              </a:extLst>
            </p:cNvPr>
            <p:cNvSpPr/>
            <p:nvPr/>
          </p:nvSpPr>
          <p:spPr>
            <a:xfrm>
              <a:off x="4219406" y="4981608"/>
              <a:ext cx="329406" cy="140497"/>
            </a:xfrm>
            <a:custGeom>
              <a:avLst/>
              <a:gdLst>
                <a:gd name="connsiteX0" fmla="*/ 1437 w 329406"/>
                <a:gd name="connsiteY0" fmla="*/ 18039 h 140497"/>
                <a:gd name="connsiteX1" fmla="*/ 185707 w 329406"/>
                <a:gd name="connsiteY1" fmla="*/ 655 h 140497"/>
                <a:gd name="connsiteX2" fmla="*/ 196138 w 329406"/>
                <a:gd name="connsiteY2" fmla="*/ 38900 h 140497"/>
                <a:gd name="connsiteX3" fmla="*/ 328256 w 329406"/>
                <a:gd name="connsiteY3" fmla="*/ 139727 h 140497"/>
                <a:gd name="connsiteX4" fmla="*/ 251767 w 329406"/>
                <a:gd name="connsiteY4" fmla="*/ 84098 h 140497"/>
                <a:gd name="connsiteX5" fmla="*/ 105741 w 329406"/>
                <a:gd name="connsiteY5" fmla="*/ 59761 h 140497"/>
                <a:gd name="connsiteX6" fmla="*/ 1437 w 329406"/>
                <a:gd name="connsiteY6" fmla="*/ 18039 h 14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406" h="140497">
                  <a:moveTo>
                    <a:pt x="1437" y="18039"/>
                  </a:moveTo>
                  <a:cubicBezTo>
                    <a:pt x="14765" y="8188"/>
                    <a:pt x="153257" y="-2822"/>
                    <a:pt x="185707" y="655"/>
                  </a:cubicBezTo>
                  <a:cubicBezTo>
                    <a:pt x="218157" y="4132"/>
                    <a:pt x="172380" y="15721"/>
                    <a:pt x="196138" y="38900"/>
                  </a:cubicBezTo>
                  <a:cubicBezTo>
                    <a:pt x="219896" y="62079"/>
                    <a:pt x="318985" y="132194"/>
                    <a:pt x="328256" y="139727"/>
                  </a:cubicBezTo>
                  <a:cubicBezTo>
                    <a:pt x="337527" y="147260"/>
                    <a:pt x="288853" y="97426"/>
                    <a:pt x="251767" y="84098"/>
                  </a:cubicBezTo>
                  <a:cubicBezTo>
                    <a:pt x="214681" y="70770"/>
                    <a:pt x="140509" y="67874"/>
                    <a:pt x="105741" y="59761"/>
                  </a:cubicBezTo>
                  <a:cubicBezTo>
                    <a:pt x="70973" y="51649"/>
                    <a:pt x="-11891" y="27890"/>
                    <a:pt x="1437" y="180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2D0EBDA0-DC63-59B5-FC05-050A7ED3183C}"/>
                </a:ext>
              </a:extLst>
            </p:cNvPr>
            <p:cNvSpPr/>
            <p:nvPr/>
          </p:nvSpPr>
          <p:spPr>
            <a:xfrm>
              <a:off x="4196024" y="3717465"/>
              <a:ext cx="376379" cy="55052"/>
            </a:xfrm>
            <a:custGeom>
              <a:avLst/>
              <a:gdLst>
                <a:gd name="connsiteX0" fmla="*/ 481 w 376379"/>
                <a:gd name="connsiteY0" fmla="*/ 54870 h 55052"/>
                <a:gd name="connsiteX1" fmla="*/ 156937 w 376379"/>
                <a:gd name="connsiteY1" fmla="*/ 20102 h 55052"/>
                <a:gd name="connsiteX2" fmla="*/ 323824 w 376379"/>
                <a:gd name="connsiteY2" fmla="*/ 23578 h 55052"/>
                <a:gd name="connsiteX3" fmla="*/ 375976 w 376379"/>
                <a:gd name="connsiteY3" fmla="*/ 23578 h 55052"/>
                <a:gd name="connsiteX4" fmla="*/ 302963 w 376379"/>
                <a:gd name="connsiteY4" fmla="*/ 6194 h 55052"/>
                <a:gd name="connsiteX5" fmla="*/ 209089 w 376379"/>
                <a:gd name="connsiteY5" fmla="*/ 2718 h 55052"/>
                <a:gd name="connsiteX6" fmla="*/ 481 w 376379"/>
                <a:gd name="connsiteY6" fmla="*/ 54870 h 5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379" h="55052">
                  <a:moveTo>
                    <a:pt x="481" y="54870"/>
                  </a:moveTo>
                  <a:cubicBezTo>
                    <a:pt x="-8211" y="57767"/>
                    <a:pt x="103047" y="25317"/>
                    <a:pt x="156937" y="20102"/>
                  </a:cubicBezTo>
                  <a:cubicBezTo>
                    <a:pt x="210827" y="14887"/>
                    <a:pt x="287318" y="22999"/>
                    <a:pt x="323824" y="23578"/>
                  </a:cubicBezTo>
                  <a:cubicBezTo>
                    <a:pt x="360330" y="24157"/>
                    <a:pt x="379453" y="26475"/>
                    <a:pt x="375976" y="23578"/>
                  </a:cubicBezTo>
                  <a:cubicBezTo>
                    <a:pt x="372499" y="20681"/>
                    <a:pt x="330777" y="9671"/>
                    <a:pt x="302963" y="6194"/>
                  </a:cubicBezTo>
                  <a:cubicBezTo>
                    <a:pt x="275149" y="2717"/>
                    <a:pt x="255446" y="-3656"/>
                    <a:pt x="209089" y="2718"/>
                  </a:cubicBezTo>
                  <a:cubicBezTo>
                    <a:pt x="162732" y="9092"/>
                    <a:pt x="9173" y="51973"/>
                    <a:pt x="481" y="548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6E95FE1C-58AF-5FAB-D58A-6D82C05486C5}"/>
                </a:ext>
              </a:extLst>
            </p:cNvPr>
            <p:cNvSpPr/>
            <p:nvPr/>
          </p:nvSpPr>
          <p:spPr>
            <a:xfrm>
              <a:off x="3281937" y="3907520"/>
              <a:ext cx="261440" cy="71175"/>
            </a:xfrm>
            <a:custGeom>
              <a:avLst/>
              <a:gdLst>
                <a:gd name="connsiteX0" fmla="*/ 168 w 261440"/>
                <a:gd name="connsiteY0" fmla="*/ 410 h 71175"/>
                <a:gd name="connsiteX1" fmla="*/ 247021 w 261440"/>
                <a:gd name="connsiteY1" fmla="*/ 69946 h 71175"/>
                <a:gd name="connsiteX2" fmla="*/ 208776 w 261440"/>
                <a:gd name="connsiteY2" fmla="*/ 42132 h 71175"/>
                <a:gd name="connsiteX3" fmla="*/ 168 w 261440"/>
                <a:gd name="connsiteY3" fmla="*/ 410 h 7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440" h="71175">
                  <a:moveTo>
                    <a:pt x="168" y="410"/>
                  </a:moveTo>
                  <a:cubicBezTo>
                    <a:pt x="6542" y="5046"/>
                    <a:pt x="212253" y="62992"/>
                    <a:pt x="247021" y="69946"/>
                  </a:cubicBezTo>
                  <a:cubicBezTo>
                    <a:pt x="281789" y="76900"/>
                    <a:pt x="247600" y="52562"/>
                    <a:pt x="208776" y="42132"/>
                  </a:cubicBezTo>
                  <a:cubicBezTo>
                    <a:pt x="169952" y="31702"/>
                    <a:pt x="-6206" y="-4226"/>
                    <a:pt x="168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6F3ED430-DD5C-A7A9-5384-3513160E5B41}"/>
                </a:ext>
              </a:extLst>
            </p:cNvPr>
            <p:cNvSpPr/>
            <p:nvPr/>
          </p:nvSpPr>
          <p:spPr>
            <a:xfrm>
              <a:off x="4238221" y="3551907"/>
              <a:ext cx="341149" cy="155269"/>
            </a:xfrm>
            <a:custGeom>
              <a:avLst/>
              <a:gdLst>
                <a:gd name="connsiteX0" fmla="*/ 6 w 341149"/>
                <a:gd name="connsiteY0" fmla="*/ 150891 h 155269"/>
                <a:gd name="connsiteX1" fmla="*/ 208614 w 341149"/>
                <a:gd name="connsiteY1" fmla="*/ 126554 h 155269"/>
                <a:gd name="connsiteX2" fmla="*/ 309441 w 341149"/>
                <a:gd name="connsiteY2" fmla="*/ 1389 h 155269"/>
                <a:gd name="connsiteX3" fmla="*/ 305965 w 341149"/>
                <a:gd name="connsiteY3" fmla="*/ 63971 h 155269"/>
                <a:gd name="connsiteX4" fmla="*/ 340733 w 341149"/>
                <a:gd name="connsiteY4" fmla="*/ 133507 h 155269"/>
                <a:gd name="connsiteX5" fmla="*/ 316395 w 341149"/>
                <a:gd name="connsiteY5" fmla="*/ 143938 h 155269"/>
                <a:gd name="connsiteX6" fmla="*/ 201660 w 341149"/>
                <a:gd name="connsiteY6" fmla="*/ 154368 h 155269"/>
                <a:gd name="connsiteX7" fmla="*/ 6 w 341149"/>
                <a:gd name="connsiteY7" fmla="*/ 150891 h 15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149" h="155269">
                  <a:moveTo>
                    <a:pt x="6" y="150891"/>
                  </a:moveTo>
                  <a:cubicBezTo>
                    <a:pt x="1165" y="146255"/>
                    <a:pt x="157042" y="151471"/>
                    <a:pt x="208614" y="126554"/>
                  </a:cubicBezTo>
                  <a:cubicBezTo>
                    <a:pt x="260186" y="101637"/>
                    <a:pt x="293216" y="11819"/>
                    <a:pt x="309441" y="1389"/>
                  </a:cubicBezTo>
                  <a:cubicBezTo>
                    <a:pt x="325666" y="-9041"/>
                    <a:pt x="300750" y="41951"/>
                    <a:pt x="305965" y="63971"/>
                  </a:cubicBezTo>
                  <a:cubicBezTo>
                    <a:pt x="311180" y="85991"/>
                    <a:pt x="338995" y="120179"/>
                    <a:pt x="340733" y="133507"/>
                  </a:cubicBezTo>
                  <a:cubicBezTo>
                    <a:pt x="342471" y="146835"/>
                    <a:pt x="339574" y="140461"/>
                    <a:pt x="316395" y="143938"/>
                  </a:cubicBezTo>
                  <a:cubicBezTo>
                    <a:pt x="293216" y="147415"/>
                    <a:pt x="248597" y="152630"/>
                    <a:pt x="201660" y="154368"/>
                  </a:cubicBezTo>
                  <a:cubicBezTo>
                    <a:pt x="154723" y="156106"/>
                    <a:pt x="-1153" y="155527"/>
                    <a:pt x="6" y="1508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DEB2FE63-4BCC-F53D-CEEE-4D01AD52F836}"/>
                </a:ext>
              </a:extLst>
            </p:cNvPr>
            <p:cNvSpPr/>
            <p:nvPr/>
          </p:nvSpPr>
          <p:spPr>
            <a:xfrm>
              <a:off x="4334834" y="3751427"/>
              <a:ext cx="265397" cy="153523"/>
            </a:xfrm>
            <a:custGeom>
              <a:avLst/>
              <a:gdLst>
                <a:gd name="connsiteX0" fmla="*/ 743 w 265397"/>
                <a:gd name="connsiteY0" fmla="*/ 27861 h 153523"/>
                <a:gd name="connsiteX1" fmla="*/ 233689 w 265397"/>
                <a:gd name="connsiteY1" fmla="*/ 47 h 153523"/>
                <a:gd name="connsiteX2" fmla="*/ 198921 w 265397"/>
                <a:gd name="connsiteY2" fmla="*/ 34815 h 153523"/>
                <a:gd name="connsiteX3" fmla="*/ 244120 w 265397"/>
                <a:gd name="connsiteY3" fmla="*/ 73060 h 153523"/>
                <a:gd name="connsiteX4" fmla="*/ 264980 w 265397"/>
                <a:gd name="connsiteY4" fmla="*/ 153026 h 153523"/>
                <a:gd name="connsiteX5" fmla="*/ 226736 w 265397"/>
                <a:gd name="connsiteY5" fmla="*/ 104351 h 153523"/>
                <a:gd name="connsiteX6" fmla="*/ 160676 w 265397"/>
                <a:gd name="connsiteY6" fmla="*/ 52199 h 153523"/>
                <a:gd name="connsiteX7" fmla="*/ 743 w 265397"/>
                <a:gd name="connsiteY7" fmla="*/ 27861 h 15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397" h="153523">
                  <a:moveTo>
                    <a:pt x="743" y="27861"/>
                  </a:moveTo>
                  <a:cubicBezTo>
                    <a:pt x="12912" y="19169"/>
                    <a:pt x="200659" y="-1112"/>
                    <a:pt x="233689" y="47"/>
                  </a:cubicBezTo>
                  <a:cubicBezTo>
                    <a:pt x="266719" y="1206"/>
                    <a:pt x="197183" y="22646"/>
                    <a:pt x="198921" y="34815"/>
                  </a:cubicBezTo>
                  <a:cubicBezTo>
                    <a:pt x="200659" y="46984"/>
                    <a:pt x="233110" y="53358"/>
                    <a:pt x="244120" y="73060"/>
                  </a:cubicBezTo>
                  <a:cubicBezTo>
                    <a:pt x="255130" y="92762"/>
                    <a:pt x="267877" y="147811"/>
                    <a:pt x="264980" y="153026"/>
                  </a:cubicBezTo>
                  <a:cubicBezTo>
                    <a:pt x="262083" y="158241"/>
                    <a:pt x="244120" y="121155"/>
                    <a:pt x="226736" y="104351"/>
                  </a:cubicBezTo>
                  <a:cubicBezTo>
                    <a:pt x="209352" y="87547"/>
                    <a:pt x="191967" y="64368"/>
                    <a:pt x="160676" y="52199"/>
                  </a:cubicBezTo>
                  <a:cubicBezTo>
                    <a:pt x="129385" y="40030"/>
                    <a:pt x="-11426" y="36553"/>
                    <a:pt x="743" y="278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0D3D89C6-5C64-B3BF-D22C-4EA09FEF70FC}"/>
                </a:ext>
              </a:extLst>
            </p:cNvPr>
            <p:cNvSpPr/>
            <p:nvPr/>
          </p:nvSpPr>
          <p:spPr>
            <a:xfrm>
              <a:off x="4150128" y="3848670"/>
              <a:ext cx="50296" cy="212217"/>
            </a:xfrm>
            <a:custGeom>
              <a:avLst/>
              <a:gdLst>
                <a:gd name="connsiteX0" fmla="*/ 49854 w 50296"/>
                <a:gd name="connsiteY0" fmla="*/ 154 h 212217"/>
                <a:gd name="connsiteX1" fmla="*/ 28993 w 50296"/>
                <a:gd name="connsiteY1" fmla="*/ 153134 h 212217"/>
                <a:gd name="connsiteX2" fmla="*/ 11609 w 50296"/>
                <a:gd name="connsiteY2" fmla="*/ 180948 h 212217"/>
                <a:gd name="connsiteX3" fmla="*/ 49854 w 50296"/>
                <a:gd name="connsiteY3" fmla="*/ 205286 h 212217"/>
                <a:gd name="connsiteX4" fmla="*/ 4655 w 50296"/>
                <a:gd name="connsiteY4" fmla="*/ 205286 h 212217"/>
                <a:gd name="connsiteX5" fmla="*/ 8132 w 50296"/>
                <a:gd name="connsiteY5" fmla="*/ 125319 h 212217"/>
                <a:gd name="connsiteX6" fmla="*/ 49854 w 50296"/>
                <a:gd name="connsiteY6" fmla="*/ 154 h 21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296" h="212217">
                  <a:moveTo>
                    <a:pt x="49854" y="154"/>
                  </a:moveTo>
                  <a:cubicBezTo>
                    <a:pt x="53331" y="4790"/>
                    <a:pt x="35367" y="123002"/>
                    <a:pt x="28993" y="153134"/>
                  </a:cubicBezTo>
                  <a:cubicBezTo>
                    <a:pt x="22619" y="183266"/>
                    <a:pt x="8132" y="172256"/>
                    <a:pt x="11609" y="180948"/>
                  </a:cubicBezTo>
                  <a:cubicBezTo>
                    <a:pt x="15086" y="189640"/>
                    <a:pt x="51013" y="201230"/>
                    <a:pt x="49854" y="205286"/>
                  </a:cubicBezTo>
                  <a:cubicBezTo>
                    <a:pt x="48695" y="209342"/>
                    <a:pt x="11609" y="218614"/>
                    <a:pt x="4655" y="205286"/>
                  </a:cubicBezTo>
                  <a:cubicBezTo>
                    <a:pt x="-2299" y="191958"/>
                    <a:pt x="-1719" y="154292"/>
                    <a:pt x="8132" y="125319"/>
                  </a:cubicBezTo>
                  <a:cubicBezTo>
                    <a:pt x="17983" y="96346"/>
                    <a:pt x="46377" y="-4482"/>
                    <a:pt x="49854" y="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05EE3076-D540-948B-877F-9C90EA7188E7}"/>
                </a:ext>
              </a:extLst>
            </p:cNvPr>
            <p:cNvSpPr/>
            <p:nvPr/>
          </p:nvSpPr>
          <p:spPr>
            <a:xfrm>
              <a:off x="3329917" y="4090270"/>
              <a:ext cx="199772" cy="36740"/>
            </a:xfrm>
            <a:custGeom>
              <a:avLst/>
              <a:gdLst>
                <a:gd name="connsiteX0" fmla="*/ 863 w 199772"/>
                <a:gd name="connsiteY0" fmla="*/ 36699 h 36740"/>
                <a:gd name="connsiteX1" fmla="*/ 195564 w 199772"/>
                <a:gd name="connsiteY1" fmla="*/ 8884 h 36740"/>
                <a:gd name="connsiteX2" fmla="*/ 126028 w 199772"/>
                <a:gd name="connsiteY2" fmla="*/ 1931 h 36740"/>
                <a:gd name="connsiteX3" fmla="*/ 863 w 199772"/>
                <a:gd name="connsiteY3" fmla="*/ 36699 h 3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72" h="36740">
                  <a:moveTo>
                    <a:pt x="863" y="36699"/>
                  </a:moveTo>
                  <a:cubicBezTo>
                    <a:pt x="12452" y="37858"/>
                    <a:pt x="174703" y="14679"/>
                    <a:pt x="195564" y="8884"/>
                  </a:cubicBezTo>
                  <a:cubicBezTo>
                    <a:pt x="216425" y="3089"/>
                    <a:pt x="154422" y="-3284"/>
                    <a:pt x="126028" y="1931"/>
                  </a:cubicBezTo>
                  <a:cubicBezTo>
                    <a:pt x="97634" y="7146"/>
                    <a:pt x="-10726" y="35540"/>
                    <a:pt x="863" y="36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C072CCBB-C259-C9BC-868E-78CA854BEFBB}"/>
                </a:ext>
              </a:extLst>
            </p:cNvPr>
            <p:cNvSpPr/>
            <p:nvPr/>
          </p:nvSpPr>
          <p:spPr>
            <a:xfrm>
              <a:off x="4222762" y="3869372"/>
              <a:ext cx="168908" cy="63057"/>
            </a:xfrm>
            <a:custGeom>
              <a:avLst/>
              <a:gdLst>
                <a:gd name="connsiteX0" fmla="*/ 168444 w 168908"/>
                <a:gd name="connsiteY0" fmla="*/ 313 h 63057"/>
                <a:gd name="connsiteX1" fmla="*/ 74570 w 168908"/>
                <a:gd name="connsiteY1" fmla="*/ 31604 h 63057"/>
                <a:gd name="connsiteX2" fmla="*/ 1557 w 168908"/>
                <a:gd name="connsiteY2" fmla="*/ 62896 h 63057"/>
                <a:gd name="connsiteX3" fmla="*/ 32849 w 168908"/>
                <a:gd name="connsiteY3" fmla="*/ 17697 h 63057"/>
                <a:gd name="connsiteX4" fmla="*/ 168444 w 168908"/>
                <a:gd name="connsiteY4" fmla="*/ 313 h 6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908" h="63057">
                  <a:moveTo>
                    <a:pt x="168444" y="313"/>
                  </a:moveTo>
                  <a:cubicBezTo>
                    <a:pt x="175398" y="2631"/>
                    <a:pt x="102384" y="21174"/>
                    <a:pt x="74570" y="31604"/>
                  </a:cubicBezTo>
                  <a:cubicBezTo>
                    <a:pt x="46756" y="42034"/>
                    <a:pt x="8511" y="65214"/>
                    <a:pt x="1557" y="62896"/>
                  </a:cubicBezTo>
                  <a:cubicBezTo>
                    <a:pt x="-5397" y="60578"/>
                    <a:pt x="11988" y="26389"/>
                    <a:pt x="32849" y="17697"/>
                  </a:cubicBezTo>
                  <a:cubicBezTo>
                    <a:pt x="53710" y="9005"/>
                    <a:pt x="161490" y="-2005"/>
                    <a:pt x="168444" y="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461E199D-61B3-8797-AC23-BB2F8B197A88}"/>
                </a:ext>
              </a:extLst>
            </p:cNvPr>
            <p:cNvSpPr/>
            <p:nvPr/>
          </p:nvSpPr>
          <p:spPr>
            <a:xfrm>
              <a:off x="4101089" y="4050432"/>
              <a:ext cx="124202" cy="69917"/>
            </a:xfrm>
            <a:custGeom>
              <a:avLst/>
              <a:gdLst>
                <a:gd name="connsiteX0" fmla="*/ 1542 w 124202"/>
                <a:gd name="connsiteY0" fmla="*/ 47 h 69917"/>
                <a:gd name="connsiteX1" fmla="*/ 123230 w 124202"/>
                <a:gd name="connsiteY1" fmla="*/ 66106 h 69917"/>
                <a:gd name="connsiteX2" fmla="*/ 57171 w 124202"/>
                <a:gd name="connsiteY2" fmla="*/ 55676 h 69917"/>
                <a:gd name="connsiteX3" fmla="*/ 1542 w 124202"/>
                <a:gd name="connsiteY3" fmla="*/ 47 h 6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202" h="69917">
                  <a:moveTo>
                    <a:pt x="1542" y="47"/>
                  </a:moveTo>
                  <a:cubicBezTo>
                    <a:pt x="12552" y="1785"/>
                    <a:pt x="113959" y="56835"/>
                    <a:pt x="123230" y="66106"/>
                  </a:cubicBezTo>
                  <a:cubicBezTo>
                    <a:pt x="132501" y="75377"/>
                    <a:pt x="72817" y="66106"/>
                    <a:pt x="57171" y="55676"/>
                  </a:cubicBezTo>
                  <a:cubicBezTo>
                    <a:pt x="41525" y="45246"/>
                    <a:pt x="-9468" y="-1691"/>
                    <a:pt x="1542" y="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07EF0024-259D-56A2-D7F2-39B70415BE5F}"/>
              </a:ext>
            </a:extLst>
          </p:cNvPr>
          <p:cNvSpPr/>
          <p:nvPr/>
        </p:nvSpPr>
        <p:spPr>
          <a:xfrm>
            <a:off x="3100185" y="1211303"/>
            <a:ext cx="395554" cy="295211"/>
          </a:xfrm>
          <a:custGeom>
            <a:avLst/>
            <a:gdLst>
              <a:gd name="connsiteX0" fmla="*/ 1126 w 395554"/>
              <a:gd name="connsiteY0" fmla="*/ 294154 h 295211"/>
              <a:gd name="connsiteX1" fmla="*/ 390528 w 395554"/>
              <a:gd name="connsiteY1" fmla="*/ 5579 h 295211"/>
              <a:gd name="connsiteX2" fmla="*/ 230595 w 395554"/>
              <a:gd name="connsiteY2" fmla="*/ 106407 h 295211"/>
              <a:gd name="connsiteX3" fmla="*/ 355760 w 395554"/>
              <a:gd name="connsiteY3" fmla="*/ 141175 h 295211"/>
              <a:gd name="connsiteX4" fmla="*/ 296655 w 395554"/>
              <a:gd name="connsiteY4" fmla="*/ 193327 h 295211"/>
              <a:gd name="connsiteX5" fmla="*/ 272317 w 395554"/>
              <a:gd name="connsiteY5" fmla="*/ 106407 h 295211"/>
              <a:gd name="connsiteX6" fmla="*/ 1126 w 395554"/>
              <a:gd name="connsiteY6" fmla="*/ 294154 h 29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554" h="295211">
                <a:moveTo>
                  <a:pt x="1126" y="294154"/>
                </a:moveTo>
                <a:cubicBezTo>
                  <a:pt x="20828" y="277349"/>
                  <a:pt x="352283" y="36870"/>
                  <a:pt x="390528" y="5579"/>
                </a:cubicBezTo>
                <a:cubicBezTo>
                  <a:pt x="428773" y="-25712"/>
                  <a:pt x="236390" y="83808"/>
                  <a:pt x="230595" y="106407"/>
                </a:cubicBezTo>
                <a:cubicBezTo>
                  <a:pt x="224800" y="129006"/>
                  <a:pt x="344750" y="126688"/>
                  <a:pt x="355760" y="141175"/>
                </a:cubicBezTo>
                <a:cubicBezTo>
                  <a:pt x="366770" y="155662"/>
                  <a:pt x="310562" y="199122"/>
                  <a:pt x="296655" y="193327"/>
                </a:cubicBezTo>
                <a:cubicBezTo>
                  <a:pt x="282748" y="187532"/>
                  <a:pt x="318674" y="90762"/>
                  <a:pt x="272317" y="106407"/>
                </a:cubicBezTo>
                <a:cubicBezTo>
                  <a:pt x="225960" y="122052"/>
                  <a:pt x="-18576" y="310959"/>
                  <a:pt x="1126" y="294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6964BA60-7C1C-9DA5-E850-8A59519916C0}"/>
              </a:ext>
            </a:extLst>
          </p:cNvPr>
          <p:cNvSpPr/>
          <p:nvPr/>
        </p:nvSpPr>
        <p:spPr>
          <a:xfrm>
            <a:off x="4010322" y="1120288"/>
            <a:ext cx="367977" cy="1126558"/>
          </a:xfrm>
          <a:custGeom>
            <a:avLst/>
            <a:gdLst>
              <a:gd name="connsiteX0" fmla="*/ 81879 w 367977"/>
              <a:gd name="connsiteY0" fmla="*/ 2720 h 1126558"/>
              <a:gd name="connsiteX1" fmla="*/ 33203 w 367977"/>
              <a:gd name="connsiteY1" fmla="*/ 353878 h 1126558"/>
              <a:gd name="connsiteX2" fmla="*/ 245289 w 367977"/>
              <a:gd name="connsiteY2" fmla="*/ 541625 h 1126558"/>
              <a:gd name="connsiteX3" fmla="*/ 255719 w 367977"/>
              <a:gd name="connsiteY3" fmla="*/ 757187 h 1126558"/>
              <a:gd name="connsiteX4" fmla="*/ 342639 w 367977"/>
              <a:gd name="connsiteY4" fmla="*/ 1017948 h 1126558"/>
              <a:gd name="connsiteX5" fmla="*/ 293964 w 367977"/>
              <a:gd name="connsiteY5" fmla="*/ 1118775 h 1126558"/>
              <a:gd name="connsiteX6" fmla="*/ 363500 w 367977"/>
              <a:gd name="connsiteY6" fmla="*/ 826723 h 1126558"/>
              <a:gd name="connsiteX7" fmla="*/ 140984 w 367977"/>
              <a:gd name="connsiteY7" fmla="*/ 510334 h 1126558"/>
              <a:gd name="connsiteX8" fmla="*/ 1912 w 367977"/>
              <a:gd name="connsiteY8" fmla="*/ 406030 h 1126558"/>
              <a:gd name="connsiteX9" fmla="*/ 61018 w 367977"/>
              <a:gd name="connsiteY9" fmla="*/ 200898 h 1126558"/>
              <a:gd name="connsiteX10" fmla="*/ 81879 w 367977"/>
              <a:gd name="connsiteY10" fmla="*/ 2720 h 112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977" h="1126558">
                <a:moveTo>
                  <a:pt x="81879" y="2720"/>
                </a:moveTo>
                <a:cubicBezTo>
                  <a:pt x="77243" y="28217"/>
                  <a:pt x="5968" y="264061"/>
                  <a:pt x="33203" y="353878"/>
                </a:cubicBezTo>
                <a:cubicBezTo>
                  <a:pt x="60438" y="443695"/>
                  <a:pt x="208203" y="474407"/>
                  <a:pt x="245289" y="541625"/>
                </a:cubicBezTo>
                <a:cubicBezTo>
                  <a:pt x="282375" y="608843"/>
                  <a:pt x="239494" y="677800"/>
                  <a:pt x="255719" y="757187"/>
                </a:cubicBezTo>
                <a:cubicBezTo>
                  <a:pt x="271944" y="836574"/>
                  <a:pt x="336265" y="957683"/>
                  <a:pt x="342639" y="1017948"/>
                </a:cubicBezTo>
                <a:cubicBezTo>
                  <a:pt x="349013" y="1078213"/>
                  <a:pt x="290487" y="1150646"/>
                  <a:pt x="293964" y="1118775"/>
                </a:cubicBezTo>
                <a:cubicBezTo>
                  <a:pt x="297441" y="1086904"/>
                  <a:pt x="388997" y="928130"/>
                  <a:pt x="363500" y="826723"/>
                </a:cubicBezTo>
                <a:cubicBezTo>
                  <a:pt x="338003" y="725316"/>
                  <a:pt x="201249" y="580450"/>
                  <a:pt x="140984" y="510334"/>
                </a:cubicBezTo>
                <a:cubicBezTo>
                  <a:pt x="80719" y="440219"/>
                  <a:pt x="15240" y="457603"/>
                  <a:pt x="1912" y="406030"/>
                </a:cubicBezTo>
                <a:cubicBezTo>
                  <a:pt x="-11416" y="354457"/>
                  <a:pt x="48849" y="264060"/>
                  <a:pt x="61018" y="200898"/>
                </a:cubicBezTo>
                <a:cubicBezTo>
                  <a:pt x="73187" y="137736"/>
                  <a:pt x="86515" y="-22777"/>
                  <a:pt x="81879" y="2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582B2768-3CBD-C458-2999-8B13966F65E4}"/>
              </a:ext>
            </a:extLst>
          </p:cNvPr>
          <p:cNvSpPr/>
          <p:nvPr/>
        </p:nvSpPr>
        <p:spPr>
          <a:xfrm>
            <a:off x="4273222" y="1782879"/>
            <a:ext cx="280226" cy="639600"/>
          </a:xfrm>
          <a:custGeom>
            <a:avLst/>
            <a:gdLst>
              <a:gd name="connsiteX0" fmla="*/ 3249 w 280226"/>
              <a:gd name="connsiteY0" fmla="*/ 636978 h 639600"/>
              <a:gd name="connsiteX1" fmla="*/ 274440 w 280226"/>
              <a:gd name="connsiteY1" fmla="*/ 226715 h 639600"/>
              <a:gd name="connsiteX2" fmla="*/ 194474 w 280226"/>
              <a:gd name="connsiteY2" fmla="*/ 723 h 639600"/>
              <a:gd name="connsiteX3" fmla="*/ 264010 w 280226"/>
              <a:gd name="connsiteY3" fmla="*/ 157179 h 639600"/>
              <a:gd name="connsiteX4" fmla="*/ 267487 w 280226"/>
              <a:gd name="connsiteY4" fmla="*/ 223238 h 639600"/>
              <a:gd name="connsiteX5" fmla="*/ 131891 w 280226"/>
              <a:gd name="connsiteY5" fmla="*/ 393602 h 639600"/>
              <a:gd name="connsiteX6" fmla="*/ 3249 w 280226"/>
              <a:gd name="connsiteY6" fmla="*/ 636978 h 6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26" h="639600">
                <a:moveTo>
                  <a:pt x="3249" y="636978"/>
                </a:moveTo>
                <a:cubicBezTo>
                  <a:pt x="27007" y="609164"/>
                  <a:pt x="242569" y="332757"/>
                  <a:pt x="274440" y="226715"/>
                </a:cubicBezTo>
                <a:cubicBezTo>
                  <a:pt x="306311" y="120672"/>
                  <a:pt x="196212" y="12312"/>
                  <a:pt x="194474" y="723"/>
                </a:cubicBezTo>
                <a:cubicBezTo>
                  <a:pt x="192736" y="-10866"/>
                  <a:pt x="251841" y="120093"/>
                  <a:pt x="264010" y="157179"/>
                </a:cubicBezTo>
                <a:cubicBezTo>
                  <a:pt x="276179" y="194265"/>
                  <a:pt x="289507" y="183834"/>
                  <a:pt x="267487" y="223238"/>
                </a:cubicBezTo>
                <a:cubicBezTo>
                  <a:pt x="245467" y="262642"/>
                  <a:pt x="171295" y="323486"/>
                  <a:pt x="131891" y="393602"/>
                </a:cubicBezTo>
                <a:cubicBezTo>
                  <a:pt x="92487" y="463718"/>
                  <a:pt x="-20509" y="664792"/>
                  <a:pt x="3249" y="636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6743F080-39B5-5C6D-53AB-A8AE52E1595D}"/>
              </a:ext>
            </a:extLst>
          </p:cNvPr>
          <p:cNvSpPr/>
          <p:nvPr/>
        </p:nvSpPr>
        <p:spPr>
          <a:xfrm>
            <a:off x="3930573" y="5803168"/>
            <a:ext cx="352625" cy="245280"/>
          </a:xfrm>
          <a:custGeom>
            <a:avLst/>
            <a:gdLst>
              <a:gd name="connsiteX0" fmla="*/ 352502 w 352625"/>
              <a:gd name="connsiteY0" fmla="*/ 732 h 245280"/>
              <a:gd name="connsiteX1" fmla="*/ 168352 w 352625"/>
              <a:gd name="connsiteY1" fmla="*/ 38832 h 245280"/>
              <a:gd name="connsiteX2" fmla="*/ 25477 w 352625"/>
              <a:gd name="connsiteY2" fmla="*/ 169007 h 245280"/>
              <a:gd name="connsiteX3" fmla="*/ 41352 w 352625"/>
              <a:gd name="connsiteY3" fmla="*/ 245207 h 245280"/>
              <a:gd name="connsiteX4" fmla="*/ 3252 w 352625"/>
              <a:gd name="connsiteY4" fmla="*/ 156307 h 245280"/>
              <a:gd name="connsiteX5" fmla="*/ 139777 w 352625"/>
              <a:gd name="connsiteY5" fmla="*/ 64232 h 245280"/>
              <a:gd name="connsiteX6" fmla="*/ 352502 w 352625"/>
              <a:gd name="connsiteY6" fmla="*/ 732 h 24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25" h="245280">
                <a:moveTo>
                  <a:pt x="352502" y="732"/>
                </a:moveTo>
                <a:cubicBezTo>
                  <a:pt x="357264" y="-3501"/>
                  <a:pt x="222856" y="10786"/>
                  <a:pt x="168352" y="38832"/>
                </a:cubicBezTo>
                <a:cubicBezTo>
                  <a:pt x="113848" y="66878"/>
                  <a:pt x="46644" y="134611"/>
                  <a:pt x="25477" y="169007"/>
                </a:cubicBezTo>
                <a:cubicBezTo>
                  <a:pt x="4310" y="203403"/>
                  <a:pt x="45056" y="247324"/>
                  <a:pt x="41352" y="245207"/>
                </a:cubicBezTo>
                <a:cubicBezTo>
                  <a:pt x="37648" y="243090"/>
                  <a:pt x="-13152" y="186469"/>
                  <a:pt x="3252" y="156307"/>
                </a:cubicBezTo>
                <a:cubicBezTo>
                  <a:pt x="19656" y="126145"/>
                  <a:pt x="83156" y="90690"/>
                  <a:pt x="139777" y="64232"/>
                </a:cubicBezTo>
                <a:cubicBezTo>
                  <a:pt x="196398" y="37774"/>
                  <a:pt x="347740" y="4965"/>
                  <a:pt x="352502" y="7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8DEF4030-F8CB-86CA-0477-2A125875EC86}"/>
              </a:ext>
            </a:extLst>
          </p:cNvPr>
          <p:cNvSpPr/>
          <p:nvPr/>
        </p:nvSpPr>
        <p:spPr>
          <a:xfrm>
            <a:off x="4118493" y="5756232"/>
            <a:ext cx="50388" cy="196915"/>
          </a:xfrm>
          <a:custGeom>
            <a:avLst/>
            <a:gdLst>
              <a:gd name="connsiteX0" fmla="*/ 50282 w 50388"/>
              <a:gd name="connsiteY0" fmla="*/ 43 h 196915"/>
              <a:gd name="connsiteX1" fmla="*/ 15357 w 50388"/>
              <a:gd name="connsiteY1" fmla="*/ 73068 h 196915"/>
              <a:gd name="connsiteX2" fmla="*/ 9007 w 50388"/>
              <a:gd name="connsiteY2" fmla="*/ 196893 h 196915"/>
              <a:gd name="connsiteX3" fmla="*/ 2657 w 50388"/>
              <a:gd name="connsiteY3" fmla="*/ 82593 h 196915"/>
              <a:gd name="connsiteX4" fmla="*/ 50282 w 50388"/>
              <a:gd name="connsiteY4" fmla="*/ 43 h 1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88" h="196915">
                <a:moveTo>
                  <a:pt x="50282" y="43"/>
                </a:moveTo>
                <a:cubicBezTo>
                  <a:pt x="52399" y="-1545"/>
                  <a:pt x="22236" y="40260"/>
                  <a:pt x="15357" y="73068"/>
                </a:cubicBezTo>
                <a:cubicBezTo>
                  <a:pt x="8478" y="105876"/>
                  <a:pt x="11124" y="195305"/>
                  <a:pt x="9007" y="196893"/>
                </a:cubicBezTo>
                <a:cubicBezTo>
                  <a:pt x="6890" y="198481"/>
                  <a:pt x="-5280" y="113814"/>
                  <a:pt x="2657" y="82593"/>
                </a:cubicBezTo>
                <a:cubicBezTo>
                  <a:pt x="10594" y="51372"/>
                  <a:pt x="48165" y="1631"/>
                  <a:pt x="50282" y="4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ECC8A99F-2A66-4CF0-F68F-0F04C30A51D2}"/>
              </a:ext>
            </a:extLst>
          </p:cNvPr>
          <p:cNvSpPr/>
          <p:nvPr/>
        </p:nvSpPr>
        <p:spPr>
          <a:xfrm>
            <a:off x="3746418" y="5956653"/>
            <a:ext cx="368441" cy="244153"/>
          </a:xfrm>
          <a:custGeom>
            <a:avLst/>
            <a:gdLst>
              <a:gd name="connsiteX0" fmla="*/ 82 w 368441"/>
              <a:gd name="connsiteY0" fmla="*/ 244122 h 244153"/>
              <a:gd name="connsiteX1" fmla="*/ 215982 w 368441"/>
              <a:gd name="connsiteY1" fmla="*/ 40922 h 244153"/>
              <a:gd name="connsiteX2" fmla="*/ 358857 w 368441"/>
              <a:gd name="connsiteY2" fmla="*/ 2822 h 244153"/>
              <a:gd name="connsiteX3" fmla="*/ 355682 w 368441"/>
              <a:gd name="connsiteY3" fmla="*/ 2822 h 244153"/>
              <a:gd name="connsiteX4" fmla="*/ 241382 w 368441"/>
              <a:gd name="connsiteY4" fmla="*/ 25047 h 244153"/>
              <a:gd name="connsiteX5" fmla="*/ 82 w 368441"/>
              <a:gd name="connsiteY5" fmla="*/ 244122 h 2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441" h="244153">
                <a:moveTo>
                  <a:pt x="82" y="244122"/>
                </a:moveTo>
                <a:cubicBezTo>
                  <a:pt x="-4151" y="246768"/>
                  <a:pt x="156186" y="81139"/>
                  <a:pt x="215982" y="40922"/>
                </a:cubicBezTo>
                <a:cubicBezTo>
                  <a:pt x="275778" y="705"/>
                  <a:pt x="358857" y="2822"/>
                  <a:pt x="358857" y="2822"/>
                </a:cubicBezTo>
                <a:cubicBezTo>
                  <a:pt x="382140" y="-3528"/>
                  <a:pt x="355682" y="2822"/>
                  <a:pt x="355682" y="2822"/>
                </a:cubicBezTo>
                <a:cubicBezTo>
                  <a:pt x="336103" y="6526"/>
                  <a:pt x="297474" y="-13053"/>
                  <a:pt x="241382" y="25047"/>
                </a:cubicBezTo>
                <a:cubicBezTo>
                  <a:pt x="185290" y="63147"/>
                  <a:pt x="4315" y="241476"/>
                  <a:pt x="82" y="24412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AD651F02-9991-8D99-E3F8-730E5FB6BF54}"/>
              </a:ext>
            </a:extLst>
          </p:cNvPr>
          <p:cNvSpPr/>
          <p:nvPr/>
        </p:nvSpPr>
        <p:spPr>
          <a:xfrm>
            <a:off x="3930645" y="5984932"/>
            <a:ext cx="50231" cy="337158"/>
          </a:xfrm>
          <a:custGeom>
            <a:avLst/>
            <a:gdLst>
              <a:gd name="connsiteX0" fmla="*/ 5 w 50231"/>
              <a:gd name="connsiteY0" fmla="*/ 3118 h 337158"/>
              <a:gd name="connsiteX1" fmla="*/ 44455 w 50231"/>
              <a:gd name="connsiteY1" fmla="*/ 333318 h 337158"/>
              <a:gd name="connsiteX2" fmla="*/ 47630 w 50231"/>
              <a:gd name="connsiteY2" fmla="*/ 174568 h 337158"/>
              <a:gd name="connsiteX3" fmla="*/ 5 w 50231"/>
              <a:gd name="connsiteY3" fmla="*/ 3118 h 33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31" h="337158">
                <a:moveTo>
                  <a:pt x="5" y="3118"/>
                </a:moveTo>
                <a:cubicBezTo>
                  <a:pt x="-524" y="29576"/>
                  <a:pt x="36517" y="304743"/>
                  <a:pt x="44455" y="333318"/>
                </a:cubicBezTo>
                <a:cubicBezTo>
                  <a:pt x="52393" y="361893"/>
                  <a:pt x="50805" y="223251"/>
                  <a:pt x="47630" y="174568"/>
                </a:cubicBezTo>
                <a:cubicBezTo>
                  <a:pt x="44455" y="125885"/>
                  <a:pt x="534" y="-23340"/>
                  <a:pt x="5" y="31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FC504394-B738-B2F8-2272-0B66AA7244B3}"/>
              </a:ext>
            </a:extLst>
          </p:cNvPr>
          <p:cNvSpPr/>
          <p:nvPr/>
        </p:nvSpPr>
        <p:spPr>
          <a:xfrm>
            <a:off x="3793836" y="6033210"/>
            <a:ext cx="336977" cy="237452"/>
          </a:xfrm>
          <a:custGeom>
            <a:avLst/>
            <a:gdLst>
              <a:gd name="connsiteX0" fmla="*/ 289 w 336977"/>
              <a:gd name="connsiteY0" fmla="*/ 237415 h 237452"/>
              <a:gd name="connsiteX1" fmla="*/ 193964 w 336977"/>
              <a:gd name="connsiteY1" fmla="*/ 50090 h 237452"/>
              <a:gd name="connsiteX2" fmla="*/ 279689 w 336977"/>
              <a:gd name="connsiteY2" fmla="*/ 2465 h 237452"/>
              <a:gd name="connsiteX3" fmla="*/ 336839 w 336977"/>
              <a:gd name="connsiteY3" fmla="*/ 11990 h 237452"/>
              <a:gd name="connsiteX4" fmla="*/ 263814 w 336977"/>
              <a:gd name="connsiteY4" fmla="*/ 2465 h 237452"/>
              <a:gd name="connsiteX5" fmla="*/ 152689 w 336977"/>
              <a:gd name="connsiteY5" fmla="*/ 65965 h 237452"/>
              <a:gd name="connsiteX6" fmla="*/ 289 w 336977"/>
              <a:gd name="connsiteY6" fmla="*/ 237415 h 23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977" h="237452">
                <a:moveTo>
                  <a:pt x="289" y="237415"/>
                </a:moveTo>
                <a:cubicBezTo>
                  <a:pt x="7168" y="234769"/>
                  <a:pt x="147397" y="89248"/>
                  <a:pt x="193964" y="50090"/>
                </a:cubicBezTo>
                <a:cubicBezTo>
                  <a:pt x="240531" y="10932"/>
                  <a:pt x="255877" y="8815"/>
                  <a:pt x="279689" y="2465"/>
                </a:cubicBezTo>
                <a:cubicBezTo>
                  <a:pt x="303501" y="-3885"/>
                  <a:pt x="339485" y="11990"/>
                  <a:pt x="336839" y="11990"/>
                </a:cubicBezTo>
                <a:cubicBezTo>
                  <a:pt x="334193" y="11990"/>
                  <a:pt x="294506" y="-6531"/>
                  <a:pt x="263814" y="2465"/>
                </a:cubicBezTo>
                <a:cubicBezTo>
                  <a:pt x="233122" y="11461"/>
                  <a:pt x="194493" y="28923"/>
                  <a:pt x="152689" y="65965"/>
                </a:cubicBezTo>
                <a:cubicBezTo>
                  <a:pt x="110885" y="103007"/>
                  <a:pt x="-6590" y="240061"/>
                  <a:pt x="289" y="2374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5404199F-9E09-D0BB-23B6-0A0FF7614001}"/>
              </a:ext>
            </a:extLst>
          </p:cNvPr>
          <p:cNvSpPr/>
          <p:nvPr/>
        </p:nvSpPr>
        <p:spPr>
          <a:xfrm>
            <a:off x="3723953" y="6189545"/>
            <a:ext cx="270359" cy="218781"/>
          </a:xfrm>
          <a:custGeom>
            <a:avLst/>
            <a:gdLst>
              <a:gd name="connsiteX0" fmla="*/ 322 w 270359"/>
              <a:gd name="connsiteY0" fmla="*/ 1705 h 218781"/>
              <a:gd name="connsiteX1" fmla="*/ 47947 w 270359"/>
              <a:gd name="connsiteY1" fmla="*/ 71555 h 218781"/>
              <a:gd name="connsiteX2" fmla="*/ 79697 w 270359"/>
              <a:gd name="connsiteY2" fmla="*/ 214430 h 218781"/>
              <a:gd name="connsiteX3" fmla="*/ 111447 w 270359"/>
              <a:gd name="connsiteY3" fmla="*/ 176330 h 218781"/>
              <a:gd name="connsiteX4" fmla="*/ 200347 w 270359"/>
              <a:gd name="connsiteY4" fmla="*/ 119180 h 218781"/>
              <a:gd name="connsiteX5" fmla="*/ 270197 w 270359"/>
              <a:gd name="connsiteY5" fmla="*/ 128705 h 218781"/>
              <a:gd name="connsiteX6" fmla="*/ 216222 w 270359"/>
              <a:gd name="connsiteY6" fmla="*/ 93780 h 218781"/>
              <a:gd name="connsiteX7" fmla="*/ 111447 w 270359"/>
              <a:gd name="connsiteY7" fmla="*/ 198555 h 218781"/>
              <a:gd name="connsiteX8" fmla="*/ 73347 w 270359"/>
              <a:gd name="connsiteY8" fmla="*/ 138230 h 218781"/>
              <a:gd name="connsiteX9" fmla="*/ 322 w 270359"/>
              <a:gd name="connsiteY9" fmla="*/ 1705 h 2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359" h="218781">
                <a:moveTo>
                  <a:pt x="322" y="1705"/>
                </a:moveTo>
                <a:cubicBezTo>
                  <a:pt x="-3911" y="-9408"/>
                  <a:pt x="34718" y="36101"/>
                  <a:pt x="47947" y="71555"/>
                </a:cubicBezTo>
                <a:cubicBezTo>
                  <a:pt x="61176" y="107009"/>
                  <a:pt x="69114" y="196968"/>
                  <a:pt x="79697" y="214430"/>
                </a:cubicBezTo>
                <a:cubicBezTo>
                  <a:pt x="90280" y="231893"/>
                  <a:pt x="91339" y="192205"/>
                  <a:pt x="111447" y="176330"/>
                </a:cubicBezTo>
                <a:cubicBezTo>
                  <a:pt x="131555" y="160455"/>
                  <a:pt x="173889" y="127118"/>
                  <a:pt x="200347" y="119180"/>
                </a:cubicBezTo>
                <a:cubicBezTo>
                  <a:pt x="226805" y="111242"/>
                  <a:pt x="267551" y="132938"/>
                  <a:pt x="270197" y="128705"/>
                </a:cubicBezTo>
                <a:cubicBezTo>
                  <a:pt x="272843" y="124472"/>
                  <a:pt x="242680" y="82138"/>
                  <a:pt x="216222" y="93780"/>
                </a:cubicBezTo>
                <a:cubicBezTo>
                  <a:pt x="189764" y="105422"/>
                  <a:pt x="135260" y="191147"/>
                  <a:pt x="111447" y="198555"/>
                </a:cubicBezTo>
                <a:cubicBezTo>
                  <a:pt x="87635" y="205963"/>
                  <a:pt x="87105" y="169451"/>
                  <a:pt x="73347" y="138230"/>
                </a:cubicBezTo>
                <a:cubicBezTo>
                  <a:pt x="59589" y="107009"/>
                  <a:pt x="4555" y="12818"/>
                  <a:pt x="322" y="17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2A945B33-4DC0-2F1E-884D-353437F94434}"/>
              </a:ext>
            </a:extLst>
          </p:cNvPr>
          <p:cNvSpPr/>
          <p:nvPr/>
        </p:nvSpPr>
        <p:spPr>
          <a:xfrm>
            <a:off x="3622523" y="6092789"/>
            <a:ext cx="355846" cy="260402"/>
          </a:xfrm>
          <a:custGeom>
            <a:avLst/>
            <a:gdLst>
              <a:gd name="connsiteX0" fmla="*/ 152 w 355846"/>
              <a:gd name="connsiteY0" fmla="*/ 260386 h 260402"/>
              <a:gd name="connsiteX1" fmla="*/ 139852 w 355846"/>
              <a:gd name="connsiteY1" fmla="*/ 104811 h 260402"/>
              <a:gd name="connsiteX2" fmla="*/ 355752 w 355846"/>
              <a:gd name="connsiteY2" fmla="*/ 36 h 260402"/>
              <a:gd name="connsiteX3" fmla="*/ 165252 w 355846"/>
              <a:gd name="connsiteY3" fmla="*/ 95286 h 260402"/>
              <a:gd name="connsiteX4" fmla="*/ 152 w 355846"/>
              <a:gd name="connsiteY4" fmla="*/ 260386 h 26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46" h="260402">
                <a:moveTo>
                  <a:pt x="152" y="260386"/>
                </a:moveTo>
                <a:cubicBezTo>
                  <a:pt x="-4081" y="261973"/>
                  <a:pt x="80585" y="148203"/>
                  <a:pt x="139852" y="104811"/>
                </a:cubicBezTo>
                <a:cubicBezTo>
                  <a:pt x="199119" y="61419"/>
                  <a:pt x="351519" y="1623"/>
                  <a:pt x="355752" y="36"/>
                </a:cubicBezTo>
                <a:cubicBezTo>
                  <a:pt x="359985" y="-1551"/>
                  <a:pt x="221344" y="48719"/>
                  <a:pt x="165252" y="95286"/>
                </a:cubicBezTo>
                <a:cubicBezTo>
                  <a:pt x="109160" y="141853"/>
                  <a:pt x="4385" y="258799"/>
                  <a:pt x="152" y="26038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1DE8F8B9-5061-9B0C-A4A0-ECDC257247C1}"/>
              </a:ext>
            </a:extLst>
          </p:cNvPr>
          <p:cNvSpPr/>
          <p:nvPr/>
        </p:nvSpPr>
        <p:spPr>
          <a:xfrm>
            <a:off x="3552607" y="6219732"/>
            <a:ext cx="432021" cy="307352"/>
          </a:xfrm>
          <a:custGeom>
            <a:avLst/>
            <a:gdLst>
              <a:gd name="connsiteX0" fmla="*/ 3393 w 432021"/>
              <a:gd name="connsiteY0" fmla="*/ 304893 h 307352"/>
              <a:gd name="connsiteX1" fmla="*/ 187543 w 432021"/>
              <a:gd name="connsiteY1" fmla="*/ 104868 h 307352"/>
              <a:gd name="connsiteX2" fmla="*/ 260568 w 432021"/>
              <a:gd name="connsiteY2" fmla="*/ 47718 h 307352"/>
              <a:gd name="connsiteX3" fmla="*/ 336768 w 432021"/>
              <a:gd name="connsiteY3" fmla="*/ 25493 h 307352"/>
              <a:gd name="connsiteX4" fmla="*/ 432018 w 432021"/>
              <a:gd name="connsiteY4" fmla="*/ 73118 h 307352"/>
              <a:gd name="connsiteX5" fmla="*/ 339943 w 432021"/>
              <a:gd name="connsiteY5" fmla="*/ 3268 h 307352"/>
              <a:gd name="connsiteX6" fmla="*/ 251043 w 432021"/>
              <a:gd name="connsiteY6" fmla="*/ 31843 h 307352"/>
              <a:gd name="connsiteX7" fmla="*/ 79593 w 432021"/>
              <a:gd name="connsiteY7" fmla="*/ 206468 h 307352"/>
              <a:gd name="connsiteX8" fmla="*/ 3393 w 432021"/>
              <a:gd name="connsiteY8" fmla="*/ 304893 h 30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21" h="307352">
                <a:moveTo>
                  <a:pt x="3393" y="304893"/>
                </a:moveTo>
                <a:cubicBezTo>
                  <a:pt x="21385" y="287960"/>
                  <a:pt x="144681" y="147730"/>
                  <a:pt x="187543" y="104868"/>
                </a:cubicBezTo>
                <a:cubicBezTo>
                  <a:pt x="230405" y="62006"/>
                  <a:pt x="235697" y="60947"/>
                  <a:pt x="260568" y="47718"/>
                </a:cubicBezTo>
                <a:cubicBezTo>
                  <a:pt x="285439" y="34489"/>
                  <a:pt x="308193" y="21260"/>
                  <a:pt x="336768" y="25493"/>
                </a:cubicBezTo>
                <a:cubicBezTo>
                  <a:pt x="365343" y="29726"/>
                  <a:pt x="431489" y="76822"/>
                  <a:pt x="432018" y="73118"/>
                </a:cubicBezTo>
                <a:cubicBezTo>
                  <a:pt x="432547" y="69414"/>
                  <a:pt x="370105" y="10147"/>
                  <a:pt x="339943" y="3268"/>
                </a:cubicBezTo>
                <a:cubicBezTo>
                  <a:pt x="309781" y="-3611"/>
                  <a:pt x="294435" y="-2024"/>
                  <a:pt x="251043" y="31843"/>
                </a:cubicBezTo>
                <a:cubicBezTo>
                  <a:pt x="207651" y="65710"/>
                  <a:pt x="116105" y="165722"/>
                  <a:pt x="79593" y="206468"/>
                </a:cubicBezTo>
                <a:cubicBezTo>
                  <a:pt x="43081" y="247214"/>
                  <a:pt x="-14599" y="321826"/>
                  <a:pt x="3393" y="3048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E38AF87A-0C73-3FA0-1ABD-3FC70173B056}"/>
              </a:ext>
            </a:extLst>
          </p:cNvPr>
          <p:cNvSpPr/>
          <p:nvPr/>
        </p:nvSpPr>
        <p:spPr>
          <a:xfrm>
            <a:off x="3571577" y="6273229"/>
            <a:ext cx="259490" cy="114102"/>
          </a:xfrm>
          <a:custGeom>
            <a:avLst/>
            <a:gdLst>
              <a:gd name="connsiteX0" fmla="*/ 3473 w 259490"/>
              <a:gd name="connsiteY0" fmla="*/ 111696 h 114102"/>
              <a:gd name="connsiteX1" fmla="*/ 257473 w 259490"/>
              <a:gd name="connsiteY1" fmla="*/ 571 h 114102"/>
              <a:gd name="connsiteX2" fmla="*/ 117773 w 259490"/>
              <a:gd name="connsiteY2" fmla="*/ 70421 h 114102"/>
              <a:gd name="connsiteX3" fmla="*/ 3473 w 259490"/>
              <a:gd name="connsiteY3" fmla="*/ 111696 h 11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90" h="114102">
                <a:moveTo>
                  <a:pt x="3473" y="111696"/>
                </a:moveTo>
                <a:cubicBezTo>
                  <a:pt x="26756" y="100054"/>
                  <a:pt x="238423" y="7450"/>
                  <a:pt x="257473" y="571"/>
                </a:cubicBezTo>
                <a:cubicBezTo>
                  <a:pt x="276523" y="-6308"/>
                  <a:pt x="155344" y="50842"/>
                  <a:pt x="117773" y="70421"/>
                </a:cubicBezTo>
                <a:cubicBezTo>
                  <a:pt x="80202" y="90000"/>
                  <a:pt x="-19810" y="123338"/>
                  <a:pt x="3473" y="1116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6C748093-00C0-4F8E-63C3-81B4988BF1BA}"/>
              </a:ext>
            </a:extLst>
          </p:cNvPr>
          <p:cNvSpPr/>
          <p:nvPr/>
        </p:nvSpPr>
        <p:spPr>
          <a:xfrm>
            <a:off x="3495646" y="6454775"/>
            <a:ext cx="303254" cy="184344"/>
          </a:xfrm>
          <a:custGeom>
            <a:avLst/>
            <a:gdLst>
              <a:gd name="connsiteX0" fmla="*/ 29 w 303254"/>
              <a:gd name="connsiteY0" fmla="*/ 184150 h 184344"/>
              <a:gd name="connsiteX1" fmla="*/ 107979 w 303254"/>
              <a:gd name="connsiteY1" fmla="*/ 85725 h 184344"/>
              <a:gd name="connsiteX2" fmla="*/ 282604 w 303254"/>
              <a:gd name="connsiteY2" fmla="*/ 82550 h 184344"/>
              <a:gd name="connsiteX3" fmla="*/ 298479 w 303254"/>
              <a:gd name="connsiteY3" fmla="*/ 0 h 184344"/>
              <a:gd name="connsiteX4" fmla="*/ 269904 w 303254"/>
              <a:gd name="connsiteY4" fmla="*/ 82550 h 184344"/>
              <a:gd name="connsiteX5" fmla="*/ 149254 w 303254"/>
              <a:gd name="connsiteY5" fmla="*/ 79375 h 184344"/>
              <a:gd name="connsiteX6" fmla="*/ 117504 w 303254"/>
              <a:gd name="connsiteY6" fmla="*/ 111125 h 184344"/>
              <a:gd name="connsiteX7" fmla="*/ 29 w 303254"/>
              <a:gd name="connsiteY7" fmla="*/ 184150 h 18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254" h="184344">
                <a:moveTo>
                  <a:pt x="29" y="184150"/>
                </a:moveTo>
                <a:cubicBezTo>
                  <a:pt x="-1558" y="179917"/>
                  <a:pt x="60883" y="102658"/>
                  <a:pt x="107979" y="85725"/>
                </a:cubicBezTo>
                <a:cubicBezTo>
                  <a:pt x="155075" y="68792"/>
                  <a:pt x="250854" y="96837"/>
                  <a:pt x="282604" y="82550"/>
                </a:cubicBezTo>
                <a:cubicBezTo>
                  <a:pt x="314354" y="68262"/>
                  <a:pt x="300596" y="0"/>
                  <a:pt x="298479" y="0"/>
                </a:cubicBezTo>
                <a:cubicBezTo>
                  <a:pt x="296362" y="0"/>
                  <a:pt x="294775" y="69321"/>
                  <a:pt x="269904" y="82550"/>
                </a:cubicBezTo>
                <a:cubicBezTo>
                  <a:pt x="245033" y="95779"/>
                  <a:pt x="174654" y="74613"/>
                  <a:pt x="149254" y="79375"/>
                </a:cubicBezTo>
                <a:cubicBezTo>
                  <a:pt x="123854" y="84137"/>
                  <a:pt x="139729" y="100013"/>
                  <a:pt x="117504" y="111125"/>
                </a:cubicBezTo>
                <a:cubicBezTo>
                  <a:pt x="95279" y="122237"/>
                  <a:pt x="1616" y="188383"/>
                  <a:pt x="29" y="1841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BC75B311-A0EC-2522-3D04-2BF77A3EB7DD}"/>
              </a:ext>
            </a:extLst>
          </p:cNvPr>
          <p:cNvSpPr/>
          <p:nvPr/>
        </p:nvSpPr>
        <p:spPr>
          <a:xfrm>
            <a:off x="3869769" y="6374985"/>
            <a:ext cx="128170" cy="102015"/>
          </a:xfrm>
          <a:custGeom>
            <a:avLst/>
            <a:gdLst>
              <a:gd name="connsiteX0" fmla="*/ 556 w 128170"/>
              <a:gd name="connsiteY0" fmla="*/ 102015 h 102015"/>
              <a:gd name="connsiteX1" fmla="*/ 73581 w 128170"/>
              <a:gd name="connsiteY1" fmla="*/ 9940 h 102015"/>
              <a:gd name="connsiteX2" fmla="*/ 127556 w 128170"/>
              <a:gd name="connsiteY2" fmla="*/ 63915 h 102015"/>
              <a:gd name="connsiteX3" fmla="*/ 98981 w 128170"/>
              <a:gd name="connsiteY3" fmla="*/ 6765 h 102015"/>
              <a:gd name="connsiteX4" fmla="*/ 41831 w 128170"/>
              <a:gd name="connsiteY4" fmla="*/ 9940 h 102015"/>
              <a:gd name="connsiteX5" fmla="*/ 556 w 128170"/>
              <a:gd name="connsiteY5" fmla="*/ 102015 h 10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170" h="102015">
                <a:moveTo>
                  <a:pt x="556" y="102015"/>
                </a:moveTo>
                <a:cubicBezTo>
                  <a:pt x="5848" y="102015"/>
                  <a:pt x="52414" y="16290"/>
                  <a:pt x="73581" y="9940"/>
                </a:cubicBezTo>
                <a:cubicBezTo>
                  <a:pt x="94748" y="3590"/>
                  <a:pt x="123323" y="64444"/>
                  <a:pt x="127556" y="63915"/>
                </a:cubicBezTo>
                <a:cubicBezTo>
                  <a:pt x="131789" y="63386"/>
                  <a:pt x="113268" y="15761"/>
                  <a:pt x="98981" y="6765"/>
                </a:cubicBezTo>
                <a:cubicBezTo>
                  <a:pt x="84694" y="-2231"/>
                  <a:pt x="54531" y="-3289"/>
                  <a:pt x="41831" y="9940"/>
                </a:cubicBezTo>
                <a:cubicBezTo>
                  <a:pt x="29131" y="23169"/>
                  <a:pt x="-4736" y="102015"/>
                  <a:pt x="556" y="10201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1CEFC06F-4B8D-841F-5BD2-D38213412802}"/>
              </a:ext>
            </a:extLst>
          </p:cNvPr>
          <p:cNvSpPr/>
          <p:nvPr/>
        </p:nvSpPr>
        <p:spPr>
          <a:xfrm>
            <a:off x="3975063" y="6308700"/>
            <a:ext cx="158269" cy="82582"/>
          </a:xfrm>
          <a:custGeom>
            <a:avLst/>
            <a:gdLst>
              <a:gd name="connsiteX0" fmla="*/ 37 w 158269"/>
              <a:gd name="connsiteY0" fmla="*/ 50825 h 82582"/>
              <a:gd name="connsiteX1" fmla="*/ 111162 w 158269"/>
              <a:gd name="connsiteY1" fmla="*/ 82575 h 82582"/>
              <a:gd name="connsiteX2" fmla="*/ 155612 w 158269"/>
              <a:gd name="connsiteY2" fmla="*/ 47650 h 82582"/>
              <a:gd name="connsiteX3" fmla="*/ 152437 w 158269"/>
              <a:gd name="connsiteY3" fmla="*/ 25 h 82582"/>
              <a:gd name="connsiteX4" fmla="*/ 146087 w 158269"/>
              <a:gd name="connsiteY4" fmla="*/ 41300 h 82582"/>
              <a:gd name="connsiteX5" fmla="*/ 123862 w 158269"/>
              <a:gd name="connsiteY5" fmla="*/ 57175 h 82582"/>
              <a:gd name="connsiteX6" fmla="*/ 37 w 158269"/>
              <a:gd name="connsiteY6" fmla="*/ 50825 h 8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269" h="82582">
                <a:moveTo>
                  <a:pt x="37" y="50825"/>
                </a:moveTo>
                <a:cubicBezTo>
                  <a:pt x="-2080" y="55058"/>
                  <a:pt x="85233" y="83104"/>
                  <a:pt x="111162" y="82575"/>
                </a:cubicBezTo>
                <a:cubicBezTo>
                  <a:pt x="137091" y="82046"/>
                  <a:pt x="148733" y="61408"/>
                  <a:pt x="155612" y="47650"/>
                </a:cubicBezTo>
                <a:cubicBezTo>
                  <a:pt x="162491" y="33892"/>
                  <a:pt x="154025" y="1083"/>
                  <a:pt x="152437" y="25"/>
                </a:cubicBezTo>
                <a:cubicBezTo>
                  <a:pt x="150849" y="-1033"/>
                  <a:pt x="150850" y="31775"/>
                  <a:pt x="146087" y="41300"/>
                </a:cubicBezTo>
                <a:cubicBezTo>
                  <a:pt x="141324" y="50825"/>
                  <a:pt x="144499" y="54529"/>
                  <a:pt x="123862" y="57175"/>
                </a:cubicBezTo>
                <a:cubicBezTo>
                  <a:pt x="103225" y="59821"/>
                  <a:pt x="2154" y="46592"/>
                  <a:pt x="37" y="508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4FD3BA86-539E-6630-92F9-E5EA6778D615}"/>
              </a:ext>
            </a:extLst>
          </p:cNvPr>
          <p:cNvSpPr/>
          <p:nvPr/>
        </p:nvSpPr>
        <p:spPr>
          <a:xfrm>
            <a:off x="4181473" y="6215914"/>
            <a:ext cx="151014" cy="140502"/>
          </a:xfrm>
          <a:custGeom>
            <a:avLst/>
            <a:gdLst>
              <a:gd name="connsiteX0" fmla="*/ 2 w 151014"/>
              <a:gd name="connsiteY0" fmla="*/ 140436 h 140502"/>
              <a:gd name="connsiteX1" fmla="*/ 107952 w 151014"/>
              <a:gd name="connsiteY1" fmla="*/ 22961 h 140502"/>
              <a:gd name="connsiteX2" fmla="*/ 146052 w 151014"/>
              <a:gd name="connsiteY2" fmla="*/ 83286 h 140502"/>
              <a:gd name="connsiteX3" fmla="*/ 146052 w 151014"/>
              <a:gd name="connsiteY3" fmla="*/ 29311 h 140502"/>
              <a:gd name="connsiteX4" fmla="*/ 104777 w 151014"/>
              <a:gd name="connsiteY4" fmla="*/ 3911 h 140502"/>
              <a:gd name="connsiteX5" fmla="*/ 2 w 151014"/>
              <a:gd name="connsiteY5" fmla="*/ 140436 h 1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14" h="140502">
                <a:moveTo>
                  <a:pt x="2" y="140436"/>
                </a:moveTo>
                <a:cubicBezTo>
                  <a:pt x="531" y="143611"/>
                  <a:pt x="83610" y="32486"/>
                  <a:pt x="107952" y="22961"/>
                </a:cubicBezTo>
                <a:cubicBezTo>
                  <a:pt x="132294" y="13436"/>
                  <a:pt x="139702" y="82228"/>
                  <a:pt x="146052" y="83286"/>
                </a:cubicBezTo>
                <a:cubicBezTo>
                  <a:pt x="152402" y="84344"/>
                  <a:pt x="152931" y="42540"/>
                  <a:pt x="146052" y="29311"/>
                </a:cubicBezTo>
                <a:cubicBezTo>
                  <a:pt x="139173" y="16082"/>
                  <a:pt x="127531" y="-9847"/>
                  <a:pt x="104777" y="3911"/>
                </a:cubicBezTo>
                <a:cubicBezTo>
                  <a:pt x="82023" y="17669"/>
                  <a:pt x="-527" y="137261"/>
                  <a:pt x="2" y="1404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A25CB24D-3ED0-F848-BD04-EB73D9AA07BC}"/>
              </a:ext>
            </a:extLst>
          </p:cNvPr>
          <p:cNvSpPr/>
          <p:nvPr/>
        </p:nvSpPr>
        <p:spPr>
          <a:xfrm>
            <a:off x="4314818" y="6175375"/>
            <a:ext cx="169374" cy="76238"/>
          </a:xfrm>
          <a:custGeom>
            <a:avLst/>
            <a:gdLst>
              <a:gd name="connsiteX0" fmla="*/ 7 w 169374"/>
              <a:gd name="connsiteY0" fmla="*/ 53975 h 76238"/>
              <a:gd name="connsiteX1" fmla="*/ 136532 w 169374"/>
              <a:gd name="connsiteY1" fmla="*/ 76200 h 76238"/>
              <a:gd name="connsiteX2" fmla="*/ 165107 w 169374"/>
              <a:gd name="connsiteY2" fmla="*/ 47625 h 76238"/>
              <a:gd name="connsiteX3" fmla="*/ 168282 w 169374"/>
              <a:gd name="connsiteY3" fmla="*/ 0 h 76238"/>
              <a:gd name="connsiteX4" fmla="*/ 155582 w 169374"/>
              <a:gd name="connsiteY4" fmla="*/ 47625 h 76238"/>
              <a:gd name="connsiteX5" fmla="*/ 130182 w 169374"/>
              <a:gd name="connsiteY5" fmla="*/ 63500 h 76238"/>
              <a:gd name="connsiteX6" fmla="*/ 7 w 169374"/>
              <a:gd name="connsiteY6" fmla="*/ 53975 h 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74" h="76238">
                <a:moveTo>
                  <a:pt x="7" y="53975"/>
                </a:moveTo>
                <a:cubicBezTo>
                  <a:pt x="1065" y="56092"/>
                  <a:pt x="109015" y="77258"/>
                  <a:pt x="136532" y="76200"/>
                </a:cubicBezTo>
                <a:cubicBezTo>
                  <a:pt x="164049" y="75142"/>
                  <a:pt x="159815" y="60325"/>
                  <a:pt x="165107" y="47625"/>
                </a:cubicBezTo>
                <a:cubicBezTo>
                  <a:pt x="170399" y="34925"/>
                  <a:pt x="169869" y="0"/>
                  <a:pt x="168282" y="0"/>
                </a:cubicBezTo>
                <a:cubicBezTo>
                  <a:pt x="166695" y="0"/>
                  <a:pt x="161932" y="37042"/>
                  <a:pt x="155582" y="47625"/>
                </a:cubicBezTo>
                <a:cubicBezTo>
                  <a:pt x="149232" y="58208"/>
                  <a:pt x="154524" y="61383"/>
                  <a:pt x="130182" y="63500"/>
                </a:cubicBezTo>
                <a:cubicBezTo>
                  <a:pt x="105840" y="65617"/>
                  <a:pt x="-1051" y="51858"/>
                  <a:pt x="7" y="5397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BA0803F9-EB48-01D8-CA6A-24A164E9B4F3}"/>
              </a:ext>
            </a:extLst>
          </p:cNvPr>
          <p:cNvSpPr/>
          <p:nvPr/>
        </p:nvSpPr>
        <p:spPr>
          <a:xfrm>
            <a:off x="4517827" y="6122117"/>
            <a:ext cx="129406" cy="88969"/>
          </a:xfrm>
          <a:custGeom>
            <a:avLst/>
            <a:gdLst>
              <a:gd name="connsiteX0" fmla="*/ 3373 w 129406"/>
              <a:gd name="connsiteY0" fmla="*/ 88183 h 88969"/>
              <a:gd name="connsiteX1" fmla="*/ 127198 w 129406"/>
              <a:gd name="connsiteY1" fmla="*/ 2458 h 88969"/>
              <a:gd name="connsiteX2" fmla="*/ 85923 w 129406"/>
              <a:gd name="connsiteY2" fmla="*/ 21508 h 88969"/>
              <a:gd name="connsiteX3" fmla="*/ 38298 w 129406"/>
              <a:gd name="connsiteY3" fmla="*/ 43733 h 88969"/>
              <a:gd name="connsiteX4" fmla="*/ 3373 w 129406"/>
              <a:gd name="connsiteY4" fmla="*/ 88183 h 8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06" h="88969">
                <a:moveTo>
                  <a:pt x="3373" y="88183"/>
                </a:moveTo>
                <a:cubicBezTo>
                  <a:pt x="18190" y="81304"/>
                  <a:pt x="113440" y="13571"/>
                  <a:pt x="127198" y="2458"/>
                </a:cubicBezTo>
                <a:cubicBezTo>
                  <a:pt x="140956" y="-8655"/>
                  <a:pt x="85923" y="21508"/>
                  <a:pt x="85923" y="21508"/>
                </a:cubicBezTo>
                <a:cubicBezTo>
                  <a:pt x="71106" y="28387"/>
                  <a:pt x="49940" y="32620"/>
                  <a:pt x="38298" y="43733"/>
                </a:cubicBezTo>
                <a:cubicBezTo>
                  <a:pt x="26656" y="54845"/>
                  <a:pt x="-11444" y="95062"/>
                  <a:pt x="3373" y="8818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EBD4A4A6-C550-61F9-92E7-51F1AB7226FD}"/>
              </a:ext>
            </a:extLst>
          </p:cNvPr>
          <p:cNvSpPr/>
          <p:nvPr/>
        </p:nvSpPr>
        <p:spPr>
          <a:xfrm>
            <a:off x="3486272" y="6399802"/>
            <a:ext cx="72998" cy="153710"/>
          </a:xfrm>
          <a:custGeom>
            <a:avLst/>
            <a:gdLst>
              <a:gd name="connsiteX0" fmla="*/ 12578 w 72998"/>
              <a:gd name="connsiteY0" fmla="*/ 153398 h 153710"/>
              <a:gd name="connsiteX1" fmla="*/ 34803 w 72998"/>
              <a:gd name="connsiteY1" fmla="*/ 23223 h 153710"/>
              <a:gd name="connsiteX2" fmla="*/ 72903 w 72998"/>
              <a:gd name="connsiteY2" fmla="*/ 105773 h 153710"/>
              <a:gd name="connsiteX3" fmla="*/ 44328 w 72998"/>
              <a:gd name="connsiteY3" fmla="*/ 998 h 153710"/>
              <a:gd name="connsiteX4" fmla="*/ 3053 w 72998"/>
              <a:gd name="connsiteY4" fmla="*/ 58148 h 153710"/>
              <a:gd name="connsiteX5" fmla="*/ 12578 w 72998"/>
              <a:gd name="connsiteY5" fmla="*/ 153398 h 15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98" h="153710">
                <a:moveTo>
                  <a:pt x="12578" y="153398"/>
                </a:moveTo>
                <a:cubicBezTo>
                  <a:pt x="17870" y="147577"/>
                  <a:pt x="24749" y="31160"/>
                  <a:pt x="34803" y="23223"/>
                </a:cubicBezTo>
                <a:cubicBezTo>
                  <a:pt x="44857" y="15286"/>
                  <a:pt x="71316" y="109477"/>
                  <a:pt x="72903" y="105773"/>
                </a:cubicBezTo>
                <a:cubicBezTo>
                  <a:pt x="74490" y="102069"/>
                  <a:pt x="55970" y="8935"/>
                  <a:pt x="44328" y="998"/>
                </a:cubicBezTo>
                <a:cubicBezTo>
                  <a:pt x="32686" y="-6940"/>
                  <a:pt x="12049" y="34336"/>
                  <a:pt x="3053" y="58148"/>
                </a:cubicBezTo>
                <a:cubicBezTo>
                  <a:pt x="-5943" y="81960"/>
                  <a:pt x="7286" y="159219"/>
                  <a:pt x="12578" y="1533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59A21931-8B0E-885C-5E91-05A6F781F82A}"/>
              </a:ext>
            </a:extLst>
          </p:cNvPr>
          <p:cNvSpPr/>
          <p:nvPr/>
        </p:nvSpPr>
        <p:spPr>
          <a:xfrm>
            <a:off x="4544939" y="5810239"/>
            <a:ext cx="660997" cy="299056"/>
          </a:xfrm>
          <a:custGeom>
            <a:avLst/>
            <a:gdLst>
              <a:gd name="connsiteX0" fmla="*/ 46111 w 660997"/>
              <a:gd name="connsiteY0" fmla="*/ 11 h 299056"/>
              <a:gd name="connsiteX1" fmla="*/ 601736 w 660997"/>
              <a:gd name="connsiteY1" fmla="*/ 107961 h 299056"/>
              <a:gd name="connsiteX2" fmla="*/ 620786 w 660997"/>
              <a:gd name="connsiteY2" fmla="*/ 111136 h 299056"/>
              <a:gd name="connsiteX3" fmla="*/ 385836 w 660997"/>
              <a:gd name="connsiteY3" fmla="*/ 165111 h 299056"/>
              <a:gd name="connsiteX4" fmla="*/ 11186 w 660997"/>
              <a:gd name="connsiteY4" fmla="*/ 298461 h 299056"/>
              <a:gd name="connsiteX5" fmla="*/ 103261 w 660997"/>
              <a:gd name="connsiteY5" fmla="*/ 209561 h 299056"/>
              <a:gd name="connsiteX6" fmla="*/ 154061 w 660997"/>
              <a:gd name="connsiteY6" fmla="*/ 101611 h 299056"/>
              <a:gd name="connsiteX7" fmla="*/ 46111 w 660997"/>
              <a:gd name="connsiteY7" fmla="*/ 11 h 29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997" h="299056">
                <a:moveTo>
                  <a:pt x="46111" y="11"/>
                </a:moveTo>
                <a:cubicBezTo>
                  <a:pt x="120723" y="1069"/>
                  <a:pt x="505957" y="89440"/>
                  <a:pt x="601736" y="107961"/>
                </a:cubicBezTo>
                <a:cubicBezTo>
                  <a:pt x="697515" y="126482"/>
                  <a:pt x="656769" y="101611"/>
                  <a:pt x="620786" y="111136"/>
                </a:cubicBezTo>
                <a:cubicBezTo>
                  <a:pt x="584803" y="120661"/>
                  <a:pt x="487436" y="133890"/>
                  <a:pt x="385836" y="165111"/>
                </a:cubicBezTo>
                <a:cubicBezTo>
                  <a:pt x="284236" y="196332"/>
                  <a:pt x="58282" y="291053"/>
                  <a:pt x="11186" y="298461"/>
                </a:cubicBezTo>
                <a:cubicBezTo>
                  <a:pt x="-35910" y="305869"/>
                  <a:pt x="79448" y="242369"/>
                  <a:pt x="103261" y="209561"/>
                </a:cubicBezTo>
                <a:cubicBezTo>
                  <a:pt x="127074" y="176753"/>
                  <a:pt x="159353" y="134419"/>
                  <a:pt x="154061" y="101611"/>
                </a:cubicBezTo>
                <a:cubicBezTo>
                  <a:pt x="148769" y="68803"/>
                  <a:pt x="-28501" y="-1047"/>
                  <a:pt x="46111" y="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456C9AC0-47CB-ADEB-117E-0CD8EAC2127C}"/>
              </a:ext>
            </a:extLst>
          </p:cNvPr>
          <p:cNvSpPr/>
          <p:nvPr/>
        </p:nvSpPr>
        <p:spPr>
          <a:xfrm>
            <a:off x="3257892" y="10288369"/>
            <a:ext cx="327516" cy="1246336"/>
          </a:xfrm>
          <a:custGeom>
            <a:avLst/>
            <a:gdLst>
              <a:gd name="connsiteX0" fmla="*/ 312101 w 327516"/>
              <a:gd name="connsiteY0" fmla="*/ 0 h 1246336"/>
              <a:gd name="connsiteX1" fmla="*/ 317576 w 327516"/>
              <a:gd name="connsiteY1" fmla="*/ 301150 h 1246336"/>
              <a:gd name="connsiteX2" fmla="*/ 317576 w 327516"/>
              <a:gd name="connsiteY2" fmla="*/ 312100 h 1246336"/>
              <a:gd name="connsiteX3" fmla="*/ 186165 w 327516"/>
              <a:gd name="connsiteY3" fmla="*/ 1231976 h 1246336"/>
              <a:gd name="connsiteX4" fmla="*/ 180690 w 327516"/>
              <a:gd name="connsiteY4" fmla="*/ 826793 h 1246336"/>
              <a:gd name="connsiteX5" fmla="*/ 180690 w 327516"/>
              <a:gd name="connsiteY5" fmla="*/ 202591 h 1246336"/>
              <a:gd name="connsiteX6" fmla="*/ 0 w 327516"/>
              <a:gd name="connsiteY6" fmla="*/ 514692 h 1246336"/>
              <a:gd name="connsiteX7" fmla="*/ 312101 w 327516"/>
              <a:gd name="connsiteY7" fmla="*/ 0 h 124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516" h="1246336">
                <a:moveTo>
                  <a:pt x="312101" y="0"/>
                </a:moveTo>
                <a:cubicBezTo>
                  <a:pt x="314382" y="124566"/>
                  <a:pt x="316664" y="249133"/>
                  <a:pt x="317576" y="301150"/>
                </a:cubicBezTo>
                <a:cubicBezTo>
                  <a:pt x="318489" y="353167"/>
                  <a:pt x="339478" y="156962"/>
                  <a:pt x="317576" y="312100"/>
                </a:cubicBezTo>
                <a:cubicBezTo>
                  <a:pt x="295674" y="467238"/>
                  <a:pt x="208979" y="1146194"/>
                  <a:pt x="186165" y="1231976"/>
                </a:cubicBezTo>
                <a:cubicBezTo>
                  <a:pt x="163351" y="1317758"/>
                  <a:pt x="181602" y="998357"/>
                  <a:pt x="180690" y="826793"/>
                </a:cubicBezTo>
                <a:cubicBezTo>
                  <a:pt x="179778" y="655229"/>
                  <a:pt x="210805" y="254608"/>
                  <a:pt x="180690" y="202591"/>
                </a:cubicBezTo>
                <a:lnTo>
                  <a:pt x="0" y="514692"/>
                </a:lnTo>
                <a:lnTo>
                  <a:pt x="31210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BDB9420B-CF50-2B55-404A-776A861BCB50}"/>
              </a:ext>
            </a:extLst>
          </p:cNvPr>
          <p:cNvSpPr/>
          <p:nvPr/>
        </p:nvSpPr>
        <p:spPr>
          <a:xfrm>
            <a:off x="68145" y="8952029"/>
            <a:ext cx="1046007" cy="2732829"/>
          </a:xfrm>
          <a:custGeom>
            <a:avLst/>
            <a:gdLst>
              <a:gd name="connsiteX0" fmla="*/ 807927 w 1046007"/>
              <a:gd name="connsiteY0" fmla="*/ 27708 h 2732829"/>
              <a:gd name="connsiteX1" fmla="*/ 304186 w 1046007"/>
              <a:gd name="connsiteY1" fmla="*/ 1029715 h 2732829"/>
              <a:gd name="connsiteX2" fmla="*/ 397268 w 1046007"/>
              <a:gd name="connsiteY2" fmla="*/ 1046141 h 2732829"/>
              <a:gd name="connsiteX3" fmla="*/ 41364 w 1046007"/>
              <a:gd name="connsiteY3" fmla="*/ 2020771 h 2732829"/>
              <a:gd name="connsiteX4" fmla="*/ 118020 w 1046007"/>
              <a:gd name="connsiteY4" fmla="*/ 2146706 h 2732829"/>
              <a:gd name="connsiteX5" fmla="*/ 3036 w 1046007"/>
              <a:gd name="connsiteY5" fmla="*/ 2732579 h 2732829"/>
              <a:gd name="connsiteX6" fmla="*/ 265857 w 1046007"/>
              <a:gd name="connsiteY6" fmla="*/ 2070050 h 2732829"/>
              <a:gd name="connsiteX7" fmla="*/ 1032420 w 1046007"/>
              <a:gd name="connsiteY7" fmla="*/ 657384 h 2732829"/>
              <a:gd name="connsiteX8" fmla="*/ 775074 w 1046007"/>
              <a:gd name="connsiteY8" fmla="*/ 1073518 h 2732829"/>
              <a:gd name="connsiteX9" fmla="*/ 1021469 w 1046007"/>
              <a:gd name="connsiteY9" fmla="*/ 547875 h 2732829"/>
              <a:gd name="connsiteX10" fmla="*/ 873632 w 1046007"/>
              <a:gd name="connsiteY10" fmla="*/ 153643 h 2732829"/>
              <a:gd name="connsiteX11" fmla="*/ 961239 w 1046007"/>
              <a:gd name="connsiteY11" fmla="*/ 630007 h 2732829"/>
              <a:gd name="connsiteX12" fmla="*/ 895534 w 1046007"/>
              <a:gd name="connsiteY12" fmla="*/ 531449 h 2732829"/>
              <a:gd name="connsiteX13" fmla="*/ 884583 w 1046007"/>
              <a:gd name="connsiteY13" fmla="*/ 170069 h 2732829"/>
              <a:gd name="connsiteX14" fmla="*/ 873632 w 1046007"/>
              <a:gd name="connsiteY14" fmla="*/ 38658 h 2732829"/>
              <a:gd name="connsiteX15" fmla="*/ 769599 w 1046007"/>
              <a:gd name="connsiteY15" fmla="*/ 257676 h 2732829"/>
              <a:gd name="connsiteX16" fmla="*/ 807927 w 1046007"/>
              <a:gd name="connsiteY16" fmla="*/ 27708 h 273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6007" h="2732829">
                <a:moveTo>
                  <a:pt x="807927" y="27708"/>
                </a:moveTo>
                <a:cubicBezTo>
                  <a:pt x="730358" y="156381"/>
                  <a:pt x="372629" y="859976"/>
                  <a:pt x="304186" y="1029715"/>
                </a:cubicBezTo>
                <a:cubicBezTo>
                  <a:pt x="235743" y="1199454"/>
                  <a:pt x="441072" y="880965"/>
                  <a:pt x="397268" y="1046141"/>
                </a:cubicBezTo>
                <a:cubicBezTo>
                  <a:pt x="353464" y="1211317"/>
                  <a:pt x="87905" y="1837344"/>
                  <a:pt x="41364" y="2020771"/>
                </a:cubicBezTo>
                <a:cubicBezTo>
                  <a:pt x="-5177" y="2204198"/>
                  <a:pt x="124408" y="2028071"/>
                  <a:pt x="118020" y="2146706"/>
                </a:cubicBezTo>
                <a:cubicBezTo>
                  <a:pt x="111632" y="2265341"/>
                  <a:pt x="-21604" y="2745355"/>
                  <a:pt x="3036" y="2732579"/>
                </a:cubicBezTo>
                <a:cubicBezTo>
                  <a:pt x="27676" y="2719803"/>
                  <a:pt x="94293" y="2415916"/>
                  <a:pt x="265857" y="2070050"/>
                </a:cubicBezTo>
                <a:cubicBezTo>
                  <a:pt x="437421" y="1724184"/>
                  <a:pt x="947551" y="823473"/>
                  <a:pt x="1032420" y="657384"/>
                </a:cubicBezTo>
                <a:cubicBezTo>
                  <a:pt x="1117290" y="491295"/>
                  <a:pt x="776899" y="1091770"/>
                  <a:pt x="775074" y="1073518"/>
                </a:cubicBezTo>
                <a:cubicBezTo>
                  <a:pt x="773249" y="1055266"/>
                  <a:pt x="1005043" y="701188"/>
                  <a:pt x="1021469" y="547875"/>
                </a:cubicBezTo>
                <a:cubicBezTo>
                  <a:pt x="1037895" y="394562"/>
                  <a:pt x="883670" y="139954"/>
                  <a:pt x="873632" y="153643"/>
                </a:cubicBezTo>
                <a:cubicBezTo>
                  <a:pt x="863594" y="167332"/>
                  <a:pt x="957589" y="567039"/>
                  <a:pt x="961239" y="630007"/>
                </a:cubicBezTo>
                <a:cubicBezTo>
                  <a:pt x="964889" y="692975"/>
                  <a:pt x="908310" y="608105"/>
                  <a:pt x="895534" y="531449"/>
                </a:cubicBezTo>
                <a:cubicBezTo>
                  <a:pt x="882758" y="454793"/>
                  <a:pt x="888233" y="252201"/>
                  <a:pt x="884583" y="170069"/>
                </a:cubicBezTo>
                <a:cubicBezTo>
                  <a:pt x="880933" y="87937"/>
                  <a:pt x="892796" y="24057"/>
                  <a:pt x="873632" y="38658"/>
                </a:cubicBezTo>
                <a:cubicBezTo>
                  <a:pt x="854468" y="53259"/>
                  <a:pt x="777812" y="254938"/>
                  <a:pt x="769599" y="257676"/>
                </a:cubicBezTo>
                <a:cubicBezTo>
                  <a:pt x="761386" y="260414"/>
                  <a:pt x="885496" y="-100965"/>
                  <a:pt x="807927" y="27708"/>
                </a:cubicBezTo>
                <a:close/>
              </a:path>
            </a:pathLst>
          </a:cu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6F0AC3C8-E5E6-4703-F35A-BDD5703CD596}"/>
              </a:ext>
            </a:extLst>
          </p:cNvPr>
          <p:cNvSpPr/>
          <p:nvPr/>
        </p:nvSpPr>
        <p:spPr>
          <a:xfrm>
            <a:off x="46649" y="8682620"/>
            <a:ext cx="949733" cy="535167"/>
          </a:xfrm>
          <a:custGeom>
            <a:avLst/>
            <a:gdLst>
              <a:gd name="connsiteX0" fmla="*/ 30007 w 949733"/>
              <a:gd name="connsiteY0" fmla="*/ 275215 h 535167"/>
              <a:gd name="connsiteX1" fmla="*/ 101188 w 949733"/>
              <a:gd name="connsiteY1" fmla="*/ 258788 h 535167"/>
              <a:gd name="connsiteX2" fmla="*/ 703488 w 949733"/>
              <a:gd name="connsiteY2" fmla="*/ 1442 h 535167"/>
              <a:gd name="connsiteX3" fmla="*/ 539224 w 949733"/>
              <a:gd name="connsiteY3" fmla="*/ 154755 h 535167"/>
              <a:gd name="connsiteX4" fmla="*/ 856800 w 949733"/>
              <a:gd name="connsiteY4" fmla="*/ 160230 h 535167"/>
              <a:gd name="connsiteX5" fmla="*/ 533749 w 949733"/>
              <a:gd name="connsiteY5" fmla="*/ 335445 h 535167"/>
              <a:gd name="connsiteX6" fmla="*/ 944407 w 949733"/>
              <a:gd name="connsiteY6" fmla="*/ 209509 h 535167"/>
              <a:gd name="connsiteX7" fmla="*/ 177844 w 949733"/>
              <a:gd name="connsiteY7" fmla="*/ 466855 h 535167"/>
              <a:gd name="connsiteX8" fmla="*/ 172369 w 949733"/>
              <a:gd name="connsiteY8" fmla="*/ 527085 h 535167"/>
              <a:gd name="connsiteX9" fmla="*/ 402338 w 949733"/>
              <a:gd name="connsiteY9" fmla="*/ 324494 h 535167"/>
              <a:gd name="connsiteX10" fmla="*/ 30007 w 949733"/>
              <a:gd name="connsiteY10" fmla="*/ 368297 h 535167"/>
              <a:gd name="connsiteX11" fmla="*/ 30007 w 949733"/>
              <a:gd name="connsiteY11" fmla="*/ 275215 h 53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9733" h="535167">
                <a:moveTo>
                  <a:pt x="30007" y="275215"/>
                </a:moveTo>
                <a:cubicBezTo>
                  <a:pt x="41871" y="256963"/>
                  <a:pt x="-11059" y="304417"/>
                  <a:pt x="101188" y="258788"/>
                </a:cubicBezTo>
                <a:cubicBezTo>
                  <a:pt x="213435" y="213159"/>
                  <a:pt x="630482" y="18781"/>
                  <a:pt x="703488" y="1442"/>
                </a:cubicBezTo>
                <a:cubicBezTo>
                  <a:pt x="776494" y="-15897"/>
                  <a:pt x="513672" y="128290"/>
                  <a:pt x="539224" y="154755"/>
                </a:cubicBezTo>
                <a:cubicBezTo>
                  <a:pt x="564776" y="181220"/>
                  <a:pt x="857712" y="130115"/>
                  <a:pt x="856800" y="160230"/>
                </a:cubicBezTo>
                <a:cubicBezTo>
                  <a:pt x="855888" y="190345"/>
                  <a:pt x="519148" y="327232"/>
                  <a:pt x="533749" y="335445"/>
                </a:cubicBezTo>
                <a:cubicBezTo>
                  <a:pt x="548350" y="343658"/>
                  <a:pt x="1003725" y="187607"/>
                  <a:pt x="944407" y="209509"/>
                </a:cubicBezTo>
                <a:cubicBezTo>
                  <a:pt x="885090" y="231411"/>
                  <a:pt x="306517" y="413926"/>
                  <a:pt x="177844" y="466855"/>
                </a:cubicBezTo>
                <a:cubicBezTo>
                  <a:pt x="49171" y="519784"/>
                  <a:pt x="134953" y="550812"/>
                  <a:pt x="172369" y="527085"/>
                </a:cubicBezTo>
                <a:cubicBezTo>
                  <a:pt x="209785" y="503358"/>
                  <a:pt x="426065" y="350959"/>
                  <a:pt x="402338" y="324494"/>
                </a:cubicBezTo>
                <a:cubicBezTo>
                  <a:pt x="378611" y="298029"/>
                  <a:pt x="91149" y="373772"/>
                  <a:pt x="30007" y="368297"/>
                </a:cubicBezTo>
                <a:cubicBezTo>
                  <a:pt x="-31135" y="362822"/>
                  <a:pt x="18143" y="293467"/>
                  <a:pt x="30007" y="275215"/>
                </a:cubicBezTo>
                <a:close/>
              </a:path>
            </a:pathLst>
          </a:cu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0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さくらん/てめぇの人生、てめぇで咲かす - 銅版画制作の日々">
            <a:extLst>
              <a:ext uri="{FF2B5EF4-FFF2-40B4-BE49-F238E27FC236}">
                <a16:creationId xmlns:a16="http://schemas.microsoft.com/office/drawing/2014/main" id="{009EF023-8BCB-680D-C9E1-D63E795E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9313863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5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05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399</TotalTime>
  <Words>0</Words>
  <Application>Microsoft Macintosh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28</cp:revision>
  <dcterms:created xsi:type="dcterms:W3CDTF">2023-11-16T10:44:18Z</dcterms:created>
  <dcterms:modified xsi:type="dcterms:W3CDTF">2023-11-20T09:36:06Z</dcterms:modified>
</cp:coreProperties>
</file>