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 id="257" r:id="rId4"/>
    <p:sldId id="258"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a:srgbClr val="FF8AD8"/>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snapToGrid="0">
      <p:cViewPr varScale="1">
        <p:scale>
          <a:sx n="78" d="100"/>
          <a:sy n="78" d="100"/>
        </p:scale>
        <p:origin x="31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2563651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397601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3"/>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3"/>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192456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344265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52385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167462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5"/>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182772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182039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290102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8"/>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94551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8"/>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665F31-9E0B-FB4B-BF40-44794B3709F1}" type="datetimeFigureOut">
              <a:rPr kumimoji="1" lang="ja-JP" altLang="en-US" smtClean="0"/>
              <a:t>2023/11/26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187820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5"/>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7"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C665F31-9E0B-FB4B-BF40-44794B3709F1}" type="datetimeFigureOut">
              <a:rPr kumimoji="1" lang="ja-JP" altLang="en-US" smtClean="0"/>
              <a:t>2023/11/26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0E8DDEA-321C-B743-8D21-52C59050A9EB}" type="slidenum">
              <a:rPr kumimoji="1" lang="ja-JP" altLang="en-US" smtClean="0"/>
              <a:t>‹#›</a:t>
            </a:fld>
            <a:endParaRPr kumimoji="1" lang="ja-JP" altLang="en-US"/>
          </a:p>
        </p:txBody>
      </p:sp>
    </p:spTree>
    <p:extLst>
      <p:ext uri="{BB962C8B-B14F-4D97-AF65-F5344CB8AC3E}">
        <p14:creationId xmlns:p14="http://schemas.microsoft.com/office/powerpoint/2010/main" val="14354046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 name="フリーフォーム 1238">
            <a:extLst>
              <a:ext uri="{FF2B5EF4-FFF2-40B4-BE49-F238E27FC236}">
                <a16:creationId xmlns:a16="http://schemas.microsoft.com/office/drawing/2014/main" id="{21D71D9B-5079-4298-6E6B-2165D6DE871C}"/>
              </a:ext>
            </a:extLst>
          </p:cNvPr>
          <p:cNvSpPr/>
          <p:nvPr/>
        </p:nvSpPr>
        <p:spPr>
          <a:xfrm>
            <a:off x="2600131" y="2285984"/>
            <a:ext cx="2531154" cy="3430890"/>
          </a:xfrm>
          <a:custGeom>
            <a:avLst/>
            <a:gdLst>
              <a:gd name="connsiteX0" fmla="*/ 551283 w 2531154"/>
              <a:gd name="connsiteY0" fmla="*/ 277602 h 3430890"/>
              <a:gd name="connsiteX1" fmla="*/ 28769 w 2531154"/>
              <a:gd name="connsiteY1" fmla="*/ 1273645 h 3430890"/>
              <a:gd name="connsiteX2" fmla="*/ 77755 w 2531154"/>
              <a:gd name="connsiteY2" fmla="*/ 2514616 h 3430890"/>
              <a:gd name="connsiteX3" fmla="*/ 159398 w 2531154"/>
              <a:gd name="connsiteY3" fmla="*/ 2351330 h 3430890"/>
              <a:gd name="connsiteX4" fmla="*/ 649255 w 2531154"/>
              <a:gd name="connsiteY4" fmla="*/ 3053459 h 3430890"/>
              <a:gd name="connsiteX5" fmla="*/ 992155 w 2531154"/>
              <a:gd name="connsiteY5" fmla="*/ 3429016 h 3430890"/>
              <a:gd name="connsiteX6" fmla="*/ 1465683 w 2531154"/>
              <a:gd name="connsiteY6" fmla="*/ 2906502 h 3430890"/>
              <a:gd name="connsiteX7" fmla="*/ 2118826 w 2531154"/>
              <a:gd name="connsiteY7" fmla="*/ 2367659 h 3430890"/>
              <a:gd name="connsiteX8" fmla="*/ 2527040 w 2531154"/>
              <a:gd name="connsiteY8" fmla="*/ 1420602 h 3430890"/>
              <a:gd name="connsiteX9" fmla="*/ 1873898 w 2531154"/>
              <a:gd name="connsiteY9" fmla="*/ 1453259 h 3430890"/>
              <a:gd name="connsiteX10" fmla="*/ 1743269 w 2531154"/>
              <a:gd name="connsiteY10" fmla="*/ 81659 h 3430890"/>
              <a:gd name="connsiteX11" fmla="*/ 551283 w 2531154"/>
              <a:gd name="connsiteY11" fmla="*/ 277602 h 343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1154" h="3430890">
                <a:moveTo>
                  <a:pt x="551283" y="277602"/>
                </a:moveTo>
                <a:cubicBezTo>
                  <a:pt x="265533" y="476266"/>
                  <a:pt x="107690" y="900809"/>
                  <a:pt x="28769" y="1273645"/>
                </a:cubicBezTo>
                <a:cubicBezTo>
                  <a:pt x="-50152" y="1646481"/>
                  <a:pt x="55984" y="2335002"/>
                  <a:pt x="77755" y="2514616"/>
                </a:cubicBezTo>
                <a:cubicBezTo>
                  <a:pt x="99526" y="2694230"/>
                  <a:pt x="64148" y="2261523"/>
                  <a:pt x="159398" y="2351330"/>
                </a:cubicBezTo>
                <a:cubicBezTo>
                  <a:pt x="254648" y="2441137"/>
                  <a:pt x="510462" y="2873845"/>
                  <a:pt x="649255" y="3053459"/>
                </a:cubicBezTo>
                <a:cubicBezTo>
                  <a:pt x="788048" y="3233073"/>
                  <a:pt x="856084" y="3453509"/>
                  <a:pt x="992155" y="3429016"/>
                </a:cubicBezTo>
                <a:cubicBezTo>
                  <a:pt x="1128226" y="3404523"/>
                  <a:pt x="1277905" y="3083395"/>
                  <a:pt x="1465683" y="2906502"/>
                </a:cubicBezTo>
                <a:cubicBezTo>
                  <a:pt x="1653461" y="2729609"/>
                  <a:pt x="1941933" y="2615309"/>
                  <a:pt x="2118826" y="2367659"/>
                </a:cubicBezTo>
                <a:cubicBezTo>
                  <a:pt x="2295719" y="2120009"/>
                  <a:pt x="2567861" y="1573002"/>
                  <a:pt x="2527040" y="1420602"/>
                </a:cubicBezTo>
                <a:cubicBezTo>
                  <a:pt x="2486219" y="1268202"/>
                  <a:pt x="2004526" y="1676416"/>
                  <a:pt x="1873898" y="1453259"/>
                </a:cubicBezTo>
                <a:cubicBezTo>
                  <a:pt x="1743270" y="1230102"/>
                  <a:pt x="1966426" y="277602"/>
                  <a:pt x="1743269" y="81659"/>
                </a:cubicBezTo>
                <a:cubicBezTo>
                  <a:pt x="1520112" y="-114284"/>
                  <a:pt x="837033" y="78938"/>
                  <a:pt x="551283" y="277602"/>
                </a:cubicBezTo>
                <a:close/>
              </a:path>
            </a:pathLst>
          </a:custGeom>
          <a:solidFill>
            <a:srgbClr val="FFFD78">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5" name="フリーフォーム 1234">
            <a:extLst>
              <a:ext uri="{FF2B5EF4-FFF2-40B4-BE49-F238E27FC236}">
                <a16:creationId xmlns:a16="http://schemas.microsoft.com/office/drawing/2014/main" id="{C01642D0-E888-AD93-6A46-A012F6B634F2}"/>
              </a:ext>
            </a:extLst>
          </p:cNvPr>
          <p:cNvSpPr/>
          <p:nvPr/>
        </p:nvSpPr>
        <p:spPr>
          <a:xfrm>
            <a:off x="3705726" y="4234050"/>
            <a:ext cx="908460" cy="1213402"/>
          </a:xfrm>
          <a:custGeom>
            <a:avLst/>
            <a:gdLst>
              <a:gd name="connsiteX0" fmla="*/ 906379 w 908460"/>
              <a:gd name="connsiteY0" fmla="*/ 1066 h 1213402"/>
              <a:gd name="connsiteX1" fmla="*/ 553453 w 908460"/>
              <a:gd name="connsiteY1" fmla="*/ 739003 h 1213402"/>
              <a:gd name="connsiteX2" fmla="*/ 697832 w 908460"/>
              <a:gd name="connsiteY2" fmla="*/ 570561 h 1213402"/>
              <a:gd name="connsiteX3" fmla="*/ 0 w 908460"/>
              <a:gd name="connsiteY3" fmla="*/ 1212245 h 1213402"/>
              <a:gd name="connsiteX4" fmla="*/ 697832 w 908460"/>
              <a:gd name="connsiteY4" fmla="*/ 722961 h 1213402"/>
              <a:gd name="connsiteX5" fmla="*/ 866274 w 908460"/>
              <a:gd name="connsiteY5" fmla="*/ 522434 h 1213402"/>
              <a:gd name="connsiteX6" fmla="*/ 842211 w 908460"/>
              <a:gd name="connsiteY6" fmla="*/ 418161 h 1213402"/>
              <a:gd name="connsiteX7" fmla="*/ 705853 w 908460"/>
              <a:gd name="connsiteY7" fmla="*/ 570561 h 1213402"/>
              <a:gd name="connsiteX8" fmla="*/ 906379 w 908460"/>
              <a:gd name="connsiteY8" fmla="*/ 1066 h 1213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460" h="1213402">
                <a:moveTo>
                  <a:pt x="906379" y="1066"/>
                </a:moveTo>
                <a:cubicBezTo>
                  <a:pt x="880979" y="29140"/>
                  <a:pt x="588211" y="644087"/>
                  <a:pt x="553453" y="739003"/>
                </a:cubicBezTo>
                <a:cubicBezTo>
                  <a:pt x="518695" y="833919"/>
                  <a:pt x="790074" y="491687"/>
                  <a:pt x="697832" y="570561"/>
                </a:cubicBezTo>
                <a:cubicBezTo>
                  <a:pt x="605590" y="649435"/>
                  <a:pt x="0" y="1186845"/>
                  <a:pt x="0" y="1212245"/>
                </a:cubicBezTo>
                <a:cubicBezTo>
                  <a:pt x="0" y="1237645"/>
                  <a:pt x="553453" y="837929"/>
                  <a:pt x="697832" y="722961"/>
                </a:cubicBezTo>
                <a:cubicBezTo>
                  <a:pt x="842211" y="607993"/>
                  <a:pt x="842211" y="573234"/>
                  <a:pt x="866274" y="522434"/>
                </a:cubicBezTo>
                <a:cubicBezTo>
                  <a:pt x="890337" y="471634"/>
                  <a:pt x="868948" y="410140"/>
                  <a:pt x="842211" y="418161"/>
                </a:cubicBezTo>
                <a:cubicBezTo>
                  <a:pt x="815474" y="426182"/>
                  <a:pt x="695158" y="633393"/>
                  <a:pt x="705853" y="570561"/>
                </a:cubicBezTo>
                <a:cubicBezTo>
                  <a:pt x="716548" y="507729"/>
                  <a:pt x="931779" y="-27008"/>
                  <a:pt x="906379" y="1066"/>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7" name="フリーフォーム 1236">
            <a:extLst>
              <a:ext uri="{FF2B5EF4-FFF2-40B4-BE49-F238E27FC236}">
                <a16:creationId xmlns:a16="http://schemas.microsoft.com/office/drawing/2014/main" id="{02B06D52-995B-9339-0489-7763AE61C576}"/>
              </a:ext>
            </a:extLst>
          </p:cNvPr>
          <p:cNvSpPr/>
          <p:nvPr/>
        </p:nvSpPr>
        <p:spPr>
          <a:xfrm>
            <a:off x="2607780" y="4371569"/>
            <a:ext cx="1260345" cy="1038690"/>
          </a:xfrm>
          <a:custGeom>
            <a:avLst/>
            <a:gdLst>
              <a:gd name="connsiteX0" fmla="*/ 1240320 w 1260345"/>
              <a:gd name="connsiteY0" fmla="*/ 933856 h 1038690"/>
              <a:gd name="connsiteX1" fmla="*/ 592620 w 1260345"/>
              <a:gd name="connsiteY1" fmla="*/ 943381 h 1038690"/>
              <a:gd name="connsiteX2" fmla="*/ 830745 w 1260345"/>
              <a:gd name="connsiteY2" fmla="*/ 975131 h 1038690"/>
              <a:gd name="connsiteX3" fmla="*/ 497370 w 1260345"/>
              <a:gd name="connsiteY3" fmla="*/ 822731 h 1038690"/>
              <a:gd name="connsiteX4" fmla="*/ 17945 w 1260345"/>
              <a:gd name="connsiteY4" fmla="*/ 152806 h 1038690"/>
              <a:gd name="connsiteX5" fmla="*/ 132245 w 1260345"/>
              <a:gd name="connsiteY5" fmla="*/ 298856 h 1038690"/>
              <a:gd name="connsiteX6" fmla="*/ 5245 w 1260345"/>
              <a:gd name="connsiteY6" fmla="*/ 9931 h 1038690"/>
              <a:gd name="connsiteX7" fmla="*/ 348145 w 1260345"/>
              <a:gd name="connsiteY7" fmla="*/ 727481 h 1038690"/>
              <a:gd name="connsiteX8" fmla="*/ 417995 w 1260345"/>
              <a:gd name="connsiteY8" fmla="*/ 854481 h 1038690"/>
              <a:gd name="connsiteX9" fmla="*/ 437045 w 1260345"/>
              <a:gd name="connsiteY9" fmla="*/ 841781 h 1038690"/>
              <a:gd name="connsiteX10" fmla="*/ 960920 w 1260345"/>
              <a:gd name="connsiteY10" fmla="*/ 1038631 h 1038690"/>
              <a:gd name="connsiteX11" fmla="*/ 818045 w 1260345"/>
              <a:gd name="connsiteY11" fmla="*/ 864006 h 1038690"/>
              <a:gd name="connsiteX12" fmla="*/ 1068870 w 1260345"/>
              <a:gd name="connsiteY12" fmla="*/ 984656 h 1038690"/>
              <a:gd name="connsiteX13" fmla="*/ 1240320 w 1260345"/>
              <a:gd name="connsiteY13" fmla="*/ 933856 h 103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0345" h="1038690">
                <a:moveTo>
                  <a:pt x="1240320" y="933856"/>
                </a:moveTo>
                <a:cubicBezTo>
                  <a:pt x="1160945" y="926977"/>
                  <a:pt x="660882" y="936502"/>
                  <a:pt x="592620" y="943381"/>
                </a:cubicBezTo>
                <a:cubicBezTo>
                  <a:pt x="524358" y="950260"/>
                  <a:pt x="846620" y="995239"/>
                  <a:pt x="830745" y="975131"/>
                </a:cubicBezTo>
                <a:cubicBezTo>
                  <a:pt x="814870" y="955023"/>
                  <a:pt x="632837" y="959785"/>
                  <a:pt x="497370" y="822731"/>
                </a:cubicBezTo>
                <a:cubicBezTo>
                  <a:pt x="361903" y="685677"/>
                  <a:pt x="78799" y="240118"/>
                  <a:pt x="17945" y="152806"/>
                </a:cubicBezTo>
                <a:cubicBezTo>
                  <a:pt x="-42909" y="65493"/>
                  <a:pt x="134362" y="322669"/>
                  <a:pt x="132245" y="298856"/>
                </a:cubicBezTo>
                <a:cubicBezTo>
                  <a:pt x="130128" y="275043"/>
                  <a:pt x="-30738" y="-61506"/>
                  <a:pt x="5245" y="9931"/>
                </a:cubicBezTo>
                <a:cubicBezTo>
                  <a:pt x="41228" y="81368"/>
                  <a:pt x="279353" y="586723"/>
                  <a:pt x="348145" y="727481"/>
                </a:cubicBezTo>
                <a:cubicBezTo>
                  <a:pt x="416937" y="868239"/>
                  <a:pt x="403178" y="835431"/>
                  <a:pt x="417995" y="854481"/>
                </a:cubicBezTo>
                <a:cubicBezTo>
                  <a:pt x="432812" y="873531"/>
                  <a:pt x="346558" y="811089"/>
                  <a:pt x="437045" y="841781"/>
                </a:cubicBezTo>
                <a:cubicBezTo>
                  <a:pt x="527532" y="872473"/>
                  <a:pt x="897420" y="1034927"/>
                  <a:pt x="960920" y="1038631"/>
                </a:cubicBezTo>
                <a:cubicBezTo>
                  <a:pt x="1024420" y="1042335"/>
                  <a:pt x="800053" y="873002"/>
                  <a:pt x="818045" y="864006"/>
                </a:cubicBezTo>
                <a:cubicBezTo>
                  <a:pt x="836037" y="855010"/>
                  <a:pt x="995316" y="967723"/>
                  <a:pt x="1068870" y="984656"/>
                </a:cubicBezTo>
                <a:cubicBezTo>
                  <a:pt x="1142424" y="1001589"/>
                  <a:pt x="1319695" y="940735"/>
                  <a:pt x="1240320" y="933856"/>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8" name="フリーフォーム 1237">
            <a:extLst>
              <a:ext uri="{FF2B5EF4-FFF2-40B4-BE49-F238E27FC236}">
                <a16:creationId xmlns:a16="http://schemas.microsoft.com/office/drawing/2014/main" id="{A0BE5B14-A7E1-6C75-CC08-24F3470B4614}"/>
              </a:ext>
            </a:extLst>
          </p:cNvPr>
          <p:cNvSpPr/>
          <p:nvPr/>
        </p:nvSpPr>
        <p:spPr>
          <a:xfrm>
            <a:off x="2616150" y="3795389"/>
            <a:ext cx="104893" cy="821136"/>
          </a:xfrm>
          <a:custGeom>
            <a:avLst/>
            <a:gdLst>
              <a:gd name="connsiteX0" fmla="*/ 104825 w 104893"/>
              <a:gd name="connsiteY0" fmla="*/ 43186 h 821136"/>
              <a:gd name="connsiteX1" fmla="*/ 22275 w 104893"/>
              <a:gd name="connsiteY1" fmla="*/ 332111 h 821136"/>
              <a:gd name="connsiteX2" fmla="*/ 44500 w 104893"/>
              <a:gd name="connsiteY2" fmla="*/ 513086 h 821136"/>
              <a:gd name="connsiteX3" fmla="*/ 50 w 104893"/>
              <a:gd name="connsiteY3" fmla="*/ 386086 h 821136"/>
              <a:gd name="connsiteX4" fmla="*/ 34975 w 104893"/>
              <a:gd name="connsiteY4" fmla="*/ 821061 h 821136"/>
              <a:gd name="connsiteX5" fmla="*/ 3225 w 104893"/>
              <a:gd name="connsiteY5" fmla="*/ 417836 h 821136"/>
              <a:gd name="connsiteX6" fmla="*/ 41325 w 104893"/>
              <a:gd name="connsiteY6" fmla="*/ 5086 h 821136"/>
              <a:gd name="connsiteX7" fmla="*/ 6400 w 104893"/>
              <a:gd name="connsiteY7" fmla="*/ 179711 h 821136"/>
              <a:gd name="connsiteX8" fmla="*/ 104825 w 104893"/>
              <a:gd name="connsiteY8" fmla="*/ 43186 h 821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93" h="821136">
                <a:moveTo>
                  <a:pt x="104825" y="43186"/>
                </a:moveTo>
                <a:cubicBezTo>
                  <a:pt x="107471" y="68586"/>
                  <a:pt x="32329" y="253794"/>
                  <a:pt x="22275" y="332111"/>
                </a:cubicBezTo>
                <a:cubicBezTo>
                  <a:pt x="12221" y="410428"/>
                  <a:pt x="48204" y="504090"/>
                  <a:pt x="44500" y="513086"/>
                </a:cubicBezTo>
                <a:cubicBezTo>
                  <a:pt x="40796" y="522082"/>
                  <a:pt x="1637" y="334757"/>
                  <a:pt x="50" y="386086"/>
                </a:cubicBezTo>
                <a:cubicBezTo>
                  <a:pt x="-1537" y="437415"/>
                  <a:pt x="34446" y="815769"/>
                  <a:pt x="34975" y="821061"/>
                </a:cubicBezTo>
                <a:cubicBezTo>
                  <a:pt x="35504" y="826353"/>
                  <a:pt x="2167" y="553832"/>
                  <a:pt x="3225" y="417836"/>
                </a:cubicBezTo>
                <a:cubicBezTo>
                  <a:pt x="4283" y="281840"/>
                  <a:pt x="40796" y="44773"/>
                  <a:pt x="41325" y="5086"/>
                </a:cubicBezTo>
                <a:cubicBezTo>
                  <a:pt x="41854" y="-34601"/>
                  <a:pt x="-1008" y="170715"/>
                  <a:pt x="6400" y="179711"/>
                </a:cubicBezTo>
                <a:cubicBezTo>
                  <a:pt x="13808" y="188707"/>
                  <a:pt x="102179" y="17786"/>
                  <a:pt x="104825" y="43186"/>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3" name="フリーフォーム 1232">
            <a:extLst>
              <a:ext uri="{FF2B5EF4-FFF2-40B4-BE49-F238E27FC236}">
                <a16:creationId xmlns:a16="http://schemas.microsoft.com/office/drawing/2014/main" id="{5B1C47BE-C25C-5E0B-1364-C620FF56BE28}"/>
              </a:ext>
            </a:extLst>
          </p:cNvPr>
          <p:cNvSpPr/>
          <p:nvPr/>
        </p:nvSpPr>
        <p:spPr>
          <a:xfrm>
            <a:off x="3996793" y="5031163"/>
            <a:ext cx="3135811" cy="4098107"/>
          </a:xfrm>
          <a:custGeom>
            <a:avLst/>
            <a:gdLst>
              <a:gd name="connsiteX0" fmla="*/ 760945 w 3135811"/>
              <a:gd name="connsiteY0" fmla="*/ 12325 h 4098107"/>
              <a:gd name="connsiteX1" fmla="*/ 60857 w 3135811"/>
              <a:gd name="connsiteY1" fmla="*/ 2941262 h 4098107"/>
              <a:gd name="connsiteX2" fmla="*/ 218020 w 3135811"/>
              <a:gd name="connsiteY2" fmla="*/ 2641225 h 4098107"/>
              <a:gd name="connsiteX3" fmla="*/ 17995 w 3135811"/>
              <a:gd name="connsiteY3" fmla="*/ 4084262 h 4098107"/>
              <a:gd name="connsiteX4" fmla="*/ 289457 w 3135811"/>
              <a:gd name="connsiteY4" fmla="*/ 3384175 h 4098107"/>
              <a:gd name="connsiteX5" fmla="*/ 2489732 w 3135811"/>
              <a:gd name="connsiteY5" fmla="*/ 3612775 h 4098107"/>
              <a:gd name="connsiteX6" fmla="*/ 3104095 w 3135811"/>
              <a:gd name="connsiteY6" fmla="*/ 3012700 h 4098107"/>
              <a:gd name="connsiteX7" fmla="*/ 1718207 w 3135811"/>
              <a:gd name="connsiteY7" fmla="*/ 1541087 h 4098107"/>
              <a:gd name="connsiteX8" fmla="*/ 689507 w 3135811"/>
              <a:gd name="connsiteY8" fmla="*/ 1483937 h 4098107"/>
              <a:gd name="connsiteX9" fmla="*/ 1375307 w 3135811"/>
              <a:gd name="connsiteY9" fmla="*/ 526675 h 4098107"/>
              <a:gd name="connsiteX10" fmla="*/ 775232 w 3135811"/>
              <a:gd name="connsiteY10" fmla="*/ 1841125 h 4098107"/>
              <a:gd name="connsiteX11" fmla="*/ 760945 w 3135811"/>
              <a:gd name="connsiteY11" fmla="*/ 12325 h 40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35811" h="4098107">
                <a:moveTo>
                  <a:pt x="760945" y="12325"/>
                </a:moveTo>
                <a:cubicBezTo>
                  <a:pt x="641882" y="195681"/>
                  <a:pt x="151344" y="2503112"/>
                  <a:pt x="60857" y="2941262"/>
                </a:cubicBezTo>
                <a:cubicBezTo>
                  <a:pt x="-29631" y="3379412"/>
                  <a:pt x="225164" y="2450725"/>
                  <a:pt x="218020" y="2641225"/>
                </a:cubicBezTo>
                <a:cubicBezTo>
                  <a:pt x="210876" y="2831725"/>
                  <a:pt x="6089" y="3960437"/>
                  <a:pt x="17995" y="4084262"/>
                </a:cubicBezTo>
                <a:cubicBezTo>
                  <a:pt x="29901" y="4208087"/>
                  <a:pt x="-122499" y="3462756"/>
                  <a:pt x="289457" y="3384175"/>
                </a:cubicBezTo>
                <a:cubicBezTo>
                  <a:pt x="701413" y="3305594"/>
                  <a:pt x="2020626" y="3674687"/>
                  <a:pt x="2489732" y="3612775"/>
                </a:cubicBezTo>
                <a:cubicBezTo>
                  <a:pt x="2958838" y="3550863"/>
                  <a:pt x="3232682" y="3357981"/>
                  <a:pt x="3104095" y="3012700"/>
                </a:cubicBezTo>
                <a:cubicBezTo>
                  <a:pt x="2975508" y="2667419"/>
                  <a:pt x="2120638" y="1795881"/>
                  <a:pt x="1718207" y="1541087"/>
                </a:cubicBezTo>
                <a:cubicBezTo>
                  <a:pt x="1315776" y="1286293"/>
                  <a:pt x="746657" y="1653006"/>
                  <a:pt x="689507" y="1483937"/>
                </a:cubicBezTo>
                <a:cubicBezTo>
                  <a:pt x="632357" y="1314868"/>
                  <a:pt x="1361020" y="467144"/>
                  <a:pt x="1375307" y="526675"/>
                </a:cubicBezTo>
                <a:cubicBezTo>
                  <a:pt x="1389594" y="586206"/>
                  <a:pt x="875245" y="1931613"/>
                  <a:pt x="775232" y="1841125"/>
                </a:cubicBezTo>
                <a:cubicBezTo>
                  <a:pt x="675219" y="1750638"/>
                  <a:pt x="880008" y="-171031"/>
                  <a:pt x="760945" y="12325"/>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2" name="フリーフォーム 1231">
            <a:extLst>
              <a:ext uri="{FF2B5EF4-FFF2-40B4-BE49-F238E27FC236}">
                <a16:creationId xmlns:a16="http://schemas.microsoft.com/office/drawing/2014/main" id="{CB13D757-2BB4-4873-E067-FD8C97EA4F83}"/>
              </a:ext>
            </a:extLst>
          </p:cNvPr>
          <p:cNvSpPr/>
          <p:nvPr/>
        </p:nvSpPr>
        <p:spPr>
          <a:xfrm>
            <a:off x="2305741" y="4515710"/>
            <a:ext cx="1138119" cy="4757368"/>
          </a:xfrm>
          <a:custGeom>
            <a:avLst/>
            <a:gdLst>
              <a:gd name="connsiteX0" fmla="*/ 251722 w 1138119"/>
              <a:gd name="connsiteY0" fmla="*/ 242028 h 4757368"/>
              <a:gd name="connsiteX1" fmla="*/ 280297 w 1138119"/>
              <a:gd name="connsiteY1" fmla="*/ 327753 h 4757368"/>
              <a:gd name="connsiteX2" fmla="*/ 1080397 w 1138119"/>
              <a:gd name="connsiteY2" fmla="*/ 3085240 h 4757368"/>
              <a:gd name="connsiteX3" fmla="*/ 1066109 w 1138119"/>
              <a:gd name="connsiteY3" fmla="*/ 2999515 h 4757368"/>
              <a:gd name="connsiteX4" fmla="*/ 1123259 w 1138119"/>
              <a:gd name="connsiteY4" fmla="*/ 4756878 h 4757368"/>
              <a:gd name="connsiteX5" fmla="*/ 751784 w 1138119"/>
              <a:gd name="connsiteY5" fmla="*/ 3156678 h 4757368"/>
              <a:gd name="connsiteX6" fmla="*/ 8834 w 1138119"/>
              <a:gd name="connsiteY6" fmla="*/ 1170715 h 4757368"/>
              <a:gd name="connsiteX7" fmla="*/ 337447 w 1138119"/>
              <a:gd name="connsiteY7" fmla="*/ 2042253 h 4757368"/>
              <a:gd name="connsiteX8" fmla="*/ 251722 w 1138119"/>
              <a:gd name="connsiteY8" fmla="*/ 242028 h 475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119" h="4757368">
                <a:moveTo>
                  <a:pt x="251722" y="242028"/>
                </a:moveTo>
                <a:cubicBezTo>
                  <a:pt x="242197" y="-43722"/>
                  <a:pt x="142185" y="-146116"/>
                  <a:pt x="280297" y="327753"/>
                </a:cubicBezTo>
                <a:cubicBezTo>
                  <a:pt x="418409" y="801622"/>
                  <a:pt x="949428" y="2639946"/>
                  <a:pt x="1080397" y="3085240"/>
                </a:cubicBezTo>
                <a:cubicBezTo>
                  <a:pt x="1211366" y="3530534"/>
                  <a:pt x="1058965" y="2720909"/>
                  <a:pt x="1066109" y="2999515"/>
                </a:cubicBezTo>
                <a:cubicBezTo>
                  <a:pt x="1073253" y="3278121"/>
                  <a:pt x="1175646" y="4730684"/>
                  <a:pt x="1123259" y="4756878"/>
                </a:cubicBezTo>
                <a:cubicBezTo>
                  <a:pt x="1070872" y="4783072"/>
                  <a:pt x="937522" y="3754372"/>
                  <a:pt x="751784" y="3156678"/>
                </a:cubicBezTo>
                <a:cubicBezTo>
                  <a:pt x="566047" y="2558984"/>
                  <a:pt x="77890" y="1356453"/>
                  <a:pt x="8834" y="1170715"/>
                </a:cubicBezTo>
                <a:cubicBezTo>
                  <a:pt x="-60222" y="984978"/>
                  <a:pt x="296966" y="2204178"/>
                  <a:pt x="337447" y="2042253"/>
                </a:cubicBezTo>
                <a:cubicBezTo>
                  <a:pt x="377928" y="1880328"/>
                  <a:pt x="261247" y="527778"/>
                  <a:pt x="251722" y="242028"/>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1" name="フリーフォーム 1230">
            <a:extLst>
              <a:ext uri="{FF2B5EF4-FFF2-40B4-BE49-F238E27FC236}">
                <a16:creationId xmlns:a16="http://schemas.microsoft.com/office/drawing/2014/main" id="{0CFCC78E-0B16-BA0C-9A13-F5992CBEC577}"/>
              </a:ext>
            </a:extLst>
          </p:cNvPr>
          <p:cNvSpPr/>
          <p:nvPr/>
        </p:nvSpPr>
        <p:spPr>
          <a:xfrm>
            <a:off x="-286985" y="5014091"/>
            <a:ext cx="3595421" cy="4044785"/>
          </a:xfrm>
          <a:custGeom>
            <a:avLst/>
            <a:gdLst>
              <a:gd name="connsiteX0" fmla="*/ 3315935 w 3595421"/>
              <a:gd name="connsiteY0" fmla="*/ 822 h 4044785"/>
              <a:gd name="connsiteX1" fmla="*/ 772760 w 3595421"/>
              <a:gd name="connsiteY1" fmla="*/ 1129534 h 4044785"/>
              <a:gd name="connsiteX2" fmla="*/ 1558573 w 3595421"/>
              <a:gd name="connsiteY2" fmla="*/ 1100959 h 4044785"/>
              <a:gd name="connsiteX3" fmla="*/ 1235 w 3595421"/>
              <a:gd name="connsiteY3" fmla="*/ 2429697 h 4044785"/>
              <a:gd name="connsiteX4" fmla="*/ 1287110 w 3595421"/>
              <a:gd name="connsiteY4" fmla="*/ 2043934 h 4044785"/>
              <a:gd name="connsiteX5" fmla="*/ 715610 w 3595421"/>
              <a:gd name="connsiteY5" fmla="*/ 2972622 h 4044785"/>
              <a:gd name="connsiteX6" fmla="*/ 2773010 w 3595421"/>
              <a:gd name="connsiteY6" fmla="*/ 2672584 h 4044785"/>
              <a:gd name="connsiteX7" fmla="*/ 3573110 w 3595421"/>
              <a:gd name="connsiteY7" fmla="*/ 4044184 h 4044785"/>
              <a:gd name="connsiteX8" fmla="*/ 3373085 w 3595421"/>
              <a:gd name="connsiteY8" fmla="*/ 2844034 h 4044785"/>
              <a:gd name="connsiteX9" fmla="*/ 3373085 w 3595421"/>
              <a:gd name="connsiteY9" fmla="*/ 2658297 h 4044785"/>
              <a:gd name="connsiteX10" fmla="*/ 2873023 w 3595421"/>
              <a:gd name="connsiteY10" fmla="*/ 729484 h 4044785"/>
              <a:gd name="connsiteX11" fmla="*/ 2444398 w 3595421"/>
              <a:gd name="connsiteY11" fmla="*/ 943797 h 4044785"/>
              <a:gd name="connsiteX12" fmla="*/ 3315935 w 3595421"/>
              <a:gd name="connsiteY12" fmla="*/ 822 h 404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95421" h="4044785">
                <a:moveTo>
                  <a:pt x="3315935" y="822"/>
                </a:moveTo>
                <a:cubicBezTo>
                  <a:pt x="3037329" y="31778"/>
                  <a:pt x="1065654" y="946178"/>
                  <a:pt x="772760" y="1129534"/>
                </a:cubicBezTo>
                <a:cubicBezTo>
                  <a:pt x="479866" y="1312890"/>
                  <a:pt x="1687161" y="884265"/>
                  <a:pt x="1558573" y="1100959"/>
                </a:cubicBezTo>
                <a:cubicBezTo>
                  <a:pt x="1429985" y="1317653"/>
                  <a:pt x="46479" y="2272535"/>
                  <a:pt x="1235" y="2429697"/>
                </a:cubicBezTo>
                <a:cubicBezTo>
                  <a:pt x="-44009" y="2586859"/>
                  <a:pt x="1168047" y="1953447"/>
                  <a:pt x="1287110" y="2043934"/>
                </a:cubicBezTo>
                <a:cubicBezTo>
                  <a:pt x="1406172" y="2134422"/>
                  <a:pt x="467960" y="2867847"/>
                  <a:pt x="715610" y="2972622"/>
                </a:cubicBezTo>
                <a:cubicBezTo>
                  <a:pt x="963260" y="3077397"/>
                  <a:pt x="2296760" y="2493990"/>
                  <a:pt x="2773010" y="2672584"/>
                </a:cubicBezTo>
                <a:cubicBezTo>
                  <a:pt x="3249260" y="2851178"/>
                  <a:pt x="3473098" y="4015609"/>
                  <a:pt x="3573110" y="4044184"/>
                </a:cubicBezTo>
                <a:cubicBezTo>
                  <a:pt x="3673122" y="4072759"/>
                  <a:pt x="3406423" y="3075015"/>
                  <a:pt x="3373085" y="2844034"/>
                </a:cubicBezTo>
                <a:cubicBezTo>
                  <a:pt x="3339748" y="2613053"/>
                  <a:pt x="3456429" y="3010722"/>
                  <a:pt x="3373085" y="2658297"/>
                </a:cubicBezTo>
                <a:cubicBezTo>
                  <a:pt x="3289741" y="2305872"/>
                  <a:pt x="3027804" y="1015234"/>
                  <a:pt x="2873023" y="729484"/>
                </a:cubicBezTo>
                <a:cubicBezTo>
                  <a:pt x="2718242" y="443734"/>
                  <a:pt x="2372961" y="1065241"/>
                  <a:pt x="2444398" y="943797"/>
                </a:cubicBezTo>
                <a:cubicBezTo>
                  <a:pt x="2515835" y="822353"/>
                  <a:pt x="3594541" y="-30134"/>
                  <a:pt x="3315935" y="822"/>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0" name="フリーフォーム 1229">
            <a:extLst>
              <a:ext uri="{FF2B5EF4-FFF2-40B4-BE49-F238E27FC236}">
                <a16:creationId xmlns:a16="http://schemas.microsoft.com/office/drawing/2014/main" id="{3FE411D0-2A78-8E81-85AB-085E1D6CE7D0}"/>
              </a:ext>
            </a:extLst>
          </p:cNvPr>
          <p:cNvSpPr/>
          <p:nvPr/>
        </p:nvSpPr>
        <p:spPr>
          <a:xfrm>
            <a:off x="3799112" y="3257295"/>
            <a:ext cx="499836" cy="132929"/>
          </a:xfrm>
          <a:custGeom>
            <a:avLst/>
            <a:gdLst>
              <a:gd name="connsiteX0" fmla="*/ 2179 w 499836"/>
              <a:gd name="connsiteY0" fmla="*/ 86796 h 132929"/>
              <a:gd name="connsiteX1" fmla="*/ 113214 w 499836"/>
              <a:gd name="connsiteY1" fmla="*/ 132516 h 132929"/>
              <a:gd name="connsiteX2" fmla="*/ 74025 w 499836"/>
              <a:gd name="connsiteY2" fmla="*/ 54139 h 132929"/>
              <a:gd name="connsiteX3" fmla="*/ 335282 w 499836"/>
              <a:gd name="connsiteY3" fmla="*/ 28014 h 132929"/>
              <a:gd name="connsiteX4" fmla="*/ 171997 w 499836"/>
              <a:gd name="connsiteY4" fmla="*/ 8419 h 132929"/>
              <a:gd name="connsiteX5" fmla="*/ 498568 w 499836"/>
              <a:gd name="connsiteY5" fmla="*/ 1888 h 132929"/>
              <a:gd name="connsiteX6" fmla="*/ 283031 w 499836"/>
              <a:gd name="connsiteY6" fmla="*/ 41076 h 132929"/>
              <a:gd name="connsiteX7" fmla="*/ 230779 w 499836"/>
              <a:gd name="connsiteY7" fmla="*/ 125985 h 132929"/>
              <a:gd name="connsiteX8" fmla="*/ 2179 w 499836"/>
              <a:gd name="connsiteY8" fmla="*/ 86796 h 13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836" h="132929">
                <a:moveTo>
                  <a:pt x="2179" y="86796"/>
                </a:moveTo>
                <a:cubicBezTo>
                  <a:pt x="-17415" y="87884"/>
                  <a:pt x="101240" y="137959"/>
                  <a:pt x="113214" y="132516"/>
                </a:cubicBezTo>
                <a:cubicBezTo>
                  <a:pt x="125188" y="127073"/>
                  <a:pt x="37014" y="71556"/>
                  <a:pt x="74025" y="54139"/>
                </a:cubicBezTo>
                <a:cubicBezTo>
                  <a:pt x="111036" y="36722"/>
                  <a:pt x="318953" y="35634"/>
                  <a:pt x="335282" y="28014"/>
                </a:cubicBezTo>
                <a:cubicBezTo>
                  <a:pt x="351611" y="20394"/>
                  <a:pt x="144783" y="12773"/>
                  <a:pt x="171997" y="8419"/>
                </a:cubicBezTo>
                <a:cubicBezTo>
                  <a:pt x="199211" y="4065"/>
                  <a:pt x="480062" y="-3555"/>
                  <a:pt x="498568" y="1888"/>
                </a:cubicBezTo>
                <a:cubicBezTo>
                  <a:pt x="517074" y="7331"/>
                  <a:pt x="327663" y="20393"/>
                  <a:pt x="283031" y="41076"/>
                </a:cubicBezTo>
                <a:cubicBezTo>
                  <a:pt x="238400" y="61759"/>
                  <a:pt x="273233" y="116188"/>
                  <a:pt x="230779" y="125985"/>
                </a:cubicBezTo>
                <a:cubicBezTo>
                  <a:pt x="188325" y="135782"/>
                  <a:pt x="21773" y="85708"/>
                  <a:pt x="2179" y="86796"/>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9" name="フリーフォーム 1228">
            <a:extLst>
              <a:ext uri="{FF2B5EF4-FFF2-40B4-BE49-F238E27FC236}">
                <a16:creationId xmlns:a16="http://schemas.microsoft.com/office/drawing/2014/main" id="{0CD2A0C8-65E5-65B1-3FCB-26A819BDFB94}"/>
              </a:ext>
            </a:extLst>
          </p:cNvPr>
          <p:cNvSpPr/>
          <p:nvPr/>
        </p:nvSpPr>
        <p:spPr>
          <a:xfrm>
            <a:off x="2697409" y="3245715"/>
            <a:ext cx="636090" cy="198922"/>
          </a:xfrm>
          <a:custGeom>
            <a:avLst/>
            <a:gdLst>
              <a:gd name="connsiteX0" fmla="*/ 71 w 636090"/>
              <a:gd name="connsiteY0" fmla="*/ 196348 h 198922"/>
              <a:gd name="connsiteX1" fmla="*/ 189482 w 636090"/>
              <a:gd name="connsiteY1" fmla="*/ 19999 h 198922"/>
              <a:gd name="connsiteX2" fmla="*/ 502991 w 636090"/>
              <a:gd name="connsiteY2" fmla="*/ 98376 h 198922"/>
              <a:gd name="connsiteX3" fmla="*/ 307048 w 636090"/>
              <a:gd name="connsiteY3" fmla="*/ 405 h 198922"/>
              <a:gd name="connsiteX4" fmla="*/ 633620 w 636090"/>
              <a:gd name="connsiteY4" fmla="*/ 144096 h 198922"/>
              <a:gd name="connsiteX5" fmla="*/ 444208 w 636090"/>
              <a:gd name="connsiteY5" fmla="*/ 91845 h 198922"/>
              <a:gd name="connsiteX6" fmla="*/ 209077 w 636090"/>
              <a:gd name="connsiteY6" fmla="*/ 124502 h 198922"/>
              <a:gd name="connsiteX7" fmla="*/ 71 w 636090"/>
              <a:gd name="connsiteY7" fmla="*/ 196348 h 198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6090" h="198922">
                <a:moveTo>
                  <a:pt x="71" y="196348"/>
                </a:moveTo>
                <a:cubicBezTo>
                  <a:pt x="-3195" y="178931"/>
                  <a:pt x="105662" y="36328"/>
                  <a:pt x="189482" y="19999"/>
                </a:cubicBezTo>
                <a:cubicBezTo>
                  <a:pt x="273302" y="3670"/>
                  <a:pt x="483397" y="101642"/>
                  <a:pt x="502991" y="98376"/>
                </a:cubicBezTo>
                <a:cubicBezTo>
                  <a:pt x="522585" y="95110"/>
                  <a:pt x="285277" y="-7215"/>
                  <a:pt x="307048" y="405"/>
                </a:cubicBezTo>
                <a:cubicBezTo>
                  <a:pt x="328819" y="8025"/>
                  <a:pt x="610760" y="128856"/>
                  <a:pt x="633620" y="144096"/>
                </a:cubicBezTo>
                <a:cubicBezTo>
                  <a:pt x="656480" y="159336"/>
                  <a:pt x="514965" y="95111"/>
                  <a:pt x="444208" y="91845"/>
                </a:cubicBezTo>
                <a:cubicBezTo>
                  <a:pt x="373451" y="88579"/>
                  <a:pt x="279834" y="111439"/>
                  <a:pt x="209077" y="124502"/>
                </a:cubicBezTo>
                <a:cubicBezTo>
                  <a:pt x="138320" y="137565"/>
                  <a:pt x="3337" y="213765"/>
                  <a:pt x="71" y="196348"/>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8" name="フリーフォーム 1227">
            <a:extLst>
              <a:ext uri="{FF2B5EF4-FFF2-40B4-BE49-F238E27FC236}">
                <a16:creationId xmlns:a16="http://schemas.microsoft.com/office/drawing/2014/main" id="{10C49DE1-9766-DF0D-2C33-BE488C244C8F}"/>
              </a:ext>
            </a:extLst>
          </p:cNvPr>
          <p:cNvSpPr/>
          <p:nvPr/>
        </p:nvSpPr>
        <p:spPr>
          <a:xfrm>
            <a:off x="4631908" y="3106680"/>
            <a:ext cx="984053" cy="1729333"/>
          </a:xfrm>
          <a:custGeom>
            <a:avLst/>
            <a:gdLst>
              <a:gd name="connsiteX0" fmla="*/ 306757 w 984053"/>
              <a:gd name="connsiteY0" fmla="*/ 43926 h 1729333"/>
              <a:gd name="connsiteX1" fmla="*/ 419926 w 984053"/>
              <a:gd name="connsiteY1" fmla="*/ 138987 h 1729333"/>
              <a:gd name="connsiteX2" fmla="*/ 981241 w 984053"/>
              <a:gd name="connsiteY2" fmla="*/ 1017173 h 1729333"/>
              <a:gd name="connsiteX3" fmla="*/ 646262 w 984053"/>
              <a:gd name="connsiteY3" fmla="*/ 1057914 h 1729333"/>
              <a:gd name="connsiteX4" fmla="*/ 868072 w 984053"/>
              <a:gd name="connsiteY4" fmla="*/ 1533221 h 1729333"/>
              <a:gd name="connsiteX5" fmla="*/ 600995 w 984053"/>
              <a:gd name="connsiteY5" fmla="*/ 1442686 h 1729333"/>
              <a:gd name="connsiteX6" fmla="*/ 370132 w 984053"/>
              <a:gd name="connsiteY6" fmla="*/ 1691657 h 1729333"/>
              <a:gd name="connsiteX7" fmla="*/ 130215 w 984053"/>
              <a:gd name="connsiteY7" fmla="*/ 1546801 h 1729333"/>
              <a:gd name="connsiteX8" fmla="*/ 275070 w 984053"/>
              <a:gd name="connsiteY8" fmla="*/ 1107708 h 1729333"/>
              <a:gd name="connsiteX9" fmla="*/ 107581 w 984053"/>
              <a:gd name="connsiteY9" fmla="*/ 433225 h 1729333"/>
              <a:gd name="connsiteX10" fmla="*/ 39680 w 984053"/>
              <a:gd name="connsiteY10" fmla="*/ 1501534 h 1729333"/>
              <a:gd name="connsiteX11" fmla="*/ 741324 w 984053"/>
              <a:gd name="connsiteY11" fmla="*/ 1705237 h 1729333"/>
              <a:gd name="connsiteX12" fmla="*/ 483300 w 984053"/>
              <a:gd name="connsiteY12" fmla="*/ 1130342 h 1729333"/>
              <a:gd name="connsiteX13" fmla="*/ 650789 w 984053"/>
              <a:gd name="connsiteY13" fmla="*/ 831577 h 1729333"/>
              <a:gd name="connsiteX14" fmla="*/ 306757 w 984053"/>
              <a:gd name="connsiteY14" fmla="*/ 333637 h 1729333"/>
              <a:gd name="connsiteX15" fmla="*/ 487827 w 984053"/>
              <a:gd name="connsiteY15" fmla="*/ 564500 h 1729333"/>
              <a:gd name="connsiteX16" fmla="*/ 306757 w 984053"/>
              <a:gd name="connsiteY16" fmla="*/ 43926 h 1729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84053" h="1729333">
                <a:moveTo>
                  <a:pt x="306757" y="43926"/>
                </a:moveTo>
                <a:cubicBezTo>
                  <a:pt x="295440" y="-26993"/>
                  <a:pt x="307512" y="-23221"/>
                  <a:pt x="419926" y="138987"/>
                </a:cubicBezTo>
                <a:cubicBezTo>
                  <a:pt x="532340" y="301195"/>
                  <a:pt x="943518" y="864019"/>
                  <a:pt x="981241" y="1017173"/>
                </a:cubicBezTo>
                <a:cubicBezTo>
                  <a:pt x="1018964" y="1170328"/>
                  <a:pt x="665123" y="971906"/>
                  <a:pt x="646262" y="1057914"/>
                </a:cubicBezTo>
                <a:cubicBezTo>
                  <a:pt x="627401" y="1143922"/>
                  <a:pt x="875616" y="1469092"/>
                  <a:pt x="868072" y="1533221"/>
                </a:cubicBezTo>
                <a:cubicBezTo>
                  <a:pt x="860528" y="1597350"/>
                  <a:pt x="683985" y="1416280"/>
                  <a:pt x="600995" y="1442686"/>
                </a:cubicBezTo>
                <a:cubicBezTo>
                  <a:pt x="518005" y="1469092"/>
                  <a:pt x="448595" y="1674305"/>
                  <a:pt x="370132" y="1691657"/>
                </a:cubicBezTo>
                <a:cubicBezTo>
                  <a:pt x="291669" y="1709010"/>
                  <a:pt x="146059" y="1644126"/>
                  <a:pt x="130215" y="1546801"/>
                </a:cubicBezTo>
                <a:cubicBezTo>
                  <a:pt x="114371" y="1449476"/>
                  <a:pt x="278842" y="1293304"/>
                  <a:pt x="275070" y="1107708"/>
                </a:cubicBezTo>
                <a:cubicBezTo>
                  <a:pt x="271298" y="922112"/>
                  <a:pt x="146813" y="367587"/>
                  <a:pt x="107581" y="433225"/>
                </a:cubicBezTo>
                <a:cubicBezTo>
                  <a:pt x="68349" y="498863"/>
                  <a:pt x="-65944" y="1289532"/>
                  <a:pt x="39680" y="1501534"/>
                </a:cubicBezTo>
                <a:cubicBezTo>
                  <a:pt x="145304" y="1713536"/>
                  <a:pt x="667387" y="1767102"/>
                  <a:pt x="741324" y="1705237"/>
                </a:cubicBezTo>
                <a:cubicBezTo>
                  <a:pt x="815261" y="1643372"/>
                  <a:pt x="498389" y="1275952"/>
                  <a:pt x="483300" y="1130342"/>
                </a:cubicBezTo>
                <a:cubicBezTo>
                  <a:pt x="468211" y="984732"/>
                  <a:pt x="680213" y="964361"/>
                  <a:pt x="650789" y="831577"/>
                </a:cubicBezTo>
                <a:cubicBezTo>
                  <a:pt x="621365" y="698793"/>
                  <a:pt x="333917" y="378150"/>
                  <a:pt x="306757" y="333637"/>
                </a:cubicBezTo>
                <a:cubicBezTo>
                  <a:pt x="279597" y="289124"/>
                  <a:pt x="483300" y="612785"/>
                  <a:pt x="487827" y="564500"/>
                </a:cubicBezTo>
                <a:cubicBezTo>
                  <a:pt x="492354" y="516215"/>
                  <a:pt x="318074" y="114845"/>
                  <a:pt x="306757" y="43926"/>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4" name="フリーフォーム 1223">
            <a:extLst>
              <a:ext uri="{FF2B5EF4-FFF2-40B4-BE49-F238E27FC236}">
                <a16:creationId xmlns:a16="http://schemas.microsoft.com/office/drawing/2014/main" id="{7118BBF2-FD4A-3626-AAB5-8F0B5261D584}"/>
              </a:ext>
            </a:extLst>
          </p:cNvPr>
          <p:cNvSpPr/>
          <p:nvPr/>
        </p:nvSpPr>
        <p:spPr>
          <a:xfrm>
            <a:off x="1742594" y="3687001"/>
            <a:ext cx="1110741" cy="1756471"/>
          </a:xfrm>
          <a:custGeom>
            <a:avLst/>
            <a:gdLst>
              <a:gd name="connsiteX0" fmla="*/ 113366 w 1110741"/>
              <a:gd name="connsiteY0" fmla="*/ 359898 h 1756471"/>
              <a:gd name="connsiteX1" fmla="*/ 579620 w 1110741"/>
              <a:gd name="connsiteY1" fmla="*/ 337264 h 1756471"/>
              <a:gd name="connsiteX2" fmla="*/ 842170 w 1110741"/>
              <a:gd name="connsiteY2" fmla="*/ 2286 h 1756471"/>
              <a:gd name="connsiteX3" fmla="*/ 828590 w 1110741"/>
              <a:gd name="connsiteY3" fmla="*/ 527387 h 1756471"/>
              <a:gd name="connsiteX4" fmla="*/ 1063980 w 1110741"/>
              <a:gd name="connsiteY4" fmla="*/ 1591169 h 1756471"/>
              <a:gd name="connsiteX5" fmla="*/ 1032293 w 1110741"/>
              <a:gd name="connsiteY5" fmla="*/ 1446314 h 1756471"/>
              <a:gd name="connsiteX6" fmla="*/ 1095667 w 1110741"/>
              <a:gd name="connsiteY6" fmla="*/ 1745078 h 1756471"/>
              <a:gd name="connsiteX7" fmla="*/ 701842 w 1110741"/>
              <a:gd name="connsiteY7" fmla="*/ 975534 h 1756471"/>
              <a:gd name="connsiteX8" fmla="*/ 371390 w 1110741"/>
              <a:gd name="connsiteY8" fmla="*/ 1206397 h 1756471"/>
              <a:gd name="connsiteX9" fmla="*/ 593200 w 1110741"/>
              <a:gd name="connsiteY9" fmla="*/ 826151 h 1756471"/>
              <a:gd name="connsiteX10" fmla="*/ 198 w 1110741"/>
              <a:gd name="connsiteY10" fmla="*/ 473066 h 1756471"/>
              <a:gd name="connsiteX11" fmla="*/ 665628 w 1110741"/>
              <a:gd name="connsiteY11" fmla="*/ 758250 h 1756471"/>
              <a:gd name="connsiteX12" fmla="*/ 226535 w 1110741"/>
              <a:gd name="connsiteY12" fmla="*/ 387058 h 1756471"/>
              <a:gd name="connsiteX13" fmla="*/ 113366 w 1110741"/>
              <a:gd name="connsiteY13" fmla="*/ 359898 h 1756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0741" h="1756471">
                <a:moveTo>
                  <a:pt x="113366" y="359898"/>
                </a:moveTo>
                <a:cubicBezTo>
                  <a:pt x="172213" y="351599"/>
                  <a:pt x="458153" y="396866"/>
                  <a:pt x="579620" y="337264"/>
                </a:cubicBezTo>
                <a:cubicBezTo>
                  <a:pt x="701087" y="277662"/>
                  <a:pt x="800675" y="-29401"/>
                  <a:pt x="842170" y="2286"/>
                </a:cubicBezTo>
                <a:cubicBezTo>
                  <a:pt x="883665" y="33973"/>
                  <a:pt x="791622" y="262573"/>
                  <a:pt x="828590" y="527387"/>
                </a:cubicBezTo>
                <a:cubicBezTo>
                  <a:pt x="865558" y="792201"/>
                  <a:pt x="1030030" y="1438015"/>
                  <a:pt x="1063980" y="1591169"/>
                </a:cubicBezTo>
                <a:cubicBezTo>
                  <a:pt x="1097930" y="1744323"/>
                  <a:pt x="1027012" y="1420662"/>
                  <a:pt x="1032293" y="1446314"/>
                </a:cubicBezTo>
                <a:cubicBezTo>
                  <a:pt x="1037574" y="1471966"/>
                  <a:pt x="1150742" y="1823541"/>
                  <a:pt x="1095667" y="1745078"/>
                </a:cubicBezTo>
                <a:cubicBezTo>
                  <a:pt x="1040592" y="1666615"/>
                  <a:pt x="822555" y="1065314"/>
                  <a:pt x="701842" y="975534"/>
                </a:cubicBezTo>
                <a:cubicBezTo>
                  <a:pt x="581129" y="885754"/>
                  <a:pt x="389497" y="1231294"/>
                  <a:pt x="371390" y="1206397"/>
                </a:cubicBezTo>
                <a:cubicBezTo>
                  <a:pt x="353283" y="1181500"/>
                  <a:pt x="655065" y="948373"/>
                  <a:pt x="593200" y="826151"/>
                </a:cubicBezTo>
                <a:cubicBezTo>
                  <a:pt x="531335" y="703929"/>
                  <a:pt x="-11873" y="484383"/>
                  <a:pt x="198" y="473066"/>
                </a:cubicBezTo>
                <a:cubicBezTo>
                  <a:pt x="12269" y="461749"/>
                  <a:pt x="627905" y="772585"/>
                  <a:pt x="665628" y="758250"/>
                </a:cubicBezTo>
                <a:cubicBezTo>
                  <a:pt x="703351" y="743915"/>
                  <a:pt x="313297" y="454204"/>
                  <a:pt x="226535" y="387058"/>
                </a:cubicBezTo>
                <a:cubicBezTo>
                  <a:pt x="139773" y="319912"/>
                  <a:pt x="54519" y="368197"/>
                  <a:pt x="113366" y="359898"/>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2" name="フリーフォーム 1221">
            <a:extLst>
              <a:ext uri="{FF2B5EF4-FFF2-40B4-BE49-F238E27FC236}">
                <a16:creationId xmlns:a16="http://schemas.microsoft.com/office/drawing/2014/main" id="{2ADB87FB-E670-933F-9A4B-6FAD2E2AE0A6}"/>
              </a:ext>
            </a:extLst>
          </p:cNvPr>
          <p:cNvSpPr/>
          <p:nvPr/>
        </p:nvSpPr>
        <p:spPr>
          <a:xfrm>
            <a:off x="2134124" y="2117562"/>
            <a:ext cx="1550062" cy="2400347"/>
          </a:xfrm>
          <a:custGeom>
            <a:avLst/>
            <a:gdLst>
              <a:gd name="connsiteX0" fmla="*/ 1546110 w 1550062"/>
              <a:gd name="connsiteY0" fmla="*/ 28109 h 2400347"/>
              <a:gd name="connsiteX1" fmla="*/ 667924 w 1550062"/>
              <a:gd name="connsiteY1" fmla="*/ 756913 h 2400347"/>
              <a:gd name="connsiteX2" fmla="*/ 618129 w 1550062"/>
              <a:gd name="connsiteY2" fmla="*/ 1345388 h 2400347"/>
              <a:gd name="connsiteX3" fmla="*/ 464221 w 1550062"/>
              <a:gd name="connsiteY3" fmla="*/ 2096826 h 2400347"/>
              <a:gd name="connsiteX4" fmla="*/ 409900 w 1550062"/>
              <a:gd name="connsiteY4" fmla="*/ 1635099 h 2400347"/>
              <a:gd name="connsiteX5" fmla="*/ 106609 w 1550062"/>
              <a:gd name="connsiteY5" fmla="*/ 2400117 h 2400347"/>
              <a:gd name="connsiteX6" fmla="*/ 219777 w 1550062"/>
              <a:gd name="connsiteY6" fmla="*/ 1544565 h 2400347"/>
              <a:gd name="connsiteX7" fmla="*/ 351052 w 1550062"/>
              <a:gd name="connsiteY7" fmla="*/ 901769 h 2400347"/>
              <a:gd name="connsiteX8" fmla="*/ 138296 w 1550062"/>
              <a:gd name="connsiteY8" fmla="*/ 956089 h 2400347"/>
              <a:gd name="connsiteX9" fmla="*/ 604549 w 1550062"/>
              <a:gd name="connsiteY9" fmla="*/ 412882 h 2400347"/>
              <a:gd name="connsiteX10" fmla="*/ 2494 w 1550062"/>
              <a:gd name="connsiteY10" fmla="*/ 344981 h 2400347"/>
              <a:gd name="connsiteX11" fmla="*/ 885207 w 1550062"/>
              <a:gd name="connsiteY11" fmla="*/ 136751 h 2400347"/>
              <a:gd name="connsiteX12" fmla="*/ 269571 w 1550062"/>
              <a:gd name="connsiteY12" fmla="*/ 145804 h 2400347"/>
              <a:gd name="connsiteX13" fmla="*/ 1546110 w 1550062"/>
              <a:gd name="connsiteY13" fmla="*/ 28109 h 2400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50062" h="2400347">
                <a:moveTo>
                  <a:pt x="1546110" y="28109"/>
                </a:moveTo>
                <a:cubicBezTo>
                  <a:pt x="1612502" y="129960"/>
                  <a:pt x="822587" y="537367"/>
                  <a:pt x="667924" y="756913"/>
                </a:cubicBezTo>
                <a:cubicBezTo>
                  <a:pt x="513260" y="976460"/>
                  <a:pt x="652079" y="1122069"/>
                  <a:pt x="618129" y="1345388"/>
                </a:cubicBezTo>
                <a:cubicBezTo>
                  <a:pt x="584179" y="1568707"/>
                  <a:pt x="498926" y="2048541"/>
                  <a:pt x="464221" y="2096826"/>
                </a:cubicBezTo>
                <a:cubicBezTo>
                  <a:pt x="429516" y="2145111"/>
                  <a:pt x="469502" y="1584551"/>
                  <a:pt x="409900" y="1635099"/>
                </a:cubicBezTo>
                <a:cubicBezTo>
                  <a:pt x="350298" y="1685648"/>
                  <a:pt x="138296" y="2415206"/>
                  <a:pt x="106609" y="2400117"/>
                </a:cubicBezTo>
                <a:cubicBezTo>
                  <a:pt x="74922" y="2385028"/>
                  <a:pt x="179037" y="1794290"/>
                  <a:pt x="219777" y="1544565"/>
                </a:cubicBezTo>
                <a:cubicBezTo>
                  <a:pt x="260517" y="1294840"/>
                  <a:pt x="364632" y="999848"/>
                  <a:pt x="351052" y="901769"/>
                </a:cubicBezTo>
                <a:cubicBezTo>
                  <a:pt x="337472" y="803690"/>
                  <a:pt x="96047" y="1037570"/>
                  <a:pt x="138296" y="956089"/>
                </a:cubicBezTo>
                <a:cubicBezTo>
                  <a:pt x="180545" y="874608"/>
                  <a:pt x="627183" y="514733"/>
                  <a:pt x="604549" y="412882"/>
                </a:cubicBezTo>
                <a:cubicBezTo>
                  <a:pt x="581915" y="311031"/>
                  <a:pt x="-44282" y="391003"/>
                  <a:pt x="2494" y="344981"/>
                </a:cubicBezTo>
                <a:cubicBezTo>
                  <a:pt x="49270" y="298959"/>
                  <a:pt x="840694" y="169947"/>
                  <a:pt x="885207" y="136751"/>
                </a:cubicBezTo>
                <a:cubicBezTo>
                  <a:pt x="929720" y="103555"/>
                  <a:pt x="160930" y="158630"/>
                  <a:pt x="269571" y="145804"/>
                </a:cubicBezTo>
                <a:cubicBezTo>
                  <a:pt x="378212" y="132978"/>
                  <a:pt x="1479718" y="-73742"/>
                  <a:pt x="1546110" y="28109"/>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3" name="フリーフォーム 1222">
            <a:extLst>
              <a:ext uri="{FF2B5EF4-FFF2-40B4-BE49-F238E27FC236}">
                <a16:creationId xmlns:a16="http://schemas.microsoft.com/office/drawing/2014/main" id="{FCA56D0E-19B1-0ACB-32AD-F54E7189FF1D}"/>
              </a:ext>
            </a:extLst>
          </p:cNvPr>
          <p:cNvSpPr/>
          <p:nvPr/>
        </p:nvSpPr>
        <p:spPr>
          <a:xfrm>
            <a:off x="1936610" y="2034220"/>
            <a:ext cx="1802607" cy="2469899"/>
          </a:xfrm>
          <a:custGeom>
            <a:avLst/>
            <a:gdLst>
              <a:gd name="connsiteX0" fmla="*/ 190954 w 1802607"/>
              <a:gd name="connsiteY0" fmla="*/ 7336 h 2469899"/>
              <a:gd name="connsiteX1" fmla="*/ 1082721 w 1802607"/>
              <a:gd name="connsiteY1" fmla="*/ 102398 h 2469899"/>
              <a:gd name="connsiteX2" fmla="*/ 915232 w 1802607"/>
              <a:gd name="connsiteY2" fmla="*/ 2810 h 2469899"/>
              <a:gd name="connsiteX3" fmla="*/ 1802471 w 1802607"/>
              <a:gd name="connsiteY3" fmla="*/ 238200 h 2469899"/>
              <a:gd name="connsiteX4" fmla="*/ 978606 w 1802607"/>
              <a:gd name="connsiteY4" fmla="*/ 577705 h 2469899"/>
              <a:gd name="connsiteX5" fmla="*/ 426344 w 1802607"/>
              <a:gd name="connsiteY5" fmla="*/ 1623380 h 2469899"/>
              <a:gd name="connsiteX6" fmla="*/ 403711 w 1802607"/>
              <a:gd name="connsiteY6" fmla="*/ 1591693 h 2469899"/>
              <a:gd name="connsiteX7" fmla="*/ 832 w 1802607"/>
              <a:gd name="connsiteY7" fmla="*/ 2469879 h 2469899"/>
              <a:gd name="connsiteX8" fmla="*/ 304123 w 1802607"/>
              <a:gd name="connsiteY8" fmla="*/ 1564532 h 2469899"/>
              <a:gd name="connsiteX9" fmla="*/ 503299 w 1802607"/>
              <a:gd name="connsiteY9" fmla="*/ 948897 h 2469899"/>
              <a:gd name="connsiteX10" fmla="*/ 23465 w 1802607"/>
              <a:gd name="connsiteY10" fmla="*/ 632026 h 2469899"/>
              <a:gd name="connsiteX11" fmla="*/ 304123 w 1802607"/>
              <a:gd name="connsiteY11" fmla="*/ 220093 h 2469899"/>
              <a:gd name="connsiteX12" fmla="*/ 557620 w 1802607"/>
              <a:gd name="connsiteY12" fmla="*/ 211039 h 2469899"/>
              <a:gd name="connsiteX13" fmla="*/ 190954 w 1802607"/>
              <a:gd name="connsiteY13" fmla="*/ 7336 h 2469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607" h="2469899">
                <a:moveTo>
                  <a:pt x="190954" y="7336"/>
                </a:moveTo>
                <a:cubicBezTo>
                  <a:pt x="278471" y="-10771"/>
                  <a:pt x="962008" y="103152"/>
                  <a:pt x="1082721" y="102398"/>
                </a:cubicBezTo>
                <a:cubicBezTo>
                  <a:pt x="1203434" y="101644"/>
                  <a:pt x="795274" y="-19824"/>
                  <a:pt x="915232" y="2810"/>
                </a:cubicBezTo>
                <a:cubicBezTo>
                  <a:pt x="1035190" y="25444"/>
                  <a:pt x="1791909" y="142384"/>
                  <a:pt x="1802471" y="238200"/>
                </a:cubicBezTo>
                <a:cubicBezTo>
                  <a:pt x="1813033" y="334016"/>
                  <a:pt x="1207961" y="346842"/>
                  <a:pt x="978606" y="577705"/>
                </a:cubicBezTo>
                <a:cubicBezTo>
                  <a:pt x="749252" y="808568"/>
                  <a:pt x="522160" y="1454382"/>
                  <a:pt x="426344" y="1623380"/>
                </a:cubicBezTo>
                <a:cubicBezTo>
                  <a:pt x="330528" y="1792378"/>
                  <a:pt x="474630" y="1450610"/>
                  <a:pt x="403711" y="1591693"/>
                </a:cubicBezTo>
                <a:cubicBezTo>
                  <a:pt x="332792" y="1732776"/>
                  <a:pt x="17430" y="2474406"/>
                  <a:pt x="832" y="2469879"/>
                </a:cubicBezTo>
                <a:cubicBezTo>
                  <a:pt x="-15766" y="2465352"/>
                  <a:pt x="220379" y="1818029"/>
                  <a:pt x="304123" y="1564532"/>
                </a:cubicBezTo>
                <a:cubicBezTo>
                  <a:pt x="387868" y="1311035"/>
                  <a:pt x="550075" y="1104315"/>
                  <a:pt x="503299" y="948897"/>
                </a:cubicBezTo>
                <a:cubicBezTo>
                  <a:pt x="456523" y="793479"/>
                  <a:pt x="56661" y="753493"/>
                  <a:pt x="23465" y="632026"/>
                </a:cubicBezTo>
                <a:cubicBezTo>
                  <a:pt x="-9731" y="510559"/>
                  <a:pt x="215097" y="290257"/>
                  <a:pt x="304123" y="220093"/>
                </a:cubicBezTo>
                <a:cubicBezTo>
                  <a:pt x="393149" y="149929"/>
                  <a:pt x="577990" y="241217"/>
                  <a:pt x="557620" y="211039"/>
                </a:cubicBezTo>
                <a:cubicBezTo>
                  <a:pt x="537250" y="180861"/>
                  <a:pt x="103437" y="25443"/>
                  <a:pt x="190954" y="7336"/>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5" name="フリーフォーム 1224">
            <a:extLst>
              <a:ext uri="{FF2B5EF4-FFF2-40B4-BE49-F238E27FC236}">
                <a16:creationId xmlns:a16="http://schemas.microsoft.com/office/drawing/2014/main" id="{288A28A7-D4FB-9F10-51D5-931558BFFFD4}"/>
              </a:ext>
            </a:extLst>
          </p:cNvPr>
          <p:cNvSpPr/>
          <p:nvPr/>
        </p:nvSpPr>
        <p:spPr>
          <a:xfrm>
            <a:off x="3057690" y="1847961"/>
            <a:ext cx="1584909" cy="2114691"/>
          </a:xfrm>
          <a:custGeom>
            <a:avLst/>
            <a:gdLst>
              <a:gd name="connsiteX0" fmla="*/ 690445 w 1584909"/>
              <a:gd name="connsiteY0" fmla="*/ 62320 h 2114691"/>
              <a:gd name="connsiteX1" fmla="*/ 726659 w 1584909"/>
              <a:gd name="connsiteY1" fmla="*/ 103061 h 2114691"/>
              <a:gd name="connsiteX2" fmla="*/ 2381 w 1584909"/>
              <a:gd name="connsiteY2" fmla="*/ 1166843 h 2114691"/>
              <a:gd name="connsiteX3" fmla="*/ 486742 w 1584909"/>
              <a:gd name="connsiteY3" fmla="*/ 1547089 h 2114691"/>
              <a:gd name="connsiteX4" fmla="*/ 292092 w 1584909"/>
              <a:gd name="connsiteY4" fmla="*/ 1556142 h 2114691"/>
              <a:gd name="connsiteX5" fmla="*/ 835300 w 1584909"/>
              <a:gd name="connsiteY5" fmla="*/ 2112930 h 2114691"/>
              <a:gd name="connsiteX6" fmla="*/ 577276 w 1584909"/>
              <a:gd name="connsiteY6" fmla="*/ 1723631 h 2114691"/>
              <a:gd name="connsiteX7" fmla="*/ 889621 w 1584909"/>
              <a:gd name="connsiteY7" fmla="*/ 1479188 h 2114691"/>
              <a:gd name="connsiteX8" fmla="*/ 1147645 w 1584909"/>
              <a:gd name="connsiteY8" fmla="*/ 1624043 h 2114691"/>
              <a:gd name="connsiteX9" fmla="*/ 1020896 w 1584909"/>
              <a:gd name="connsiteY9" fmla="*/ 1442974 h 2114691"/>
              <a:gd name="connsiteX10" fmla="*/ 1577684 w 1584909"/>
              <a:gd name="connsiteY10" fmla="*/ 2008815 h 2114691"/>
              <a:gd name="connsiteX11" fmla="*/ 1324187 w 1584909"/>
              <a:gd name="connsiteY11" fmla="*/ 1624043 h 2114691"/>
              <a:gd name="connsiteX12" fmla="*/ 1125011 w 1584909"/>
              <a:gd name="connsiteY12" fmla="*/ 469726 h 2114691"/>
              <a:gd name="connsiteX13" fmla="*/ 613490 w 1584909"/>
              <a:gd name="connsiteY13" fmla="*/ 478780 h 2114691"/>
              <a:gd name="connsiteX14" fmla="*/ 826247 w 1584909"/>
              <a:gd name="connsiteY14" fmla="*/ 383718 h 2114691"/>
              <a:gd name="connsiteX15" fmla="*/ 853407 w 1584909"/>
              <a:gd name="connsiteY15" fmla="*/ 333924 h 2114691"/>
              <a:gd name="connsiteX16" fmla="*/ 138183 w 1584909"/>
              <a:gd name="connsiteY16" fmla="*/ 433512 h 2114691"/>
              <a:gd name="connsiteX17" fmla="*/ 581803 w 1584909"/>
              <a:gd name="connsiteY17" fmla="*/ 288657 h 2114691"/>
              <a:gd name="connsiteX18" fmla="*/ 690445 w 1584909"/>
              <a:gd name="connsiteY18" fmla="*/ 62320 h 2114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4909" h="2114691">
                <a:moveTo>
                  <a:pt x="690445" y="62320"/>
                </a:moveTo>
                <a:cubicBezTo>
                  <a:pt x="714588" y="31387"/>
                  <a:pt x="841336" y="-81026"/>
                  <a:pt x="726659" y="103061"/>
                </a:cubicBezTo>
                <a:cubicBezTo>
                  <a:pt x="611982" y="287148"/>
                  <a:pt x="42367" y="926172"/>
                  <a:pt x="2381" y="1166843"/>
                </a:cubicBezTo>
                <a:cubicBezTo>
                  <a:pt x="-37605" y="1407514"/>
                  <a:pt x="438457" y="1482206"/>
                  <a:pt x="486742" y="1547089"/>
                </a:cubicBezTo>
                <a:cubicBezTo>
                  <a:pt x="535027" y="1611972"/>
                  <a:pt x="233999" y="1461835"/>
                  <a:pt x="292092" y="1556142"/>
                </a:cubicBezTo>
                <a:cubicBezTo>
                  <a:pt x="350185" y="1650449"/>
                  <a:pt x="787769" y="2085015"/>
                  <a:pt x="835300" y="2112930"/>
                </a:cubicBezTo>
                <a:cubicBezTo>
                  <a:pt x="882831" y="2140845"/>
                  <a:pt x="568223" y="1829255"/>
                  <a:pt x="577276" y="1723631"/>
                </a:cubicBezTo>
                <a:cubicBezTo>
                  <a:pt x="586329" y="1618007"/>
                  <a:pt x="794560" y="1495786"/>
                  <a:pt x="889621" y="1479188"/>
                </a:cubicBezTo>
                <a:cubicBezTo>
                  <a:pt x="984682" y="1462590"/>
                  <a:pt x="1125766" y="1630079"/>
                  <a:pt x="1147645" y="1624043"/>
                </a:cubicBezTo>
                <a:cubicBezTo>
                  <a:pt x="1169524" y="1618007"/>
                  <a:pt x="949223" y="1378845"/>
                  <a:pt x="1020896" y="1442974"/>
                </a:cubicBezTo>
                <a:cubicBezTo>
                  <a:pt x="1092569" y="1507103"/>
                  <a:pt x="1527136" y="1978637"/>
                  <a:pt x="1577684" y="2008815"/>
                </a:cubicBezTo>
                <a:cubicBezTo>
                  <a:pt x="1628232" y="2038993"/>
                  <a:pt x="1399632" y="1880558"/>
                  <a:pt x="1324187" y="1624043"/>
                </a:cubicBezTo>
                <a:cubicBezTo>
                  <a:pt x="1248742" y="1367528"/>
                  <a:pt x="1243460" y="660603"/>
                  <a:pt x="1125011" y="469726"/>
                </a:cubicBezTo>
                <a:cubicBezTo>
                  <a:pt x="1006562" y="278849"/>
                  <a:pt x="663284" y="493115"/>
                  <a:pt x="613490" y="478780"/>
                </a:cubicBezTo>
                <a:cubicBezTo>
                  <a:pt x="563696" y="464445"/>
                  <a:pt x="786261" y="407861"/>
                  <a:pt x="826247" y="383718"/>
                </a:cubicBezTo>
                <a:cubicBezTo>
                  <a:pt x="866233" y="359575"/>
                  <a:pt x="968084" y="325625"/>
                  <a:pt x="853407" y="333924"/>
                </a:cubicBezTo>
                <a:cubicBezTo>
                  <a:pt x="738730" y="342223"/>
                  <a:pt x="183450" y="441057"/>
                  <a:pt x="138183" y="433512"/>
                </a:cubicBezTo>
                <a:cubicBezTo>
                  <a:pt x="92916" y="425968"/>
                  <a:pt x="491268" y="344487"/>
                  <a:pt x="581803" y="288657"/>
                </a:cubicBezTo>
                <a:cubicBezTo>
                  <a:pt x="672338" y="232827"/>
                  <a:pt x="666302" y="93253"/>
                  <a:pt x="690445" y="62320"/>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6" name="フリーフォーム 1225">
            <a:extLst>
              <a:ext uri="{FF2B5EF4-FFF2-40B4-BE49-F238E27FC236}">
                <a16:creationId xmlns:a16="http://schemas.microsoft.com/office/drawing/2014/main" id="{9D6E9070-7FBE-73EB-64D5-DC89E4EB1976}"/>
              </a:ext>
            </a:extLst>
          </p:cNvPr>
          <p:cNvSpPr/>
          <p:nvPr/>
        </p:nvSpPr>
        <p:spPr>
          <a:xfrm>
            <a:off x="3213725" y="1857743"/>
            <a:ext cx="1815731" cy="2085235"/>
          </a:xfrm>
          <a:custGeom>
            <a:avLst/>
            <a:gdLst>
              <a:gd name="connsiteX0" fmla="*/ 389554 w 1815731"/>
              <a:gd name="connsiteY0" fmla="*/ 428257 h 2085235"/>
              <a:gd name="connsiteX1" fmla="*/ 1285847 w 1815731"/>
              <a:gd name="connsiteY1" fmla="*/ 306035 h 2085235"/>
              <a:gd name="connsiteX2" fmla="*/ 1172679 w 1815731"/>
              <a:gd name="connsiteY2" fmla="*/ 894510 h 2085235"/>
              <a:gd name="connsiteX3" fmla="*/ 1217946 w 1815731"/>
              <a:gd name="connsiteY3" fmla="*/ 1396978 h 2085235"/>
              <a:gd name="connsiteX4" fmla="*/ 1394489 w 1815731"/>
              <a:gd name="connsiteY4" fmla="*/ 1804384 h 2085235"/>
              <a:gd name="connsiteX5" fmla="*/ 1448810 w 1815731"/>
              <a:gd name="connsiteY5" fmla="*/ 2085041 h 2085235"/>
              <a:gd name="connsiteX6" fmla="*/ 1485024 w 1815731"/>
              <a:gd name="connsiteY6" fmla="*/ 1763643 h 2085235"/>
              <a:gd name="connsiteX7" fmla="*/ 1815475 w 1815731"/>
              <a:gd name="connsiteY7" fmla="*/ 1731956 h 2085235"/>
              <a:gd name="connsiteX8" fmla="*/ 1543871 w 1815731"/>
              <a:gd name="connsiteY8" fmla="*/ 867350 h 2085235"/>
              <a:gd name="connsiteX9" fmla="*/ 1774734 w 1815731"/>
              <a:gd name="connsiteY9" fmla="*/ 106859 h 2085235"/>
              <a:gd name="connsiteX10" fmla="*/ 1159099 w 1815731"/>
              <a:gd name="connsiteY10" fmla="*/ 138546 h 2085235"/>
              <a:gd name="connsiteX11" fmla="*/ 1258687 w 1815731"/>
              <a:gd name="connsiteY11" fmla="*/ 2744 h 2085235"/>
              <a:gd name="connsiteX12" fmla="*/ 13835 w 1815731"/>
              <a:gd name="connsiteY12" fmla="*/ 283402 h 2085235"/>
              <a:gd name="connsiteX13" fmla="*/ 579677 w 1815731"/>
              <a:gd name="connsiteY13" fmla="*/ 251714 h 2085235"/>
              <a:gd name="connsiteX14" fmla="*/ 389554 w 1815731"/>
              <a:gd name="connsiteY14" fmla="*/ 428257 h 2085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15731" h="2085235">
                <a:moveTo>
                  <a:pt x="389554" y="428257"/>
                </a:moveTo>
                <a:cubicBezTo>
                  <a:pt x="507249" y="437310"/>
                  <a:pt x="1155326" y="228326"/>
                  <a:pt x="1285847" y="306035"/>
                </a:cubicBezTo>
                <a:cubicBezTo>
                  <a:pt x="1416368" y="383744"/>
                  <a:pt x="1183996" y="712686"/>
                  <a:pt x="1172679" y="894510"/>
                </a:cubicBezTo>
                <a:cubicBezTo>
                  <a:pt x="1161362" y="1076334"/>
                  <a:pt x="1180978" y="1245332"/>
                  <a:pt x="1217946" y="1396978"/>
                </a:cubicBezTo>
                <a:cubicBezTo>
                  <a:pt x="1254914" y="1548624"/>
                  <a:pt x="1356012" y="1689707"/>
                  <a:pt x="1394489" y="1804384"/>
                </a:cubicBezTo>
                <a:cubicBezTo>
                  <a:pt x="1432966" y="1919061"/>
                  <a:pt x="1433721" y="2091831"/>
                  <a:pt x="1448810" y="2085041"/>
                </a:cubicBezTo>
                <a:cubicBezTo>
                  <a:pt x="1463899" y="2078251"/>
                  <a:pt x="1423913" y="1822491"/>
                  <a:pt x="1485024" y="1763643"/>
                </a:cubicBezTo>
                <a:cubicBezTo>
                  <a:pt x="1546135" y="1704796"/>
                  <a:pt x="1805667" y="1881338"/>
                  <a:pt x="1815475" y="1731956"/>
                </a:cubicBezTo>
                <a:cubicBezTo>
                  <a:pt x="1825283" y="1582574"/>
                  <a:pt x="1550661" y="1138199"/>
                  <a:pt x="1543871" y="867350"/>
                </a:cubicBezTo>
                <a:cubicBezTo>
                  <a:pt x="1537081" y="596501"/>
                  <a:pt x="1838863" y="228326"/>
                  <a:pt x="1774734" y="106859"/>
                </a:cubicBezTo>
                <a:cubicBezTo>
                  <a:pt x="1710605" y="-14608"/>
                  <a:pt x="1245107" y="155898"/>
                  <a:pt x="1159099" y="138546"/>
                </a:cubicBezTo>
                <a:cubicBezTo>
                  <a:pt x="1073091" y="121194"/>
                  <a:pt x="1449564" y="-21399"/>
                  <a:pt x="1258687" y="2744"/>
                </a:cubicBezTo>
                <a:cubicBezTo>
                  <a:pt x="1067810" y="26887"/>
                  <a:pt x="127003" y="241907"/>
                  <a:pt x="13835" y="283402"/>
                </a:cubicBezTo>
                <a:cubicBezTo>
                  <a:pt x="-99333" y="324897"/>
                  <a:pt x="517057" y="233607"/>
                  <a:pt x="579677" y="251714"/>
                </a:cubicBezTo>
                <a:cubicBezTo>
                  <a:pt x="642297" y="269821"/>
                  <a:pt x="271859" y="419204"/>
                  <a:pt x="389554" y="428257"/>
                </a:cubicBezTo>
                <a:close/>
              </a:path>
            </a:pathLst>
          </a:cu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7" name="フリーフォーム 1226">
            <a:extLst>
              <a:ext uri="{FF2B5EF4-FFF2-40B4-BE49-F238E27FC236}">
                <a16:creationId xmlns:a16="http://schemas.microsoft.com/office/drawing/2014/main" id="{95B2B58E-7223-A773-0B58-987D47B5D6AE}"/>
              </a:ext>
            </a:extLst>
          </p:cNvPr>
          <p:cNvSpPr/>
          <p:nvPr/>
        </p:nvSpPr>
        <p:spPr>
          <a:xfrm>
            <a:off x="3594226" y="2284123"/>
            <a:ext cx="2275986" cy="1899959"/>
          </a:xfrm>
          <a:custGeom>
            <a:avLst/>
            <a:gdLst>
              <a:gd name="connsiteX0" fmla="*/ 0 w 2275986"/>
              <a:gd name="connsiteY0" fmla="*/ 33564 h 1899959"/>
              <a:gd name="connsiteX1" fmla="*/ 108641 w 2275986"/>
              <a:gd name="connsiteY1" fmla="*/ 38091 h 1899959"/>
              <a:gd name="connsiteX2" fmla="*/ 1312752 w 2275986"/>
              <a:gd name="connsiteY2" fmla="*/ 51671 h 1899959"/>
              <a:gd name="connsiteX3" fmla="*/ 475307 w 2275986"/>
              <a:gd name="connsiteY3" fmla="*/ 332328 h 1899959"/>
              <a:gd name="connsiteX4" fmla="*/ 1606990 w 2275986"/>
              <a:gd name="connsiteY4" fmla="*/ 336855 h 1899959"/>
              <a:gd name="connsiteX5" fmla="*/ 1077362 w 2275986"/>
              <a:gd name="connsiteY5" fmla="*/ 594879 h 1899959"/>
              <a:gd name="connsiteX6" fmla="*/ 2263366 w 2275986"/>
              <a:gd name="connsiteY6" fmla="*/ 735208 h 1899959"/>
              <a:gd name="connsiteX7" fmla="*/ 1489295 w 2275986"/>
              <a:gd name="connsiteY7" fmla="*/ 816689 h 1899959"/>
              <a:gd name="connsiteX8" fmla="*/ 2272420 w 2275986"/>
              <a:gd name="connsiteY8" fmla="*/ 1278416 h 1899959"/>
              <a:gd name="connsiteX9" fmla="*/ 1797113 w 2275986"/>
              <a:gd name="connsiteY9" fmla="*/ 1305576 h 1899959"/>
              <a:gd name="connsiteX10" fmla="*/ 2227152 w 2275986"/>
              <a:gd name="connsiteY10" fmla="*/ 1599814 h 1899959"/>
              <a:gd name="connsiteX11" fmla="*/ 1706578 w 2275986"/>
              <a:gd name="connsiteY11" fmla="*/ 1418744 h 1899959"/>
              <a:gd name="connsiteX12" fmla="*/ 2041556 w 2275986"/>
              <a:gd name="connsiteY12" fmla="*/ 1830677 h 1899959"/>
              <a:gd name="connsiteX13" fmla="*/ 2037029 w 2275986"/>
              <a:gd name="connsiteY13" fmla="*/ 1835204 h 1899959"/>
              <a:gd name="connsiteX14" fmla="*/ 1629624 w 2275986"/>
              <a:gd name="connsiteY14" fmla="*/ 1192408 h 1899959"/>
              <a:gd name="connsiteX15" fmla="*/ 1086416 w 2275986"/>
              <a:gd name="connsiteY15" fmla="*/ 739734 h 1899959"/>
              <a:gd name="connsiteX16" fmla="*/ 1412340 w 2275986"/>
              <a:gd name="connsiteY16" fmla="*/ 42618 h 1899959"/>
              <a:gd name="connsiteX17" fmla="*/ 814812 w 2275986"/>
              <a:gd name="connsiteY17" fmla="*/ 74305 h 1899959"/>
              <a:gd name="connsiteX18" fmla="*/ 0 w 2275986"/>
              <a:gd name="connsiteY18" fmla="*/ 33564 h 189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75986" h="1899959">
                <a:moveTo>
                  <a:pt x="0" y="33564"/>
                </a:moveTo>
                <a:lnTo>
                  <a:pt x="108641" y="38091"/>
                </a:lnTo>
                <a:cubicBezTo>
                  <a:pt x="327433" y="41109"/>
                  <a:pt x="1251641" y="2632"/>
                  <a:pt x="1312752" y="51671"/>
                </a:cubicBezTo>
                <a:cubicBezTo>
                  <a:pt x="1373863" y="100710"/>
                  <a:pt x="426267" y="284797"/>
                  <a:pt x="475307" y="332328"/>
                </a:cubicBezTo>
                <a:cubicBezTo>
                  <a:pt x="524347" y="379859"/>
                  <a:pt x="1506648" y="293097"/>
                  <a:pt x="1606990" y="336855"/>
                </a:cubicBezTo>
                <a:cubicBezTo>
                  <a:pt x="1707332" y="380613"/>
                  <a:pt x="967966" y="528487"/>
                  <a:pt x="1077362" y="594879"/>
                </a:cubicBezTo>
                <a:cubicBezTo>
                  <a:pt x="1186758" y="661271"/>
                  <a:pt x="2194711" y="698240"/>
                  <a:pt x="2263366" y="735208"/>
                </a:cubicBezTo>
                <a:cubicBezTo>
                  <a:pt x="2332022" y="772176"/>
                  <a:pt x="1487786" y="726154"/>
                  <a:pt x="1489295" y="816689"/>
                </a:cubicBezTo>
                <a:cubicBezTo>
                  <a:pt x="1490804" y="907224"/>
                  <a:pt x="2221117" y="1196935"/>
                  <a:pt x="2272420" y="1278416"/>
                </a:cubicBezTo>
                <a:cubicBezTo>
                  <a:pt x="2323723" y="1359897"/>
                  <a:pt x="1804658" y="1252010"/>
                  <a:pt x="1797113" y="1305576"/>
                </a:cubicBezTo>
                <a:cubicBezTo>
                  <a:pt x="1789568" y="1359142"/>
                  <a:pt x="2242241" y="1580953"/>
                  <a:pt x="2227152" y="1599814"/>
                </a:cubicBezTo>
                <a:cubicBezTo>
                  <a:pt x="2212063" y="1618675"/>
                  <a:pt x="1737511" y="1380267"/>
                  <a:pt x="1706578" y="1418744"/>
                </a:cubicBezTo>
                <a:cubicBezTo>
                  <a:pt x="1675645" y="1457221"/>
                  <a:pt x="1986481" y="1761267"/>
                  <a:pt x="2041556" y="1830677"/>
                </a:cubicBezTo>
                <a:cubicBezTo>
                  <a:pt x="2096631" y="1900087"/>
                  <a:pt x="2105684" y="1941582"/>
                  <a:pt x="2037029" y="1835204"/>
                </a:cubicBezTo>
                <a:cubicBezTo>
                  <a:pt x="1968374" y="1728826"/>
                  <a:pt x="1788059" y="1374986"/>
                  <a:pt x="1629624" y="1192408"/>
                </a:cubicBezTo>
                <a:cubicBezTo>
                  <a:pt x="1471189" y="1009830"/>
                  <a:pt x="1122630" y="931366"/>
                  <a:pt x="1086416" y="739734"/>
                </a:cubicBezTo>
                <a:cubicBezTo>
                  <a:pt x="1050202" y="548102"/>
                  <a:pt x="1457607" y="153523"/>
                  <a:pt x="1412340" y="42618"/>
                </a:cubicBezTo>
                <a:cubicBezTo>
                  <a:pt x="1367073" y="-68287"/>
                  <a:pt x="1049448" y="72042"/>
                  <a:pt x="814812" y="74305"/>
                </a:cubicBezTo>
                <a:cubicBezTo>
                  <a:pt x="580176" y="76568"/>
                  <a:pt x="117695" y="39600"/>
                  <a:pt x="0" y="33564"/>
                </a:cubicBezTo>
                <a:close/>
              </a:path>
            </a:pathLst>
          </a:cu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9" name="フリーフォーム 1218">
            <a:extLst>
              <a:ext uri="{FF2B5EF4-FFF2-40B4-BE49-F238E27FC236}">
                <a16:creationId xmlns:a16="http://schemas.microsoft.com/office/drawing/2014/main" id="{84871E3C-325E-4113-1655-6E940A87B60C}"/>
              </a:ext>
            </a:extLst>
          </p:cNvPr>
          <p:cNvSpPr/>
          <p:nvPr/>
        </p:nvSpPr>
        <p:spPr>
          <a:xfrm>
            <a:off x="3096373" y="4592513"/>
            <a:ext cx="1095640" cy="179712"/>
          </a:xfrm>
          <a:custGeom>
            <a:avLst/>
            <a:gdLst>
              <a:gd name="connsiteX0" fmla="*/ 4439 w 1095640"/>
              <a:gd name="connsiteY0" fmla="*/ 115289 h 179712"/>
              <a:gd name="connsiteX1" fmla="*/ 493326 w 1095640"/>
              <a:gd name="connsiteY1" fmla="*/ 11174 h 179712"/>
              <a:gd name="connsiteX2" fmla="*/ 384684 w 1095640"/>
              <a:gd name="connsiteY2" fmla="*/ 60968 h 179712"/>
              <a:gd name="connsiteX3" fmla="*/ 683449 w 1095640"/>
              <a:gd name="connsiteY3" fmla="*/ 2121 h 179712"/>
              <a:gd name="connsiteX4" fmla="*/ 611021 w 1095640"/>
              <a:gd name="connsiteY4" fmla="*/ 29281 h 179712"/>
              <a:gd name="connsiteX5" fmla="*/ 1090855 w 1095640"/>
              <a:gd name="connsiteY5" fmla="*/ 178663 h 179712"/>
              <a:gd name="connsiteX6" fmla="*/ 828304 w 1095640"/>
              <a:gd name="connsiteY6" fmla="*/ 97182 h 179712"/>
              <a:gd name="connsiteX7" fmla="*/ 362051 w 1095640"/>
              <a:gd name="connsiteY7" fmla="*/ 124342 h 179712"/>
              <a:gd name="connsiteX8" fmla="*/ 398265 w 1095640"/>
              <a:gd name="connsiteY8" fmla="*/ 97182 h 179712"/>
              <a:gd name="connsiteX9" fmla="*/ 122134 w 1095640"/>
              <a:gd name="connsiteY9" fmla="*/ 174137 h 179712"/>
              <a:gd name="connsiteX10" fmla="*/ 244356 w 1095640"/>
              <a:gd name="connsiteY10" fmla="*/ 101709 h 179712"/>
              <a:gd name="connsiteX11" fmla="*/ 4439 w 1095640"/>
              <a:gd name="connsiteY11" fmla="*/ 115289 h 179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5640" h="179712">
                <a:moveTo>
                  <a:pt x="4439" y="115289"/>
                </a:moveTo>
                <a:cubicBezTo>
                  <a:pt x="45934" y="100200"/>
                  <a:pt x="429952" y="20227"/>
                  <a:pt x="493326" y="11174"/>
                </a:cubicBezTo>
                <a:cubicBezTo>
                  <a:pt x="556700" y="2121"/>
                  <a:pt x="352997" y="62477"/>
                  <a:pt x="384684" y="60968"/>
                </a:cubicBezTo>
                <a:cubicBezTo>
                  <a:pt x="416371" y="59459"/>
                  <a:pt x="645726" y="7402"/>
                  <a:pt x="683449" y="2121"/>
                </a:cubicBezTo>
                <a:cubicBezTo>
                  <a:pt x="721172" y="-3160"/>
                  <a:pt x="543120" y="-143"/>
                  <a:pt x="611021" y="29281"/>
                </a:cubicBezTo>
                <a:cubicBezTo>
                  <a:pt x="678922" y="58705"/>
                  <a:pt x="1090855" y="178663"/>
                  <a:pt x="1090855" y="178663"/>
                </a:cubicBezTo>
                <a:cubicBezTo>
                  <a:pt x="1127069" y="189980"/>
                  <a:pt x="949771" y="106236"/>
                  <a:pt x="828304" y="97182"/>
                </a:cubicBezTo>
                <a:cubicBezTo>
                  <a:pt x="706837" y="88128"/>
                  <a:pt x="433724" y="124342"/>
                  <a:pt x="362051" y="124342"/>
                </a:cubicBezTo>
                <a:cubicBezTo>
                  <a:pt x="290378" y="124342"/>
                  <a:pt x="438251" y="88883"/>
                  <a:pt x="398265" y="97182"/>
                </a:cubicBezTo>
                <a:cubicBezTo>
                  <a:pt x="358279" y="105481"/>
                  <a:pt x="147785" y="173383"/>
                  <a:pt x="122134" y="174137"/>
                </a:cubicBezTo>
                <a:cubicBezTo>
                  <a:pt x="96483" y="174891"/>
                  <a:pt x="263217" y="113780"/>
                  <a:pt x="244356" y="101709"/>
                </a:cubicBezTo>
                <a:cubicBezTo>
                  <a:pt x="225495" y="89638"/>
                  <a:pt x="-37056" y="130378"/>
                  <a:pt x="4439" y="115289"/>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0" name="フリーフォーム 1219">
            <a:extLst>
              <a:ext uri="{FF2B5EF4-FFF2-40B4-BE49-F238E27FC236}">
                <a16:creationId xmlns:a16="http://schemas.microsoft.com/office/drawing/2014/main" id="{12D068B4-2516-FCB5-7896-B6E04669DB77}"/>
              </a:ext>
            </a:extLst>
          </p:cNvPr>
          <p:cNvSpPr/>
          <p:nvPr/>
        </p:nvSpPr>
        <p:spPr>
          <a:xfrm>
            <a:off x="3203608" y="4712329"/>
            <a:ext cx="858063" cy="258666"/>
          </a:xfrm>
          <a:custGeom>
            <a:avLst/>
            <a:gdLst>
              <a:gd name="connsiteX0" fmla="*/ 10372 w 858063"/>
              <a:gd name="connsiteY0" fmla="*/ 40740 h 258666"/>
              <a:gd name="connsiteX1" fmla="*/ 354404 w 858063"/>
              <a:gd name="connsiteY1" fmla="*/ 104115 h 258666"/>
              <a:gd name="connsiteX2" fmla="*/ 250289 w 858063"/>
              <a:gd name="connsiteY2" fmla="*/ 113168 h 258666"/>
              <a:gd name="connsiteX3" fmla="*/ 684855 w 858063"/>
              <a:gd name="connsiteY3" fmla="*/ 22633 h 258666"/>
              <a:gd name="connsiteX4" fmla="*/ 490206 w 858063"/>
              <a:gd name="connsiteY4" fmla="*/ 63374 h 258666"/>
              <a:gd name="connsiteX5" fmla="*/ 847818 w 858063"/>
              <a:gd name="connsiteY5" fmla="*/ 0 h 258666"/>
              <a:gd name="connsiteX6" fmla="*/ 739176 w 858063"/>
              <a:gd name="connsiteY6" fmla="*/ 63374 h 258666"/>
              <a:gd name="connsiteX7" fmla="*/ 512840 w 858063"/>
              <a:gd name="connsiteY7" fmla="*/ 212756 h 258666"/>
              <a:gd name="connsiteX8" fmla="*/ 377038 w 858063"/>
              <a:gd name="connsiteY8" fmla="*/ 208229 h 258666"/>
              <a:gd name="connsiteX9" fmla="*/ 413251 w 858063"/>
              <a:gd name="connsiteY9" fmla="*/ 258023 h 258666"/>
              <a:gd name="connsiteX10" fmla="*/ 277449 w 858063"/>
              <a:gd name="connsiteY10" fmla="*/ 167489 h 258666"/>
              <a:gd name="connsiteX11" fmla="*/ 105434 w 858063"/>
              <a:gd name="connsiteY11" fmla="*/ 54321 h 258666"/>
              <a:gd name="connsiteX12" fmla="*/ 10372 w 858063"/>
              <a:gd name="connsiteY12" fmla="*/ 40740 h 25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8063" h="258666">
                <a:moveTo>
                  <a:pt x="10372" y="40740"/>
                </a:moveTo>
                <a:cubicBezTo>
                  <a:pt x="51867" y="49039"/>
                  <a:pt x="314418" y="92044"/>
                  <a:pt x="354404" y="104115"/>
                </a:cubicBezTo>
                <a:cubicBezTo>
                  <a:pt x="394390" y="116186"/>
                  <a:pt x="195214" y="126748"/>
                  <a:pt x="250289" y="113168"/>
                </a:cubicBezTo>
                <a:cubicBezTo>
                  <a:pt x="305364" y="99588"/>
                  <a:pt x="684855" y="22633"/>
                  <a:pt x="684855" y="22633"/>
                </a:cubicBezTo>
                <a:lnTo>
                  <a:pt x="490206" y="63374"/>
                </a:lnTo>
                <a:cubicBezTo>
                  <a:pt x="517366" y="59602"/>
                  <a:pt x="806323" y="0"/>
                  <a:pt x="847818" y="0"/>
                </a:cubicBezTo>
                <a:cubicBezTo>
                  <a:pt x="889313" y="0"/>
                  <a:pt x="795006" y="27915"/>
                  <a:pt x="739176" y="63374"/>
                </a:cubicBezTo>
                <a:cubicBezTo>
                  <a:pt x="683346" y="98833"/>
                  <a:pt x="573196" y="188614"/>
                  <a:pt x="512840" y="212756"/>
                </a:cubicBezTo>
                <a:cubicBezTo>
                  <a:pt x="452484" y="236898"/>
                  <a:pt x="393636" y="200685"/>
                  <a:pt x="377038" y="208229"/>
                </a:cubicBezTo>
                <a:cubicBezTo>
                  <a:pt x="360440" y="215773"/>
                  <a:pt x="429849" y="264813"/>
                  <a:pt x="413251" y="258023"/>
                </a:cubicBezTo>
                <a:cubicBezTo>
                  <a:pt x="396653" y="251233"/>
                  <a:pt x="277449" y="167489"/>
                  <a:pt x="277449" y="167489"/>
                </a:cubicBezTo>
                <a:cubicBezTo>
                  <a:pt x="226146" y="133539"/>
                  <a:pt x="148438" y="76955"/>
                  <a:pt x="105434" y="54321"/>
                </a:cubicBezTo>
                <a:cubicBezTo>
                  <a:pt x="62430" y="31687"/>
                  <a:pt x="-31123" y="32441"/>
                  <a:pt x="10372" y="40740"/>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5" name="フリーフォーム 1204">
            <a:extLst>
              <a:ext uri="{FF2B5EF4-FFF2-40B4-BE49-F238E27FC236}">
                <a16:creationId xmlns:a16="http://schemas.microsoft.com/office/drawing/2014/main" id="{97140102-613A-A717-6A4E-51FB6E2A18A5}"/>
              </a:ext>
            </a:extLst>
          </p:cNvPr>
          <p:cNvSpPr/>
          <p:nvPr/>
        </p:nvSpPr>
        <p:spPr>
          <a:xfrm>
            <a:off x="2662666" y="2539438"/>
            <a:ext cx="556067" cy="1207457"/>
          </a:xfrm>
          <a:custGeom>
            <a:avLst/>
            <a:gdLst>
              <a:gd name="connsiteX0" fmla="*/ 555841 w 556067"/>
              <a:gd name="connsiteY0" fmla="*/ 36273 h 1207457"/>
              <a:gd name="connsiteX1" fmla="*/ 198229 w 556067"/>
              <a:gd name="connsiteY1" fmla="*/ 574954 h 1207457"/>
              <a:gd name="connsiteX2" fmla="*/ 225389 w 556067"/>
              <a:gd name="connsiteY2" fmla="*/ 425572 h 1207457"/>
              <a:gd name="connsiteX3" fmla="*/ 12633 w 556067"/>
              <a:gd name="connsiteY3" fmla="*/ 1186063 h 1207457"/>
              <a:gd name="connsiteX4" fmla="*/ 39793 w 556067"/>
              <a:gd name="connsiteY4" fmla="*/ 928039 h 1207457"/>
              <a:gd name="connsiteX5" fmla="*/ 166542 w 556067"/>
              <a:gd name="connsiteY5" fmla="*/ 203762 h 1207457"/>
              <a:gd name="connsiteX6" fmla="*/ 66954 w 556067"/>
              <a:gd name="connsiteY6" fmla="*/ 384831 h 1207457"/>
              <a:gd name="connsiteX7" fmla="*/ 306871 w 556067"/>
              <a:gd name="connsiteY7" fmla="*/ 59 h 1207457"/>
              <a:gd name="connsiteX8" fmla="*/ 139382 w 556067"/>
              <a:gd name="connsiteY8" fmla="*/ 353144 h 1207457"/>
              <a:gd name="connsiteX9" fmla="*/ 555841 w 556067"/>
              <a:gd name="connsiteY9" fmla="*/ 36273 h 1207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6067" h="1207457">
                <a:moveTo>
                  <a:pt x="555841" y="36273"/>
                </a:moveTo>
                <a:cubicBezTo>
                  <a:pt x="565649" y="73241"/>
                  <a:pt x="253304" y="510071"/>
                  <a:pt x="198229" y="574954"/>
                </a:cubicBezTo>
                <a:cubicBezTo>
                  <a:pt x="143154" y="639837"/>
                  <a:pt x="256322" y="323721"/>
                  <a:pt x="225389" y="425572"/>
                </a:cubicBezTo>
                <a:cubicBezTo>
                  <a:pt x="194456" y="527423"/>
                  <a:pt x="43566" y="1102318"/>
                  <a:pt x="12633" y="1186063"/>
                </a:cubicBezTo>
                <a:cubicBezTo>
                  <a:pt x="-18300" y="1269808"/>
                  <a:pt x="14142" y="1091756"/>
                  <a:pt x="39793" y="928039"/>
                </a:cubicBezTo>
                <a:cubicBezTo>
                  <a:pt x="65444" y="764322"/>
                  <a:pt x="162015" y="294297"/>
                  <a:pt x="166542" y="203762"/>
                </a:cubicBezTo>
                <a:cubicBezTo>
                  <a:pt x="171069" y="113227"/>
                  <a:pt x="43566" y="418781"/>
                  <a:pt x="66954" y="384831"/>
                </a:cubicBezTo>
                <a:cubicBezTo>
                  <a:pt x="90342" y="350881"/>
                  <a:pt x="294800" y="5340"/>
                  <a:pt x="306871" y="59"/>
                </a:cubicBezTo>
                <a:cubicBezTo>
                  <a:pt x="318942" y="-5222"/>
                  <a:pt x="101659" y="342582"/>
                  <a:pt x="139382" y="353144"/>
                </a:cubicBezTo>
                <a:cubicBezTo>
                  <a:pt x="177105" y="363706"/>
                  <a:pt x="546033" y="-695"/>
                  <a:pt x="555841" y="36273"/>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6" name="フリーフォーム 1205">
            <a:extLst>
              <a:ext uri="{FF2B5EF4-FFF2-40B4-BE49-F238E27FC236}">
                <a16:creationId xmlns:a16="http://schemas.microsoft.com/office/drawing/2014/main" id="{652FF20C-2CFE-6870-CA01-556F3FC31F3F}"/>
              </a:ext>
            </a:extLst>
          </p:cNvPr>
          <p:cNvSpPr/>
          <p:nvPr/>
        </p:nvSpPr>
        <p:spPr>
          <a:xfrm>
            <a:off x="2502041" y="3501451"/>
            <a:ext cx="874902" cy="2021163"/>
          </a:xfrm>
          <a:custGeom>
            <a:avLst/>
            <a:gdLst>
              <a:gd name="connsiteX0" fmla="*/ 155151 w 874902"/>
              <a:gd name="connsiteY0" fmla="*/ 2240 h 2021163"/>
              <a:gd name="connsiteX1" fmla="*/ 159678 w 874902"/>
              <a:gd name="connsiteY1" fmla="*/ 984541 h 2021163"/>
              <a:gd name="connsiteX2" fmla="*/ 191365 w 874902"/>
              <a:gd name="connsiteY2" fmla="*/ 857793 h 2021163"/>
              <a:gd name="connsiteX3" fmla="*/ 277373 w 874902"/>
              <a:gd name="connsiteY3" fmla="*/ 1161084 h 2021163"/>
              <a:gd name="connsiteX4" fmla="*/ 232106 w 874902"/>
              <a:gd name="connsiteY4" fmla="*/ 649563 h 2021163"/>
              <a:gd name="connsiteX5" fmla="*/ 548977 w 874902"/>
              <a:gd name="connsiteY5" fmla="*/ 1595650 h 2021163"/>
              <a:gd name="connsiteX6" fmla="*/ 544450 w 874902"/>
              <a:gd name="connsiteY6" fmla="*/ 1591123 h 2021163"/>
              <a:gd name="connsiteX7" fmla="*/ 874902 w 874902"/>
              <a:gd name="connsiteY7" fmla="*/ 2021163 h 2021163"/>
              <a:gd name="connsiteX8" fmla="*/ 449389 w 874902"/>
              <a:gd name="connsiteY8" fmla="*/ 1487008 h 2021163"/>
              <a:gd name="connsiteX9" fmla="*/ 19349 w 874902"/>
              <a:gd name="connsiteY9" fmla="*/ 943800 h 2021163"/>
              <a:gd name="connsiteX10" fmla="*/ 78197 w 874902"/>
              <a:gd name="connsiteY10" fmla="*/ 482074 h 2021163"/>
              <a:gd name="connsiteX11" fmla="*/ 114410 w 874902"/>
              <a:gd name="connsiteY11" fmla="*/ 708410 h 2021163"/>
              <a:gd name="connsiteX12" fmla="*/ 155151 w 874902"/>
              <a:gd name="connsiteY12" fmla="*/ 2240 h 2021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4902" h="2021163">
                <a:moveTo>
                  <a:pt x="155151" y="2240"/>
                </a:moveTo>
                <a:cubicBezTo>
                  <a:pt x="162696" y="48262"/>
                  <a:pt x="153642" y="841949"/>
                  <a:pt x="159678" y="984541"/>
                </a:cubicBezTo>
                <a:cubicBezTo>
                  <a:pt x="165714" y="1127133"/>
                  <a:pt x="171749" y="828369"/>
                  <a:pt x="191365" y="857793"/>
                </a:cubicBezTo>
                <a:cubicBezTo>
                  <a:pt x="210981" y="887217"/>
                  <a:pt x="270583" y="1195789"/>
                  <a:pt x="277373" y="1161084"/>
                </a:cubicBezTo>
                <a:cubicBezTo>
                  <a:pt x="284163" y="1126379"/>
                  <a:pt x="186839" y="577135"/>
                  <a:pt x="232106" y="649563"/>
                </a:cubicBezTo>
                <a:cubicBezTo>
                  <a:pt x="277373" y="721991"/>
                  <a:pt x="496920" y="1438723"/>
                  <a:pt x="548977" y="1595650"/>
                </a:cubicBezTo>
                <a:cubicBezTo>
                  <a:pt x="601034" y="1752577"/>
                  <a:pt x="544450" y="1591123"/>
                  <a:pt x="544450" y="1591123"/>
                </a:cubicBezTo>
                <a:lnTo>
                  <a:pt x="874902" y="2021163"/>
                </a:lnTo>
                <a:cubicBezTo>
                  <a:pt x="859059" y="2003811"/>
                  <a:pt x="449389" y="1487008"/>
                  <a:pt x="449389" y="1487008"/>
                </a:cubicBezTo>
                <a:cubicBezTo>
                  <a:pt x="306797" y="1307448"/>
                  <a:pt x="81214" y="1111289"/>
                  <a:pt x="19349" y="943800"/>
                </a:cubicBezTo>
                <a:cubicBezTo>
                  <a:pt x="-42516" y="776311"/>
                  <a:pt x="62354" y="521306"/>
                  <a:pt x="78197" y="482074"/>
                </a:cubicBezTo>
                <a:cubicBezTo>
                  <a:pt x="94040" y="442842"/>
                  <a:pt x="100830" y="783101"/>
                  <a:pt x="114410" y="708410"/>
                </a:cubicBezTo>
                <a:cubicBezTo>
                  <a:pt x="127990" y="633719"/>
                  <a:pt x="147606" y="-43782"/>
                  <a:pt x="155151" y="2240"/>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7" name="フリーフォーム 1206">
            <a:extLst>
              <a:ext uri="{FF2B5EF4-FFF2-40B4-BE49-F238E27FC236}">
                <a16:creationId xmlns:a16="http://schemas.microsoft.com/office/drawing/2014/main" id="{82D6E6FF-3C9F-B83C-DF2B-CEC6252FC7D2}"/>
              </a:ext>
            </a:extLst>
          </p:cNvPr>
          <p:cNvSpPr/>
          <p:nvPr/>
        </p:nvSpPr>
        <p:spPr>
          <a:xfrm>
            <a:off x="2846721" y="3402733"/>
            <a:ext cx="540655" cy="417839"/>
          </a:xfrm>
          <a:custGeom>
            <a:avLst/>
            <a:gdLst>
              <a:gd name="connsiteX0" fmla="*/ 594 w 540655"/>
              <a:gd name="connsiteY0" fmla="*/ 1370 h 417839"/>
              <a:gd name="connsiteX1" fmla="*/ 439687 w 540655"/>
              <a:gd name="connsiteY1" fmla="*/ 28530 h 417839"/>
              <a:gd name="connsiteX2" fmla="*/ 417053 w 540655"/>
              <a:gd name="connsiteY2" fmla="*/ 55691 h 417839"/>
              <a:gd name="connsiteX3" fmla="*/ 539275 w 540655"/>
              <a:gd name="connsiteY3" fmla="*/ 137172 h 417839"/>
              <a:gd name="connsiteX4" fmla="*/ 484954 w 540655"/>
              <a:gd name="connsiteY4" fmla="*/ 272974 h 417839"/>
              <a:gd name="connsiteX5" fmla="*/ 516641 w 540655"/>
              <a:gd name="connsiteY5" fmla="*/ 227707 h 417839"/>
              <a:gd name="connsiteX6" fmla="*/ 507588 w 540655"/>
              <a:gd name="connsiteY6" fmla="*/ 417829 h 417839"/>
              <a:gd name="connsiteX7" fmla="*/ 448740 w 540655"/>
              <a:gd name="connsiteY7" fmla="*/ 218653 h 417839"/>
              <a:gd name="connsiteX8" fmla="*/ 281251 w 540655"/>
              <a:gd name="connsiteY8" fmla="*/ 91905 h 417839"/>
              <a:gd name="connsiteX9" fmla="*/ 539275 w 540655"/>
              <a:gd name="connsiteY9" fmla="*/ 110012 h 417839"/>
              <a:gd name="connsiteX10" fmla="*/ 349152 w 540655"/>
              <a:gd name="connsiteY10" fmla="*/ 73798 h 417839"/>
              <a:gd name="connsiteX11" fmla="*/ 594 w 540655"/>
              <a:gd name="connsiteY11" fmla="*/ 1370 h 417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0655" h="417839">
                <a:moveTo>
                  <a:pt x="594" y="1370"/>
                </a:moveTo>
                <a:cubicBezTo>
                  <a:pt x="15683" y="-6175"/>
                  <a:pt x="370277" y="19476"/>
                  <a:pt x="439687" y="28530"/>
                </a:cubicBezTo>
                <a:cubicBezTo>
                  <a:pt x="509097" y="37584"/>
                  <a:pt x="400455" y="37584"/>
                  <a:pt x="417053" y="55691"/>
                </a:cubicBezTo>
                <a:cubicBezTo>
                  <a:pt x="433651" y="73798"/>
                  <a:pt x="527958" y="100958"/>
                  <a:pt x="539275" y="137172"/>
                </a:cubicBezTo>
                <a:cubicBezTo>
                  <a:pt x="550592" y="173386"/>
                  <a:pt x="488726" y="257885"/>
                  <a:pt x="484954" y="272974"/>
                </a:cubicBezTo>
                <a:cubicBezTo>
                  <a:pt x="481182" y="288063"/>
                  <a:pt x="512869" y="203565"/>
                  <a:pt x="516641" y="227707"/>
                </a:cubicBezTo>
                <a:cubicBezTo>
                  <a:pt x="520413" y="251849"/>
                  <a:pt x="518905" y="419338"/>
                  <a:pt x="507588" y="417829"/>
                </a:cubicBezTo>
                <a:cubicBezTo>
                  <a:pt x="496271" y="416320"/>
                  <a:pt x="486463" y="272974"/>
                  <a:pt x="448740" y="218653"/>
                </a:cubicBezTo>
                <a:cubicBezTo>
                  <a:pt x="411017" y="164332"/>
                  <a:pt x="266162" y="110012"/>
                  <a:pt x="281251" y="91905"/>
                </a:cubicBezTo>
                <a:cubicBezTo>
                  <a:pt x="296340" y="73798"/>
                  <a:pt x="527958" y="113030"/>
                  <a:pt x="539275" y="110012"/>
                </a:cubicBezTo>
                <a:cubicBezTo>
                  <a:pt x="550592" y="106994"/>
                  <a:pt x="436669" y="88887"/>
                  <a:pt x="349152" y="73798"/>
                </a:cubicBezTo>
                <a:cubicBezTo>
                  <a:pt x="261635" y="58709"/>
                  <a:pt x="-14495" y="8915"/>
                  <a:pt x="594" y="1370"/>
                </a:cubicBezTo>
                <a:close/>
              </a:path>
            </a:pathLst>
          </a:cu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8" name="フリーフォーム 1207">
            <a:extLst>
              <a:ext uri="{FF2B5EF4-FFF2-40B4-BE49-F238E27FC236}">
                <a16:creationId xmlns:a16="http://schemas.microsoft.com/office/drawing/2014/main" id="{9DEA8BD4-5B81-7AE4-8423-D81B95071538}"/>
              </a:ext>
            </a:extLst>
          </p:cNvPr>
          <p:cNvSpPr/>
          <p:nvPr/>
        </p:nvSpPr>
        <p:spPr>
          <a:xfrm>
            <a:off x="3319919" y="3529471"/>
            <a:ext cx="175105" cy="563406"/>
          </a:xfrm>
          <a:custGeom>
            <a:avLst/>
            <a:gdLst>
              <a:gd name="connsiteX0" fmla="*/ 174719 w 175105"/>
              <a:gd name="connsiteY0" fmla="*/ 1380 h 563406"/>
              <a:gd name="connsiteX1" fmla="*/ 102291 w 175105"/>
              <a:gd name="connsiteY1" fmla="*/ 254878 h 563406"/>
              <a:gd name="connsiteX2" fmla="*/ 102291 w 175105"/>
              <a:gd name="connsiteY2" fmla="*/ 472161 h 563406"/>
              <a:gd name="connsiteX3" fmla="*/ 47970 w 175105"/>
              <a:gd name="connsiteY3" fmla="*/ 232244 h 563406"/>
              <a:gd name="connsiteX4" fmla="*/ 2703 w 175105"/>
              <a:gd name="connsiteY4" fmla="*/ 562695 h 563406"/>
              <a:gd name="connsiteX5" fmla="*/ 11756 w 175105"/>
              <a:gd name="connsiteY5" fmla="*/ 123602 h 563406"/>
              <a:gd name="connsiteX6" fmla="*/ 66077 w 175105"/>
              <a:gd name="connsiteY6" fmla="*/ 372573 h 563406"/>
              <a:gd name="connsiteX7" fmla="*/ 174719 w 175105"/>
              <a:gd name="connsiteY7" fmla="*/ 1380 h 563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5105" h="563406">
                <a:moveTo>
                  <a:pt x="174719" y="1380"/>
                </a:moveTo>
                <a:cubicBezTo>
                  <a:pt x="180755" y="-18236"/>
                  <a:pt x="114362" y="176415"/>
                  <a:pt x="102291" y="254878"/>
                </a:cubicBezTo>
                <a:cubicBezTo>
                  <a:pt x="90220" y="333342"/>
                  <a:pt x="111344" y="475933"/>
                  <a:pt x="102291" y="472161"/>
                </a:cubicBezTo>
                <a:cubicBezTo>
                  <a:pt x="93238" y="468389"/>
                  <a:pt x="64568" y="217155"/>
                  <a:pt x="47970" y="232244"/>
                </a:cubicBezTo>
                <a:cubicBezTo>
                  <a:pt x="31372" y="247333"/>
                  <a:pt x="8739" y="580802"/>
                  <a:pt x="2703" y="562695"/>
                </a:cubicBezTo>
                <a:cubicBezTo>
                  <a:pt x="-3333" y="544588"/>
                  <a:pt x="1194" y="155289"/>
                  <a:pt x="11756" y="123602"/>
                </a:cubicBezTo>
                <a:cubicBezTo>
                  <a:pt x="22318" y="91915"/>
                  <a:pt x="44952" y="394452"/>
                  <a:pt x="66077" y="372573"/>
                </a:cubicBezTo>
                <a:cubicBezTo>
                  <a:pt x="87202" y="350694"/>
                  <a:pt x="168683" y="20996"/>
                  <a:pt x="174719" y="1380"/>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9" name="フリーフォーム 1208">
            <a:extLst>
              <a:ext uri="{FF2B5EF4-FFF2-40B4-BE49-F238E27FC236}">
                <a16:creationId xmlns:a16="http://schemas.microsoft.com/office/drawing/2014/main" id="{37979003-70B6-E23D-8BD6-7D6322102B41}"/>
              </a:ext>
            </a:extLst>
          </p:cNvPr>
          <p:cNvSpPr/>
          <p:nvPr/>
        </p:nvSpPr>
        <p:spPr>
          <a:xfrm>
            <a:off x="3243838" y="4191751"/>
            <a:ext cx="703882" cy="366684"/>
          </a:xfrm>
          <a:custGeom>
            <a:avLst/>
            <a:gdLst>
              <a:gd name="connsiteX0" fmla="*/ 83311 w 703882"/>
              <a:gd name="connsiteY0" fmla="*/ 3 h 366684"/>
              <a:gd name="connsiteX1" fmla="*/ 56150 w 703882"/>
              <a:gd name="connsiteY1" fmla="*/ 149386 h 366684"/>
              <a:gd name="connsiteX2" fmla="*/ 155738 w 703882"/>
              <a:gd name="connsiteY2" fmla="*/ 230867 h 366684"/>
              <a:gd name="connsiteX3" fmla="*/ 164792 w 703882"/>
              <a:gd name="connsiteY3" fmla="*/ 199180 h 366684"/>
              <a:gd name="connsiteX4" fmla="*/ 241746 w 703882"/>
              <a:gd name="connsiteY4" fmla="*/ 176546 h 366684"/>
              <a:gd name="connsiteX5" fmla="*/ 309647 w 703882"/>
              <a:gd name="connsiteY5" fmla="*/ 190126 h 366684"/>
              <a:gd name="connsiteX6" fmla="*/ 418289 w 703882"/>
              <a:gd name="connsiteY6" fmla="*/ 135805 h 366684"/>
              <a:gd name="connsiteX7" fmla="*/ 617465 w 703882"/>
              <a:gd name="connsiteY7" fmla="*/ 144859 h 366684"/>
              <a:gd name="connsiteX8" fmla="*/ 554091 w 703882"/>
              <a:gd name="connsiteY8" fmla="*/ 13584 h 366684"/>
              <a:gd name="connsiteX9" fmla="*/ 703473 w 703882"/>
              <a:gd name="connsiteY9" fmla="*/ 95065 h 366684"/>
              <a:gd name="connsiteX10" fmla="*/ 499770 w 703882"/>
              <a:gd name="connsiteY10" fmla="*/ 212760 h 366684"/>
              <a:gd name="connsiteX11" fmla="*/ 391128 w 703882"/>
              <a:gd name="connsiteY11" fmla="*/ 235394 h 366684"/>
              <a:gd name="connsiteX12" fmla="*/ 382075 w 703882"/>
              <a:gd name="connsiteY12" fmla="*/ 366669 h 366684"/>
              <a:gd name="connsiteX13" fmla="*/ 201006 w 703882"/>
              <a:gd name="connsiteY13" fmla="*/ 226340 h 366684"/>
              <a:gd name="connsiteX14" fmla="*/ 15410 w 703882"/>
              <a:gd name="connsiteY14" fmla="*/ 217287 h 366684"/>
              <a:gd name="connsiteX15" fmla="*/ 19936 w 703882"/>
              <a:gd name="connsiteY15" fmla="*/ 153912 h 366684"/>
              <a:gd name="connsiteX16" fmla="*/ 83311 w 703882"/>
              <a:gd name="connsiteY16" fmla="*/ 3 h 36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882" h="366684">
                <a:moveTo>
                  <a:pt x="83311" y="3"/>
                </a:moveTo>
                <a:cubicBezTo>
                  <a:pt x="89347" y="-751"/>
                  <a:pt x="44079" y="110909"/>
                  <a:pt x="56150" y="149386"/>
                </a:cubicBezTo>
                <a:cubicBezTo>
                  <a:pt x="68221" y="187863"/>
                  <a:pt x="137631" y="222568"/>
                  <a:pt x="155738" y="230867"/>
                </a:cubicBezTo>
                <a:cubicBezTo>
                  <a:pt x="173845" y="239166"/>
                  <a:pt x="150457" y="208233"/>
                  <a:pt x="164792" y="199180"/>
                </a:cubicBezTo>
                <a:cubicBezTo>
                  <a:pt x="179127" y="190127"/>
                  <a:pt x="217604" y="178055"/>
                  <a:pt x="241746" y="176546"/>
                </a:cubicBezTo>
                <a:cubicBezTo>
                  <a:pt x="265888" y="175037"/>
                  <a:pt x="280223" y="196916"/>
                  <a:pt x="309647" y="190126"/>
                </a:cubicBezTo>
                <a:cubicBezTo>
                  <a:pt x="339071" y="183336"/>
                  <a:pt x="366986" y="143350"/>
                  <a:pt x="418289" y="135805"/>
                </a:cubicBezTo>
                <a:cubicBezTo>
                  <a:pt x="469592" y="128260"/>
                  <a:pt x="594831" y="165229"/>
                  <a:pt x="617465" y="144859"/>
                </a:cubicBezTo>
                <a:cubicBezTo>
                  <a:pt x="640099" y="124489"/>
                  <a:pt x="539756" y="21883"/>
                  <a:pt x="554091" y="13584"/>
                </a:cubicBezTo>
                <a:cubicBezTo>
                  <a:pt x="568426" y="5285"/>
                  <a:pt x="712527" y="61869"/>
                  <a:pt x="703473" y="95065"/>
                </a:cubicBezTo>
                <a:cubicBezTo>
                  <a:pt x="694420" y="128261"/>
                  <a:pt x="551827" y="189372"/>
                  <a:pt x="499770" y="212760"/>
                </a:cubicBezTo>
                <a:cubicBezTo>
                  <a:pt x="447713" y="236148"/>
                  <a:pt x="410744" y="209743"/>
                  <a:pt x="391128" y="235394"/>
                </a:cubicBezTo>
                <a:cubicBezTo>
                  <a:pt x="371512" y="261045"/>
                  <a:pt x="413762" y="368178"/>
                  <a:pt x="382075" y="366669"/>
                </a:cubicBezTo>
                <a:cubicBezTo>
                  <a:pt x="350388" y="365160"/>
                  <a:pt x="262117" y="251237"/>
                  <a:pt x="201006" y="226340"/>
                </a:cubicBezTo>
                <a:cubicBezTo>
                  <a:pt x="139895" y="201443"/>
                  <a:pt x="45588" y="229358"/>
                  <a:pt x="15410" y="217287"/>
                </a:cubicBezTo>
                <a:cubicBezTo>
                  <a:pt x="-14768" y="205216"/>
                  <a:pt x="6356" y="184845"/>
                  <a:pt x="19936" y="153912"/>
                </a:cubicBezTo>
                <a:cubicBezTo>
                  <a:pt x="33516" y="122979"/>
                  <a:pt x="77275" y="757"/>
                  <a:pt x="83311" y="3"/>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0" name="フリーフォーム 1209">
            <a:extLst>
              <a:ext uri="{FF2B5EF4-FFF2-40B4-BE49-F238E27FC236}">
                <a16:creationId xmlns:a16="http://schemas.microsoft.com/office/drawing/2014/main" id="{490DA39B-1156-C963-4C29-CFA53A869B46}"/>
              </a:ext>
            </a:extLst>
          </p:cNvPr>
          <p:cNvSpPr/>
          <p:nvPr/>
        </p:nvSpPr>
        <p:spPr>
          <a:xfrm>
            <a:off x="2717886" y="3519887"/>
            <a:ext cx="641727" cy="283713"/>
          </a:xfrm>
          <a:custGeom>
            <a:avLst/>
            <a:gdLst>
              <a:gd name="connsiteX0" fmla="*/ 2680 w 641727"/>
              <a:gd name="connsiteY0" fmla="*/ 214667 h 283713"/>
              <a:gd name="connsiteX1" fmla="*/ 305971 w 641727"/>
              <a:gd name="connsiteY1" fmla="*/ 33598 h 283713"/>
              <a:gd name="connsiteX2" fmla="*/ 491567 w 641727"/>
              <a:gd name="connsiteY2" fmla="*/ 164873 h 283713"/>
              <a:gd name="connsiteX3" fmla="*/ 496094 w 641727"/>
              <a:gd name="connsiteY3" fmla="*/ 110553 h 283713"/>
              <a:gd name="connsiteX4" fmla="*/ 640950 w 641727"/>
              <a:gd name="connsiteY4" fmla="*/ 282568 h 283713"/>
              <a:gd name="connsiteX5" fmla="*/ 423666 w 641727"/>
              <a:gd name="connsiteY5" fmla="*/ 10964 h 283713"/>
              <a:gd name="connsiteX6" fmla="*/ 188276 w 641727"/>
              <a:gd name="connsiteY6" fmla="*/ 69812 h 283713"/>
              <a:gd name="connsiteX7" fmla="*/ 165643 w 641727"/>
              <a:gd name="connsiteY7" fmla="*/ 223721 h 283713"/>
              <a:gd name="connsiteX8" fmla="*/ 156589 w 641727"/>
              <a:gd name="connsiteY8" fmla="*/ 133186 h 283713"/>
              <a:gd name="connsiteX9" fmla="*/ 2680 w 641727"/>
              <a:gd name="connsiteY9" fmla="*/ 214667 h 28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1727" h="283713">
                <a:moveTo>
                  <a:pt x="2680" y="214667"/>
                </a:moveTo>
                <a:cubicBezTo>
                  <a:pt x="27577" y="198069"/>
                  <a:pt x="224490" y="41897"/>
                  <a:pt x="305971" y="33598"/>
                </a:cubicBezTo>
                <a:cubicBezTo>
                  <a:pt x="387452" y="25299"/>
                  <a:pt x="459880" y="152047"/>
                  <a:pt x="491567" y="164873"/>
                </a:cubicBezTo>
                <a:cubicBezTo>
                  <a:pt x="523254" y="177699"/>
                  <a:pt x="471197" y="90937"/>
                  <a:pt x="496094" y="110553"/>
                </a:cubicBezTo>
                <a:cubicBezTo>
                  <a:pt x="520991" y="130169"/>
                  <a:pt x="653021" y="299166"/>
                  <a:pt x="640950" y="282568"/>
                </a:cubicBezTo>
                <a:cubicBezTo>
                  <a:pt x="628879" y="265970"/>
                  <a:pt x="499112" y="46423"/>
                  <a:pt x="423666" y="10964"/>
                </a:cubicBezTo>
                <a:cubicBezTo>
                  <a:pt x="348220" y="-24495"/>
                  <a:pt x="231280" y="34352"/>
                  <a:pt x="188276" y="69812"/>
                </a:cubicBezTo>
                <a:cubicBezTo>
                  <a:pt x="145272" y="105271"/>
                  <a:pt x="170924" y="213159"/>
                  <a:pt x="165643" y="223721"/>
                </a:cubicBezTo>
                <a:cubicBezTo>
                  <a:pt x="160362" y="234283"/>
                  <a:pt x="179223" y="134695"/>
                  <a:pt x="156589" y="133186"/>
                </a:cubicBezTo>
                <a:cubicBezTo>
                  <a:pt x="133955" y="131677"/>
                  <a:pt x="-22217" y="231265"/>
                  <a:pt x="2680" y="214667"/>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2" name="フリーフォーム 1211">
            <a:extLst>
              <a:ext uri="{FF2B5EF4-FFF2-40B4-BE49-F238E27FC236}">
                <a16:creationId xmlns:a16="http://schemas.microsoft.com/office/drawing/2014/main" id="{11BDBB90-ABCF-D002-9F1D-3FE4DEFFE510}"/>
              </a:ext>
            </a:extLst>
          </p:cNvPr>
          <p:cNvSpPr/>
          <p:nvPr/>
        </p:nvSpPr>
        <p:spPr>
          <a:xfrm>
            <a:off x="3816000" y="3485578"/>
            <a:ext cx="498847" cy="294378"/>
          </a:xfrm>
          <a:custGeom>
            <a:avLst/>
            <a:gdLst>
              <a:gd name="connsiteX0" fmla="*/ 36 w 498847"/>
              <a:gd name="connsiteY0" fmla="*/ 294244 h 294378"/>
              <a:gd name="connsiteX1" fmla="*/ 131311 w 498847"/>
              <a:gd name="connsiteY1" fmla="*/ 117701 h 294378"/>
              <a:gd name="connsiteX2" fmla="*/ 321434 w 498847"/>
              <a:gd name="connsiteY2" fmla="*/ 117701 h 294378"/>
              <a:gd name="connsiteX3" fmla="*/ 294273 w 498847"/>
              <a:gd name="connsiteY3" fmla="*/ 95068 h 294378"/>
              <a:gd name="connsiteX4" fmla="*/ 497976 w 498847"/>
              <a:gd name="connsiteY4" fmla="*/ 144862 h 294378"/>
              <a:gd name="connsiteX5" fmla="*/ 362174 w 498847"/>
              <a:gd name="connsiteY5" fmla="*/ 90541 h 294378"/>
              <a:gd name="connsiteX6" fmla="*/ 226372 w 498847"/>
              <a:gd name="connsiteY6" fmla="*/ 6 h 294378"/>
              <a:gd name="connsiteX7" fmla="*/ 108677 w 498847"/>
              <a:gd name="connsiteY7" fmla="*/ 95068 h 294378"/>
              <a:gd name="connsiteX8" fmla="*/ 117731 w 498847"/>
              <a:gd name="connsiteY8" fmla="*/ 86014 h 294378"/>
              <a:gd name="connsiteX9" fmla="*/ 36 w 498847"/>
              <a:gd name="connsiteY9" fmla="*/ 294244 h 29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8847" h="294378">
                <a:moveTo>
                  <a:pt x="36" y="294244"/>
                </a:moveTo>
                <a:cubicBezTo>
                  <a:pt x="2299" y="299525"/>
                  <a:pt x="77745" y="147125"/>
                  <a:pt x="131311" y="117701"/>
                </a:cubicBezTo>
                <a:cubicBezTo>
                  <a:pt x="184877" y="88277"/>
                  <a:pt x="294274" y="121473"/>
                  <a:pt x="321434" y="117701"/>
                </a:cubicBezTo>
                <a:cubicBezTo>
                  <a:pt x="348594" y="113929"/>
                  <a:pt x="264849" y="90541"/>
                  <a:pt x="294273" y="95068"/>
                </a:cubicBezTo>
                <a:cubicBezTo>
                  <a:pt x="323697" y="99595"/>
                  <a:pt x="486659" y="145616"/>
                  <a:pt x="497976" y="144862"/>
                </a:cubicBezTo>
                <a:cubicBezTo>
                  <a:pt x="509293" y="144108"/>
                  <a:pt x="407441" y="114684"/>
                  <a:pt x="362174" y="90541"/>
                </a:cubicBezTo>
                <a:cubicBezTo>
                  <a:pt x="316907" y="66398"/>
                  <a:pt x="268621" y="-748"/>
                  <a:pt x="226372" y="6"/>
                </a:cubicBezTo>
                <a:cubicBezTo>
                  <a:pt x="184123" y="760"/>
                  <a:pt x="126784" y="80733"/>
                  <a:pt x="108677" y="95068"/>
                </a:cubicBezTo>
                <a:cubicBezTo>
                  <a:pt x="90570" y="109403"/>
                  <a:pt x="133574" y="58854"/>
                  <a:pt x="117731" y="86014"/>
                </a:cubicBezTo>
                <a:cubicBezTo>
                  <a:pt x="101888" y="113174"/>
                  <a:pt x="-2227" y="288963"/>
                  <a:pt x="36" y="294244"/>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3" name="フリーフォーム 1212">
            <a:extLst>
              <a:ext uri="{FF2B5EF4-FFF2-40B4-BE49-F238E27FC236}">
                <a16:creationId xmlns:a16="http://schemas.microsoft.com/office/drawing/2014/main" id="{DDAC4F1C-F4DB-263E-1A5F-1DCA087F6D28}"/>
              </a:ext>
            </a:extLst>
          </p:cNvPr>
          <p:cNvSpPr/>
          <p:nvPr/>
        </p:nvSpPr>
        <p:spPr>
          <a:xfrm>
            <a:off x="4028338" y="3471958"/>
            <a:ext cx="535772" cy="394681"/>
          </a:xfrm>
          <a:custGeom>
            <a:avLst/>
            <a:gdLst>
              <a:gd name="connsiteX0" fmla="*/ 454 w 535772"/>
              <a:gd name="connsiteY0" fmla="*/ 244490 h 394681"/>
              <a:gd name="connsiteX1" fmla="*/ 222264 w 535772"/>
              <a:gd name="connsiteY1" fmla="*/ 253543 h 394681"/>
              <a:gd name="connsiteX2" fmla="*/ 335432 w 535772"/>
              <a:gd name="connsiteY2" fmla="*/ 298810 h 394681"/>
              <a:gd name="connsiteX3" fmla="*/ 339959 w 535772"/>
              <a:gd name="connsiteY3" fmla="*/ 244490 h 394681"/>
              <a:gd name="connsiteX4" fmla="*/ 534609 w 535772"/>
              <a:gd name="connsiteY4" fmla="*/ 393872 h 394681"/>
              <a:gd name="connsiteX5" fmla="*/ 407860 w 535772"/>
              <a:gd name="connsiteY5" fmla="*/ 289757 h 394681"/>
              <a:gd name="connsiteX6" fmla="*/ 231317 w 535772"/>
              <a:gd name="connsiteY6" fmla="*/ 46 h 394681"/>
              <a:gd name="connsiteX7" fmla="*/ 530082 w 535772"/>
              <a:gd name="connsiteY7" fmla="*/ 312391 h 394681"/>
              <a:gd name="connsiteX8" fmla="*/ 416913 w 535772"/>
              <a:gd name="connsiteY8" fmla="*/ 176589 h 394681"/>
              <a:gd name="connsiteX9" fmla="*/ 285638 w 535772"/>
              <a:gd name="connsiteY9" fmla="*/ 221856 h 394681"/>
              <a:gd name="connsiteX10" fmla="*/ 454 w 535772"/>
              <a:gd name="connsiteY10" fmla="*/ 244490 h 39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5772" h="394681">
                <a:moveTo>
                  <a:pt x="454" y="244490"/>
                </a:moveTo>
                <a:cubicBezTo>
                  <a:pt x="-10108" y="249771"/>
                  <a:pt x="166434" y="244490"/>
                  <a:pt x="222264" y="253543"/>
                </a:cubicBezTo>
                <a:cubicBezTo>
                  <a:pt x="278094" y="262596"/>
                  <a:pt x="315816" y="300319"/>
                  <a:pt x="335432" y="298810"/>
                </a:cubicBezTo>
                <a:cubicBezTo>
                  <a:pt x="355048" y="297301"/>
                  <a:pt x="306763" y="228646"/>
                  <a:pt x="339959" y="244490"/>
                </a:cubicBezTo>
                <a:cubicBezTo>
                  <a:pt x="373155" y="260334"/>
                  <a:pt x="523292" y="386328"/>
                  <a:pt x="534609" y="393872"/>
                </a:cubicBezTo>
                <a:cubicBezTo>
                  <a:pt x="545926" y="401416"/>
                  <a:pt x="458409" y="355395"/>
                  <a:pt x="407860" y="289757"/>
                </a:cubicBezTo>
                <a:cubicBezTo>
                  <a:pt x="357311" y="224119"/>
                  <a:pt x="210947" y="-3726"/>
                  <a:pt x="231317" y="46"/>
                </a:cubicBezTo>
                <a:cubicBezTo>
                  <a:pt x="251687" y="3818"/>
                  <a:pt x="499149" y="282967"/>
                  <a:pt x="530082" y="312391"/>
                </a:cubicBezTo>
                <a:cubicBezTo>
                  <a:pt x="561015" y="341815"/>
                  <a:pt x="457654" y="191678"/>
                  <a:pt x="416913" y="176589"/>
                </a:cubicBezTo>
                <a:cubicBezTo>
                  <a:pt x="376172" y="161500"/>
                  <a:pt x="352784" y="206013"/>
                  <a:pt x="285638" y="221856"/>
                </a:cubicBezTo>
                <a:cubicBezTo>
                  <a:pt x="218492" y="237699"/>
                  <a:pt x="11016" y="239209"/>
                  <a:pt x="454" y="244490"/>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4" name="フリーフォーム 1213">
            <a:extLst>
              <a:ext uri="{FF2B5EF4-FFF2-40B4-BE49-F238E27FC236}">
                <a16:creationId xmlns:a16="http://schemas.microsoft.com/office/drawing/2014/main" id="{7209A8AD-DF47-E034-4156-868E6EE05941}"/>
              </a:ext>
            </a:extLst>
          </p:cNvPr>
          <p:cNvSpPr/>
          <p:nvPr/>
        </p:nvSpPr>
        <p:spPr>
          <a:xfrm>
            <a:off x="3277219" y="4725206"/>
            <a:ext cx="755360" cy="281370"/>
          </a:xfrm>
          <a:custGeom>
            <a:avLst/>
            <a:gdLst>
              <a:gd name="connsiteX0" fmla="*/ 135 w 755360"/>
              <a:gd name="connsiteY0" fmla="*/ 55024 h 281370"/>
              <a:gd name="connsiteX1" fmla="*/ 226472 w 755360"/>
              <a:gd name="connsiteY1" fmla="*/ 213459 h 281370"/>
              <a:gd name="connsiteX2" fmla="*/ 507130 w 755360"/>
              <a:gd name="connsiteY2" fmla="*/ 172719 h 281370"/>
              <a:gd name="connsiteX3" fmla="*/ 335114 w 755360"/>
              <a:gd name="connsiteY3" fmla="*/ 231566 h 281370"/>
              <a:gd name="connsiteX4" fmla="*/ 751573 w 755360"/>
              <a:gd name="connsiteY4" fmla="*/ 703 h 281370"/>
              <a:gd name="connsiteX5" fmla="*/ 552397 w 755360"/>
              <a:gd name="connsiteY5" fmla="*/ 154612 h 281370"/>
              <a:gd name="connsiteX6" fmla="*/ 403015 w 755360"/>
              <a:gd name="connsiteY6" fmla="*/ 272307 h 281370"/>
              <a:gd name="connsiteX7" fmla="*/ 95197 w 755360"/>
              <a:gd name="connsiteY7" fmla="*/ 272307 h 281370"/>
              <a:gd name="connsiteX8" fmla="*/ 321533 w 755360"/>
              <a:gd name="connsiteY8" fmla="*/ 263253 h 281370"/>
              <a:gd name="connsiteX9" fmla="*/ 194785 w 755360"/>
              <a:gd name="connsiteY9" fmla="*/ 227040 h 281370"/>
              <a:gd name="connsiteX10" fmla="*/ 135 w 755360"/>
              <a:gd name="connsiteY10" fmla="*/ 55024 h 281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55360" h="281370">
                <a:moveTo>
                  <a:pt x="135" y="55024"/>
                </a:moveTo>
                <a:cubicBezTo>
                  <a:pt x="5416" y="52761"/>
                  <a:pt x="141973" y="193843"/>
                  <a:pt x="226472" y="213459"/>
                </a:cubicBezTo>
                <a:cubicBezTo>
                  <a:pt x="310971" y="233075"/>
                  <a:pt x="489023" y="169701"/>
                  <a:pt x="507130" y="172719"/>
                </a:cubicBezTo>
                <a:cubicBezTo>
                  <a:pt x="525237" y="175737"/>
                  <a:pt x="294374" y="260235"/>
                  <a:pt x="335114" y="231566"/>
                </a:cubicBezTo>
                <a:cubicBezTo>
                  <a:pt x="375855" y="202897"/>
                  <a:pt x="715359" y="13529"/>
                  <a:pt x="751573" y="703"/>
                </a:cubicBezTo>
                <a:cubicBezTo>
                  <a:pt x="787787" y="-12123"/>
                  <a:pt x="552397" y="154612"/>
                  <a:pt x="552397" y="154612"/>
                </a:cubicBezTo>
                <a:cubicBezTo>
                  <a:pt x="494304" y="199879"/>
                  <a:pt x="479215" y="252691"/>
                  <a:pt x="403015" y="272307"/>
                </a:cubicBezTo>
                <a:cubicBezTo>
                  <a:pt x="326815" y="291923"/>
                  <a:pt x="108777" y="273816"/>
                  <a:pt x="95197" y="272307"/>
                </a:cubicBezTo>
                <a:cubicBezTo>
                  <a:pt x="81617" y="270798"/>
                  <a:pt x="304935" y="270797"/>
                  <a:pt x="321533" y="263253"/>
                </a:cubicBezTo>
                <a:cubicBezTo>
                  <a:pt x="338131" y="255709"/>
                  <a:pt x="243825" y="259482"/>
                  <a:pt x="194785" y="227040"/>
                </a:cubicBezTo>
                <a:cubicBezTo>
                  <a:pt x="145746" y="194599"/>
                  <a:pt x="-5146" y="57287"/>
                  <a:pt x="135" y="55024"/>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5" name="フリーフォーム 1214">
            <a:extLst>
              <a:ext uri="{FF2B5EF4-FFF2-40B4-BE49-F238E27FC236}">
                <a16:creationId xmlns:a16="http://schemas.microsoft.com/office/drawing/2014/main" id="{840BA709-3B3D-A06B-B367-4FDBFF4D08FB}"/>
              </a:ext>
            </a:extLst>
          </p:cNvPr>
          <p:cNvSpPr/>
          <p:nvPr/>
        </p:nvSpPr>
        <p:spPr>
          <a:xfrm>
            <a:off x="3829616" y="4597241"/>
            <a:ext cx="308869" cy="296374"/>
          </a:xfrm>
          <a:custGeom>
            <a:avLst/>
            <a:gdLst>
              <a:gd name="connsiteX0" fmla="*/ 0 w 308869"/>
              <a:gd name="connsiteY0" fmla="*/ 1919 h 296374"/>
              <a:gd name="connsiteX1" fmla="*/ 58847 w 308869"/>
              <a:gd name="connsiteY1" fmla="*/ 24553 h 296374"/>
              <a:gd name="connsiteX2" fmla="*/ 208230 w 308869"/>
              <a:gd name="connsiteY2" fmla="*/ 160355 h 296374"/>
              <a:gd name="connsiteX3" fmla="*/ 172016 w 308869"/>
              <a:gd name="connsiteY3" fmla="*/ 296157 h 296374"/>
              <a:gd name="connsiteX4" fmla="*/ 253497 w 308869"/>
              <a:gd name="connsiteY4" fmla="*/ 187515 h 296374"/>
              <a:gd name="connsiteX5" fmla="*/ 190123 w 308869"/>
              <a:gd name="connsiteY5" fmla="*/ 20026 h 296374"/>
              <a:gd name="connsiteX6" fmla="*/ 307818 w 308869"/>
              <a:gd name="connsiteY6" fmla="*/ 160355 h 296374"/>
              <a:gd name="connsiteX7" fmla="*/ 108641 w 308869"/>
              <a:gd name="connsiteY7" fmla="*/ 83401 h 296374"/>
              <a:gd name="connsiteX8" fmla="*/ 58847 w 308869"/>
              <a:gd name="connsiteY8" fmla="*/ 10973 h 296374"/>
              <a:gd name="connsiteX9" fmla="*/ 0 w 308869"/>
              <a:gd name="connsiteY9" fmla="*/ 1919 h 29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869" h="296374">
                <a:moveTo>
                  <a:pt x="0" y="1919"/>
                </a:moveTo>
                <a:cubicBezTo>
                  <a:pt x="0" y="4182"/>
                  <a:pt x="24142" y="-1853"/>
                  <a:pt x="58847" y="24553"/>
                </a:cubicBezTo>
                <a:cubicBezTo>
                  <a:pt x="93552" y="50959"/>
                  <a:pt x="189369" y="115088"/>
                  <a:pt x="208230" y="160355"/>
                </a:cubicBezTo>
                <a:cubicBezTo>
                  <a:pt x="227092" y="205622"/>
                  <a:pt x="164472" y="291630"/>
                  <a:pt x="172016" y="296157"/>
                </a:cubicBezTo>
                <a:cubicBezTo>
                  <a:pt x="179560" y="300684"/>
                  <a:pt x="250479" y="233537"/>
                  <a:pt x="253497" y="187515"/>
                </a:cubicBezTo>
                <a:cubicBezTo>
                  <a:pt x="256515" y="141493"/>
                  <a:pt x="181070" y="24553"/>
                  <a:pt x="190123" y="20026"/>
                </a:cubicBezTo>
                <a:cubicBezTo>
                  <a:pt x="199176" y="15499"/>
                  <a:pt x="321398" y="149793"/>
                  <a:pt x="307818" y="160355"/>
                </a:cubicBezTo>
                <a:cubicBezTo>
                  <a:pt x="294238" y="170918"/>
                  <a:pt x="150136" y="108298"/>
                  <a:pt x="108641" y="83401"/>
                </a:cubicBezTo>
                <a:cubicBezTo>
                  <a:pt x="67146" y="58504"/>
                  <a:pt x="73936" y="25308"/>
                  <a:pt x="58847" y="10973"/>
                </a:cubicBezTo>
                <a:cubicBezTo>
                  <a:pt x="43758" y="-3362"/>
                  <a:pt x="0" y="-344"/>
                  <a:pt x="0" y="1919"/>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6" name="フリーフォーム 1215">
            <a:extLst>
              <a:ext uri="{FF2B5EF4-FFF2-40B4-BE49-F238E27FC236}">
                <a16:creationId xmlns:a16="http://schemas.microsoft.com/office/drawing/2014/main" id="{2B007435-2A07-BFE7-572E-9448AA291C91}"/>
              </a:ext>
            </a:extLst>
          </p:cNvPr>
          <p:cNvSpPr/>
          <p:nvPr/>
        </p:nvSpPr>
        <p:spPr>
          <a:xfrm>
            <a:off x="2824617" y="5024653"/>
            <a:ext cx="1674988" cy="1054854"/>
          </a:xfrm>
          <a:custGeom>
            <a:avLst/>
            <a:gdLst>
              <a:gd name="connsiteX0" fmla="*/ 307882 w 1674988"/>
              <a:gd name="connsiteY0" fmla="*/ 334998 h 1054854"/>
              <a:gd name="connsiteX1" fmla="*/ 1014052 w 1674988"/>
              <a:gd name="connsiteY1" fmla="*/ 448167 h 1054854"/>
              <a:gd name="connsiteX2" fmla="*/ 860143 w 1674988"/>
              <a:gd name="connsiteY2" fmla="*/ 461747 h 1054854"/>
              <a:gd name="connsiteX3" fmla="*/ 1326397 w 1674988"/>
              <a:gd name="connsiteY3" fmla="*/ 253517 h 1054854"/>
              <a:gd name="connsiteX4" fmla="*/ 1321870 w 1674988"/>
              <a:gd name="connsiteY4" fmla="*/ 285204 h 1054854"/>
              <a:gd name="connsiteX5" fmla="*/ 1674955 w 1674988"/>
              <a:gd name="connsiteY5" fmla="*/ 20 h 1054854"/>
              <a:gd name="connsiteX6" fmla="*/ 1339977 w 1674988"/>
              <a:gd name="connsiteY6" fmla="*/ 271624 h 1054854"/>
              <a:gd name="connsiteX7" fmla="*/ 873724 w 1674988"/>
              <a:gd name="connsiteY7" fmla="*/ 502488 h 1054854"/>
              <a:gd name="connsiteX8" fmla="*/ 1244916 w 1674988"/>
              <a:gd name="connsiteY8" fmla="*/ 665450 h 1054854"/>
              <a:gd name="connsiteX9" fmla="*/ 869197 w 1674988"/>
              <a:gd name="connsiteY9" fmla="*/ 742404 h 1054854"/>
              <a:gd name="connsiteX10" fmla="*/ 1109114 w 1674988"/>
              <a:gd name="connsiteY10" fmla="*/ 1054749 h 1054854"/>
              <a:gd name="connsiteX11" fmla="*/ 683601 w 1674988"/>
              <a:gd name="connsiteY11" fmla="*/ 706191 h 1054854"/>
              <a:gd name="connsiteX12" fmla="*/ 344096 w 1674988"/>
              <a:gd name="connsiteY12" fmla="*/ 461747 h 1054854"/>
              <a:gd name="connsiteX13" fmla="*/ 64 w 1674988"/>
              <a:gd name="connsiteY13" fmla="*/ 86028 h 1054854"/>
              <a:gd name="connsiteX14" fmla="*/ 371256 w 1674988"/>
              <a:gd name="connsiteY14" fmla="*/ 339525 h 1054854"/>
              <a:gd name="connsiteX15" fmla="*/ 307882 w 1674988"/>
              <a:gd name="connsiteY15" fmla="*/ 334998 h 1054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74988" h="1054854">
                <a:moveTo>
                  <a:pt x="307882" y="334998"/>
                </a:moveTo>
                <a:cubicBezTo>
                  <a:pt x="415015" y="353105"/>
                  <a:pt x="922009" y="427042"/>
                  <a:pt x="1014052" y="448167"/>
                </a:cubicBezTo>
                <a:cubicBezTo>
                  <a:pt x="1106096" y="469292"/>
                  <a:pt x="808086" y="494189"/>
                  <a:pt x="860143" y="461747"/>
                </a:cubicBezTo>
                <a:cubicBezTo>
                  <a:pt x="912200" y="429305"/>
                  <a:pt x="1249443" y="282941"/>
                  <a:pt x="1326397" y="253517"/>
                </a:cubicBezTo>
                <a:cubicBezTo>
                  <a:pt x="1403351" y="224093"/>
                  <a:pt x="1263777" y="327453"/>
                  <a:pt x="1321870" y="285204"/>
                </a:cubicBezTo>
                <a:cubicBezTo>
                  <a:pt x="1379963" y="242955"/>
                  <a:pt x="1671937" y="2283"/>
                  <a:pt x="1674955" y="20"/>
                </a:cubicBezTo>
                <a:cubicBezTo>
                  <a:pt x="1677973" y="-2243"/>
                  <a:pt x="1473516" y="187879"/>
                  <a:pt x="1339977" y="271624"/>
                </a:cubicBezTo>
                <a:cubicBezTo>
                  <a:pt x="1206439" y="355369"/>
                  <a:pt x="889568" y="436850"/>
                  <a:pt x="873724" y="502488"/>
                </a:cubicBezTo>
                <a:cubicBezTo>
                  <a:pt x="857881" y="568126"/>
                  <a:pt x="1245671" y="625464"/>
                  <a:pt x="1244916" y="665450"/>
                </a:cubicBezTo>
                <a:cubicBezTo>
                  <a:pt x="1244162" y="705436"/>
                  <a:pt x="891831" y="677521"/>
                  <a:pt x="869197" y="742404"/>
                </a:cubicBezTo>
                <a:cubicBezTo>
                  <a:pt x="846563" y="807287"/>
                  <a:pt x="1140047" y="1060784"/>
                  <a:pt x="1109114" y="1054749"/>
                </a:cubicBezTo>
                <a:cubicBezTo>
                  <a:pt x="1078181" y="1048714"/>
                  <a:pt x="811104" y="805025"/>
                  <a:pt x="683601" y="706191"/>
                </a:cubicBezTo>
                <a:cubicBezTo>
                  <a:pt x="556098" y="607357"/>
                  <a:pt x="458019" y="565108"/>
                  <a:pt x="344096" y="461747"/>
                </a:cubicBezTo>
                <a:cubicBezTo>
                  <a:pt x="230173" y="358387"/>
                  <a:pt x="-4463" y="106398"/>
                  <a:pt x="64" y="86028"/>
                </a:cubicBezTo>
                <a:cubicBezTo>
                  <a:pt x="4591" y="65658"/>
                  <a:pt x="318444" y="300293"/>
                  <a:pt x="371256" y="339525"/>
                </a:cubicBezTo>
                <a:cubicBezTo>
                  <a:pt x="424068" y="378757"/>
                  <a:pt x="200749" y="316891"/>
                  <a:pt x="307882" y="334998"/>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7" name="フリーフォーム 1216">
            <a:extLst>
              <a:ext uri="{FF2B5EF4-FFF2-40B4-BE49-F238E27FC236}">
                <a16:creationId xmlns:a16="http://schemas.microsoft.com/office/drawing/2014/main" id="{5A0C261E-A91A-AF71-1B38-DD989A9169AD}"/>
              </a:ext>
            </a:extLst>
          </p:cNvPr>
          <p:cNvSpPr/>
          <p:nvPr/>
        </p:nvSpPr>
        <p:spPr>
          <a:xfrm>
            <a:off x="1790665" y="6407806"/>
            <a:ext cx="901010" cy="654112"/>
          </a:xfrm>
          <a:custGeom>
            <a:avLst/>
            <a:gdLst>
              <a:gd name="connsiteX0" fmla="*/ 10975 w 901010"/>
              <a:gd name="connsiteY0" fmla="*/ 11101 h 654112"/>
              <a:gd name="connsiteX1" fmla="*/ 201097 w 901010"/>
              <a:gd name="connsiteY1" fmla="*/ 115216 h 654112"/>
              <a:gd name="connsiteX2" fmla="*/ 880107 w 901010"/>
              <a:gd name="connsiteY2" fmla="*/ 486408 h 654112"/>
              <a:gd name="connsiteX3" fmla="*/ 694511 w 901010"/>
              <a:gd name="connsiteY3" fmla="*/ 477354 h 654112"/>
              <a:gd name="connsiteX4" fmla="*/ 359533 w 901010"/>
              <a:gd name="connsiteY4" fmla="*/ 653897 h 654112"/>
              <a:gd name="connsiteX5" fmla="*/ 599450 w 901010"/>
              <a:gd name="connsiteY5" fmla="*/ 436614 h 654112"/>
              <a:gd name="connsiteX6" fmla="*/ 10975 w 901010"/>
              <a:gd name="connsiteY6" fmla="*/ 11101 h 654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1010" h="654112">
                <a:moveTo>
                  <a:pt x="10975" y="11101"/>
                </a:moveTo>
                <a:cubicBezTo>
                  <a:pt x="-55417" y="-42465"/>
                  <a:pt x="201097" y="115216"/>
                  <a:pt x="201097" y="115216"/>
                </a:cubicBezTo>
                <a:cubicBezTo>
                  <a:pt x="345952" y="194434"/>
                  <a:pt x="797871" y="426052"/>
                  <a:pt x="880107" y="486408"/>
                </a:cubicBezTo>
                <a:cubicBezTo>
                  <a:pt x="962343" y="546764"/>
                  <a:pt x="781273" y="449439"/>
                  <a:pt x="694511" y="477354"/>
                </a:cubicBezTo>
                <a:cubicBezTo>
                  <a:pt x="607749" y="505269"/>
                  <a:pt x="375376" y="660687"/>
                  <a:pt x="359533" y="653897"/>
                </a:cubicBezTo>
                <a:cubicBezTo>
                  <a:pt x="343690" y="647107"/>
                  <a:pt x="651508" y="540729"/>
                  <a:pt x="599450" y="436614"/>
                </a:cubicBezTo>
                <a:cubicBezTo>
                  <a:pt x="547393" y="332499"/>
                  <a:pt x="77367" y="64667"/>
                  <a:pt x="10975" y="11101"/>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Rosalind on X: &quot;成田さんとYOASOBIの対談どちゃくそ面白い！成田さん、知的な引き出しが多くてIkuraちゃんとAyaseが凄く話しやすそうだった。  あまりYOASOBI英語版は聞いた事無かったのですが、成田さんが歌詞の英訳が芭蕉の俳句を名翻訳したレベルと激賞していたので気 ..." hidden="1">
            <a:extLst>
              <a:ext uri="{FF2B5EF4-FFF2-40B4-BE49-F238E27FC236}">
                <a16:creationId xmlns:a16="http://schemas.microsoft.com/office/drawing/2014/main" id="{0A731E47-9D83-66AB-81C5-03514A34E9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86" r="30476"/>
          <a:stretch/>
        </p:blipFill>
        <p:spPr bwMode="auto">
          <a:xfrm>
            <a:off x="-12441" y="1073850"/>
            <a:ext cx="6870441" cy="6996299"/>
          </a:xfrm>
          <a:prstGeom prst="rect">
            <a:avLst/>
          </a:prstGeom>
          <a:noFill/>
          <a:extLst>
            <a:ext uri="{909E8E84-426E-40DD-AFC4-6F175D3DCCD1}">
              <a14:hiddenFill xmlns:a14="http://schemas.microsoft.com/office/drawing/2010/main">
                <a:solidFill>
                  <a:srgbClr val="FFFFFF"/>
                </a:solidFill>
              </a14:hiddenFill>
            </a:ext>
          </a:extLst>
        </p:spPr>
      </p:pic>
      <p:sp>
        <p:nvSpPr>
          <p:cNvPr id="4" name="フリーフォーム 3">
            <a:extLst>
              <a:ext uri="{FF2B5EF4-FFF2-40B4-BE49-F238E27FC236}">
                <a16:creationId xmlns:a16="http://schemas.microsoft.com/office/drawing/2014/main" id="{33A456BD-24C3-E530-D3F3-8195FA5CA5A0}"/>
              </a:ext>
            </a:extLst>
          </p:cNvPr>
          <p:cNvSpPr/>
          <p:nvPr/>
        </p:nvSpPr>
        <p:spPr>
          <a:xfrm>
            <a:off x="2837967" y="3546433"/>
            <a:ext cx="333526" cy="166687"/>
          </a:xfrm>
          <a:custGeom>
            <a:avLst/>
            <a:gdLst>
              <a:gd name="connsiteX0" fmla="*/ 6833 w 333526"/>
              <a:gd name="connsiteY0" fmla="*/ 165142 h 166687"/>
              <a:gd name="connsiteX1" fmla="*/ 184633 w 333526"/>
              <a:gd name="connsiteY1" fmla="*/ 60367 h 166687"/>
              <a:gd name="connsiteX2" fmla="*/ 140183 w 333526"/>
              <a:gd name="connsiteY2" fmla="*/ 111167 h 166687"/>
              <a:gd name="connsiteX3" fmla="*/ 140183 w 333526"/>
              <a:gd name="connsiteY3" fmla="*/ 117517 h 166687"/>
              <a:gd name="connsiteX4" fmla="*/ 197333 w 333526"/>
              <a:gd name="connsiteY4" fmla="*/ 69892 h 166687"/>
              <a:gd name="connsiteX5" fmla="*/ 298933 w 333526"/>
              <a:gd name="connsiteY5" fmla="*/ 69892 h 166687"/>
              <a:gd name="connsiteX6" fmla="*/ 295758 w 333526"/>
              <a:gd name="connsiteY6" fmla="*/ 54017 h 166687"/>
              <a:gd name="connsiteX7" fmla="*/ 330683 w 333526"/>
              <a:gd name="connsiteY7" fmla="*/ 66717 h 166687"/>
              <a:gd name="connsiteX8" fmla="*/ 210033 w 333526"/>
              <a:gd name="connsiteY8" fmla="*/ 54017 h 166687"/>
              <a:gd name="connsiteX9" fmla="*/ 127483 w 333526"/>
              <a:gd name="connsiteY9" fmla="*/ 42 h 166687"/>
              <a:gd name="connsiteX10" fmla="*/ 165583 w 333526"/>
              <a:gd name="connsiteY10" fmla="*/ 44492 h 166687"/>
              <a:gd name="connsiteX11" fmla="*/ 105258 w 333526"/>
              <a:gd name="connsiteY11" fmla="*/ 19092 h 166687"/>
              <a:gd name="connsiteX12" fmla="*/ 146533 w 333526"/>
              <a:gd name="connsiteY12" fmla="*/ 57192 h 166687"/>
              <a:gd name="connsiteX13" fmla="*/ 76683 w 333526"/>
              <a:gd name="connsiteY13" fmla="*/ 22267 h 166687"/>
              <a:gd name="connsiteX14" fmla="*/ 83033 w 333526"/>
              <a:gd name="connsiteY14" fmla="*/ 44492 h 166687"/>
              <a:gd name="connsiteX15" fmla="*/ 32233 w 333526"/>
              <a:gd name="connsiteY15" fmla="*/ 73067 h 166687"/>
              <a:gd name="connsiteX16" fmla="*/ 70333 w 333526"/>
              <a:gd name="connsiteY16" fmla="*/ 63542 h 166687"/>
              <a:gd name="connsiteX17" fmla="*/ 73508 w 333526"/>
              <a:gd name="connsiteY17" fmla="*/ 88942 h 166687"/>
              <a:gd name="connsiteX18" fmla="*/ 41758 w 333526"/>
              <a:gd name="connsiteY18" fmla="*/ 120692 h 166687"/>
              <a:gd name="connsiteX19" fmla="*/ 6833 w 333526"/>
              <a:gd name="connsiteY19" fmla="*/ 165142 h 166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33526" h="166687">
                <a:moveTo>
                  <a:pt x="6833" y="165142"/>
                </a:moveTo>
                <a:cubicBezTo>
                  <a:pt x="30645" y="155088"/>
                  <a:pt x="162408" y="69363"/>
                  <a:pt x="184633" y="60367"/>
                </a:cubicBezTo>
                <a:cubicBezTo>
                  <a:pt x="206858" y="51371"/>
                  <a:pt x="147591" y="101642"/>
                  <a:pt x="140183" y="111167"/>
                </a:cubicBezTo>
                <a:cubicBezTo>
                  <a:pt x="132775" y="120692"/>
                  <a:pt x="130658" y="124396"/>
                  <a:pt x="140183" y="117517"/>
                </a:cubicBezTo>
                <a:cubicBezTo>
                  <a:pt x="149708" y="110638"/>
                  <a:pt x="170875" y="77830"/>
                  <a:pt x="197333" y="69892"/>
                </a:cubicBezTo>
                <a:cubicBezTo>
                  <a:pt x="223791" y="61954"/>
                  <a:pt x="298933" y="69892"/>
                  <a:pt x="298933" y="69892"/>
                </a:cubicBezTo>
                <a:cubicBezTo>
                  <a:pt x="315337" y="67246"/>
                  <a:pt x="290466" y="54546"/>
                  <a:pt x="295758" y="54017"/>
                </a:cubicBezTo>
                <a:cubicBezTo>
                  <a:pt x="301050" y="53488"/>
                  <a:pt x="344970" y="66717"/>
                  <a:pt x="330683" y="66717"/>
                </a:cubicBezTo>
                <a:cubicBezTo>
                  <a:pt x="316396" y="66717"/>
                  <a:pt x="243900" y="65129"/>
                  <a:pt x="210033" y="54017"/>
                </a:cubicBezTo>
                <a:cubicBezTo>
                  <a:pt x="176166" y="42904"/>
                  <a:pt x="134891" y="1629"/>
                  <a:pt x="127483" y="42"/>
                </a:cubicBezTo>
                <a:cubicBezTo>
                  <a:pt x="120075" y="-1545"/>
                  <a:pt x="169287" y="41317"/>
                  <a:pt x="165583" y="44492"/>
                </a:cubicBezTo>
                <a:cubicBezTo>
                  <a:pt x="161879" y="47667"/>
                  <a:pt x="108433" y="16975"/>
                  <a:pt x="105258" y="19092"/>
                </a:cubicBezTo>
                <a:cubicBezTo>
                  <a:pt x="102083" y="21209"/>
                  <a:pt x="151296" y="56663"/>
                  <a:pt x="146533" y="57192"/>
                </a:cubicBezTo>
                <a:cubicBezTo>
                  <a:pt x="141771" y="57721"/>
                  <a:pt x="76683" y="22267"/>
                  <a:pt x="76683" y="22267"/>
                </a:cubicBezTo>
                <a:cubicBezTo>
                  <a:pt x="66100" y="20150"/>
                  <a:pt x="90441" y="36025"/>
                  <a:pt x="83033" y="44492"/>
                </a:cubicBezTo>
                <a:cubicBezTo>
                  <a:pt x="75625" y="52959"/>
                  <a:pt x="34350" y="69892"/>
                  <a:pt x="32233" y="73067"/>
                </a:cubicBezTo>
                <a:cubicBezTo>
                  <a:pt x="30116" y="76242"/>
                  <a:pt x="63454" y="60896"/>
                  <a:pt x="70333" y="63542"/>
                </a:cubicBezTo>
                <a:cubicBezTo>
                  <a:pt x="77212" y="66188"/>
                  <a:pt x="78271" y="79417"/>
                  <a:pt x="73508" y="88942"/>
                </a:cubicBezTo>
                <a:cubicBezTo>
                  <a:pt x="68745" y="98467"/>
                  <a:pt x="55516" y="107992"/>
                  <a:pt x="41758" y="120692"/>
                </a:cubicBezTo>
                <a:cubicBezTo>
                  <a:pt x="28000" y="133392"/>
                  <a:pt x="-16979" y="175196"/>
                  <a:pt x="6833" y="16514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リーフォーム 4">
            <a:extLst>
              <a:ext uri="{FF2B5EF4-FFF2-40B4-BE49-F238E27FC236}">
                <a16:creationId xmlns:a16="http://schemas.microsoft.com/office/drawing/2014/main" id="{21A043F3-50BD-F975-8779-80E4CD938BE8}"/>
              </a:ext>
            </a:extLst>
          </p:cNvPr>
          <p:cNvSpPr/>
          <p:nvPr/>
        </p:nvSpPr>
        <p:spPr>
          <a:xfrm>
            <a:off x="2983861" y="3559059"/>
            <a:ext cx="210629" cy="40961"/>
          </a:xfrm>
          <a:custGeom>
            <a:avLst/>
            <a:gdLst>
              <a:gd name="connsiteX0" fmla="*/ 639 w 210629"/>
              <a:gd name="connsiteY0" fmla="*/ 38216 h 40961"/>
              <a:gd name="connsiteX1" fmla="*/ 105414 w 210629"/>
              <a:gd name="connsiteY1" fmla="*/ 38216 h 40961"/>
              <a:gd name="connsiteX2" fmla="*/ 210189 w 210629"/>
              <a:gd name="connsiteY2" fmla="*/ 6466 h 40961"/>
              <a:gd name="connsiteX3" fmla="*/ 140339 w 210629"/>
              <a:gd name="connsiteY3" fmla="*/ 28691 h 40961"/>
              <a:gd name="connsiteX4" fmla="*/ 76839 w 210629"/>
              <a:gd name="connsiteY4" fmla="*/ 116 h 40961"/>
              <a:gd name="connsiteX5" fmla="*/ 105414 w 210629"/>
              <a:gd name="connsiteY5" fmla="*/ 25516 h 40961"/>
              <a:gd name="connsiteX6" fmla="*/ 38739 w 210629"/>
              <a:gd name="connsiteY6" fmla="*/ 116 h 40961"/>
              <a:gd name="connsiteX7" fmla="*/ 76839 w 210629"/>
              <a:gd name="connsiteY7" fmla="*/ 38216 h 40961"/>
              <a:gd name="connsiteX8" fmla="*/ 60964 w 210629"/>
              <a:gd name="connsiteY8" fmla="*/ 28691 h 40961"/>
              <a:gd name="connsiteX9" fmla="*/ 639 w 210629"/>
              <a:gd name="connsiteY9" fmla="*/ 38216 h 4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29" h="40961">
                <a:moveTo>
                  <a:pt x="639" y="38216"/>
                </a:moveTo>
                <a:cubicBezTo>
                  <a:pt x="8047" y="39803"/>
                  <a:pt x="70489" y="43508"/>
                  <a:pt x="105414" y="38216"/>
                </a:cubicBezTo>
                <a:cubicBezTo>
                  <a:pt x="140339" y="32924"/>
                  <a:pt x="204368" y="8053"/>
                  <a:pt x="210189" y="6466"/>
                </a:cubicBezTo>
                <a:cubicBezTo>
                  <a:pt x="216010" y="4878"/>
                  <a:pt x="162564" y="29749"/>
                  <a:pt x="140339" y="28691"/>
                </a:cubicBezTo>
                <a:cubicBezTo>
                  <a:pt x="118114" y="27633"/>
                  <a:pt x="82660" y="645"/>
                  <a:pt x="76839" y="116"/>
                </a:cubicBezTo>
                <a:cubicBezTo>
                  <a:pt x="71018" y="-413"/>
                  <a:pt x="111764" y="25516"/>
                  <a:pt x="105414" y="25516"/>
                </a:cubicBezTo>
                <a:cubicBezTo>
                  <a:pt x="99064" y="25516"/>
                  <a:pt x="43501" y="-2001"/>
                  <a:pt x="38739" y="116"/>
                </a:cubicBezTo>
                <a:cubicBezTo>
                  <a:pt x="33977" y="2233"/>
                  <a:pt x="76839" y="38216"/>
                  <a:pt x="76839" y="38216"/>
                </a:cubicBezTo>
                <a:cubicBezTo>
                  <a:pt x="80543" y="42978"/>
                  <a:pt x="69431" y="28691"/>
                  <a:pt x="60964" y="28691"/>
                </a:cubicBezTo>
                <a:cubicBezTo>
                  <a:pt x="52497" y="28691"/>
                  <a:pt x="-6769" y="36629"/>
                  <a:pt x="639" y="382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a:extLst>
              <a:ext uri="{FF2B5EF4-FFF2-40B4-BE49-F238E27FC236}">
                <a16:creationId xmlns:a16="http://schemas.microsoft.com/office/drawing/2014/main" id="{5790826C-4F4A-8EF7-59BC-AF5845D083D9}"/>
              </a:ext>
            </a:extLst>
          </p:cNvPr>
          <p:cNvSpPr/>
          <p:nvPr/>
        </p:nvSpPr>
        <p:spPr>
          <a:xfrm>
            <a:off x="2830920" y="3556000"/>
            <a:ext cx="412662" cy="92772"/>
          </a:xfrm>
          <a:custGeom>
            <a:avLst/>
            <a:gdLst>
              <a:gd name="connsiteX0" fmla="*/ 1180 w 412662"/>
              <a:gd name="connsiteY0" fmla="*/ 92075 h 92772"/>
              <a:gd name="connsiteX1" fmla="*/ 172630 w 412662"/>
              <a:gd name="connsiteY1" fmla="*/ 22225 h 92772"/>
              <a:gd name="connsiteX2" fmla="*/ 277405 w 412662"/>
              <a:gd name="connsiteY2" fmla="*/ 15875 h 92772"/>
              <a:gd name="connsiteX3" fmla="*/ 255180 w 412662"/>
              <a:gd name="connsiteY3" fmla="*/ 6350 h 92772"/>
              <a:gd name="connsiteX4" fmla="*/ 369480 w 412662"/>
              <a:gd name="connsiteY4" fmla="*/ 57150 h 92772"/>
              <a:gd name="connsiteX5" fmla="*/ 410755 w 412662"/>
              <a:gd name="connsiteY5" fmla="*/ 73025 h 92772"/>
              <a:gd name="connsiteX6" fmla="*/ 315505 w 412662"/>
              <a:gd name="connsiteY6" fmla="*/ 31750 h 92772"/>
              <a:gd name="connsiteX7" fmla="*/ 217080 w 412662"/>
              <a:gd name="connsiteY7" fmla="*/ 0 h 92772"/>
              <a:gd name="connsiteX8" fmla="*/ 96430 w 412662"/>
              <a:gd name="connsiteY8" fmla="*/ 31750 h 92772"/>
              <a:gd name="connsiteX9" fmla="*/ 96430 w 412662"/>
              <a:gd name="connsiteY9" fmla="*/ 57150 h 92772"/>
              <a:gd name="connsiteX10" fmla="*/ 1180 w 412662"/>
              <a:gd name="connsiteY10" fmla="*/ 92075 h 92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2662" h="92772">
                <a:moveTo>
                  <a:pt x="1180" y="92075"/>
                </a:moveTo>
                <a:cubicBezTo>
                  <a:pt x="13880" y="86254"/>
                  <a:pt x="126593" y="34925"/>
                  <a:pt x="172630" y="22225"/>
                </a:cubicBezTo>
                <a:cubicBezTo>
                  <a:pt x="218667" y="9525"/>
                  <a:pt x="263647" y="18521"/>
                  <a:pt x="277405" y="15875"/>
                </a:cubicBezTo>
                <a:cubicBezTo>
                  <a:pt x="291163" y="13229"/>
                  <a:pt x="255180" y="6350"/>
                  <a:pt x="255180" y="6350"/>
                </a:cubicBezTo>
                <a:lnTo>
                  <a:pt x="369480" y="57150"/>
                </a:lnTo>
                <a:cubicBezTo>
                  <a:pt x="395409" y="68262"/>
                  <a:pt x="419751" y="77258"/>
                  <a:pt x="410755" y="73025"/>
                </a:cubicBezTo>
                <a:cubicBezTo>
                  <a:pt x="401759" y="68792"/>
                  <a:pt x="347784" y="43921"/>
                  <a:pt x="315505" y="31750"/>
                </a:cubicBezTo>
                <a:cubicBezTo>
                  <a:pt x="283226" y="19579"/>
                  <a:pt x="253592" y="0"/>
                  <a:pt x="217080" y="0"/>
                </a:cubicBezTo>
                <a:cubicBezTo>
                  <a:pt x="180568" y="0"/>
                  <a:pt x="116538" y="22225"/>
                  <a:pt x="96430" y="31750"/>
                </a:cubicBezTo>
                <a:cubicBezTo>
                  <a:pt x="76322" y="41275"/>
                  <a:pt x="110718" y="48683"/>
                  <a:pt x="96430" y="57150"/>
                </a:cubicBezTo>
                <a:cubicBezTo>
                  <a:pt x="82142" y="65617"/>
                  <a:pt x="-11520" y="97896"/>
                  <a:pt x="1180" y="9207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a:extLst>
              <a:ext uri="{FF2B5EF4-FFF2-40B4-BE49-F238E27FC236}">
                <a16:creationId xmlns:a16="http://schemas.microsoft.com/office/drawing/2014/main" id="{06667889-D00A-0CE7-F1D5-DCA677268357}"/>
              </a:ext>
            </a:extLst>
          </p:cNvPr>
          <p:cNvSpPr/>
          <p:nvPr/>
        </p:nvSpPr>
        <p:spPr>
          <a:xfrm>
            <a:off x="3130225" y="3562348"/>
            <a:ext cx="178819" cy="187980"/>
          </a:xfrm>
          <a:custGeom>
            <a:avLst/>
            <a:gdLst>
              <a:gd name="connsiteX0" fmla="*/ 325 w 178819"/>
              <a:gd name="connsiteY0" fmla="*/ 2 h 187980"/>
              <a:gd name="connsiteX1" fmla="*/ 111450 w 178819"/>
              <a:gd name="connsiteY1" fmla="*/ 69852 h 187980"/>
              <a:gd name="connsiteX2" fmla="*/ 98750 w 178819"/>
              <a:gd name="connsiteY2" fmla="*/ 50802 h 187980"/>
              <a:gd name="connsiteX3" fmla="*/ 140025 w 178819"/>
              <a:gd name="connsiteY3" fmla="*/ 120652 h 187980"/>
              <a:gd name="connsiteX4" fmla="*/ 178125 w 178819"/>
              <a:gd name="connsiteY4" fmla="*/ 187327 h 187980"/>
              <a:gd name="connsiteX5" fmla="*/ 159075 w 178819"/>
              <a:gd name="connsiteY5" fmla="*/ 155577 h 187980"/>
              <a:gd name="connsiteX6" fmla="*/ 92400 w 178819"/>
              <a:gd name="connsiteY6" fmla="*/ 171452 h 187980"/>
              <a:gd name="connsiteX7" fmla="*/ 124150 w 178819"/>
              <a:gd name="connsiteY7" fmla="*/ 168277 h 187980"/>
              <a:gd name="connsiteX8" fmla="*/ 159075 w 178819"/>
              <a:gd name="connsiteY8" fmla="*/ 184152 h 187980"/>
              <a:gd name="connsiteX9" fmla="*/ 130500 w 178819"/>
              <a:gd name="connsiteY9" fmla="*/ 146052 h 187980"/>
              <a:gd name="connsiteX10" fmla="*/ 111450 w 178819"/>
              <a:gd name="connsiteY10" fmla="*/ 107952 h 187980"/>
              <a:gd name="connsiteX11" fmla="*/ 44775 w 178819"/>
              <a:gd name="connsiteY11" fmla="*/ 60327 h 187980"/>
              <a:gd name="connsiteX12" fmla="*/ 76525 w 178819"/>
              <a:gd name="connsiteY12" fmla="*/ 73027 h 187980"/>
              <a:gd name="connsiteX13" fmla="*/ 325 w 178819"/>
              <a:gd name="connsiteY13" fmla="*/ 2 h 18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819" h="187980">
                <a:moveTo>
                  <a:pt x="325" y="2"/>
                </a:moveTo>
                <a:cubicBezTo>
                  <a:pt x="6146" y="-527"/>
                  <a:pt x="111450" y="69852"/>
                  <a:pt x="111450" y="69852"/>
                </a:cubicBezTo>
                <a:cubicBezTo>
                  <a:pt x="127854" y="78319"/>
                  <a:pt x="93987" y="42335"/>
                  <a:pt x="98750" y="50802"/>
                </a:cubicBezTo>
                <a:cubicBezTo>
                  <a:pt x="103513" y="59269"/>
                  <a:pt x="126796" y="97898"/>
                  <a:pt x="140025" y="120652"/>
                </a:cubicBezTo>
                <a:cubicBezTo>
                  <a:pt x="153254" y="143406"/>
                  <a:pt x="174950" y="181506"/>
                  <a:pt x="178125" y="187327"/>
                </a:cubicBezTo>
                <a:cubicBezTo>
                  <a:pt x="181300" y="193148"/>
                  <a:pt x="173362" y="158223"/>
                  <a:pt x="159075" y="155577"/>
                </a:cubicBezTo>
                <a:cubicBezTo>
                  <a:pt x="144788" y="152931"/>
                  <a:pt x="98221" y="169335"/>
                  <a:pt x="92400" y="171452"/>
                </a:cubicBezTo>
                <a:cubicBezTo>
                  <a:pt x="86579" y="173569"/>
                  <a:pt x="113038" y="166160"/>
                  <a:pt x="124150" y="168277"/>
                </a:cubicBezTo>
                <a:cubicBezTo>
                  <a:pt x="135262" y="170394"/>
                  <a:pt x="158017" y="187856"/>
                  <a:pt x="159075" y="184152"/>
                </a:cubicBezTo>
                <a:cubicBezTo>
                  <a:pt x="160133" y="180448"/>
                  <a:pt x="138437" y="158752"/>
                  <a:pt x="130500" y="146052"/>
                </a:cubicBezTo>
                <a:cubicBezTo>
                  <a:pt x="122563" y="133352"/>
                  <a:pt x="125737" y="122239"/>
                  <a:pt x="111450" y="107952"/>
                </a:cubicBezTo>
                <a:cubicBezTo>
                  <a:pt x="97163" y="93665"/>
                  <a:pt x="50596" y="66148"/>
                  <a:pt x="44775" y="60327"/>
                </a:cubicBezTo>
                <a:cubicBezTo>
                  <a:pt x="38954" y="54506"/>
                  <a:pt x="84463" y="82023"/>
                  <a:pt x="76525" y="73027"/>
                </a:cubicBezTo>
                <a:cubicBezTo>
                  <a:pt x="68588" y="64031"/>
                  <a:pt x="-5496" y="531"/>
                  <a:pt x="325"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a:extLst>
              <a:ext uri="{FF2B5EF4-FFF2-40B4-BE49-F238E27FC236}">
                <a16:creationId xmlns:a16="http://schemas.microsoft.com/office/drawing/2014/main" id="{031419A8-BFB0-D720-5DB1-9C38CE1F812D}"/>
              </a:ext>
            </a:extLst>
          </p:cNvPr>
          <p:cNvSpPr/>
          <p:nvPr/>
        </p:nvSpPr>
        <p:spPr>
          <a:xfrm>
            <a:off x="3257216" y="3622607"/>
            <a:ext cx="68686" cy="143215"/>
          </a:xfrm>
          <a:custGeom>
            <a:avLst/>
            <a:gdLst>
              <a:gd name="connsiteX0" fmla="*/ 334 w 68686"/>
              <a:gd name="connsiteY0" fmla="*/ 68 h 143215"/>
              <a:gd name="connsiteX1" fmla="*/ 57484 w 68686"/>
              <a:gd name="connsiteY1" fmla="*/ 104843 h 143215"/>
              <a:gd name="connsiteX2" fmla="*/ 67009 w 68686"/>
              <a:gd name="connsiteY2" fmla="*/ 142943 h 143215"/>
              <a:gd name="connsiteX3" fmla="*/ 35259 w 68686"/>
              <a:gd name="connsiteY3" fmla="*/ 88968 h 143215"/>
              <a:gd name="connsiteX4" fmla="*/ 334 w 68686"/>
              <a:gd name="connsiteY4" fmla="*/ 68 h 143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86" h="143215">
                <a:moveTo>
                  <a:pt x="334" y="68"/>
                </a:moveTo>
                <a:cubicBezTo>
                  <a:pt x="4038" y="2714"/>
                  <a:pt x="46372" y="81031"/>
                  <a:pt x="57484" y="104843"/>
                </a:cubicBezTo>
                <a:cubicBezTo>
                  <a:pt x="68597" y="128656"/>
                  <a:pt x="70713" y="145589"/>
                  <a:pt x="67009" y="142943"/>
                </a:cubicBezTo>
                <a:cubicBezTo>
                  <a:pt x="63305" y="140297"/>
                  <a:pt x="45842" y="105901"/>
                  <a:pt x="35259" y="88968"/>
                </a:cubicBezTo>
                <a:cubicBezTo>
                  <a:pt x="24676" y="72035"/>
                  <a:pt x="-3370" y="-2578"/>
                  <a:pt x="334" y="6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a:extLst>
              <a:ext uri="{FF2B5EF4-FFF2-40B4-BE49-F238E27FC236}">
                <a16:creationId xmlns:a16="http://schemas.microsoft.com/office/drawing/2014/main" id="{7D2EA6E4-9E97-8C7A-228B-736FD91E755B}"/>
              </a:ext>
            </a:extLst>
          </p:cNvPr>
          <p:cNvSpPr/>
          <p:nvPr/>
        </p:nvSpPr>
        <p:spPr>
          <a:xfrm>
            <a:off x="2814162" y="3562772"/>
            <a:ext cx="198109" cy="199605"/>
          </a:xfrm>
          <a:custGeom>
            <a:avLst/>
            <a:gdLst>
              <a:gd name="connsiteX0" fmla="*/ 138588 w 198109"/>
              <a:gd name="connsiteY0" fmla="*/ 21803 h 199605"/>
              <a:gd name="connsiteX1" fmla="*/ 2063 w 198109"/>
              <a:gd name="connsiteY1" fmla="*/ 113878 h 199605"/>
              <a:gd name="connsiteX2" fmla="*/ 52863 w 198109"/>
              <a:gd name="connsiteY2" fmla="*/ 88478 h 199605"/>
              <a:gd name="connsiteX3" fmla="*/ 5238 w 198109"/>
              <a:gd name="connsiteY3" fmla="*/ 199603 h 199605"/>
              <a:gd name="connsiteX4" fmla="*/ 33813 w 198109"/>
              <a:gd name="connsiteY4" fmla="*/ 91653 h 199605"/>
              <a:gd name="connsiteX5" fmla="*/ 84613 w 198109"/>
              <a:gd name="connsiteY5" fmla="*/ 75778 h 199605"/>
              <a:gd name="connsiteX6" fmla="*/ 195738 w 198109"/>
              <a:gd name="connsiteY6" fmla="*/ 2753 h 199605"/>
              <a:gd name="connsiteX7" fmla="*/ 138588 w 198109"/>
              <a:gd name="connsiteY7" fmla="*/ 21803 h 199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8109" h="199605">
                <a:moveTo>
                  <a:pt x="138588" y="21803"/>
                </a:moveTo>
                <a:cubicBezTo>
                  <a:pt x="106309" y="40324"/>
                  <a:pt x="16350" y="102766"/>
                  <a:pt x="2063" y="113878"/>
                </a:cubicBezTo>
                <a:cubicBezTo>
                  <a:pt x="-12225" y="124991"/>
                  <a:pt x="52334" y="74191"/>
                  <a:pt x="52863" y="88478"/>
                </a:cubicBezTo>
                <a:cubicBezTo>
                  <a:pt x="53392" y="102766"/>
                  <a:pt x="8413" y="199074"/>
                  <a:pt x="5238" y="199603"/>
                </a:cubicBezTo>
                <a:cubicBezTo>
                  <a:pt x="2063" y="200132"/>
                  <a:pt x="20584" y="112291"/>
                  <a:pt x="33813" y="91653"/>
                </a:cubicBezTo>
                <a:cubicBezTo>
                  <a:pt x="47042" y="71015"/>
                  <a:pt x="57625" y="90595"/>
                  <a:pt x="84613" y="75778"/>
                </a:cubicBezTo>
                <a:cubicBezTo>
                  <a:pt x="111601" y="60961"/>
                  <a:pt x="183567" y="10161"/>
                  <a:pt x="195738" y="2753"/>
                </a:cubicBezTo>
                <a:cubicBezTo>
                  <a:pt x="207909" y="-4655"/>
                  <a:pt x="170867" y="3282"/>
                  <a:pt x="138588" y="2180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a:extLst>
              <a:ext uri="{FF2B5EF4-FFF2-40B4-BE49-F238E27FC236}">
                <a16:creationId xmlns:a16="http://schemas.microsoft.com/office/drawing/2014/main" id="{4E679C37-CDA6-ABD3-3D99-0DEA4558AB58}"/>
              </a:ext>
            </a:extLst>
          </p:cNvPr>
          <p:cNvSpPr/>
          <p:nvPr/>
        </p:nvSpPr>
        <p:spPr>
          <a:xfrm>
            <a:off x="2828526" y="3577967"/>
            <a:ext cx="213185" cy="187611"/>
          </a:xfrm>
          <a:custGeom>
            <a:avLst/>
            <a:gdLst>
              <a:gd name="connsiteX0" fmla="*/ 194074 w 213185"/>
              <a:gd name="connsiteY0" fmla="*/ 258 h 187611"/>
              <a:gd name="connsiteX1" fmla="*/ 152799 w 213185"/>
              <a:gd name="connsiteY1" fmla="*/ 47883 h 187611"/>
              <a:gd name="connsiteX2" fmla="*/ 111524 w 213185"/>
              <a:gd name="connsiteY2" fmla="*/ 85983 h 187611"/>
              <a:gd name="connsiteX3" fmla="*/ 124224 w 213185"/>
              <a:gd name="connsiteY3" fmla="*/ 120908 h 187611"/>
              <a:gd name="connsiteX4" fmla="*/ 95649 w 213185"/>
              <a:gd name="connsiteY4" fmla="*/ 114558 h 187611"/>
              <a:gd name="connsiteX5" fmla="*/ 165499 w 213185"/>
              <a:gd name="connsiteY5" fmla="*/ 149483 h 187611"/>
              <a:gd name="connsiteX6" fmla="*/ 213124 w 213185"/>
              <a:gd name="connsiteY6" fmla="*/ 162183 h 187611"/>
              <a:gd name="connsiteX7" fmla="*/ 155974 w 213185"/>
              <a:gd name="connsiteY7" fmla="*/ 155833 h 187611"/>
              <a:gd name="connsiteX8" fmla="*/ 57549 w 213185"/>
              <a:gd name="connsiteY8" fmla="*/ 187583 h 187611"/>
              <a:gd name="connsiteX9" fmla="*/ 152799 w 213185"/>
              <a:gd name="connsiteY9" fmla="*/ 149483 h 187611"/>
              <a:gd name="connsiteX10" fmla="*/ 399 w 213185"/>
              <a:gd name="connsiteY10" fmla="*/ 139958 h 187611"/>
              <a:gd name="connsiteX11" fmla="*/ 108349 w 213185"/>
              <a:gd name="connsiteY11" fmla="*/ 127258 h 187611"/>
              <a:gd name="connsiteX12" fmla="*/ 105174 w 213185"/>
              <a:gd name="connsiteY12" fmla="*/ 70108 h 187611"/>
              <a:gd name="connsiteX13" fmla="*/ 194074 w 213185"/>
              <a:gd name="connsiteY13" fmla="*/ 258 h 18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185" h="187611">
                <a:moveTo>
                  <a:pt x="194074" y="258"/>
                </a:moveTo>
                <a:cubicBezTo>
                  <a:pt x="202011" y="-3446"/>
                  <a:pt x="166557" y="33595"/>
                  <a:pt x="152799" y="47883"/>
                </a:cubicBezTo>
                <a:cubicBezTo>
                  <a:pt x="139041" y="62171"/>
                  <a:pt x="116286" y="73812"/>
                  <a:pt x="111524" y="85983"/>
                </a:cubicBezTo>
                <a:cubicBezTo>
                  <a:pt x="106762" y="98154"/>
                  <a:pt x="126870" y="116146"/>
                  <a:pt x="124224" y="120908"/>
                </a:cubicBezTo>
                <a:cubicBezTo>
                  <a:pt x="121578" y="125670"/>
                  <a:pt x="88770" y="109796"/>
                  <a:pt x="95649" y="114558"/>
                </a:cubicBezTo>
                <a:cubicBezTo>
                  <a:pt x="102528" y="119320"/>
                  <a:pt x="145920" y="141545"/>
                  <a:pt x="165499" y="149483"/>
                </a:cubicBezTo>
                <a:cubicBezTo>
                  <a:pt x="185078" y="157421"/>
                  <a:pt x="214712" y="161125"/>
                  <a:pt x="213124" y="162183"/>
                </a:cubicBezTo>
                <a:cubicBezTo>
                  <a:pt x="211536" y="163241"/>
                  <a:pt x="181903" y="151600"/>
                  <a:pt x="155974" y="155833"/>
                </a:cubicBezTo>
                <a:cubicBezTo>
                  <a:pt x="130045" y="160066"/>
                  <a:pt x="58078" y="188641"/>
                  <a:pt x="57549" y="187583"/>
                </a:cubicBezTo>
                <a:cubicBezTo>
                  <a:pt x="57020" y="186525"/>
                  <a:pt x="162324" y="157420"/>
                  <a:pt x="152799" y="149483"/>
                </a:cubicBezTo>
                <a:cubicBezTo>
                  <a:pt x="143274" y="141546"/>
                  <a:pt x="7807" y="143662"/>
                  <a:pt x="399" y="139958"/>
                </a:cubicBezTo>
                <a:cubicBezTo>
                  <a:pt x="-7009" y="136254"/>
                  <a:pt x="90887" y="138900"/>
                  <a:pt x="108349" y="127258"/>
                </a:cubicBezTo>
                <a:cubicBezTo>
                  <a:pt x="125811" y="115616"/>
                  <a:pt x="94062" y="86512"/>
                  <a:pt x="105174" y="70108"/>
                </a:cubicBezTo>
                <a:cubicBezTo>
                  <a:pt x="116286" y="53704"/>
                  <a:pt x="186137" y="3962"/>
                  <a:pt x="194074" y="25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a:extLst>
              <a:ext uri="{FF2B5EF4-FFF2-40B4-BE49-F238E27FC236}">
                <a16:creationId xmlns:a16="http://schemas.microsoft.com/office/drawing/2014/main" id="{E1027B12-351F-19E4-535D-1B1013B0E849}"/>
              </a:ext>
            </a:extLst>
          </p:cNvPr>
          <p:cNvSpPr/>
          <p:nvPr/>
        </p:nvSpPr>
        <p:spPr>
          <a:xfrm>
            <a:off x="3203555" y="3622519"/>
            <a:ext cx="98943" cy="127424"/>
          </a:xfrm>
          <a:custGeom>
            <a:avLst/>
            <a:gdLst>
              <a:gd name="connsiteX0" fmla="*/ 20 w 98943"/>
              <a:gd name="connsiteY0" fmla="*/ 156 h 127424"/>
              <a:gd name="connsiteX1" fmla="*/ 44470 w 98943"/>
              <a:gd name="connsiteY1" fmla="*/ 57306 h 127424"/>
              <a:gd name="connsiteX2" fmla="*/ 31770 w 98943"/>
              <a:gd name="connsiteY2" fmla="*/ 85881 h 127424"/>
              <a:gd name="connsiteX3" fmla="*/ 9545 w 98943"/>
              <a:gd name="connsiteY3" fmla="*/ 117631 h 127424"/>
              <a:gd name="connsiteX4" fmla="*/ 34945 w 98943"/>
              <a:gd name="connsiteY4" fmla="*/ 82706 h 127424"/>
              <a:gd name="connsiteX5" fmla="*/ 98445 w 98943"/>
              <a:gd name="connsiteY5" fmla="*/ 127156 h 127424"/>
              <a:gd name="connsiteX6" fmla="*/ 63520 w 98943"/>
              <a:gd name="connsiteY6" fmla="*/ 101756 h 127424"/>
              <a:gd name="connsiteX7" fmla="*/ 44470 w 98943"/>
              <a:gd name="connsiteY7" fmla="*/ 111281 h 127424"/>
              <a:gd name="connsiteX8" fmla="*/ 50820 w 98943"/>
              <a:gd name="connsiteY8" fmla="*/ 76356 h 127424"/>
              <a:gd name="connsiteX9" fmla="*/ 20 w 98943"/>
              <a:gd name="connsiteY9" fmla="*/ 156 h 1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3" h="127424">
                <a:moveTo>
                  <a:pt x="20" y="156"/>
                </a:moveTo>
                <a:cubicBezTo>
                  <a:pt x="-1038" y="-3019"/>
                  <a:pt x="39178" y="43019"/>
                  <a:pt x="44470" y="57306"/>
                </a:cubicBezTo>
                <a:cubicBezTo>
                  <a:pt x="49762" y="71593"/>
                  <a:pt x="37591" y="75827"/>
                  <a:pt x="31770" y="85881"/>
                </a:cubicBezTo>
                <a:cubicBezTo>
                  <a:pt x="25949" y="95935"/>
                  <a:pt x="9016" y="118160"/>
                  <a:pt x="9545" y="117631"/>
                </a:cubicBezTo>
                <a:cubicBezTo>
                  <a:pt x="10074" y="117102"/>
                  <a:pt x="20128" y="81119"/>
                  <a:pt x="34945" y="82706"/>
                </a:cubicBezTo>
                <a:cubicBezTo>
                  <a:pt x="49762" y="84293"/>
                  <a:pt x="93683" y="123981"/>
                  <a:pt x="98445" y="127156"/>
                </a:cubicBezTo>
                <a:cubicBezTo>
                  <a:pt x="103207" y="130331"/>
                  <a:pt x="72516" y="104402"/>
                  <a:pt x="63520" y="101756"/>
                </a:cubicBezTo>
                <a:cubicBezTo>
                  <a:pt x="54524" y="99110"/>
                  <a:pt x="46587" y="115514"/>
                  <a:pt x="44470" y="111281"/>
                </a:cubicBezTo>
                <a:cubicBezTo>
                  <a:pt x="42353" y="107048"/>
                  <a:pt x="55583" y="90644"/>
                  <a:pt x="50820" y="76356"/>
                </a:cubicBezTo>
                <a:cubicBezTo>
                  <a:pt x="46057" y="62068"/>
                  <a:pt x="1078" y="3331"/>
                  <a:pt x="20" y="15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リーフォーム 11">
            <a:extLst>
              <a:ext uri="{FF2B5EF4-FFF2-40B4-BE49-F238E27FC236}">
                <a16:creationId xmlns:a16="http://schemas.microsoft.com/office/drawing/2014/main" id="{250BC69E-61A9-5F77-DE6A-C1F59D3B600F}"/>
              </a:ext>
            </a:extLst>
          </p:cNvPr>
          <p:cNvSpPr/>
          <p:nvPr/>
        </p:nvSpPr>
        <p:spPr>
          <a:xfrm>
            <a:off x="2894578" y="3711501"/>
            <a:ext cx="403441" cy="50914"/>
          </a:xfrm>
          <a:custGeom>
            <a:avLst/>
            <a:gdLst>
              <a:gd name="connsiteX0" fmla="*/ 1022 w 403441"/>
              <a:gd name="connsiteY0" fmla="*/ 47699 h 50914"/>
              <a:gd name="connsiteX1" fmla="*/ 86747 w 403441"/>
              <a:gd name="connsiteY1" fmla="*/ 22299 h 50914"/>
              <a:gd name="connsiteX2" fmla="*/ 216922 w 403441"/>
              <a:gd name="connsiteY2" fmla="*/ 50874 h 50914"/>
              <a:gd name="connsiteX3" fmla="*/ 169297 w 403441"/>
              <a:gd name="connsiteY3" fmla="*/ 28649 h 50914"/>
              <a:gd name="connsiteX4" fmla="*/ 328047 w 403441"/>
              <a:gd name="connsiteY4" fmla="*/ 31824 h 50914"/>
              <a:gd name="connsiteX5" fmla="*/ 305822 w 403441"/>
              <a:gd name="connsiteY5" fmla="*/ 19124 h 50914"/>
              <a:gd name="connsiteX6" fmla="*/ 401072 w 403441"/>
              <a:gd name="connsiteY6" fmla="*/ 38174 h 50914"/>
              <a:gd name="connsiteX7" fmla="*/ 375672 w 403441"/>
              <a:gd name="connsiteY7" fmla="*/ 74 h 50914"/>
              <a:gd name="connsiteX8" fmla="*/ 388372 w 403441"/>
              <a:gd name="connsiteY8" fmla="*/ 28649 h 50914"/>
              <a:gd name="connsiteX9" fmla="*/ 293122 w 403441"/>
              <a:gd name="connsiteY9" fmla="*/ 34999 h 50914"/>
              <a:gd name="connsiteX10" fmla="*/ 115322 w 403441"/>
              <a:gd name="connsiteY10" fmla="*/ 22299 h 50914"/>
              <a:gd name="connsiteX11" fmla="*/ 156597 w 403441"/>
              <a:gd name="connsiteY11" fmla="*/ 31824 h 50914"/>
              <a:gd name="connsiteX12" fmla="*/ 134372 w 403441"/>
              <a:gd name="connsiteY12" fmla="*/ 38174 h 50914"/>
              <a:gd name="connsiteX13" fmla="*/ 267722 w 403441"/>
              <a:gd name="connsiteY13" fmla="*/ 47699 h 50914"/>
              <a:gd name="connsiteX14" fmla="*/ 169297 w 403441"/>
              <a:gd name="connsiteY14" fmla="*/ 31824 h 50914"/>
              <a:gd name="connsiteX15" fmla="*/ 74047 w 403441"/>
              <a:gd name="connsiteY15" fmla="*/ 44524 h 50914"/>
              <a:gd name="connsiteX16" fmla="*/ 143897 w 403441"/>
              <a:gd name="connsiteY16" fmla="*/ 25474 h 50914"/>
              <a:gd name="connsiteX17" fmla="*/ 1022 w 403441"/>
              <a:gd name="connsiteY17" fmla="*/ 47699 h 50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3441" h="50914">
                <a:moveTo>
                  <a:pt x="1022" y="47699"/>
                </a:moveTo>
                <a:cubicBezTo>
                  <a:pt x="-8503" y="47170"/>
                  <a:pt x="50764" y="21770"/>
                  <a:pt x="86747" y="22299"/>
                </a:cubicBezTo>
                <a:cubicBezTo>
                  <a:pt x="122730" y="22828"/>
                  <a:pt x="203164" y="49816"/>
                  <a:pt x="216922" y="50874"/>
                </a:cubicBezTo>
                <a:cubicBezTo>
                  <a:pt x="230680" y="51932"/>
                  <a:pt x="150776" y="31824"/>
                  <a:pt x="169297" y="28649"/>
                </a:cubicBezTo>
                <a:cubicBezTo>
                  <a:pt x="187818" y="25474"/>
                  <a:pt x="305293" y="33411"/>
                  <a:pt x="328047" y="31824"/>
                </a:cubicBezTo>
                <a:cubicBezTo>
                  <a:pt x="350801" y="30237"/>
                  <a:pt x="293651" y="18066"/>
                  <a:pt x="305822" y="19124"/>
                </a:cubicBezTo>
                <a:cubicBezTo>
                  <a:pt x="317993" y="20182"/>
                  <a:pt x="389430" y="41349"/>
                  <a:pt x="401072" y="38174"/>
                </a:cubicBezTo>
                <a:cubicBezTo>
                  <a:pt x="412714" y="34999"/>
                  <a:pt x="377789" y="1662"/>
                  <a:pt x="375672" y="74"/>
                </a:cubicBezTo>
                <a:cubicBezTo>
                  <a:pt x="373555" y="-1514"/>
                  <a:pt x="402130" y="22828"/>
                  <a:pt x="388372" y="28649"/>
                </a:cubicBezTo>
                <a:cubicBezTo>
                  <a:pt x="374614" y="34470"/>
                  <a:pt x="338630" y="36057"/>
                  <a:pt x="293122" y="34999"/>
                </a:cubicBezTo>
                <a:cubicBezTo>
                  <a:pt x="247614" y="33941"/>
                  <a:pt x="138076" y="22828"/>
                  <a:pt x="115322" y="22299"/>
                </a:cubicBezTo>
                <a:cubicBezTo>
                  <a:pt x="92568" y="21770"/>
                  <a:pt x="153422" y="29178"/>
                  <a:pt x="156597" y="31824"/>
                </a:cubicBezTo>
                <a:cubicBezTo>
                  <a:pt x="159772" y="34470"/>
                  <a:pt x="115851" y="35528"/>
                  <a:pt x="134372" y="38174"/>
                </a:cubicBezTo>
                <a:cubicBezTo>
                  <a:pt x="152893" y="40820"/>
                  <a:pt x="261901" y="48757"/>
                  <a:pt x="267722" y="47699"/>
                </a:cubicBezTo>
                <a:cubicBezTo>
                  <a:pt x="273543" y="46641"/>
                  <a:pt x="201576" y="32353"/>
                  <a:pt x="169297" y="31824"/>
                </a:cubicBezTo>
                <a:cubicBezTo>
                  <a:pt x="137018" y="31295"/>
                  <a:pt x="78280" y="45582"/>
                  <a:pt x="74047" y="44524"/>
                </a:cubicBezTo>
                <a:cubicBezTo>
                  <a:pt x="69814" y="43466"/>
                  <a:pt x="149718" y="26532"/>
                  <a:pt x="143897" y="25474"/>
                </a:cubicBezTo>
                <a:cubicBezTo>
                  <a:pt x="138076" y="24416"/>
                  <a:pt x="10547" y="48228"/>
                  <a:pt x="1022" y="476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12">
            <a:extLst>
              <a:ext uri="{FF2B5EF4-FFF2-40B4-BE49-F238E27FC236}">
                <a16:creationId xmlns:a16="http://schemas.microsoft.com/office/drawing/2014/main" id="{D16A4170-E98B-1018-7DCA-FC780CA30C09}"/>
              </a:ext>
            </a:extLst>
          </p:cNvPr>
          <p:cNvSpPr/>
          <p:nvPr/>
        </p:nvSpPr>
        <p:spPr>
          <a:xfrm>
            <a:off x="3021970" y="3573118"/>
            <a:ext cx="187955" cy="159580"/>
          </a:xfrm>
          <a:custGeom>
            <a:avLst/>
            <a:gdLst>
              <a:gd name="connsiteX0" fmla="*/ 13330 w 187955"/>
              <a:gd name="connsiteY0" fmla="*/ 8282 h 159580"/>
              <a:gd name="connsiteX1" fmla="*/ 630 w 187955"/>
              <a:gd name="connsiteY1" fmla="*/ 109882 h 159580"/>
              <a:gd name="connsiteX2" fmla="*/ 19680 w 187955"/>
              <a:gd name="connsiteY2" fmla="*/ 154332 h 159580"/>
              <a:gd name="connsiteX3" fmla="*/ 127630 w 187955"/>
              <a:gd name="connsiteY3" fmla="*/ 157507 h 159580"/>
              <a:gd name="connsiteX4" fmla="*/ 181605 w 187955"/>
              <a:gd name="connsiteY4" fmla="*/ 154332 h 159580"/>
              <a:gd name="connsiteX5" fmla="*/ 184780 w 187955"/>
              <a:gd name="connsiteY5" fmla="*/ 100357 h 159580"/>
              <a:gd name="connsiteX6" fmla="*/ 162555 w 187955"/>
              <a:gd name="connsiteY6" fmla="*/ 43207 h 159580"/>
              <a:gd name="connsiteX7" fmla="*/ 133980 w 187955"/>
              <a:gd name="connsiteY7" fmla="*/ 27332 h 159580"/>
              <a:gd name="connsiteX8" fmla="*/ 92705 w 187955"/>
              <a:gd name="connsiteY8" fmla="*/ 8282 h 159580"/>
              <a:gd name="connsiteX9" fmla="*/ 13330 w 187955"/>
              <a:gd name="connsiteY9" fmla="*/ 8282 h 15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7955" h="159580">
                <a:moveTo>
                  <a:pt x="13330" y="8282"/>
                </a:moveTo>
                <a:cubicBezTo>
                  <a:pt x="-2016" y="25215"/>
                  <a:pt x="-428" y="85540"/>
                  <a:pt x="630" y="109882"/>
                </a:cubicBezTo>
                <a:cubicBezTo>
                  <a:pt x="1688" y="134224"/>
                  <a:pt x="-1487" y="146395"/>
                  <a:pt x="19680" y="154332"/>
                </a:cubicBezTo>
                <a:cubicBezTo>
                  <a:pt x="40847" y="162270"/>
                  <a:pt x="100643" y="157507"/>
                  <a:pt x="127630" y="157507"/>
                </a:cubicBezTo>
                <a:cubicBezTo>
                  <a:pt x="154617" y="157507"/>
                  <a:pt x="172080" y="163857"/>
                  <a:pt x="181605" y="154332"/>
                </a:cubicBezTo>
                <a:cubicBezTo>
                  <a:pt x="191130" y="144807"/>
                  <a:pt x="187955" y="118878"/>
                  <a:pt x="184780" y="100357"/>
                </a:cubicBezTo>
                <a:cubicBezTo>
                  <a:pt x="181605" y="81836"/>
                  <a:pt x="171022" y="55378"/>
                  <a:pt x="162555" y="43207"/>
                </a:cubicBezTo>
                <a:cubicBezTo>
                  <a:pt x="154088" y="31036"/>
                  <a:pt x="145622" y="33153"/>
                  <a:pt x="133980" y="27332"/>
                </a:cubicBezTo>
                <a:cubicBezTo>
                  <a:pt x="122338" y="21511"/>
                  <a:pt x="111226" y="11457"/>
                  <a:pt x="92705" y="8282"/>
                </a:cubicBezTo>
                <a:cubicBezTo>
                  <a:pt x="74184" y="5107"/>
                  <a:pt x="28676" y="-8651"/>
                  <a:pt x="13330" y="8282"/>
                </a:cubicBezTo>
                <a:close/>
              </a:path>
            </a:pathLst>
          </a:cu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a:extLst>
              <a:ext uri="{FF2B5EF4-FFF2-40B4-BE49-F238E27FC236}">
                <a16:creationId xmlns:a16="http://schemas.microsoft.com/office/drawing/2014/main" id="{D4E9C542-0E85-5F8B-D4C3-26C2ED0DA87E}"/>
              </a:ext>
            </a:extLst>
          </p:cNvPr>
          <p:cNvSpPr/>
          <p:nvPr/>
        </p:nvSpPr>
        <p:spPr>
          <a:xfrm>
            <a:off x="3044426" y="363537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a:extLst>
              <a:ext uri="{FF2B5EF4-FFF2-40B4-BE49-F238E27FC236}">
                <a16:creationId xmlns:a16="http://schemas.microsoft.com/office/drawing/2014/main" id="{A22BDC1E-626F-948F-F7BF-34191FD23AE8}"/>
              </a:ext>
            </a:extLst>
          </p:cNvPr>
          <p:cNvSpPr/>
          <p:nvPr/>
        </p:nvSpPr>
        <p:spPr>
          <a:xfrm>
            <a:off x="3073001" y="364172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a:extLst>
              <a:ext uri="{FF2B5EF4-FFF2-40B4-BE49-F238E27FC236}">
                <a16:creationId xmlns:a16="http://schemas.microsoft.com/office/drawing/2014/main" id="{0D3BEB47-A7BA-87B5-31F4-C63735B307CF}"/>
              </a:ext>
            </a:extLst>
          </p:cNvPr>
          <p:cNvSpPr/>
          <p:nvPr/>
        </p:nvSpPr>
        <p:spPr>
          <a:xfrm>
            <a:off x="3126976" y="364172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16">
            <a:extLst>
              <a:ext uri="{FF2B5EF4-FFF2-40B4-BE49-F238E27FC236}">
                <a16:creationId xmlns:a16="http://schemas.microsoft.com/office/drawing/2014/main" id="{843CCE6C-72CA-FBFD-541E-2C70AB9117A9}"/>
              </a:ext>
            </a:extLst>
          </p:cNvPr>
          <p:cNvSpPr/>
          <p:nvPr/>
        </p:nvSpPr>
        <p:spPr>
          <a:xfrm>
            <a:off x="2799976" y="3742743"/>
            <a:ext cx="466193" cy="57763"/>
          </a:xfrm>
          <a:custGeom>
            <a:avLst/>
            <a:gdLst>
              <a:gd name="connsiteX0" fmla="*/ 374 w 466193"/>
              <a:gd name="connsiteY0" fmla="*/ 13282 h 57763"/>
              <a:gd name="connsiteX1" fmla="*/ 197224 w 466193"/>
              <a:gd name="connsiteY1" fmla="*/ 45032 h 57763"/>
              <a:gd name="connsiteX2" fmla="*/ 162299 w 466193"/>
              <a:gd name="connsiteY2" fmla="*/ 38682 h 57763"/>
              <a:gd name="connsiteX3" fmla="*/ 384549 w 466193"/>
              <a:gd name="connsiteY3" fmla="*/ 10107 h 57763"/>
              <a:gd name="connsiteX4" fmla="*/ 460749 w 466193"/>
              <a:gd name="connsiteY4" fmla="*/ 16457 h 57763"/>
              <a:gd name="connsiteX5" fmla="*/ 438524 w 466193"/>
              <a:gd name="connsiteY5" fmla="*/ 25982 h 57763"/>
              <a:gd name="connsiteX6" fmla="*/ 267074 w 466193"/>
              <a:gd name="connsiteY6" fmla="*/ 57732 h 57763"/>
              <a:gd name="connsiteX7" fmla="*/ 406774 w 466193"/>
              <a:gd name="connsiteY7" fmla="*/ 19632 h 57763"/>
              <a:gd name="connsiteX8" fmla="*/ 286124 w 466193"/>
              <a:gd name="connsiteY8" fmla="*/ 19632 h 57763"/>
              <a:gd name="connsiteX9" fmla="*/ 114674 w 466193"/>
              <a:gd name="connsiteY9" fmla="*/ 582 h 57763"/>
              <a:gd name="connsiteX10" fmla="*/ 241674 w 466193"/>
              <a:gd name="connsiteY10" fmla="*/ 45032 h 57763"/>
              <a:gd name="connsiteX11" fmla="*/ 149599 w 466193"/>
              <a:gd name="connsiteY11" fmla="*/ 41857 h 57763"/>
              <a:gd name="connsiteX12" fmla="*/ 374 w 466193"/>
              <a:gd name="connsiteY12" fmla="*/ 13282 h 5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6193" h="57763">
                <a:moveTo>
                  <a:pt x="374" y="13282"/>
                </a:moveTo>
                <a:cubicBezTo>
                  <a:pt x="8312" y="13811"/>
                  <a:pt x="170237" y="40799"/>
                  <a:pt x="197224" y="45032"/>
                </a:cubicBezTo>
                <a:cubicBezTo>
                  <a:pt x="224212" y="49265"/>
                  <a:pt x="131078" y="44503"/>
                  <a:pt x="162299" y="38682"/>
                </a:cubicBezTo>
                <a:cubicBezTo>
                  <a:pt x="193520" y="32861"/>
                  <a:pt x="334807" y="13811"/>
                  <a:pt x="384549" y="10107"/>
                </a:cubicBezTo>
                <a:lnTo>
                  <a:pt x="460749" y="16457"/>
                </a:lnTo>
                <a:cubicBezTo>
                  <a:pt x="469745" y="19103"/>
                  <a:pt x="470803" y="19103"/>
                  <a:pt x="438524" y="25982"/>
                </a:cubicBezTo>
                <a:cubicBezTo>
                  <a:pt x="406245" y="32861"/>
                  <a:pt x="272365" y="58790"/>
                  <a:pt x="267074" y="57732"/>
                </a:cubicBezTo>
                <a:cubicBezTo>
                  <a:pt x="261783" y="56674"/>
                  <a:pt x="403599" y="25982"/>
                  <a:pt x="406774" y="19632"/>
                </a:cubicBezTo>
                <a:cubicBezTo>
                  <a:pt x="409949" y="13282"/>
                  <a:pt x="334807" y="22807"/>
                  <a:pt x="286124" y="19632"/>
                </a:cubicBezTo>
                <a:cubicBezTo>
                  <a:pt x="237441" y="16457"/>
                  <a:pt x="122082" y="-3651"/>
                  <a:pt x="114674" y="582"/>
                </a:cubicBezTo>
                <a:cubicBezTo>
                  <a:pt x="107266" y="4815"/>
                  <a:pt x="235853" y="38153"/>
                  <a:pt x="241674" y="45032"/>
                </a:cubicBezTo>
                <a:cubicBezTo>
                  <a:pt x="247495" y="51911"/>
                  <a:pt x="186112" y="46620"/>
                  <a:pt x="149599" y="41857"/>
                </a:cubicBezTo>
                <a:cubicBezTo>
                  <a:pt x="113087" y="37095"/>
                  <a:pt x="-7564" y="12753"/>
                  <a:pt x="374" y="1328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a:extLst>
              <a:ext uri="{FF2B5EF4-FFF2-40B4-BE49-F238E27FC236}">
                <a16:creationId xmlns:a16="http://schemas.microsoft.com/office/drawing/2014/main" id="{0226DB4D-C3AB-F590-154B-4F5C04CE05D8}"/>
              </a:ext>
            </a:extLst>
          </p:cNvPr>
          <p:cNvSpPr/>
          <p:nvPr/>
        </p:nvSpPr>
        <p:spPr>
          <a:xfrm>
            <a:off x="2962255" y="3767334"/>
            <a:ext cx="355270" cy="93523"/>
          </a:xfrm>
          <a:custGeom>
            <a:avLst/>
            <a:gdLst>
              <a:gd name="connsiteX0" fmla="*/ 20 w 355270"/>
              <a:gd name="connsiteY0" fmla="*/ 39491 h 93523"/>
              <a:gd name="connsiteX1" fmla="*/ 133370 w 355270"/>
              <a:gd name="connsiteY1" fmla="*/ 42666 h 93523"/>
              <a:gd name="connsiteX2" fmla="*/ 254020 w 355270"/>
              <a:gd name="connsiteY2" fmla="*/ 10916 h 93523"/>
              <a:gd name="connsiteX3" fmla="*/ 212745 w 355270"/>
              <a:gd name="connsiteY3" fmla="*/ 42666 h 93523"/>
              <a:gd name="connsiteX4" fmla="*/ 346095 w 355270"/>
              <a:gd name="connsiteY4" fmla="*/ 4566 h 93523"/>
              <a:gd name="connsiteX5" fmla="*/ 320695 w 355270"/>
              <a:gd name="connsiteY5" fmla="*/ 23616 h 93523"/>
              <a:gd name="connsiteX6" fmla="*/ 136545 w 355270"/>
              <a:gd name="connsiteY6" fmla="*/ 93466 h 93523"/>
              <a:gd name="connsiteX7" fmla="*/ 317520 w 355270"/>
              <a:gd name="connsiteY7" fmla="*/ 10916 h 93523"/>
              <a:gd name="connsiteX8" fmla="*/ 212745 w 355270"/>
              <a:gd name="connsiteY8" fmla="*/ 29966 h 93523"/>
              <a:gd name="connsiteX9" fmla="*/ 250845 w 355270"/>
              <a:gd name="connsiteY9" fmla="*/ 1391 h 93523"/>
              <a:gd name="connsiteX10" fmla="*/ 107970 w 355270"/>
              <a:gd name="connsiteY10" fmla="*/ 7741 h 93523"/>
              <a:gd name="connsiteX11" fmla="*/ 142895 w 355270"/>
              <a:gd name="connsiteY11" fmla="*/ 36316 h 93523"/>
              <a:gd name="connsiteX12" fmla="*/ 20 w 355270"/>
              <a:gd name="connsiteY12" fmla="*/ 39491 h 9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5270" h="93523">
                <a:moveTo>
                  <a:pt x="20" y="39491"/>
                </a:moveTo>
                <a:cubicBezTo>
                  <a:pt x="-1568" y="40549"/>
                  <a:pt x="91037" y="47428"/>
                  <a:pt x="133370" y="42666"/>
                </a:cubicBezTo>
                <a:cubicBezTo>
                  <a:pt x="175703" y="37904"/>
                  <a:pt x="240791" y="10916"/>
                  <a:pt x="254020" y="10916"/>
                </a:cubicBezTo>
                <a:cubicBezTo>
                  <a:pt x="267249" y="10916"/>
                  <a:pt x="197399" y="43724"/>
                  <a:pt x="212745" y="42666"/>
                </a:cubicBezTo>
                <a:cubicBezTo>
                  <a:pt x="228091" y="41608"/>
                  <a:pt x="328103" y="7741"/>
                  <a:pt x="346095" y="4566"/>
                </a:cubicBezTo>
                <a:cubicBezTo>
                  <a:pt x="364087" y="1391"/>
                  <a:pt x="355620" y="8799"/>
                  <a:pt x="320695" y="23616"/>
                </a:cubicBezTo>
                <a:cubicBezTo>
                  <a:pt x="285770" y="38433"/>
                  <a:pt x="137074" y="95583"/>
                  <a:pt x="136545" y="93466"/>
                </a:cubicBezTo>
                <a:cubicBezTo>
                  <a:pt x="136016" y="91349"/>
                  <a:pt x="304820" y="21499"/>
                  <a:pt x="317520" y="10916"/>
                </a:cubicBezTo>
                <a:cubicBezTo>
                  <a:pt x="330220" y="333"/>
                  <a:pt x="223857" y="31553"/>
                  <a:pt x="212745" y="29966"/>
                </a:cubicBezTo>
                <a:cubicBezTo>
                  <a:pt x="201633" y="28379"/>
                  <a:pt x="268307" y="5095"/>
                  <a:pt x="250845" y="1391"/>
                </a:cubicBezTo>
                <a:cubicBezTo>
                  <a:pt x="233383" y="-2313"/>
                  <a:pt x="125962" y="1920"/>
                  <a:pt x="107970" y="7741"/>
                </a:cubicBezTo>
                <a:cubicBezTo>
                  <a:pt x="89978" y="13562"/>
                  <a:pt x="159299" y="32083"/>
                  <a:pt x="142895" y="36316"/>
                </a:cubicBezTo>
                <a:cubicBezTo>
                  <a:pt x="126491" y="40549"/>
                  <a:pt x="1608" y="38433"/>
                  <a:pt x="20" y="3949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a:extLst>
              <a:ext uri="{FF2B5EF4-FFF2-40B4-BE49-F238E27FC236}">
                <a16:creationId xmlns:a16="http://schemas.microsoft.com/office/drawing/2014/main" id="{24F9B738-3AD7-5C55-FA18-7772DA191D75}"/>
              </a:ext>
            </a:extLst>
          </p:cNvPr>
          <p:cNvSpPr/>
          <p:nvPr/>
        </p:nvSpPr>
        <p:spPr>
          <a:xfrm>
            <a:off x="2749521" y="3355929"/>
            <a:ext cx="549778" cy="133405"/>
          </a:xfrm>
          <a:custGeom>
            <a:avLst/>
            <a:gdLst>
              <a:gd name="connsiteX0" fmla="*/ 29 w 549778"/>
              <a:gd name="connsiteY0" fmla="*/ 133396 h 133405"/>
              <a:gd name="connsiteX1" fmla="*/ 73054 w 549778"/>
              <a:gd name="connsiteY1" fmla="*/ 38146 h 133405"/>
              <a:gd name="connsiteX2" fmla="*/ 66704 w 549778"/>
              <a:gd name="connsiteY2" fmla="*/ 66721 h 133405"/>
              <a:gd name="connsiteX3" fmla="*/ 206404 w 549778"/>
              <a:gd name="connsiteY3" fmla="*/ 31796 h 133405"/>
              <a:gd name="connsiteX4" fmla="*/ 298479 w 549778"/>
              <a:gd name="connsiteY4" fmla="*/ 44496 h 133405"/>
              <a:gd name="connsiteX5" fmla="*/ 244504 w 549778"/>
              <a:gd name="connsiteY5" fmla="*/ 54021 h 133405"/>
              <a:gd name="connsiteX6" fmla="*/ 139729 w 549778"/>
              <a:gd name="connsiteY6" fmla="*/ 79421 h 133405"/>
              <a:gd name="connsiteX7" fmla="*/ 298479 w 549778"/>
              <a:gd name="connsiteY7" fmla="*/ 41321 h 133405"/>
              <a:gd name="connsiteX8" fmla="*/ 377854 w 549778"/>
              <a:gd name="connsiteY8" fmla="*/ 76246 h 133405"/>
              <a:gd name="connsiteX9" fmla="*/ 298479 w 549778"/>
              <a:gd name="connsiteY9" fmla="*/ 76246 h 133405"/>
              <a:gd name="connsiteX10" fmla="*/ 396904 w 549778"/>
              <a:gd name="connsiteY10" fmla="*/ 82596 h 133405"/>
              <a:gd name="connsiteX11" fmla="*/ 393729 w 549778"/>
              <a:gd name="connsiteY11" fmla="*/ 66721 h 133405"/>
              <a:gd name="connsiteX12" fmla="*/ 435004 w 549778"/>
              <a:gd name="connsiteY12" fmla="*/ 82596 h 133405"/>
              <a:gd name="connsiteX13" fmla="*/ 415954 w 549778"/>
              <a:gd name="connsiteY13" fmla="*/ 41321 h 133405"/>
              <a:gd name="connsiteX14" fmla="*/ 549304 w 549778"/>
              <a:gd name="connsiteY14" fmla="*/ 82596 h 133405"/>
              <a:gd name="connsiteX15" fmla="*/ 454054 w 549778"/>
              <a:gd name="connsiteY15" fmla="*/ 54021 h 133405"/>
              <a:gd name="connsiteX16" fmla="*/ 292129 w 549778"/>
              <a:gd name="connsiteY16" fmla="*/ 46 h 133405"/>
              <a:gd name="connsiteX17" fmla="*/ 393729 w 549778"/>
              <a:gd name="connsiteY17" fmla="*/ 44496 h 133405"/>
              <a:gd name="connsiteX18" fmla="*/ 276254 w 549778"/>
              <a:gd name="connsiteY18" fmla="*/ 38146 h 133405"/>
              <a:gd name="connsiteX19" fmla="*/ 117504 w 549778"/>
              <a:gd name="connsiteY19" fmla="*/ 28621 h 133405"/>
              <a:gd name="connsiteX20" fmla="*/ 104804 w 549778"/>
              <a:gd name="connsiteY20" fmla="*/ 25446 h 133405"/>
              <a:gd name="connsiteX21" fmla="*/ 155604 w 549778"/>
              <a:gd name="connsiteY21" fmla="*/ 47671 h 133405"/>
              <a:gd name="connsiteX22" fmla="*/ 88929 w 549778"/>
              <a:gd name="connsiteY22" fmla="*/ 31796 h 133405"/>
              <a:gd name="connsiteX23" fmla="*/ 82579 w 549778"/>
              <a:gd name="connsiteY23" fmla="*/ 31796 h 133405"/>
              <a:gd name="connsiteX24" fmla="*/ 29 w 549778"/>
              <a:gd name="connsiteY24" fmla="*/ 133396 h 13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49778" h="133405">
                <a:moveTo>
                  <a:pt x="29" y="133396"/>
                </a:moveTo>
                <a:cubicBezTo>
                  <a:pt x="-1559" y="134454"/>
                  <a:pt x="61942" y="49258"/>
                  <a:pt x="73054" y="38146"/>
                </a:cubicBezTo>
                <a:cubicBezTo>
                  <a:pt x="84166" y="27034"/>
                  <a:pt x="44479" y="67779"/>
                  <a:pt x="66704" y="66721"/>
                </a:cubicBezTo>
                <a:cubicBezTo>
                  <a:pt x="88929" y="65663"/>
                  <a:pt x="167775" y="35500"/>
                  <a:pt x="206404" y="31796"/>
                </a:cubicBezTo>
                <a:cubicBezTo>
                  <a:pt x="245033" y="28092"/>
                  <a:pt x="292129" y="40792"/>
                  <a:pt x="298479" y="44496"/>
                </a:cubicBezTo>
                <a:cubicBezTo>
                  <a:pt x="304829" y="48200"/>
                  <a:pt x="270962" y="48200"/>
                  <a:pt x="244504" y="54021"/>
                </a:cubicBezTo>
                <a:cubicBezTo>
                  <a:pt x="218046" y="59842"/>
                  <a:pt x="139729" y="79421"/>
                  <a:pt x="139729" y="79421"/>
                </a:cubicBezTo>
                <a:cubicBezTo>
                  <a:pt x="148725" y="77304"/>
                  <a:pt x="258792" y="41850"/>
                  <a:pt x="298479" y="41321"/>
                </a:cubicBezTo>
                <a:cubicBezTo>
                  <a:pt x="338166" y="40792"/>
                  <a:pt x="377854" y="70425"/>
                  <a:pt x="377854" y="76246"/>
                </a:cubicBezTo>
                <a:cubicBezTo>
                  <a:pt x="377854" y="82067"/>
                  <a:pt x="295304" y="75188"/>
                  <a:pt x="298479" y="76246"/>
                </a:cubicBezTo>
                <a:cubicBezTo>
                  <a:pt x="301654" y="77304"/>
                  <a:pt x="381029" y="84183"/>
                  <a:pt x="396904" y="82596"/>
                </a:cubicBezTo>
                <a:cubicBezTo>
                  <a:pt x="412779" y="81008"/>
                  <a:pt x="387379" y="66721"/>
                  <a:pt x="393729" y="66721"/>
                </a:cubicBezTo>
                <a:cubicBezTo>
                  <a:pt x="400079" y="66721"/>
                  <a:pt x="431300" y="86829"/>
                  <a:pt x="435004" y="82596"/>
                </a:cubicBezTo>
                <a:cubicBezTo>
                  <a:pt x="438708" y="78363"/>
                  <a:pt x="396904" y="41321"/>
                  <a:pt x="415954" y="41321"/>
                </a:cubicBezTo>
                <a:cubicBezTo>
                  <a:pt x="435004" y="41321"/>
                  <a:pt x="542954" y="80479"/>
                  <a:pt x="549304" y="82596"/>
                </a:cubicBezTo>
                <a:cubicBezTo>
                  <a:pt x="555654" y="84713"/>
                  <a:pt x="496916" y="67779"/>
                  <a:pt x="454054" y="54021"/>
                </a:cubicBezTo>
                <a:cubicBezTo>
                  <a:pt x="411192" y="40263"/>
                  <a:pt x="302183" y="1633"/>
                  <a:pt x="292129" y="46"/>
                </a:cubicBezTo>
                <a:cubicBezTo>
                  <a:pt x="282075" y="-1541"/>
                  <a:pt x="396375" y="38146"/>
                  <a:pt x="393729" y="44496"/>
                </a:cubicBezTo>
                <a:cubicBezTo>
                  <a:pt x="391083" y="50846"/>
                  <a:pt x="276254" y="38146"/>
                  <a:pt x="276254" y="38146"/>
                </a:cubicBezTo>
                <a:lnTo>
                  <a:pt x="117504" y="28621"/>
                </a:lnTo>
                <a:cubicBezTo>
                  <a:pt x="88929" y="26504"/>
                  <a:pt x="98454" y="22271"/>
                  <a:pt x="104804" y="25446"/>
                </a:cubicBezTo>
                <a:cubicBezTo>
                  <a:pt x="111154" y="28621"/>
                  <a:pt x="158250" y="46613"/>
                  <a:pt x="155604" y="47671"/>
                </a:cubicBezTo>
                <a:cubicBezTo>
                  <a:pt x="152958" y="48729"/>
                  <a:pt x="88929" y="31796"/>
                  <a:pt x="88929" y="31796"/>
                </a:cubicBezTo>
                <a:cubicBezTo>
                  <a:pt x="76758" y="29150"/>
                  <a:pt x="93162" y="19096"/>
                  <a:pt x="82579" y="31796"/>
                </a:cubicBezTo>
                <a:cubicBezTo>
                  <a:pt x="71996" y="44496"/>
                  <a:pt x="1617" y="132338"/>
                  <a:pt x="29" y="13339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a:extLst>
              <a:ext uri="{FF2B5EF4-FFF2-40B4-BE49-F238E27FC236}">
                <a16:creationId xmlns:a16="http://schemas.microsoft.com/office/drawing/2014/main" id="{6CDD6795-9C3E-D401-851D-1C0FD1E0E088}"/>
              </a:ext>
            </a:extLst>
          </p:cNvPr>
          <p:cNvSpPr/>
          <p:nvPr/>
        </p:nvSpPr>
        <p:spPr>
          <a:xfrm>
            <a:off x="2755900" y="3285914"/>
            <a:ext cx="548953" cy="178011"/>
          </a:xfrm>
          <a:custGeom>
            <a:avLst/>
            <a:gdLst>
              <a:gd name="connsiteX0" fmla="*/ 0 w 548953"/>
              <a:gd name="connsiteY0" fmla="*/ 178011 h 178011"/>
              <a:gd name="connsiteX1" fmla="*/ 34925 w 548953"/>
              <a:gd name="connsiteY1" fmla="*/ 82761 h 178011"/>
              <a:gd name="connsiteX2" fmla="*/ 85725 w 548953"/>
              <a:gd name="connsiteY2" fmla="*/ 211 h 178011"/>
              <a:gd name="connsiteX3" fmla="*/ 63500 w 548953"/>
              <a:gd name="connsiteY3" fmla="*/ 57361 h 178011"/>
              <a:gd name="connsiteX4" fmla="*/ 187325 w 548953"/>
              <a:gd name="connsiteY4" fmla="*/ 3386 h 178011"/>
              <a:gd name="connsiteX5" fmla="*/ 168275 w 548953"/>
              <a:gd name="connsiteY5" fmla="*/ 16086 h 178011"/>
              <a:gd name="connsiteX6" fmla="*/ 257175 w 548953"/>
              <a:gd name="connsiteY6" fmla="*/ 38311 h 178011"/>
              <a:gd name="connsiteX7" fmla="*/ 171450 w 548953"/>
              <a:gd name="connsiteY7" fmla="*/ 76411 h 178011"/>
              <a:gd name="connsiteX8" fmla="*/ 269875 w 548953"/>
              <a:gd name="connsiteY8" fmla="*/ 44661 h 178011"/>
              <a:gd name="connsiteX9" fmla="*/ 336550 w 548953"/>
              <a:gd name="connsiteY9" fmla="*/ 25611 h 178011"/>
              <a:gd name="connsiteX10" fmla="*/ 457200 w 548953"/>
              <a:gd name="connsiteY10" fmla="*/ 54186 h 178011"/>
              <a:gd name="connsiteX11" fmla="*/ 434975 w 548953"/>
              <a:gd name="connsiteY11" fmla="*/ 63711 h 178011"/>
              <a:gd name="connsiteX12" fmla="*/ 495300 w 548953"/>
              <a:gd name="connsiteY12" fmla="*/ 111336 h 178011"/>
              <a:gd name="connsiteX13" fmla="*/ 498475 w 548953"/>
              <a:gd name="connsiteY13" fmla="*/ 85936 h 178011"/>
              <a:gd name="connsiteX14" fmla="*/ 523875 w 548953"/>
              <a:gd name="connsiteY14" fmla="*/ 152611 h 178011"/>
              <a:gd name="connsiteX15" fmla="*/ 536575 w 548953"/>
              <a:gd name="connsiteY15" fmla="*/ 101811 h 178011"/>
              <a:gd name="connsiteX16" fmla="*/ 546100 w 548953"/>
              <a:gd name="connsiteY16" fmla="*/ 66886 h 178011"/>
              <a:gd name="connsiteX17" fmla="*/ 482600 w 548953"/>
              <a:gd name="connsiteY17" fmla="*/ 63711 h 178011"/>
              <a:gd name="connsiteX18" fmla="*/ 428625 w 548953"/>
              <a:gd name="connsiteY18" fmla="*/ 22436 h 178011"/>
              <a:gd name="connsiteX19" fmla="*/ 546100 w 548953"/>
              <a:gd name="connsiteY19" fmla="*/ 92286 h 178011"/>
              <a:gd name="connsiteX20" fmla="*/ 469900 w 548953"/>
              <a:gd name="connsiteY20" fmla="*/ 73236 h 178011"/>
              <a:gd name="connsiteX21" fmla="*/ 260350 w 548953"/>
              <a:gd name="connsiteY21" fmla="*/ 25611 h 178011"/>
              <a:gd name="connsiteX22" fmla="*/ 82550 w 548953"/>
              <a:gd name="connsiteY22" fmla="*/ 54186 h 178011"/>
              <a:gd name="connsiteX23" fmla="*/ 95250 w 548953"/>
              <a:gd name="connsiteY23" fmla="*/ 38311 h 178011"/>
              <a:gd name="connsiteX24" fmla="*/ 0 w 548953"/>
              <a:gd name="connsiteY24" fmla="*/ 178011 h 17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48953" h="178011">
                <a:moveTo>
                  <a:pt x="0" y="178011"/>
                </a:moveTo>
                <a:cubicBezTo>
                  <a:pt x="10318" y="145202"/>
                  <a:pt x="20637" y="112394"/>
                  <a:pt x="34925" y="82761"/>
                </a:cubicBezTo>
                <a:cubicBezTo>
                  <a:pt x="49213" y="53128"/>
                  <a:pt x="80963" y="4444"/>
                  <a:pt x="85725" y="211"/>
                </a:cubicBezTo>
                <a:cubicBezTo>
                  <a:pt x="90487" y="-4022"/>
                  <a:pt x="46567" y="56832"/>
                  <a:pt x="63500" y="57361"/>
                </a:cubicBezTo>
                <a:cubicBezTo>
                  <a:pt x="80433" y="57890"/>
                  <a:pt x="169863" y="10265"/>
                  <a:pt x="187325" y="3386"/>
                </a:cubicBezTo>
                <a:cubicBezTo>
                  <a:pt x="204787" y="-3493"/>
                  <a:pt x="156633" y="10265"/>
                  <a:pt x="168275" y="16086"/>
                </a:cubicBezTo>
                <a:cubicBezTo>
                  <a:pt x="179917" y="21907"/>
                  <a:pt x="256646" y="28257"/>
                  <a:pt x="257175" y="38311"/>
                </a:cubicBezTo>
                <a:cubicBezTo>
                  <a:pt x="257704" y="48365"/>
                  <a:pt x="169333" y="75353"/>
                  <a:pt x="171450" y="76411"/>
                </a:cubicBezTo>
                <a:cubicBezTo>
                  <a:pt x="173567" y="77469"/>
                  <a:pt x="242358" y="53128"/>
                  <a:pt x="269875" y="44661"/>
                </a:cubicBezTo>
                <a:cubicBezTo>
                  <a:pt x="297392" y="36194"/>
                  <a:pt x="305329" y="24024"/>
                  <a:pt x="336550" y="25611"/>
                </a:cubicBezTo>
                <a:cubicBezTo>
                  <a:pt x="367771" y="27198"/>
                  <a:pt x="440796" y="47836"/>
                  <a:pt x="457200" y="54186"/>
                </a:cubicBezTo>
                <a:cubicBezTo>
                  <a:pt x="473604" y="60536"/>
                  <a:pt x="428625" y="54186"/>
                  <a:pt x="434975" y="63711"/>
                </a:cubicBezTo>
                <a:cubicBezTo>
                  <a:pt x="441325" y="73236"/>
                  <a:pt x="484717" y="107632"/>
                  <a:pt x="495300" y="111336"/>
                </a:cubicBezTo>
                <a:cubicBezTo>
                  <a:pt x="505883" y="115040"/>
                  <a:pt x="493713" y="79057"/>
                  <a:pt x="498475" y="85936"/>
                </a:cubicBezTo>
                <a:cubicBezTo>
                  <a:pt x="503237" y="92815"/>
                  <a:pt x="517525" y="149965"/>
                  <a:pt x="523875" y="152611"/>
                </a:cubicBezTo>
                <a:cubicBezTo>
                  <a:pt x="530225" y="155257"/>
                  <a:pt x="532871" y="116098"/>
                  <a:pt x="536575" y="101811"/>
                </a:cubicBezTo>
                <a:cubicBezTo>
                  <a:pt x="540279" y="87524"/>
                  <a:pt x="555096" y="73236"/>
                  <a:pt x="546100" y="66886"/>
                </a:cubicBezTo>
                <a:cubicBezTo>
                  <a:pt x="537104" y="60536"/>
                  <a:pt x="502179" y="71119"/>
                  <a:pt x="482600" y="63711"/>
                </a:cubicBezTo>
                <a:cubicBezTo>
                  <a:pt x="463021" y="56303"/>
                  <a:pt x="418042" y="17673"/>
                  <a:pt x="428625" y="22436"/>
                </a:cubicBezTo>
                <a:cubicBezTo>
                  <a:pt x="439208" y="27198"/>
                  <a:pt x="539221" y="83819"/>
                  <a:pt x="546100" y="92286"/>
                </a:cubicBezTo>
                <a:cubicBezTo>
                  <a:pt x="552979" y="100753"/>
                  <a:pt x="469900" y="73236"/>
                  <a:pt x="469900" y="73236"/>
                </a:cubicBezTo>
                <a:cubicBezTo>
                  <a:pt x="422275" y="62124"/>
                  <a:pt x="324908" y="28786"/>
                  <a:pt x="260350" y="25611"/>
                </a:cubicBezTo>
                <a:cubicBezTo>
                  <a:pt x="195792" y="22436"/>
                  <a:pt x="82550" y="54186"/>
                  <a:pt x="82550" y="54186"/>
                </a:cubicBezTo>
                <a:cubicBezTo>
                  <a:pt x="55033" y="56303"/>
                  <a:pt x="95250" y="38311"/>
                  <a:pt x="95250" y="38311"/>
                </a:cubicBezTo>
                <a:lnTo>
                  <a:pt x="0" y="178011"/>
                </a:ln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リーフォーム 21">
            <a:extLst>
              <a:ext uri="{FF2B5EF4-FFF2-40B4-BE49-F238E27FC236}">
                <a16:creationId xmlns:a16="http://schemas.microsoft.com/office/drawing/2014/main" id="{FD830ABB-7B12-BC8A-7E81-4D914C6D14BD}"/>
              </a:ext>
            </a:extLst>
          </p:cNvPr>
          <p:cNvSpPr/>
          <p:nvPr/>
        </p:nvSpPr>
        <p:spPr>
          <a:xfrm>
            <a:off x="3850960" y="3530245"/>
            <a:ext cx="497697" cy="203597"/>
          </a:xfrm>
          <a:custGeom>
            <a:avLst/>
            <a:gdLst>
              <a:gd name="connsiteX0" fmla="*/ 315 w 497697"/>
              <a:gd name="connsiteY0" fmla="*/ 203555 h 203597"/>
              <a:gd name="connsiteX1" fmla="*/ 127315 w 497697"/>
              <a:gd name="connsiteY1" fmla="*/ 57505 h 203597"/>
              <a:gd name="connsiteX2" fmla="*/ 111440 w 497697"/>
              <a:gd name="connsiteY2" fmla="*/ 76555 h 203597"/>
              <a:gd name="connsiteX3" fmla="*/ 197165 w 497697"/>
              <a:gd name="connsiteY3" fmla="*/ 355 h 203597"/>
              <a:gd name="connsiteX4" fmla="*/ 146365 w 497697"/>
              <a:gd name="connsiteY4" fmla="*/ 47980 h 203597"/>
              <a:gd name="connsiteX5" fmla="*/ 124140 w 497697"/>
              <a:gd name="connsiteY5" fmla="*/ 47980 h 203597"/>
              <a:gd name="connsiteX6" fmla="*/ 254315 w 497697"/>
              <a:gd name="connsiteY6" fmla="*/ 16230 h 203597"/>
              <a:gd name="connsiteX7" fmla="*/ 343215 w 497697"/>
              <a:gd name="connsiteY7" fmla="*/ 16230 h 203597"/>
              <a:gd name="connsiteX8" fmla="*/ 362265 w 497697"/>
              <a:gd name="connsiteY8" fmla="*/ 44805 h 203597"/>
              <a:gd name="connsiteX9" fmla="*/ 495615 w 497697"/>
              <a:gd name="connsiteY9" fmla="*/ 121005 h 203597"/>
              <a:gd name="connsiteX10" fmla="*/ 435290 w 497697"/>
              <a:gd name="connsiteY10" fmla="*/ 54330 h 203597"/>
              <a:gd name="connsiteX11" fmla="*/ 324165 w 497697"/>
              <a:gd name="connsiteY11" fmla="*/ 25755 h 203597"/>
              <a:gd name="connsiteX12" fmla="*/ 168590 w 497697"/>
              <a:gd name="connsiteY12" fmla="*/ 44805 h 203597"/>
              <a:gd name="connsiteX13" fmla="*/ 162240 w 497697"/>
              <a:gd name="connsiteY13" fmla="*/ 22580 h 203597"/>
              <a:gd name="connsiteX14" fmla="*/ 38415 w 497697"/>
              <a:gd name="connsiteY14" fmla="*/ 114655 h 203597"/>
              <a:gd name="connsiteX15" fmla="*/ 89215 w 497697"/>
              <a:gd name="connsiteY15" fmla="*/ 73380 h 203597"/>
              <a:gd name="connsiteX16" fmla="*/ 315 w 497697"/>
              <a:gd name="connsiteY16" fmla="*/ 203555 h 20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7697" h="203597">
                <a:moveTo>
                  <a:pt x="315" y="203555"/>
                </a:moveTo>
                <a:cubicBezTo>
                  <a:pt x="6665" y="200909"/>
                  <a:pt x="127315" y="57505"/>
                  <a:pt x="127315" y="57505"/>
                </a:cubicBezTo>
                <a:cubicBezTo>
                  <a:pt x="145836" y="36338"/>
                  <a:pt x="99798" y="86080"/>
                  <a:pt x="111440" y="76555"/>
                </a:cubicBezTo>
                <a:cubicBezTo>
                  <a:pt x="123082" y="67030"/>
                  <a:pt x="191344" y="5117"/>
                  <a:pt x="197165" y="355"/>
                </a:cubicBezTo>
                <a:cubicBezTo>
                  <a:pt x="202986" y="-4407"/>
                  <a:pt x="158536" y="40043"/>
                  <a:pt x="146365" y="47980"/>
                </a:cubicBezTo>
                <a:cubicBezTo>
                  <a:pt x="134194" y="55917"/>
                  <a:pt x="106148" y="53272"/>
                  <a:pt x="124140" y="47980"/>
                </a:cubicBezTo>
                <a:cubicBezTo>
                  <a:pt x="142132" y="42688"/>
                  <a:pt x="217802" y="21522"/>
                  <a:pt x="254315" y="16230"/>
                </a:cubicBezTo>
                <a:cubicBezTo>
                  <a:pt x="290828" y="10938"/>
                  <a:pt x="325223" y="11467"/>
                  <a:pt x="343215" y="16230"/>
                </a:cubicBezTo>
                <a:cubicBezTo>
                  <a:pt x="361207" y="20992"/>
                  <a:pt x="336865" y="27342"/>
                  <a:pt x="362265" y="44805"/>
                </a:cubicBezTo>
                <a:cubicBezTo>
                  <a:pt x="387665" y="62268"/>
                  <a:pt x="483444" y="119418"/>
                  <a:pt x="495615" y="121005"/>
                </a:cubicBezTo>
                <a:cubicBezTo>
                  <a:pt x="507786" y="122592"/>
                  <a:pt x="463865" y="70205"/>
                  <a:pt x="435290" y="54330"/>
                </a:cubicBezTo>
                <a:cubicBezTo>
                  <a:pt x="406715" y="38455"/>
                  <a:pt x="368615" y="27342"/>
                  <a:pt x="324165" y="25755"/>
                </a:cubicBezTo>
                <a:cubicBezTo>
                  <a:pt x="279715" y="24167"/>
                  <a:pt x="195577" y="45334"/>
                  <a:pt x="168590" y="44805"/>
                </a:cubicBezTo>
                <a:cubicBezTo>
                  <a:pt x="141603" y="44276"/>
                  <a:pt x="183936" y="10938"/>
                  <a:pt x="162240" y="22580"/>
                </a:cubicBezTo>
                <a:cubicBezTo>
                  <a:pt x="140544" y="34222"/>
                  <a:pt x="50586" y="106188"/>
                  <a:pt x="38415" y="114655"/>
                </a:cubicBezTo>
                <a:cubicBezTo>
                  <a:pt x="26244" y="123122"/>
                  <a:pt x="92919" y="62797"/>
                  <a:pt x="89215" y="73380"/>
                </a:cubicBezTo>
                <a:cubicBezTo>
                  <a:pt x="85511" y="83963"/>
                  <a:pt x="-6035" y="206201"/>
                  <a:pt x="315" y="20355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a:extLst>
              <a:ext uri="{FF2B5EF4-FFF2-40B4-BE49-F238E27FC236}">
                <a16:creationId xmlns:a16="http://schemas.microsoft.com/office/drawing/2014/main" id="{3E427093-B31F-F8C1-F7B5-940CE7C27512}"/>
              </a:ext>
            </a:extLst>
          </p:cNvPr>
          <p:cNvSpPr/>
          <p:nvPr/>
        </p:nvSpPr>
        <p:spPr>
          <a:xfrm>
            <a:off x="3925804" y="3578214"/>
            <a:ext cx="74077" cy="140573"/>
          </a:xfrm>
          <a:custGeom>
            <a:avLst/>
            <a:gdLst>
              <a:gd name="connsiteX0" fmla="*/ 68346 w 74077"/>
              <a:gd name="connsiteY0" fmla="*/ 11 h 140573"/>
              <a:gd name="connsiteX1" fmla="*/ 23896 w 74077"/>
              <a:gd name="connsiteY1" fmla="*/ 73036 h 140573"/>
              <a:gd name="connsiteX2" fmla="*/ 17546 w 74077"/>
              <a:gd name="connsiteY2" fmla="*/ 88911 h 140573"/>
              <a:gd name="connsiteX3" fmla="*/ 71521 w 74077"/>
              <a:gd name="connsiteY3" fmla="*/ 139711 h 140573"/>
              <a:gd name="connsiteX4" fmla="*/ 58821 w 74077"/>
              <a:gd name="connsiteY4" fmla="*/ 120661 h 140573"/>
              <a:gd name="connsiteX5" fmla="*/ 1671 w 74077"/>
              <a:gd name="connsiteY5" fmla="*/ 117486 h 140573"/>
              <a:gd name="connsiteX6" fmla="*/ 14371 w 74077"/>
              <a:gd name="connsiteY6" fmla="*/ 114311 h 140573"/>
              <a:gd name="connsiteX7" fmla="*/ 4846 w 74077"/>
              <a:gd name="connsiteY7" fmla="*/ 79386 h 140573"/>
              <a:gd name="connsiteX8" fmla="*/ 68346 w 74077"/>
              <a:gd name="connsiteY8" fmla="*/ 11 h 140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077" h="140573">
                <a:moveTo>
                  <a:pt x="68346" y="11"/>
                </a:moveTo>
                <a:cubicBezTo>
                  <a:pt x="71521" y="-1047"/>
                  <a:pt x="23896" y="73036"/>
                  <a:pt x="23896" y="73036"/>
                </a:cubicBezTo>
                <a:cubicBezTo>
                  <a:pt x="15429" y="87853"/>
                  <a:pt x="9608" y="77799"/>
                  <a:pt x="17546" y="88911"/>
                </a:cubicBezTo>
                <a:cubicBezTo>
                  <a:pt x="25483" y="100024"/>
                  <a:pt x="71521" y="139711"/>
                  <a:pt x="71521" y="139711"/>
                </a:cubicBezTo>
                <a:cubicBezTo>
                  <a:pt x="78400" y="145003"/>
                  <a:pt x="70463" y="124365"/>
                  <a:pt x="58821" y="120661"/>
                </a:cubicBezTo>
                <a:cubicBezTo>
                  <a:pt x="47179" y="116957"/>
                  <a:pt x="1671" y="117486"/>
                  <a:pt x="1671" y="117486"/>
                </a:cubicBezTo>
                <a:cubicBezTo>
                  <a:pt x="-5737" y="116428"/>
                  <a:pt x="13842" y="120661"/>
                  <a:pt x="14371" y="114311"/>
                </a:cubicBezTo>
                <a:cubicBezTo>
                  <a:pt x="14900" y="107961"/>
                  <a:pt x="-2033" y="93674"/>
                  <a:pt x="4846" y="79386"/>
                </a:cubicBezTo>
                <a:cubicBezTo>
                  <a:pt x="11725" y="65099"/>
                  <a:pt x="65171" y="1069"/>
                  <a:pt x="68346" y="1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23">
            <a:extLst>
              <a:ext uri="{FF2B5EF4-FFF2-40B4-BE49-F238E27FC236}">
                <a16:creationId xmlns:a16="http://schemas.microsoft.com/office/drawing/2014/main" id="{CFF77831-7087-66D7-8493-12DABEBE18A6}"/>
              </a:ext>
            </a:extLst>
          </p:cNvPr>
          <p:cNvSpPr/>
          <p:nvPr/>
        </p:nvSpPr>
        <p:spPr>
          <a:xfrm>
            <a:off x="3978865" y="3527008"/>
            <a:ext cx="250375" cy="63945"/>
          </a:xfrm>
          <a:custGeom>
            <a:avLst/>
            <a:gdLst>
              <a:gd name="connsiteX0" fmla="*/ 2585 w 250375"/>
              <a:gd name="connsiteY0" fmla="*/ 63917 h 63945"/>
              <a:gd name="connsiteX1" fmla="*/ 180385 w 250375"/>
              <a:gd name="connsiteY1" fmla="*/ 25817 h 63945"/>
              <a:gd name="connsiteX2" fmla="*/ 135935 w 250375"/>
              <a:gd name="connsiteY2" fmla="*/ 3592 h 63945"/>
              <a:gd name="connsiteX3" fmla="*/ 250235 w 250375"/>
              <a:gd name="connsiteY3" fmla="*/ 32167 h 63945"/>
              <a:gd name="connsiteX4" fmla="*/ 158160 w 250375"/>
              <a:gd name="connsiteY4" fmla="*/ 9942 h 63945"/>
              <a:gd name="connsiteX5" fmla="*/ 97835 w 250375"/>
              <a:gd name="connsiteY5" fmla="*/ 417 h 63945"/>
              <a:gd name="connsiteX6" fmla="*/ 110535 w 250375"/>
              <a:gd name="connsiteY6" fmla="*/ 22642 h 63945"/>
              <a:gd name="connsiteX7" fmla="*/ 75610 w 250375"/>
              <a:gd name="connsiteY7" fmla="*/ 32167 h 63945"/>
              <a:gd name="connsiteX8" fmla="*/ 2585 w 250375"/>
              <a:gd name="connsiteY8" fmla="*/ 63917 h 6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375" h="63945">
                <a:moveTo>
                  <a:pt x="2585" y="63917"/>
                </a:moveTo>
                <a:cubicBezTo>
                  <a:pt x="20047" y="62859"/>
                  <a:pt x="158160" y="35871"/>
                  <a:pt x="180385" y="25817"/>
                </a:cubicBezTo>
                <a:cubicBezTo>
                  <a:pt x="202610" y="15763"/>
                  <a:pt x="124293" y="2534"/>
                  <a:pt x="135935" y="3592"/>
                </a:cubicBezTo>
                <a:cubicBezTo>
                  <a:pt x="147577" y="4650"/>
                  <a:pt x="246531" y="31109"/>
                  <a:pt x="250235" y="32167"/>
                </a:cubicBezTo>
                <a:cubicBezTo>
                  <a:pt x="253939" y="33225"/>
                  <a:pt x="183560" y="15234"/>
                  <a:pt x="158160" y="9942"/>
                </a:cubicBezTo>
                <a:cubicBezTo>
                  <a:pt x="132760" y="4650"/>
                  <a:pt x="105772" y="-1700"/>
                  <a:pt x="97835" y="417"/>
                </a:cubicBezTo>
                <a:cubicBezTo>
                  <a:pt x="89898" y="2534"/>
                  <a:pt x="114239" y="17350"/>
                  <a:pt x="110535" y="22642"/>
                </a:cubicBezTo>
                <a:cubicBezTo>
                  <a:pt x="106831" y="27934"/>
                  <a:pt x="89897" y="27934"/>
                  <a:pt x="75610" y="32167"/>
                </a:cubicBezTo>
                <a:cubicBezTo>
                  <a:pt x="61323" y="36400"/>
                  <a:pt x="-14877" y="64975"/>
                  <a:pt x="2585" y="639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a:extLst>
              <a:ext uri="{FF2B5EF4-FFF2-40B4-BE49-F238E27FC236}">
                <a16:creationId xmlns:a16="http://schemas.microsoft.com/office/drawing/2014/main" id="{856781F9-B6D2-C5D5-6A8E-017C8D480170}"/>
              </a:ext>
            </a:extLst>
          </p:cNvPr>
          <p:cNvSpPr/>
          <p:nvPr/>
        </p:nvSpPr>
        <p:spPr>
          <a:xfrm>
            <a:off x="4082981" y="3546343"/>
            <a:ext cx="280727" cy="171582"/>
          </a:xfrm>
          <a:custGeom>
            <a:avLst/>
            <a:gdLst>
              <a:gd name="connsiteX0" fmla="*/ 69 w 280727"/>
              <a:gd name="connsiteY0" fmla="*/ 50932 h 171582"/>
              <a:gd name="connsiteX1" fmla="*/ 98494 w 280727"/>
              <a:gd name="connsiteY1" fmla="*/ 63632 h 171582"/>
              <a:gd name="connsiteX2" fmla="*/ 146119 w 280727"/>
              <a:gd name="connsiteY2" fmla="*/ 108082 h 171582"/>
              <a:gd name="connsiteX3" fmla="*/ 120719 w 280727"/>
              <a:gd name="connsiteY3" fmla="*/ 123957 h 171582"/>
              <a:gd name="connsiteX4" fmla="*/ 184219 w 280727"/>
              <a:gd name="connsiteY4" fmla="*/ 136657 h 171582"/>
              <a:gd name="connsiteX5" fmla="*/ 219144 w 280727"/>
              <a:gd name="connsiteY5" fmla="*/ 171582 h 171582"/>
              <a:gd name="connsiteX6" fmla="*/ 200094 w 280727"/>
              <a:gd name="connsiteY6" fmla="*/ 136657 h 171582"/>
              <a:gd name="connsiteX7" fmla="*/ 279469 w 280727"/>
              <a:gd name="connsiteY7" fmla="*/ 133482 h 171582"/>
              <a:gd name="connsiteX8" fmla="*/ 250894 w 280727"/>
              <a:gd name="connsiteY8" fmla="*/ 127132 h 171582"/>
              <a:gd name="connsiteX9" fmla="*/ 196919 w 280727"/>
              <a:gd name="connsiteY9" fmla="*/ 114432 h 171582"/>
              <a:gd name="connsiteX10" fmla="*/ 133419 w 280727"/>
              <a:gd name="connsiteY10" fmla="*/ 54107 h 171582"/>
              <a:gd name="connsiteX11" fmla="*/ 69919 w 280727"/>
              <a:gd name="connsiteY11" fmla="*/ 132 h 171582"/>
              <a:gd name="connsiteX12" fmla="*/ 158819 w 280727"/>
              <a:gd name="connsiteY12" fmla="*/ 69982 h 171582"/>
              <a:gd name="connsiteX13" fmla="*/ 174694 w 280727"/>
              <a:gd name="connsiteY13" fmla="*/ 98557 h 171582"/>
              <a:gd name="connsiteX14" fmla="*/ 92144 w 280727"/>
              <a:gd name="connsiteY14" fmla="*/ 38232 h 171582"/>
              <a:gd name="connsiteX15" fmla="*/ 82619 w 280727"/>
              <a:gd name="connsiteY15" fmla="*/ 54107 h 171582"/>
              <a:gd name="connsiteX16" fmla="*/ 69 w 280727"/>
              <a:gd name="connsiteY16" fmla="*/ 50932 h 171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727" h="171582">
                <a:moveTo>
                  <a:pt x="69" y="50932"/>
                </a:moveTo>
                <a:cubicBezTo>
                  <a:pt x="2715" y="52520"/>
                  <a:pt x="74152" y="54107"/>
                  <a:pt x="98494" y="63632"/>
                </a:cubicBezTo>
                <a:cubicBezTo>
                  <a:pt x="122836" y="73157"/>
                  <a:pt x="142415" y="98028"/>
                  <a:pt x="146119" y="108082"/>
                </a:cubicBezTo>
                <a:cubicBezTo>
                  <a:pt x="149823" y="118136"/>
                  <a:pt x="114369" y="119195"/>
                  <a:pt x="120719" y="123957"/>
                </a:cubicBezTo>
                <a:cubicBezTo>
                  <a:pt x="127069" y="128719"/>
                  <a:pt x="167815" y="128720"/>
                  <a:pt x="184219" y="136657"/>
                </a:cubicBezTo>
                <a:cubicBezTo>
                  <a:pt x="200623" y="144595"/>
                  <a:pt x="216498" y="171582"/>
                  <a:pt x="219144" y="171582"/>
                </a:cubicBezTo>
                <a:cubicBezTo>
                  <a:pt x="221790" y="171582"/>
                  <a:pt x="190040" y="143007"/>
                  <a:pt x="200094" y="136657"/>
                </a:cubicBezTo>
                <a:cubicBezTo>
                  <a:pt x="210148" y="130307"/>
                  <a:pt x="271002" y="135069"/>
                  <a:pt x="279469" y="133482"/>
                </a:cubicBezTo>
                <a:cubicBezTo>
                  <a:pt x="287936" y="131895"/>
                  <a:pt x="250894" y="127132"/>
                  <a:pt x="250894" y="127132"/>
                </a:cubicBezTo>
                <a:cubicBezTo>
                  <a:pt x="237136" y="123957"/>
                  <a:pt x="216498" y="126603"/>
                  <a:pt x="196919" y="114432"/>
                </a:cubicBezTo>
                <a:cubicBezTo>
                  <a:pt x="177340" y="102261"/>
                  <a:pt x="154585" y="73157"/>
                  <a:pt x="133419" y="54107"/>
                </a:cubicBezTo>
                <a:cubicBezTo>
                  <a:pt x="112253" y="35057"/>
                  <a:pt x="65686" y="-2514"/>
                  <a:pt x="69919" y="132"/>
                </a:cubicBezTo>
                <a:cubicBezTo>
                  <a:pt x="74152" y="2778"/>
                  <a:pt x="141357" y="53578"/>
                  <a:pt x="158819" y="69982"/>
                </a:cubicBezTo>
                <a:cubicBezTo>
                  <a:pt x="176282" y="86386"/>
                  <a:pt x="185807" y="103849"/>
                  <a:pt x="174694" y="98557"/>
                </a:cubicBezTo>
                <a:cubicBezTo>
                  <a:pt x="163582" y="93265"/>
                  <a:pt x="107490" y="45640"/>
                  <a:pt x="92144" y="38232"/>
                </a:cubicBezTo>
                <a:cubicBezTo>
                  <a:pt x="76798" y="30824"/>
                  <a:pt x="94261" y="50932"/>
                  <a:pt x="82619" y="54107"/>
                </a:cubicBezTo>
                <a:cubicBezTo>
                  <a:pt x="70977" y="57282"/>
                  <a:pt x="-2577" y="49344"/>
                  <a:pt x="69" y="5093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25">
            <a:extLst>
              <a:ext uri="{FF2B5EF4-FFF2-40B4-BE49-F238E27FC236}">
                <a16:creationId xmlns:a16="http://schemas.microsoft.com/office/drawing/2014/main" id="{ECA54CB9-FE34-9247-802C-11673BCBD90B}"/>
              </a:ext>
            </a:extLst>
          </p:cNvPr>
          <p:cNvSpPr/>
          <p:nvPr/>
        </p:nvSpPr>
        <p:spPr>
          <a:xfrm>
            <a:off x="3955528" y="3539802"/>
            <a:ext cx="401199" cy="133195"/>
          </a:xfrm>
          <a:custGeom>
            <a:avLst/>
            <a:gdLst>
              <a:gd name="connsiteX0" fmla="*/ 522 w 401199"/>
              <a:gd name="connsiteY0" fmla="*/ 60648 h 133195"/>
              <a:gd name="connsiteX1" fmla="*/ 149747 w 401199"/>
              <a:gd name="connsiteY1" fmla="*/ 51123 h 133195"/>
              <a:gd name="connsiteX2" fmla="*/ 213247 w 401199"/>
              <a:gd name="connsiteY2" fmla="*/ 60648 h 133195"/>
              <a:gd name="connsiteX3" fmla="*/ 210072 w 401199"/>
              <a:gd name="connsiteY3" fmla="*/ 35248 h 133195"/>
              <a:gd name="connsiteX4" fmla="*/ 264047 w 401199"/>
              <a:gd name="connsiteY4" fmla="*/ 92398 h 133195"/>
              <a:gd name="connsiteX5" fmla="*/ 257697 w 401199"/>
              <a:gd name="connsiteY5" fmla="*/ 76523 h 133195"/>
              <a:gd name="connsiteX6" fmla="*/ 346597 w 401199"/>
              <a:gd name="connsiteY6" fmla="*/ 120973 h 133195"/>
              <a:gd name="connsiteX7" fmla="*/ 400572 w 401199"/>
              <a:gd name="connsiteY7" fmla="*/ 130498 h 133195"/>
              <a:gd name="connsiteX8" fmla="*/ 311672 w 401199"/>
              <a:gd name="connsiteY8" fmla="*/ 79698 h 133195"/>
              <a:gd name="connsiteX9" fmla="*/ 165622 w 401199"/>
              <a:gd name="connsiteY9" fmla="*/ 323 h 133195"/>
              <a:gd name="connsiteX10" fmla="*/ 244997 w 401199"/>
              <a:gd name="connsiteY10" fmla="*/ 51123 h 133195"/>
              <a:gd name="connsiteX11" fmla="*/ 165622 w 401199"/>
              <a:gd name="connsiteY11" fmla="*/ 38423 h 133195"/>
              <a:gd name="connsiteX12" fmla="*/ 124347 w 401199"/>
              <a:gd name="connsiteY12" fmla="*/ 28898 h 133195"/>
              <a:gd name="connsiteX13" fmla="*/ 206897 w 401199"/>
              <a:gd name="connsiteY13" fmla="*/ 57473 h 133195"/>
              <a:gd name="connsiteX14" fmla="*/ 522 w 401199"/>
              <a:gd name="connsiteY14" fmla="*/ 60648 h 133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1199" h="133195">
                <a:moveTo>
                  <a:pt x="522" y="60648"/>
                </a:moveTo>
                <a:cubicBezTo>
                  <a:pt x="-9003" y="59590"/>
                  <a:pt x="114293" y="51123"/>
                  <a:pt x="149747" y="51123"/>
                </a:cubicBezTo>
                <a:cubicBezTo>
                  <a:pt x="185201" y="51123"/>
                  <a:pt x="203193" y="63294"/>
                  <a:pt x="213247" y="60648"/>
                </a:cubicBezTo>
                <a:cubicBezTo>
                  <a:pt x="223301" y="58002"/>
                  <a:pt x="201605" y="29956"/>
                  <a:pt x="210072" y="35248"/>
                </a:cubicBezTo>
                <a:cubicBezTo>
                  <a:pt x="218539" y="40540"/>
                  <a:pt x="256109" y="85519"/>
                  <a:pt x="264047" y="92398"/>
                </a:cubicBezTo>
                <a:cubicBezTo>
                  <a:pt x="271985" y="99277"/>
                  <a:pt x="243939" y="71761"/>
                  <a:pt x="257697" y="76523"/>
                </a:cubicBezTo>
                <a:cubicBezTo>
                  <a:pt x="271455" y="81285"/>
                  <a:pt x="322785" y="111977"/>
                  <a:pt x="346597" y="120973"/>
                </a:cubicBezTo>
                <a:cubicBezTo>
                  <a:pt x="370409" y="129969"/>
                  <a:pt x="406393" y="137377"/>
                  <a:pt x="400572" y="130498"/>
                </a:cubicBezTo>
                <a:cubicBezTo>
                  <a:pt x="394751" y="123619"/>
                  <a:pt x="350830" y="101394"/>
                  <a:pt x="311672" y="79698"/>
                </a:cubicBezTo>
                <a:cubicBezTo>
                  <a:pt x="272514" y="58002"/>
                  <a:pt x="176734" y="5085"/>
                  <a:pt x="165622" y="323"/>
                </a:cubicBezTo>
                <a:cubicBezTo>
                  <a:pt x="154510" y="-4439"/>
                  <a:pt x="244997" y="44773"/>
                  <a:pt x="244997" y="51123"/>
                </a:cubicBezTo>
                <a:cubicBezTo>
                  <a:pt x="244997" y="57473"/>
                  <a:pt x="185730" y="42127"/>
                  <a:pt x="165622" y="38423"/>
                </a:cubicBezTo>
                <a:cubicBezTo>
                  <a:pt x="145514" y="34719"/>
                  <a:pt x="117468" y="25723"/>
                  <a:pt x="124347" y="28898"/>
                </a:cubicBezTo>
                <a:cubicBezTo>
                  <a:pt x="131226" y="32073"/>
                  <a:pt x="222243" y="53769"/>
                  <a:pt x="206897" y="57473"/>
                </a:cubicBezTo>
                <a:cubicBezTo>
                  <a:pt x="191551" y="61177"/>
                  <a:pt x="10047" y="61706"/>
                  <a:pt x="522" y="6064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リーフォーム 26">
            <a:extLst>
              <a:ext uri="{FF2B5EF4-FFF2-40B4-BE49-F238E27FC236}">
                <a16:creationId xmlns:a16="http://schemas.microsoft.com/office/drawing/2014/main" id="{9F48A522-DE3D-273F-5812-6FE732EF7224}"/>
              </a:ext>
            </a:extLst>
          </p:cNvPr>
          <p:cNvSpPr/>
          <p:nvPr/>
        </p:nvSpPr>
        <p:spPr>
          <a:xfrm>
            <a:off x="3882540" y="3644894"/>
            <a:ext cx="404056" cy="80934"/>
          </a:xfrm>
          <a:custGeom>
            <a:avLst/>
            <a:gdLst>
              <a:gd name="connsiteX0" fmla="*/ 3660 w 404056"/>
              <a:gd name="connsiteY0" fmla="*/ 47631 h 80934"/>
              <a:gd name="connsiteX1" fmla="*/ 232260 w 404056"/>
              <a:gd name="connsiteY1" fmla="*/ 76206 h 80934"/>
              <a:gd name="connsiteX2" fmla="*/ 181460 w 404056"/>
              <a:gd name="connsiteY2" fmla="*/ 79381 h 80934"/>
              <a:gd name="connsiteX3" fmla="*/ 340210 w 404056"/>
              <a:gd name="connsiteY3" fmla="*/ 60331 h 80934"/>
              <a:gd name="connsiteX4" fmla="*/ 321160 w 404056"/>
              <a:gd name="connsiteY4" fmla="*/ 41281 h 80934"/>
              <a:gd name="connsiteX5" fmla="*/ 333860 w 404056"/>
              <a:gd name="connsiteY5" fmla="*/ 6 h 80934"/>
              <a:gd name="connsiteX6" fmla="*/ 368785 w 404056"/>
              <a:gd name="connsiteY6" fmla="*/ 44456 h 80934"/>
              <a:gd name="connsiteX7" fmla="*/ 403710 w 404056"/>
              <a:gd name="connsiteY7" fmla="*/ 47631 h 80934"/>
              <a:gd name="connsiteX8" fmla="*/ 346560 w 404056"/>
              <a:gd name="connsiteY8" fmla="*/ 50806 h 80934"/>
              <a:gd name="connsiteX9" fmla="*/ 162410 w 404056"/>
              <a:gd name="connsiteY9" fmla="*/ 57156 h 80934"/>
              <a:gd name="connsiteX10" fmla="*/ 216385 w 404056"/>
              <a:gd name="connsiteY10" fmla="*/ 66681 h 80934"/>
              <a:gd name="connsiteX11" fmla="*/ 124310 w 404056"/>
              <a:gd name="connsiteY11" fmla="*/ 57156 h 80934"/>
              <a:gd name="connsiteX12" fmla="*/ 92560 w 404056"/>
              <a:gd name="connsiteY12" fmla="*/ 69856 h 80934"/>
              <a:gd name="connsiteX13" fmla="*/ 3660 w 404056"/>
              <a:gd name="connsiteY13" fmla="*/ 47631 h 80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4056" h="80934">
                <a:moveTo>
                  <a:pt x="3660" y="47631"/>
                </a:moveTo>
                <a:cubicBezTo>
                  <a:pt x="26943" y="48689"/>
                  <a:pt x="202627" y="70914"/>
                  <a:pt x="232260" y="76206"/>
                </a:cubicBezTo>
                <a:cubicBezTo>
                  <a:pt x="261893" y="81498"/>
                  <a:pt x="163468" y="82027"/>
                  <a:pt x="181460" y="79381"/>
                </a:cubicBezTo>
                <a:cubicBezTo>
                  <a:pt x="199452" y="76735"/>
                  <a:pt x="316927" y="66681"/>
                  <a:pt x="340210" y="60331"/>
                </a:cubicBezTo>
                <a:cubicBezTo>
                  <a:pt x="363493" y="53981"/>
                  <a:pt x="322218" y="51335"/>
                  <a:pt x="321160" y="41281"/>
                </a:cubicBezTo>
                <a:cubicBezTo>
                  <a:pt x="320102" y="31227"/>
                  <a:pt x="325923" y="-523"/>
                  <a:pt x="333860" y="6"/>
                </a:cubicBezTo>
                <a:cubicBezTo>
                  <a:pt x="341798" y="535"/>
                  <a:pt x="357143" y="36518"/>
                  <a:pt x="368785" y="44456"/>
                </a:cubicBezTo>
                <a:cubicBezTo>
                  <a:pt x="380427" y="52394"/>
                  <a:pt x="407414" y="46573"/>
                  <a:pt x="403710" y="47631"/>
                </a:cubicBezTo>
                <a:cubicBezTo>
                  <a:pt x="400006" y="48689"/>
                  <a:pt x="346560" y="50806"/>
                  <a:pt x="346560" y="50806"/>
                </a:cubicBezTo>
                <a:cubicBezTo>
                  <a:pt x="306343" y="52394"/>
                  <a:pt x="184106" y="54510"/>
                  <a:pt x="162410" y="57156"/>
                </a:cubicBezTo>
                <a:cubicBezTo>
                  <a:pt x="140714" y="59802"/>
                  <a:pt x="222735" y="66681"/>
                  <a:pt x="216385" y="66681"/>
                </a:cubicBezTo>
                <a:cubicBezTo>
                  <a:pt x="210035" y="66681"/>
                  <a:pt x="144947" y="56627"/>
                  <a:pt x="124310" y="57156"/>
                </a:cubicBezTo>
                <a:cubicBezTo>
                  <a:pt x="103673" y="57685"/>
                  <a:pt x="110022" y="69327"/>
                  <a:pt x="92560" y="69856"/>
                </a:cubicBezTo>
                <a:cubicBezTo>
                  <a:pt x="75098" y="70385"/>
                  <a:pt x="-19623" y="46573"/>
                  <a:pt x="3660" y="4763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27">
            <a:extLst>
              <a:ext uri="{FF2B5EF4-FFF2-40B4-BE49-F238E27FC236}">
                <a16:creationId xmlns:a16="http://schemas.microsoft.com/office/drawing/2014/main" id="{C0BF9D3B-67AC-C1DD-B4DA-5D368EEC09A0}"/>
              </a:ext>
            </a:extLst>
          </p:cNvPr>
          <p:cNvSpPr/>
          <p:nvPr/>
        </p:nvSpPr>
        <p:spPr>
          <a:xfrm>
            <a:off x="3844736" y="3693110"/>
            <a:ext cx="524199" cy="50582"/>
          </a:xfrm>
          <a:custGeom>
            <a:avLst/>
            <a:gdLst>
              <a:gd name="connsiteX0" fmla="*/ 189 w 524199"/>
              <a:gd name="connsiteY0" fmla="*/ 50215 h 50582"/>
              <a:gd name="connsiteX1" fmla="*/ 165289 w 524199"/>
              <a:gd name="connsiteY1" fmla="*/ 24815 h 50582"/>
              <a:gd name="connsiteX2" fmla="*/ 349439 w 524199"/>
              <a:gd name="connsiteY2" fmla="*/ 27990 h 50582"/>
              <a:gd name="connsiteX3" fmla="*/ 301814 w 524199"/>
              <a:gd name="connsiteY3" fmla="*/ 37515 h 50582"/>
              <a:gd name="connsiteX4" fmla="*/ 479614 w 524199"/>
              <a:gd name="connsiteY4" fmla="*/ 37515 h 50582"/>
              <a:gd name="connsiteX5" fmla="*/ 425639 w 524199"/>
              <a:gd name="connsiteY5" fmla="*/ 18465 h 50582"/>
              <a:gd name="connsiteX6" fmla="*/ 524064 w 524199"/>
              <a:gd name="connsiteY6" fmla="*/ 47040 h 50582"/>
              <a:gd name="connsiteX7" fmla="*/ 444689 w 524199"/>
              <a:gd name="connsiteY7" fmla="*/ 15290 h 50582"/>
              <a:gd name="connsiteX8" fmla="*/ 349439 w 524199"/>
              <a:gd name="connsiteY8" fmla="*/ 27990 h 50582"/>
              <a:gd name="connsiteX9" fmla="*/ 101789 w 524199"/>
              <a:gd name="connsiteY9" fmla="*/ 24815 h 50582"/>
              <a:gd name="connsiteX10" fmla="*/ 66864 w 524199"/>
              <a:gd name="connsiteY10" fmla="*/ 5765 h 50582"/>
              <a:gd name="connsiteX11" fmla="*/ 130364 w 524199"/>
              <a:gd name="connsiteY11" fmla="*/ 2590 h 50582"/>
              <a:gd name="connsiteX12" fmla="*/ 189 w 524199"/>
              <a:gd name="connsiteY12" fmla="*/ 50215 h 5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4199" h="50582">
                <a:moveTo>
                  <a:pt x="189" y="50215"/>
                </a:moveTo>
                <a:cubicBezTo>
                  <a:pt x="6010" y="53919"/>
                  <a:pt x="107081" y="28519"/>
                  <a:pt x="165289" y="24815"/>
                </a:cubicBezTo>
                <a:cubicBezTo>
                  <a:pt x="223497" y="21111"/>
                  <a:pt x="326685" y="25873"/>
                  <a:pt x="349439" y="27990"/>
                </a:cubicBezTo>
                <a:cubicBezTo>
                  <a:pt x="372193" y="30107"/>
                  <a:pt x="280118" y="35928"/>
                  <a:pt x="301814" y="37515"/>
                </a:cubicBezTo>
                <a:cubicBezTo>
                  <a:pt x="323510" y="39102"/>
                  <a:pt x="458977" y="40690"/>
                  <a:pt x="479614" y="37515"/>
                </a:cubicBezTo>
                <a:cubicBezTo>
                  <a:pt x="500252" y="34340"/>
                  <a:pt x="418231" y="16878"/>
                  <a:pt x="425639" y="18465"/>
                </a:cubicBezTo>
                <a:cubicBezTo>
                  <a:pt x="433047" y="20052"/>
                  <a:pt x="520889" y="47569"/>
                  <a:pt x="524064" y="47040"/>
                </a:cubicBezTo>
                <a:cubicBezTo>
                  <a:pt x="527239" y="46511"/>
                  <a:pt x="473793" y="18465"/>
                  <a:pt x="444689" y="15290"/>
                </a:cubicBezTo>
                <a:cubicBezTo>
                  <a:pt x="415585" y="12115"/>
                  <a:pt x="406589" y="26402"/>
                  <a:pt x="349439" y="27990"/>
                </a:cubicBezTo>
                <a:cubicBezTo>
                  <a:pt x="292289" y="29577"/>
                  <a:pt x="148885" y="28519"/>
                  <a:pt x="101789" y="24815"/>
                </a:cubicBezTo>
                <a:cubicBezTo>
                  <a:pt x="54693" y="21111"/>
                  <a:pt x="62102" y="9469"/>
                  <a:pt x="66864" y="5765"/>
                </a:cubicBezTo>
                <a:cubicBezTo>
                  <a:pt x="71626" y="2061"/>
                  <a:pt x="136185" y="-3231"/>
                  <a:pt x="130364" y="2590"/>
                </a:cubicBezTo>
                <a:cubicBezTo>
                  <a:pt x="124543" y="8411"/>
                  <a:pt x="-5632" y="46511"/>
                  <a:pt x="189" y="502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28">
            <a:extLst>
              <a:ext uri="{FF2B5EF4-FFF2-40B4-BE49-F238E27FC236}">
                <a16:creationId xmlns:a16="http://schemas.microsoft.com/office/drawing/2014/main" id="{F25DE0C8-C07F-E8B4-40EB-CCD8015784F3}"/>
              </a:ext>
            </a:extLst>
          </p:cNvPr>
          <p:cNvSpPr/>
          <p:nvPr/>
        </p:nvSpPr>
        <p:spPr>
          <a:xfrm>
            <a:off x="3987723" y="3562093"/>
            <a:ext cx="197985" cy="150422"/>
          </a:xfrm>
          <a:custGeom>
            <a:avLst/>
            <a:gdLst>
              <a:gd name="connsiteX0" fmla="*/ 6427 w 197985"/>
              <a:gd name="connsiteY0" fmla="*/ 16132 h 150422"/>
              <a:gd name="connsiteX1" fmla="*/ 12777 w 197985"/>
              <a:gd name="connsiteY1" fmla="*/ 70107 h 150422"/>
              <a:gd name="connsiteX2" fmla="*/ 15952 w 197985"/>
              <a:gd name="connsiteY2" fmla="*/ 108207 h 150422"/>
              <a:gd name="connsiteX3" fmla="*/ 38177 w 197985"/>
              <a:gd name="connsiteY3" fmla="*/ 136782 h 150422"/>
              <a:gd name="connsiteX4" fmla="*/ 104852 w 197985"/>
              <a:gd name="connsiteY4" fmla="*/ 149482 h 150422"/>
              <a:gd name="connsiteX5" fmla="*/ 162002 w 197985"/>
              <a:gd name="connsiteY5" fmla="*/ 149482 h 150422"/>
              <a:gd name="connsiteX6" fmla="*/ 171527 w 197985"/>
              <a:gd name="connsiteY6" fmla="*/ 136782 h 150422"/>
              <a:gd name="connsiteX7" fmla="*/ 193752 w 197985"/>
              <a:gd name="connsiteY7" fmla="*/ 95507 h 150422"/>
              <a:gd name="connsiteX8" fmla="*/ 196927 w 197985"/>
              <a:gd name="connsiteY8" fmla="*/ 44707 h 150422"/>
              <a:gd name="connsiteX9" fmla="*/ 181052 w 197985"/>
              <a:gd name="connsiteY9" fmla="*/ 12957 h 150422"/>
              <a:gd name="connsiteX10" fmla="*/ 114377 w 197985"/>
              <a:gd name="connsiteY10" fmla="*/ 257 h 150422"/>
              <a:gd name="connsiteX11" fmla="*/ 6427 w 197985"/>
              <a:gd name="connsiteY11" fmla="*/ 16132 h 15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7985" h="150422">
                <a:moveTo>
                  <a:pt x="6427" y="16132"/>
                </a:moveTo>
                <a:cubicBezTo>
                  <a:pt x="-10506" y="27774"/>
                  <a:pt x="11190" y="54761"/>
                  <a:pt x="12777" y="70107"/>
                </a:cubicBezTo>
                <a:cubicBezTo>
                  <a:pt x="14365" y="85453"/>
                  <a:pt x="11719" y="97095"/>
                  <a:pt x="15952" y="108207"/>
                </a:cubicBezTo>
                <a:cubicBezTo>
                  <a:pt x="20185" y="119320"/>
                  <a:pt x="23360" y="129903"/>
                  <a:pt x="38177" y="136782"/>
                </a:cubicBezTo>
                <a:cubicBezTo>
                  <a:pt x="52994" y="143661"/>
                  <a:pt x="84215" y="147365"/>
                  <a:pt x="104852" y="149482"/>
                </a:cubicBezTo>
                <a:cubicBezTo>
                  <a:pt x="125489" y="151599"/>
                  <a:pt x="162002" y="149482"/>
                  <a:pt x="162002" y="149482"/>
                </a:cubicBezTo>
                <a:cubicBezTo>
                  <a:pt x="173114" y="147365"/>
                  <a:pt x="166235" y="145778"/>
                  <a:pt x="171527" y="136782"/>
                </a:cubicBezTo>
                <a:cubicBezTo>
                  <a:pt x="176819" y="127786"/>
                  <a:pt x="189519" y="110853"/>
                  <a:pt x="193752" y="95507"/>
                </a:cubicBezTo>
                <a:cubicBezTo>
                  <a:pt x="197985" y="80161"/>
                  <a:pt x="199044" y="58465"/>
                  <a:pt x="196927" y="44707"/>
                </a:cubicBezTo>
                <a:cubicBezTo>
                  <a:pt x="194810" y="30949"/>
                  <a:pt x="194810" y="20365"/>
                  <a:pt x="181052" y="12957"/>
                </a:cubicBezTo>
                <a:cubicBezTo>
                  <a:pt x="167294" y="5549"/>
                  <a:pt x="137660" y="1844"/>
                  <a:pt x="114377" y="257"/>
                </a:cubicBezTo>
                <a:cubicBezTo>
                  <a:pt x="91094" y="-1331"/>
                  <a:pt x="23360" y="4490"/>
                  <a:pt x="6427" y="16132"/>
                </a:cubicBezTo>
                <a:close/>
              </a:path>
            </a:pathLst>
          </a:cu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a:extLst>
              <a:ext uri="{FF2B5EF4-FFF2-40B4-BE49-F238E27FC236}">
                <a16:creationId xmlns:a16="http://schemas.microsoft.com/office/drawing/2014/main" id="{27F32909-CF65-ECCD-EFDE-0932BE290F6D}"/>
              </a:ext>
            </a:extLst>
          </p:cNvPr>
          <p:cNvSpPr/>
          <p:nvPr/>
        </p:nvSpPr>
        <p:spPr>
          <a:xfrm>
            <a:off x="4050901" y="361632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a:extLst>
              <a:ext uri="{FF2B5EF4-FFF2-40B4-BE49-F238E27FC236}">
                <a16:creationId xmlns:a16="http://schemas.microsoft.com/office/drawing/2014/main" id="{7385B11F-E65C-9451-D903-F68051CC6C0E}"/>
              </a:ext>
            </a:extLst>
          </p:cNvPr>
          <p:cNvSpPr/>
          <p:nvPr/>
        </p:nvSpPr>
        <p:spPr>
          <a:xfrm>
            <a:off x="4063601" y="3619500"/>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a:extLst>
              <a:ext uri="{FF2B5EF4-FFF2-40B4-BE49-F238E27FC236}">
                <a16:creationId xmlns:a16="http://schemas.microsoft.com/office/drawing/2014/main" id="{C6541108-F1BE-8A5F-8237-951D588ADC80}"/>
              </a:ext>
            </a:extLst>
          </p:cNvPr>
          <p:cNvSpPr/>
          <p:nvPr/>
        </p:nvSpPr>
        <p:spPr>
          <a:xfrm>
            <a:off x="4101701" y="362267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リーフォーム 33">
            <a:extLst>
              <a:ext uri="{FF2B5EF4-FFF2-40B4-BE49-F238E27FC236}">
                <a16:creationId xmlns:a16="http://schemas.microsoft.com/office/drawing/2014/main" id="{5C436FBF-6642-6F83-FD66-44849BC898B4}"/>
              </a:ext>
            </a:extLst>
          </p:cNvPr>
          <p:cNvSpPr/>
          <p:nvPr/>
        </p:nvSpPr>
        <p:spPr>
          <a:xfrm>
            <a:off x="3932723" y="3720671"/>
            <a:ext cx="395201" cy="39524"/>
          </a:xfrm>
          <a:custGeom>
            <a:avLst/>
            <a:gdLst>
              <a:gd name="connsiteX0" fmla="*/ 1102 w 395201"/>
              <a:gd name="connsiteY0" fmla="*/ 19479 h 39524"/>
              <a:gd name="connsiteX1" fmla="*/ 229702 w 395201"/>
              <a:gd name="connsiteY1" fmla="*/ 35354 h 39524"/>
              <a:gd name="connsiteX2" fmla="*/ 201127 w 395201"/>
              <a:gd name="connsiteY2" fmla="*/ 19479 h 39524"/>
              <a:gd name="connsiteX3" fmla="*/ 363052 w 395201"/>
              <a:gd name="connsiteY3" fmla="*/ 38529 h 39524"/>
              <a:gd name="connsiteX4" fmla="*/ 312252 w 395201"/>
              <a:gd name="connsiteY4" fmla="*/ 35354 h 39524"/>
              <a:gd name="connsiteX5" fmla="*/ 394802 w 395201"/>
              <a:gd name="connsiteY5" fmla="*/ 22654 h 39524"/>
              <a:gd name="connsiteX6" fmla="*/ 270977 w 395201"/>
              <a:gd name="connsiteY6" fmla="*/ 16304 h 39524"/>
              <a:gd name="connsiteX7" fmla="*/ 124927 w 395201"/>
              <a:gd name="connsiteY7" fmla="*/ 429 h 39524"/>
              <a:gd name="connsiteX8" fmla="*/ 232877 w 395201"/>
              <a:gd name="connsiteY8" fmla="*/ 35354 h 39524"/>
              <a:gd name="connsiteX9" fmla="*/ 191602 w 395201"/>
              <a:gd name="connsiteY9" fmla="*/ 25829 h 39524"/>
              <a:gd name="connsiteX10" fmla="*/ 118577 w 395201"/>
              <a:gd name="connsiteY10" fmla="*/ 9954 h 39524"/>
              <a:gd name="connsiteX11" fmla="*/ 140802 w 395201"/>
              <a:gd name="connsiteY11" fmla="*/ 19479 h 39524"/>
              <a:gd name="connsiteX12" fmla="*/ 1102 w 395201"/>
              <a:gd name="connsiteY12" fmla="*/ 19479 h 39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5201" h="39524">
                <a:moveTo>
                  <a:pt x="1102" y="19479"/>
                </a:moveTo>
                <a:cubicBezTo>
                  <a:pt x="15919" y="22125"/>
                  <a:pt x="196365" y="35354"/>
                  <a:pt x="229702" y="35354"/>
                </a:cubicBezTo>
                <a:cubicBezTo>
                  <a:pt x="263039" y="35354"/>
                  <a:pt x="178902" y="18950"/>
                  <a:pt x="201127" y="19479"/>
                </a:cubicBezTo>
                <a:cubicBezTo>
                  <a:pt x="223352" y="20008"/>
                  <a:pt x="344531" y="35883"/>
                  <a:pt x="363052" y="38529"/>
                </a:cubicBezTo>
                <a:cubicBezTo>
                  <a:pt x="381573" y="41175"/>
                  <a:pt x="306960" y="38000"/>
                  <a:pt x="312252" y="35354"/>
                </a:cubicBezTo>
                <a:cubicBezTo>
                  <a:pt x="317544" y="32708"/>
                  <a:pt x="401681" y="25829"/>
                  <a:pt x="394802" y="22654"/>
                </a:cubicBezTo>
                <a:cubicBezTo>
                  <a:pt x="387923" y="19479"/>
                  <a:pt x="315956" y="20008"/>
                  <a:pt x="270977" y="16304"/>
                </a:cubicBezTo>
                <a:cubicBezTo>
                  <a:pt x="225998" y="12600"/>
                  <a:pt x="131277" y="-2746"/>
                  <a:pt x="124927" y="429"/>
                </a:cubicBezTo>
                <a:cubicBezTo>
                  <a:pt x="118577" y="3604"/>
                  <a:pt x="221765" y="31121"/>
                  <a:pt x="232877" y="35354"/>
                </a:cubicBezTo>
                <a:cubicBezTo>
                  <a:pt x="243990" y="39587"/>
                  <a:pt x="191602" y="25829"/>
                  <a:pt x="191602" y="25829"/>
                </a:cubicBezTo>
                <a:cubicBezTo>
                  <a:pt x="172552" y="21596"/>
                  <a:pt x="127044" y="11012"/>
                  <a:pt x="118577" y="9954"/>
                </a:cubicBezTo>
                <a:cubicBezTo>
                  <a:pt x="110110" y="8896"/>
                  <a:pt x="156148" y="15775"/>
                  <a:pt x="140802" y="19479"/>
                </a:cubicBezTo>
                <a:cubicBezTo>
                  <a:pt x="125456" y="23183"/>
                  <a:pt x="-13715" y="16833"/>
                  <a:pt x="1102" y="1947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リーフォーム 34">
            <a:extLst>
              <a:ext uri="{FF2B5EF4-FFF2-40B4-BE49-F238E27FC236}">
                <a16:creationId xmlns:a16="http://schemas.microsoft.com/office/drawing/2014/main" id="{1DB387DF-E101-960E-759A-D8448C60519B}"/>
              </a:ext>
            </a:extLst>
          </p:cNvPr>
          <p:cNvSpPr/>
          <p:nvPr/>
        </p:nvSpPr>
        <p:spPr>
          <a:xfrm>
            <a:off x="3830623" y="3742823"/>
            <a:ext cx="501618" cy="48272"/>
          </a:xfrm>
          <a:custGeom>
            <a:avLst/>
            <a:gdLst>
              <a:gd name="connsiteX0" fmla="*/ 1602 w 501618"/>
              <a:gd name="connsiteY0" fmla="*/ 22727 h 48272"/>
              <a:gd name="connsiteX1" fmla="*/ 80977 w 501618"/>
              <a:gd name="connsiteY1" fmla="*/ 502 h 48272"/>
              <a:gd name="connsiteX2" fmla="*/ 157177 w 501618"/>
              <a:gd name="connsiteY2" fmla="*/ 48127 h 48272"/>
              <a:gd name="connsiteX3" fmla="*/ 147652 w 501618"/>
              <a:gd name="connsiteY3" fmla="*/ 16377 h 48272"/>
              <a:gd name="connsiteX4" fmla="*/ 277827 w 501618"/>
              <a:gd name="connsiteY4" fmla="*/ 48127 h 48272"/>
              <a:gd name="connsiteX5" fmla="*/ 344502 w 501618"/>
              <a:gd name="connsiteY5" fmla="*/ 10027 h 48272"/>
              <a:gd name="connsiteX6" fmla="*/ 319102 w 501618"/>
              <a:gd name="connsiteY6" fmla="*/ 22727 h 48272"/>
              <a:gd name="connsiteX7" fmla="*/ 500077 w 501618"/>
              <a:gd name="connsiteY7" fmla="*/ 3677 h 48272"/>
              <a:gd name="connsiteX8" fmla="*/ 401652 w 501618"/>
              <a:gd name="connsiteY8" fmla="*/ 13202 h 48272"/>
              <a:gd name="connsiteX9" fmla="*/ 319102 w 501618"/>
              <a:gd name="connsiteY9" fmla="*/ 35427 h 48272"/>
              <a:gd name="connsiteX10" fmla="*/ 157177 w 501618"/>
              <a:gd name="connsiteY10" fmla="*/ 16377 h 48272"/>
              <a:gd name="connsiteX11" fmla="*/ 1602 w 501618"/>
              <a:gd name="connsiteY11" fmla="*/ 22727 h 48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1618" h="48272">
                <a:moveTo>
                  <a:pt x="1602" y="22727"/>
                </a:moveTo>
                <a:cubicBezTo>
                  <a:pt x="-11098" y="20081"/>
                  <a:pt x="55048" y="-3731"/>
                  <a:pt x="80977" y="502"/>
                </a:cubicBezTo>
                <a:cubicBezTo>
                  <a:pt x="106906" y="4735"/>
                  <a:pt x="146064" y="45481"/>
                  <a:pt x="157177" y="48127"/>
                </a:cubicBezTo>
                <a:cubicBezTo>
                  <a:pt x="168290" y="50773"/>
                  <a:pt x="127544" y="16377"/>
                  <a:pt x="147652" y="16377"/>
                </a:cubicBezTo>
                <a:cubicBezTo>
                  <a:pt x="167760" y="16377"/>
                  <a:pt x="245019" y="49185"/>
                  <a:pt x="277827" y="48127"/>
                </a:cubicBezTo>
                <a:cubicBezTo>
                  <a:pt x="310635" y="47069"/>
                  <a:pt x="337623" y="14260"/>
                  <a:pt x="344502" y="10027"/>
                </a:cubicBezTo>
                <a:cubicBezTo>
                  <a:pt x="351381" y="5794"/>
                  <a:pt x="293173" y="23785"/>
                  <a:pt x="319102" y="22727"/>
                </a:cubicBezTo>
                <a:cubicBezTo>
                  <a:pt x="345031" y="21669"/>
                  <a:pt x="486319" y="5264"/>
                  <a:pt x="500077" y="3677"/>
                </a:cubicBezTo>
                <a:cubicBezTo>
                  <a:pt x="513835" y="2090"/>
                  <a:pt x="431814" y="7910"/>
                  <a:pt x="401652" y="13202"/>
                </a:cubicBezTo>
                <a:cubicBezTo>
                  <a:pt x="371490" y="18494"/>
                  <a:pt x="359848" y="34898"/>
                  <a:pt x="319102" y="35427"/>
                </a:cubicBezTo>
                <a:cubicBezTo>
                  <a:pt x="278356" y="35956"/>
                  <a:pt x="206919" y="18494"/>
                  <a:pt x="157177" y="16377"/>
                </a:cubicBezTo>
                <a:cubicBezTo>
                  <a:pt x="107435" y="14260"/>
                  <a:pt x="14302" y="25373"/>
                  <a:pt x="1602" y="2272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リーフォーム 35">
            <a:extLst>
              <a:ext uri="{FF2B5EF4-FFF2-40B4-BE49-F238E27FC236}">
                <a16:creationId xmlns:a16="http://schemas.microsoft.com/office/drawing/2014/main" id="{45A96AF0-87E0-3CBF-259D-54980A3A6EA9}"/>
              </a:ext>
            </a:extLst>
          </p:cNvPr>
          <p:cNvSpPr/>
          <p:nvPr/>
        </p:nvSpPr>
        <p:spPr>
          <a:xfrm>
            <a:off x="3854421" y="3746478"/>
            <a:ext cx="407628" cy="76768"/>
          </a:xfrm>
          <a:custGeom>
            <a:avLst/>
            <a:gdLst>
              <a:gd name="connsiteX0" fmla="*/ 29 w 407628"/>
              <a:gd name="connsiteY0" fmla="*/ 28597 h 76768"/>
              <a:gd name="connsiteX1" fmla="*/ 149254 w 407628"/>
              <a:gd name="connsiteY1" fmla="*/ 22247 h 76768"/>
              <a:gd name="connsiteX2" fmla="*/ 222279 w 407628"/>
              <a:gd name="connsiteY2" fmla="*/ 63522 h 76768"/>
              <a:gd name="connsiteX3" fmla="*/ 215929 w 407628"/>
              <a:gd name="connsiteY3" fmla="*/ 53997 h 76768"/>
              <a:gd name="connsiteX4" fmla="*/ 298479 w 407628"/>
              <a:gd name="connsiteY4" fmla="*/ 53997 h 76768"/>
              <a:gd name="connsiteX5" fmla="*/ 406429 w 407628"/>
              <a:gd name="connsiteY5" fmla="*/ 22 h 76768"/>
              <a:gd name="connsiteX6" fmla="*/ 352454 w 407628"/>
              <a:gd name="connsiteY6" fmla="*/ 47647 h 76768"/>
              <a:gd name="connsiteX7" fmla="*/ 292129 w 407628"/>
              <a:gd name="connsiteY7" fmla="*/ 76222 h 76768"/>
              <a:gd name="connsiteX8" fmla="*/ 146079 w 407628"/>
              <a:gd name="connsiteY8" fmla="*/ 63522 h 76768"/>
              <a:gd name="connsiteX9" fmla="*/ 181004 w 407628"/>
              <a:gd name="connsiteY9" fmla="*/ 28597 h 76768"/>
              <a:gd name="connsiteX10" fmla="*/ 142904 w 407628"/>
              <a:gd name="connsiteY10" fmla="*/ 22247 h 76768"/>
              <a:gd name="connsiteX11" fmla="*/ 200054 w 407628"/>
              <a:gd name="connsiteY11" fmla="*/ 50822 h 76768"/>
              <a:gd name="connsiteX12" fmla="*/ 238154 w 407628"/>
              <a:gd name="connsiteY12" fmla="*/ 69872 h 76768"/>
              <a:gd name="connsiteX13" fmla="*/ 168304 w 407628"/>
              <a:gd name="connsiteY13" fmla="*/ 31772 h 76768"/>
              <a:gd name="connsiteX14" fmla="*/ 136554 w 407628"/>
              <a:gd name="connsiteY14" fmla="*/ 9547 h 76768"/>
              <a:gd name="connsiteX15" fmla="*/ 29 w 407628"/>
              <a:gd name="connsiteY15" fmla="*/ 28597 h 76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7628" h="76768">
                <a:moveTo>
                  <a:pt x="29" y="28597"/>
                </a:moveTo>
                <a:cubicBezTo>
                  <a:pt x="2146" y="30714"/>
                  <a:pt x="112212" y="16426"/>
                  <a:pt x="149254" y="22247"/>
                </a:cubicBezTo>
                <a:cubicBezTo>
                  <a:pt x="186296" y="28068"/>
                  <a:pt x="222279" y="63522"/>
                  <a:pt x="222279" y="63522"/>
                </a:cubicBezTo>
                <a:cubicBezTo>
                  <a:pt x="233392" y="68814"/>
                  <a:pt x="203229" y="55584"/>
                  <a:pt x="215929" y="53997"/>
                </a:cubicBezTo>
                <a:cubicBezTo>
                  <a:pt x="228629" y="52410"/>
                  <a:pt x="266729" y="62993"/>
                  <a:pt x="298479" y="53997"/>
                </a:cubicBezTo>
                <a:cubicBezTo>
                  <a:pt x="330229" y="45001"/>
                  <a:pt x="397433" y="1080"/>
                  <a:pt x="406429" y="22"/>
                </a:cubicBezTo>
                <a:cubicBezTo>
                  <a:pt x="415425" y="-1036"/>
                  <a:pt x="371504" y="34947"/>
                  <a:pt x="352454" y="47647"/>
                </a:cubicBezTo>
                <a:cubicBezTo>
                  <a:pt x="333404" y="60347"/>
                  <a:pt x="326525" y="73576"/>
                  <a:pt x="292129" y="76222"/>
                </a:cubicBezTo>
                <a:cubicBezTo>
                  <a:pt x="257733" y="78868"/>
                  <a:pt x="164600" y="71459"/>
                  <a:pt x="146079" y="63522"/>
                </a:cubicBezTo>
                <a:cubicBezTo>
                  <a:pt x="127558" y="55585"/>
                  <a:pt x="181533" y="35476"/>
                  <a:pt x="181004" y="28597"/>
                </a:cubicBezTo>
                <a:cubicBezTo>
                  <a:pt x="180475" y="21718"/>
                  <a:pt x="139729" y="18543"/>
                  <a:pt x="142904" y="22247"/>
                </a:cubicBezTo>
                <a:cubicBezTo>
                  <a:pt x="146079" y="25951"/>
                  <a:pt x="200054" y="50822"/>
                  <a:pt x="200054" y="50822"/>
                </a:cubicBezTo>
                <a:cubicBezTo>
                  <a:pt x="215929" y="58759"/>
                  <a:pt x="243446" y="73047"/>
                  <a:pt x="238154" y="69872"/>
                </a:cubicBezTo>
                <a:cubicBezTo>
                  <a:pt x="232862" y="66697"/>
                  <a:pt x="185237" y="41826"/>
                  <a:pt x="168304" y="31772"/>
                </a:cubicBezTo>
                <a:cubicBezTo>
                  <a:pt x="151371" y="21718"/>
                  <a:pt x="161954" y="9018"/>
                  <a:pt x="136554" y="9547"/>
                </a:cubicBezTo>
                <a:cubicBezTo>
                  <a:pt x="111154" y="10076"/>
                  <a:pt x="-2088" y="26480"/>
                  <a:pt x="29" y="2859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リーフォーム 36">
            <a:extLst>
              <a:ext uri="{FF2B5EF4-FFF2-40B4-BE49-F238E27FC236}">
                <a16:creationId xmlns:a16="http://schemas.microsoft.com/office/drawing/2014/main" id="{57EDA30D-3EE1-5848-3AC5-24EBAC60D076}"/>
              </a:ext>
            </a:extLst>
          </p:cNvPr>
          <p:cNvSpPr/>
          <p:nvPr/>
        </p:nvSpPr>
        <p:spPr>
          <a:xfrm>
            <a:off x="3803626" y="3285106"/>
            <a:ext cx="130546" cy="116382"/>
          </a:xfrm>
          <a:custGeom>
            <a:avLst/>
            <a:gdLst>
              <a:gd name="connsiteX0" fmla="*/ 24 w 130546"/>
              <a:gd name="connsiteY0" fmla="*/ 39119 h 116382"/>
              <a:gd name="connsiteX1" fmla="*/ 38124 w 130546"/>
              <a:gd name="connsiteY1" fmla="*/ 99444 h 116382"/>
              <a:gd name="connsiteX2" fmla="*/ 31774 w 130546"/>
              <a:gd name="connsiteY2" fmla="*/ 108969 h 116382"/>
              <a:gd name="connsiteX3" fmla="*/ 130199 w 130546"/>
              <a:gd name="connsiteY3" fmla="*/ 1019 h 116382"/>
              <a:gd name="connsiteX4" fmla="*/ 66699 w 130546"/>
              <a:gd name="connsiteY4" fmla="*/ 51819 h 116382"/>
              <a:gd name="connsiteX5" fmla="*/ 79399 w 130546"/>
              <a:gd name="connsiteY5" fmla="*/ 32769 h 116382"/>
              <a:gd name="connsiteX6" fmla="*/ 79399 w 130546"/>
              <a:gd name="connsiteY6" fmla="*/ 86744 h 116382"/>
              <a:gd name="connsiteX7" fmla="*/ 44474 w 130546"/>
              <a:gd name="connsiteY7" fmla="*/ 80394 h 116382"/>
              <a:gd name="connsiteX8" fmla="*/ 24 w 130546"/>
              <a:gd name="connsiteY8" fmla="*/ 39119 h 11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546" h="116382">
                <a:moveTo>
                  <a:pt x="24" y="39119"/>
                </a:moveTo>
                <a:cubicBezTo>
                  <a:pt x="-1034" y="42294"/>
                  <a:pt x="32832" y="87802"/>
                  <a:pt x="38124" y="99444"/>
                </a:cubicBezTo>
                <a:cubicBezTo>
                  <a:pt x="43416" y="111086"/>
                  <a:pt x="16428" y="125373"/>
                  <a:pt x="31774" y="108969"/>
                </a:cubicBezTo>
                <a:cubicBezTo>
                  <a:pt x="47120" y="92565"/>
                  <a:pt x="124378" y="10544"/>
                  <a:pt x="130199" y="1019"/>
                </a:cubicBezTo>
                <a:cubicBezTo>
                  <a:pt x="136020" y="-8506"/>
                  <a:pt x="66699" y="51819"/>
                  <a:pt x="66699" y="51819"/>
                </a:cubicBezTo>
                <a:cubicBezTo>
                  <a:pt x="58232" y="57111"/>
                  <a:pt x="77282" y="26948"/>
                  <a:pt x="79399" y="32769"/>
                </a:cubicBezTo>
                <a:cubicBezTo>
                  <a:pt x="81516" y="38590"/>
                  <a:pt x="85220" y="78807"/>
                  <a:pt x="79399" y="86744"/>
                </a:cubicBezTo>
                <a:cubicBezTo>
                  <a:pt x="73578" y="94681"/>
                  <a:pt x="55586" y="86215"/>
                  <a:pt x="44474" y="80394"/>
                </a:cubicBezTo>
                <a:cubicBezTo>
                  <a:pt x="33362" y="74573"/>
                  <a:pt x="1082" y="35944"/>
                  <a:pt x="24" y="391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37">
            <a:extLst>
              <a:ext uri="{FF2B5EF4-FFF2-40B4-BE49-F238E27FC236}">
                <a16:creationId xmlns:a16="http://schemas.microsoft.com/office/drawing/2014/main" id="{311E47DE-7030-BB0D-40FD-F5DBDC0F013B}"/>
              </a:ext>
            </a:extLst>
          </p:cNvPr>
          <p:cNvSpPr/>
          <p:nvPr/>
        </p:nvSpPr>
        <p:spPr>
          <a:xfrm>
            <a:off x="3806520" y="3313411"/>
            <a:ext cx="463872" cy="113071"/>
          </a:xfrm>
          <a:custGeom>
            <a:avLst/>
            <a:gdLst>
              <a:gd name="connsiteX0" fmla="*/ 305 w 463872"/>
              <a:gd name="connsiteY0" fmla="*/ 52089 h 113071"/>
              <a:gd name="connsiteX1" fmla="*/ 76505 w 463872"/>
              <a:gd name="connsiteY1" fmla="*/ 83839 h 113071"/>
              <a:gd name="connsiteX2" fmla="*/ 98730 w 463872"/>
              <a:gd name="connsiteY2" fmla="*/ 45739 h 113071"/>
              <a:gd name="connsiteX3" fmla="*/ 79680 w 463872"/>
              <a:gd name="connsiteY3" fmla="*/ 112414 h 113071"/>
              <a:gd name="connsiteX4" fmla="*/ 140005 w 463872"/>
              <a:gd name="connsiteY4" fmla="*/ 77489 h 113071"/>
              <a:gd name="connsiteX5" fmla="*/ 124130 w 463872"/>
              <a:gd name="connsiteY5" fmla="*/ 39389 h 113071"/>
              <a:gd name="connsiteX6" fmla="*/ 197155 w 463872"/>
              <a:gd name="connsiteY6" fmla="*/ 48914 h 113071"/>
              <a:gd name="connsiteX7" fmla="*/ 286055 w 463872"/>
              <a:gd name="connsiteY7" fmla="*/ 13989 h 113071"/>
              <a:gd name="connsiteX8" fmla="*/ 206680 w 463872"/>
              <a:gd name="connsiteY8" fmla="*/ 74314 h 113071"/>
              <a:gd name="connsiteX9" fmla="*/ 340030 w 463872"/>
              <a:gd name="connsiteY9" fmla="*/ 1289 h 113071"/>
              <a:gd name="connsiteX10" fmla="*/ 394005 w 463872"/>
              <a:gd name="connsiteY10" fmla="*/ 26689 h 113071"/>
              <a:gd name="connsiteX11" fmla="*/ 346380 w 463872"/>
              <a:gd name="connsiteY11" fmla="*/ 13989 h 113071"/>
              <a:gd name="connsiteX12" fmla="*/ 463855 w 463872"/>
              <a:gd name="connsiteY12" fmla="*/ 26689 h 113071"/>
              <a:gd name="connsiteX13" fmla="*/ 336855 w 463872"/>
              <a:gd name="connsiteY13" fmla="*/ 29864 h 113071"/>
              <a:gd name="connsiteX14" fmla="*/ 187630 w 463872"/>
              <a:gd name="connsiteY14" fmla="*/ 80664 h 113071"/>
              <a:gd name="connsiteX15" fmla="*/ 146355 w 463872"/>
              <a:gd name="connsiteY15" fmla="*/ 55264 h 113071"/>
              <a:gd name="connsiteX16" fmla="*/ 108255 w 463872"/>
              <a:gd name="connsiteY16" fmla="*/ 96539 h 113071"/>
              <a:gd name="connsiteX17" fmla="*/ 305 w 463872"/>
              <a:gd name="connsiteY17" fmla="*/ 52089 h 11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63872" h="113071">
                <a:moveTo>
                  <a:pt x="305" y="52089"/>
                </a:moveTo>
                <a:cubicBezTo>
                  <a:pt x="-4987" y="49972"/>
                  <a:pt x="60101" y="84897"/>
                  <a:pt x="76505" y="83839"/>
                </a:cubicBezTo>
                <a:cubicBezTo>
                  <a:pt x="92909" y="82781"/>
                  <a:pt x="98201" y="40976"/>
                  <a:pt x="98730" y="45739"/>
                </a:cubicBezTo>
                <a:cubicBezTo>
                  <a:pt x="99259" y="50501"/>
                  <a:pt x="72801" y="107122"/>
                  <a:pt x="79680" y="112414"/>
                </a:cubicBezTo>
                <a:cubicBezTo>
                  <a:pt x="86559" y="117706"/>
                  <a:pt x="132597" y="89660"/>
                  <a:pt x="140005" y="77489"/>
                </a:cubicBezTo>
                <a:cubicBezTo>
                  <a:pt x="147413" y="65318"/>
                  <a:pt x="114605" y="44152"/>
                  <a:pt x="124130" y="39389"/>
                </a:cubicBezTo>
                <a:cubicBezTo>
                  <a:pt x="133655" y="34626"/>
                  <a:pt x="170168" y="53147"/>
                  <a:pt x="197155" y="48914"/>
                </a:cubicBezTo>
                <a:cubicBezTo>
                  <a:pt x="224143" y="44681"/>
                  <a:pt x="284468" y="9756"/>
                  <a:pt x="286055" y="13989"/>
                </a:cubicBezTo>
                <a:cubicBezTo>
                  <a:pt x="287642" y="18222"/>
                  <a:pt x="197684" y="76431"/>
                  <a:pt x="206680" y="74314"/>
                </a:cubicBezTo>
                <a:cubicBezTo>
                  <a:pt x="215676" y="72197"/>
                  <a:pt x="308809" y="9226"/>
                  <a:pt x="340030" y="1289"/>
                </a:cubicBezTo>
                <a:cubicBezTo>
                  <a:pt x="371251" y="-6648"/>
                  <a:pt x="392947" y="24572"/>
                  <a:pt x="394005" y="26689"/>
                </a:cubicBezTo>
                <a:cubicBezTo>
                  <a:pt x="395063" y="28806"/>
                  <a:pt x="334738" y="13989"/>
                  <a:pt x="346380" y="13989"/>
                </a:cubicBezTo>
                <a:cubicBezTo>
                  <a:pt x="358022" y="13989"/>
                  <a:pt x="465443" y="24043"/>
                  <a:pt x="463855" y="26689"/>
                </a:cubicBezTo>
                <a:cubicBezTo>
                  <a:pt x="462268" y="29335"/>
                  <a:pt x="382892" y="20868"/>
                  <a:pt x="336855" y="29864"/>
                </a:cubicBezTo>
                <a:cubicBezTo>
                  <a:pt x="290818" y="38860"/>
                  <a:pt x="219380" y="76431"/>
                  <a:pt x="187630" y="80664"/>
                </a:cubicBezTo>
                <a:cubicBezTo>
                  <a:pt x="155880" y="84897"/>
                  <a:pt x="159584" y="52618"/>
                  <a:pt x="146355" y="55264"/>
                </a:cubicBezTo>
                <a:cubicBezTo>
                  <a:pt x="133126" y="57910"/>
                  <a:pt x="127834" y="94952"/>
                  <a:pt x="108255" y="96539"/>
                </a:cubicBezTo>
                <a:cubicBezTo>
                  <a:pt x="88676" y="98126"/>
                  <a:pt x="5597" y="54206"/>
                  <a:pt x="305" y="5208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a:extLst>
              <a:ext uri="{FF2B5EF4-FFF2-40B4-BE49-F238E27FC236}">
                <a16:creationId xmlns:a16="http://schemas.microsoft.com/office/drawing/2014/main" id="{F3745949-86F8-605B-C584-B39350C5A98F}"/>
              </a:ext>
            </a:extLst>
          </p:cNvPr>
          <p:cNvSpPr/>
          <p:nvPr/>
        </p:nvSpPr>
        <p:spPr>
          <a:xfrm>
            <a:off x="3902060" y="3235310"/>
            <a:ext cx="397282" cy="127031"/>
          </a:xfrm>
          <a:custGeom>
            <a:avLst/>
            <a:gdLst>
              <a:gd name="connsiteX0" fmla="*/ 15 w 397282"/>
              <a:gd name="connsiteY0" fmla="*/ 127015 h 127031"/>
              <a:gd name="connsiteX1" fmla="*/ 53990 w 397282"/>
              <a:gd name="connsiteY1" fmla="*/ 69865 h 127031"/>
              <a:gd name="connsiteX2" fmla="*/ 15890 w 397282"/>
              <a:gd name="connsiteY2" fmla="*/ 79390 h 127031"/>
              <a:gd name="connsiteX3" fmla="*/ 130190 w 397282"/>
              <a:gd name="connsiteY3" fmla="*/ 50815 h 127031"/>
              <a:gd name="connsiteX4" fmla="*/ 133365 w 397282"/>
              <a:gd name="connsiteY4" fmla="*/ 57165 h 127031"/>
              <a:gd name="connsiteX5" fmla="*/ 82565 w 397282"/>
              <a:gd name="connsiteY5" fmla="*/ 41290 h 127031"/>
              <a:gd name="connsiteX6" fmla="*/ 206390 w 397282"/>
              <a:gd name="connsiteY6" fmla="*/ 41290 h 127031"/>
              <a:gd name="connsiteX7" fmla="*/ 212740 w 397282"/>
              <a:gd name="connsiteY7" fmla="*/ 38115 h 127031"/>
              <a:gd name="connsiteX8" fmla="*/ 263540 w 397282"/>
              <a:gd name="connsiteY8" fmla="*/ 57165 h 127031"/>
              <a:gd name="connsiteX9" fmla="*/ 180990 w 397282"/>
              <a:gd name="connsiteY9" fmla="*/ 15 h 127031"/>
              <a:gd name="connsiteX10" fmla="*/ 269890 w 397282"/>
              <a:gd name="connsiteY10" fmla="*/ 63515 h 127031"/>
              <a:gd name="connsiteX11" fmla="*/ 263540 w 397282"/>
              <a:gd name="connsiteY11" fmla="*/ 31765 h 127031"/>
              <a:gd name="connsiteX12" fmla="*/ 339740 w 397282"/>
              <a:gd name="connsiteY12" fmla="*/ 41290 h 127031"/>
              <a:gd name="connsiteX13" fmla="*/ 396890 w 397282"/>
              <a:gd name="connsiteY13" fmla="*/ 44465 h 127031"/>
              <a:gd name="connsiteX14" fmla="*/ 311165 w 397282"/>
              <a:gd name="connsiteY14" fmla="*/ 41290 h 127031"/>
              <a:gd name="connsiteX15" fmla="*/ 41290 w 397282"/>
              <a:gd name="connsiteY15" fmla="*/ 41290 h 127031"/>
              <a:gd name="connsiteX16" fmla="*/ 60340 w 397282"/>
              <a:gd name="connsiteY16" fmla="*/ 63515 h 127031"/>
              <a:gd name="connsiteX17" fmla="*/ 15 w 397282"/>
              <a:gd name="connsiteY17" fmla="*/ 127015 h 127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7282" h="127031">
                <a:moveTo>
                  <a:pt x="15" y="127015"/>
                </a:moveTo>
                <a:cubicBezTo>
                  <a:pt x="-1043" y="128073"/>
                  <a:pt x="51344" y="77802"/>
                  <a:pt x="53990" y="69865"/>
                </a:cubicBezTo>
                <a:cubicBezTo>
                  <a:pt x="56636" y="61928"/>
                  <a:pt x="15890" y="79390"/>
                  <a:pt x="15890" y="79390"/>
                </a:cubicBezTo>
                <a:lnTo>
                  <a:pt x="130190" y="50815"/>
                </a:lnTo>
                <a:cubicBezTo>
                  <a:pt x="149769" y="47111"/>
                  <a:pt x="141303" y="58753"/>
                  <a:pt x="133365" y="57165"/>
                </a:cubicBezTo>
                <a:cubicBezTo>
                  <a:pt x="125427" y="55577"/>
                  <a:pt x="70394" y="43936"/>
                  <a:pt x="82565" y="41290"/>
                </a:cubicBezTo>
                <a:cubicBezTo>
                  <a:pt x="94736" y="38644"/>
                  <a:pt x="184694" y="41819"/>
                  <a:pt x="206390" y="41290"/>
                </a:cubicBezTo>
                <a:cubicBezTo>
                  <a:pt x="228086" y="40761"/>
                  <a:pt x="203215" y="35469"/>
                  <a:pt x="212740" y="38115"/>
                </a:cubicBezTo>
                <a:cubicBezTo>
                  <a:pt x="222265" y="40761"/>
                  <a:pt x="268832" y="63515"/>
                  <a:pt x="263540" y="57165"/>
                </a:cubicBezTo>
                <a:cubicBezTo>
                  <a:pt x="258248" y="50815"/>
                  <a:pt x="179932" y="-1043"/>
                  <a:pt x="180990" y="15"/>
                </a:cubicBezTo>
                <a:cubicBezTo>
                  <a:pt x="182048" y="1073"/>
                  <a:pt x="256132" y="58223"/>
                  <a:pt x="269890" y="63515"/>
                </a:cubicBezTo>
                <a:cubicBezTo>
                  <a:pt x="283648" y="68807"/>
                  <a:pt x="251898" y="35469"/>
                  <a:pt x="263540" y="31765"/>
                </a:cubicBezTo>
                <a:cubicBezTo>
                  <a:pt x="275182" y="28061"/>
                  <a:pt x="317515" y="39173"/>
                  <a:pt x="339740" y="41290"/>
                </a:cubicBezTo>
                <a:cubicBezTo>
                  <a:pt x="361965" y="43407"/>
                  <a:pt x="401652" y="44465"/>
                  <a:pt x="396890" y="44465"/>
                </a:cubicBezTo>
                <a:cubicBezTo>
                  <a:pt x="392128" y="44465"/>
                  <a:pt x="311165" y="41290"/>
                  <a:pt x="311165" y="41290"/>
                </a:cubicBezTo>
                <a:cubicBezTo>
                  <a:pt x="251898" y="40761"/>
                  <a:pt x="83094" y="37586"/>
                  <a:pt x="41290" y="41290"/>
                </a:cubicBezTo>
                <a:cubicBezTo>
                  <a:pt x="-514" y="44994"/>
                  <a:pt x="67748" y="54519"/>
                  <a:pt x="60340" y="63515"/>
                </a:cubicBezTo>
                <a:cubicBezTo>
                  <a:pt x="52932" y="72511"/>
                  <a:pt x="1073" y="125957"/>
                  <a:pt x="15" y="1270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リーフォーム 39">
            <a:extLst>
              <a:ext uri="{FF2B5EF4-FFF2-40B4-BE49-F238E27FC236}">
                <a16:creationId xmlns:a16="http://schemas.microsoft.com/office/drawing/2014/main" id="{B40EF208-2C04-DC0D-8D6A-100707FFA4BE}"/>
              </a:ext>
            </a:extLst>
          </p:cNvPr>
          <p:cNvSpPr/>
          <p:nvPr/>
        </p:nvSpPr>
        <p:spPr>
          <a:xfrm>
            <a:off x="3460518" y="3577149"/>
            <a:ext cx="96725" cy="671821"/>
          </a:xfrm>
          <a:custGeom>
            <a:avLst/>
            <a:gdLst>
              <a:gd name="connsiteX0" fmla="*/ 41507 w 96725"/>
              <a:gd name="connsiteY0" fmla="*/ 1076 h 671821"/>
              <a:gd name="connsiteX1" fmla="*/ 44682 w 96725"/>
              <a:gd name="connsiteY1" fmla="*/ 417001 h 671821"/>
              <a:gd name="connsiteX2" fmla="*/ 47857 w 96725"/>
              <a:gd name="connsiteY2" fmla="*/ 572576 h 671821"/>
              <a:gd name="connsiteX3" fmla="*/ 35157 w 96725"/>
              <a:gd name="connsiteY3" fmla="*/ 575751 h 671821"/>
              <a:gd name="connsiteX4" fmla="*/ 95482 w 96725"/>
              <a:gd name="connsiteY4" fmla="*/ 664651 h 671821"/>
              <a:gd name="connsiteX5" fmla="*/ 76432 w 96725"/>
              <a:gd name="connsiteY5" fmla="*/ 626551 h 671821"/>
              <a:gd name="connsiteX6" fmla="*/ 82782 w 96725"/>
              <a:gd name="connsiteY6" fmla="*/ 312226 h 671821"/>
              <a:gd name="connsiteX7" fmla="*/ 41507 w 96725"/>
              <a:gd name="connsiteY7" fmla="*/ 496376 h 671821"/>
              <a:gd name="connsiteX8" fmla="*/ 232 w 96725"/>
              <a:gd name="connsiteY8" fmla="*/ 178876 h 671821"/>
              <a:gd name="connsiteX9" fmla="*/ 25632 w 96725"/>
              <a:gd name="connsiteY9" fmla="*/ 293176 h 671821"/>
              <a:gd name="connsiteX10" fmla="*/ 41507 w 96725"/>
              <a:gd name="connsiteY10" fmla="*/ 1076 h 671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725" h="671821">
                <a:moveTo>
                  <a:pt x="41507" y="1076"/>
                </a:moveTo>
                <a:cubicBezTo>
                  <a:pt x="44682" y="21714"/>
                  <a:pt x="43624" y="321751"/>
                  <a:pt x="44682" y="417001"/>
                </a:cubicBezTo>
                <a:cubicBezTo>
                  <a:pt x="45740" y="512251"/>
                  <a:pt x="49445" y="546118"/>
                  <a:pt x="47857" y="572576"/>
                </a:cubicBezTo>
                <a:cubicBezTo>
                  <a:pt x="46270" y="599034"/>
                  <a:pt x="27220" y="560405"/>
                  <a:pt x="35157" y="575751"/>
                </a:cubicBezTo>
                <a:cubicBezTo>
                  <a:pt x="43094" y="591097"/>
                  <a:pt x="88603" y="656184"/>
                  <a:pt x="95482" y="664651"/>
                </a:cubicBezTo>
                <a:cubicBezTo>
                  <a:pt x="102361" y="673118"/>
                  <a:pt x="78549" y="685288"/>
                  <a:pt x="76432" y="626551"/>
                </a:cubicBezTo>
                <a:cubicBezTo>
                  <a:pt x="74315" y="567814"/>
                  <a:pt x="88603" y="333922"/>
                  <a:pt x="82782" y="312226"/>
                </a:cubicBezTo>
                <a:cubicBezTo>
                  <a:pt x="76961" y="290530"/>
                  <a:pt x="55265" y="518601"/>
                  <a:pt x="41507" y="496376"/>
                </a:cubicBezTo>
                <a:cubicBezTo>
                  <a:pt x="27749" y="474151"/>
                  <a:pt x="2878" y="212743"/>
                  <a:pt x="232" y="178876"/>
                </a:cubicBezTo>
                <a:cubicBezTo>
                  <a:pt x="-2414" y="145009"/>
                  <a:pt x="18224" y="323338"/>
                  <a:pt x="25632" y="293176"/>
                </a:cubicBezTo>
                <a:cubicBezTo>
                  <a:pt x="33040" y="263014"/>
                  <a:pt x="38332" y="-19562"/>
                  <a:pt x="41507" y="107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a:extLst>
              <a:ext uri="{FF2B5EF4-FFF2-40B4-BE49-F238E27FC236}">
                <a16:creationId xmlns:a16="http://schemas.microsoft.com/office/drawing/2014/main" id="{012E421E-085A-1707-543B-7FBE6387515C}"/>
              </a:ext>
            </a:extLst>
          </p:cNvPr>
          <p:cNvSpPr/>
          <p:nvPr/>
        </p:nvSpPr>
        <p:spPr>
          <a:xfrm>
            <a:off x="3546475" y="3540080"/>
            <a:ext cx="184156" cy="698700"/>
          </a:xfrm>
          <a:custGeom>
            <a:avLst/>
            <a:gdLst>
              <a:gd name="connsiteX0" fmla="*/ 6350 w 184156"/>
              <a:gd name="connsiteY0" fmla="*/ 45 h 698700"/>
              <a:gd name="connsiteX1" fmla="*/ 0 w 184156"/>
              <a:gd name="connsiteY1" fmla="*/ 314370 h 698700"/>
              <a:gd name="connsiteX2" fmla="*/ 19050 w 184156"/>
              <a:gd name="connsiteY2" fmla="*/ 304845 h 698700"/>
              <a:gd name="connsiteX3" fmla="*/ 38100 w 184156"/>
              <a:gd name="connsiteY3" fmla="*/ 431845 h 698700"/>
              <a:gd name="connsiteX4" fmla="*/ 47625 w 184156"/>
              <a:gd name="connsiteY4" fmla="*/ 365170 h 698700"/>
              <a:gd name="connsiteX5" fmla="*/ 63500 w 184156"/>
              <a:gd name="connsiteY5" fmla="*/ 533445 h 698700"/>
              <a:gd name="connsiteX6" fmla="*/ 79375 w 184156"/>
              <a:gd name="connsiteY6" fmla="*/ 596945 h 698700"/>
              <a:gd name="connsiteX7" fmla="*/ 98425 w 184156"/>
              <a:gd name="connsiteY7" fmla="*/ 657270 h 698700"/>
              <a:gd name="connsiteX8" fmla="*/ 22225 w 184156"/>
              <a:gd name="connsiteY8" fmla="*/ 673145 h 698700"/>
              <a:gd name="connsiteX9" fmla="*/ 123825 w 184156"/>
              <a:gd name="connsiteY9" fmla="*/ 676320 h 698700"/>
              <a:gd name="connsiteX10" fmla="*/ 184150 w 184156"/>
              <a:gd name="connsiteY10" fmla="*/ 698545 h 698700"/>
              <a:gd name="connsiteX11" fmla="*/ 120650 w 184156"/>
              <a:gd name="connsiteY11" fmla="*/ 663620 h 698700"/>
              <a:gd name="connsiteX12" fmla="*/ 107950 w 184156"/>
              <a:gd name="connsiteY12" fmla="*/ 590595 h 698700"/>
              <a:gd name="connsiteX13" fmla="*/ 85725 w 184156"/>
              <a:gd name="connsiteY13" fmla="*/ 225470 h 698700"/>
              <a:gd name="connsiteX14" fmla="*/ 95250 w 184156"/>
              <a:gd name="connsiteY14" fmla="*/ 527095 h 698700"/>
              <a:gd name="connsiteX15" fmla="*/ 82550 w 184156"/>
              <a:gd name="connsiteY15" fmla="*/ 393745 h 698700"/>
              <a:gd name="connsiteX16" fmla="*/ 60325 w 184156"/>
              <a:gd name="connsiteY16" fmla="*/ 327070 h 698700"/>
              <a:gd name="connsiteX17" fmla="*/ 88900 w 184156"/>
              <a:gd name="connsiteY17" fmla="*/ 476295 h 698700"/>
              <a:gd name="connsiteX18" fmla="*/ 22225 w 184156"/>
              <a:gd name="connsiteY18" fmla="*/ 292145 h 698700"/>
              <a:gd name="connsiteX19" fmla="*/ 6350 w 184156"/>
              <a:gd name="connsiteY19" fmla="*/ 45 h 6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4156" h="698700">
                <a:moveTo>
                  <a:pt x="6350" y="45"/>
                </a:moveTo>
                <a:cubicBezTo>
                  <a:pt x="2646" y="3749"/>
                  <a:pt x="0" y="314370"/>
                  <a:pt x="0" y="314370"/>
                </a:cubicBezTo>
                <a:cubicBezTo>
                  <a:pt x="2117" y="365170"/>
                  <a:pt x="12700" y="285266"/>
                  <a:pt x="19050" y="304845"/>
                </a:cubicBezTo>
                <a:cubicBezTo>
                  <a:pt x="25400" y="324424"/>
                  <a:pt x="33338" y="421791"/>
                  <a:pt x="38100" y="431845"/>
                </a:cubicBezTo>
                <a:cubicBezTo>
                  <a:pt x="42863" y="441899"/>
                  <a:pt x="43392" y="348237"/>
                  <a:pt x="47625" y="365170"/>
                </a:cubicBezTo>
                <a:cubicBezTo>
                  <a:pt x="51858" y="382103"/>
                  <a:pt x="58208" y="494816"/>
                  <a:pt x="63500" y="533445"/>
                </a:cubicBezTo>
                <a:cubicBezTo>
                  <a:pt x="68792" y="572074"/>
                  <a:pt x="73554" y="576308"/>
                  <a:pt x="79375" y="596945"/>
                </a:cubicBezTo>
                <a:cubicBezTo>
                  <a:pt x="85196" y="617582"/>
                  <a:pt x="107950" y="644570"/>
                  <a:pt x="98425" y="657270"/>
                </a:cubicBezTo>
                <a:cubicBezTo>
                  <a:pt x="88900" y="669970"/>
                  <a:pt x="17992" y="669970"/>
                  <a:pt x="22225" y="673145"/>
                </a:cubicBezTo>
                <a:cubicBezTo>
                  <a:pt x="26458" y="676320"/>
                  <a:pt x="96838" y="672087"/>
                  <a:pt x="123825" y="676320"/>
                </a:cubicBezTo>
                <a:cubicBezTo>
                  <a:pt x="150813" y="680553"/>
                  <a:pt x="184679" y="700662"/>
                  <a:pt x="184150" y="698545"/>
                </a:cubicBezTo>
                <a:cubicBezTo>
                  <a:pt x="183621" y="696428"/>
                  <a:pt x="133350" y="681612"/>
                  <a:pt x="120650" y="663620"/>
                </a:cubicBezTo>
                <a:cubicBezTo>
                  <a:pt x="107950" y="645628"/>
                  <a:pt x="113771" y="663620"/>
                  <a:pt x="107950" y="590595"/>
                </a:cubicBezTo>
                <a:cubicBezTo>
                  <a:pt x="102129" y="517570"/>
                  <a:pt x="87842" y="236053"/>
                  <a:pt x="85725" y="225470"/>
                </a:cubicBezTo>
                <a:cubicBezTo>
                  <a:pt x="83608" y="214887"/>
                  <a:pt x="95779" y="499049"/>
                  <a:pt x="95250" y="527095"/>
                </a:cubicBezTo>
                <a:cubicBezTo>
                  <a:pt x="94721" y="555141"/>
                  <a:pt x="88371" y="427082"/>
                  <a:pt x="82550" y="393745"/>
                </a:cubicBezTo>
                <a:cubicBezTo>
                  <a:pt x="76729" y="360408"/>
                  <a:pt x="59267" y="313312"/>
                  <a:pt x="60325" y="327070"/>
                </a:cubicBezTo>
                <a:cubicBezTo>
                  <a:pt x="61383" y="340828"/>
                  <a:pt x="95250" y="482116"/>
                  <a:pt x="88900" y="476295"/>
                </a:cubicBezTo>
                <a:cubicBezTo>
                  <a:pt x="82550" y="470474"/>
                  <a:pt x="37571" y="364641"/>
                  <a:pt x="22225" y="292145"/>
                </a:cubicBezTo>
                <a:cubicBezTo>
                  <a:pt x="6879" y="219649"/>
                  <a:pt x="10054" y="-3659"/>
                  <a:pt x="6350" y="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リーフォーム 41">
            <a:extLst>
              <a:ext uri="{FF2B5EF4-FFF2-40B4-BE49-F238E27FC236}">
                <a16:creationId xmlns:a16="http://schemas.microsoft.com/office/drawing/2014/main" id="{F5AA82E6-9FF1-C58A-1E70-DBC7CABDFB57}"/>
              </a:ext>
            </a:extLst>
          </p:cNvPr>
          <p:cNvSpPr/>
          <p:nvPr/>
        </p:nvSpPr>
        <p:spPr>
          <a:xfrm>
            <a:off x="3310804" y="4158940"/>
            <a:ext cx="169054" cy="186228"/>
          </a:xfrm>
          <a:custGeom>
            <a:avLst/>
            <a:gdLst>
              <a:gd name="connsiteX0" fmla="*/ 168996 w 169054"/>
              <a:gd name="connsiteY0" fmla="*/ 310 h 186228"/>
              <a:gd name="connsiteX1" fmla="*/ 54696 w 169054"/>
              <a:gd name="connsiteY1" fmla="*/ 98735 h 186228"/>
              <a:gd name="connsiteX2" fmla="*/ 35646 w 169054"/>
              <a:gd name="connsiteY2" fmla="*/ 133660 h 186228"/>
              <a:gd name="connsiteX3" fmla="*/ 19771 w 169054"/>
              <a:gd name="connsiteY3" fmla="*/ 152710 h 186228"/>
              <a:gd name="connsiteX4" fmla="*/ 29296 w 169054"/>
              <a:gd name="connsiteY4" fmla="*/ 168585 h 186228"/>
              <a:gd name="connsiteX5" fmla="*/ 721 w 169054"/>
              <a:gd name="connsiteY5" fmla="*/ 181285 h 186228"/>
              <a:gd name="connsiteX6" fmla="*/ 64221 w 169054"/>
              <a:gd name="connsiteY6" fmla="*/ 79685 h 186228"/>
              <a:gd name="connsiteX7" fmla="*/ 70571 w 169054"/>
              <a:gd name="connsiteY7" fmla="*/ 66985 h 186228"/>
              <a:gd name="connsiteX8" fmla="*/ 168996 w 169054"/>
              <a:gd name="connsiteY8" fmla="*/ 310 h 186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54" h="186228">
                <a:moveTo>
                  <a:pt x="168996" y="310"/>
                </a:moveTo>
                <a:cubicBezTo>
                  <a:pt x="166350" y="5602"/>
                  <a:pt x="76921" y="76510"/>
                  <a:pt x="54696" y="98735"/>
                </a:cubicBezTo>
                <a:cubicBezTo>
                  <a:pt x="32471" y="120960"/>
                  <a:pt x="41467" y="124664"/>
                  <a:pt x="35646" y="133660"/>
                </a:cubicBezTo>
                <a:cubicBezTo>
                  <a:pt x="29825" y="142656"/>
                  <a:pt x="19771" y="152710"/>
                  <a:pt x="19771" y="152710"/>
                </a:cubicBezTo>
                <a:cubicBezTo>
                  <a:pt x="18713" y="158531"/>
                  <a:pt x="32471" y="163823"/>
                  <a:pt x="29296" y="168585"/>
                </a:cubicBezTo>
                <a:cubicBezTo>
                  <a:pt x="26121" y="173347"/>
                  <a:pt x="-5100" y="196102"/>
                  <a:pt x="721" y="181285"/>
                </a:cubicBezTo>
                <a:cubicBezTo>
                  <a:pt x="6542" y="166468"/>
                  <a:pt x="64221" y="79685"/>
                  <a:pt x="64221" y="79685"/>
                </a:cubicBezTo>
                <a:cubicBezTo>
                  <a:pt x="75863" y="60635"/>
                  <a:pt x="56813" y="74923"/>
                  <a:pt x="70571" y="66985"/>
                </a:cubicBezTo>
                <a:cubicBezTo>
                  <a:pt x="84329" y="59048"/>
                  <a:pt x="171642" y="-4982"/>
                  <a:pt x="168996" y="31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a:extLst>
              <a:ext uri="{FF2B5EF4-FFF2-40B4-BE49-F238E27FC236}">
                <a16:creationId xmlns:a16="http://schemas.microsoft.com/office/drawing/2014/main" id="{9B91E088-7973-75BF-4DA2-8E0DAF7E6733}"/>
              </a:ext>
            </a:extLst>
          </p:cNvPr>
          <p:cNvSpPr/>
          <p:nvPr/>
        </p:nvSpPr>
        <p:spPr>
          <a:xfrm>
            <a:off x="3429000" y="3698637"/>
            <a:ext cx="63562" cy="449978"/>
          </a:xfrm>
          <a:custGeom>
            <a:avLst/>
            <a:gdLst>
              <a:gd name="connsiteX0" fmla="*/ 34925 w 63562"/>
              <a:gd name="connsiteY0" fmla="*/ 238 h 449978"/>
              <a:gd name="connsiteX1" fmla="*/ 3175 w 63562"/>
              <a:gd name="connsiteY1" fmla="*/ 209788 h 449978"/>
              <a:gd name="connsiteX2" fmla="*/ 15875 w 63562"/>
              <a:gd name="connsiteY2" fmla="*/ 298688 h 449978"/>
              <a:gd name="connsiteX3" fmla="*/ 15875 w 63562"/>
              <a:gd name="connsiteY3" fmla="*/ 247888 h 449978"/>
              <a:gd name="connsiteX4" fmla="*/ 63500 w 63562"/>
              <a:gd name="connsiteY4" fmla="*/ 447913 h 449978"/>
              <a:gd name="connsiteX5" fmla="*/ 25400 w 63562"/>
              <a:gd name="connsiteY5" fmla="*/ 346313 h 449978"/>
              <a:gd name="connsiteX6" fmla="*/ 0 w 63562"/>
              <a:gd name="connsiteY6" fmla="*/ 254238 h 449978"/>
              <a:gd name="connsiteX7" fmla="*/ 34925 w 63562"/>
              <a:gd name="connsiteY7" fmla="*/ 238 h 449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562" h="449978">
                <a:moveTo>
                  <a:pt x="34925" y="238"/>
                </a:moveTo>
                <a:cubicBezTo>
                  <a:pt x="35454" y="-7170"/>
                  <a:pt x="6350" y="160046"/>
                  <a:pt x="3175" y="209788"/>
                </a:cubicBezTo>
                <a:cubicBezTo>
                  <a:pt x="0" y="259530"/>
                  <a:pt x="13758" y="292338"/>
                  <a:pt x="15875" y="298688"/>
                </a:cubicBezTo>
                <a:cubicBezTo>
                  <a:pt x="17992" y="305038"/>
                  <a:pt x="7938" y="223017"/>
                  <a:pt x="15875" y="247888"/>
                </a:cubicBezTo>
                <a:cubicBezTo>
                  <a:pt x="23812" y="272759"/>
                  <a:pt x="61913" y="431509"/>
                  <a:pt x="63500" y="447913"/>
                </a:cubicBezTo>
                <a:cubicBezTo>
                  <a:pt x="65087" y="464317"/>
                  <a:pt x="35983" y="378592"/>
                  <a:pt x="25400" y="346313"/>
                </a:cubicBezTo>
                <a:cubicBezTo>
                  <a:pt x="14817" y="314034"/>
                  <a:pt x="0" y="305567"/>
                  <a:pt x="0" y="254238"/>
                </a:cubicBezTo>
                <a:cubicBezTo>
                  <a:pt x="0" y="202909"/>
                  <a:pt x="34396" y="7646"/>
                  <a:pt x="34925" y="23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43">
            <a:extLst>
              <a:ext uri="{FF2B5EF4-FFF2-40B4-BE49-F238E27FC236}">
                <a16:creationId xmlns:a16="http://schemas.microsoft.com/office/drawing/2014/main" id="{ED5C226E-0A58-3403-3FE4-C6E65F2DC483}"/>
              </a:ext>
            </a:extLst>
          </p:cNvPr>
          <p:cNvSpPr/>
          <p:nvPr/>
        </p:nvSpPr>
        <p:spPr>
          <a:xfrm>
            <a:off x="3271596" y="4089102"/>
            <a:ext cx="109803" cy="306398"/>
          </a:xfrm>
          <a:custGeom>
            <a:avLst/>
            <a:gdLst>
              <a:gd name="connsiteX0" fmla="*/ 109779 w 109803"/>
              <a:gd name="connsiteY0" fmla="*/ 298 h 306398"/>
              <a:gd name="connsiteX1" fmla="*/ 68504 w 109803"/>
              <a:gd name="connsiteY1" fmla="*/ 114598 h 306398"/>
              <a:gd name="connsiteX2" fmla="*/ 58979 w 109803"/>
              <a:gd name="connsiteY2" fmla="*/ 143173 h 306398"/>
              <a:gd name="connsiteX3" fmla="*/ 55804 w 109803"/>
              <a:gd name="connsiteY3" fmla="*/ 117773 h 306398"/>
              <a:gd name="connsiteX4" fmla="*/ 24054 w 109803"/>
              <a:gd name="connsiteY4" fmla="*/ 200323 h 306398"/>
              <a:gd name="connsiteX5" fmla="*/ 33579 w 109803"/>
              <a:gd name="connsiteY5" fmla="*/ 235248 h 306398"/>
              <a:gd name="connsiteX6" fmla="*/ 1829 w 109803"/>
              <a:gd name="connsiteY6" fmla="*/ 225723 h 306398"/>
              <a:gd name="connsiteX7" fmla="*/ 97079 w 109803"/>
              <a:gd name="connsiteY7" fmla="*/ 305098 h 306398"/>
              <a:gd name="connsiteX8" fmla="*/ 27229 w 109803"/>
              <a:gd name="connsiteY8" fmla="*/ 270173 h 306398"/>
              <a:gd name="connsiteX9" fmla="*/ 8179 w 109803"/>
              <a:gd name="connsiteY9" fmla="*/ 206673 h 306398"/>
              <a:gd name="connsiteX10" fmla="*/ 36754 w 109803"/>
              <a:gd name="connsiteY10" fmla="*/ 127298 h 306398"/>
              <a:gd name="connsiteX11" fmla="*/ 39929 w 109803"/>
              <a:gd name="connsiteY11" fmla="*/ 193973 h 306398"/>
              <a:gd name="connsiteX12" fmla="*/ 100254 w 109803"/>
              <a:gd name="connsiteY12" fmla="*/ 127298 h 306398"/>
              <a:gd name="connsiteX13" fmla="*/ 62154 w 109803"/>
              <a:gd name="connsiteY13" fmla="*/ 152698 h 306398"/>
              <a:gd name="connsiteX14" fmla="*/ 109779 w 109803"/>
              <a:gd name="connsiteY14" fmla="*/ 298 h 306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9803" h="306398">
                <a:moveTo>
                  <a:pt x="109779" y="298"/>
                </a:moveTo>
                <a:cubicBezTo>
                  <a:pt x="110837" y="-6052"/>
                  <a:pt x="76971" y="90786"/>
                  <a:pt x="68504" y="114598"/>
                </a:cubicBezTo>
                <a:cubicBezTo>
                  <a:pt x="60037" y="138410"/>
                  <a:pt x="61096" y="142644"/>
                  <a:pt x="58979" y="143173"/>
                </a:cubicBezTo>
                <a:cubicBezTo>
                  <a:pt x="56862" y="143702"/>
                  <a:pt x="61625" y="108248"/>
                  <a:pt x="55804" y="117773"/>
                </a:cubicBezTo>
                <a:cubicBezTo>
                  <a:pt x="49983" y="127298"/>
                  <a:pt x="27758" y="180744"/>
                  <a:pt x="24054" y="200323"/>
                </a:cubicBezTo>
                <a:cubicBezTo>
                  <a:pt x="20350" y="219902"/>
                  <a:pt x="37283" y="231015"/>
                  <a:pt x="33579" y="235248"/>
                </a:cubicBezTo>
                <a:cubicBezTo>
                  <a:pt x="29875" y="239481"/>
                  <a:pt x="-8754" y="214081"/>
                  <a:pt x="1829" y="225723"/>
                </a:cubicBezTo>
                <a:cubicBezTo>
                  <a:pt x="12412" y="237365"/>
                  <a:pt x="92846" y="297690"/>
                  <a:pt x="97079" y="305098"/>
                </a:cubicBezTo>
                <a:cubicBezTo>
                  <a:pt x="101312" y="312506"/>
                  <a:pt x="42046" y="286577"/>
                  <a:pt x="27229" y="270173"/>
                </a:cubicBezTo>
                <a:cubicBezTo>
                  <a:pt x="12412" y="253769"/>
                  <a:pt x="6591" y="230486"/>
                  <a:pt x="8179" y="206673"/>
                </a:cubicBezTo>
                <a:cubicBezTo>
                  <a:pt x="9767" y="182860"/>
                  <a:pt x="31462" y="129415"/>
                  <a:pt x="36754" y="127298"/>
                </a:cubicBezTo>
                <a:cubicBezTo>
                  <a:pt x="42046" y="125181"/>
                  <a:pt x="29346" y="193973"/>
                  <a:pt x="39929" y="193973"/>
                </a:cubicBezTo>
                <a:cubicBezTo>
                  <a:pt x="50512" y="193973"/>
                  <a:pt x="96550" y="134177"/>
                  <a:pt x="100254" y="127298"/>
                </a:cubicBezTo>
                <a:cubicBezTo>
                  <a:pt x="103958" y="120419"/>
                  <a:pt x="61625" y="168573"/>
                  <a:pt x="62154" y="152698"/>
                </a:cubicBezTo>
                <a:cubicBezTo>
                  <a:pt x="62683" y="136823"/>
                  <a:pt x="108721" y="6648"/>
                  <a:pt x="109779" y="29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リーフォーム 44">
            <a:extLst>
              <a:ext uri="{FF2B5EF4-FFF2-40B4-BE49-F238E27FC236}">
                <a16:creationId xmlns:a16="http://schemas.microsoft.com/office/drawing/2014/main" id="{657BD0F2-5D90-557E-8FC6-4E3F543C6698}"/>
              </a:ext>
            </a:extLst>
          </p:cNvPr>
          <p:cNvSpPr/>
          <p:nvPr/>
        </p:nvSpPr>
        <p:spPr>
          <a:xfrm>
            <a:off x="3573181" y="3542100"/>
            <a:ext cx="149428" cy="280875"/>
          </a:xfrm>
          <a:custGeom>
            <a:avLst/>
            <a:gdLst>
              <a:gd name="connsiteX0" fmla="*/ 43144 w 149428"/>
              <a:gd name="connsiteY0" fmla="*/ 1200 h 280875"/>
              <a:gd name="connsiteX1" fmla="*/ 11394 w 149428"/>
              <a:gd name="connsiteY1" fmla="*/ 267900 h 280875"/>
              <a:gd name="connsiteX2" fmla="*/ 11394 w 149428"/>
              <a:gd name="connsiteY2" fmla="*/ 226625 h 280875"/>
              <a:gd name="connsiteX3" fmla="*/ 147919 w 149428"/>
              <a:gd name="connsiteY3" fmla="*/ 115500 h 280875"/>
              <a:gd name="connsiteX4" fmla="*/ 84419 w 149428"/>
              <a:gd name="connsiteY4" fmla="*/ 140900 h 280875"/>
              <a:gd name="connsiteX5" fmla="*/ 84419 w 149428"/>
              <a:gd name="connsiteY5" fmla="*/ 86925 h 280875"/>
              <a:gd name="connsiteX6" fmla="*/ 59019 w 149428"/>
              <a:gd name="connsiteY6" fmla="*/ 182175 h 280875"/>
              <a:gd name="connsiteX7" fmla="*/ 36794 w 149428"/>
              <a:gd name="connsiteY7" fmla="*/ 169475 h 280875"/>
              <a:gd name="connsiteX8" fmla="*/ 43144 w 149428"/>
              <a:gd name="connsiteY8" fmla="*/ 1200 h 280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428" h="280875">
                <a:moveTo>
                  <a:pt x="43144" y="1200"/>
                </a:moveTo>
                <a:cubicBezTo>
                  <a:pt x="38911" y="17604"/>
                  <a:pt x="16686" y="230329"/>
                  <a:pt x="11394" y="267900"/>
                </a:cubicBezTo>
                <a:cubicBezTo>
                  <a:pt x="6102" y="305471"/>
                  <a:pt x="-11360" y="252025"/>
                  <a:pt x="11394" y="226625"/>
                </a:cubicBezTo>
                <a:cubicBezTo>
                  <a:pt x="34148" y="201225"/>
                  <a:pt x="135748" y="129787"/>
                  <a:pt x="147919" y="115500"/>
                </a:cubicBezTo>
                <a:cubicBezTo>
                  <a:pt x="160090" y="101213"/>
                  <a:pt x="95002" y="145663"/>
                  <a:pt x="84419" y="140900"/>
                </a:cubicBezTo>
                <a:cubicBezTo>
                  <a:pt x="73836" y="136138"/>
                  <a:pt x="88652" y="80046"/>
                  <a:pt x="84419" y="86925"/>
                </a:cubicBezTo>
                <a:cubicBezTo>
                  <a:pt x="80186" y="93804"/>
                  <a:pt x="66957" y="168417"/>
                  <a:pt x="59019" y="182175"/>
                </a:cubicBezTo>
                <a:cubicBezTo>
                  <a:pt x="51082" y="195933"/>
                  <a:pt x="40498" y="197521"/>
                  <a:pt x="36794" y="169475"/>
                </a:cubicBezTo>
                <a:cubicBezTo>
                  <a:pt x="33090" y="141429"/>
                  <a:pt x="47377" y="-15204"/>
                  <a:pt x="43144" y="12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リーフォーム 45">
            <a:extLst>
              <a:ext uri="{FF2B5EF4-FFF2-40B4-BE49-F238E27FC236}">
                <a16:creationId xmlns:a16="http://schemas.microsoft.com/office/drawing/2014/main" id="{1C86B24D-4101-E065-5FF1-4CA3B16E3885}"/>
              </a:ext>
            </a:extLst>
          </p:cNvPr>
          <p:cNvSpPr/>
          <p:nvPr/>
        </p:nvSpPr>
        <p:spPr>
          <a:xfrm>
            <a:off x="3625726" y="3902071"/>
            <a:ext cx="241927" cy="346178"/>
          </a:xfrm>
          <a:custGeom>
            <a:avLst/>
            <a:gdLst>
              <a:gd name="connsiteX0" fmla="*/ 124 w 241927"/>
              <a:gd name="connsiteY0" fmla="*/ 4 h 346178"/>
              <a:gd name="connsiteX1" fmla="*/ 60449 w 241927"/>
              <a:gd name="connsiteY1" fmla="*/ 238129 h 346178"/>
              <a:gd name="connsiteX2" fmla="*/ 136649 w 241927"/>
              <a:gd name="connsiteY2" fmla="*/ 269879 h 346178"/>
              <a:gd name="connsiteX3" fmla="*/ 168399 w 241927"/>
              <a:gd name="connsiteY3" fmla="*/ 304804 h 346178"/>
              <a:gd name="connsiteX4" fmla="*/ 187449 w 241927"/>
              <a:gd name="connsiteY4" fmla="*/ 238129 h 346178"/>
              <a:gd name="connsiteX5" fmla="*/ 196974 w 241927"/>
              <a:gd name="connsiteY5" fmla="*/ 301629 h 346178"/>
              <a:gd name="connsiteX6" fmla="*/ 225549 w 241927"/>
              <a:gd name="connsiteY6" fmla="*/ 346079 h 346178"/>
              <a:gd name="connsiteX7" fmla="*/ 203324 w 241927"/>
              <a:gd name="connsiteY7" fmla="*/ 314329 h 346178"/>
              <a:gd name="connsiteX8" fmla="*/ 238249 w 241927"/>
              <a:gd name="connsiteY8" fmla="*/ 336554 h 346178"/>
              <a:gd name="connsiteX9" fmla="*/ 98549 w 241927"/>
              <a:gd name="connsiteY9" fmla="*/ 342904 h 346178"/>
              <a:gd name="connsiteX10" fmla="*/ 184274 w 241927"/>
              <a:gd name="connsiteY10" fmla="*/ 336554 h 346178"/>
              <a:gd name="connsiteX11" fmla="*/ 162049 w 241927"/>
              <a:gd name="connsiteY11" fmla="*/ 298454 h 346178"/>
              <a:gd name="connsiteX12" fmla="*/ 82674 w 241927"/>
              <a:gd name="connsiteY12" fmla="*/ 320679 h 346178"/>
              <a:gd name="connsiteX13" fmla="*/ 114424 w 241927"/>
              <a:gd name="connsiteY13" fmla="*/ 282579 h 346178"/>
              <a:gd name="connsiteX14" fmla="*/ 76324 w 241927"/>
              <a:gd name="connsiteY14" fmla="*/ 244479 h 346178"/>
              <a:gd name="connsiteX15" fmla="*/ 124 w 241927"/>
              <a:gd name="connsiteY15" fmla="*/ 4 h 346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1927" h="346178">
                <a:moveTo>
                  <a:pt x="124" y="4"/>
                </a:moveTo>
                <a:cubicBezTo>
                  <a:pt x="-2522" y="-1054"/>
                  <a:pt x="37695" y="193150"/>
                  <a:pt x="60449" y="238129"/>
                </a:cubicBezTo>
                <a:cubicBezTo>
                  <a:pt x="83203" y="283108"/>
                  <a:pt x="118658" y="258767"/>
                  <a:pt x="136649" y="269879"/>
                </a:cubicBezTo>
                <a:cubicBezTo>
                  <a:pt x="154640" y="280991"/>
                  <a:pt x="159932" y="310096"/>
                  <a:pt x="168399" y="304804"/>
                </a:cubicBezTo>
                <a:cubicBezTo>
                  <a:pt x="176866" y="299512"/>
                  <a:pt x="182687" y="238658"/>
                  <a:pt x="187449" y="238129"/>
                </a:cubicBezTo>
                <a:cubicBezTo>
                  <a:pt x="192212" y="237600"/>
                  <a:pt x="190624" y="283637"/>
                  <a:pt x="196974" y="301629"/>
                </a:cubicBezTo>
                <a:cubicBezTo>
                  <a:pt x="203324" y="319621"/>
                  <a:pt x="224491" y="343962"/>
                  <a:pt x="225549" y="346079"/>
                </a:cubicBezTo>
                <a:cubicBezTo>
                  <a:pt x="226607" y="348196"/>
                  <a:pt x="201207" y="315917"/>
                  <a:pt x="203324" y="314329"/>
                </a:cubicBezTo>
                <a:cubicBezTo>
                  <a:pt x="205441" y="312741"/>
                  <a:pt x="255712" y="331791"/>
                  <a:pt x="238249" y="336554"/>
                </a:cubicBezTo>
                <a:cubicBezTo>
                  <a:pt x="220786" y="341317"/>
                  <a:pt x="107545" y="342904"/>
                  <a:pt x="98549" y="342904"/>
                </a:cubicBezTo>
                <a:cubicBezTo>
                  <a:pt x="89553" y="342904"/>
                  <a:pt x="173691" y="343962"/>
                  <a:pt x="184274" y="336554"/>
                </a:cubicBezTo>
                <a:cubicBezTo>
                  <a:pt x="194857" y="329146"/>
                  <a:pt x="178982" y="301100"/>
                  <a:pt x="162049" y="298454"/>
                </a:cubicBezTo>
                <a:cubicBezTo>
                  <a:pt x="145116" y="295808"/>
                  <a:pt x="90611" y="323325"/>
                  <a:pt x="82674" y="320679"/>
                </a:cubicBezTo>
                <a:cubicBezTo>
                  <a:pt x="74737" y="318033"/>
                  <a:pt x="115482" y="295279"/>
                  <a:pt x="114424" y="282579"/>
                </a:cubicBezTo>
                <a:cubicBezTo>
                  <a:pt x="113366" y="269879"/>
                  <a:pt x="93257" y="284696"/>
                  <a:pt x="76324" y="244479"/>
                </a:cubicBezTo>
                <a:cubicBezTo>
                  <a:pt x="59391" y="204262"/>
                  <a:pt x="2770" y="1062"/>
                  <a:pt x="124" y="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リーフォーム 46">
            <a:extLst>
              <a:ext uri="{FF2B5EF4-FFF2-40B4-BE49-F238E27FC236}">
                <a16:creationId xmlns:a16="http://schemas.microsoft.com/office/drawing/2014/main" id="{FB9349C5-B885-0B90-8B72-F1F6E8190AD2}"/>
              </a:ext>
            </a:extLst>
          </p:cNvPr>
          <p:cNvSpPr/>
          <p:nvPr/>
        </p:nvSpPr>
        <p:spPr>
          <a:xfrm>
            <a:off x="3409950" y="4143375"/>
            <a:ext cx="241791" cy="242483"/>
          </a:xfrm>
          <a:custGeom>
            <a:avLst/>
            <a:gdLst>
              <a:gd name="connsiteX0" fmla="*/ 133350 w 241791"/>
              <a:gd name="connsiteY0" fmla="*/ 0 h 242483"/>
              <a:gd name="connsiteX1" fmla="*/ 79375 w 241791"/>
              <a:gd name="connsiteY1" fmla="*/ 111125 h 242483"/>
              <a:gd name="connsiteX2" fmla="*/ 107950 w 241791"/>
              <a:gd name="connsiteY2" fmla="*/ 158750 h 242483"/>
              <a:gd name="connsiteX3" fmla="*/ 50800 w 241791"/>
              <a:gd name="connsiteY3" fmla="*/ 139700 h 242483"/>
              <a:gd name="connsiteX4" fmla="*/ 149225 w 241791"/>
              <a:gd name="connsiteY4" fmla="*/ 193675 h 242483"/>
              <a:gd name="connsiteX5" fmla="*/ 152400 w 241791"/>
              <a:gd name="connsiteY5" fmla="*/ 241300 h 242483"/>
              <a:gd name="connsiteX6" fmla="*/ 241300 w 241791"/>
              <a:gd name="connsiteY6" fmla="*/ 142875 h 242483"/>
              <a:gd name="connsiteX7" fmla="*/ 184150 w 241791"/>
              <a:gd name="connsiteY7" fmla="*/ 174625 h 242483"/>
              <a:gd name="connsiteX8" fmla="*/ 98425 w 241791"/>
              <a:gd name="connsiteY8" fmla="*/ 165100 h 242483"/>
              <a:gd name="connsiteX9" fmla="*/ 57150 w 241791"/>
              <a:gd name="connsiteY9" fmla="*/ 149225 h 242483"/>
              <a:gd name="connsiteX10" fmla="*/ 0 w 241791"/>
              <a:gd name="connsiteY10" fmla="*/ 174625 h 242483"/>
              <a:gd name="connsiteX11" fmla="*/ 57150 w 241791"/>
              <a:gd name="connsiteY11" fmla="*/ 142875 h 242483"/>
              <a:gd name="connsiteX12" fmla="*/ 60325 w 241791"/>
              <a:gd name="connsiteY12" fmla="*/ 111125 h 242483"/>
              <a:gd name="connsiteX13" fmla="*/ 133350 w 241791"/>
              <a:gd name="connsiteY13" fmla="*/ 0 h 242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1791" h="242483">
                <a:moveTo>
                  <a:pt x="133350" y="0"/>
                </a:moveTo>
                <a:cubicBezTo>
                  <a:pt x="136525" y="0"/>
                  <a:pt x="83608" y="84667"/>
                  <a:pt x="79375" y="111125"/>
                </a:cubicBezTo>
                <a:cubicBezTo>
                  <a:pt x="75142" y="137583"/>
                  <a:pt x="112712" y="153988"/>
                  <a:pt x="107950" y="158750"/>
                </a:cubicBezTo>
                <a:cubicBezTo>
                  <a:pt x="103188" y="163512"/>
                  <a:pt x="43921" y="133879"/>
                  <a:pt x="50800" y="139700"/>
                </a:cubicBezTo>
                <a:cubicBezTo>
                  <a:pt x="57679" y="145521"/>
                  <a:pt x="132292" y="176742"/>
                  <a:pt x="149225" y="193675"/>
                </a:cubicBezTo>
                <a:cubicBezTo>
                  <a:pt x="166158" y="210608"/>
                  <a:pt x="137054" y="249767"/>
                  <a:pt x="152400" y="241300"/>
                </a:cubicBezTo>
                <a:cubicBezTo>
                  <a:pt x="167746" y="232833"/>
                  <a:pt x="236008" y="153988"/>
                  <a:pt x="241300" y="142875"/>
                </a:cubicBezTo>
                <a:cubicBezTo>
                  <a:pt x="246592" y="131763"/>
                  <a:pt x="207963" y="170921"/>
                  <a:pt x="184150" y="174625"/>
                </a:cubicBezTo>
                <a:cubicBezTo>
                  <a:pt x="160338" y="178329"/>
                  <a:pt x="119592" y="169333"/>
                  <a:pt x="98425" y="165100"/>
                </a:cubicBezTo>
                <a:cubicBezTo>
                  <a:pt x="77258" y="160867"/>
                  <a:pt x="73554" y="147638"/>
                  <a:pt x="57150" y="149225"/>
                </a:cubicBezTo>
                <a:cubicBezTo>
                  <a:pt x="40746" y="150812"/>
                  <a:pt x="0" y="175683"/>
                  <a:pt x="0" y="174625"/>
                </a:cubicBezTo>
                <a:cubicBezTo>
                  <a:pt x="0" y="173567"/>
                  <a:pt x="47096" y="153458"/>
                  <a:pt x="57150" y="142875"/>
                </a:cubicBezTo>
                <a:cubicBezTo>
                  <a:pt x="67204" y="132292"/>
                  <a:pt x="52917" y="132292"/>
                  <a:pt x="60325" y="111125"/>
                </a:cubicBezTo>
                <a:cubicBezTo>
                  <a:pt x="67733" y="89958"/>
                  <a:pt x="130175" y="0"/>
                  <a:pt x="133350"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リーフォーム 47">
            <a:extLst>
              <a:ext uri="{FF2B5EF4-FFF2-40B4-BE49-F238E27FC236}">
                <a16:creationId xmlns:a16="http://schemas.microsoft.com/office/drawing/2014/main" id="{31F63E22-E287-5ECB-15B5-D2521C58ECC7}"/>
              </a:ext>
            </a:extLst>
          </p:cNvPr>
          <p:cNvSpPr/>
          <p:nvPr/>
        </p:nvSpPr>
        <p:spPr>
          <a:xfrm>
            <a:off x="3356910" y="4209634"/>
            <a:ext cx="159593" cy="143816"/>
          </a:xfrm>
          <a:custGeom>
            <a:avLst/>
            <a:gdLst>
              <a:gd name="connsiteX0" fmla="*/ 2240 w 159593"/>
              <a:gd name="connsiteY0" fmla="*/ 143291 h 143816"/>
              <a:gd name="connsiteX1" fmla="*/ 33990 w 159593"/>
              <a:gd name="connsiteY1" fmla="*/ 63916 h 143816"/>
              <a:gd name="connsiteX2" fmla="*/ 157815 w 159593"/>
              <a:gd name="connsiteY2" fmla="*/ 416 h 143816"/>
              <a:gd name="connsiteX3" fmla="*/ 107015 w 159593"/>
              <a:gd name="connsiteY3" fmla="*/ 38516 h 143816"/>
              <a:gd name="connsiteX4" fmla="*/ 103840 w 159593"/>
              <a:gd name="connsiteY4" fmla="*/ 79791 h 143816"/>
              <a:gd name="connsiteX5" fmla="*/ 103840 w 159593"/>
              <a:gd name="connsiteY5" fmla="*/ 19466 h 143816"/>
              <a:gd name="connsiteX6" fmla="*/ 75265 w 159593"/>
              <a:gd name="connsiteY6" fmla="*/ 57566 h 143816"/>
              <a:gd name="connsiteX7" fmla="*/ 81615 w 159593"/>
              <a:gd name="connsiteY7" fmla="*/ 22641 h 143816"/>
              <a:gd name="connsiteX8" fmla="*/ 2240 w 159593"/>
              <a:gd name="connsiteY8" fmla="*/ 143291 h 143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593" h="143816">
                <a:moveTo>
                  <a:pt x="2240" y="143291"/>
                </a:moveTo>
                <a:cubicBezTo>
                  <a:pt x="-5698" y="150170"/>
                  <a:pt x="8061" y="87728"/>
                  <a:pt x="33990" y="63916"/>
                </a:cubicBezTo>
                <a:cubicBezTo>
                  <a:pt x="59919" y="40104"/>
                  <a:pt x="145644" y="4649"/>
                  <a:pt x="157815" y="416"/>
                </a:cubicBezTo>
                <a:cubicBezTo>
                  <a:pt x="169986" y="-3817"/>
                  <a:pt x="116011" y="25287"/>
                  <a:pt x="107015" y="38516"/>
                </a:cubicBezTo>
                <a:cubicBezTo>
                  <a:pt x="98019" y="51745"/>
                  <a:pt x="104369" y="82966"/>
                  <a:pt x="103840" y="79791"/>
                </a:cubicBezTo>
                <a:cubicBezTo>
                  <a:pt x="103311" y="76616"/>
                  <a:pt x="108602" y="23170"/>
                  <a:pt x="103840" y="19466"/>
                </a:cubicBezTo>
                <a:cubicBezTo>
                  <a:pt x="99078" y="15762"/>
                  <a:pt x="78969" y="57037"/>
                  <a:pt x="75265" y="57566"/>
                </a:cubicBezTo>
                <a:cubicBezTo>
                  <a:pt x="71561" y="58095"/>
                  <a:pt x="95903" y="8883"/>
                  <a:pt x="81615" y="22641"/>
                </a:cubicBezTo>
                <a:cubicBezTo>
                  <a:pt x="67327" y="36399"/>
                  <a:pt x="10178" y="136412"/>
                  <a:pt x="2240" y="14329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リーフォーム 48">
            <a:extLst>
              <a:ext uri="{FF2B5EF4-FFF2-40B4-BE49-F238E27FC236}">
                <a16:creationId xmlns:a16="http://schemas.microsoft.com/office/drawing/2014/main" id="{E1C2CCB9-E4C2-4271-5AA4-EA276D0A08FB}"/>
              </a:ext>
            </a:extLst>
          </p:cNvPr>
          <p:cNvSpPr/>
          <p:nvPr/>
        </p:nvSpPr>
        <p:spPr>
          <a:xfrm>
            <a:off x="3538806" y="4207751"/>
            <a:ext cx="293419" cy="159352"/>
          </a:xfrm>
          <a:custGeom>
            <a:avLst/>
            <a:gdLst>
              <a:gd name="connsiteX0" fmla="*/ 1319 w 293419"/>
              <a:gd name="connsiteY0" fmla="*/ 53099 h 159352"/>
              <a:gd name="connsiteX1" fmla="*/ 144194 w 293419"/>
              <a:gd name="connsiteY1" fmla="*/ 27699 h 159352"/>
              <a:gd name="connsiteX2" fmla="*/ 217219 w 293419"/>
              <a:gd name="connsiteY2" fmla="*/ 46749 h 159352"/>
              <a:gd name="connsiteX3" fmla="*/ 191819 w 293419"/>
              <a:gd name="connsiteY3" fmla="*/ 18174 h 159352"/>
              <a:gd name="connsiteX4" fmla="*/ 261669 w 293419"/>
              <a:gd name="connsiteY4" fmla="*/ 72149 h 159352"/>
              <a:gd name="connsiteX5" fmla="*/ 258494 w 293419"/>
              <a:gd name="connsiteY5" fmla="*/ 49924 h 159352"/>
              <a:gd name="connsiteX6" fmla="*/ 293419 w 293419"/>
              <a:gd name="connsiteY6" fmla="*/ 100724 h 159352"/>
              <a:gd name="connsiteX7" fmla="*/ 258494 w 293419"/>
              <a:gd name="connsiteY7" fmla="*/ 135649 h 159352"/>
              <a:gd name="connsiteX8" fmla="*/ 280719 w 293419"/>
              <a:gd name="connsiteY8" fmla="*/ 110249 h 159352"/>
              <a:gd name="connsiteX9" fmla="*/ 252144 w 293419"/>
              <a:gd name="connsiteY9" fmla="*/ 157874 h 159352"/>
              <a:gd name="connsiteX10" fmla="*/ 277544 w 293419"/>
              <a:gd name="connsiteY10" fmla="*/ 43574 h 159352"/>
              <a:gd name="connsiteX11" fmla="*/ 153719 w 293419"/>
              <a:gd name="connsiteY11" fmla="*/ 30874 h 159352"/>
              <a:gd name="connsiteX12" fmla="*/ 90219 w 293419"/>
              <a:gd name="connsiteY12" fmla="*/ 103899 h 159352"/>
              <a:gd name="connsiteX13" fmla="*/ 137844 w 293419"/>
              <a:gd name="connsiteY13" fmla="*/ 2299 h 159352"/>
              <a:gd name="connsiteX14" fmla="*/ 74344 w 293419"/>
              <a:gd name="connsiteY14" fmla="*/ 34049 h 159352"/>
              <a:gd name="connsiteX15" fmla="*/ 1319 w 293419"/>
              <a:gd name="connsiteY15" fmla="*/ 53099 h 15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3419" h="159352">
                <a:moveTo>
                  <a:pt x="1319" y="53099"/>
                </a:moveTo>
                <a:cubicBezTo>
                  <a:pt x="12961" y="52041"/>
                  <a:pt x="108211" y="28757"/>
                  <a:pt x="144194" y="27699"/>
                </a:cubicBezTo>
                <a:cubicBezTo>
                  <a:pt x="180177" y="26641"/>
                  <a:pt x="209281" y="48337"/>
                  <a:pt x="217219" y="46749"/>
                </a:cubicBezTo>
                <a:cubicBezTo>
                  <a:pt x="225157" y="45161"/>
                  <a:pt x="184411" y="13941"/>
                  <a:pt x="191819" y="18174"/>
                </a:cubicBezTo>
                <a:cubicBezTo>
                  <a:pt x="199227" y="22407"/>
                  <a:pt x="250557" y="66857"/>
                  <a:pt x="261669" y="72149"/>
                </a:cubicBezTo>
                <a:cubicBezTo>
                  <a:pt x="272782" y="77441"/>
                  <a:pt x="253202" y="45161"/>
                  <a:pt x="258494" y="49924"/>
                </a:cubicBezTo>
                <a:cubicBezTo>
                  <a:pt x="263786" y="54687"/>
                  <a:pt x="293419" y="86437"/>
                  <a:pt x="293419" y="100724"/>
                </a:cubicBezTo>
                <a:cubicBezTo>
                  <a:pt x="293419" y="115011"/>
                  <a:pt x="260611" y="134061"/>
                  <a:pt x="258494" y="135649"/>
                </a:cubicBezTo>
                <a:cubicBezTo>
                  <a:pt x="256377" y="137237"/>
                  <a:pt x="281777" y="106545"/>
                  <a:pt x="280719" y="110249"/>
                </a:cubicBezTo>
                <a:cubicBezTo>
                  <a:pt x="279661" y="113953"/>
                  <a:pt x="252673" y="168986"/>
                  <a:pt x="252144" y="157874"/>
                </a:cubicBezTo>
                <a:cubicBezTo>
                  <a:pt x="251615" y="146762"/>
                  <a:pt x="293948" y="64741"/>
                  <a:pt x="277544" y="43574"/>
                </a:cubicBezTo>
                <a:cubicBezTo>
                  <a:pt x="261140" y="22407"/>
                  <a:pt x="184940" y="20820"/>
                  <a:pt x="153719" y="30874"/>
                </a:cubicBezTo>
                <a:cubicBezTo>
                  <a:pt x="122498" y="40928"/>
                  <a:pt x="92865" y="108661"/>
                  <a:pt x="90219" y="103899"/>
                </a:cubicBezTo>
                <a:cubicBezTo>
                  <a:pt x="87573" y="99137"/>
                  <a:pt x="140490" y="13941"/>
                  <a:pt x="137844" y="2299"/>
                </a:cubicBezTo>
                <a:cubicBezTo>
                  <a:pt x="135198" y="-9343"/>
                  <a:pt x="90219" y="26641"/>
                  <a:pt x="74344" y="34049"/>
                </a:cubicBezTo>
                <a:cubicBezTo>
                  <a:pt x="58469" y="41457"/>
                  <a:pt x="-10323" y="54157"/>
                  <a:pt x="1319" y="530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リーフォーム 49">
            <a:extLst>
              <a:ext uri="{FF2B5EF4-FFF2-40B4-BE49-F238E27FC236}">
                <a16:creationId xmlns:a16="http://schemas.microsoft.com/office/drawing/2014/main" id="{BAC7A3E9-FDBE-607B-3BA7-FBABBF453D35}"/>
              </a:ext>
            </a:extLst>
          </p:cNvPr>
          <p:cNvSpPr/>
          <p:nvPr/>
        </p:nvSpPr>
        <p:spPr>
          <a:xfrm>
            <a:off x="3364125" y="3784064"/>
            <a:ext cx="230818" cy="578831"/>
          </a:xfrm>
          <a:custGeom>
            <a:avLst/>
            <a:gdLst>
              <a:gd name="connsiteX0" fmla="*/ 74400 w 230818"/>
              <a:gd name="connsiteY0" fmla="*/ 536 h 578831"/>
              <a:gd name="connsiteX1" fmla="*/ 71225 w 230818"/>
              <a:gd name="connsiteY1" fmla="*/ 292636 h 578831"/>
              <a:gd name="connsiteX2" fmla="*/ 77575 w 230818"/>
              <a:gd name="connsiteY2" fmla="*/ 346611 h 578831"/>
              <a:gd name="connsiteX3" fmla="*/ 68050 w 230818"/>
              <a:gd name="connsiteY3" fmla="*/ 425986 h 578831"/>
              <a:gd name="connsiteX4" fmla="*/ 90275 w 230818"/>
              <a:gd name="connsiteY4" fmla="*/ 505361 h 578831"/>
              <a:gd name="connsiteX5" fmla="*/ 68050 w 230818"/>
              <a:gd name="connsiteY5" fmla="*/ 492661 h 578831"/>
              <a:gd name="connsiteX6" fmla="*/ 229975 w 230818"/>
              <a:gd name="connsiteY6" fmla="*/ 578386 h 578831"/>
              <a:gd name="connsiteX7" fmla="*/ 128375 w 230818"/>
              <a:gd name="connsiteY7" fmla="*/ 521236 h 578831"/>
              <a:gd name="connsiteX8" fmla="*/ 55350 w 230818"/>
              <a:gd name="connsiteY8" fmla="*/ 413286 h 578831"/>
              <a:gd name="connsiteX9" fmla="*/ 1375 w 230818"/>
              <a:gd name="connsiteY9" fmla="*/ 429161 h 578831"/>
              <a:gd name="connsiteX10" fmla="*/ 112500 w 230818"/>
              <a:gd name="connsiteY10" fmla="*/ 365661 h 578831"/>
              <a:gd name="connsiteX11" fmla="*/ 80750 w 230818"/>
              <a:gd name="connsiteY11" fmla="*/ 327561 h 578831"/>
              <a:gd name="connsiteX12" fmla="*/ 55350 w 230818"/>
              <a:gd name="connsiteY12" fmla="*/ 181511 h 578831"/>
              <a:gd name="connsiteX13" fmla="*/ 61700 w 230818"/>
              <a:gd name="connsiteY13" fmla="*/ 219611 h 578831"/>
              <a:gd name="connsiteX14" fmla="*/ 74400 w 230818"/>
              <a:gd name="connsiteY14" fmla="*/ 536 h 57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0818" h="578831">
                <a:moveTo>
                  <a:pt x="74400" y="536"/>
                </a:moveTo>
                <a:cubicBezTo>
                  <a:pt x="75987" y="12707"/>
                  <a:pt x="70696" y="234957"/>
                  <a:pt x="71225" y="292636"/>
                </a:cubicBezTo>
                <a:cubicBezTo>
                  <a:pt x="71754" y="350315"/>
                  <a:pt x="78104" y="324386"/>
                  <a:pt x="77575" y="346611"/>
                </a:cubicBezTo>
                <a:cubicBezTo>
                  <a:pt x="77046" y="368836"/>
                  <a:pt x="65933" y="399528"/>
                  <a:pt x="68050" y="425986"/>
                </a:cubicBezTo>
                <a:cubicBezTo>
                  <a:pt x="70167" y="452444"/>
                  <a:pt x="90275" y="494249"/>
                  <a:pt x="90275" y="505361"/>
                </a:cubicBezTo>
                <a:cubicBezTo>
                  <a:pt x="90275" y="516473"/>
                  <a:pt x="68050" y="492661"/>
                  <a:pt x="68050" y="492661"/>
                </a:cubicBezTo>
                <a:lnTo>
                  <a:pt x="229975" y="578386"/>
                </a:lnTo>
                <a:cubicBezTo>
                  <a:pt x="240029" y="583149"/>
                  <a:pt x="157479" y="548753"/>
                  <a:pt x="128375" y="521236"/>
                </a:cubicBezTo>
                <a:cubicBezTo>
                  <a:pt x="99271" y="493719"/>
                  <a:pt x="76517" y="428632"/>
                  <a:pt x="55350" y="413286"/>
                </a:cubicBezTo>
                <a:cubicBezTo>
                  <a:pt x="34183" y="397940"/>
                  <a:pt x="-8150" y="437098"/>
                  <a:pt x="1375" y="429161"/>
                </a:cubicBezTo>
                <a:cubicBezTo>
                  <a:pt x="10900" y="421224"/>
                  <a:pt x="99271" y="382594"/>
                  <a:pt x="112500" y="365661"/>
                </a:cubicBezTo>
                <a:cubicBezTo>
                  <a:pt x="125729" y="348728"/>
                  <a:pt x="90275" y="358253"/>
                  <a:pt x="80750" y="327561"/>
                </a:cubicBezTo>
                <a:cubicBezTo>
                  <a:pt x="71225" y="296869"/>
                  <a:pt x="58525" y="199503"/>
                  <a:pt x="55350" y="181511"/>
                </a:cubicBezTo>
                <a:cubicBezTo>
                  <a:pt x="52175" y="163519"/>
                  <a:pt x="53763" y="252419"/>
                  <a:pt x="61700" y="219611"/>
                </a:cubicBezTo>
                <a:cubicBezTo>
                  <a:pt x="69637" y="186803"/>
                  <a:pt x="72813" y="-11635"/>
                  <a:pt x="74400" y="53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リーフォーム 50">
            <a:extLst>
              <a:ext uri="{FF2B5EF4-FFF2-40B4-BE49-F238E27FC236}">
                <a16:creationId xmlns:a16="http://schemas.microsoft.com/office/drawing/2014/main" id="{63ADB5E7-9C8C-76EC-1AAE-40BF9AB9648C}"/>
              </a:ext>
            </a:extLst>
          </p:cNvPr>
          <p:cNvSpPr/>
          <p:nvPr/>
        </p:nvSpPr>
        <p:spPr>
          <a:xfrm>
            <a:off x="3581324" y="3637757"/>
            <a:ext cx="177922" cy="505661"/>
          </a:xfrm>
          <a:custGeom>
            <a:avLst/>
            <a:gdLst>
              <a:gd name="connsiteX0" fmla="*/ 76 w 177922"/>
              <a:gd name="connsiteY0" fmla="*/ 793 h 505661"/>
              <a:gd name="connsiteX1" fmla="*/ 92151 w 177922"/>
              <a:gd name="connsiteY1" fmla="*/ 308768 h 505661"/>
              <a:gd name="connsiteX2" fmla="*/ 108026 w 177922"/>
              <a:gd name="connsiteY2" fmla="*/ 270668 h 505661"/>
              <a:gd name="connsiteX3" fmla="*/ 139776 w 177922"/>
              <a:gd name="connsiteY3" fmla="*/ 426243 h 505661"/>
              <a:gd name="connsiteX4" fmla="*/ 133426 w 177922"/>
              <a:gd name="connsiteY4" fmla="*/ 505618 h 505661"/>
              <a:gd name="connsiteX5" fmla="*/ 177876 w 177922"/>
              <a:gd name="connsiteY5" fmla="*/ 416718 h 505661"/>
              <a:gd name="connsiteX6" fmla="*/ 123901 w 177922"/>
              <a:gd name="connsiteY6" fmla="*/ 435768 h 505661"/>
              <a:gd name="connsiteX7" fmla="*/ 57226 w 177922"/>
              <a:gd name="connsiteY7" fmla="*/ 302418 h 505661"/>
              <a:gd name="connsiteX8" fmla="*/ 123901 w 177922"/>
              <a:gd name="connsiteY8" fmla="*/ 381793 h 505661"/>
              <a:gd name="connsiteX9" fmla="*/ 108026 w 177922"/>
              <a:gd name="connsiteY9" fmla="*/ 296068 h 505661"/>
              <a:gd name="connsiteX10" fmla="*/ 69926 w 177922"/>
              <a:gd name="connsiteY10" fmla="*/ 45243 h 505661"/>
              <a:gd name="connsiteX11" fmla="*/ 76276 w 177922"/>
              <a:gd name="connsiteY11" fmla="*/ 213518 h 505661"/>
              <a:gd name="connsiteX12" fmla="*/ 76 w 177922"/>
              <a:gd name="connsiteY12" fmla="*/ 793 h 505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922" h="505661">
                <a:moveTo>
                  <a:pt x="76" y="793"/>
                </a:moveTo>
                <a:cubicBezTo>
                  <a:pt x="2722" y="16668"/>
                  <a:pt x="74159" y="263789"/>
                  <a:pt x="92151" y="308768"/>
                </a:cubicBezTo>
                <a:cubicBezTo>
                  <a:pt x="110143" y="353747"/>
                  <a:pt x="100088" y="251089"/>
                  <a:pt x="108026" y="270668"/>
                </a:cubicBezTo>
                <a:cubicBezTo>
                  <a:pt x="115964" y="290247"/>
                  <a:pt x="135543" y="387085"/>
                  <a:pt x="139776" y="426243"/>
                </a:cubicBezTo>
                <a:cubicBezTo>
                  <a:pt x="144009" y="465401"/>
                  <a:pt x="127076" y="507206"/>
                  <a:pt x="133426" y="505618"/>
                </a:cubicBezTo>
                <a:cubicBezTo>
                  <a:pt x="139776" y="504031"/>
                  <a:pt x="179463" y="428360"/>
                  <a:pt x="177876" y="416718"/>
                </a:cubicBezTo>
                <a:cubicBezTo>
                  <a:pt x="176289" y="405076"/>
                  <a:pt x="144009" y="454818"/>
                  <a:pt x="123901" y="435768"/>
                </a:cubicBezTo>
                <a:cubicBezTo>
                  <a:pt x="103793" y="416718"/>
                  <a:pt x="57226" y="311414"/>
                  <a:pt x="57226" y="302418"/>
                </a:cubicBezTo>
                <a:cubicBezTo>
                  <a:pt x="57226" y="293422"/>
                  <a:pt x="115434" y="382851"/>
                  <a:pt x="123901" y="381793"/>
                </a:cubicBezTo>
                <a:cubicBezTo>
                  <a:pt x="132368" y="380735"/>
                  <a:pt x="117022" y="352160"/>
                  <a:pt x="108026" y="296068"/>
                </a:cubicBezTo>
                <a:cubicBezTo>
                  <a:pt x="99030" y="239976"/>
                  <a:pt x="75218" y="59001"/>
                  <a:pt x="69926" y="45243"/>
                </a:cubicBezTo>
                <a:cubicBezTo>
                  <a:pt x="64634" y="31485"/>
                  <a:pt x="88447" y="214576"/>
                  <a:pt x="76276" y="213518"/>
                </a:cubicBezTo>
                <a:cubicBezTo>
                  <a:pt x="64105" y="212460"/>
                  <a:pt x="-2570" y="-15082"/>
                  <a:pt x="76" y="7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フリーフォーム 1">
            <a:extLst>
              <a:ext uri="{FF2B5EF4-FFF2-40B4-BE49-F238E27FC236}">
                <a16:creationId xmlns:a16="http://schemas.microsoft.com/office/drawing/2014/main" id="{FE5AD4BB-149B-6A25-8D4B-EAA52744422F}"/>
              </a:ext>
            </a:extLst>
          </p:cNvPr>
          <p:cNvSpPr/>
          <p:nvPr/>
        </p:nvSpPr>
        <p:spPr>
          <a:xfrm>
            <a:off x="3540125" y="4463333"/>
            <a:ext cx="141224" cy="93964"/>
          </a:xfrm>
          <a:custGeom>
            <a:avLst/>
            <a:gdLst>
              <a:gd name="connsiteX0" fmla="*/ 0 w 141224"/>
              <a:gd name="connsiteY0" fmla="*/ 717 h 93964"/>
              <a:gd name="connsiteX1" fmla="*/ 53975 w 141224"/>
              <a:gd name="connsiteY1" fmla="*/ 86442 h 93964"/>
              <a:gd name="connsiteX2" fmla="*/ 15875 w 141224"/>
              <a:gd name="connsiteY2" fmla="*/ 89617 h 93964"/>
              <a:gd name="connsiteX3" fmla="*/ 136525 w 141224"/>
              <a:gd name="connsiteY3" fmla="*/ 86442 h 93964"/>
              <a:gd name="connsiteX4" fmla="*/ 114300 w 141224"/>
              <a:gd name="connsiteY4" fmla="*/ 57867 h 93964"/>
              <a:gd name="connsiteX5" fmla="*/ 92075 w 141224"/>
              <a:gd name="connsiteY5" fmla="*/ 35642 h 93964"/>
              <a:gd name="connsiteX6" fmla="*/ 79375 w 141224"/>
              <a:gd name="connsiteY6" fmla="*/ 717 h 93964"/>
              <a:gd name="connsiteX7" fmla="*/ 95250 w 141224"/>
              <a:gd name="connsiteY7" fmla="*/ 70567 h 93964"/>
              <a:gd name="connsiteX8" fmla="*/ 53975 w 141224"/>
              <a:gd name="connsiteY8" fmla="*/ 89617 h 93964"/>
              <a:gd name="connsiteX9" fmla="*/ 0 w 141224"/>
              <a:gd name="connsiteY9" fmla="*/ 717 h 93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224" h="93964">
                <a:moveTo>
                  <a:pt x="0" y="717"/>
                </a:moveTo>
                <a:cubicBezTo>
                  <a:pt x="0" y="188"/>
                  <a:pt x="51329" y="71625"/>
                  <a:pt x="53975" y="86442"/>
                </a:cubicBezTo>
                <a:cubicBezTo>
                  <a:pt x="56621" y="101259"/>
                  <a:pt x="2117" y="89617"/>
                  <a:pt x="15875" y="89617"/>
                </a:cubicBezTo>
                <a:cubicBezTo>
                  <a:pt x="29633" y="89617"/>
                  <a:pt x="120121" y="91734"/>
                  <a:pt x="136525" y="86442"/>
                </a:cubicBezTo>
                <a:cubicBezTo>
                  <a:pt x="152929" y="81150"/>
                  <a:pt x="121708" y="66334"/>
                  <a:pt x="114300" y="57867"/>
                </a:cubicBezTo>
                <a:cubicBezTo>
                  <a:pt x="106892" y="49400"/>
                  <a:pt x="97896" y="45167"/>
                  <a:pt x="92075" y="35642"/>
                </a:cubicBezTo>
                <a:cubicBezTo>
                  <a:pt x="86254" y="26117"/>
                  <a:pt x="78846" y="-5104"/>
                  <a:pt x="79375" y="717"/>
                </a:cubicBezTo>
                <a:cubicBezTo>
                  <a:pt x="79904" y="6538"/>
                  <a:pt x="99483" y="55750"/>
                  <a:pt x="95250" y="70567"/>
                </a:cubicBezTo>
                <a:cubicBezTo>
                  <a:pt x="91017" y="85384"/>
                  <a:pt x="66146" y="94909"/>
                  <a:pt x="53975" y="89617"/>
                </a:cubicBezTo>
                <a:cubicBezTo>
                  <a:pt x="41804" y="84325"/>
                  <a:pt x="0" y="1246"/>
                  <a:pt x="0" y="7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リーフォーム 2">
            <a:extLst>
              <a:ext uri="{FF2B5EF4-FFF2-40B4-BE49-F238E27FC236}">
                <a16:creationId xmlns:a16="http://schemas.microsoft.com/office/drawing/2014/main" id="{D0AD91FA-2285-ABC8-5E06-B0CC41808392}"/>
              </a:ext>
            </a:extLst>
          </p:cNvPr>
          <p:cNvSpPr/>
          <p:nvPr/>
        </p:nvSpPr>
        <p:spPr>
          <a:xfrm>
            <a:off x="3266937" y="4610100"/>
            <a:ext cx="379152" cy="101602"/>
          </a:xfrm>
          <a:custGeom>
            <a:avLst/>
            <a:gdLst>
              <a:gd name="connsiteX0" fmla="*/ 138 w 379152"/>
              <a:gd name="connsiteY0" fmla="*/ 101600 h 101602"/>
              <a:gd name="connsiteX1" fmla="*/ 143013 w 379152"/>
              <a:gd name="connsiteY1" fmla="*/ 28575 h 101602"/>
              <a:gd name="connsiteX2" fmla="*/ 149363 w 379152"/>
              <a:gd name="connsiteY2" fmla="*/ 41275 h 101602"/>
              <a:gd name="connsiteX3" fmla="*/ 244613 w 379152"/>
              <a:gd name="connsiteY3" fmla="*/ 38100 h 101602"/>
              <a:gd name="connsiteX4" fmla="*/ 196988 w 379152"/>
              <a:gd name="connsiteY4" fmla="*/ 44450 h 101602"/>
              <a:gd name="connsiteX5" fmla="*/ 377963 w 379152"/>
              <a:gd name="connsiteY5" fmla="*/ 9525 h 101602"/>
              <a:gd name="connsiteX6" fmla="*/ 273188 w 379152"/>
              <a:gd name="connsiteY6" fmla="*/ 12700 h 101602"/>
              <a:gd name="connsiteX7" fmla="*/ 228738 w 379152"/>
              <a:gd name="connsiteY7" fmla="*/ 0 h 101602"/>
              <a:gd name="connsiteX8" fmla="*/ 228738 w 379152"/>
              <a:gd name="connsiteY8" fmla="*/ 19050 h 101602"/>
              <a:gd name="connsiteX9" fmla="*/ 174763 w 379152"/>
              <a:gd name="connsiteY9" fmla="*/ 25400 h 101602"/>
              <a:gd name="connsiteX10" fmla="*/ 138 w 379152"/>
              <a:gd name="connsiteY10" fmla="*/ 101600 h 10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152" h="101602">
                <a:moveTo>
                  <a:pt x="138" y="101600"/>
                </a:moveTo>
                <a:cubicBezTo>
                  <a:pt x="-5154" y="102129"/>
                  <a:pt x="143013" y="28575"/>
                  <a:pt x="143013" y="28575"/>
                </a:cubicBezTo>
                <a:cubicBezTo>
                  <a:pt x="167884" y="18521"/>
                  <a:pt x="132430" y="39687"/>
                  <a:pt x="149363" y="41275"/>
                </a:cubicBezTo>
                <a:cubicBezTo>
                  <a:pt x="166296" y="42862"/>
                  <a:pt x="236676" y="37571"/>
                  <a:pt x="244613" y="38100"/>
                </a:cubicBezTo>
                <a:cubicBezTo>
                  <a:pt x="252551" y="38629"/>
                  <a:pt x="174763" y="49212"/>
                  <a:pt x="196988" y="44450"/>
                </a:cubicBezTo>
                <a:cubicBezTo>
                  <a:pt x="219213" y="39687"/>
                  <a:pt x="365263" y="14817"/>
                  <a:pt x="377963" y="9525"/>
                </a:cubicBezTo>
                <a:cubicBezTo>
                  <a:pt x="390663" y="4233"/>
                  <a:pt x="298059" y="14287"/>
                  <a:pt x="273188" y="12700"/>
                </a:cubicBezTo>
                <a:cubicBezTo>
                  <a:pt x="248317" y="11112"/>
                  <a:pt x="228738" y="0"/>
                  <a:pt x="228738" y="0"/>
                </a:cubicBezTo>
                <a:cubicBezTo>
                  <a:pt x="221330" y="1058"/>
                  <a:pt x="237734" y="14817"/>
                  <a:pt x="228738" y="19050"/>
                </a:cubicBezTo>
                <a:cubicBezTo>
                  <a:pt x="219742" y="23283"/>
                  <a:pt x="208100" y="14288"/>
                  <a:pt x="174763" y="25400"/>
                </a:cubicBezTo>
                <a:cubicBezTo>
                  <a:pt x="141426" y="36512"/>
                  <a:pt x="5430" y="101071"/>
                  <a:pt x="138" y="1016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a:extLst>
              <a:ext uri="{FF2B5EF4-FFF2-40B4-BE49-F238E27FC236}">
                <a16:creationId xmlns:a16="http://schemas.microsoft.com/office/drawing/2014/main" id="{A5550555-4A39-F9C2-BEA8-292C8BC236FC}"/>
              </a:ext>
            </a:extLst>
          </p:cNvPr>
          <p:cNvSpPr/>
          <p:nvPr/>
        </p:nvSpPr>
        <p:spPr>
          <a:xfrm>
            <a:off x="3597275" y="4586377"/>
            <a:ext cx="422951" cy="147769"/>
          </a:xfrm>
          <a:custGeom>
            <a:avLst/>
            <a:gdLst>
              <a:gd name="connsiteX0" fmla="*/ 0 w 422951"/>
              <a:gd name="connsiteY0" fmla="*/ 30073 h 147769"/>
              <a:gd name="connsiteX1" fmla="*/ 123825 w 422951"/>
              <a:gd name="connsiteY1" fmla="*/ 11023 h 147769"/>
              <a:gd name="connsiteX2" fmla="*/ 95250 w 422951"/>
              <a:gd name="connsiteY2" fmla="*/ 1498 h 147769"/>
              <a:gd name="connsiteX3" fmla="*/ 238125 w 422951"/>
              <a:gd name="connsiteY3" fmla="*/ 42773 h 147769"/>
              <a:gd name="connsiteX4" fmla="*/ 222250 w 422951"/>
              <a:gd name="connsiteY4" fmla="*/ 49123 h 147769"/>
              <a:gd name="connsiteX5" fmla="*/ 327025 w 422951"/>
              <a:gd name="connsiteY5" fmla="*/ 68173 h 147769"/>
              <a:gd name="connsiteX6" fmla="*/ 323850 w 422951"/>
              <a:gd name="connsiteY6" fmla="*/ 84048 h 147769"/>
              <a:gd name="connsiteX7" fmla="*/ 393700 w 422951"/>
              <a:gd name="connsiteY7" fmla="*/ 99923 h 147769"/>
              <a:gd name="connsiteX8" fmla="*/ 422275 w 422951"/>
              <a:gd name="connsiteY8" fmla="*/ 147548 h 147769"/>
              <a:gd name="connsiteX9" fmla="*/ 403225 w 422951"/>
              <a:gd name="connsiteY9" fmla="*/ 115798 h 147769"/>
              <a:gd name="connsiteX10" fmla="*/ 295275 w 422951"/>
              <a:gd name="connsiteY10" fmla="*/ 71348 h 147769"/>
              <a:gd name="connsiteX11" fmla="*/ 165100 w 422951"/>
              <a:gd name="connsiteY11" fmla="*/ 14198 h 147769"/>
              <a:gd name="connsiteX12" fmla="*/ 184150 w 422951"/>
              <a:gd name="connsiteY12" fmla="*/ 30073 h 147769"/>
              <a:gd name="connsiteX13" fmla="*/ 123825 w 422951"/>
              <a:gd name="connsiteY13" fmla="*/ 7848 h 147769"/>
              <a:gd name="connsiteX14" fmla="*/ 0 w 422951"/>
              <a:gd name="connsiteY14" fmla="*/ 30073 h 147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2951" h="147769">
                <a:moveTo>
                  <a:pt x="0" y="30073"/>
                </a:moveTo>
                <a:cubicBezTo>
                  <a:pt x="0" y="30602"/>
                  <a:pt x="107950" y="15785"/>
                  <a:pt x="123825" y="11023"/>
                </a:cubicBezTo>
                <a:cubicBezTo>
                  <a:pt x="139700" y="6261"/>
                  <a:pt x="76200" y="-3794"/>
                  <a:pt x="95250" y="1498"/>
                </a:cubicBezTo>
                <a:cubicBezTo>
                  <a:pt x="114300" y="6790"/>
                  <a:pt x="216958" y="34836"/>
                  <a:pt x="238125" y="42773"/>
                </a:cubicBezTo>
                <a:cubicBezTo>
                  <a:pt x="259292" y="50711"/>
                  <a:pt x="207433" y="44890"/>
                  <a:pt x="222250" y="49123"/>
                </a:cubicBezTo>
                <a:cubicBezTo>
                  <a:pt x="237067" y="53356"/>
                  <a:pt x="327025" y="68173"/>
                  <a:pt x="327025" y="68173"/>
                </a:cubicBezTo>
                <a:cubicBezTo>
                  <a:pt x="343958" y="73994"/>
                  <a:pt x="312738" y="78756"/>
                  <a:pt x="323850" y="84048"/>
                </a:cubicBezTo>
                <a:cubicBezTo>
                  <a:pt x="334963" y="89340"/>
                  <a:pt x="377296" y="89340"/>
                  <a:pt x="393700" y="99923"/>
                </a:cubicBezTo>
                <a:cubicBezTo>
                  <a:pt x="410104" y="110506"/>
                  <a:pt x="422275" y="147548"/>
                  <a:pt x="422275" y="147548"/>
                </a:cubicBezTo>
                <a:cubicBezTo>
                  <a:pt x="423863" y="150194"/>
                  <a:pt x="424392" y="128498"/>
                  <a:pt x="403225" y="115798"/>
                </a:cubicBezTo>
                <a:cubicBezTo>
                  <a:pt x="382058" y="103098"/>
                  <a:pt x="334962" y="88281"/>
                  <a:pt x="295275" y="71348"/>
                </a:cubicBezTo>
                <a:cubicBezTo>
                  <a:pt x="255588" y="54415"/>
                  <a:pt x="183621" y="21077"/>
                  <a:pt x="165100" y="14198"/>
                </a:cubicBezTo>
                <a:cubicBezTo>
                  <a:pt x="146579" y="7319"/>
                  <a:pt x="191029" y="31131"/>
                  <a:pt x="184150" y="30073"/>
                </a:cubicBezTo>
                <a:cubicBezTo>
                  <a:pt x="177271" y="29015"/>
                  <a:pt x="149754" y="9435"/>
                  <a:pt x="123825" y="7848"/>
                </a:cubicBezTo>
                <a:cubicBezTo>
                  <a:pt x="97896" y="6260"/>
                  <a:pt x="0" y="29544"/>
                  <a:pt x="0" y="3007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リーフォーム 32">
            <a:extLst>
              <a:ext uri="{FF2B5EF4-FFF2-40B4-BE49-F238E27FC236}">
                <a16:creationId xmlns:a16="http://schemas.microsoft.com/office/drawing/2014/main" id="{6EF47592-808E-1EF3-83EB-7DA06461A13E}"/>
              </a:ext>
            </a:extLst>
          </p:cNvPr>
          <p:cNvSpPr/>
          <p:nvPr/>
        </p:nvSpPr>
        <p:spPr>
          <a:xfrm>
            <a:off x="3178503" y="4683032"/>
            <a:ext cx="117156" cy="127102"/>
          </a:xfrm>
          <a:custGeom>
            <a:avLst/>
            <a:gdLst>
              <a:gd name="connsiteX0" fmla="*/ 66347 w 117156"/>
              <a:gd name="connsiteY0" fmla="*/ 93 h 127102"/>
              <a:gd name="connsiteX1" fmla="*/ 31422 w 117156"/>
              <a:gd name="connsiteY1" fmla="*/ 66768 h 127102"/>
              <a:gd name="connsiteX2" fmla="*/ 59997 w 117156"/>
              <a:gd name="connsiteY2" fmla="*/ 92168 h 127102"/>
              <a:gd name="connsiteX3" fmla="*/ 25072 w 117156"/>
              <a:gd name="connsiteY3" fmla="*/ 88993 h 127102"/>
              <a:gd name="connsiteX4" fmla="*/ 117147 w 117156"/>
              <a:gd name="connsiteY4" fmla="*/ 127093 h 127102"/>
              <a:gd name="connsiteX5" fmla="*/ 18722 w 117156"/>
              <a:gd name="connsiteY5" fmla="*/ 92168 h 127102"/>
              <a:gd name="connsiteX6" fmla="*/ 6022 w 117156"/>
              <a:gd name="connsiteY6" fmla="*/ 44543 h 127102"/>
              <a:gd name="connsiteX7" fmla="*/ 2847 w 117156"/>
              <a:gd name="connsiteY7" fmla="*/ 82643 h 127102"/>
              <a:gd name="connsiteX8" fmla="*/ 66347 w 117156"/>
              <a:gd name="connsiteY8" fmla="*/ 93 h 127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56" h="127102">
                <a:moveTo>
                  <a:pt x="66347" y="93"/>
                </a:moveTo>
                <a:cubicBezTo>
                  <a:pt x="71109" y="-2553"/>
                  <a:pt x="32480" y="51422"/>
                  <a:pt x="31422" y="66768"/>
                </a:cubicBezTo>
                <a:cubicBezTo>
                  <a:pt x="30364" y="82114"/>
                  <a:pt x="61055" y="88464"/>
                  <a:pt x="59997" y="92168"/>
                </a:cubicBezTo>
                <a:cubicBezTo>
                  <a:pt x="58939" y="95872"/>
                  <a:pt x="15547" y="83172"/>
                  <a:pt x="25072" y="88993"/>
                </a:cubicBezTo>
                <a:cubicBezTo>
                  <a:pt x="34597" y="94814"/>
                  <a:pt x="118205" y="126564"/>
                  <a:pt x="117147" y="127093"/>
                </a:cubicBezTo>
                <a:cubicBezTo>
                  <a:pt x="116089" y="127622"/>
                  <a:pt x="37243" y="105926"/>
                  <a:pt x="18722" y="92168"/>
                </a:cubicBezTo>
                <a:cubicBezTo>
                  <a:pt x="201" y="78410"/>
                  <a:pt x="8668" y="46131"/>
                  <a:pt x="6022" y="44543"/>
                </a:cubicBezTo>
                <a:cubicBezTo>
                  <a:pt x="3376" y="42956"/>
                  <a:pt x="-4032" y="85289"/>
                  <a:pt x="2847" y="82643"/>
                </a:cubicBezTo>
                <a:cubicBezTo>
                  <a:pt x="9726" y="79997"/>
                  <a:pt x="61585" y="2739"/>
                  <a:pt x="66347" y="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51">
            <a:extLst>
              <a:ext uri="{FF2B5EF4-FFF2-40B4-BE49-F238E27FC236}">
                <a16:creationId xmlns:a16="http://schemas.microsoft.com/office/drawing/2014/main" id="{200F81B2-2C70-1A64-4982-5C8043CAAFBB}"/>
              </a:ext>
            </a:extLst>
          </p:cNvPr>
          <p:cNvSpPr/>
          <p:nvPr/>
        </p:nvSpPr>
        <p:spPr>
          <a:xfrm>
            <a:off x="3238058" y="4647061"/>
            <a:ext cx="388197" cy="103108"/>
          </a:xfrm>
          <a:custGeom>
            <a:avLst/>
            <a:gdLst>
              <a:gd name="connsiteX0" fmla="*/ 442 w 388197"/>
              <a:gd name="connsiteY0" fmla="*/ 102739 h 103108"/>
              <a:gd name="connsiteX1" fmla="*/ 213167 w 388197"/>
              <a:gd name="connsiteY1" fmla="*/ 39239 h 103108"/>
              <a:gd name="connsiteX2" fmla="*/ 181417 w 388197"/>
              <a:gd name="connsiteY2" fmla="*/ 58289 h 103108"/>
              <a:gd name="connsiteX3" fmla="*/ 295717 w 388197"/>
              <a:gd name="connsiteY3" fmla="*/ 17014 h 103108"/>
              <a:gd name="connsiteX4" fmla="*/ 267142 w 388197"/>
              <a:gd name="connsiteY4" fmla="*/ 1139 h 103108"/>
              <a:gd name="connsiteX5" fmla="*/ 387792 w 388197"/>
              <a:gd name="connsiteY5" fmla="*/ 45589 h 103108"/>
              <a:gd name="connsiteX6" fmla="*/ 302067 w 388197"/>
              <a:gd name="connsiteY6" fmla="*/ 20189 h 103108"/>
              <a:gd name="connsiteX7" fmla="*/ 187767 w 388197"/>
              <a:gd name="connsiteY7" fmla="*/ 23364 h 103108"/>
              <a:gd name="connsiteX8" fmla="*/ 229042 w 388197"/>
              <a:gd name="connsiteY8" fmla="*/ 36064 h 103108"/>
              <a:gd name="connsiteX9" fmla="*/ 159192 w 388197"/>
              <a:gd name="connsiteY9" fmla="*/ 64639 h 103108"/>
              <a:gd name="connsiteX10" fmla="*/ 442 w 388197"/>
              <a:gd name="connsiteY10" fmla="*/ 102739 h 10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8197" h="103108">
                <a:moveTo>
                  <a:pt x="442" y="102739"/>
                </a:moveTo>
                <a:cubicBezTo>
                  <a:pt x="9438" y="98506"/>
                  <a:pt x="183005" y="46647"/>
                  <a:pt x="213167" y="39239"/>
                </a:cubicBezTo>
                <a:cubicBezTo>
                  <a:pt x="243329" y="31831"/>
                  <a:pt x="167659" y="61993"/>
                  <a:pt x="181417" y="58289"/>
                </a:cubicBezTo>
                <a:cubicBezTo>
                  <a:pt x="195175" y="54585"/>
                  <a:pt x="281430" y="26539"/>
                  <a:pt x="295717" y="17014"/>
                </a:cubicBezTo>
                <a:cubicBezTo>
                  <a:pt x="310004" y="7489"/>
                  <a:pt x="251796" y="-3624"/>
                  <a:pt x="267142" y="1139"/>
                </a:cubicBezTo>
                <a:cubicBezTo>
                  <a:pt x="282488" y="5902"/>
                  <a:pt x="381971" y="42414"/>
                  <a:pt x="387792" y="45589"/>
                </a:cubicBezTo>
                <a:cubicBezTo>
                  <a:pt x="393613" y="48764"/>
                  <a:pt x="335405" y="23893"/>
                  <a:pt x="302067" y="20189"/>
                </a:cubicBezTo>
                <a:cubicBezTo>
                  <a:pt x="268729" y="16485"/>
                  <a:pt x="199938" y="20718"/>
                  <a:pt x="187767" y="23364"/>
                </a:cubicBezTo>
                <a:cubicBezTo>
                  <a:pt x="175596" y="26010"/>
                  <a:pt x="233804" y="29185"/>
                  <a:pt x="229042" y="36064"/>
                </a:cubicBezTo>
                <a:cubicBezTo>
                  <a:pt x="224280" y="42943"/>
                  <a:pt x="196234" y="55643"/>
                  <a:pt x="159192" y="64639"/>
                </a:cubicBezTo>
                <a:cubicBezTo>
                  <a:pt x="122150" y="73635"/>
                  <a:pt x="-8554" y="106972"/>
                  <a:pt x="442" y="10273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リーフォーム 52">
            <a:extLst>
              <a:ext uri="{FF2B5EF4-FFF2-40B4-BE49-F238E27FC236}">
                <a16:creationId xmlns:a16="http://schemas.microsoft.com/office/drawing/2014/main" id="{7F2B59E6-FDC9-087A-C87C-CC58708E9F46}"/>
              </a:ext>
            </a:extLst>
          </p:cNvPr>
          <p:cNvSpPr/>
          <p:nvPr/>
        </p:nvSpPr>
        <p:spPr>
          <a:xfrm>
            <a:off x="3571523" y="4629150"/>
            <a:ext cx="438550" cy="79492"/>
          </a:xfrm>
          <a:custGeom>
            <a:avLst/>
            <a:gdLst>
              <a:gd name="connsiteX0" fmla="*/ 352 w 438550"/>
              <a:gd name="connsiteY0" fmla="*/ 0 h 79492"/>
              <a:gd name="connsiteX1" fmla="*/ 79727 w 438550"/>
              <a:gd name="connsiteY1" fmla="*/ 22225 h 79492"/>
              <a:gd name="connsiteX2" fmla="*/ 25752 w 438550"/>
              <a:gd name="connsiteY2" fmla="*/ 47625 h 79492"/>
              <a:gd name="connsiteX3" fmla="*/ 155927 w 438550"/>
              <a:gd name="connsiteY3" fmla="*/ 31750 h 79492"/>
              <a:gd name="connsiteX4" fmla="*/ 276577 w 438550"/>
              <a:gd name="connsiteY4" fmla="*/ 57150 h 79492"/>
              <a:gd name="connsiteX5" fmla="*/ 238477 w 438550"/>
              <a:gd name="connsiteY5" fmla="*/ 53975 h 79492"/>
              <a:gd name="connsiteX6" fmla="*/ 333727 w 438550"/>
              <a:gd name="connsiteY6" fmla="*/ 69850 h 79492"/>
              <a:gd name="connsiteX7" fmla="*/ 305152 w 438550"/>
              <a:gd name="connsiteY7" fmla="*/ 79375 h 79492"/>
              <a:gd name="connsiteX8" fmla="*/ 438502 w 438550"/>
              <a:gd name="connsiteY8" fmla="*/ 63500 h 79492"/>
              <a:gd name="connsiteX9" fmla="*/ 317852 w 438550"/>
              <a:gd name="connsiteY9" fmla="*/ 60325 h 79492"/>
              <a:gd name="connsiteX10" fmla="*/ 108302 w 438550"/>
              <a:gd name="connsiteY10" fmla="*/ 9525 h 79492"/>
              <a:gd name="connsiteX11" fmla="*/ 174977 w 438550"/>
              <a:gd name="connsiteY11" fmla="*/ 19050 h 79492"/>
              <a:gd name="connsiteX12" fmla="*/ 117827 w 438550"/>
              <a:gd name="connsiteY12" fmla="*/ 22225 h 79492"/>
              <a:gd name="connsiteX13" fmla="*/ 352 w 438550"/>
              <a:gd name="connsiteY13" fmla="*/ 0 h 7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8550" h="79492">
                <a:moveTo>
                  <a:pt x="352" y="0"/>
                </a:moveTo>
                <a:cubicBezTo>
                  <a:pt x="-5998" y="0"/>
                  <a:pt x="75494" y="14288"/>
                  <a:pt x="79727" y="22225"/>
                </a:cubicBezTo>
                <a:cubicBezTo>
                  <a:pt x="83960" y="30162"/>
                  <a:pt x="13052" y="46038"/>
                  <a:pt x="25752" y="47625"/>
                </a:cubicBezTo>
                <a:cubicBezTo>
                  <a:pt x="38452" y="49212"/>
                  <a:pt x="114123" y="30163"/>
                  <a:pt x="155927" y="31750"/>
                </a:cubicBezTo>
                <a:cubicBezTo>
                  <a:pt x="197731" y="33337"/>
                  <a:pt x="262819" y="53446"/>
                  <a:pt x="276577" y="57150"/>
                </a:cubicBezTo>
                <a:cubicBezTo>
                  <a:pt x="290335" y="60854"/>
                  <a:pt x="228952" y="51858"/>
                  <a:pt x="238477" y="53975"/>
                </a:cubicBezTo>
                <a:cubicBezTo>
                  <a:pt x="248002" y="56092"/>
                  <a:pt x="322615" y="65617"/>
                  <a:pt x="333727" y="69850"/>
                </a:cubicBezTo>
                <a:cubicBezTo>
                  <a:pt x="344840" y="74083"/>
                  <a:pt x="287690" y="80433"/>
                  <a:pt x="305152" y="79375"/>
                </a:cubicBezTo>
                <a:cubicBezTo>
                  <a:pt x="322614" y="78317"/>
                  <a:pt x="436385" y="66675"/>
                  <a:pt x="438502" y="63500"/>
                </a:cubicBezTo>
                <a:cubicBezTo>
                  <a:pt x="440619" y="60325"/>
                  <a:pt x="372885" y="69321"/>
                  <a:pt x="317852" y="60325"/>
                </a:cubicBezTo>
                <a:cubicBezTo>
                  <a:pt x="262819" y="51329"/>
                  <a:pt x="132114" y="16404"/>
                  <a:pt x="108302" y="9525"/>
                </a:cubicBezTo>
                <a:cubicBezTo>
                  <a:pt x="84490" y="2646"/>
                  <a:pt x="173389" y="16933"/>
                  <a:pt x="174977" y="19050"/>
                </a:cubicBezTo>
                <a:cubicBezTo>
                  <a:pt x="176565" y="21167"/>
                  <a:pt x="141639" y="23283"/>
                  <a:pt x="117827" y="22225"/>
                </a:cubicBezTo>
                <a:cubicBezTo>
                  <a:pt x="94015" y="21167"/>
                  <a:pt x="6702" y="0"/>
                  <a:pt x="352"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リーフォーム 53">
            <a:extLst>
              <a:ext uri="{FF2B5EF4-FFF2-40B4-BE49-F238E27FC236}">
                <a16:creationId xmlns:a16="http://schemas.microsoft.com/office/drawing/2014/main" id="{01D80E26-6508-68AB-8F4B-E5D1DC98BC0D}"/>
              </a:ext>
            </a:extLst>
          </p:cNvPr>
          <p:cNvSpPr/>
          <p:nvPr/>
        </p:nvSpPr>
        <p:spPr>
          <a:xfrm>
            <a:off x="3320210" y="4787886"/>
            <a:ext cx="337784" cy="83882"/>
          </a:xfrm>
          <a:custGeom>
            <a:avLst/>
            <a:gdLst>
              <a:gd name="connsiteX0" fmla="*/ 840 w 337784"/>
              <a:gd name="connsiteY0" fmla="*/ 14 h 83882"/>
              <a:gd name="connsiteX1" fmla="*/ 229440 w 337784"/>
              <a:gd name="connsiteY1" fmla="*/ 69864 h 83882"/>
              <a:gd name="connsiteX2" fmla="*/ 200865 w 337784"/>
              <a:gd name="connsiteY2" fmla="*/ 38114 h 83882"/>
              <a:gd name="connsiteX3" fmla="*/ 337390 w 337784"/>
              <a:gd name="connsiteY3" fmla="*/ 82564 h 83882"/>
              <a:gd name="connsiteX4" fmla="*/ 245315 w 337784"/>
              <a:gd name="connsiteY4" fmla="*/ 73039 h 83882"/>
              <a:gd name="connsiteX5" fmla="*/ 99265 w 337784"/>
              <a:gd name="connsiteY5" fmla="*/ 57164 h 83882"/>
              <a:gd name="connsiteX6" fmla="*/ 150065 w 337784"/>
              <a:gd name="connsiteY6" fmla="*/ 63514 h 83882"/>
              <a:gd name="connsiteX7" fmla="*/ 840 w 337784"/>
              <a:gd name="connsiteY7" fmla="*/ 14 h 83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7784" h="83882">
                <a:moveTo>
                  <a:pt x="840" y="14"/>
                </a:moveTo>
                <a:cubicBezTo>
                  <a:pt x="14069" y="1072"/>
                  <a:pt x="196103" y="63514"/>
                  <a:pt x="229440" y="69864"/>
                </a:cubicBezTo>
                <a:cubicBezTo>
                  <a:pt x="262778" y="76214"/>
                  <a:pt x="182873" y="35997"/>
                  <a:pt x="200865" y="38114"/>
                </a:cubicBezTo>
                <a:cubicBezTo>
                  <a:pt x="218857" y="40231"/>
                  <a:pt x="329982" y="76743"/>
                  <a:pt x="337390" y="82564"/>
                </a:cubicBezTo>
                <a:cubicBezTo>
                  <a:pt x="344798" y="88385"/>
                  <a:pt x="245315" y="73039"/>
                  <a:pt x="245315" y="73039"/>
                </a:cubicBezTo>
                <a:lnTo>
                  <a:pt x="99265" y="57164"/>
                </a:lnTo>
                <a:cubicBezTo>
                  <a:pt x="83390" y="55577"/>
                  <a:pt x="165411" y="71451"/>
                  <a:pt x="150065" y="63514"/>
                </a:cubicBezTo>
                <a:cubicBezTo>
                  <a:pt x="134719" y="55577"/>
                  <a:pt x="-12389" y="-1044"/>
                  <a:pt x="840" y="1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a:extLst>
              <a:ext uri="{FF2B5EF4-FFF2-40B4-BE49-F238E27FC236}">
                <a16:creationId xmlns:a16="http://schemas.microsoft.com/office/drawing/2014/main" id="{D3015504-3F1C-2DF3-EEAE-7DB1C26461E7}"/>
              </a:ext>
            </a:extLst>
          </p:cNvPr>
          <p:cNvSpPr/>
          <p:nvPr/>
        </p:nvSpPr>
        <p:spPr>
          <a:xfrm>
            <a:off x="3558271" y="4746449"/>
            <a:ext cx="427781" cy="116800"/>
          </a:xfrm>
          <a:custGeom>
            <a:avLst/>
            <a:gdLst>
              <a:gd name="connsiteX0" fmla="*/ 904 w 427781"/>
              <a:gd name="connsiteY0" fmla="*/ 104951 h 116800"/>
              <a:gd name="connsiteX1" fmla="*/ 223154 w 427781"/>
              <a:gd name="connsiteY1" fmla="*/ 54151 h 116800"/>
              <a:gd name="connsiteX2" fmla="*/ 150129 w 427781"/>
              <a:gd name="connsiteY2" fmla="*/ 95426 h 116800"/>
              <a:gd name="connsiteX3" fmla="*/ 286654 w 427781"/>
              <a:gd name="connsiteY3" fmla="*/ 41451 h 116800"/>
              <a:gd name="connsiteX4" fmla="*/ 426354 w 427781"/>
              <a:gd name="connsiteY4" fmla="*/ 176 h 116800"/>
              <a:gd name="connsiteX5" fmla="*/ 362854 w 427781"/>
              <a:gd name="connsiteY5" fmla="*/ 25576 h 116800"/>
              <a:gd name="connsiteX6" fmla="*/ 156479 w 427781"/>
              <a:gd name="connsiteY6" fmla="*/ 114476 h 116800"/>
              <a:gd name="connsiteX7" fmla="*/ 169179 w 427781"/>
              <a:gd name="connsiteY7" fmla="*/ 92251 h 116800"/>
              <a:gd name="connsiteX8" fmla="*/ 131079 w 427781"/>
              <a:gd name="connsiteY8" fmla="*/ 108126 h 116800"/>
              <a:gd name="connsiteX9" fmla="*/ 143779 w 427781"/>
              <a:gd name="connsiteY9" fmla="*/ 76376 h 116800"/>
              <a:gd name="connsiteX10" fmla="*/ 904 w 427781"/>
              <a:gd name="connsiteY10" fmla="*/ 104951 h 1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7781" h="116800">
                <a:moveTo>
                  <a:pt x="904" y="104951"/>
                </a:moveTo>
                <a:cubicBezTo>
                  <a:pt x="14133" y="101247"/>
                  <a:pt x="198283" y="55738"/>
                  <a:pt x="223154" y="54151"/>
                </a:cubicBezTo>
                <a:cubicBezTo>
                  <a:pt x="248025" y="52563"/>
                  <a:pt x="139546" y="97543"/>
                  <a:pt x="150129" y="95426"/>
                </a:cubicBezTo>
                <a:cubicBezTo>
                  <a:pt x="160712" y="93309"/>
                  <a:pt x="240617" y="57326"/>
                  <a:pt x="286654" y="41451"/>
                </a:cubicBezTo>
                <a:cubicBezTo>
                  <a:pt x="332692" y="25576"/>
                  <a:pt x="413654" y="2822"/>
                  <a:pt x="426354" y="176"/>
                </a:cubicBezTo>
                <a:cubicBezTo>
                  <a:pt x="439054" y="-2470"/>
                  <a:pt x="362854" y="25576"/>
                  <a:pt x="362854" y="25576"/>
                </a:cubicBezTo>
                <a:cubicBezTo>
                  <a:pt x="317875" y="44626"/>
                  <a:pt x="188758" y="103363"/>
                  <a:pt x="156479" y="114476"/>
                </a:cubicBezTo>
                <a:cubicBezTo>
                  <a:pt x="124200" y="125589"/>
                  <a:pt x="173412" y="93309"/>
                  <a:pt x="169179" y="92251"/>
                </a:cubicBezTo>
                <a:cubicBezTo>
                  <a:pt x="164946" y="91193"/>
                  <a:pt x="135312" y="110772"/>
                  <a:pt x="131079" y="108126"/>
                </a:cubicBezTo>
                <a:cubicBezTo>
                  <a:pt x="126846" y="105480"/>
                  <a:pt x="163887" y="80609"/>
                  <a:pt x="143779" y="76376"/>
                </a:cubicBezTo>
                <a:cubicBezTo>
                  <a:pt x="123671" y="72143"/>
                  <a:pt x="-12325" y="108655"/>
                  <a:pt x="904" y="10495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リーフォーム 55">
            <a:extLst>
              <a:ext uri="{FF2B5EF4-FFF2-40B4-BE49-F238E27FC236}">
                <a16:creationId xmlns:a16="http://schemas.microsoft.com/office/drawing/2014/main" id="{4B9012AB-3A84-840C-8C69-C82D8E91D3D6}"/>
              </a:ext>
            </a:extLst>
          </p:cNvPr>
          <p:cNvSpPr/>
          <p:nvPr/>
        </p:nvSpPr>
        <p:spPr>
          <a:xfrm>
            <a:off x="3581391" y="4816172"/>
            <a:ext cx="301957" cy="63963"/>
          </a:xfrm>
          <a:custGeom>
            <a:avLst/>
            <a:gdLst>
              <a:gd name="connsiteX0" fmla="*/ 9 w 301957"/>
              <a:gd name="connsiteY0" fmla="*/ 6653 h 63963"/>
              <a:gd name="connsiteX1" fmla="*/ 101609 w 301957"/>
              <a:gd name="connsiteY1" fmla="*/ 47928 h 63963"/>
              <a:gd name="connsiteX2" fmla="*/ 155584 w 301957"/>
              <a:gd name="connsiteY2" fmla="*/ 60628 h 63963"/>
              <a:gd name="connsiteX3" fmla="*/ 301634 w 301957"/>
              <a:gd name="connsiteY3" fmla="*/ 303 h 63963"/>
              <a:gd name="connsiteX4" fmla="*/ 190509 w 301957"/>
              <a:gd name="connsiteY4" fmla="*/ 38403 h 63963"/>
              <a:gd name="connsiteX5" fmla="*/ 44459 w 301957"/>
              <a:gd name="connsiteY5" fmla="*/ 63803 h 63963"/>
              <a:gd name="connsiteX6" fmla="*/ 95259 w 301957"/>
              <a:gd name="connsiteY6" fmla="*/ 47928 h 63963"/>
              <a:gd name="connsiteX7" fmla="*/ 9 w 301957"/>
              <a:gd name="connsiteY7" fmla="*/ 6653 h 6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1957" h="63963">
                <a:moveTo>
                  <a:pt x="9" y="6653"/>
                </a:moveTo>
                <a:cubicBezTo>
                  <a:pt x="1067" y="6653"/>
                  <a:pt x="75680" y="38932"/>
                  <a:pt x="101609" y="47928"/>
                </a:cubicBezTo>
                <a:cubicBezTo>
                  <a:pt x="127538" y="56924"/>
                  <a:pt x="122247" y="68565"/>
                  <a:pt x="155584" y="60628"/>
                </a:cubicBezTo>
                <a:cubicBezTo>
                  <a:pt x="188921" y="52691"/>
                  <a:pt x="295813" y="4007"/>
                  <a:pt x="301634" y="303"/>
                </a:cubicBezTo>
                <a:cubicBezTo>
                  <a:pt x="307455" y="-3401"/>
                  <a:pt x="233371" y="27820"/>
                  <a:pt x="190509" y="38403"/>
                </a:cubicBezTo>
                <a:cubicBezTo>
                  <a:pt x="147647" y="48986"/>
                  <a:pt x="60334" y="62216"/>
                  <a:pt x="44459" y="63803"/>
                </a:cubicBezTo>
                <a:cubicBezTo>
                  <a:pt x="28584" y="65391"/>
                  <a:pt x="101609" y="54807"/>
                  <a:pt x="95259" y="47928"/>
                </a:cubicBezTo>
                <a:cubicBezTo>
                  <a:pt x="88909" y="41049"/>
                  <a:pt x="-1049" y="6653"/>
                  <a:pt x="9" y="665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リーフォーム 56">
            <a:extLst>
              <a:ext uri="{FF2B5EF4-FFF2-40B4-BE49-F238E27FC236}">
                <a16:creationId xmlns:a16="http://schemas.microsoft.com/office/drawing/2014/main" id="{A96FFDF9-73A5-9BDF-1A5A-5B735C67F612}"/>
              </a:ext>
            </a:extLst>
          </p:cNvPr>
          <p:cNvSpPr/>
          <p:nvPr/>
        </p:nvSpPr>
        <p:spPr>
          <a:xfrm>
            <a:off x="3333557" y="4822822"/>
            <a:ext cx="295970" cy="95333"/>
          </a:xfrm>
          <a:custGeom>
            <a:avLst/>
            <a:gdLst>
              <a:gd name="connsiteX0" fmla="*/ 193 w 295970"/>
              <a:gd name="connsiteY0" fmla="*/ 3 h 95333"/>
              <a:gd name="connsiteX1" fmla="*/ 171643 w 295970"/>
              <a:gd name="connsiteY1" fmla="*/ 69853 h 95333"/>
              <a:gd name="connsiteX2" fmla="*/ 114493 w 295970"/>
              <a:gd name="connsiteY2" fmla="*/ 60328 h 95333"/>
              <a:gd name="connsiteX3" fmla="*/ 200218 w 295970"/>
              <a:gd name="connsiteY3" fmla="*/ 88903 h 95333"/>
              <a:gd name="connsiteX4" fmla="*/ 295468 w 295970"/>
              <a:gd name="connsiteY4" fmla="*/ 60328 h 95333"/>
              <a:gd name="connsiteX5" fmla="*/ 231968 w 295970"/>
              <a:gd name="connsiteY5" fmla="*/ 95253 h 95333"/>
              <a:gd name="connsiteX6" fmla="*/ 108143 w 295970"/>
              <a:gd name="connsiteY6" fmla="*/ 69853 h 95333"/>
              <a:gd name="connsiteX7" fmla="*/ 136718 w 295970"/>
              <a:gd name="connsiteY7" fmla="*/ 66678 h 95333"/>
              <a:gd name="connsiteX8" fmla="*/ 193 w 295970"/>
              <a:gd name="connsiteY8" fmla="*/ 3 h 9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970" h="95333">
                <a:moveTo>
                  <a:pt x="193" y="3"/>
                </a:moveTo>
                <a:cubicBezTo>
                  <a:pt x="6014" y="532"/>
                  <a:pt x="152593" y="59799"/>
                  <a:pt x="171643" y="69853"/>
                </a:cubicBezTo>
                <a:cubicBezTo>
                  <a:pt x="190693" y="79907"/>
                  <a:pt x="109731" y="57153"/>
                  <a:pt x="114493" y="60328"/>
                </a:cubicBezTo>
                <a:cubicBezTo>
                  <a:pt x="119255" y="63503"/>
                  <a:pt x="170056" y="88903"/>
                  <a:pt x="200218" y="88903"/>
                </a:cubicBezTo>
                <a:cubicBezTo>
                  <a:pt x="230380" y="88903"/>
                  <a:pt x="290177" y="59270"/>
                  <a:pt x="295468" y="60328"/>
                </a:cubicBezTo>
                <a:cubicBezTo>
                  <a:pt x="300759" y="61386"/>
                  <a:pt x="263189" y="93666"/>
                  <a:pt x="231968" y="95253"/>
                </a:cubicBezTo>
                <a:cubicBezTo>
                  <a:pt x="200747" y="96840"/>
                  <a:pt x="124018" y="74615"/>
                  <a:pt x="108143" y="69853"/>
                </a:cubicBezTo>
                <a:cubicBezTo>
                  <a:pt x="92268" y="65091"/>
                  <a:pt x="151535" y="76732"/>
                  <a:pt x="136718" y="66678"/>
                </a:cubicBezTo>
                <a:cubicBezTo>
                  <a:pt x="121901" y="56624"/>
                  <a:pt x="-5628" y="-526"/>
                  <a:pt x="193" y="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リーフォーム 57">
            <a:extLst>
              <a:ext uri="{FF2B5EF4-FFF2-40B4-BE49-F238E27FC236}">
                <a16:creationId xmlns:a16="http://schemas.microsoft.com/office/drawing/2014/main" id="{8496A053-C92C-6DAA-925D-3BA8D32F1C8E}"/>
              </a:ext>
            </a:extLst>
          </p:cNvPr>
          <p:cNvSpPr/>
          <p:nvPr/>
        </p:nvSpPr>
        <p:spPr>
          <a:xfrm>
            <a:off x="3583771" y="4773445"/>
            <a:ext cx="375096" cy="139212"/>
          </a:xfrm>
          <a:custGeom>
            <a:avLst/>
            <a:gdLst>
              <a:gd name="connsiteX0" fmla="*/ 804 w 375096"/>
              <a:gd name="connsiteY0" fmla="*/ 138280 h 139212"/>
              <a:gd name="connsiteX1" fmla="*/ 207179 w 375096"/>
              <a:gd name="connsiteY1" fmla="*/ 90655 h 139212"/>
              <a:gd name="connsiteX2" fmla="*/ 137329 w 375096"/>
              <a:gd name="connsiteY2" fmla="*/ 131930 h 139212"/>
              <a:gd name="connsiteX3" fmla="*/ 369104 w 375096"/>
              <a:gd name="connsiteY3" fmla="*/ 1755 h 139212"/>
              <a:gd name="connsiteX4" fmla="*/ 289729 w 375096"/>
              <a:gd name="connsiteY4" fmla="*/ 62080 h 139212"/>
              <a:gd name="connsiteX5" fmla="*/ 105579 w 375096"/>
              <a:gd name="connsiteY5" fmla="*/ 138280 h 139212"/>
              <a:gd name="connsiteX6" fmla="*/ 134154 w 375096"/>
              <a:gd name="connsiteY6" fmla="*/ 106530 h 139212"/>
              <a:gd name="connsiteX7" fmla="*/ 804 w 375096"/>
              <a:gd name="connsiteY7" fmla="*/ 138280 h 13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5096" h="139212">
                <a:moveTo>
                  <a:pt x="804" y="138280"/>
                </a:moveTo>
                <a:cubicBezTo>
                  <a:pt x="12975" y="135634"/>
                  <a:pt x="184425" y="91713"/>
                  <a:pt x="207179" y="90655"/>
                </a:cubicBezTo>
                <a:cubicBezTo>
                  <a:pt x="229933" y="89597"/>
                  <a:pt x="110341" y="146747"/>
                  <a:pt x="137329" y="131930"/>
                </a:cubicBezTo>
                <a:cubicBezTo>
                  <a:pt x="164317" y="117113"/>
                  <a:pt x="343704" y="13397"/>
                  <a:pt x="369104" y="1755"/>
                </a:cubicBezTo>
                <a:cubicBezTo>
                  <a:pt x="394504" y="-9887"/>
                  <a:pt x="333650" y="39326"/>
                  <a:pt x="289729" y="62080"/>
                </a:cubicBezTo>
                <a:cubicBezTo>
                  <a:pt x="245808" y="84834"/>
                  <a:pt x="131508" y="130872"/>
                  <a:pt x="105579" y="138280"/>
                </a:cubicBezTo>
                <a:cubicBezTo>
                  <a:pt x="79650" y="145688"/>
                  <a:pt x="150029" y="106530"/>
                  <a:pt x="134154" y="106530"/>
                </a:cubicBezTo>
                <a:cubicBezTo>
                  <a:pt x="118279" y="106530"/>
                  <a:pt x="-11367" y="140926"/>
                  <a:pt x="804" y="13828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リーフォーム 58">
            <a:extLst>
              <a:ext uri="{FF2B5EF4-FFF2-40B4-BE49-F238E27FC236}">
                <a16:creationId xmlns:a16="http://schemas.microsoft.com/office/drawing/2014/main" id="{9226A910-7659-7B44-BA9D-17F2586C04FA}"/>
              </a:ext>
            </a:extLst>
          </p:cNvPr>
          <p:cNvSpPr/>
          <p:nvPr/>
        </p:nvSpPr>
        <p:spPr>
          <a:xfrm>
            <a:off x="3381229" y="4701570"/>
            <a:ext cx="133573" cy="96429"/>
          </a:xfrm>
          <a:custGeom>
            <a:avLst/>
            <a:gdLst>
              <a:gd name="connsiteX0" fmla="*/ 146 w 133573"/>
              <a:gd name="connsiteY0" fmla="*/ 22830 h 96429"/>
              <a:gd name="connsiteX1" fmla="*/ 47771 w 133573"/>
              <a:gd name="connsiteY1" fmla="*/ 67280 h 96429"/>
              <a:gd name="connsiteX2" fmla="*/ 98571 w 133573"/>
              <a:gd name="connsiteY2" fmla="*/ 73630 h 96429"/>
              <a:gd name="connsiteX3" fmla="*/ 114446 w 133573"/>
              <a:gd name="connsiteY3" fmla="*/ 605 h 96429"/>
              <a:gd name="connsiteX4" fmla="*/ 114446 w 133573"/>
              <a:gd name="connsiteY4" fmla="*/ 41880 h 96429"/>
              <a:gd name="connsiteX5" fmla="*/ 133496 w 133573"/>
              <a:gd name="connsiteY5" fmla="*/ 95855 h 96429"/>
              <a:gd name="connsiteX6" fmla="*/ 120796 w 133573"/>
              <a:gd name="connsiteY6" fmla="*/ 67280 h 96429"/>
              <a:gd name="connsiteX7" fmla="*/ 111271 w 133573"/>
              <a:gd name="connsiteY7" fmla="*/ 19655 h 96429"/>
              <a:gd name="connsiteX8" fmla="*/ 89046 w 133573"/>
              <a:gd name="connsiteY8" fmla="*/ 64105 h 96429"/>
              <a:gd name="connsiteX9" fmla="*/ 63646 w 133573"/>
              <a:gd name="connsiteY9" fmla="*/ 54580 h 96429"/>
              <a:gd name="connsiteX10" fmla="*/ 146 w 133573"/>
              <a:gd name="connsiteY10" fmla="*/ 22830 h 96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3573" h="96429">
                <a:moveTo>
                  <a:pt x="146" y="22830"/>
                </a:moveTo>
                <a:cubicBezTo>
                  <a:pt x="-2500" y="24947"/>
                  <a:pt x="31367" y="58813"/>
                  <a:pt x="47771" y="67280"/>
                </a:cubicBezTo>
                <a:cubicBezTo>
                  <a:pt x="64175" y="75747"/>
                  <a:pt x="87459" y="84742"/>
                  <a:pt x="98571" y="73630"/>
                </a:cubicBezTo>
                <a:cubicBezTo>
                  <a:pt x="109683" y="62518"/>
                  <a:pt x="111800" y="5897"/>
                  <a:pt x="114446" y="605"/>
                </a:cubicBezTo>
                <a:cubicBezTo>
                  <a:pt x="117092" y="-4687"/>
                  <a:pt x="111271" y="26005"/>
                  <a:pt x="114446" y="41880"/>
                </a:cubicBezTo>
                <a:cubicBezTo>
                  <a:pt x="117621" y="57755"/>
                  <a:pt x="132438" y="91622"/>
                  <a:pt x="133496" y="95855"/>
                </a:cubicBezTo>
                <a:cubicBezTo>
                  <a:pt x="134554" y="100088"/>
                  <a:pt x="124500" y="79980"/>
                  <a:pt x="120796" y="67280"/>
                </a:cubicBezTo>
                <a:cubicBezTo>
                  <a:pt x="117092" y="54580"/>
                  <a:pt x="116563" y="20184"/>
                  <a:pt x="111271" y="19655"/>
                </a:cubicBezTo>
                <a:cubicBezTo>
                  <a:pt x="105979" y="19126"/>
                  <a:pt x="96983" y="58284"/>
                  <a:pt x="89046" y="64105"/>
                </a:cubicBezTo>
                <a:cubicBezTo>
                  <a:pt x="81109" y="69926"/>
                  <a:pt x="78992" y="59343"/>
                  <a:pt x="63646" y="54580"/>
                </a:cubicBezTo>
                <a:cubicBezTo>
                  <a:pt x="48300" y="49817"/>
                  <a:pt x="2792" y="20713"/>
                  <a:pt x="146" y="2283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フリーフォーム 59">
            <a:extLst>
              <a:ext uri="{FF2B5EF4-FFF2-40B4-BE49-F238E27FC236}">
                <a16:creationId xmlns:a16="http://schemas.microsoft.com/office/drawing/2014/main" id="{24BE1A37-33F6-4C83-18C8-93E67D1DF67F}"/>
              </a:ext>
            </a:extLst>
          </p:cNvPr>
          <p:cNvSpPr/>
          <p:nvPr/>
        </p:nvSpPr>
        <p:spPr>
          <a:xfrm>
            <a:off x="3522094" y="4705285"/>
            <a:ext cx="253601" cy="93951"/>
          </a:xfrm>
          <a:custGeom>
            <a:avLst/>
            <a:gdLst>
              <a:gd name="connsiteX0" fmla="*/ 2156 w 253601"/>
              <a:gd name="connsiteY0" fmla="*/ 82615 h 93951"/>
              <a:gd name="connsiteX1" fmla="*/ 100581 w 253601"/>
              <a:gd name="connsiteY1" fmla="*/ 92140 h 93951"/>
              <a:gd name="connsiteX2" fmla="*/ 100581 w 253601"/>
              <a:gd name="connsiteY2" fmla="*/ 41340 h 93951"/>
              <a:gd name="connsiteX3" fmla="*/ 94231 w 253601"/>
              <a:gd name="connsiteY3" fmla="*/ 65 h 93951"/>
              <a:gd name="connsiteX4" fmla="*/ 110106 w 253601"/>
              <a:gd name="connsiteY4" fmla="*/ 50865 h 93951"/>
              <a:gd name="connsiteX5" fmla="*/ 132331 w 253601"/>
              <a:gd name="connsiteY5" fmla="*/ 82615 h 93951"/>
              <a:gd name="connsiteX6" fmla="*/ 192656 w 253601"/>
              <a:gd name="connsiteY6" fmla="*/ 69915 h 93951"/>
              <a:gd name="connsiteX7" fmla="*/ 252981 w 253601"/>
              <a:gd name="connsiteY7" fmla="*/ 63565 h 93951"/>
              <a:gd name="connsiteX8" fmla="*/ 208531 w 253601"/>
              <a:gd name="connsiteY8" fmla="*/ 82615 h 93951"/>
              <a:gd name="connsiteX9" fmla="*/ 2156 w 253601"/>
              <a:gd name="connsiteY9" fmla="*/ 82615 h 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601" h="93951">
                <a:moveTo>
                  <a:pt x="2156" y="82615"/>
                </a:moveTo>
                <a:cubicBezTo>
                  <a:pt x="-15836" y="84203"/>
                  <a:pt x="84177" y="99019"/>
                  <a:pt x="100581" y="92140"/>
                </a:cubicBezTo>
                <a:cubicBezTo>
                  <a:pt x="116985" y="85261"/>
                  <a:pt x="101639" y="56686"/>
                  <a:pt x="100581" y="41340"/>
                </a:cubicBezTo>
                <a:cubicBezTo>
                  <a:pt x="99523" y="25994"/>
                  <a:pt x="92644" y="-1522"/>
                  <a:pt x="94231" y="65"/>
                </a:cubicBezTo>
                <a:cubicBezTo>
                  <a:pt x="95818" y="1652"/>
                  <a:pt x="103756" y="37107"/>
                  <a:pt x="110106" y="50865"/>
                </a:cubicBezTo>
                <a:cubicBezTo>
                  <a:pt x="116456" y="64623"/>
                  <a:pt x="118573" y="79440"/>
                  <a:pt x="132331" y="82615"/>
                </a:cubicBezTo>
                <a:cubicBezTo>
                  <a:pt x="146089" y="85790"/>
                  <a:pt x="172548" y="73090"/>
                  <a:pt x="192656" y="69915"/>
                </a:cubicBezTo>
                <a:cubicBezTo>
                  <a:pt x="212764" y="66740"/>
                  <a:pt x="250335" y="61448"/>
                  <a:pt x="252981" y="63565"/>
                </a:cubicBezTo>
                <a:cubicBezTo>
                  <a:pt x="255627" y="65682"/>
                  <a:pt x="251393" y="77323"/>
                  <a:pt x="208531" y="82615"/>
                </a:cubicBezTo>
                <a:cubicBezTo>
                  <a:pt x="165669" y="87907"/>
                  <a:pt x="20148" y="81027"/>
                  <a:pt x="2156" y="826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リーフォーム 60">
            <a:extLst>
              <a:ext uri="{FF2B5EF4-FFF2-40B4-BE49-F238E27FC236}">
                <a16:creationId xmlns:a16="http://schemas.microsoft.com/office/drawing/2014/main" id="{6B4F51AF-3AEA-0927-EFF8-CE0526495074}"/>
              </a:ext>
            </a:extLst>
          </p:cNvPr>
          <p:cNvSpPr/>
          <p:nvPr/>
        </p:nvSpPr>
        <p:spPr>
          <a:xfrm>
            <a:off x="3749344" y="4676732"/>
            <a:ext cx="106669" cy="94129"/>
          </a:xfrm>
          <a:custGeom>
            <a:avLst/>
            <a:gdLst>
              <a:gd name="connsiteX0" fmla="*/ 3506 w 106669"/>
              <a:gd name="connsiteY0" fmla="*/ 43 h 94129"/>
              <a:gd name="connsiteX1" fmla="*/ 3506 w 106669"/>
              <a:gd name="connsiteY1" fmla="*/ 92118 h 94129"/>
              <a:gd name="connsiteX2" fmla="*/ 41606 w 106669"/>
              <a:gd name="connsiteY2" fmla="*/ 63543 h 94129"/>
              <a:gd name="connsiteX3" fmla="*/ 60656 w 106669"/>
              <a:gd name="connsiteY3" fmla="*/ 63543 h 94129"/>
              <a:gd name="connsiteX4" fmla="*/ 105106 w 106669"/>
              <a:gd name="connsiteY4" fmla="*/ 22268 h 94129"/>
              <a:gd name="connsiteX5" fmla="*/ 89231 w 106669"/>
              <a:gd name="connsiteY5" fmla="*/ 50843 h 94129"/>
              <a:gd name="connsiteX6" fmla="*/ 19381 w 106669"/>
              <a:gd name="connsiteY6" fmla="*/ 79418 h 94129"/>
              <a:gd name="connsiteX7" fmla="*/ 3506 w 106669"/>
              <a:gd name="connsiteY7" fmla="*/ 43 h 94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669" h="94129">
                <a:moveTo>
                  <a:pt x="3506" y="43"/>
                </a:moveTo>
                <a:cubicBezTo>
                  <a:pt x="860" y="2160"/>
                  <a:pt x="-2844" y="81535"/>
                  <a:pt x="3506" y="92118"/>
                </a:cubicBezTo>
                <a:cubicBezTo>
                  <a:pt x="9856" y="102701"/>
                  <a:pt x="32081" y="68306"/>
                  <a:pt x="41606" y="63543"/>
                </a:cubicBezTo>
                <a:cubicBezTo>
                  <a:pt x="51131" y="58780"/>
                  <a:pt x="50073" y="70422"/>
                  <a:pt x="60656" y="63543"/>
                </a:cubicBezTo>
                <a:cubicBezTo>
                  <a:pt x="71239" y="56664"/>
                  <a:pt x="100344" y="24385"/>
                  <a:pt x="105106" y="22268"/>
                </a:cubicBezTo>
                <a:cubicBezTo>
                  <a:pt x="109868" y="20151"/>
                  <a:pt x="103518" y="41318"/>
                  <a:pt x="89231" y="50843"/>
                </a:cubicBezTo>
                <a:cubicBezTo>
                  <a:pt x="74944" y="60368"/>
                  <a:pt x="33139" y="84180"/>
                  <a:pt x="19381" y="79418"/>
                </a:cubicBezTo>
                <a:cubicBezTo>
                  <a:pt x="5623" y="74656"/>
                  <a:pt x="6152" y="-2074"/>
                  <a:pt x="3506" y="4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リーフォーム 61">
            <a:extLst>
              <a:ext uri="{FF2B5EF4-FFF2-40B4-BE49-F238E27FC236}">
                <a16:creationId xmlns:a16="http://schemas.microsoft.com/office/drawing/2014/main" id="{A0D8AECC-3A60-2CA8-6CB7-DB2A345171EC}"/>
              </a:ext>
            </a:extLst>
          </p:cNvPr>
          <p:cNvSpPr/>
          <p:nvPr/>
        </p:nvSpPr>
        <p:spPr>
          <a:xfrm>
            <a:off x="3260613" y="4707397"/>
            <a:ext cx="165559" cy="61924"/>
          </a:xfrm>
          <a:custGeom>
            <a:avLst/>
            <a:gdLst>
              <a:gd name="connsiteX0" fmla="*/ 112 w 165559"/>
              <a:gd name="connsiteY0" fmla="*/ 29703 h 61924"/>
              <a:gd name="connsiteX1" fmla="*/ 89012 w 165559"/>
              <a:gd name="connsiteY1" fmla="*/ 61453 h 61924"/>
              <a:gd name="connsiteX2" fmla="*/ 162037 w 165559"/>
              <a:gd name="connsiteY2" fmla="*/ 1128 h 61924"/>
              <a:gd name="connsiteX3" fmla="*/ 149337 w 165559"/>
              <a:gd name="connsiteY3" fmla="*/ 23353 h 61924"/>
              <a:gd name="connsiteX4" fmla="*/ 108062 w 165559"/>
              <a:gd name="connsiteY4" fmla="*/ 39228 h 61924"/>
              <a:gd name="connsiteX5" fmla="*/ 112 w 165559"/>
              <a:gd name="connsiteY5" fmla="*/ 29703 h 61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559" h="61924">
                <a:moveTo>
                  <a:pt x="112" y="29703"/>
                </a:moveTo>
                <a:cubicBezTo>
                  <a:pt x="-3063" y="33407"/>
                  <a:pt x="62025" y="66215"/>
                  <a:pt x="89012" y="61453"/>
                </a:cubicBezTo>
                <a:cubicBezTo>
                  <a:pt x="115999" y="56691"/>
                  <a:pt x="162037" y="1128"/>
                  <a:pt x="162037" y="1128"/>
                </a:cubicBezTo>
                <a:cubicBezTo>
                  <a:pt x="172091" y="-5222"/>
                  <a:pt x="158333" y="17003"/>
                  <a:pt x="149337" y="23353"/>
                </a:cubicBezTo>
                <a:cubicBezTo>
                  <a:pt x="140341" y="29703"/>
                  <a:pt x="128699" y="34995"/>
                  <a:pt x="108062" y="39228"/>
                </a:cubicBezTo>
                <a:cubicBezTo>
                  <a:pt x="87425" y="43461"/>
                  <a:pt x="3287" y="25999"/>
                  <a:pt x="112" y="2970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リーフォーム 62">
            <a:extLst>
              <a:ext uri="{FF2B5EF4-FFF2-40B4-BE49-F238E27FC236}">
                <a16:creationId xmlns:a16="http://schemas.microsoft.com/office/drawing/2014/main" id="{B87A45E5-BFA5-8F41-AA63-B48790350F86}"/>
              </a:ext>
            </a:extLst>
          </p:cNvPr>
          <p:cNvSpPr/>
          <p:nvPr/>
        </p:nvSpPr>
        <p:spPr>
          <a:xfrm>
            <a:off x="3594100" y="4714875"/>
            <a:ext cx="9680" cy="76604"/>
          </a:xfrm>
          <a:custGeom>
            <a:avLst/>
            <a:gdLst>
              <a:gd name="connsiteX0" fmla="*/ 0 w 9680"/>
              <a:gd name="connsiteY0" fmla="*/ 0 h 76604"/>
              <a:gd name="connsiteX1" fmla="*/ 9525 w 9680"/>
              <a:gd name="connsiteY1" fmla="*/ 76200 h 76604"/>
              <a:gd name="connsiteX2" fmla="*/ 0 w 9680"/>
              <a:gd name="connsiteY2" fmla="*/ 0 h 76604"/>
            </a:gdLst>
            <a:ahLst/>
            <a:cxnLst>
              <a:cxn ang="0">
                <a:pos x="connsiteX0" y="connsiteY0"/>
              </a:cxn>
              <a:cxn ang="0">
                <a:pos x="connsiteX1" y="connsiteY1"/>
              </a:cxn>
              <a:cxn ang="0">
                <a:pos x="connsiteX2" y="connsiteY2"/>
              </a:cxn>
            </a:cxnLst>
            <a:rect l="l" t="t" r="r" b="b"/>
            <a:pathLst>
              <a:path w="9680" h="76604">
                <a:moveTo>
                  <a:pt x="0" y="0"/>
                </a:moveTo>
                <a:cubicBezTo>
                  <a:pt x="0" y="0"/>
                  <a:pt x="7938" y="69321"/>
                  <a:pt x="9525" y="76200"/>
                </a:cubicBezTo>
                <a:cubicBezTo>
                  <a:pt x="11112" y="83079"/>
                  <a:pt x="0" y="0"/>
                  <a:pt x="0"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 name="フリーフォーム 1023">
            <a:extLst>
              <a:ext uri="{FF2B5EF4-FFF2-40B4-BE49-F238E27FC236}">
                <a16:creationId xmlns:a16="http://schemas.microsoft.com/office/drawing/2014/main" id="{297D3F41-125F-DC75-B5A6-EA647CCFE4D6}"/>
              </a:ext>
            </a:extLst>
          </p:cNvPr>
          <p:cNvSpPr/>
          <p:nvPr/>
        </p:nvSpPr>
        <p:spPr>
          <a:xfrm>
            <a:off x="3501587" y="4682030"/>
            <a:ext cx="241365" cy="27203"/>
          </a:xfrm>
          <a:custGeom>
            <a:avLst/>
            <a:gdLst>
              <a:gd name="connsiteX0" fmla="*/ 438 w 241365"/>
              <a:gd name="connsiteY0" fmla="*/ 20145 h 27203"/>
              <a:gd name="connsiteX1" fmla="*/ 82988 w 241365"/>
              <a:gd name="connsiteY1" fmla="*/ 20145 h 27203"/>
              <a:gd name="connsiteX2" fmla="*/ 67113 w 241365"/>
              <a:gd name="connsiteY2" fmla="*/ 26495 h 27203"/>
              <a:gd name="connsiteX3" fmla="*/ 140138 w 241365"/>
              <a:gd name="connsiteY3" fmla="*/ 1095 h 27203"/>
              <a:gd name="connsiteX4" fmla="*/ 238563 w 241365"/>
              <a:gd name="connsiteY4" fmla="*/ 4270 h 27203"/>
              <a:gd name="connsiteX5" fmla="*/ 200463 w 241365"/>
              <a:gd name="connsiteY5" fmla="*/ 1095 h 27203"/>
              <a:gd name="connsiteX6" fmla="*/ 57588 w 241365"/>
              <a:gd name="connsiteY6" fmla="*/ 13795 h 27203"/>
              <a:gd name="connsiteX7" fmla="*/ 438 w 241365"/>
              <a:gd name="connsiteY7" fmla="*/ 20145 h 2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365" h="27203">
                <a:moveTo>
                  <a:pt x="438" y="20145"/>
                </a:moveTo>
                <a:cubicBezTo>
                  <a:pt x="4671" y="21203"/>
                  <a:pt x="82988" y="20145"/>
                  <a:pt x="82988" y="20145"/>
                </a:cubicBezTo>
                <a:cubicBezTo>
                  <a:pt x="94100" y="21203"/>
                  <a:pt x="57588" y="29670"/>
                  <a:pt x="67113" y="26495"/>
                </a:cubicBezTo>
                <a:cubicBezTo>
                  <a:pt x="76638" y="23320"/>
                  <a:pt x="111563" y="4799"/>
                  <a:pt x="140138" y="1095"/>
                </a:cubicBezTo>
                <a:cubicBezTo>
                  <a:pt x="168713" y="-2609"/>
                  <a:pt x="228509" y="4270"/>
                  <a:pt x="238563" y="4270"/>
                </a:cubicBezTo>
                <a:cubicBezTo>
                  <a:pt x="248617" y="4270"/>
                  <a:pt x="230625" y="-492"/>
                  <a:pt x="200463" y="1095"/>
                </a:cubicBezTo>
                <a:cubicBezTo>
                  <a:pt x="170301" y="2682"/>
                  <a:pt x="91984" y="11678"/>
                  <a:pt x="57588" y="13795"/>
                </a:cubicBezTo>
                <a:cubicBezTo>
                  <a:pt x="23192" y="15912"/>
                  <a:pt x="-3795" y="19087"/>
                  <a:pt x="438" y="201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 name="フリーフォーム 1024">
            <a:extLst>
              <a:ext uri="{FF2B5EF4-FFF2-40B4-BE49-F238E27FC236}">
                <a16:creationId xmlns:a16="http://schemas.microsoft.com/office/drawing/2014/main" id="{7E5679F6-4DA3-DBC7-D998-EB2CF3F319A6}"/>
              </a:ext>
            </a:extLst>
          </p:cNvPr>
          <p:cNvSpPr/>
          <p:nvPr/>
        </p:nvSpPr>
        <p:spPr>
          <a:xfrm>
            <a:off x="3235325" y="4705334"/>
            <a:ext cx="200033" cy="114836"/>
          </a:xfrm>
          <a:custGeom>
            <a:avLst/>
            <a:gdLst>
              <a:gd name="connsiteX0" fmla="*/ 0 w 200033"/>
              <a:gd name="connsiteY0" fmla="*/ 38116 h 114836"/>
              <a:gd name="connsiteX1" fmla="*/ 73025 w 200033"/>
              <a:gd name="connsiteY1" fmla="*/ 57166 h 114836"/>
              <a:gd name="connsiteX2" fmla="*/ 133350 w 200033"/>
              <a:gd name="connsiteY2" fmla="*/ 16 h 114836"/>
              <a:gd name="connsiteX3" fmla="*/ 136525 w 200033"/>
              <a:gd name="connsiteY3" fmla="*/ 50816 h 114836"/>
              <a:gd name="connsiteX4" fmla="*/ 149225 w 200033"/>
              <a:gd name="connsiteY4" fmla="*/ 15891 h 114836"/>
              <a:gd name="connsiteX5" fmla="*/ 200025 w 200033"/>
              <a:gd name="connsiteY5" fmla="*/ 66691 h 114836"/>
              <a:gd name="connsiteX6" fmla="*/ 152400 w 200033"/>
              <a:gd name="connsiteY6" fmla="*/ 73041 h 114836"/>
              <a:gd name="connsiteX7" fmla="*/ 57150 w 200033"/>
              <a:gd name="connsiteY7" fmla="*/ 88916 h 114836"/>
              <a:gd name="connsiteX8" fmla="*/ 73025 w 200033"/>
              <a:gd name="connsiteY8" fmla="*/ 114316 h 114836"/>
              <a:gd name="connsiteX9" fmla="*/ 0 w 200033"/>
              <a:gd name="connsiteY9" fmla="*/ 38116 h 114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033" h="114836">
                <a:moveTo>
                  <a:pt x="0" y="38116"/>
                </a:moveTo>
                <a:cubicBezTo>
                  <a:pt x="0" y="28591"/>
                  <a:pt x="50800" y="63516"/>
                  <a:pt x="73025" y="57166"/>
                </a:cubicBezTo>
                <a:cubicBezTo>
                  <a:pt x="95250" y="50816"/>
                  <a:pt x="122767" y="1074"/>
                  <a:pt x="133350" y="16"/>
                </a:cubicBezTo>
                <a:cubicBezTo>
                  <a:pt x="143933" y="-1042"/>
                  <a:pt x="133879" y="48170"/>
                  <a:pt x="136525" y="50816"/>
                </a:cubicBezTo>
                <a:cubicBezTo>
                  <a:pt x="139171" y="53462"/>
                  <a:pt x="138642" y="13245"/>
                  <a:pt x="149225" y="15891"/>
                </a:cubicBezTo>
                <a:cubicBezTo>
                  <a:pt x="159808" y="18537"/>
                  <a:pt x="199496" y="57166"/>
                  <a:pt x="200025" y="66691"/>
                </a:cubicBezTo>
                <a:cubicBezTo>
                  <a:pt x="200554" y="76216"/>
                  <a:pt x="176213" y="69337"/>
                  <a:pt x="152400" y="73041"/>
                </a:cubicBezTo>
                <a:cubicBezTo>
                  <a:pt x="128588" y="76745"/>
                  <a:pt x="70379" y="82037"/>
                  <a:pt x="57150" y="88916"/>
                </a:cubicBezTo>
                <a:cubicBezTo>
                  <a:pt x="43921" y="95795"/>
                  <a:pt x="78846" y="118549"/>
                  <a:pt x="73025" y="114316"/>
                </a:cubicBezTo>
                <a:cubicBezTo>
                  <a:pt x="67204" y="110083"/>
                  <a:pt x="0" y="47641"/>
                  <a:pt x="0" y="381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7" name="フリーフォーム 1026">
            <a:extLst>
              <a:ext uri="{FF2B5EF4-FFF2-40B4-BE49-F238E27FC236}">
                <a16:creationId xmlns:a16="http://schemas.microsoft.com/office/drawing/2014/main" id="{F63FCADC-AF6E-199E-8CB5-310EF9FCF85E}"/>
              </a:ext>
            </a:extLst>
          </p:cNvPr>
          <p:cNvSpPr/>
          <p:nvPr/>
        </p:nvSpPr>
        <p:spPr>
          <a:xfrm>
            <a:off x="3813156" y="4707838"/>
            <a:ext cx="227538" cy="67362"/>
          </a:xfrm>
          <a:custGeom>
            <a:avLst/>
            <a:gdLst>
              <a:gd name="connsiteX0" fmla="*/ 19 w 227538"/>
              <a:gd name="connsiteY0" fmla="*/ 687 h 67362"/>
              <a:gd name="connsiteX1" fmla="*/ 47644 w 227538"/>
              <a:gd name="connsiteY1" fmla="*/ 22912 h 67362"/>
              <a:gd name="connsiteX2" fmla="*/ 142894 w 227538"/>
              <a:gd name="connsiteY2" fmla="*/ 3862 h 67362"/>
              <a:gd name="connsiteX3" fmla="*/ 219094 w 227538"/>
              <a:gd name="connsiteY3" fmla="*/ 29262 h 67362"/>
              <a:gd name="connsiteX4" fmla="*/ 209569 w 227538"/>
              <a:gd name="connsiteY4" fmla="*/ 16562 h 67362"/>
              <a:gd name="connsiteX5" fmla="*/ 76219 w 227538"/>
              <a:gd name="connsiteY5" fmla="*/ 57837 h 67362"/>
              <a:gd name="connsiteX6" fmla="*/ 25419 w 227538"/>
              <a:gd name="connsiteY6" fmla="*/ 67362 h 67362"/>
              <a:gd name="connsiteX7" fmla="*/ 41294 w 227538"/>
              <a:gd name="connsiteY7" fmla="*/ 54662 h 67362"/>
              <a:gd name="connsiteX8" fmla="*/ 19 w 227538"/>
              <a:gd name="connsiteY8" fmla="*/ 687 h 6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38" h="67362">
                <a:moveTo>
                  <a:pt x="19" y="687"/>
                </a:moveTo>
                <a:cubicBezTo>
                  <a:pt x="1077" y="-4604"/>
                  <a:pt x="23832" y="22383"/>
                  <a:pt x="47644" y="22912"/>
                </a:cubicBezTo>
                <a:cubicBezTo>
                  <a:pt x="71456" y="23441"/>
                  <a:pt x="114319" y="2804"/>
                  <a:pt x="142894" y="3862"/>
                </a:cubicBezTo>
                <a:cubicBezTo>
                  <a:pt x="171469" y="4920"/>
                  <a:pt x="219094" y="29262"/>
                  <a:pt x="219094" y="29262"/>
                </a:cubicBezTo>
                <a:cubicBezTo>
                  <a:pt x="230206" y="31379"/>
                  <a:pt x="233381" y="11800"/>
                  <a:pt x="209569" y="16562"/>
                </a:cubicBezTo>
                <a:cubicBezTo>
                  <a:pt x="185757" y="21324"/>
                  <a:pt x="106911" y="49370"/>
                  <a:pt x="76219" y="57837"/>
                </a:cubicBezTo>
                <a:cubicBezTo>
                  <a:pt x="45527" y="66304"/>
                  <a:pt x="25419" y="67362"/>
                  <a:pt x="25419" y="67362"/>
                </a:cubicBezTo>
                <a:cubicBezTo>
                  <a:pt x="19598" y="66833"/>
                  <a:pt x="40765" y="63658"/>
                  <a:pt x="41294" y="54662"/>
                </a:cubicBezTo>
                <a:cubicBezTo>
                  <a:pt x="41823" y="45666"/>
                  <a:pt x="-1039" y="5978"/>
                  <a:pt x="19" y="68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 name="フリーフォーム 1027">
            <a:extLst>
              <a:ext uri="{FF2B5EF4-FFF2-40B4-BE49-F238E27FC236}">
                <a16:creationId xmlns:a16="http://schemas.microsoft.com/office/drawing/2014/main" id="{BDFF5FAA-0809-CF07-A31A-E80C98DAC46D}"/>
              </a:ext>
            </a:extLst>
          </p:cNvPr>
          <p:cNvSpPr/>
          <p:nvPr/>
        </p:nvSpPr>
        <p:spPr>
          <a:xfrm>
            <a:off x="2723462" y="3942468"/>
            <a:ext cx="179085" cy="516484"/>
          </a:xfrm>
          <a:custGeom>
            <a:avLst/>
            <a:gdLst>
              <a:gd name="connsiteX0" fmla="*/ 54663 w 179085"/>
              <a:gd name="connsiteY0" fmla="*/ 882 h 516484"/>
              <a:gd name="connsiteX1" fmla="*/ 19738 w 179085"/>
              <a:gd name="connsiteY1" fmla="*/ 210432 h 516484"/>
              <a:gd name="connsiteX2" fmla="*/ 64188 w 179085"/>
              <a:gd name="connsiteY2" fmla="*/ 366007 h 516484"/>
              <a:gd name="connsiteX3" fmla="*/ 41963 w 179085"/>
              <a:gd name="connsiteY3" fmla="*/ 331082 h 516484"/>
              <a:gd name="connsiteX4" fmla="*/ 175313 w 179085"/>
              <a:gd name="connsiteY4" fmla="*/ 512057 h 516484"/>
              <a:gd name="connsiteX5" fmla="*/ 130863 w 179085"/>
              <a:gd name="connsiteY5" fmla="*/ 448557 h 516484"/>
              <a:gd name="connsiteX6" fmla="*/ 10213 w 179085"/>
              <a:gd name="connsiteY6" fmla="*/ 312032 h 516484"/>
              <a:gd name="connsiteX7" fmla="*/ 7038 w 179085"/>
              <a:gd name="connsiteY7" fmla="*/ 229482 h 516484"/>
              <a:gd name="connsiteX8" fmla="*/ 13388 w 179085"/>
              <a:gd name="connsiteY8" fmla="*/ 296157 h 516484"/>
              <a:gd name="connsiteX9" fmla="*/ 54663 w 179085"/>
              <a:gd name="connsiteY9" fmla="*/ 882 h 51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9085" h="516484">
                <a:moveTo>
                  <a:pt x="54663" y="882"/>
                </a:moveTo>
                <a:cubicBezTo>
                  <a:pt x="55721" y="-13405"/>
                  <a:pt x="18151" y="149578"/>
                  <a:pt x="19738" y="210432"/>
                </a:cubicBezTo>
                <a:cubicBezTo>
                  <a:pt x="21325" y="271286"/>
                  <a:pt x="60484" y="345899"/>
                  <a:pt x="64188" y="366007"/>
                </a:cubicBezTo>
                <a:cubicBezTo>
                  <a:pt x="67892" y="386115"/>
                  <a:pt x="23442" y="306740"/>
                  <a:pt x="41963" y="331082"/>
                </a:cubicBezTo>
                <a:cubicBezTo>
                  <a:pt x="60484" y="355424"/>
                  <a:pt x="160496" y="492478"/>
                  <a:pt x="175313" y="512057"/>
                </a:cubicBezTo>
                <a:cubicBezTo>
                  <a:pt x="190130" y="531636"/>
                  <a:pt x="158380" y="481895"/>
                  <a:pt x="130863" y="448557"/>
                </a:cubicBezTo>
                <a:cubicBezTo>
                  <a:pt x="103346" y="415219"/>
                  <a:pt x="30850" y="348545"/>
                  <a:pt x="10213" y="312032"/>
                </a:cubicBezTo>
                <a:cubicBezTo>
                  <a:pt x="-10425" y="275520"/>
                  <a:pt x="6509" y="232128"/>
                  <a:pt x="7038" y="229482"/>
                </a:cubicBezTo>
                <a:cubicBezTo>
                  <a:pt x="7567" y="226836"/>
                  <a:pt x="7038" y="335315"/>
                  <a:pt x="13388" y="296157"/>
                </a:cubicBezTo>
                <a:cubicBezTo>
                  <a:pt x="19738" y="256999"/>
                  <a:pt x="53605" y="15169"/>
                  <a:pt x="54663" y="88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9" name="フリーフォーム 1028">
            <a:extLst>
              <a:ext uri="{FF2B5EF4-FFF2-40B4-BE49-F238E27FC236}">
                <a16:creationId xmlns:a16="http://schemas.microsoft.com/office/drawing/2014/main" id="{DCFFDA70-9149-B722-F9E1-124BC0F48E0D}"/>
              </a:ext>
            </a:extLst>
          </p:cNvPr>
          <p:cNvSpPr/>
          <p:nvPr/>
        </p:nvSpPr>
        <p:spPr>
          <a:xfrm>
            <a:off x="4289423" y="4051253"/>
            <a:ext cx="104272" cy="155727"/>
          </a:xfrm>
          <a:custGeom>
            <a:avLst/>
            <a:gdLst>
              <a:gd name="connsiteX0" fmla="*/ 2 w 104272"/>
              <a:gd name="connsiteY0" fmla="*/ 47 h 155727"/>
              <a:gd name="connsiteX1" fmla="*/ 98427 w 104272"/>
              <a:gd name="connsiteY1" fmla="*/ 101647 h 155727"/>
              <a:gd name="connsiteX2" fmla="*/ 82552 w 104272"/>
              <a:gd name="connsiteY2" fmla="*/ 155622 h 155727"/>
              <a:gd name="connsiteX3" fmla="*/ 101602 w 104272"/>
              <a:gd name="connsiteY3" fmla="*/ 88947 h 155727"/>
              <a:gd name="connsiteX4" fmla="*/ 2 w 104272"/>
              <a:gd name="connsiteY4" fmla="*/ 47 h 155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2" h="155727">
                <a:moveTo>
                  <a:pt x="2" y="47"/>
                </a:moveTo>
                <a:cubicBezTo>
                  <a:pt x="-527" y="2164"/>
                  <a:pt x="84669" y="75718"/>
                  <a:pt x="98427" y="101647"/>
                </a:cubicBezTo>
                <a:cubicBezTo>
                  <a:pt x="112185" y="127576"/>
                  <a:pt x="82023" y="157739"/>
                  <a:pt x="82552" y="155622"/>
                </a:cubicBezTo>
                <a:cubicBezTo>
                  <a:pt x="83081" y="153505"/>
                  <a:pt x="113244" y="110643"/>
                  <a:pt x="101602" y="88947"/>
                </a:cubicBezTo>
                <a:cubicBezTo>
                  <a:pt x="89960" y="67251"/>
                  <a:pt x="531" y="-2070"/>
                  <a:pt x="2" y="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0" name="フリーフォーム 1029">
            <a:extLst>
              <a:ext uri="{FF2B5EF4-FFF2-40B4-BE49-F238E27FC236}">
                <a16:creationId xmlns:a16="http://schemas.microsoft.com/office/drawing/2014/main" id="{6F9930E5-092D-70AB-B460-91DAE052988A}"/>
              </a:ext>
            </a:extLst>
          </p:cNvPr>
          <p:cNvSpPr/>
          <p:nvPr/>
        </p:nvSpPr>
        <p:spPr>
          <a:xfrm>
            <a:off x="2790821" y="4470283"/>
            <a:ext cx="111139" cy="264318"/>
          </a:xfrm>
          <a:custGeom>
            <a:avLst/>
            <a:gdLst>
              <a:gd name="connsiteX0" fmla="*/ 4 w 111139"/>
              <a:gd name="connsiteY0" fmla="*/ 117 h 264318"/>
              <a:gd name="connsiteX1" fmla="*/ 69854 w 111139"/>
              <a:gd name="connsiteY1" fmla="*/ 181092 h 264318"/>
              <a:gd name="connsiteX2" fmla="*/ 111129 w 111139"/>
              <a:gd name="connsiteY2" fmla="*/ 263642 h 264318"/>
              <a:gd name="connsiteX3" fmla="*/ 73029 w 111139"/>
              <a:gd name="connsiteY3" fmla="*/ 209667 h 264318"/>
              <a:gd name="connsiteX4" fmla="*/ 4 w 111139"/>
              <a:gd name="connsiteY4" fmla="*/ 117 h 264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39" h="264318">
                <a:moveTo>
                  <a:pt x="4" y="117"/>
                </a:moveTo>
                <a:cubicBezTo>
                  <a:pt x="-525" y="-4646"/>
                  <a:pt x="51333" y="137171"/>
                  <a:pt x="69854" y="181092"/>
                </a:cubicBezTo>
                <a:cubicBezTo>
                  <a:pt x="88375" y="225013"/>
                  <a:pt x="110600" y="258880"/>
                  <a:pt x="111129" y="263642"/>
                </a:cubicBezTo>
                <a:cubicBezTo>
                  <a:pt x="111658" y="268405"/>
                  <a:pt x="92079" y="247767"/>
                  <a:pt x="73029" y="209667"/>
                </a:cubicBezTo>
                <a:cubicBezTo>
                  <a:pt x="53979" y="171567"/>
                  <a:pt x="533" y="4880"/>
                  <a:pt x="4" y="1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フリーフォーム 1030">
            <a:extLst>
              <a:ext uri="{FF2B5EF4-FFF2-40B4-BE49-F238E27FC236}">
                <a16:creationId xmlns:a16="http://schemas.microsoft.com/office/drawing/2014/main" id="{2A2FD93E-2878-6F99-1555-117D59C2CCDC}"/>
              </a:ext>
            </a:extLst>
          </p:cNvPr>
          <p:cNvSpPr/>
          <p:nvPr/>
        </p:nvSpPr>
        <p:spPr>
          <a:xfrm>
            <a:off x="4327070" y="4575145"/>
            <a:ext cx="37266" cy="150056"/>
          </a:xfrm>
          <a:custGeom>
            <a:avLst/>
            <a:gdLst>
              <a:gd name="connsiteX0" fmla="*/ 32205 w 37266"/>
              <a:gd name="connsiteY0" fmla="*/ 30 h 150056"/>
              <a:gd name="connsiteX1" fmla="*/ 29030 w 37266"/>
              <a:gd name="connsiteY1" fmla="*/ 79405 h 150056"/>
              <a:gd name="connsiteX2" fmla="*/ 16330 w 37266"/>
              <a:gd name="connsiteY2" fmla="*/ 120680 h 150056"/>
              <a:gd name="connsiteX3" fmla="*/ 455 w 37266"/>
              <a:gd name="connsiteY3" fmla="*/ 149255 h 150056"/>
              <a:gd name="connsiteX4" fmla="*/ 35380 w 37266"/>
              <a:gd name="connsiteY4" fmla="*/ 88930 h 150056"/>
              <a:gd name="connsiteX5" fmla="*/ 32205 w 37266"/>
              <a:gd name="connsiteY5" fmla="*/ 30 h 150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66" h="150056">
                <a:moveTo>
                  <a:pt x="32205" y="30"/>
                </a:moveTo>
                <a:cubicBezTo>
                  <a:pt x="31147" y="-1558"/>
                  <a:pt x="31676" y="59297"/>
                  <a:pt x="29030" y="79405"/>
                </a:cubicBezTo>
                <a:cubicBezTo>
                  <a:pt x="26384" y="99513"/>
                  <a:pt x="21092" y="109038"/>
                  <a:pt x="16330" y="120680"/>
                </a:cubicBezTo>
                <a:cubicBezTo>
                  <a:pt x="11568" y="132322"/>
                  <a:pt x="-2720" y="154547"/>
                  <a:pt x="455" y="149255"/>
                </a:cubicBezTo>
                <a:cubicBezTo>
                  <a:pt x="3630" y="143963"/>
                  <a:pt x="30088" y="109567"/>
                  <a:pt x="35380" y="88930"/>
                </a:cubicBezTo>
                <a:cubicBezTo>
                  <a:pt x="40672" y="68293"/>
                  <a:pt x="33263" y="1618"/>
                  <a:pt x="32205" y="3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2" name="フリーフォーム 1031">
            <a:extLst>
              <a:ext uri="{FF2B5EF4-FFF2-40B4-BE49-F238E27FC236}">
                <a16:creationId xmlns:a16="http://schemas.microsoft.com/office/drawing/2014/main" id="{7FC66E80-868E-D8E4-E747-0A4449D5D567}"/>
              </a:ext>
            </a:extLst>
          </p:cNvPr>
          <p:cNvSpPr/>
          <p:nvPr/>
        </p:nvSpPr>
        <p:spPr>
          <a:xfrm>
            <a:off x="2638261" y="4031725"/>
            <a:ext cx="57551" cy="460386"/>
          </a:xfrm>
          <a:custGeom>
            <a:avLst/>
            <a:gdLst>
              <a:gd name="connsiteX0" fmla="*/ 28739 w 57551"/>
              <a:gd name="connsiteY0" fmla="*/ 525 h 460386"/>
              <a:gd name="connsiteX1" fmla="*/ 6514 w 57551"/>
              <a:gd name="connsiteY1" fmla="*/ 175150 h 460386"/>
              <a:gd name="connsiteX2" fmla="*/ 54139 w 57551"/>
              <a:gd name="connsiteY2" fmla="*/ 451375 h 460386"/>
              <a:gd name="connsiteX3" fmla="*/ 47789 w 57551"/>
              <a:gd name="connsiteY3" fmla="*/ 378350 h 460386"/>
              <a:gd name="connsiteX4" fmla="*/ 164 w 57551"/>
              <a:gd name="connsiteY4" fmla="*/ 229125 h 460386"/>
              <a:gd name="connsiteX5" fmla="*/ 28739 w 57551"/>
              <a:gd name="connsiteY5" fmla="*/ 525 h 460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51" h="460386">
                <a:moveTo>
                  <a:pt x="28739" y="525"/>
                </a:moveTo>
                <a:cubicBezTo>
                  <a:pt x="29797" y="-8471"/>
                  <a:pt x="2281" y="100008"/>
                  <a:pt x="6514" y="175150"/>
                </a:cubicBezTo>
                <a:cubicBezTo>
                  <a:pt x="10747" y="250292"/>
                  <a:pt x="47260" y="417508"/>
                  <a:pt x="54139" y="451375"/>
                </a:cubicBezTo>
                <a:cubicBezTo>
                  <a:pt x="61018" y="485242"/>
                  <a:pt x="56785" y="415392"/>
                  <a:pt x="47789" y="378350"/>
                </a:cubicBezTo>
                <a:cubicBezTo>
                  <a:pt x="38793" y="341308"/>
                  <a:pt x="2810" y="287862"/>
                  <a:pt x="164" y="229125"/>
                </a:cubicBezTo>
                <a:cubicBezTo>
                  <a:pt x="-2482" y="170388"/>
                  <a:pt x="27681" y="9521"/>
                  <a:pt x="28739" y="52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3" name="フリーフォーム 1032">
            <a:extLst>
              <a:ext uri="{FF2B5EF4-FFF2-40B4-BE49-F238E27FC236}">
                <a16:creationId xmlns:a16="http://schemas.microsoft.com/office/drawing/2014/main" id="{A9C5A5E2-3087-0846-E62C-8075E248A4D6}"/>
              </a:ext>
            </a:extLst>
          </p:cNvPr>
          <p:cNvSpPr/>
          <p:nvPr/>
        </p:nvSpPr>
        <p:spPr>
          <a:xfrm>
            <a:off x="4187315" y="4222732"/>
            <a:ext cx="51526" cy="134167"/>
          </a:xfrm>
          <a:custGeom>
            <a:avLst/>
            <a:gdLst>
              <a:gd name="connsiteX0" fmla="*/ 51310 w 51526"/>
              <a:gd name="connsiteY0" fmla="*/ 18 h 134167"/>
              <a:gd name="connsiteX1" fmla="*/ 19560 w 51526"/>
              <a:gd name="connsiteY1" fmla="*/ 66693 h 134167"/>
              <a:gd name="connsiteX2" fmla="*/ 38610 w 51526"/>
              <a:gd name="connsiteY2" fmla="*/ 133368 h 134167"/>
              <a:gd name="connsiteX3" fmla="*/ 25910 w 51526"/>
              <a:gd name="connsiteY3" fmla="*/ 101618 h 134167"/>
              <a:gd name="connsiteX4" fmla="*/ 510 w 51526"/>
              <a:gd name="connsiteY4" fmla="*/ 73043 h 134167"/>
              <a:gd name="connsiteX5" fmla="*/ 51310 w 51526"/>
              <a:gd name="connsiteY5" fmla="*/ 18 h 13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526" h="134167">
                <a:moveTo>
                  <a:pt x="51310" y="18"/>
                </a:moveTo>
                <a:cubicBezTo>
                  <a:pt x="54485" y="-1040"/>
                  <a:pt x="21677" y="44468"/>
                  <a:pt x="19560" y="66693"/>
                </a:cubicBezTo>
                <a:cubicBezTo>
                  <a:pt x="17443" y="88918"/>
                  <a:pt x="37552" y="127547"/>
                  <a:pt x="38610" y="133368"/>
                </a:cubicBezTo>
                <a:cubicBezTo>
                  <a:pt x="39668" y="139189"/>
                  <a:pt x="32260" y="111672"/>
                  <a:pt x="25910" y="101618"/>
                </a:cubicBezTo>
                <a:cubicBezTo>
                  <a:pt x="19560" y="91564"/>
                  <a:pt x="-3723" y="89447"/>
                  <a:pt x="510" y="73043"/>
                </a:cubicBezTo>
                <a:cubicBezTo>
                  <a:pt x="4743" y="56639"/>
                  <a:pt x="48135" y="1076"/>
                  <a:pt x="51310" y="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4" name="フリーフォーム 1033">
            <a:extLst>
              <a:ext uri="{FF2B5EF4-FFF2-40B4-BE49-F238E27FC236}">
                <a16:creationId xmlns:a16="http://schemas.microsoft.com/office/drawing/2014/main" id="{A52E033A-68DD-7915-E581-E44702E8CA29}"/>
              </a:ext>
            </a:extLst>
          </p:cNvPr>
          <p:cNvSpPr/>
          <p:nvPr/>
        </p:nvSpPr>
        <p:spPr>
          <a:xfrm>
            <a:off x="3028946" y="4213060"/>
            <a:ext cx="55789" cy="111432"/>
          </a:xfrm>
          <a:custGeom>
            <a:avLst/>
            <a:gdLst>
              <a:gd name="connsiteX0" fmla="*/ 4 w 55789"/>
              <a:gd name="connsiteY0" fmla="*/ 165 h 111432"/>
              <a:gd name="connsiteX1" fmla="*/ 50804 w 55789"/>
              <a:gd name="connsiteY1" fmla="*/ 60490 h 111432"/>
              <a:gd name="connsiteX2" fmla="*/ 50804 w 55789"/>
              <a:gd name="connsiteY2" fmla="*/ 111290 h 111432"/>
              <a:gd name="connsiteX3" fmla="*/ 53979 w 55789"/>
              <a:gd name="connsiteY3" fmla="*/ 44615 h 111432"/>
              <a:gd name="connsiteX4" fmla="*/ 4 w 55789"/>
              <a:gd name="connsiteY4" fmla="*/ 165 h 111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89" h="111432">
                <a:moveTo>
                  <a:pt x="4" y="165"/>
                </a:moveTo>
                <a:cubicBezTo>
                  <a:pt x="-525" y="2811"/>
                  <a:pt x="42337" y="41969"/>
                  <a:pt x="50804" y="60490"/>
                </a:cubicBezTo>
                <a:cubicBezTo>
                  <a:pt x="59271" y="79011"/>
                  <a:pt x="50275" y="113936"/>
                  <a:pt x="50804" y="111290"/>
                </a:cubicBezTo>
                <a:cubicBezTo>
                  <a:pt x="51333" y="108644"/>
                  <a:pt x="59271" y="62077"/>
                  <a:pt x="53979" y="44615"/>
                </a:cubicBezTo>
                <a:cubicBezTo>
                  <a:pt x="48687" y="27153"/>
                  <a:pt x="533" y="-2481"/>
                  <a:pt x="4" y="16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5" name="フリーフォーム 1034">
            <a:extLst>
              <a:ext uri="{FF2B5EF4-FFF2-40B4-BE49-F238E27FC236}">
                <a16:creationId xmlns:a16="http://schemas.microsoft.com/office/drawing/2014/main" id="{6F74FA7E-050E-0325-E27E-47B8C5733EEB}"/>
              </a:ext>
            </a:extLst>
          </p:cNvPr>
          <p:cNvSpPr/>
          <p:nvPr/>
        </p:nvSpPr>
        <p:spPr>
          <a:xfrm>
            <a:off x="3194001" y="4048119"/>
            <a:ext cx="47691" cy="101611"/>
          </a:xfrm>
          <a:custGeom>
            <a:avLst/>
            <a:gdLst>
              <a:gd name="connsiteX0" fmla="*/ 49 w 47691"/>
              <a:gd name="connsiteY0" fmla="*/ 6 h 101611"/>
              <a:gd name="connsiteX1" fmla="*/ 38149 w 47691"/>
              <a:gd name="connsiteY1" fmla="*/ 47631 h 101611"/>
              <a:gd name="connsiteX2" fmla="*/ 15924 w 47691"/>
              <a:gd name="connsiteY2" fmla="*/ 101606 h 101611"/>
              <a:gd name="connsiteX3" fmla="*/ 47674 w 47691"/>
              <a:gd name="connsiteY3" fmla="*/ 44456 h 101611"/>
              <a:gd name="connsiteX4" fmla="*/ 49 w 47691"/>
              <a:gd name="connsiteY4" fmla="*/ 6 h 101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91" h="101611">
                <a:moveTo>
                  <a:pt x="49" y="6"/>
                </a:moveTo>
                <a:cubicBezTo>
                  <a:pt x="-1538" y="535"/>
                  <a:pt x="35503" y="30698"/>
                  <a:pt x="38149" y="47631"/>
                </a:cubicBezTo>
                <a:cubicBezTo>
                  <a:pt x="40795" y="64564"/>
                  <a:pt x="14337" y="102135"/>
                  <a:pt x="15924" y="101606"/>
                </a:cubicBezTo>
                <a:cubicBezTo>
                  <a:pt x="17511" y="101077"/>
                  <a:pt x="46616" y="59273"/>
                  <a:pt x="47674" y="44456"/>
                </a:cubicBezTo>
                <a:cubicBezTo>
                  <a:pt x="48732" y="29639"/>
                  <a:pt x="1636" y="-523"/>
                  <a:pt x="49" y="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6" name="フリーフォーム 1035">
            <a:extLst>
              <a:ext uri="{FF2B5EF4-FFF2-40B4-BE49-F238E27FC236}">
                <a16:creationId xmlns:a16="http://schemas.microsoft.com/office/drawing/2014/main" id="{51F43A90-7B82-AE6F-78DC-8156A313756A}"/>
              </a:ext>
            </a:extLst>
          </p:cNvPr>
          <p:cNvSpPr/>
          <p:nvPr/>
        </p:nvSpPr>
        <p:spPr>
          <a:xfrm>
            <a:off x="4094798" y="4035104"/>
            <a:ext cx="42308" cy="117947"/>
          </a:xfrm>
          <a:custGeom>
            <a:avLst/>
            <a:gdLst>
              <a:gd name="connsiteX0" fmla="*/ 42227 w 42308"/>
              <a:gd name="connsiteY0" fmla="*/ 321 h 117947"/>
              <a:gd name="connsiteX1" fmla="*/ 20002 w 42308"/>
              <a:gd name="connsiteY1" fmla="*/ 54296 h 117947"/>
              <a:gd name="connsiteX2" fmla="*/ 32702 w 42308"/>
              <a:gd name="connsiteY2" fmla="*/ 117796 h 117947"/>
              <a:gd name="connsiteX3" fmla="*/ 952 w 42308"/>
              <a:gd name="connsiteY3" fmla="*/ 73346 h 117947"/>
              <a:gd name="connsiteX4" fmla="*/ 10477 w 42308"/>
              <a:gd name="connsiteY4" fmla="*/ 79696 h 117947"/>
              <a:gd name="connsiteX5" fmla="*/ 42227 w 42308"/>
              <a:gd name="connsiteY5" fmla="*/ 321 h 117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308" h="117947">
                <a:moveTo>
                  <a:pt x="42227" y="321"/>
                </a:moveTo>
                <a:cubicBezTo>
                  <a:pt x="43814" y="-3912"/>
                  <a:pt x="21589" y="34717"/>
                  <a:pt x="20002" y="54296"/>
                </a:cubicBezTo>
                <a:cubicBezTo>
                  <a:pt x="18415" y="73875"/>
                  <a:pt x="35877" y="114621"/>
                  <a:pt x="32702" y="117796"/>
                </a:cubicBezTo>
                <a:cubicBezTo>
                  <a:pt x="29527" y="120971"/>
                  <a:pt x="952" y="73346"/>
                  <a:pt x="952" y="73346"/>
                </a:cubicBezTo>
                <a:cubicBezTo>
                  <a:pt x="-2752" y="66996"/>
                  <a:pt x="5185" y="92925"/>
                  <a:pt x="10477" y="79696"/>
                </a:cubicBezTo>
                <a:lnTo>
                  <a:pt x="42227" y="321"/>
                </a:ln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7" name="フリーフォーム 1036">
            <a:extLst>
              <a:ext uri="{FF2B5EF4-FFF2-40B4-BE49-F238E27FC236}">
                <a16:creationId xmlns:a16="http://schemas.microsoft.com/office/drawing/2014/main" id="{AB6FD479-55B3-1080-955E-6BAEECC58E2C}"/>
              </a:ext>
            </a:extLst>
          </p:cNvPr>
          <p:cNvSpPr/>
          <p:nvPr/>
        </p:nvSpPr>
        <p:spPr>
          <a:xfrm>
            <a:off x="4422767" y="4298685"/>
            <a:ext cx="29827" cy="83656"/>
          </a:xfrm>
          <a:custGeom>
            <a:avLst/>
            <a:gdLst>
              <a:gd name="connsiteX0" fmla="*/ 28583 w 29827"/>
              <a:gd name="connsiteY0" fmla="*/ 265 h 83656"/>
              <a:gd name="connsiteX1" fmla="*/ 22233 w 29827"/>
              <a:gd name="connsiteY1" fmla="*/ 57415 h 83656"/>
              <a:gd name="connsiteX2" fmla="*/ 8 w 29827"/>
              <a:gd name="connsiteY2" fmla="*/ 82815 h 83656"/>
              <a:gd name="connsiteX3" fmla="*/ 28583 w 29827"/>
              <a:gd name="connsiteY3" fmla="*/ 265 h 83656"/>
            </a:gdLst>
            <a:ahLst/>
            <a:cxnLst>
              <a:cxn ang="0">
                <a:pos x="connsiteX0" y="connsiteY0"/>
              </a:cxn>
              <a:cxn ang="0">
                <a:pos x="connsiteX1" y="connsiteY1"/>
              </a:cxn>
              <a:cxn ang="0">
                <a:pos x="connsiteX2" y="connsiteY2"/>
              </a:cxn>
              <a:cxn ang="0">
                <a:pos x="connsiteX3" y="connsiteY3"/>
              </a:cxn>
            </a:cxnLst>
            <a:rect l="l" t="t" r="r" b="b"/>
            <a:pathLst>
              <a:path w="29827" h="83656">
                <a:moveTo>
                  <a:pt x="28583" y="265"/>
                </a:moveTo>
                <a:cubicBezTo>
                  <a:pt x="32287" y="-3968"/>
                  <a:pt x="26995" y="43657"/>
                  <a:pt x="22233" y="57415"/>
                </a:cubicBezTo>
                <a:cubicBezTo>
                  <a:pt x="17471" y="71173"/>
                  <a:pt x="537" y="87578"/>
                  <a:pt x="8" y="82815"/>
                </a:cubicBezTo>
                <a:cubicBezTo>
                  <a:pt x="-521" y="78053"/>
                  <a:pt x="24879" y="4498"/>
                  <a:pt x="28583" y="26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8" name="フリーフォーム 1037">
            <a:extLst>
              <a:ext uri="{FF2B5EF4-FFF2-40B4-BE49-F238E27FC236}">
                <a16:creationId xmlns:a16="http://schemas.microsoft.com/office/drawing/2014/main" id="{06BA01FE-8460-8D76-07DB-7F7A82F2FF78}"/>
              </a:ext>
            </a:extLst>
          </p:cNvPr>
          <p:cNvSpPr/>
          <p:nvPr/>
        </p:nvSpPr>
        <p:spPr>
          <a:xfrm>
            <a:off x="2723006" y="4595852"/>
            <a:ext cx="195731" cy="444663"/>
          </a:xfrm>
          <a:custGeom>
            <a:avLst/>
            <a:gdLst>
              <a:gd name="connsiteX0" fmla="*/ 17019 w 195731"/>
              <a:gd name="connsiteY0" fmla="*/ 1548 h 444663"/>
              <a:gd name="connsiteX1" fmla="*/ 77344 w 195731"/>
              <a:gd name="connsiteY1" fmla="*/ 160298 h 444663"/>
              <a:gd name="connsiteX2" fmla="*/ 112269 w 195731"/>
              <a:gd name="connsiteY2" fmla="*/ 274598 h 444663"/>
              <a:gd name="connsiteX3" fmla="*/ 67819 w 195731"/>
              <a:gd name="connsiteY3" fmla="*/ 223798 h 444663"/>
              <a:gd name="connsiteX4" fmla="*/ 194819 w 195731"/>
              <a:gd name="connsiteY4" fmla="*/ 442873 h 444663"/>
              <a:gd name="connsiteX5" fmla="*/ 118619 w 195731"/>
              <a:gd name="connsiteY5" fmla="*/ 315873 h 444663"/>
              <a:gd name="connsiteX6" fmla="*/ 1144 w 195731"/>
              <a:gd name="connsiteY6" fmla="*/ 109498 h 444663"/>
              <a:gd name="connsiteX7" fmla="*/ 58294 w 195731"/>
              <a:gd name="connsiteY7" fmla="*/ 182523 h 444663"/>
              <a:gd name="connsiteX8" fmla="*/ 48769 w 195731"/>
              <a:gd name="connsiteY8" fmla="*/ 84098 h 444663"/>
              <a:gd name="connsiteX9" fmla="*/ 17019 w 195731"/>
              <a:gd name="connsiteY9" fmla="*/ 1548 h 444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731" h="444663">
                <a:moveTo>
                  <a:pt x="17019" y="1548"/>
                </a:moveTo>
                <a:cubicBezTo>
                  <a:pt x="21782" y="14248"/>
                  <a:pt x="61469" y="114790"/>
                  <a:pt x="77344" y="160298"/>
                </a:cubicBezTo>
                <a:cubicBezTo>
                  <a:pt x="93219" y="205806"/>
                  <a:pt x="113857" y="264015"/>
                  <a:pt x="112269" y="274598"/>
                </a:cubicBezTo>
                <a:cubicBezTo>
                  <a:pt x="110682" y="285181"/>
                  <a:pt x="54061" y="195752"/>
                  <a:pt x="67819" y="223798"/>
                </a:cubicBezTo>
                <a:cubicBezTo>
                  <a:pt x="81577" y="251844"/>
                  <a:pt x="186352" y="427527"/>
                  <a:pt x="194819" y="442873"/>
                </a:cubicBezTo>
                <a:cubicBezTo>
                  <a:pt x="203286" y="458219"/>
                  <a:pt x="150898" y="371435"/>
                  <a:pt x="118619" y="315873"/>
                </a:cubicBezTo>
                <a:cubicBezTo>
                  <a:pt x="86340" y="260311"/>
                  <a:pt x="11198" y="131723"/>
                  <a:pt x="1144" y="109498"/>
                </a:cubicBezTo>
                <a:cubicBezTo>
                  <a:pt x="-8910" y="87273"/>
                  <a:pt x="50357" y="186756"/>
                  <a:pt x="58294" y="182523"/>
                </a:cubicBezTo>
                <a:cubicBezTo>
                  <a:pt x="66231" y="178290"/>
                  <a:pt x="55648" y="110556"/>
                  <a:pt x="48769" y="84098"/>
                </a:cubicBezTo>
                <a:cubicBezTo>
                  <a:pt x="41890" y="57640"/>
                  <a:pt x="12256" y="-11152"/>
                  <a:pt x="17019" y="154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9" name="フリーフォーム 1038">
            <a:extLst>
              <a:ext uri="{FF2B5EF4-FFF2-40B4-BE49-F238E27FC236}">
                <a16:creationId xmlns:a16="http://schemas.microsoft.com/office/drawing/2014/main" id="{3009FB53-CC76-0903-B474-08B335162280}"/>
              </a:ext>
            </a:extLst>
          </p:cNvPr>
          <p:cNvSpPr/>
          <p:nvPr/>
        </p:nvSpPr>
        <p:spPr>
          <a:xfrm>
            <a:off x="4483089" y="3920982"/>
            <a:ext cx="95426" cy="343150"/>
          </a:xfrm>
          <a:custGeom>
            <a:avLst/>
            <a:gdLst>
              <a:gd name="connsiteX0" fmla="*/ 11 w 95426"/>
              <a:gd name="connsiteY0" fmla="*/ 143 h 343150"/>
              <a:gd name="connsiteX1" fmla="*/ 82561 w 95426"/>
              <a:gd name="connsiteY1" fmla="*/ 168418 h 343150"/>
              <a:gd name="connsiteX2" fmla="*/ 85736 w 95426"/>
              <a:gd name="connsiteY2" fmla="*/ 343043 h 343150"/>
              <a:gd name="connsiteX3" fmla="*/ 88911 w 95426"/>
              <a:gd name="connsiteY3" fmla="*/ 143018 h 343150"/>
              <a:gd name="connsiteX4" fmla="*/ 11 w 95426"/>
              <a:gd name="connsiteY4" fmla="*/ 143 h 343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26" h="343150">
                <a:moveTo>
                  <a:pt x="11" y="143"/>
                </a:moveTo>
                <a:cubicBezTo>
                  <a:pt x="-1047" y="4376"/>
                  <a:pt x="68274" y="111268"/>
                  <a:pt x="82561" y="168418"/>
                </a:cubicBezTo>
                <a:cubicBezTo>
                  <a:pt x="96849" y="225568"/>
                  <a:pt x="84678" y="347276"/>
                  <a:pt x="85736" y="343043"/>
                </a:cubicBezTo>
                <a:cubicBezTo>
                  <a:pt x="86794" y="338810"/>
                  <a:pt x="104786" y="199639"/>
                  <a:pt x="88911" y="143018"/>
                </a:cubicBezTo>
                <a:cubicBezTo>
                  <a:pt x="73036" y="86397"/>
                  <a:pt x="1069" y="-4090"/>
                  <a:pt x="11" y="14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0" name="フリーフォーム 1039">
            <a:extLst>
              <a:ext uri="{FF2B5EF4-FFF2-40B4-BE49-F238E27FC236}">
                <a16:creationId xmlns:a16="http://schemas.microsoft.com/office/drawing/2014/main" id="{23765279-5346-6419-6AF6-6EA9C20F5FEC}"/>
              </a:ext>
            </a:extLst>
          </p:cNvPr>
          <p:cNvSpPr/>
          <p:nvPr/>
        </p:nvSpPr>
        <p:spPr>
          <a:xfrm>
            <a:off x="3808558" y="5031415"/>
            <a:ext cx="500625" cy="264684"/>
          </a:xfrm>
          <a:custGeom>
            <a:avLst/>
            <a:gdLst>
              <a:gd name="connsiteX0" fmla="*/ 1442 w 500625"/>
              <a:gd name="connsiteY0" fmla="*/ 207335 h 264684"/>
              <a:gd name="connsiteX1" fmla="*/ 344342 w 500625"/>
              <a:gd name="connsiteY1" fmla="*/ 67635 h 264684"/>
              <a:gd name="connsiteX2" fmla="*/ 290367 w 500625"/>
              <a:gd name="connsiteY2" fmla="*/ 118435 h 264684"/>
              <a:gd name="connsiteX3" fmla="*/ 499917 w 500625"/>
              <a:gd name="connsiteY3" fmla="*/ 960 h 264684"/>
              <a:gd name="connsiteX4" fmla="*/ 347517 w 500625"/>
              <a:gd name="connsiteY4" fmla="*/ 73985 h 264684"/>
              <a:gd name="connsiteX5" fmla="*/ 58592 w 500625"/>
              <a:gd name="connsiteY5" fmla="*/ 264485 h 264684"/>
              <a:gd name="connsiteX6" fmla="*/ 214167 w 500625"/>
              <a:gd name="connsiteY6" fmla="*/ 112085 h 264684"/>
              <a:gd name="connsiteX7" fmla="*/ 1442 w 500625"/>
              <a:gd name="connsiteY7" fmla="*/ 207335 h 264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625" h="264684">
                <a:moveTo>
                  <a:pt x="1442" y="207335"/>
                </a:moveTo>
                <a:cubicBezTo>
                  <a:pt x="23138" y="199927"/>
                  <a:pt x="296188" y="82452"/>
                  <a:pt x="344342" y="67635"/>
                </a:cubicBezTo>
                <a:cubicBezTo>
                  <a:pt x="392496" y="52818"/>
                  <a:pt x="264438" y="129547"/>
                  <a:pt x="290367" y="118435"/>
                </a:cubicBezTo>
                <a:cubicBezTo>
                  <a:pt x="316296" y="107322"/>
                  <a:pt x="490392" y="8368"/>
                  <a:pt x="499917" y="960"/>
                </a:cubicBezTo>
                <a:cubicBezTo>
                  <a:pt x="509442" y="-6448"/>
                  <a:pt x="421071" y="30064"/>
                  <a:pt x="347517" y="73985"/>
                </a:cubicBezTo>
                <a:cubicBezTo>
                  <a:pt x="273963" y="117906"/>
                  <a:pt x="80817" y="258135"/>
                  <a:pt x="58592" y="264485"/>
                </a:cubicBezTo>
                <a:cubicBezTo>
                  <a:pt x="36367" y="270835"/>
                  <a:pt x="218400" y="123727"/>
                  <a:pt x="214167" y="112085"/>
                </a:cubicBezTo>
                <a:cubicBezTo>
                  <a:pt x="209934" y="100443"/>
                  <a:pt x="-20254" y="214743"/>
                  <a:pt x="1442" y="20733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1" name="フリーフォーム 1040">
            <a:extLst>
              <a:ext uri="{FF2B5EF4-FFF2-40B4-BE49-F238E27FC236}">
                <a16:creationId xmlns:a16="http://schemas.microsoft.com/office/drawing/2014/main" id="{01ABB284-855D-5378-A78E-D0E04C01F4CD}"/>
              </a:ext>
            </a:extLst>
          </p:cNvPr>
          <p:cNvSpPr/>
          <p:nvPr/>
        </p:nvSpPr>
        <p:spPr>
          <a:xfrm>
            <a:off x="3304702" y="5105241"/>
            <a:ext cx="80109" cy="190432"/>
          </a:xfrm>
          <a:custGeom>
            <a:avLst/>
            <a:gdLst>
              <a:gd name="connsiteX0" fmla="*/ 22698 w 80109"/>
              <a:gd name="connsiteY0" fmla="*/ 159 h 190432"/>
              <a:gd name="connsiteX1" fmla="*/ 35398 w 80109"/>
              <a:gd name="connsiteY1" fmla="*/ 108109 h 190432"/>
              <a:gd name="connsiteX2" fmla="*/ 79848 w 80109"/>
              <a:gd name="connsiteY2" fmla="*/ 187484 h 190432"/>
              <a:gd name="connsiteX3" fmla="*/ 51273 w 80109"/>
              <a:gd name="connsiteY3" fmla="*/ 168434 h 190432"/>
              <a:gd name="connsiteX4" fmla="*/ 473 w 80109"/>
              <a:gd name="connsiteY4" fmla="*/ 120809 h 190432"/>
              <a:gd name="connsiteX5" fmla="*/ 25873 w 80109"/>
              <a:gd name="connsiteY5" fmla="*/ 133509 h 190432"/>
              <a:gd name="connsiteX6" fmla="*/ 22698 w 80109"/>
              <a:gd name="connsiteY6" fmla="*/ 159 h 1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109" h="190432">
                <a:moveTo>
                  <a:pt x="22698" y="159"/>
                </a:moveTo>
                <a:cubicBezTo>
                  <a:pt x="24285" y="-4074"/>
                  <a:pt x="25873" y="76888"/>
                  <a:pt x="35398" y="108109"/>
                </a:cubicBezTo>
                <a:cubicBezTo>
                  <a:pt x="44923" y="139330"/>
                  <a:pt x="77202" y="177430"/>
                  <a:pt x="79848" y="187484"/>
                </a:cubicBezTo>
                <a:cubicBezTo>
                  <a:pt x="82494" y="197538"/>
                  <a:pt x="64502" y="179546"/>
                  <a:pt x="51273" y="168434"/>
                </a:cubicBezTo>
                <a:cubicBezTo>
                  <a:pt x="38044" y="157322"/>
                  <a:pt x="4706" y="126630"/>
                  <a:pt x="473" y="120809"/>
                </a:cubicBezTo>
                <a:cubicBezTo>
                  <a:pt x="-3760" y="114988"/>
                  <a:pt x="21640" y="150442"/>
                  <a:pt x="25873" y="133509"/>
                </a:cubicBezTo>
                <a:cubicBezTo>
                  <a:pt x="30106" y="116576"/>
                  <a:pt x="21111" y="4392"/>
                  <a:pt x="22698" y="1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2" name="フリーフォーム 1041">
            <a:extLst>
              <a:ext uri="{FF2B5EF4-FFF2-40B4-BE49-F238E27FC236}">
                <a16:creationId xmlns:a16="http://schemas.microsoft.com/office/drawing/2014/main" id="{00C348DC-4949-60EB-2EA1-8B86B0ED3C40}"/>
              </a:ext>
            </a:extLst>
          </p:cNvPr>
          <p:cNvSpPr/>
          <p:nvPr/>
        </p:nvSpPr>
        <p:spPr>
          <a:xfrm>
            <a:off x="4460759" y="4565650"/>
            <a:ext cx="64231" cy="171450"/>
          </a:xfrm>
          <a:custGeom>
            <a:avLst/>
            <a:gdLst>
              <a:gd name="connsiteX0" fmla="*/ 41391 w 64231"/>
              <a:gd name="connsiteY0" fmla="*/ 0 h 171450"/>
              <a:gd name="connsiteX1" fmla="*/ 47741 w 64231"/>
              <a:gd name="connsiteY1" fmla="*/ 85725 h 171450"/>
              <a:gd name="connsiteX2" fmla="*/ 116 w 64231"/>
              <a:gd name="connsiteY2" fmla="*/ 171450 h 171450"/>
              <a:gd name="connsiteX3" fmla="*/ 63616 w 64231"/>
              <a:gd name="connsiteY3" fmla="*/ 85725 h 171450"/>
              <a:gd name="connsiteX4" fmla="*/ 41391 w 64231"/>
              <a:gd name="connsiteY4" fmla="*/ 0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1" h="171450">
                <a:moveTo>
                  <a:pt x="41391" y="0"/>
                </a:moveTo>
                <a:cubicBezTo>
                  <a:pt x="38745" y="0"/>
                  <a:pt x="54620" y="57150"/>
                  <a:pt x="47741" y="85725"/>
                </a:cubicBezTo>
                <a:cubicBezTo>
                  <a:pt x="40862" y="114300"/>
                  <a:pt x="-2530" y="171450"/>
                  <a:pt x="116" y="171450"/>
                </a:cubicBezTo>
                <a:cubicBezTo>
                  <a:pt x="2762" y="171450"/>
                  <a:pt x="58854" y="110596"/>
                  <a:pt x="63616" y="85725"/>
                </a:cubicBezTo>
                <a:cubicBezTo>
                  <a:pt x="68378" y="60854"/>
                  <a:pt x="44037" y="0"/>
                  <a:pt x="41391"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3" name="フリーフォーム 1042">
            <a:extLst>
              <a:ext uri="{FF2B5EF4-FFF2-40B4-BE49-F238E27FC236}">
                <a16:creationId xmlns:a16="http://schemas.microsoft.com/office/drawing/2014/main" id="{D167C298-A1BE-C88C-0568-5FB5EC9F6604}"/>
              </a:ext>
            </a:extLst>
          </p:cNvPr>
          <p:cNvSpPr/>
          <p:nvPr/>
        </p:nvSpPr>
        <p:spPr>
          <a:xfrm>
            <a:off x="2974916" y="4797417"/>
            <a:ext cx="146279" cy="343547"/>
          </a:xfrm>
          <a:custGeom>
            <a:avLst/>
            <a:gdLst>
              <a:gd name="connsiteX0" fmla="*/ 59 w 146279"/>
              <a:gd name="connsiteY0" fmla="*/ 8 h 343547"/>
              <a:gd name="connsiteX1" fmla="*/ 22284 w 146279"/>
              <a:gd name="connsiteY1" fmla="*/ 127008 h 343547"/>
              <a:gd name="connsiteX2" fmla="*/ 120709 w 146279"/>
              <a:gd name="connsiteY2" fmla="*/ 219083 h 343547"/>
              <a:gd name="connsiteX3" fmla="*/ 101659 w 146279"/>
              <a:gd name="connsiteY3" fmla="*/ 190508 h 343547"/>
              <a:gd name="connsiteX4" fmla="*/ 146109 w 146279"/>
              <a:gd name="connsiteY4" fmla="*/ 342908 h 343547"/>
              <a:gd name="connsiteX5" fmla="*/ 114359 w 146279"/>
              <a:gd name="connsiteY5" fmla="*/ 241308 h 343547"/>
              <a:gd name="connsiteX6" fmla="*/ 50859 w 146279"/>
              <a:gd name="connsiteY6" fmla="*/ 149233 h 343547"/>
              <a:gd name="connsiteX7" fmla="*/ 25459 w 146279"/>
              <a:gd name="connsiteY7" fmla="*/ 120658 h 343547"/>
              <a:gd name="connsiteX8" fmla="*/ 59 w 146279"/>
              <a:gd name="connsiteY8" fmla="*/ 8 h 343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279" h="343547">
                <a:moveTo>
                  <a:pt x="59" y="8"/>
                </a:moveTo>
                <a:cubicBezTo>
                  <a:pt x="-470" y="1066"/>
                  <a:pt x="2176" y="90495"/>
                  <a:pt x="22284" y="127008"/>
                </a:cubicBezTo>
                <a:cubicBezTo>
                  <a:pt x="42392" y="163521"/>
                  <a:pt x="107480" y="208500"/>
                  <a:pt x="120709" y="219083"/>
                </a:cubicBezTo>
                <a:cubicBezTo>
                  <a:pt x="133938" y="229666"/>
                  <a:pt x="97426" y="169871"/>
                  <a:pt x="101659" y="190508"/>
                </a:cubicBezTo>
                <a:cubicBezTo>
                  <a:pt x="105892" y="211145"/>
                  <a:pt x="143992" y="334441"/>
                  <a:pt x="146109" y="342908"/>
                </a:cubicBezTo>
                <a:cubicBezTo>
                  <a:pt x="148226" y="351375"/>
                  <a:pt x="130234" y="273587"/>
                  <a:pt x="114359" y="241308"/>
                </a:cubicBezTo>
                <a:cubicBezTo>
                  <a:pt x="98484" y="209029"/>
                  <a:pt x="65676" y="169341"/>
                  <a:pt x="50859" y="149233"/>
                </a:cubicBezTo>
                <a:cubicBezTo>
                  <a:pt x="36042" y="129125"/>
                  <a:pt x="32867" y="141295"/>
                  <a:pt x="25459" y="120658"/>
                </a:cubicBezTo>
                <a:cubicBezTo>
                  <a:pt x="18051" y="100021"/>
                  <a:pt x="588" y="-1050"/>
                  <a:pt x="59" y="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4" name="フリーフォーム 1043">
            <a:extLst>
              <a:ext uri="{FF2B5EF4-FFF2-40B4-BE49-F238E27FC236}">
                <a16:creationId xmlns:a16="http://schemas.microsoft.com/office/drawing/2014/main" id="{2D99F228-CAAE-DFE8-7186-59A00A1CFD15}"/>
              </a:ext>
            </a:extLst>
          </p:cNvPr>
          <p:cNvSpPr/>
          <p:nvPr/>
        </p:nvSpPr>
        <p:spPr>
          <a:xfrm>
            <a:off x="4549771" y="4303982"/>
            <a:ext cx="62038" cy="477576"/>
          </a:xfrm>
          <a:custGeom>
            <a:avLst/>
            <a:gdLst>
              <a:gd name="connsiteX0" fmla="*/ 60329 w 62038"/>
              <a:gd name="connsiteY0" fmla="*/ 1318 h 477576"/>
              <a:gd name="connsiteX1" fmla="*/ 38104 w 62038"/>
              <a:gd name="connsiteY1" fmla="*/ 131493 h 477576"/>
              <a:gd name="connsiteX2" fmla="*/ 60329 w 62038"/>
              <a:gd name="connsiteY2" fmla="*/ 325168 h 477576"/>
              <a:gd name="connsiteX3" fmla="*/ 4 w 62038"/>
              <a:gd name="connsiteY3" fmla="*/ 477568 h 477576"/>
              <a:gd name="connsiteX4" fmla="*/ 57154 w 62038"/>
              <a:gd name="connsiteY4" fmla="*/ 318818 h 477576"/>
              <a:gd name="connsiteX5" fmla="*/ 57154 w 62038"/>
              <a:gd name="connsiteY5" fmla="*/ 271193 h 477576"/>
              <a:gd name="connsiteX6" fmla="*/ 41279 w 62038"/>
              <a:gd name="connsiteY6" fmla="*/ 210868 h 477576"/>
              <a:gd name="connsiteX7" fmla="*/ 60329 w 62038"/>
              <a:gd name="connsiteY7" fmla="*/ 1318 h 47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038" h="477576">
                <a:moveTo>
                  <a:pt x="60329" y="1318"/>
                </a:moveTo>
                <a:cubicBezTo>
                  <a:pt x="59800" y="-11911"/>
                  <a:pt x="38104" y="77518"/>
                  <a:pt x="38104" y="131493"/>
                </a:cubicBezTo>
                <a:cubicBezTo>
                  <a:pt x="38104" y="185468"/>
                  <a:pt x="66679" y="267489"/>
                  <a:pt x="60329" y="325168"/>
                </a:cubicBezTo>
                <a:cubicBezTo>
                  <a:pt x="53979" y="382847"/>
                  <a:pt x="533" y="478626"/>
                  <a:pt x="4" y="477568"/>
                </a:cubicBezTo>
                <a:cubicBezTo>
                  <a:pt x="-525" y="476510"/>
                  <a:pt x="47629" y="353214"/>
                  <a:pt x="57154" y="318818"/>
                </a:cubicBezTo>
                <a:cubicBezTo>
                  <a:pt x="66679" y="284422"/>
                  <a:pt x="59800" y="289185"/>
                  <a:pt x="57154" y="271193"/>
                </a:cubicBezTo>
                <a:cubicBezTo>
                  <a:pt x="54508" y="253201"/>
                  <a:pt x="35458" y="255318"/>
                  <a:pt x="41279" y="210868"/>
                </a:cubicBezTo>
                <a:cubicBezTo>
                  <a:pt x="47100" y="166418"/>
                  <a:pt x="60858" y="14547"/>
                  <a:pt x="60329" y="13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5" name="フリーフォーム 1044">
            <a:extLst>
              <a:ext uri="{FF2B5EF4-FFF2-40B4-BE49-F238E27FC236}">
                <a16:creationId xmlns:a16="http://schemas.microsoft.com/office/drawing/2014/main" id="{322C14B4-0BC7-DB1D-6FBC-E733DC67A6D4}"/>
              </a:ext>
            </a:extLst>
          </p:cNvPr>
          <p:cNvSpPr/>
          <p:nvPr/>
        </p:nvSpPr>
        <p:spPr>
          <a:xfrm>
            <a:off x="4082945" y="4845172"/>
            <a:ext cx="433996" cy="384054"/>
          </a:xfrm>
          <a:custGeom>
            <a:avLst/>
            <a:gdLst>
              <a:gd name="connsiteX0" fmla="*/ 105 w 433996"/>
              <a:gd name="connsiteY0" fmla="*/ 384053 h 384054"/>
              <a:gd name="connsiteX1" fmla="*/ 323955 w 433996"/>
              <a:gd name="connsiteY1" fmla="*/ 177678 h 384054"/>
              <a:gd name="connsiteX2" fmla="*/ 289030 w 433996"/>
              <a:gd name="connsiteY2" fmla="*/ 203078 h 384054"/>
              <a:gd name="connsiteX3" fmla="*/ 431905 w 433996"/>
              <a:gd name="connsiteY3" fmla="*/ 3053 h 384054"/>
              <a:gd name="connsiteX4" fmla="*/ 368405 w 433996"/>
              <a:gd name="connsiteY4" fmla="*/ 88778 h 384054"/>
              <a:gd name="connsiteX5" fmla="*/ 289030 w 433996"/>
              <a:gd name="connsiteY5" fmla="*/ 180853 h 384054"/>
              <a:gd name="connsiteX6" fmla="*/ 105 w 433996"/>
              <a:gd name="connsiteY6" fmla="*/ 384053 h 384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6" h="384054">
                <a:moveTo>
                  <a:pt x="105" y="384053"/>
                </a:moveTo>
                <a:cubicBezTo>
                  <a:pt x="5926" y="383524"/>
                  <a:pt x="275801" y="207840"/>
                  <a:pt x="323955" y="177678"/>
                </a:cubicBezTo>
                <a:cubicBezTo>
                  <a:pt x="372109" y="147515"/>
                  <a:pt x="271038" y="232182"/>
                  <a:pt x="289030" y="203078"/>
                </a:cubicBezTo>
                <a:cubicBezTo>
                  <a:pt x="307022" y="173974"/>
                  <a:pt x="418676" y="22103"/>
                  <a:pt x="431905" y="3053"/>
                </a:cubicBezTo>
                <a:cubicBezTo>
                  <a:pt x="445134" y="-15997"/>
                  <a:pt x="392217" y="59145"/>
                  <a:pt x="368405" y="88778"/>
                </a:cubicBezTo>
                <a:cubicBezTo>
                  <a:pt x="344593" y="118411"/>
                  <a:pt x="347768" y="133757"/>
                  <a:pt x="289030" y="180853"/>
                </a:cubicBezTo>
                <a:cubicBezTo>
                  <a:pt x="230293" y="227949"/>
                  <a:pt x="-5716" y="384582"/>
                  <a:pt x="105" y="38405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6" name="フリーフォーム 1045">
            <a:extLst>
              <a:ext uri="{FF2B5EF4-FFF2-40B4-BE49-F238E27FC236}">
                <a16:creationId xmlns:a16="http://schemas.microsoft.com/office/drawing/2014/main" id="{79E67CF9-D51A-137B-BBF7-88E3DD78E903}"/>
              </a:ext>
            </a:extLst>
          </p:cNvPr>
          <p:cNvSpPr/>
          <p:nvPr/>
        </p:nvSpPr>
        <p:spPr>
          <a:xfrm>
            <a:off x="3214458" y="5051418"/>
            <a:ext cx="567004" cy="312356"/>
          </a:xfrm>
          <a:custGeom>
            <a:avLst/>
            <a:gdLst>
              <a:gd name="connsiteX0" fmla="*/ 14517 w 567004"/>
              <a:gd name="connsiteY0" fmla="*/ 7 h 312356"/>
              <a:gd name="connsiteX1" fmla="*/ 17692 w 567004"/>
              <a:gd name="connsiteY1" fmla="*/ 146057 h 312356"/>
              <a:gd name="connsiteX2" fmla="*/ 81192 w 567004"/>
              <a:gd name="connsiteY2" fmla="*/ 247657 h 312356"/>
              <a:gd name="connsiteX3" fmla="*/ 52617 w 567004"/>
              <a:gd name="connsiteY3" fmla="*/ 225432 h 312356"/>
              <a:gd name="connsiteX4" fmla="*/ 325667 w 567004"/>
              <a:gd name="connsiteY4" fmla="*/ 298457 h 312356"/>
              <a:gd name="connsiteX5" fmla="*/ 192317 w 567004"/>
              <a:gd name="connsiteY5" fmla="*/ 298457 h 312356"/>
              <a:gd name="connsiteX6" fmla="*/ 563792 w 567004"/>
              <a:gd name="connsiteY6" fmla="*/ 307982 h 312356"/>
              <a:gd name="connsiteX7" fmla="*/ 357417 w 567004"/>
              <a:gd name="connsiteY7" fmla="*/ 307982 h 312356"/>
              <a:gd name="connsiteX8" fmla="*/ 97067 w 567004"/>
              <a:gd name="connsiteY8" fmla="*/ 254007 h 312356"/>
              <a:gd name="connsiteX9" fmla="*/ 46267 w 567004"/>
              <a:gd name="connsiteY9" fmla="*/ 215907 h 312356"/>
              <a:gd name="connsiteX10" fmla="*/ 93892 w 567004"/>
              <a:gd name="connsiteY10" fmla="*/ 238132 h 312356"/>
              <a:gd name="connsiteX11" fmla="*/ 55792 w 567004"/>
              <a:gd name="connsiteY11" fmla="*/ 98432 h 312356"/>
              <a:gd name="connsiteX12" fmla="*/ 43092 w 567004"/>
              <a:gd name="connsiteY12" fmla="*/ 190507 h 312356"/>
              <a:gd name="connsiteX13" fmla="*/ 68492 w 567004"/>
              <a:gd name="connsiteY13" fmla="*/ 219082 h 312356"/>
              <a:gd name="connsiteX14" fmla="*/ 1817 w 567004"/>
              <a:gd name="connsiteY14" fmla="*/ 139707 h 312356"/>
              <a:gd name="connsiteX15" fmla="*/ 14517 w 567004"/>
              <a:gd name="connsiteY15" fmla="*/ 7 h 312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7004" h="312356">
                <a:moveTo>
                  <a:pt x="14517" y="7"/>
                </a:moveTo>
                <a:cubicBezTo>
                  <a:pt x="17163" y="1065"/>
                  <a:pt x="6580" y="104782"/>
                  <a:pt x="17692" y="146057"/>
                </a:cubicBezTo>
                <a:cubicBezTo>
                  <a:pt x="28804" y="187332"/>
                  <a:pt x="75371" y="234428"/>
                  <a:pt x="81192" y="247657"/>
                </a:cubicBezTo>
                <a:cubicBezTo>
                  <a:pt x="87013" y="260886"/>
                  <a:pt x="11871" y="216965"/>
                  <a:pt x="52617" y="225432"/>
                </a:cubicBezTo>
                <a:cubicBezTo>
                  <a:pt x="93363" y="233899"/>
                  <a:pt x="302384" y="286286"/>
                  <a:pt x="325667" y="298457"/>
                </a:cubicBezTo>
                <a:cubicBezTo>
                  <a:pt x="348950" y="310628"/>
                  <a:pt x="152630" y="296870"/>
                  <a:pt x="192317" y="298457"/>
                </a:cubicBezTo>
                <a:cubicBezTo>
                  <a:pt x="232004" y="300044"/>
                  <a:pt x="536275" y="306395"/>
                  <a:pt x="563792" y="307982"/>
                </a:cubicBezTo>
                <a:cubicBezTo>
                  <a:pt x="591309" y="309569"/>
                  <a:pt x="435205" y="316978"/>
                  <a:pt x="357417" y="307982"/>
                </a:cubicBezTo>
                <a:cubicBezTo>
                  <a:pt x="279630" y="298986"/>
                  <a:pt x="148925" y="269353"/>
                  <a:pt x="97067" y="254007"/>
                </a:cubicBezTo>
                <a:cubicBezTo>
                  <a:pt x="45209" y="238661"/>
                  <a:pt x="46796" y="218553"/>
                  <a:pt x="46267" y="215907"/>
                </a:cubicBezTo>
                <a:cubicBezTo>
                  <a:pt x="45738" y="213261"/>
                  <a:pt x="92305" y="257711"/>
                  <a:pt x="93892" y="238132"/>
                </a:cubicBezTo>
                <a:cubicBezTo>
                  <a:pt x="95479" y="218553"/>
                  <a:pt x="64259" y="106370"/>
                  <a:pt x="55792" y="98432"/>
                </a:cubicBezTo>
                <a:cubicBezTo>
                  <a:pt x="47325" y="90495"/>
                  <a:pt x="40975" y="170399"/>
                  <a:pt x="43092" y="190507"/>
                </a:cubicBezTo>
                <a:cubicBezTo>
                  <a:pt x="45209" y="210615"/>
                  <a:pt x="75371" y="227549"/>
                  <a:pt x="68492" y="219082"/>
                </a:cubicBezTo>
                <a:cubicBezTo>
                  <a:pt x="61613" y="210615"/>
                  <a:pt x="9225" y="170928"/>
                  <a:pt x="1817" y="139707"/>
                </a:cubicBezTo>
                <a:cubicBezTo>
                  <a:pt x="-5591" y="108486"/>
                  <a:pt x="11871" y="-1051"/>
                  <a:pt x="14517" y="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7" name="フリーフォーム 1046">
            <a:extLst>
              <a:ext uri="{FF2B5EF4-FFF2-40B4-BE49-F238E27FC236}">
                <a16:creationId xmlns:a16="http://schemas.microsoft.com/office/drawing/2014/main" id="{D9FED162-E389-E5F0-6B9A-1B1E3119393E}"/>
              </a:ext>
            </a:extLst>
          </p:cNvPr>
          <p:cNvSpPr/>
          <p:nvPr/>
        </p:nvSpPr>
        <p:spPr>
          <a:xfrm>
            <a:off x="3473337" y="5095678"/>
            <a:ext cx="410026" cy="190697"/>
          </a:xfrm>
          <a:custGeom>
            <a:avLst/>
            <a:gdLst>
              <a:gd name="connsiteX0" fmla="*/ 113 w 410026"/>
              <a:gd name="connsiteY0" fmla="*/ 44647 h 190697"/>
              <a:gd name="connsiteX1" fmla="*/ 63613 w 410026"/>
              <a:gd name="connsiteY1" fmla="*/ 149422 h 190697"/>
              <a:gd name="connsiteX2" fmla="*/ 130288 w 410026"/>
              <a:gd name="connsiteY2" fmla="*/ 171647 h 190697"/>
              <a:gd name="connsiteX3" fmla="*/ 54088 w 410026"/>
              <a:gd name="connsiteY3" fmla="*/ 190697 h 190697"/>
              <a:gd name="connsiteX4" fmla="*/ 203313 w 410026"/>
              <a:gd name="connsiteY4" fmla="*/ 152597 h 190697"/>
              <a:gd name="connsiteX5" fmla="*/ 409688 w 410026"/>
              <a:gd name="connsiteY5" fmla="*/ 155772 h 190697"/>
              <a:gd name="connsiteX6" fmla="*/ 250938 w 410026"/>
              <a:gd name="connsiteY6" fmla="*/ 143072 h 190697"/>
              <a:gd name="connsiteX7" fmla="*/ 212838 w 410026"/>
              <a:gd name="connsiteY7" fmla="*/ 133547 h 190697"/>
              <a:gd name="connsiteX8" fmla="*/ 409688 w 410026"/>
              <a:gd name="connsiteY8" fmla="*/ 197 h 190697"/>
              <a:gd name="connsiteX9" fmla="*/ 235063 w 410026"/>
              <a:gd name="connsiteY9" fmla="*/ 104972 h 190697"/>
              <a:gd name="connsiteX10" fmla="*/ 66788 w 410026"/>
              <a:gd name="connsiteY10" fmla="*/ 162122 h 190697"/>
              <a:gd name="connsiteX11" fmla="*/ 28688 w 410026"/>
              <a:gd name="connsiteY11" fmla="*/ 130372 h 190697"/>
              <a:gd name="connsiteX12" fmla="*/ 79488 w 410026"/>
              <a:gd name="connsiteY12" fmla="*/ 139897 h 190697"/>
              <a:gd name="connsiteX13" fmla="*/ 113 w 410026"/>
              <a:gd name="connsiteY13" fmla="*/ 44647 h 190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0026" h="190697">
                <a:moveTo>
                  <a:pt x="113" y="44647"/>
                </a:moveTo>
                <a:cubicBezTo>
                  <a:pt x="-2533" y="46235"/>
                  <a:pt x="41917" y="128255"/>
                  <a:pt x="63613" y="149422"/>
                </a:cubicBezTo>
                <a:cubicBezTo>
                  <a:pt x="85309" y="170589"/>
                  <a:pt x="131875" y="164768"/>
                  <a:pt x="130288" y="171647"/>
                </a:cubicBezTo>
                <a:cubicBezTo>
                  <a:pt x="128701" y="178526"/>
                  <a:pt x="54088" y="190697"/>
                  <a:pt x="54088" y="190697"/>
                </a:cubicBezTo>
                <a:cubicBezTo>
                  <a:pt x="66259" y="187522"/>
                  <a:pt x="144046" y="158418"/>
                  <a:pt x="203313" y="152597"/>
                </a:cubicBezTo>
                <a:cubicBezTo>
                  <a:pt x="262580" y="146776"/>
                  <a:pt x="401750" y="157360"/>
                  <a:pt x="409688" y="155772"/>
                </a:cubicBezTo>
                <a:cubicBezTo>
                  <a:pt x="417626" y="154184"/>
                  <a:pt x="283746" y="146776"/>
                  <a:pt x="250938" y="143072"/>
                </a:cubicBezTo>
                <a:cubicBezTo>
                  <a:pt x="218130" y="139368"/>
                  <a:pt x="186380" y="157359"/>
                  <a:pt x="212838" y="133547"/>
                </a:cubicBezTo>
                <a:cubicBezTo>
                  <a:pt x="239296" y="109735"/>
                  <a:pt x="405984" y="4959"/>
                  <a:pt x="409688" y="197"/>
                </a:cubicBezTo>
                <a:cubicBezTo>
                  <a:pt x="413392" y="-4565"/>
                  <a:pt x="292213" y="77985"/>
                  <a:pt x="235063" y="104972"/>
                </a:cubicBezTo>
                <a:cubicBezTo>
                  <a:pt x="177913" y="131959"/>
                  <a:pt x="101184" y="157889"/>
                  <a:pt x="66788" y="162122"/>
                </a:cubicBezTo>
                <a:cubicBezTo>
                  <a:pt x="32392" y="166355"/>
                  <a:pt x="26571" y="134076"/>
                  <a:pt x="28688" y="130372"/>
                </a:cubicBezTo>
                <a:cubicBezTo>
                  <a:pt x="30805" y="126668"/>
                  <a:pt x="85309" y="151009"/>
                  <a:pt x="79488" y="139897"/>
                </a:cubicBezTo>
                <a:cubicBezTo>
                  <a:pt x="73667" y="128785"/>
                  <a:pt x="2759" y="43059"/>
                  <a:pt x="113" y="446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8" name="フリーフォーム 1047">
            <a:extLst>
              <a:ext uri="{FF2B5EF4-FFF2-40B4-BE49-F238E27FC236}">
                <a16:creationId xmlns:a16="http://schemas.microsoft.com/office/drawing/2014/main" id="{F96E888C-45A9-E1FF-F6E4-F9115D3DD540}"/>
              </a:ext>
            </a:extLst>
          </p:cNvPr>
          <p:cNvSpPr/>
          <p:nvPr/>
        </p:nvSpPr>
        <p:spPr>
          <a:xfrm>
            <a:off x="4010012" y="4644785"/>
            <a:ext cx="90513" cy="139953"/>
          </a:xfrm>
          <a:custGeom>
            <a:avLst/>
            <a:gdLst>
              <a:gd name="connsiteX0" fmla="*/ 13 w 90513"/>
              <a:gd name="connsiteY0" fmla="*/ 240 h 139953"/>
              <a:gd name="connsiteX1" fmla="*/ 79388 w 90513"/>
              <a:gd name="connsiteY1" fmla="*/ 57390 h 139953"/>
              <a:gd name="connsiteX2" fmla="*/ 88913 w 90513"/>
              <a:gd name="connsiteY2" fmla="*/ 139940 h 139953"/>
              <a:gd name="connsiteX3" fmla="*/ 69863 w 90513"/>
              <a:gd name="connsiteY3" fmla="*/ 63740 h 139953"/>
              <a:gd name="connsiteX4" fmla="*/ 73038 w 90513"/>
              <a:gd name="connsiteY4" fmla="*/ 38340 h 139953"/>
              <a:gd name="connsiteX5" fmla="*/ 13 w 90513"/>
              <a:gd name="connsiteY5" fmla="*/ 240 h 139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13" h="139953">
                <a:moveTo>
                  <a:pt x="13" y="240"/>
                </a:moveTo>
                <a:cubicBezTo>
                  <a:pt x="1071" y="3415"/>
                  <a:pt x="64571" y="34107"/>
                  <a:pt x="79388" y="57390"/>
                </a:cubicBezTo>
                <a:cubicBezTo>
                  <a:pt x="94205" y="80673"/>
                  <a:pt x="90501" y="138882"/>
                  <a:pt x="88913" y="139940"/>
                </a:cubicBezTo>
                <a:cubicBezTo>
                  <a:pt x="87325" y="140998"/>
                  <a:pt x="72509" y="80673"/>
                  <a:pt x="69863" y="63740"/>
                </a:cubicBezTo>
                <a:cubicBezTo>
                  <a:pt x="67217" y="46807"/>
                  <a:pt x="84151" y="50511"/>
                  <a:pt x="73038" y="38340"/>
                </a:cubicBezTo>
                <a:cubicBezTo>
                  <a:pt x="61925" y="26169"/>
                  <a:pt x="-1045" y="-2935"/>
                  <a:pt x="13" y="24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9" name="フリーフォーム 1048">
            <a:extLst>
              <a:ext uri="{FF2B5EF4-FFF2-40B4-BE49-F238E27FC236}">
                <a16:creationId xmlns:a16="http://schemas.microsoft.com/office/drawing/2014/main" id="{B261BE68-3B32-1E2B-FEA1-897094261658}"/>
              </a:ext>
            </a:extLst>
          </p:cNvPr>
          <p:cNvSpPr/>
          <p:nvPr/>
        </p:nvSpPr>
        <p:spPr>
          <a:xfrm>
            <a:off x="3135976" y="4600506"/>
            <a:ext cx="61325" cy="162165"/>
          </a:xfrm>
          <a:custGeom>
            <a:avLst/>
            <a:gdLst>
              <a:gd name="connsiteX0" fmla="*/ 61249 w 61325"/>
              <a:gd name="connsiteY0" fmla="*/ 69 h 162165"/>
              <a:gd name="connsiteX1" fmla="*/ 13624 w 61325"/>
              <a:gd name="connsiteY1" fmla="*/ 98494 h 162165"/>
              <a:gd name="connsiteX2" fmla="*/ 16799 w 61325"/>
              <a:gd name="connsiteY2" fmla="*/ 161994 h 162165"/>
              <a:gd name="connsiteX3" fmla="*/ 924 w 61325"/>
              <a:gd name="connsiteY3" fmla="*/ 114369 h 162165"/>
              <a:gd name="connsiteX4" fmla="*/ 61249 w 61325"/>
              <a:gd name="connsiteY4" fmla="*/ 69 h 1621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25" h="162165">
                <a:moveTo>
                  <a:pt x="61249" y="69"/>
                </a:moveTo>
                <a:cubicBezTo>
                  <a:pt x="63366" y="-2577"/>
                  <a:pt x="21032" y="71507"/>
                  <a:pt x="13624" y="98494"/>
                </a:cubicBezTo>
                <a:cubicBezTo>
                  <a:pt x="6216" y="125481"/>
                  <a:pt x="18916" y="159348"/>
                  <a:pt x="16799" y="161994"/>
                </a:cubicBezTo>
                <a:cubicBezTo>
                  <a:pt x="14682" y="164640"/>
                  <a:pt x="-4368" y="136065"/>
                  <a:pt x="924" y="114369"/>
                </a:cubicBezTo>
                <a:cubicBezTo>
                  <a:pt x="6216" y="92673"/>
                  <a:pt x="59132" y="2715"/>
                  <a:pt x="61249" y="6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0" name="フリーフォーム 1049">
            <a:extLst>
              <a:ext uri="{FF2B5EF4-FFF2-40B4-BE49-F238E27FC236}">
                <a16:creationId xmlns:a16="http://schemas.microsoft.com/office/drawing/2014/main" id="{9B55DA42-A682-8B28-48BC-76A08648469F}"/>
              </a:ext>
            </a:extLst>
          </p:cNvPr>
          <p:cNvSpPr/>
          <p:nvPr/>
        </p:nvSpPr>
        <p:spPr>
          <a:xfrm>
            <a:off x="3384537" y="3517880"/>
            <a:ext cx="77399" cy="184228"/>
          </a:xfrm>
          <a:custGeom>
            <a:avLst/>
            <a:gdLst>
              <a:gd name="connsiteX0" fmla="*/ 13 w 77399"/>
              <a:gd name="connsiteY0" fmla="*/ 20 h 184228"/>
              <a:gd name="connsiteX1" fmla="*/ 69863 w 77399"/>
              <a:gd name="connsiteY1" fmla="*/ 123845 h 184228"/>
              <a:gd name="connsiteX2" fmla="*/ 60338 w 77399"/>
              <a:gd name="connsiteY2" fmla="*/ 184170 h 184228"/>
              <a:gd name="connsiteX3" fmla="*/ 76213 w 77399"/>
              <a:gd name="connsiteY3" fmla="*/ 114320 h 184228"/>
              <a:gd name="connsiteX4" fmla="*/ 13 w 77399"/>
              <a:gd name="connsiteY4" fmla="*/ 20 h 184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399" h="184228">
                <a:moveTo>
                  <a:pt x="13" y="20"/>
                </a:moveTo>
                <a:cubicBezTo>
                  <a:pt x="-1045" y="1608"/>
                  <a:pt x="59809" y="93153"/>
                  <a:pt x="69863" y="123845"/>
                </a:cubicBezTo>
                <a:cubicBezTo>
                  <a:pt x="79917" y="154537"/>
                  <a:pt x="59280" y="185758"/>
                  <a:pt x="60338" y="184170"/>
                </a:cubicBezTo>
                <a:cubicBezTo>
                  <a:pt x="61396" y="182582"/>
                  <a:pt x="82563" y="140778"/>
                  <a:pt x="76213" y="114320"/>
                </a:cubicBezTo>
                <a:cubicBezTo>
                  <a:pt x="69863" y="87862"/>
                  <a:pt x="1071" y="-1568"/>
                  <a:pt x="13" y="2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1" name="フリーフォーム 1050">
            <a:extLst>
              <a:ext uri="{FF2B5EF4-FFF2-40B4-BE49-F238E27FC236}">
                <a16:creationId xmlns:a16="http://schemas.microsoft.com/office/drawing/2014/main" id="{846F642D-FFAE-84F3-E0BA-5A732E9BC657}"/>
              </a:ext>
            </a:extLst>
          </p:cNvPr>
          <p:cNvSpPr/>
          <p:nvPr/>
        </p:nvSpPr>
        <p:spPr>
          <a:xfrm>
            <a:off x="2832078" y="2707779"/>
            <a:ext cx="292718" cy="584773"/>
          </a:xfrm>
          <a:custGeom>
            <a:avLst/>
            <a:gdLst>
              <a:gd name="connsiteX0" fmla="*/ 292122 w 292718"/>
              <a:gd name="connsiteY0" fmla="*/ 3671 h 584773"/>
              <a:gd name="connsiteX1" fmla="*/ 47647 w 292718"/>
              <a:gd name="connsiteY1" fmla="*/ 451346 h 584773"/>
              <a:gd name="connsiteX2" fmla="*/ 63522 w 292718"/>
              <a:gd name="connsiteY2" fmla="*/ 371971 h 584773"/>
              <a:gd name="connsiteX3" fmla="*/ 22 w 292718"/>
              <a:gd name="connsiteY3" fmla="*/ 584696 h 584773"/>
              <a:gd name="connsiteX4" fmla="*/ 57172 w 292718"/>
              <a:gd name="connsiteY4" fmla="*/ 394196 h 584773"/>
              <a:gd name="connsiteX5" fmla="*/ 127022 w 292718"/>
              <a:gd name="connsiteY5" fmla="*/ 197346 h 584773"/>
              <a:gd name="connsiteX6" fmla="*/ 117497 w 292718"/>
              <a:gd name="connsiteY6" fmla="*/ 235446 h 584773"/>
              <a:gd name="connsiteX7" fmla="*/ 292122 w 292718"/>
              <a:gd name="connsiteY7" fmla="*/ 3671 h 584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718" h="584773">
                <a:moveTo>
                  <a:pt x="292122" y="3671"/>
                </a:moveTo>
                <a:cubicBezTo>
                  <a:pt x="280480" y="39654"/>
                  <a:pt x="85747" y="389963"/>
                  <a:pt x="47647" y="451346"/>
                </a:cubicBezTo>
                <a:cubicBezTo>
                  <a:pt x="9547" y="512729"/>
                  <a:pt x="71459" y="349746"/>
                  <a:pt x="63522" y="371971"/>
                </a:cubicBezTo>
                <a:cubicBezTo>
                  <a:pt x="55584" y="394196"/>
                  <a:pt x="1080" y="580992"/>
                  <a:pt x="22" y="584696"/>
                </a:cubicBezTo>
                <a:cubicBezTo>
                  <a:pt x="-1036" y="588400"/>
                  <a:pt x="36005" y="458754"/>
                  <a:pt x="57172" y="394196"/>
                </a:cubicBezTo>
                <a:cubicBezTo>
                  <a:pt x="78339" y="329638"/>
                  <a:pt x="116968" y="223804"/>
                  <a:pt x="127022" y="197346"/>
                </a:cubicBezTo>
                <a:cubicBezTo>
                  <a:pt x="137076" y="170888"/>
                  <a:pt x="93684" y="263492"/>
                  <a:pt x="117497" y="235446"/>
                </a:cubicBezTo>
                <a:cubicBezTo>
                  <a:pt x="141309" y="207400"/>
                  <a:pt x="303764" y="-32312"/>
                  <a:pt x="292122" y="367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2" name="フリーフォーム 1051">
            <a:extLst>
              <a:ext uri="{FF2B5EF4-FFF2-40B4-BE49-F238E27FC236}">
                <a16:creationId xmlns:a16="http://schemas.microsoft.com/office/drawing/2014/main" id="{FE9F0168-13F2-0C11-E5AD-7B2BEC57849E}"/>
              </a:ext>
            </a:extLst>
          </p:cNvPr>
          <p:cNvSpPr/>
          <p:nvPr/>
        </p:nvSpPr>
        <p:spPr>
          <a:xfrm>
            <a:off x="2889245" y="3228940"/>
            <a:ext cx="294902" cy="54620"/>
          </a:xfrm>
          <a:custGeom>
            <a:avLst/>
            <a:gdLst>
              <a:gd name="connsiteX0" fmla="*/ 5 w 294902"/>
              <a:gd name="connsiteY0" fmla="*/ 35 h 54620"/>
              <a:gd name="connsiteX1" fmla="*/ 177805 w 294902"/>
              <a:gd name="connsiteY1" fmla="*/ 38135 h 54620"/>
              <a:gd name="connsiteX2" fmla="*/ 206380 w 294902"/>
              <a:gd name="connsiteY2" fmla="*/ 3210 h 54620"/>
              <a:gd name="connsiteX3" fmla="*/ 292105 w 294902"/>
              <a:gd name="connsiteY3" fmla="*/ 47660 h 54620"/>
              <a:gd name="connsiteX4" fmla="*/ 266705 w 294902"/>
              <a:gd name="connsiteY4" fmla="*/ 28610 h 54620"/>
              <a:gd name="connsiteX5" fmla="*/ 193680 w 294902"/>
              <a:gd name="connsiteY5" fmla="*/ 19085 h 54620"/>
              <a:gd name="connsiteX6" fmla="*/ 241305 w 294902"/>
              <a:gd name="connsiteY6" fmla="*/ 54010 h 54620"/>
              <a:gd name="connsiteX7" fmla="*/ 107955 w 294902"/>
              <a:gd name="connsiteY7" fmla="*/ 41310 h 54620"/>
              <a:gd name="connsiteX8" fmla="*/ 85730 w 294902"/>
              <a:gd name="connsiteY8" fmla="*/ 41310 h 54620"/>
              <a:gd name="connsiteX9" fmla="*/ 171455 w 294902"/>
              <a:gd name="connsiteY9" fmla="*/ 31785 h 54620"/>
              <a:gd name="connsiteX10" fmla="*/ 5 w 294902"/>
              <a:gd name="connsiteY10" fmla="*/ 35 h 5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4902" h="54620">
                <a:moveTo>
                  <a:pt x="5" y="35"/>
                </a:moveTo>
                <a:cubicBezTo>
                  <a:pt x="1063" y="1093"/>
                  <a:pt x="143409" y="37606"/>
                  <a:pt x="177805" y="38135"/>
                </a:cubicBezTo>
                <a:cubicBezTo>
                  <a:pt x="212201" y="38664"/>
                  <a:pt x="187330" y="1623"/>
                  <a:pt x="206380" y="3210"/>
                </a:cubicBezTo>
                <a:cubicBezTo>
                  <a:pt x="225430" y="4797"/>
                  <a:pt x="282051" y="43427"/>
                  <a:pt x="292105" y="47660"/>
                </a:cubicBezTo>
                <a:cubicBezTo>
                  <a:pt x="302159" y="51893"/>
                  <a:pt x="283109" y="33373"/>
                  <a:pt x="266705" y="28610"/>
                </a:cubicBezTo>
                <a:cubicBezTo>
                  <a:pt x="250301" y="23847"/>
                  <a:pt x="197913" y="14852"/>
                  <a:pt x="193680" y="19085"/>
                </a:cubicBezTo>
                <a:cubicBezTo>
                  <a:pt x="189447" y="23318"/>
                  <a:pt x="255592" y="50306"/>
                  <a:pt x="241305" y="54010"/>
                </a:cubicBezTo>
                <a:cubicBezTo>
                  <a:pt x="227018" y="57714"/>
                  <a:pt x="133884" y="43427"/>
                  <a:pt x="107955" y="41310"/>
                </a:cubicBezTo>
                <a:cubicBezTo>
                  <a:pt x="82026" y="39193"/>
                  <a:pt x="75147" y="42898"/>
                  <a:pt x="85730" y="41310"/>
                </a:cubicBezTo>
                <a:cubicBezTo>
                  <a:pt x="96313" y="39723"/>
                  <a:pt x="182567" y="41839"/>
                  <a:pt x="171455" y="31785"/>
                </a:cubicBezTo>
                <a:cubicBezTo>
                  <a:pt x="160343" y="21731"/>
                  <a:pt x="-1053" y="-1023"/>
                  <a:pt x="5" y="3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3" name="フリーフォーム 1052">
            <a:extLst>
              <a:ext uri="{FF2B5EF4-FFF2-40B4-BE49-F238E27FC236}">
                <a16:creationId xmlns:a16="http://schemas.microsoft.com/office/drawing/2014/main" id="{12958AAE-67B7-3A95-4B37-9CA5D8F0ADF6}"/>
              </a:ext>
            </a:extLst>
          </p:cNvPr>
          <p:cNvSpPr/>
          <p:nvPr/>
        </p:nvSpPr>
        <p:spPr>
          <a:xfrm>
            <a:off x="2777866" y="3459546"/>
            <a:ext cx="419382" cy="134571"/>
          </a:xfrm>
          <a:custGeom>
            <a:avLst/>
            <a:gdLst>
              <a:gd name="connsiteX0" fmla="*/ 259 w 419382"/>
              <a:gd name="connsiteY0" fmla="*/ 134554 h 134571"/>
              <a:gd name="connsiteX1" fmla="*/ 254259 w 419382"/>
              <a:gd name="connsiteY1" fmla="*/ 13904 h 134571"/>
              <a:gd name="connsiteX2" fmla="*/ 209809 w 419382"/>
              <a:gd name="connsiteY2" fmla="*/ 39304 h 134571"/>
              <a:gd name="connsiteX3" fmla="*/ 295534 w 419382"/>
              <a:gd name="connsiteY3" fmla="*/ 10729 h 134571"/>
              <a:gd name="connsiteX4" fmla="*/ 419359 w 419382"/>
              <a:gd name="connsiteY4" fmla="*/ 55179 h 134571"/>
              <a:gd name="connsiteX5" fmla="*/ 305059 w 419382"/>
              <a:gd name="connsiteY5" fmla="*/ 20254 h 134571"/>
              <a:gd name="connsiteX6" fmla="*/ 190759 w 419382"/>
              <a:gd name="connsiteY6" fmla="*/ 29779 h 134571"/>
              <a:gd name="connsiteX7" fmla="*/ 308234 w 419382"/>
              <a:gd name="connsiteY7" fmla="*/ 4379 h 134571"/>
              <a:gd name="connsiteX8" fmla="*/ 259 w 419382"/>
              <a:gd name="connsiteY8" fmla="*/ 134554 h 134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9382" h="134571">
                <a:moveTo>
                  <a:pt x="259" y="134554"/>
                </a:moveTo>
                <a:cubicBezTo>
                  <a:pt x="-8737" y="136141"/>
                  <a:pt x="219334" y="29779"/>
                  <a:pt x="254259" y="13904"/>
                </a:cubicBezTo>
                <a:cubicBezTo>
                  <a:pt x="289184" y="-1971"/>
                  <a:pt x="202930" y="39833"/>
                  <a:pt x="209809" y="39304"/>
                </a:cubicBezTo>
                <a:cubicBezTo>
                  <a:pt x="216688" y="38775"/>
                  <a:pt x="260609" y="8083"/>
                  <a:pt x="295534" y="10729"/>
                </a:cubicBezTo>
                <a:cubicBezTo>
                  <a:pt x="330459" y="13375"/>
                  <a:pt x="417772" y="53592"/>
                  <a:pt x="419359" y="55179"/>
                </a:cubicBezTo>
                <a:cubicBezTo>
                  <a:pt x="420946" y="56766"/>
                  <a:pt x="343159" y="24487"/>
                  <a:pt x="305059" y="20254"/>
                </a:cubicBezTo>
                <a:cubicBezTo>
                  <a:pt x="266959" y="16021"/>
                  <a:pt x="190230" y="32425"/>
                  <a:pt x="190759" y="29779"/>
                </a:cubicBezTo>
                <a:cubicBezTo>
                  <a:pt x="191288" y="27133"/>
                  <a:pt x="337867" y="-13083"/>
                  <a:pt x="308234" y="4379"/>
                </a:cubicBezTo>
                <a:cubicBezTo>
                  <a:pt x="278601" y="21841"/>
                  <a:pt x="9255" y="132967"/>
                  <a:pt x="259" y="13455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4" name="フリーフォーム 1053">
            <a:extLst>
              <a:ext uri="{FF2B5EF4-FFF2-40B4-BE49-F238E27FC236}">
                <a16:creationId xmlns:a16="http://schemas.microsoft.com/office/drawing/2014/main" id="{DC4D9DF9-E589-99D7-C7AB-0BEE608E48D7}"/>
              </a:ext>
            </a:extLst>
          </p:cNvPr>
          <p:cNvSpPr/>
          <p:nvPr/>
        </p:nvSpPr>
        <p:spPr>
          <a:xfrm>
            <a:off x="3838444" y="3511548"/>
            <a:ext cx="178081" cy="222949"/>
          </a:xfrm>
          <a:custGeom>
            <a:avLst/>
            <a:gdLst>
              <a:gd name="connsiteX0" fmla="*/ 177931 w 178081"/>
              <a:gd name="connsiteY0" fmla="*/ 2 h 222949"/>
              <a:gd name="connsiteX1" fmla="*/ 44581 w 178081"/>
              <a:gd name="connsiteY1" fmla="*/ 107952 h 222949"/>
              <a:gd name="connsiteX2" fmla="*/ 6481 w 178081"/>
              <a:gd name="connsiteY2" fmla="*/ 196852 h 222949"/>
              <a:gd name="connsiteX3" fmla="*/ 12831 w 178081"/>
              <a:gd name="connsiteY3" fmla="*/ 146052 h 222949"/>
              <a:gd name="connsiteX4" fmla="*/ 131 w 178081"/>
              <a:gd name="connsiteY4" fmla="*/ 222252 h 222949"/>
              <a:gd name="connsiteX5" fmla="*/ 22356 w 178081"/>
              <a:gd name="connsiteY5" fmla="*/ 92077 h 222949"/>
              <a:gd name="connsiteX6" fmla="*/ 16006 w 178081"/>
              <a:gd name="connsiteY6" fmla="*/ 104777 h 222949"/>
              <a:gd name="connsiteX7" fmla="*/ 177931 w 178081"/>
              <a:gd name="connsiteY7" fmla="*/ 2 h 222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8081" h="222949">
                <a:moveTo>
                  <a:pt x="177931" y="2"/>
                </a:moveTo>
                <a:cubicBezTo>
                  <a:pt x="182694" y="531"/>
                  <a:pt x="73156" y="75144"/>
                  <a:pt x="44581" y="107952"/>
                </a:cubicBezTo>
                <a:cubicBezTo>
                  <a:pt x="16006" y="140760"/>
                  <a:pt x="11773" y="190502"/>
                  <a:pt x="6481" y="196852"/>
                </a:cubicBezTo>
                <a:cubicBezTo>
                  <a:pt x="1189" y="203202"/>
                  <a:pt x="13889" y="141819"/>
                  <a:pt x="12831" y="146052"/>
                </a:cubicBezTo>
                <a:cubicBezTo>
                  <a:pt x="11773" y="150285"/>
                  <a:pt x="-1456" y="231248"/>
                  <a:pt x="131" y="222252"/>
                </a:cubicBezTo>
                <a:cubicBezTo>
                  <a:pt x="1718" y="213256"/>
                  <a:pt x="19710" y="111656"/>
                  <a:pt x="22356" y="92077"/>
                </a:cubicBezTo>
                <a:cubicBezTo>
                  <a:pt x="25002" y="72498"/>
                  <a:pt x="-3573" y="116948"/>
                  <a:pt x="16006" y="104777"/>
                </a:cubicBezTo>
                <a:cubicBezTo>
                  <a:pt x="35585" y="92606"/>
                  <a:pt x="173168" y="-527"/>
                  <a:pt x="177931"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5" name="フリーフォーム 1054">
            <a:extLst>
              <a:ext uri="{FF2B5EF4-FFF2-40B4-BE49-F238E27FC236}">
                <a16:creationId xmlns:a16="http://schemas.microsoft.com/office/drawing/2014/main" id="{2189AB8C-12BC-CC66-4771-5871E9F79306}"/>
              </a:ext>
            </a:extLst>
          </p:cNvPr>
          <p:cNvSpPr/>
          <p:nvPr/>
        </p:nvSpPr>
        <p:spPr>
          <a:xfrm>
            <a:off x="3403200" y="3609958"/>
            <a:ext cx="25922" cy="219136"/>
          </a:xfrm>
          <a:custGeom>
            <a:avLst/>
            <a:gdLst>
              <a:gd name="connsiteX0" fmla="*/ 25800 w 25922"/>
              <a:gd name="connsiteY0" fmla="*/ 17 h 219136"/>
              <a:gd name="connsiteX1" fmla="*/ 9925 w 25922"/>
              <a:gd name="connsiteY1" fmla="*/ 142892 h 219136"/>
              <a:gd name="connsiteX2" fmla="*/ 6750 w 25922"/>
              <a:gd name="connsiteY2" fmla="*/ 219092 h 219136"/>
              <a:gd name="connsiteX3" fmla="*/ 400 w 25922"/>
              <a:gd name="connsiteY3" fmla="*/ 133367 h 219136"/>
              <a:gd name="connsiteX4" fmla="*/ 25800 w 25922"/>
              <a:gd name="connsiteY4" fmla="*/ 17 h 219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2" h="219136">
                <a:moveTo>
                  <a:pt x="25800" y="17"/>
                </a:moveTo>
                <a:cubicBezTo>
                  <a:pt x="27387" y="1604"/>
                  <a:pt x="13100" y="106380"/>
                  <a:pt x="9925" y="142892"/>
                </a:cubicBezTo>
                <a:cubicBezTo>
                  <a:pt x="6750" y="179404"/>
                  <a:pt x="8337" y="220679"/>
                  <a:pt x="6750" y="219092"/>
                </a:cubicBezTo>
                <a:cubicBezTo>
                  <a:pt x="5163" y="217505"/>
                  <a:pt x="-1717" y="163000"/>
                  <a:pt x="400" y="133367"/>
                </a:cubicBezTo>
                <a:cubicBezTo>
                  <a:pt x="2517" y="103734"/>
                  <a:pt x="24213" y="-1570"/>
                  <a:pt x="25800" y="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6" name="フリーフォーム 1055">
            <a:extLst>
              <a:ext uri="{FF2B5EF4-FFF2-40B4-BE49-F238E27FC236}">
                <a16:creationId xmlns:a16="http://schemas.microsoft.com/office/drawing/2014/main" id="{54E82C78-AE97-AB8C-D908-0995CDA5FF8C}"/>
              </a:ext>
            </a:extLst>
          </p:cNvPr>
          <p:cNvSpPr/>
          <p:nvPr/>
        </p:nvSpPr>
        <p:spPr>
          <a:xfrm>
            <a:off x="3279764" y="3581393"/>
            <a:ext cx="127148" cy="156499"/>
          </a:xfrm>
          <a:custGeom>
            <a:avLst/>
            <a:gdLst>
              <a:gd name="connsiteX0" fmla="*/ 11 w 127148"/>
              <a:gd name="connsiteY0" fmla="*/ 7 h 156499"/>
              <a:gd name="connsiteX1" fmla="*/ 82561 w 127148"/>
              <a:gd name="connsiteY1" fmla="*/ 117482 h 156499"/>
              <a:gd name="connsiteX2" fmla="*/ 76211 w 127148"/>
              <a:gd name="connsiteY2" fmla="*/ 152407 h 156499"/>
              <a:gd name="connsiteX3" fmla="*/ 127011 w 127148"/>
              <a:gd name="connsiteY3" fmla="*/ 34932 h 156499"/>
              <a:gd name="connsiteX4" fmla="*/ 88911 w 127148"/>
              <a:gd name="connsiteY4" fmla="*/ 111132 h 156499"/>
              <a:gd name="connsiteX5" fmla="*/ 11 w 127148"/>
              <a:gd name="connsiteY5" fmla="*/ 7 h 15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148" h="156499">
                <a:moveTo>
                  <a:pt x="11" y="7"/>
                </a:moveTo>
                <a:cubicBezTo>
                  <a:pt x="-1047" y="1065"/>
                  <a:pt x="69861" y="92082"/>
                  <a:pt x="82561" y="117482"/>
                </a:cubicBezTo>
                <a:cubicBezTo>
                  <a:pt x="95261" y="142882"/>
                  <a:pt x="68803" y="166165"/>
                  <a:pt x="76211" y="152407"/>
                </a:cubicBezTo>
                <a:cubicBezTo>
                  <a:pt x="83619" y="138649"/>
                  <a:pt x="124894" y="41811"/>
                  <a:pt x="127011" y="34932"/>
                </a:cubicBezTo>
                <a:cubicBezTo>
                  <a:pt x="129128" y="28053"/>
                  <a:pt x="106373" y="112190"/>
                  <a:pt x="88911" y="111132"/>
                </a:cubicBezTo>
                <a:cubicBezTo>
                  <a:pt x="71449" y="110074"/>
                  <a:pt x="1069" y="-1051"/>
                  <a:pt x="11" y="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7" name="フリーフォーム 1056">
            <a:extLst>
              <a:ext uri="{FF2B5EF4-FFF2-40B4-BE49-F238E27FC236}">
                <a16:creationId xmlns:a16="http://schemas.microsoft.com/office/drawing/2014/main" id="{F4C0AFBD-938C-03FE-C8DE-9868B59529F8}"/>
              </a:ext>
            </a:extLst>
          </p:cNvPr>
          <p:cNvSpPr/>
          <p:nvPr/>
        </p:nvSpPr>
        <p:spPr>
          <a:xfrm>
            <a:off x="2920910" y="4048125"/>
            <a:ext cx="31850" cy="98648"/>
          </a:xfrm>
          <a:custGeom>
            <a:avLst/>
            <a:gdLst>
              <a:gd name="connsiteX0" fmla="*/ 28665 w 31850"/>
              <a:gd name="connsiteY0" fmla="*/ 0 h 98648"/>
              <a:gd name="connsiteX1" fmla="*/ 9615 w 31850"/>
              <a:gd name="connsiteY1" fmla="*/ 63500 h 98648"/>
              <a:gd name="connsiteX2" fmla="*/ 31840 w 31850"/>
              <a:gd name="connsiteY2" fmla="*/ 98425 h 98648"/>
              <a:gd name="connsiteX3" fmla="*/ 12790 w 31850"/>
              <a:gd name="connsiteY3" fmla="*/ 79375 h 98648"/>
              <a:gd name="connsiteX4" fmla="*/ 90 w 31850"/>
              <a:gd name="connsiteY4" fmla="*/ 63500 h 98648"/>
              <a:gd name="connsiteX5" fmla="*/ 28665 w 31850"/>
              <a:gd name="connsiteY5" fmla="*/ 0 h 9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850" h="98648">
                <a:moveTo>
                  <a:pt x="28665" y="0"/>
                </a:moveTo>
                <a:cubicBezTo>
                  <a:pt x="30252" y="0"/>
                  <a:pt x="9086" y="47096"/>
                  <a:pt x="9615" y="63500"/>
                </a:cubicBezTo>
                <a:cubicBezTo>
                  <a:pt x="10144" y="79904"/>
                  <a:pt x="31840" y="98425"/>
                  <a:pt x="31840" y="98425"/>
                </a:cubicBezTo>
                <a:cubicBezTo>
                  <a:pt x="32369" y="101071"/>
                  <a:pt x="12790" y="79375"/>
                  <a:pt x="12790" y="79375"/>
                </a:cubicBezTo>
                <a:cubicBezTo>
                  <a:pt x="7498" y="73554"/>
                  <a:pt x="-968" y="71437"/>
                  <a:pt x="90" y="63500"/>
                </a:cubicBezTo>
                <a:cubicBezTo>
                  <a:pt x="1148" y="55563"/>
                  <a:pt x="27078" y="0"/>
                  <a:pt x="28665"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8" name="フリーフォーム 1057">
            <a:extLst>
              <a:ext uri="{FF2B5EF4-FFF2-40B4-BE49-F238E27FC236}">
                <a16:creationId xmlns:a16="http://schemas.microsoft.com/office/drawing/2014/main" id="{8E81D6FE-CCE4-4D99-676A-9C6882CFDB77}"/>
              </a:ext>
            </a:extLst>
          </p:cNvPr>
          <p:cNvSpPr/>
          <p:nvPr/>
        </p:nvSpPr>
        <p:spPr>
          <a:xfrm>
            <a:off x="3139603" y="3818164"/>
            <a:ext cx="182668" cy="132191"/>
          </a:xfrm>
          <a:custGeom>
            <a:avLst/>
            <a:gdLst>
              <a:gd name="connsiteX0" fmla="*/ 181447 w 182668"/>
              <a:gd name="connsiteY0" fmla="*/ 1361 h 132191"/>
              <a:gd name="connsiteX1" fmla="*/ 472 w 182668"/>
              <a:gd name="connsiteY1" fmla="*/ 131536 h 132191"/>
              <a:gd name="connsiteX2" fmla="*/ 127472 w 182668"/>
              <a:gd name="connsiteY2" fmla="*/ 52161 h 132191"/>
              <a:gd name="connsiteX3" fmla="*/ 83022 w 182668"/>
              <a:gd name="connsiteY3" fmla="*/ 61686 h 132191"/>
              <a:gd name="connsiteX4" fmla="*/ 181447 w 182668"/>
              <a:gd name="connsiteY4" fmla="*/ 1361 h 132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668" h="132191">
                <a:moveTo>
                  <a:pt x="181447" y="1361"/>
                </a:moveTo>
                <a:cubicBezTo>
                  <a:pt x="167689" y="13003"/>
                  <a:pt x="9468" y="123069"/>
                  <a:pt x="472" y="131536"/>
                </a:cubicBezTo>
                <a:cubicBezTo>
                  <a:pt x="-8524" y="140003"/>
                  <a:pt x="113714" y="63803"/>
                  <a:pt x="127472" y="52161"/>
                </a:cubicBezTo>
                <a:cubicBezTo>
                  <a:pt x="141230" y="40519"/>
                  <a:pt x="77730" y="66978"/>
                  <a:pt x="83022" y="61686"/>
                </a:cubicBezTo>
                <a:cubicBezTo>
                  <a:pt x="88314" y="56394"/>
                  <a:pt x="195205" y="-10281"/>
                  <a:pt x="181447" y="136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9" name="フリーフォーム 1058">
            <a:extLst>
              <a:ext uri="{FF2B5EF4-FFF2-40B4-BE49-F238E27FC236}">
                <a16:creationId xmlns:a16="http://schemas.microsoft.com/office/drawing/2014/main" id="{8CD94364-ECCA-C1BD-4E37-A375527BA1F3}"/>
              </a:ext>
            </a:extLst>
          </p:cNvPr>
          <p:cNvSpPr/>
          <p:nvPr/>
        </p:nvSpPr>
        <p:spPr>
          <a:xfrm>
            <a:off x="3073191" y="4428787"/>
            <a:ext cx="32040" cy="108913"/>
          </a:xfrm>
          <a:custGeom>
            <a:avLst/>
            <a:gdLst>
              <a:gd name="connsiteX0" fmla="*/ 22434 w 32040"/>
              <a:gd name="connsiteY0" fmla="*/ 338 h 108913"/>
              <a:gd name="connsiteX1" fmla="*/ 9734 w 32040"/>
              <a:gd name="connsiteY1" fmla="*/ 76538 h 108913"/>
              <a:gd name="connsiteX2" fmla="*/ 31959 w 32040"/>
              <a:gd name="connsiteY2" fmla="*/ 108288 h 108913"/>
              <a:gd name="connsiteX3" fmla="*/ 209 w 32040"/>
              <a:gd name="connsiteY3" fmla="*/ 51138 h 108913"/>
              <a:gd name="connsiteX4" fmla="*/ 22434 w 32040"/>
              <a:gd name="connsiteY4" fmla="*/ 338 h 10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40" h="108913">
                <a:moveTo>
                  <a:pt x="22434" y="338"/>
                </a:moveTo>
                <a:cubicBezTo>
                  <a:pt x="24021" y="4571"/>
                  <a:pt x="8146" y="58546"/>
                  <a:pt x="9734" y="76538"/>
                </a:cubicBezTo>
                <a:cubicBezTo>
                  <a:pt x="11321" y="94530"/>
                  <a:pt x="33546" y="112521"/>
                  <a:pt x="31959" y="108288"/>
                </a:cubicBezTo>
                <a:cubicBezTo>
                  <a:pt x="30372" y="104055"/>
                  <a:pt x="2855" y="69659"/>
                  <a:pt x="209" y="51138"/>
                </a:cubicBezTo>
                <a:cubicBezTo>
                  <a:pt x="-2437" y="32617"/>
                  <a:pt x="20847" y="-3895"/>
                  <a:pt x="22434" y="33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0" name="フリーフォーム 1059">
            <a:extLst>
              <a:ext uri="{FF2B5EF4-FFF2-40B4-BE49-F238E27FC236}">
                <a16:creationId xmlns:a16="http://schemas.microsoft.com/office/drawing/2014/main" id="{12612B2F-6959-E5E5-AEB3-21821EA3E34E}"/>
              </a:ext>
            </a:extLst>
          </p:cNvPr>
          <p:cNvSpPr/>
          <p:nvPr/>
        </p:nvSpPr>
        <p:spPr>
          <a:xfrm>
            <a:off x="4121150" y="4409483"/>
            <a:ext cx="45329" cy="138328"/>
          </a:xfrm>
          <a:custGeom>
            <a:avLst/>
            <a:gdLst>
              <a:gd name="connsiteX0" fmla="*/ 0 w 45329"/>
              <a:gd name="connsiteY0" fmla="*/ 592 h 138328"/>
              <a:gd name="connsiteX1" fmla="*/ 41275 w 45329"/>
              <a:gd name="connsiteY1" fmla="*/ 89492 h 138328"/>
              <a:gd name="connsiteX2" fmla="*/ 41275 w 45329"/>
              <a:gd name="connsiteY2" fmla="*/ 137117 h 138328"/>
              <a:gd name="connsiteX3" fmla="*/ 0 w 45329"/>
              <a:gd name="connsiteY3" fmla="*/ 592 h 138328"/>
            </a:gdLst>
            <a:ahLst/>
            <a:cxnLst>
              <a:cxn ang="0">
                <a:pos x="connsiteX0" y="connsiteY0"/>
              </a:cxn>
              <a:cxn ang="0">
                <a:pos x="connsiteX1" y="connsiteY1"/>
              </a:cxn>
              <a:cxn ang="0">
                <a:pos x="connsiteX2" y="connsiteY2"/>
              </a:cxn>
              <a:cxn ang="0">
                <a:pos x="connsiteX3" y="connsiteY3"/>
              </a:cxn>
            </a:cxnLst>
            <a:rect l="l" t="t" r="r" b="b"/>
            <a:pathLst>
              <a:path w="45329" h="138328">
                <a:moveTo>
                  <a:pt x="0" y="592"/>
                </a:moveTo>
                <a:cubicBezTo>
                  <a:pt x="0" y="-7345"/>
                  <a:pt x="34396" y="66738"/>
                  <a:pt x="41275" y="89492"/>
                </a:cubicBezTo>
                <a:cubicBezTo>
                  <a:pt x="48154" y="112246"/>
                  <a:pt x="44979" y="145054"/>
                  <a:pt x="41275" y="137117"/>
                </a:cubicBezTo>
                <a:cubicBezTo>
                  <a:pt x="37571" y="129180"/>
                  <a:pt x="0" y="8529"/>
                  <a:pt x="0" y="59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1" name="フリーフォーム 1060">
            <a:extLst>
              <a:ext uri="{FF2B5EF4-FFF2-40B4-BE49-F238E27FC236}">
                <a16:creationId xmlns:a16="http://schemas.microsoft.com/office/drawing/2014/main" id="{AB9410E1-5EB7-84A3-2C96-BAFA65044BD2}"/>
              </a:ext>
            </a:extLst>
          </p:cNvPr>
          <p:cNvSpPr/>
          <p:nvPr/>
        </p:nvSpPr>
        <p:spPr>
          <a:xfrm>
            <a:off x="2333536" y="3752032"/>
            <a:ext cx="211492" cy="790029"/>
          </a:xfrm>
          <a:custGeom>
            <a:avLst/>
            <a:gdLst>
              <a:gd name="connsiteX0" fmla="*/ 209639 w 211492"/>
              <a:gd name="connsiteY0" fmla="*/ 67493 h 790029"/>
              <a:gd name="connsiteX1" fmla="*/ 130264 w 211492"/>
              <a:gd name="connsiteY1" fmla="*/ 16693 h 790029"/>
              <a:gd name="connsiteX2" fmla="*/ 19139 w 211492"/>
              <a:gd name="connsiteY2" fmla="*/ 48443 h 790029"/>
              <a:gd name="connsiteX3" fmla="*/ 44539 w 211492"/>
              <a:gd name="connsiteY3" fmla="*/ 35743 h 790029"/>
              <a:gd name="connsiteX4" fmla="*/ 89 w 211492"/>
              <a:gd name="connsiteY4" fmla="*/ 92893 h 790029"/>
              <a:gd name="connsiteX5" fmla="*/ 47714 w 211492"/>
              <a:gd name="connsiteY5" fmla="*/ 292918 h 790029"/>
              <a:gd name="connsiteX6" fmla="*/ 47714 w 211492"/>
              <a:gd name="connsiteY6" fmla="*/ 292918 h 790029"/>
              <a:gd name="connsiteX7" fmla="*/ 114389 w 211492"/>
              <a:gd name="connsiteY7" fmla="*/ 540568 h 790029"/>
              <a:gd name="connsiteX8" fmla="*/ 158839 w 211492"/>
              <a:gd name="connsiteY8" fmla="*/ 781868 h 790029"/>
              <a:gd name="connsiteX9" fmla="*/ 123914 w 211492"/>
              <a:gd name="connsiteY9" fmla="*/ 686618 h 790029"/>
              <a:gd name="connsiteX10" fmla="*/ 54064 w 211492"/>
              <a:gd name="connsiteY10" fmla="*/ 242118 h 790029"/>
              <a:gd name="connsiteX11" fmla="*/ 89 w 211492"/>
              <a:gd name="connsiteY11" fmla="*/ 127818 h 790029"/>
              <a:gd name="connsiteX12" fmla="*/ 41364 w 211492"/>
              <a:gd name="connsiteY12" fmla="*/ 26218 h 790029"/>
              <a:gd name="connsiteX13" fmla="*/ 44539 w 211492"/>
              <a:gd name="connsiteY13" fmla="*/ 26218 h 790029"/>
              <a:gd name="connsiteX14" fmla="*/ 54064 w 211492"/>
              <a:gd name="connsiteY14" fmla="*/ 26218 h 790029"/>
              <a:gd name="connsiteX15" fmla="*/ 50889 w 211492"/>
              <a:gd name="connsiteY15" fmla="*/ 818 h 790029"/>
              <a:gd name="connsiteX16" fmla="*/ 209639 w 211492"/>
              <a:gd name="connsiteY16" fmla="*/ 67493 h 79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1492" h="790029">
                <a:moveTo>
                  <a:pt x="209639" y="67493"/>
                </a:moveTo>
                <a:cubicBezTo>
                  <a:pt x="222868" y="70139"/>
                  <a:pt x="162014" y="19868"/>
                  <a:pt x="130264" y="16693"/>
                </a:cubicBezTo>
                <a:cubicBezTo>
                  <a:pt x="98514" y="13518"/>
                  <a:pt x="33426" y="45268"/>
                  <a:pt x="19139" y="48443"/>
                </a:cubicBezTo>
                <a:cubicBezTo>
                  <a:pt x="4852" y="51618"/>
                  <a:pt x="47714" y="28335"/>
                  <a:pt x="44539" y="35743"/>
                </a:cubicBezTo>
                <a:cubicBezTo>
                  <a:pt x="41364" y="43151"/>
                  <a:pt x="-440" y="50031"/>
                  <a:pt x="89" y="92893"/>
                </a:cubicBezTo>
                <a:cubicBezTo>
                  <a:pt x="618" y="135755"/>
                  <a:pt x="47714" y="292918"/>
                  <a:pt x="47714" y="292918"/>
                </a:cubicBezTo>
                <a:lnTo>
                  <a:pt x="47714" y="292918"/>
                </a:lnTo>
                <a:cubicBezTo>
                  <a:pt x="58826" y="334193"/>
                  <a:pt x="95868" y="459076"/>
                  <a:pt x="114389" y="540568"/>
                </a:cubicBezTo>
                <a:cubicBezTo>
                  <a:pt x="132910" y="622060"/>
                  <a:pt x="157251" y="757526"/>
                  <a:pt x="158839" y="781868"/>
                </a:cubicBezTo>
                <a:cubicBezTo>
                  <a:pt x="160426" y="806210"/>
                  <a:pt x="141376" y="776576"/>
                  <a:pt x="123914" y="686618"/>
                </a:cubicBezTo>
                <a:cubicBezTo>
                  <a:pt x="106452" y="596660"/>
                  <a:pt x="74701" y="335251"/>
                  <a:pt x="54064" y="242118"/>
                </a:cubicBezTo>
                <a:cubicBezTo>
                  <a:pt x="33427" y="148985"/>
                  <a:pt x="2206" y="163801"/>
                  <a:pt x="89" y="127818"/>
                </a:cubicBezTo>
                <a:cubicBezTo>
                  <a:pt x="-2028" y="91835"/>
                  <a:pt x="33956" y="43151"/>
                  <a:pt x="41364" y="26218"/>
                </a:cubicBezTo>
                <a:cubicBezTo>
                  <a:pt x="48772" y="9285"/>
                  <a:pt x="44539" y="26218"/>
                  <a:pt x="44539" y="26218"/>
                </a:cubicBezTo>
                <a:cubicBezTo>
                  <a:pt x="46656" y="26218"/>
                  <a:pt x="53006" y="30451"/>
                  <a:pt x="54064" y="26218"/>
                </a:cubicBezTo>
                <a:cubicBezTo>
                  <a:pt x="55122" y="21985"/>
                  <a:pt x="26547" y="-5003"/>
                  <a:pt x="50889" y="818"/>
                </a:cubicBezTo>
                <a:cubicBezTo>
                  <a:pt x="75231" y="6639"/>
                  <a:pt x="196410" y="64847"/>
                  <a:pt x="209639" y="674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2" name="フリーフォーム 1061">
            <a:extLst>
              <a:ext uri="{FF2B5EF4-FFF2-40B4-BE49-F238E27FC236}">
                <a16:creationId xmlns:a16="http://schemas.microsoft.com/office/drawing/2014/main" id="{82B3EC3C-E9D2-A2CE-B2C8-8179AE320B01}"/>
              </a:ext>
            </a:extLst>
          </p:cNvPr>
          <p:cNvSpPr/>
          <p:nvPr/>
        </p:nvSpPr>
        <p:spPr>
          <a:xfrm>
            <a:off x="2428724" y="3828950"/>
            <a:ext cx="81062" cy="539989"/>
          </a:xfrm>
          <a:custGeom>
            <a:avLst/>
            <a:gdLst>
              <a:gd name="connsiteX0" fmla="*/ 151 w 81062"/>
              <a:gd name="connsiteY0" fmla="*/ 100 h 539989"/>
              <a:gd name="connsiteX1" fmla="*/ 50951 w 81062"/>
              <a:gd name="connsiteY1" fmla="*/ 63600 h 539989"/>
              <a:gd name="connsiteX2" fmla="*/ 38251 w 81062"/>
              <a:gd name="connsiteY2" fmla="*/ 203300 h 539989"/>
              <a:gd name="connsiteX3" fmla="*/ 44601 w 81062"/>
              <a:gd name="connsiteY3" fmla="*/ 184250 h 539989"/>
              <a:gd name="connsiteX4" fmla="*/ 50951 w 81062"/>
              <a:gd name="connsiteY4" fmla="*/ 298550 h 539989"/>
              <a:gd name="connsiteX5" fmla="*/ 60476 w 81062"/>
              <a:gd name="connsiteY5" fmla="*/ 228700 h 539989"/>
              <a:gd name="connsiteX6" fmla="*/ 79526 w 81062"/>
              <a:gd name="connsiteY6" fmla="*/ 384275 h 539989"/>
              <a:gd name="connsiteX7" fmla="*/ 79526 w 81062"/>
              <a:gd name="connsiteY7" fmla="*/ 539850 h 539989"/>
              <a:gd name="connsiteX8" fmla="*/ 76351 w 81062"/>
              <a:gd name="connsiteY8" fmla="*/ 406500 h 539989"/>
              <a:gd name="connsiteX9" fmla="*/ 57301 w 81062"/>
              <a:gd name="connsiteY9" fmla="*/ 142975 h 539989"/>
              <a:gd name="connsiteX10" fmla="*/ 70001 w 81062"/>
              <a:gd name="connsiteY10" fmla="*/ 76300 h 539989"/>
              <a:gd name="connsiteX11" fmla="*/ 151 w 81062"/>
              <a:gd name="connsiteY11" fmla="*/ 100 h 53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062" h="539989">
                <a:moveTo>
                  <a:pt x="151" y="100"/>
                </a:moveTo>
                <a:cubicBezTo>
                  <a:pt x="-3024" y="-2017"/>
                  <a:pt x="44601" y="29733"/>
                  <a:pt x="50951" y="63600"/>
                </a:cubicBezTo>
                <a:cubicBezTo>
                  <a:pt x="57301" y="97467"/>
                  <a:pt x="39309" y="183192"/>
                  <a:pt x="38251" y="203300"/>
                </a:cubicBezTo>
                <a:cubicBezTo>
                  <a:pt x="37193" y="223408"/>
                  <a:pt x="42484" y="168375"/>
                  <a:pt x="44601" y="184250"/>
                </a:cubicBezTo>
                <a:cubicBezTo>
                  <a:pt x="46718" y="200125"/>
                  <a:pt x="48305" y="291142"/>
                  <a:pt x="50951" y="298550"/>
                </a:cubicBezTo>
                <a:cubicBezTo>
                  <a:pt x="53597" y="305958"/>
                  <a:pt x="55713" y="214412"/>
                  <a:pt x="60476" y="228700"/>
                </a:cubicBezTo>
                <a:cubicBezTo>
                  <a:pt x="65239" y="242988"/>
                  <a:pt x="76351" y="332417"/>
                  <a:pt x="79526" y="384275"/>
                </a:cubicBezTo>
                <a:cubicBezTo>
                  <a:pt x="82701" y="436133"/>
                  <a:pt x="80055" y="536146"/>
                  <a:pt x="79526" y="539850"/>
                </a:cubicBezTo>
                <a:cubicBezTo>
                  <a:pt x="78997" y="543554"/>
                  <a:pt x="80055" y="472646"/>
                  <a:pt x="76351" y="406500"/>
                </a:cubicBezTo>
                <a:cubicBezTo>
                  <a:pt x="72647" y="340354"/>
                  <a:pt x="58359" y="198008"/>
                  <a:pt x="57301" y="142975"/>
                </a:cubicBezTo>
                <a:cubicBezTo>
                  <a:pt x="56243" y="87942"/>
                  <a:pt x="81643" y="102758"/>
                  <a:pt x="70001" y="76300"/>
                </a:cubicBezTo>
                <a:cubicBezTo>
                  <a:pt x="58359" y="49842"/>
                  <a:pt x="3326" y="2217"/>
                  <a:pt x="151" y="1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3" name="フリーフォーム 1062">
            <a:extLst>
              <a:ext uri="{FF2B5EF4-FFF2-40B4-BE49-F238E27FC236}">
                <a16:creationId xmlns:a16="http://schemas.microsoft.com/office/drawing/2014/main" id="{F82EFBB7-BF51-5785-CE74-8BF7F90DDD0F}"/>
              </a:ext>
            </a:extLst>
          </p:cNvPr>
          <p:cNvSpPr/>
          <p:nvPr/>
        </p:nvSpPr>
        <p:spPr>
          <a:xfrm>
            <a:off x="2383472" y="3736235"/>
            <a:ext cx="153492" cy="762790"/>
          </a:xfrm>
          <a:custGeom>
            <a:avLst/>
            <a:gdLst>
              <a:gd name="connsiteX0" fmla="*/ 73978 w 153492"/>
              <a:gd name="connsiteY0" fmla="*/ 3915 h 762790"/>
              <a:gd name="connsiteX1" fmla="*/ 42228 w 153492"/>
              <a:gd name="connsiteY1" fmla="*/ 70590 h 762790"/>
              <a:gd name="connsiteX2" fmla="*/ 10478 w 153492"/>
              <a:gd name="connsiteY2" fmla="*/ 188065 h 762790"/>
              <a:gd name="connsiteX3" fmla="*/ 7303 w 153492"/>
              <a:gd name="connsiteY3" fmla="*/ 172190 h 762790"/>
              <a:gd name="connsiteX4" fmla="*/ 102553 w 153492"/>
              <a:gd name="connsiteY4" fmla="*/ 515090 h 762790"/>
              <a:gd name="connsiteX5" fmla="*/ 96203 w 153492"/>
              <a:gd name="connsiteY5" fmla="*/ 419840 h 762790"/>
              <a:gd name="connsiteX6" fmla="*/ 143828 w 153492"/>
              <a:gd name="connsiteY6" fmla="*/ 667490 h 762790"/>
              <a:gd name="connsiteX7" fmla="*/ 118428 w 153492"/>
              <a:gd name="connsiteY7" fmla="*/ 623040 h 762790"/>
              <a:gd name="connsiteX8" fmla="*/ 153353 w 153492"/>
              <a:gd name="connsiteY8" fmla="*/ 762740 h 762790"/>
              <a:gd name="connsiteX9" fmla="*/ 102553 w 153492"/>
              <a:gd name="connsiteY9" fmla="*/ 632565 h 762790"/>
              <a:gd name="connsiteX10" fmla="*/ 953 w 153492"/>
              <a:gd name="connsiteY10" fmla="*/ 184890 h 762790"/>
              <a:gd name="connsiteX11" fmla="*/ 73978 w 153492"/>
              <a:gd name="connsiteY11" fmla="*/ 3915 h 762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3492" h="762790">
                <a:moveTo>
                  <a:pt x="73978" y="3915"/>
                </a:moveTo>
                <a:cubicBezTo>
                  <a:pt x="80857" y="-15135"/>
                  <a:pt x="52811" y="39898"/>
                  <a:pt x="42228" y="70590"/>
                </a:cubicBezTo>
                <a:cubicBezTo>
                  <a:pt x="31645" y="101282"/>
                  <a:pt x="16299" y="171132"/>
                  <a:pt x="10478" y="188065"/>
                </a:cubicBezTo>
                <a:cubicBezTo>
                  <a:pt x="4657" y="204998"/>
                  <a:pt x="-8043" y="117686"/>
                  <a:pt x="7303" y="172190"/>
                </a:cubicBezTo>
                <a:cubicBezTo>
                  <a:pt x="22649" y="226694"/>
                  <a:pt x="87736" y="473815"/>
                  <a:pt x="102553" y="515090"/>
                </a:cubicBezTo>
                <a:cubicBezTo>
                  <a:pt x="117370" y="556365"/>
                  <a:pt x="89324" y="394440"/>
                  <a:pt x="96203" y="419840"/>
                </a:cubicBezTo>
                <a:cubicBezTo>
                  <a:pt x="103082" y="445240"/>
                  <a:pt x="140124" y="633623"/>
                  <a:pt x="143828" y="667490"/>
                </a:cubicBezTo>
                <a:cubicBezTo>
                  <a:pt x="147532" y="701357"/>
                  <a:pt x="116841" y="607165"/>
                  <a:pt x="118428" y="623040"/>
                </a:cubicBezTo>
                <a:cubicBezTo>
                  <a:pt x="120016" y="638915"/>
                  <a:pt x="155999" y="761153"/>
                  <a:pt x="153353" y="762740"/>
                </a:cubicBezTo>
                <a:cubicBezTo>
                  <a:pt x="150707" y="764328"/>
                  <a:pt x="127953" y="728873"/>
                  <a:pt x="102553" y="632565"/>
                </a:cubicBezTo>
                <a:cubicBezTo>
                  <a:pt x="77153" y="536257"/>
                  <a:pt x="4657" y="283315"/>
                  <a:pt x="953" y="184890"/>
                </a:cubicBezTo>
                <a:cubicBezTo>
                  <a:pt x="-2751" y="86465"/>
                  <a:pt x="67099" y="22965"/>
                  <a:pt x="73978" y="39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4" name="フリーフォーム 1063">
            <a:extLst>
              <a:ext uri="{FF2B5EF4-FFF2-40B4-BE49-F238E27FC236}">
                <a16:creationId xmlns:a16="http://schemas.microsoft.com/office/drawing/2014/main" id="{625B864D-5615-8DA3-77EE-88F4E4F59C7E}"/>
              </a:ext>
            </a:extLst>
          </p:cNvPr>
          <p:cNvSpPr/>
          <p:nvPr/>
        </p:nvSpPr>
        <p:spPr>
          <a:xfrm>
            <a:off x="2470150" y="4219441"/>
            <a:ext cx="197659" cy="417060"/>
          </a:xfrm>
          <a:custGeom>
            <a:avLst/>
            <a:gdLst>
              <a:gd name="connsiteX0" fmla="*/ 98425 w 197659"/>
              <a:gd name="connsiteY0" fmla="*/ 134 h 417060"/>
              <a:gd name="connsiteX1" fmla="*/ 120650 w 197659"/>
              <a:gd name="connsiteY1" fmla="*/ 184284 h 417060"/>
              <a:gd name="connsiteX2" fmla="*/ 196850 w 197659"/>
              <a:gd name="connsiteY2" fmla="*/ 393834 h 417060"/>
              <a:gd name="connsiteX3" fmla="*/ 161925 w 197659"/>
              <a:gd name="connsiteY3" fmla="*/ 368434 h 417060"/>
              <a:gd name="connsiteX4" fmla="*/ 180975 w 197659"/>
              <a:gd name="connsiteY4" fmla="*/ 416059 h 417060"/>
              <a:gd name="connsiteX5" fmla="*/ 111125 w 197659"/>
              <a:gd name="connsiteY5" fmla="*/ 393834 h 417060"/>
              <a:gd name="connsiteX6" fmla="*/ 0 w 197659"/>
              <a:gd name="connsiteY6" fmla="*/ 314459 h 417060"/>
              <a:gd name="connsiteX7" fmla="*/ 111125 w 197659"/>
              <a:gd name="connsiteY7" fmla="*/ 393834 h 417060"/>
              <a:gd name="connsiteX8" fmla="*/ 158750 w 197659"/>
              <a:gd name="connsiteY8" fmla="*/ 406534 h 417060"/>
              <a:gd name="connsiteX9" fmla="*/ 165100 w 197659"/>
              <a:gd name="connsiteY9" fmla="*/ 336684 h 417060"/>
              <a:gd name="connsiteX10" fmla="*/ 155575 w 197659"/>
              <a:gd name="connsiteY10" fmla="*/ 279534 h 417060"/>
              <a:gd name="connsiteX11" fmla="*/ 161925 w 197659"/>
              <a:gd name="connsiteY11" fmla="*/ 292234 h 417060"/>
              <a:gd name="connsiteX12" fmla="*/ 146050 w 197659"/>
              <a:gd name="connsiteY12" fmla="*/ 155709 h 417060"/>
              <a:gd name="connsiteX13" fmla="*/ 133350 w 197659"/>
              <a:gd name="connsiteY13" fmla="*/ 212859 h 417060"/>
              <a:gd name="connsiteX14" fmla="*/ 98425 w 197659"/>
              <a:gd name="connsiteY14" fmla="*/ 134 h 417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659" h="417060">
                <a:moveTo>
                  <a:pt x="98425" y="134"/>
                </a:moveTo>
                <a:cubicBezTo>
                  <a:pt x="96308" y="-4628"/>
                  <a:pt x="104246" y="118667"/>
                  <a:pt x="120650" y="184284"/>
                </a:cubicBezTo>
                <a:cubicBezTo>
                  <a:pt x="137054" y="249901"/>
                  <a:pt x="189971" y="363142"/>
                  <a:pt x="196850" y="393834"/>
                </a:cubicBezTo>
                <a:cubicBezTo>
                  <a:pt x="203729" y="424526"/>
                  <a:pt x="164571" y="364730"/>
                  <a:pt x="161925" y="368434"/>
                </a:cubicBezTo>
                <a:cubicBezTo>
                  <a:pt x="159279" y="372138"/>
                  <a:pt x="189442" y="411826"/>
                  <a:pt x="180975" y="416059"/>
                </a:cubicBezTo>
                <a:cubicBezTo>
                  <a:pt x="172508" y="420292"/>
                  <a:pt x="141287" y="410767"/>
                  <a:pt x="111125" y="393834"/>
                </a:cubicBezTo>
                <a:cubicBezTo>
                  <a:pt x="80963" y="376901"/>
                  <a:pt x="0" y="314459"/>
                  <a:pt x="0" y="314459"/>
                </a:cubicBezTo>
                <a:cubicBezTo>
                  <a:pt x="0" y="314459"/>
                  <a:pt x="84667" y="378488"/>
                  <a:pt x="111125" y="393834"/>
                </a:cubicBezTo>
                <a:cubicBezTo>
                  <a:pt x="137583" y="409180"/>
                  <a:pt x="149754" y="416059"/>
                  <a:pt x="158750" y="406534"/>
                </a:cubicBezTo>
                <a:cubicBezTo>
                  <a:pt x="167746" y="397009"/>
                  <a:pt x="165629" y="357851"/>
                  <a:pt x="165100" y="336684"/>
                </a:cubicBezTo>
                <a:cubicBezTo>
                  <a:pt x="164571" y="315517"/>
                  <a:pt x="156104" y="286942"/>
                  <a:pt x="155575" y="279534"/>
                </a:cubicBezTo>
                <a:cubicBezTo>
                  <a:pt x="155046" y="272126"/>
                  <a:pt x="163512" y="312871"/>
                  <a:pt x="161925" y="292234"/>
                </a:cubicBezTo>
                <a:cubicBezTo>
                  <a:pt x="160338" y="271597"/>
                  <a:pt x="150812" y="168938"/>
                  <a:pt x="146050" y="155709"/>
                </a:cubicBezTo>
                <a:cubicBezTo>
                  <a:pt x="141288" y="142480"/>
                  <a:pt x="142875" y="231380"/>
                  <a:pt x="133350" y="212859"/>
                </a:cubicBezTo>
                <a:cubicBezTo>
                  <a:pt x="123825" y="194338"/>
                  <a:pt x="100542" y="4896"/>
                  <a:pt x="98425" y="13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5" name="フリーフォーム 1064">
            <a:extLst>
              <a:ext uri="{FF2B5EF4-FFF2-40B4-BE49-F238E27FC236}">
                <a16:creationId xmlns:a16="http://schemas.microsoft.com/office/drawing/2014/main" id="{79C89DF6-7EB7-F4BD-5294-D6FCA7E8BD91}"/>
              </a:ext>
            </a:extLst>
          </p:cNvPr>
          <p:cNvSpPr/>
          <p:nvPr/>
        </p:nvSpPr>
        <p:spPr>
          <a:xfrm>
            <a:off x="4751955" y="3645207"/>
            <a:ext cx="329327" cy="298403"/>
          </a:xfrm>
          <a:custGeom>
            <a:avLst/>
            <a:gdLst>
              <a:gd name="connsiteX0" fmla="*/ 1020 w 329327"/>
              <a:gd name="connsiteY0" fmla="*/ 298143 h 298403"/>
              <a:gd name="connsiteX1" fmla="*/ 172470 w 329327"/>
              <a:gd name="connsiteY1" fmla="*/ 56843 h 298403"/>
              <a:gd name="connsiteX2" fmla="*/ 121670 w 329327"/>
              <a:gd name="connsiteY2" fmla="*/ 82243 h 298403"/>
              <a:gd name="connsiteX3" fmla="*/ 229620 w 329327"/>
              <a:gd name="connsiteY3" fmla="*/ 28268 h 298403"/>
              <a:gd name="connsiteX4" fmla="*/ 328045 w 329327"/>
              <a:gd name="connsiteY4" fmla="*/ 44143 h 298403"/>
              <a:gd name="connsiteX5" fmla="*/ 280420 w 329327"/>
              <a:gd name="connsiteY5" fmla="*/ 28268 h 298403"/>
              <a:gd name="connsiteX6" fmla="*/ 204220 w 329327"/>
              <a:gd name="connsiteY6" fmla="*/ 6043 h 298403"/>
              <a:gd name="connsiteX7" fmla="*/ 74045 w 329327"/>
              <a:gd name="connsiteY7" fmla="*/ 148918 h 298403"/>
              <a:gd name="connsiteX8" fmla="*/ 99445 w 329327"/>
              <a:gd name="connsiteY8" fmla="*/ 104468 h 298403"/>
              <a:gd name="connsiteX9" fmla="*/ 1020 w 329327"/>
              <a:gd name="connsiteY9" fmla="*/ 298143 h 298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9327" h="298403">
                <a:moveTo>
                  <a:pt x="1020" y="298143"/>
                </a:moveTo>
                <a:cubicBezTo>
                  <a:pt x="13191" y="290206"/>
                  <a:pt x="152362" y="92826"/>
                  <a:pt x="172470" y="56843"/>
                </a:cubicBezTo>
                <a:cubicBezTo>
                  <a:pt x="192578" y="20860"/>
                  <a:pt x="121670" y="82243"/>
                  <a:pt x="121670" y="82243"/>
                </a:cubicBezTo>
                <a:cubicBezTo>
                  <a:pt x="131195" y="77480"/>
                  <a:pt x="195224" y="34618"/>
                  <a:pt x="229620" y="28268"/>
                </a:cubicBezTo>
                <a:cubicBezTo>
                  <a:pt x="264016" y="21918"/>
                  <a:pt x="319578" y="44143"/>
                  <a:pt x="328045" y="44143"/>
                </a:cubicBezTo>
                <a:cubicBezTo>
                  <a:pt x="336512" y="44143"/>
                  <a:pt x="301057" y="34618"/>
                  <a:pt x="280420" y="28268"/>
                </a:cubicBezTo>
                <a:cubicBezTo>
                  <a:pt x="259783" y="21918"/>
                  <a:pt x="238616" y="-14065"/>
                  <a:pt x="204220" y="6043"/>
                </a:cubicBezTo>
                <a:cubicBezTo>
                  <a:pt x="169824" y="26151"/>
                  <a:pt x="91508" y="132514"/>
                  <a:pt x="74045" y="148918"/>
                </a:cubicBezTo>
                <a:cubicBezTo>
                  <a:pt x="56583" y="165322"/>
                  <a:pt x="109499" y="79068"/>
                  <a:pt x="99445" y="104468"/>
                </a:cubicBezTo>
                <a:cubicBezTo>
                  <a:pt x="89391" y="129868"/>
                  <a:pt x="-11151" y="306080"/>
                  <a:pt x="1020" y="29814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6" name="フリーフォーム 1065">
            <a:extLst>
              <a:ext uri="{FF2B5EF4-FFF2-40B4-BE49-F238E27FC236}">
                <a16:creationId xmlns:a16="http://schemas.microsoft.com/office/drawing/2014/main" id="{1B918076-B54C-2D42-E900-FC8F6E34AA90}"/>
              </a:ext>
            </a:extLst>
          </p:cNvPr>
          <p:cNvSpPr/>
          <p:nvPr/>
        </p:nvSpPr>
        <p:spPr>
          <a:xfrm>
            <a:off x="4911047" y="3714691"/>
            <a:ext cx="232654" cy="827039"/>
          </a:xfrm>
          <a:custGeom>
            <a:avLst/>
            <a:gdLst>
              <a:gd name="connsiteX0" fmla="*/ 210228 w 232654"/>
              <a:gd name="connsiteY0" fmla="*/ 59 h 827039"/>
              <a:gd name="connsiteX1" fmla="*/ 232453 w 232654"/>
              <a:gd name="connsiteY1" fmla="*/ 139759 h 827039"/>
              <a:gd name="connsiteX2" fmla="*/ 194353 w 232654"/>
              <a:gd name="connsiteY2" fmla="*/ 336609 h 827039"/>
              <a:gd name="connsiteX3" fmla="*/ 172128 w 232654"/>
              <a:gd name="connsiteY3" fmla="*/ 457259 h 827039"/>
              <a:gd name="connsiteX4" fmla="*/ 124503 w 232654"/>
              <a:gd name="connsiteY4" fmla="*/ 587434 h 827039"/>
              <a:gd name="connsiteX5" fmla="*/ 22903 w 232654"/>
              <a:gd name="connsiteY5" fmla="*/ 787459 h 827039"/>
              <a:gd name="connsiteX6" fmla="*/ 45128 w 232654"/>
              <a:gd name="connsiteY6" fmla="*/ 739834 h 827039"/>
              <a:gd name="connsiteX7" fmla="*/ 678 w 232654"/>
              <a:gd name="connsiteY7" fmla="*/ 825559 h 827039"/>
              <a:gd name="connsiteX8" fmla="*/ 86403 w 232654"/>
              <a:gd name="connsiteY8" fmla="*/ 654109 h 827039"/>
              <a:gd name="connsiteX9" fmla="*/ 146728 w 232654"/>
              <a:gd name="connsiteY9" fmla="*/ 501709 h 827039"/>
              <a:gd name="connsiteX10" fmla="*/ 191178 w 232654"/>
              <a:gd name="connsiteY10" fmla="*/ 282634 h 827039"/>
              <a:gd name="connsiteX11" fmla="*/ 229278 w 232654"/>
              <a:gd name="connsiteY11" fmla="*/ 155634 h 827039"/>
              <a:gd name="connsiteX12" fmla="*/ 210228 w 232654"/>
              <a:gd name="connsiteY12" fmla="*/ 59 h 82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2654" h="827039">
                <a:moveTo>
                  <a:pt x="210228" y="59"/>
                </a:moveTo>
                <a:cubicBezTo>
                  <a:pt x="210757" y="-2587"/>
                  <a:pt x="235099" y="83667"/>
                  <a:pt x="232453" y="139759"/>
                </a:cubicBezTo>
                <a:cubicBezTo>
                  <a:pt x="229807" y="195851"/>
                  <a:pt x="204407" y="283692"/>
                  <a:pt x="194353" y="336609"/>
                </a:cubicBezTo>
                <a:cubicBezTo>
                  <a:pt x="184299" y="389526"/>
                  <a:pt x="183770" y="415455"/>
                  <a:pt x="172128" y="457259"/>
                </a:cubicBezTo>
                <a:cubicBezTo>
                  <a:pt x="160486" y="499063"/>
                  <a:pt x="149374" y="532401"/>
                  <a:pt x="124503" y="587434"/>
                </a:cubicBezTo>
                <a:cubicBezTo>
                  <a:pt x="99632" y="642467"/>
                  <a:pt x="36132" y="762059"/>
                  <a:pt x="22903" y="787459"/>
                </a:cubicBezTo>
                <a:cubicBezTo>
                  <a:pt x="9674" y="812859"/>
                  <a:pt x="48832" y="733484"/>
                  <a:pt x="45128" y="739834"/>
                </a:cubicBezTo>
                <a:cubicBezTo>
                  <a:pt x="41424" y="746184"/>
                  <a:pt x="-6201" y="839847"/>
                  <a:pt x="678" y="825559"/>
                </a:cubicBezTo>
                <a:cubicBezTo>
                  <a:pt x="7557" y="811272"/>
                  <a:pt x="62061" y="708084"/>
                  <a:pt x="86403" y="654109"/>
                </a:cubicBezTo>
                <a:cubicBezTo>
                  <a:pt x="110745" y="600134"/>
                  <a:pt x="129266" y="563621"/>
                  <a:pt x="146728" y="501709"/>
                </a:cubicBezTo>
                <a:cubicBezTo>
                  <a:pt x="164190" y="439797"/>
                  <a:pt x="177420" y="340313"/>
                  <a:pt x="191178" y="282634"/>
                </a:cubicBezTo>
                <a:cubicBezTo>
                  <a:pt x="204936" y="224955"/>
                  <a:pt x="227691" y="204846"/>
                  <a:pt x="229278" y="155634"/>
                </a:cubicBezTo>
                <a:cubicBezTo>
                  <a:pt x="230865" y="106422"/>
                  <a:pt x="209699" y="2705"/>
                  <a:pt x="210228" y="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7" name="フリーフォーム 1066">
            <a:extLst>
              <a:ext uri="{FF2B5EF4-FFF2-40B4-BE49-F238E27FC236}">
                <a16:creationId xmlns:a16="http://schemas.microsoft.com/office/drawing/2014/main" id="{3171D467-709E-E954-31D0-077B8CA3AEA1}"/>
              </a:ext>
            </a:extLst>
          </p:cNvPr>
          <p:cNvSpPr/>
          <p:nvPr/>
        </p:nvSpPr>
        <p:spPr>
          <a:xfrm>
            <a:off x="4860755" y="3691127"/>
            <a:ext cx="200522" cy="118875"/>
          </a:xfrm>
          <a:custGeom>
            <a:avLst/>
            <a:gdLst>
              <a:gd name="connsiteX0" fmla="*/ 170 w 200522"/>
              <a:gd name="connsiteY0" fmla="*/ 118873 h 118875"/>
              <a:gd name="connsiteX1" fmla="*/ 133520 w 200522"/>
              <a:gd name="connsiteY1" fmla="*/ 14098 h 118875"/>
              <a:gd name="connsiteX2" fmla="*/ 200195 w 200522"/>
              <a:gd name="connsiteY2" fmla="*/ 1398 h 118875"/>
              <a:gd name="connsiteX3" fmla="*/ 108120 w 200522"/>
              <a:gd name="connsiteY3" fmla="*/ 17273 h 118875"/>
              <a:gd name="connsiteX4" fmla="*/ 170 w 200522"/>
              <a:gd name="connsiteY4" fmla="*/ 118873 h 118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522" h="118875">
                <a:moveTo>
                  <a:pt x="170" y="118873"/>
                </a:moveTo>
                <a:cubicBezTo>
                  <a:pt x="4403" y="118344"/>
                  <a:pt x="100183" y="33677"/>
                  <a:pt x="133520" y="14098"/>
                </a:cubicBezTo>
                <a:cubicBezTo>
                  <a:pt x="166858" y="-5481"/>
                  <a:pt x="204428" y="869"/>
                  <a:pt x="200195" y="1398"/>
                </a:cubicBezTo>
                <a:cubicBezTo>
                  <a:pt x="195962" y="1927"/>
                  <a:pt x="144633" y="-2306"/>
                  <a:pt x="108120" y="17273"/>
                </a:cubicBezTo>
                <a:cubicBezTo>
                  <a:pt x="71608" y="36852"/>
                  <a:pt x="-4063" y="119402"/>
                  <a:pt x="170" y="11887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8" name="フリーフォーム 1067">
            <a:extLst>
              <a:ext uri="{FF2B5EF4-FFF2-40B4-BE49-F238E27FC236}">
                <a16:creationId xmlns:a16="http://schemas.microsoft.com/office/drawing/2014/main" id="{8BD18856-C506-C1EA-7639-5AEBE66DA326}"/>
              </a:ext>
            </a:extLst>
          </p:cNvPr>
          <p:cNvSpPr/>
          <p:nvPr/>
        </p:nvSpPr>
        <p:spPr>
          <a:xfrm>
            <a:off x="4872222" y="3707421"/>
            <a:ext cx="230031" cy="610582"/>
          </a:xfrm>
          <a:custGeom>
            <a:avLst/>
            <a:gdLst>
              <a:gd name="connsiteX0" fmla="*/ 1403 w 230031"/>
              <a:gd name="connsiteY0" fmla="*/ 181954 h 610582"/>
              <a:gd name="connsiteX1" fmla="*/ 156978 w 230031"/>
              <a:gd name="connsiteY1" fmla="*/ 23204 h 610582"/>
              <a:gd name="connsiteX2" fmla="*/ 195078 w 230031"/>
              <a:gd name="connsiteY2" fmla="*/ 64479 h 610582"/>
              <a:gd name="connsiteX3" fmla="*/ 207778 w 230031"/>
              <a:gd name="connsiteY3" fmla="*/ 48604 h 610582"/>
              <a:gd name="connsiteX4" fmla="*/ 226828 w 230031"/>
              <a:gd name="connsiteY4" fmla="*/ 127979 h 610582"/>
              <a:gd name="connsiteX5" fmla="*/ 201428 w 230031"/>
              <a:gd name="connsiteY5" fmla="*/ 254979 h 610582"/>
              <a:gd name="connsiteX6" fmla="*/ 169678 w 230031"/>
              <a:gd name="connsiteY6" fmla="*/ 337529 h 610582"/>
              <a:gd name="connsiteX7" fmla="*/ 160153 w 230031"/>
              <a:gd name="connsiteY7" fmla="*/ 458179 h 610582"/>
              <a:gd name="connsiteX8" fmla="*/ 128403 w 230031"/>
              <a:gd name="connsiteY8" fmla="*/ 518504 h 610582"/>
              <a:gd name="connsiteX9" fmla="*/ 87128 w 230031"/>
              <a:gd name="connsiteY9" fmla="*/ 610579 h 610582"/>
              <a:gd name="connsiteX10" fmla="*/ 147453 w 230031"/>
              <a:gd name="connsiteY10" fmla="*/ 515329 h 610582"/>
              <a:gd name="connsiteX11" fmla="*/ 223653 w 230031"/>
              <a:gd name="connsiteY11" fmla="*/ 239104 h 610582"/>
              <a:gd name="connsiteX12" fmla="*/ 201428 w 230031"/>
              <a:gd name="connsiteY12" fmla="*/ 299429 h 610582"/>
              <a:gd name="connsiteX13" fmla="*/ 230003 w 230031"/>
              <a:gd name="connsiteY13" fmla="*/ 102579 h 610582"/>
              <a:gd name="connsiteX14" fmla="*/ 195078 w 230031"/>
              <a:gd name="connsiteY14" fmla="*/ 979 h 610582"/>
              <a:gd name="connsiteX15" fmla="*/ 83953 w 230031"/>
              <a:gd name="connsiteY15" fmla="*/ 54954 h 610582"/>
              <a:gd name="connsiteX16" fmla="*/ 80778 w 230031"/>
              <a:gd name="connsiteY16" fmla="*/ 118454 h 610582"/>
              <a:gd name="connsiteX17" fmla="*/ 1403 w 230031"/>
              <a:gd name="connsiteY17" fmla="*/ 181954 h 61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30031" h="610582">
                <a:moveTo>
                  <a:pt x="1403" y="181954"/>
                </a:moveTo>
                <a:cubicBezTo>
                  <a:pt x="14103" y="166079"/>
                  <a:pt x="124699" y="42783"/>
                  <a:pt x="156978" y="23204"/>
                </a:cubicBezTo>
                <a:cubicBezTo>
                  <a:pt x="189257" y="3625"/>
                  <a:pt x="186611" y="60246"/>
                  <a:pt x="195078" y="64479"/>
                </a:cubicBezTo>
                <a:cubicBezTo>
                  <a:pt x="203545" y="68712"/>
                  <a:pt x="202486" y="38021"/>
                  <a:pt x="207778" y="48604"/>
                </a:cubicBezTo>
                <a:cubicBezTo>
                  <a:pt x="213070" y="59187"/>
                  <a:pt x="227886" y="93583"/>
                  <a:pt x="226828" y="127979"/>
                </a:cubicBezTo>
                <a:cubicBezTo>
                  <a:pt x="225770" y="162375"/>
                  <a:pt x="210953" y="220054"/>
                  <a:pt x="201428" y="254979"/>
                </a:cubicBezTo>
                <a:cubicBezTo>
                  <a:pt x="191903" y="289904"/>
                  <a:pt x="176557" y="303662"/>
                  <a:pt x="169678" y="337529"/>
                </a:cubicBezTo>
                <a:cubicBezTo>
                  <a:pt x="162799" y="371396"/>
                  <a:pt x="167032" y="428017"/>
                  <a:pt x="160153" y="458179"/>
                </a:cubicBezTo>
                <a:cubicBezTo>
                  <a:pt x="153274" y="488341"/>
                  <a:pt x="140574" y="493104"/>
                  <a:pt x="128403" y="518504"/>
                </a:cubicBezTo>
                <a:cubicBezTo>
                  <a:pt x="116232" y="543904"/>
                  <a:pt x="83953" y="611108"/>
                  <a:pt x="87128" y="610579"/>
                </a:cubicBezTo>
                <a:cubicBezTo>
                  <a:pt x="90303" y="610050"/>
                  <a:pt x="124699" y="577242"/>
                  <a:pt x="147453" y="515329"/>
                </a:cubicBezTo>
                <a:cubicBezTo>
                  <a:pt x="170207" y="453417"/>
                  <a:pt x="214657" y="275087"/>
                  <a:pt x="223653" y="239104"/>
                </a:cubicBezTo>
                <a:cubicBezTo>
                  <a:pt x="232649" y="203121"/>
                  <a:pt x="200370" y="322183"/>
                  <a:pt x="201428" y="299429"/>
                </a:cubicBezTo>
                <a:cubicBezTo>
                  <a:pt x="202486" y="276675"/>
                  <a:pt x="231061" y="152321"/>
                  <a:pt x="230003" y="102579"/>
                </a:cubicBezTo>
                <a:cubicBezTo>
                  <a:pt x="228945" y="52837"/>
                  <a:pt x="219420" y="8916"/>
                  <a:pt x="195078" y="979"/>
                </a:cubicBezTo>
                <a:cubicBezTo>
                  <a:pt x="170736" y="-6958"/>
                  <a:pt x="103003" y="35375"/>
                  <a:pt x="83953" y="54954"/>
                </a:cubicBezTo>
                <a:cubicBezTo>
                  <a:pt x="64903" y="74533"/>
                  <a:pt x="95595" y="92525"/>
                  <a:pt x="80778" y="118454"/>
                </a:cubicBezTo>
                <a:cubicBezTo>
                  <a:pt x="65961" y="144383"/>
                  <a:pt x="-11297" y="197829"/>
                  <a:pt x="1403" y="18195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9" name="フリーフォーム 1068">
            <a:extLst>
              <a:ext uri="{FF2B5EF4-FFF2-40B4-BE49-F238E27FC236}">
                <a16:creationId xmlns:a16="http://schemas.microsoft.com/office/drawing/2014/main" id="{3A1DEC3A-FE84-3E56-8D26-D1A3F1105A6C}"/>
              </a:ext>
            </a:extLst>
          </p:cNvPr>
          <p:cNvSpPr/>
          <p:nvPr/>
        </p:nvSpPr>
        <p:spPr>
          <a:xfrm>
            <a:off x="4930771" y="3876526"/>
            <a:ext cx="95530" cy="420347"/>
          </a:xfrm>
          <a:custGeom>
            <a:avLst/>
            <a:gdLst>
              <a:gd name="connsiteX0" fmla="*/ 69854 w 95530"/>
              <a:gd name="connsiteY0" fmla="*/ 149 h 420347"/>
              <a:gd name="connsiteX1" fmla="*/ 95254 w 95530"/>
              <a:gd name="connsiteY1" fmla="*/ 212874 h 420347"/>
              <a:gd name="connsiteX2" fmla="*/ 82554 w 95530"/>
              <a:gd name="connsiteY2" fmla="*/ 314474 h 420347"/>
              <a:gd name="connsiteX3" fmla="*/ 69854 w 95530"/>
              <a:gd name="connsiteY3" fmla="*/ 362099 h 420347"/>
              <a:gd name="connsiteX4" fmla="*/ 4 w 95530"/>
              <a:gd name="connsiteY4" fmla="*/ 419249 h 420347"/>
              <a:gd name="connsiteX5" fmla="*/ 66679 w 95530"/>
              <a:gd name="connsiteY5" fmla="*/ 308124 h 420347"/>
              <a:gd name="connsiteX6" fmla="*/ 95254 w 95530"/>
              <a:gd name="connsiteY6" fmla="*/ 247799 h 420347"/>
              <a:gd name="connsiteX7" fmla="*/ 69854 w 95530"/>
              <a:gd name="connsiteY7" fmla="*/ 149 h 420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530" h="420347">
                <a:moveTo>
                  <a:pt x="69854" y="149"/>
                </a:moveTo>
                <a:cubicBezTo>
                  <a:pt x="69854" y="-5672"/>
                  <a:pt x="93137" y="160487"/>
                  <a:pt x="95254" y="212874"/>
                </a:cubicBezTo>
                <a:cubicBezTo>
                  <a:pt x="97371" y="265261"/>
                  <a:pt x="86787" y="289603"/>
                  <a:pt x="82554" y="314474"/>
                </a:cubicBezTo>
                <a:cubicBezTo>
                  <a:pt x="78321" y="339345"/>
                  <a:pt x="83612" y="344637"/>
                  <a:pt x="69854" y="362099"/>
                </a:cubicBezTo>
                <a:cubicBezTo>
                  <a:pt x="56096" y="379561"/>
                  <a:pt x="533" y="428245"/>
                  <a:pt x="4" y="419249"/>
                </a:cubicBezTo>
                <a:cubicBezTo>
                  <a:pt x="-525" y="410253"/>
                  <a:pt x="50804" y="336699"/>
                  <a:pt x="66679" y="308124"/>
                </a:cubicBezTo>
                <a:cubicBezTo>
                  <a:pt x="82554" y="279549"/>
                  <a:pt x="95254" y="299128"/>
                  <a:pt x="95254" y="247799"/>
                </a:cubicBezTo>
                <a:cubicBezTo>
                  <a:pt x="95254" y="196470"/>
                  <a:pt x="69854" y="5970"/>
                  <a:pt x="69854" y="1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0" name="フリーフォーム 1069">
            <a:extLst>
              <a:ext uri="{FF2B5EF4-FFF2-40B4-BE49-F238E27FC236}">
                <a16:creationId xmlns:a16="http://schemas.microsoft.com/office/drawing/2014/main" id="{AC861075-4A12-C39F-20BB-3D22551CA2F7}"/>
              </a:ext>
            </a:extLst>
          </p:cNvPr>
          <p:cNvSpPr/>
          <p:nvPr/>
        </p:nvSpPr>
        <p:spPr>
          <a:xfrm>
            <a:off x="4764660" y="3878534"/>
            <a:ext cx="217593" cy="388847"/>
          </a:xfrm>
          <a:custGeom>
            <a:avLst/>
            <a:gdLst>
              <a:gd name="connsiteX0" fmla="*/ 67690 w 217593"/>
              <a:gd name="connsiteY0" fmla="*/ 106091 h 388847"/>
              <a:gd name="connsiteX1" fmla="*/ 115315 w 217593"/>
              <a:gd name="connsiteY1" fmla="*/ 64816 h 388847"/>
              <a:gd name="connsiteX2" fmla="*/ 188340 w 217593"/>
              <a:gd name="connsiteY2" fmla="*/ 147366 h 388847"/>
              <a:gd name="connsiteX3" fmla="*/ 178815 w 217593"/>
              <a:gd name="connsiteY3" fmla="*/ 61641 h 388847"/>
              <a:gd name="connsiteX4" fmla="*/ 181990 w 217593"/>
              <a:gd name="connsiteY4" fmla="*/ 268016 h 388847"/>
              <a:gd name="connsiteX5" fmla="*/ 197865 w 217593"/>
              <a:gd name="connsiteY5" fmla="*/ 325166 h 388847"/>
              <a:gd name="connsiteX6" fmla="*/ 105790 w 217593"/>
              <a:gd name="connsiteY6" fmla="*/ 353741 h 388847"/>
              <a:gd name="connsiteX7" fmla="*/ 1015 w 217593"/>
              <a:gd name="connsiteY7" fmla="*/ 388666 h 388847"/>
              <a:gd name="connsiteX8" fmla="*/ 172465 w 217593"/>
              <a:gd name="connsiteY8" fmla="*/ 337866 h 388847"/>
              <a:gd name="connsiteX9" fmla="*/ 175640 w 217593"/>
              <a:gd name="connsiteY9" fmla="*/ 233091 h 388847"/>
              <a:gd name="connsiteX10" fmla="*/ 216915 w 217593"/>
              <a:gd name="connsiteY10" fmla="*/ 48941 h 388847"/>
              <a:gd name="connsiteX11" fmla="*/ 197865 w 217593"/>
              <a:gd name="connsiteY11" fmla="*/ 96566 h 388847"/>
              <a:gd name="connsiteX12" fmla="*/ 153415 w 217593"/>
              <a:gd name="connsiteY12" fmla="*/ 1316 h 388847"/>
              <a:gd name="connsiteX13" fmla="*/ 162940 w 217593"/>
              <a:gd name="connsiteY13" fmla="*/ 42591 h 388847"/>
              <a:gd name="connsiteX14" fmla="*/ 112140 w 217593"/>
              <a:gd name="connsiteY14" fmla="*/ 64816 h 388847"/>
              <a:gd name="connsiteX15" fmla="*/ 67690 w 217593"/>
              <a:gd name="connsiteY15" fmla="*/ 106091 h 388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7593" h="388847">
                <a:moveTo>
                  <a:pt x="67690" y="106091"/>
                </a:moveTo>
                <a:cubicBezTo>
                  <a:pt x="68219" y="106091"/>
                  <a:pt x="95207" y="57937"/>
                  <a:pt x="115315" y="64816"/>
                </a:cubicBezTo>
                <a:cubicBezTo>
                  <a:pt x="135423" y="71695"/>
                  <a:pt x="177757" y="147895"/>
                  <a:pt x="188340" y="147366"/>
                </a:cubicBezTo>
                <a:cubicBezTo>
                  <a:pt x="198923" y="146837"/>
                  <a:pt x="179873" y="41533"/>
                  <a:pt x="178815" y="61641"/>
                </a:cubicBezTo>
                <a:cubicBezTo>
                  <a:pt x="177757" y="81749"/>
                  <a:pt x="178815" y="224095"/>
                  <a:pt x="181990" y="268016"/>
                </a:cubicBezTo>
                <a:cubicBezTo>
                  <a:pt x="185165" y="311937"/>
                  <a:pt x="210565" y="310879"/>
                  <a:pt x="197865" y="325166"/>
                </a:cubicBezTo>
                <a:cubicBezTo>
                  <a:pt x="185165" y="339454"/>
                  <a:pt x="138598" y="343158"/>
                  <a:pt x="105790" y="353741"/>
                </a:cubicBezTo>
                <a:cubicBezTo>
                  <a:pt x="72982" y="364324"/>
                  <a:pt x="-10098" y="391312"/>
                  <a:pt x="1015" y="388666"/>
                </a:cubicBezTo>
                <a:cubicBezTo>
                  <a:pt x="12128" y="386020"/>
                  <a:pt x="143361" y="363795"/>
                  <a:pt x="172465" y="337866"/>
                </a:cubicBezTo>
                <a:cubicBezTo>
                  <a:pt x="201569" y="311937"/>
                  <a:pt x="168232" y="281245"/>
                  <a:pt x="175640" y="233091"/>
                </a:cubicBezTo>
                <a:cubicBezTo>
                  <a:pt x="183048" y="184937"/>
                  <a:pt x="213211" y="71695"/>
                  <a:pt x="216915" y="48941"/>
                </a:cubicBezTo>
                <a:cubicBezTo>
                  <a:pt x="220619" y="26187"/>
                  <a:pt x="208448" y="104503"/>
                  <a:pt x="197865" y="96566"/>
                </a:cubicBezTo>
                <a:cubicBezTo>
                  <a:pt x="187282" y="88629"/>
                  <a:pt x="159236" y="10312"/>
                  <a:pt x="153415" y="1316"/>
                </a:cubicBezTo>
                <a:cubicBezTo>
                  <a:pt x="147594" y="-7680"/>
                  <a:pt x="169819" y="32008"/>
                  <a:pt x="162940" y="42591"/>
                </a:cubicBezTo>
                <a:cubicBezTo>
                  <a:pt x="156061" y="53174"/>
                  <a:pt x="124311" y="56879"/>
                  <a:pt x="112140" y="64816"/>
                </a:cubicBezTo>
                <a:cubicBezTo>
                  <a:pt x="99969" y="72753"/>
                  <a:pt x="67161" y="106091"/>
                  <a:pt x="67690" y="10609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1" name="フリーフォーム 1070">
            <a:extLst>
              <a:ext uri="{FF2B5EF4-FFF2-40B4-BE49-F238E27FC236}">
                <a16:creationId xmlns:a16="http://schemas.microsoft.com/office/drawing/2014/main" id="{FB20C0D9-1DB8-A602-64DF-BEFFB3E7776F}"/>
              </a:ext>
            </a:extLst>
          </p:cNvPr>
          <p:cNvSpPr/>
          <p:nvPr/>
        </p:nvSpPr>
        <p:spPr>
          <a:xfrm>
            <a:off x="4704166" y="4285963"/>
            <a:ext cx="264938" cy="317803"/>
          </a:xfrm>
          <a:custGeom>
            <a:avLst/>
            <a:gdLst>
              <a:gd name="connsiteX0" fmla="*/ 7534 w 264938"/>
              <a:gd name="connsiteY0" fmla="*/ 287 h 317803"/>
              <a:gd name="connsiteX1" fmla="*/ 4359 w 264938"/>
              <a:gd name="connsiteY1" fmla="*/ 187612 h 317803"/>
              <a:gd name="connsiteX2" fmla="*/ 67859 w 264938"/>
              <a:gd name="connsiteY2" fmla="*/ 276512 h 317803"/>
              <a:gd name="connsiteX3" fmla="*/ 55159 w 264938"/>
              <a:gd name="connsiteY3" fmla="*/ 292387 h 317803"/>
              <a:gd name="connsiteX4" fmla="*/ 172634 w 264938"/>
              <a:gd name="connsiteY4" fmla="*/ 244762 h 317803"/>
              <a:gd name="connsiteX5" fmla="*/ 264709 w 264938"/>
              <a:gd name="connsiteY5" fmla="*/ 178087 h 317803"/>
              <a:gd name="connsiteX6" fmla="*/ 194859 w 264938"/>
              <a:gd name="connsiteY6" fmla="*/ 244762 h 317803"/>
              <a:gd name="connsiteX7" fmla="*/ 74209 w 264938"/>
              <a:gd name="connsiteY7" fmla="*/ 317787 h 317803"/>
              <a:gd name="connsiteX8" fmla="*/ 77384 w 264938"/>
              <a:gd name="connsiteY8" fmla="*/ 251112 h 317803"/>
              <a:gd name="connsiteX9" fmla="*/ 96434 w 264938"/>
              <a:gd name="connsiteY9" fmla="*/ 203487 h 317803"/>
              <a:gd name="connsiteX10" fmla="*/ 144059 w 264938"/>
              <a:gd name="connsiteY10" fmla="*/ 120937 h 317803"/>
              <a:gd name="connsiteX11" fmla="*/ 99609 w 264938"/>
              <a:gd name="connsiteY11" fmla="*/ 60612 h 317803"/>
              <a:gd name="connsiteX12" fmla="*/ 121834 w 264938"/>
              <a:gd name="connsiteY12" fmla="*/ 139987 h 317803"/>
              <a:gd name="connsiteX13" fmla="*/ 58334 w 264938"/>
              <a:gd name="connsiteY13" fmla="*/ 222537 h 317803"/>
              <a:gd name="connsiteX14" fmla="*/ 23409 w 264938"/>
              <a:gd name="connsiteY14" fmla="*/ 146337 h 317803"/>
              <a:gd name="connsiteX15" fmla="*/ 7534 w 264938"/>
              <a:gd name="connsiteY15" fmla="*/ 287 h 3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4938" h="317803">
                <a:moveTo>
                  <a:pt x="7534" y="287"/>
                </a:moveTo>
                <a:cubicBezTo>
                  <a:pt x="4359" y="7166"/>
                  <a:pt x="-5695" y="141575"/>
                  <a:pt x="4359" y="187612"/>
                </a:cubicBezTo>
                <a:cubicBezTo>
                  <a:pt x="14413" y="233650"/>
                  <a:pt x="67859" y="276512"/>
                  <a:pt x="67859" y="276512"/>
                </a:cubicBezTo>
                <a:cubicBezTo>
                  <a:pt x="76326" y="293974"/>
                  <a:pt x="37697" y="297679"/>
                  <a:pt x="55159" y="292387"/>
                </a:cubicBezTo>
                <a:cubicBezTo>
                  <a:pt x="72621" y="287095"/>
                  <a:pt x="137709" y="263812"/>
                  <a:pt x="172634" y="244762"/>
                </a:cubicBezTo>
                <a:cubicBezTo>
                  <a:pt x="207559" y="225712"/>
                  <a:pt x="261005" y="178087"/>
                  <a:pt x="264709" y="178087"/>
                </a:cubicBezTo>
                <a:cubicBezTo>
                  <a:pt x="268413" y="178087"/>
                  <a:pt x="226609" y="221479"/>
                  <a:pt x="194859" y="244762"/>
                </a:cubicBezTo>
                <a:cubicBezTo>
                  <a:pt x="163109" y="268045"/>
                  <a:pt x="93788" y="316729"/>
                  <a:pt x="74209" y="317787"/>
                </a:cubicBezTo>
                <a:cubicBezTo>
                  <a:pt x="54630" y="318845"/>
                  <a:pt x="73680" y="270162"/>
                  <a:pt x="77384" y="251112"/>
                </a:cubicBezTo>
                <a:cubicBezTo>
                  <a:pt x="81088" y="232062"/>
                  <a:pt x="85322" y="225183"/>
                  <a:pt x="96434" y="203487"/>
                </a:cubicBezTo>
                <a:cubicBezTo>
                  <a:pt x="107546" y="181791"/>
                  <a:pt x="143530" y="144749"/>
                  <a:pt x="144059" y="120937"/>
                </a:cubicBezTo>
                <a:cubicBezTo>
                  <a:pt x="144588" y="97125"/>
                  <a:pt x="103313" y="57437"/>
                  <a:pt x="99609" y="60612"/>
                </a:cubicBezTo>
                <a:cubicBezTo>
                  <a:pt x="95905" y="63787"/>
                  <a:pt x="128713" y="113000"/>
                  <a:pt x="121834" y="139987"/>
                </a:cubicBezTo>
                <a:cubicBezTo>
                  <a:pt x="114955" y="166974"/>
                  <a:pt x="74738" y="221479"/>
                  <a:pt x="58334" y="222537"/>
                </a:cubicBezTo>
                <a:cubicBezTo>
                  <a:pt x="41930" y="223595"/>
                  <a:pt x="32934" y="180733"/>
                  <a:pt x="23409" y="146337"/>
                </a:cubicBezTo>
                <a:cubicBezTo>
                  <a:pt x="13884" y="111941"/>
                  <a:pt x="10709" y="-6592"/>
                  <a:pt x="7534" y="28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2" name="フリーフォーム 1071">
            <a:extLst>
              <a:ext uri="{FF2B5EF4-FFF2-40B4-BE49-F238E27FC236}">
                <a16:creationId xmlns:a16="http://schemas.microsoft.com/office/drawing/2014/main" id="{B3A190AD-63F6-6AF2-9CDE-7A7FD338233C}"/>
              </a:ext>
            </a:extLst>
          </p:cNvPr>
          <p:cNvSpPr/>
          <p:nvPr/>
        </p:nvSpPr>
        <p:spPr>
          <a:xfrm>
            <a:off x="3305827" y="4978083"/>
            <a:ext cx="642435" cy="193992"/>
          </a:xfrm>
          <a:custGeom>
            <a:avLst/>
            <a:gdLst>
              <a:gd name="connsiteX0" fmla="*/ 151748 w 642435"/>
              <a:gd name="connsiteY0" fmla="*/ 193992 h 193992"/>
              <a:gd name="connsiteX1" fmla="*/ 123173 w 642435"/>
              <a:gd name="connsiteY1" fmla="*/ 127317 h 193992"/>
              <a:gd name="connsiteX2" fmla="*/ 237473 w 642435"/>
              <a:gd name="connsiteY2" fmla="*/ 111442 h 193992"/>
              <a:gd name="connsiteX3" fmla="*/ 224773 w 642435"/>
              <a:gd name="connsiteY3" fmla="*/ 124142 h 193992"/>
              <a:gd name="connsiteX4" fmla="*/ 621648 w 642435"/>
              <a:gd name="connsiteY4" fmla="*/ 317 h 193992"/>
              <a:gd name="connsiteX5" fmla="*/ 589898 w 642435"/>
              <a:gd name="connsiteY5" fmla="*/ 86042 h 193992"/>
              <a:gd name="connsiteX6" fmla="*/ 618473 w 642435"/>
              <a:gd name="connsiteY6" fmla="*/ 6667 h 193992"/>
              <a:gd name="connsiteX7" fmla="*/ 431148 w 642435"/>
              <a:gd name="connsiteY7" fmla="*/ 44767 h 193992"/>
              <a:gd name="connsiteX8" fmla="*/ 148573 w 642435"/>
              <a:gd name="connsiteY8" fmla="*/ 51117 h 193992"/>
              <a:gd name="connsiteX9" fmla="*/ 307323 w 642435"/>
              <a:gd name="connsiteY9" fmla="*/ 57467 h 193992"/>
              <a:gd name="connsiteX10" fmla="*/ 224773 w 642435"/>
              <a:gd name="connsiteY10" fmla="*/ 108267 h 193992"/>
              <a:gd name="connsiteX11" fmla="*/ 2523 w 642435"/>
              <a:gd name="connsiteY11" fmla="*/ 98742 h 193992"/>
              <a:gd name="connsiteX12" fmla="*/ 107298 w 642435"/>
              <a:gd name="connsiteY12" fmla="*/ 127317 h 193992"/>
              <a:gd name="connsiteX13" fmla="*/ 151748 w 642435"/>
              <a:gd name="connsiteY13" fmla="*/ 193992 h 19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42435" h="193992">
                <a:moveTo>
                  <a:pt x="151748" y="193992"/>
                </a:moveTo>
                <a:cubicBezTo>
                  <a:pt x="154394" y="193992"/>
                  <a:pt x="108885" y="141075"/>
                  <a:pt x="123173" y="127317"/>
                </a:cubicBezTo>
                <a:cubicBezTo>
                  <a:pt x="137461" y="113559"/>
                  <a:pt x="220540" y="111971"/>
                  <a:pt x="237473" y="111442"/>
                </a:cubicBezTo>
                <a:cubicBezTo>
                  <a:pt x="254406" y="110913"/>
                  <a:pt x="160744" y="142663"/>
                  <a:pt x="224773" y="124142"/>
                </a:cubicBezTo>
                <a:cubicBezTo>
                  <a:pt x="288802" y="105621"/>
                  <a:pt x="560794" y="6667"/>
                  <a:pt x="621648" y="317"/>
                </a:cubicBezTo>
                <a:cubicBezTo>
                  <a:pt x="682502" y="-6033"/>
                  <a:pt x="590427" y="84984"/>
                  <a:pt x="589898" y="86042"/>
                </a:cubicBezTo>
                <a:cubicBezTo>
                  <a:pt x="589369" y="87100"/>
                  <a:pt x="644931" y="13546"/>
                  <a:pt x="618473" y="6667"/>
                </a:cubicBezTo>
                <a:cubicBezTo>
                  <a:pt x="592015" y="-212"/>
                  <a:pt x="509465" y="37359"/>
                  <a:pt x="431148" y="44767"/>
                </a:cubicBezTo>
                <a:cubicBezTo>
                  <a:pt x="352831" y="52175"/>
                  <a:pt x="169210" y="49000"/>
                  <a:pt x="148573" y="51117"/>
                </a:cubicBezTo>
                <a:cubicBezTo>
                  <a:pt x="127936" y="53234"/>
                  <a:pt x="294623" y="47942"/>
                  <a:pt x="307323" y="57467"/>
                </a:cubicBezTo>
                <a:cubicBezTo>
                  <a:pt x="320023" y="66992"/>
                  <a:pt x="275573" y="101388"/>
                  <a:pt x="224773" y="108267"/>
                </a:cubicBezTo>
                <a:cubicBezTo>
                  <a:pt x="173973" y="115146"/>
                  <a:pt x="22102" y="95567"/>
                  <a:pt x="2523" y="98742"/>
                </a:cubicBezTo>
                <a:cubicBezTo>
                  <a:pt x="-17056" y="101917"/>
                  <a:pt x="82956" y="110913"/>
                  <a:pt x="107298" y="127317"/>
                </a:cubicBezTo>
                <a:cubicBezTo>
                  <a:pt x="131640" y="143721"/>
                  <a:pt x="149102" y="193992"/>
                  <a:pt x="151748" y="19399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3" name="フリーフォーム 1072">
            <a:extLst>
              <a:ext uri="{FF2B5EF4-FFF2-40B4-BE49-F238E27FC236}">
                <a16:creationId xmlns:a16="http://schemas.microsoft.com/office/drawing/2014/main" id="{3D3DED7A-77EE-2E0C-D104-D5BE384F8BDA}"/>
              </a:ext>
            </a:extLst>
          </p:cNvPr>
          <p:cNvSpPr/>
          <p:nvPr/>
        </p:nvSpPr>
        <p:spPr>
          <a:xfrm>
            <a:off x="4241567" y="4781532"/>
            <a:ext cx="39783" cy="95313"/>
          </a:xfrm>
          <a:custGeom>
            <a:avLst/>
            <a:gdLst>
              <a:gd name="connsiteX0" fmla="*/ 25633 w 39783"/>
              <a:gd name="connsiteY0" fmla="*/ 18 h 95313"/>
              <a:gd name="connsiteX1" fmla="*/ 22458 w 39783"/>
              <a:gd name="connsiteY1" fmla="*/ 60343 h 95313"/>
              <a:gd name="connsiteX2" fmla="*/ 233 w 39783"/>
              <a:gd name="connsiteY2" fmla="*/ 95268 h 95313"/>
              <a:gd name="connsiteX3" fmla="*/ 38333 w 39783"/>
              <a:gd name="connsiteY3" fmla="*/ 66693 h 95313"/>
              <a:gd name="connsiteX4" fmla="*/ 25633 w 39783"/>
              <a:gd name="connsiteY4" fmla="*/ 18 h 95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83" h="95313">
                <a:moveTo>
                  <a:pt x="25633" y="18"/>
                </a:moveTo>
                <a:cubicBezTo>
                  <a:pt x="22987" y="-1040"/>
                  <a:pt x="26691" y="44468"/>
                  <a:pt x="22458" y="60343"/>
                </a:cubicBezTo>
                <a:cubicBezTo>
                  <a:pt x="18225" y="76218"/>
                  <a:pt x="-2413" y="94210"/>
                  <a:pt x="233" y="95268"/>
                </a:cubicBezTo>
                <a:cubicBezTo>
                  <a:pt x="2879" y="96326"/>
                  <a:pt x="31983" y="78864"/>
                  <a:pt x="38333" y="66693"/>
                </a:cubicBezTo>
                <a:cubicBezTo>
                  <a:pt x="44683" y="54522"/>
                  <a:pt x="28279" y="1076"/>
                  <a:pt x="25633" y="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4" name="フリーフォーム 1073">
            <a:extLst>
              <a:ext uri="{FF2B5EF4-FFF2-40B4-BE49-F238E27FC236}">
                <a16:creationId xmlns:a16="http://schemas.microsoft.com/office/drawing/2014/main" id="{C58F2D6A-AB2F-CD51-1B8D-F172A1198B3A}"/>
              </a:ext>
            </a:extLst>
          </p:cNvPr>
          <p:cNvSpPr/>
          <p:nvPr/>
        </p:nvSpPr>
        <p:spPr>
          <a:xfrm>
            <a:off x="3007151" y="4552948"/>
            <a:ext cx="60057" cy="269938"/>
          </a:xfrm>
          <a:custGeom>
            <a:avLst/>
            <a:gdLst>
              <a:gd name="connsiteX0" fmla="*/ 5924 w 60057"/>
              <a:gd name="connsiteY0" fmla="*/ 2 h 269938"/>
              <a:gd name="connsiteX1" fmla="*/ 15449 w 60057"/>
              <a:gd name="connsiteY1" fmla="*/ 123827 h 269938"/>
              <a:gd name="connsiteX2" fmla="*/ 40849 w 60057"/>
              <a:gd name="connsiteY2" fmla="*/ 180977 h 269938"/>
              <a:gd name="connsiteX3" fmla="*/ 59899 w 60057"/>
              <a:gd name="connsiteY3" fmla="*/ 269877 h 269938"/>
              <a:gd name="connsiteX4" fmla="*/ 47199 w 60057"/>
              <a:gd name="connsiteY4" fmla="*/ 193677 h 269938"/>
              <a:gd name="connsiteX5" fmla="*/ 2749 w 60057"/>
              <a:gd name="connsiteY5" fmla="*/ 120652 h 269938"/>
              <a:gd name="connsiteX6" fmla="*/ 5924 w 60057"/>
              <a:gd name="connsiteY6" fmla="*/ 2 h 269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57" h="269938">
                <a:moveTo>
                  <a:pt x="5924" y="2"/>
                </a:moveTo>
                <a:cubicBezTo>
                  <a:pt x="8041" y="531"/>
                  <a:pt x="9628" y="93664"/>
                  <a:pt x="15449" y="123827"/>
                </a:cubicBezTo>
                <a:cubicBezTo>
                  <a:pt x="21270" y="153990"/>
                  <a:pt x="33441" y="156635"/>
                  <a:pt x="40849" y="180977"/>
                </a:cubicBezTo>
                <a:cubicBezTo>
                  <a:pt x="48257" y="205319"/>
                  <a:pt x="58841" y="267760"/>
                  <a:pt x="59899" y="269877"/>
                </a:cubicBezTo>
                <a:cubicBezTo>
                  <a:pt x="60957" y="271994"/>
                  <a:pt x="56724" y="218548"/>
                  <a:pt x="47199" y="193677"/>
                </a:cubicBezTo>
                <a:cubicBezTo>
                  <a:pt x="37674" y="168806"/>
                  <a:pt x="9628" y="149227"/>
                  <a:pt x="2749" y="120652"/>
                </a:cubicBezTo>
                <a:cubicBezTo>
                  <a:pt x="-4130" y="92077"/>
                  <a:pt x="3807" y="-527"/>
                  <a:pt x="5924"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5" name="フリーフォーム 1074">
            <a:extLst>
              <a:ext uri="{FF2B5EF4-FFF2-40B4-BE49-F238E27FC236}">
                <a16:creationId xmlns:a16="http://schemas.microsoft.com/office/drawing/2014/main" id="{BDA89980-DAEE-81AC-B752-0ED1EFE7FB04}"/>
              </a:ext>
            </a:extLst>
          </p:cNvPr>
          <p:cNvSpPr/>
          <p:nvPr/>
        </p:nvSpPr>
        <p:spPr>
          <a:xfrm>
            <a:off x="3980127" y="3994097"/>
            <a:ext cx="84054" cy="89035"/>
          </a:xfrm>
          <a:custGeom>
            <a:avLst/>
            <a:gdLst>
              <a:gd name="connsiteX0" fmla="*/ 83873 w 84054"/>
              <a:gd name="connsiteY0" fmla="*/ 53 h 89035"/>
              <a:gd name="connsiteX1" fmla="*/ 23548 w 84054"/>
              <a:gd name="connsiteY1" fmla="*/ 54028 h 89035"/>
              <a:gd name="connsiteX2" fmla="*/ 23548 w 84054"/>
              <a:gd name="connsiteY2" fmla="*/ 88953 h 89035"/>
              <a:gd name="connsiteX3" fmla="*/ 1323 w 84054"/>
              <a:gd name="connsiteY3" fmla="*/ 44503 h 89035"/>
              <a:gd name="connsiteX4" fmla="*/ 83873 w 84054"/>
              <a:gd name="connsiteY4" fmla="*/ 53 h 8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54" h="89035">
                <a:moveTo>
                  <a:pt x="83873" y="53"/>
                </a:moveTo>
                <a:cubicBezTo>
                  <a:pt x="87577" y="1640"/>
                  <a:pt x="33602" y="39211"/>
                  <a:pt x="23548" y="54028"/>
                </a:cubicBezTo>
                <a:cubicBezTo>
                  <a:pt x="13494" y="68845"/>
                  <a:pt x="27252" y="90540"/>
                  <a:pt x="23548" y="88953"/>
                </a:cubicBezTo>
                <a:cubicBezTo>
                  <a:pt x="19844" y="87366"/>
                  <a:pt x="-6085" y="56674"/>
                  <a:pt x="1323" y="44503"/>
                </a:cubicBezTo>
                <a:cubicBezTo>
                  <a:pt x="8731" y="32332"/>
                  <a:pt x="80169" y="-1534"/>
                  <a:pt x="83873" y="5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6" name="フリーフォーム 1075">
            <a:extLst>
              <a:ext uri="{FF2B5EF4-FFF2-40B4-BE49-F238E27FC236}">
                <a16:creationId xmlns:a16="http://schemas.microsoft.com/office/drawing/2014/main" id="{A3126099-7DB3-432B-B7AF-6CDB9E03E9B3}"/>
              </a:ext>
            </a:extLst>
          </p:cNvPr>
          <p:cNvSpPr/>
          <p:nvPr/>
        </p:nvSpPr>
        <p:spPr>
          <a:xfrm>
            <a:off x="3717903" y="4467211"/>
            <a:ext cx="260541" cy="121033"/>
          </a:xfrm>
          <a:custGeom>
            <a:avLst/>
            <a:gdLst>
              <a:gd name="connsiteX0" fmla="*/ 22 w 260541"/>
              <a:gd name="connsiteY0" fmla="*/ 14 h 121033"/>
              <a:gd name="connsiteX1" fmla="*/ 69872 w 260541"/>
              <a:gd name="connsiteY1" fmla="*/ 73039 h 121033"/>
              <a:gd name="connsiteX2" fmla="*/ 82572 w 260541"/>
              <a:gd name="connsiteY2" fmla="*/ 57164 h 121033"/>
              <a:gd name="connsiteX3" fmla="*/ 257197 w 260541"/>
              <a:gd name="connsiteY3" fmla="*/ 120664 h 121033"/>
              <a:gd name="connsiteX4" fmla="*/ 187347 w 260541"/>
              <a:gd name="connsiteY4" fmla="*/ 82564 h 121033"/>
              <a:gd name="connsiteX5" fmla="*/ 63522 w 260541"/>
              <a:gd name="connsiteY5" fmla="*/ 66689 h 121033"/>
              <a:gd name="connsiteX6" fmla="*/ 22 w 260541"/>
              <a:gd name="connsiteY6" fmla="*/ 14 h 12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1" h="121033">
                <a:moveTo>
                  <a:pt x="22" y="14"/>
                </a:moveTo>
                <a:cubicBezTo>
                  <a:pt x="1080" y="1072"/>
                  <a:pt x="69872" y="73039"/>
                  <a:pt x="69872" y="73039"/>
                </a:cubicBezTo>
                <a:cubicBezTo>
                  <a:pt x="83630" y="82564"/>
                  <a:pt x="51351" y="49227"/>
                  <a:pt x="82572" y="57164"/>
                </a:cubicBezTo>
                <a:cubicBezTo>
                  <a:pt x="113793" y="65101"/>
                  <a:pt x="239735" y="116431"/>
                  <a:pt x="257197" y="120664"/>
                </a:cubicBezTo>
                <a:cubicBezTo>
                  <a:pt x="274659" y="124897"/>
                  <a:pt x="219626" y="91560"/>
                  <a:pt x="187347" y="82564"/>
                </a:cubicBezTo>
                <a:cubicBezTo>
                  <a:pt x="155068" y="73568"/>
                  <a:pt x="91568" y="76743"/>
                  <a:pt x="63522" y="66689"/>
                </a:cubicBezTo>
                <a:cubicBezTo>
                  <a:pt x="35476" y="56635"/>
                  <a:pt x="-1036" y="-1044"/>
                  <a:pt x="22" y="1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7" name="フリーフォーム 1076">
            <a:extLst>
              <a:ext uri="{FF2B5EF4-FFF2-40B4-BE49-F238E27FC236}">
                <a16:creationId xmlns:a16="http://schemas.microsoft.com/office/drawing/2014/main" id="{677712F1-6B24-C27A-8E56-718E2CDBD2A8}"/>
              </a:ext>
            </a:extLst>
          </p:cNvPr>
          <p:cNvSpPr/>
          <p:nvPr/>
        </p:nvSpPr>
        <p:spPr>
          <a:xfrm>
            <a:off x="3222587" y="4492609"/>
            <a:ext cx="233124" cy="146096"/>
          </a:xfrm>
          <a:custGeom>
            <a:avLst/>
            <a:gdLst>
              <a:gd name="connsiteX0" fmla="*/ 38 w 233124"/>
              <a:gd name="connsiteY0" fmla="*/ 146066 h 146096"/>
              <a:gd name="connsiteX1" fmla="*/ 111163 w 233124"/>
              <a:gd name="connsiteY1" fmla="*/ 57166 h 146096"/>
              <a:gd name="connsiteX2" fmla="*/ 228638 w 233124"/>
              <a:gd name="connsiteY2" fmla="*/ 63516 h 146096"/>
              <a:gd name="connsiteX3" fmla="*/ 200063 w 233124"/>
              <a:gd name="connsiteY3" fmla="*/ 16 h 146096"/>
              <a:gd name="connsiteX4" fmla="*/ 231813 w 233124"/>
              <a:gd name="connsiteY4" fmla="*/ 57166 h 146096"/>
              <a:gd name="connsiteX5" fmla="*/ 146088 w 233124"/>
              <a:gd name="connsiteY5" fmla="*/ 53991 h 146096"/>
              <a:gd name="connsiteX6" fmla="*/ 92113 w 233124"/>
              <a:gd name="connsiteY6" fmla="*/ 38116 h 146096"/>
              <a:gd name="connsiteX7" fmla="*/ 98463 w 233124"/>
              <a:gd name="connsiteY7" fmla="*/ 66691 h 146096"/>
              <a:gd name="connsiteX8" fmla="*/ 38 w 233124"/>
              <a:gd name="connsiteY8" fmla="*/ 146066 h 14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124" h="146096">
                <a:moveTo>
                  <a:pt x="38" y="146066"/>
                </a:moveTo>
                <a:cubicBezTo>
                  <a:pt x="2155" y="144478"/>
                  <a:pt x="73063" y="70924"/>
                  <a:pt x="111163" y="57166"/>
                </a:cubicBezTo>
                <a:cubicBezTo>
                  <a:pt x="149263" y="43408"/>
                  <a:pt x="213821" y="73041"/>
                  <a:pt x="228638" y="63516"/>
                </a:cubicBezTo>
                <a:cubicBezTo>
                  <a:pt x="243455" y="53991"/>
                  <a:pt x="199534" y="1074"/>
                  <a:pt x="200063" y="16"/>
                </a:cubicBezTo>
                <a:cubicBezTo>
                  <a:pt x="200592" y="-1042"/>
                  <a:pt x="240809" y="48170"/>
                  <a:pt x="231813" y="57166"/>
                </a:cubicBezTo>
                <a:cubicBezTo>
                  <a:pt x="222817" y="66162"/>
                  <a:pt x="169371" y="57166"/>
                  <a:pt x="146088" y="53991"/>
                </a:cubicBezTo>
                <a:cubicBezTo>
                  <a:pt x="122805" y="50816"/>
                  <a:pt x="100050" y="35999"/>
                  <a:pt x="92113" y="38116"/>
                </a:cubicBezTo>
                <a:cubicBezTo>
                  <a:pt x="84176" y="40233"/>
                  <a:pt x="113809" y="47112"/>
                  <a:pt x="98463" y="66691"/>
                </a:cubicBezTo>
                <a:cubicBezTo>
                  <a:pt x="83117" y="86270"/>
                  <a:pt x="-2079" y="147654"/>
                  <a:pt x="38" y="14606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8" name="フリーフォーム 1077">
            <a:extLst>
              <a:ext uri="{FF2B5EF4-FFF2-40B4-BE49-F238E27FC236}">
                <a16:creationId xmlns:a16="http://schemas.microsoft.com/office/drawing/2014/main" id="{ACAFB851-6D1F-0F1F-067A-BE01C0D30F84}"/>
              </a:ext>
            </a:extLst>
          </p:cNvPr>
          <p:cNvSpPr/>
          <p:nvPr/>
        </p:nvSpPr>
        <p:spPr>
          <a:xfrm>
            <a:off x="3800200" y="4435466"/>
            <a:ext cx="213213" cy="28766"/>
          </a:xfrm>
          <a:custGeom>
            <a:avLst/>
            <a:gdLst>
              <a:gd name="connsiteX0" fmla="*/ 275 w 213213"/>
              <a:gd name="connsiteY0" fmla="*/ 9 h 28766"/>
              <a:gd name="connsiteX1" fmla="*/ 111400 w 213213"/>
              <a:gd name="connsiteY1" fmla="*/ 25409 h 28766"/>
              <a:gd name="connsiteX2" fmla="*/ 127275 w 213213"/>
              <a:gd name="connsiteY2" fmla="*/ 9 h 28766"/>
              <a:gd name="connsiteX3" fmla="*/ 213000 w 213213"/>
              <a:gd name="connsiteY3" fmla="*/ 28584 h 28766"/>
              <a:gd name="connsiteX4" fmla="*/ 149500 w 213213"/>
              <a:gd name="connsiteY4" fmla="*/ 12709 h 28766"/>
              <a:gd name="connsiteX5" fmla="*/ 82825 w 213213"/>
              <a:gd name="connsiteY5" fmla="*/ 22234 h 28766"/>
              <a:gd name="connsiteX6" fmla="*/ 275 w 213213"/>
              <a:gd name="connsiteY6" fmla="*/ 9 h 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3213" h="28766">
                <a:moveTo>
                  <a:pt x="275" y="9"/>
                </a:moveTo>
                <a:cubicBezTo>
                  <a:pt x="5038" y="538"/>
                  <a:pt x="90233" y="25409"/>
                  <a:pt x="111400" y="25409"/>
                </a:cubicBezTo>
                <a:cubicBezTo>
                  <a:pt x="132567" y="25409"/>
                  <a:pt x="110342" y="-520"/>
                  <a:pt x="127275" y="9"/>
                </a:cubicBezTo>
                <a:cubicBezTo>
                  <a:pt x="144208" y="538"/>
                  <a:pt x="209296" y="26467"/>
                  <a:pt x="213000" y="28584"/>
                </a:cubicBezTo>
                <a:cubicBezTo>
                  <a:pt x="216704" y="30701"/>
                  <a:pt x="171196" y="13767"/>
                  <a:pt x="149500" y="12709"/>
                </a:cubicBezTo>
                <a:cubicBezTo>
                  <a:pt x="127804" y="11651"/>
                  <a:pt x="111929" y="24351"/>
                  <a:pt x="82825" y="22234"/>
                </a:cubicBezTo>
                <a:cubicBezTo>
                  <a:pt x="53721" y="20117"/>
                  <a:pt x="-4488" y="-520"/>
                  <a:pt x="275" y="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9" name="フリーフォーム 1078">
            <a:extLst>
              <a:ext uri="{FF2B5EF4-FFF2-40B4-BE49-F238E27FC236}">
                <a16:creationId xmlns:a16="http://schemas.microsoft.com/office/drawing/2014/main" id="{D92D2FD7-DC89-2887-3CC6-7A121EC252FB}"/>
              </a:ext>
            </a:extLst>
          </p:cNvPr>
          <p:cNvSpPr/>
          <p:nvPr/>
        </p:nvSpPr>
        <p:spPr>
          <a:xfrm>
            <a:off x="3186967" y="4467106"/>
            <a:ext cx="73794" cy="82823"/>
          </a:xfrm>
          <a:custGeom>
            <a:avLst/>
            <a:gdLst>
              <a:gd name="connsiteX0" fmla="*/ 73758 w 73794"/>
              <a:gd name="connsiteY0" fmla="*/ 119 h 82823"/>
              <a:gd name="connsiteX1" fmla="*/ 13433 w 73794"/>
              <a:gd name="connsiteY1" fmla="*/ 50919 h 82823"/>
              <a:gd name="connsiteX2" fmla="*/ 3908 w 73794"/>
              <a:gd name="connsiteY2" fmla="*/ 82669 h 82823"/>
              <a:gd name="connsiteX3" fmla="*/ 3908 w 73794"/>
              <a:gd name="connsiteY3" fmla="*/ 38219 h 82823"/>
              <a:gd name="connsiteX4" fmla="*/ 73758 w 73794"/>
              <a:gd name="connsiteY4" fmla="*/ 119 h 82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94" h="82823">
                <a:moveTo>
                  <a:pt x="73758" y="119"/>
                </a:moveTo>
                <a:cubicBezTo>
                  <a:pt x="75346" y="2236"/>
                  <a:pt x="25075" y="37161"/>
                  <a:pt x="13433" y="50919"/>
                </a:cubicBezTo>
                <a:cubicBezTo>
                  <a:pt x="1791" y="64677"/>
                  <a:pt x="5496" y="84786"/>
                  <a:pt x="3908" y="82669"/>
                </a:cubicBezTo>
                <a:cubicBezTo>
                  <a:pt x="2320" y="80552"/>
                  <a:pt x="-4030" y="51977"/>
                  <a:pt x="3908" y="38219"/>
                </a:cubicBezTo>
                <a:cubicBezTo>
                  <a:pt x="11845" y="24461"/>
                  <a:pt x="72170" y="-1998"/>
                  <a:pt x="73758" y="1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0" name="フリーフォーム 1079">
            <a:extLst>
              <a:ext uri="{FF2B5EF4-FFF2-40B4-BE49-F238E27FC236}">
                <a16:creationId xmlns:a16="http://schemas.microsoft.com/office/drawing/2014/main" id="{14BA3F0A-8371-09EB-3811-55401BB1FB19}"/>
              </a:ext>
            </a:extLst>
          </p:cNvPr>
          <p:cNvSpPr/>
          <p:nvPr/>
        </p:nvSpPr>
        <p:spPr>
          <a:xfrm>
            <a:off x="3171816" y="4206504"/>
            <a:ext cx="28583" cy="79849"/>
          </a:xfrm>
          <a:custGeom>
            <a:avLst/>
            <a:gdLst>
              <a:gd name="connsiteX0" fmla="*/ 25409 w 28583"/>
              <a:gd name="connsiteY0" fmla="*/ 371 h 79849"/>
              <a:gd name="connsiteX1" fmla="*/ 25409 w 28583"/>
              <a:gd name="connsiteY1" fmla="*/ 51171 h 79849"/>
              <a:gd name="connsiteX2" fmla="*/ 9 w 28583"/>
              <a:gd name="connsiteY2" fmla="*/ 79746 h 79849"/>
              <a:gd name="connsiteX3" fmla="*/ 25409 w 28583"/>
              <a:gd name="connsiteY3" fmla="*/ 371 h 79849"/>
            </a:gdLst>
            <a:ahLst/>
            <a:cxnLst>
              <a:cxn ang="0">
                <a:pos x="connsiteX0" y="connsiteY0"/>
              </a:cxn>
              <a:cxn ang="0">
                <a:pos x="connsiteX1" y="connsiteY1"/>
              </a:cxn>
              <a:cxn ang="0">
                <a:pos x="connsiteX2" y="connsiteY2"/>
              </a:cxn>
              <a:cxn ang="0">
                <a:pos x="connsiteX3" y="connsiteY3"/>
              </a:cxn>
            </a:cxnLst>
            <a:rect l="l" t="t" r="r" b="b"/>
            <a:pathLst>
              <a:path w="28583" h="79849">
                <a:moveTo>
                  <a:pt x="25409" y="371"/>
                </a:moveTo>
                <a:cubicBezTo>
                  <a:pt x="29642" y="-4391"/>
                  <a:pt x="29642" y="37942"/>
                  <a:pt x="25409" y="51171"/>
                </a:cubicBezTo>
                <a:cubicBezTo>
                  <a:pt x="21176" y="64400"/>
                  <a:pt x="-520" y="81333"/>
                  <a:pt x="9" y="79746"/>
                </a:cubicBezTo>
                <a:cubicBezTo>
                  <a:pt x="538" y="78159"/>
                  <a:pt x="21176" y="5133"/>
                  <a:pt x="25409" y="37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1" name="フリーフォーム 1080">
            <a:extLst>
              <a:ext uri="{FF2B5EF4-FFF2-40B4-BE49-F238E27FC236}">
                <a16:creationId xmlns:a16="http://schemas.microsoft.com/office/drawing/2014/main" id="{5635A396-C39C-9A47-C358-A21AEEC6EB43}"/>
              </a:ext>
            </a:extLst>
          </p:cNvPr>
          <p:cNvSpPr/>
          <p:nvPr/>
        </p:nvSpPr>
        <p:spPr>
          <a:xfrm>
            <a:off x="3978112" y="4168773"/>
            <a:ext cx="111520" cy="152627"/>
          </a:xfrm>
          <a:custGeom>
            <a:avLst/>
            <a:gdLst>
              <a:gd name="connsiteX0" fmla="*/ 163 w 111520"/>
              <a:gd name="connsiteY0" fmla="*/ 2 h 152627"/>
              <a:gd name="connsiteX1" fmla="*/ 50963 w 111520"/>
              <a:gd name="connsiteY1" fmla="*/ 92077 h 152627"/>
              <a:gd name="connsiteX2" fmla="*/ 60488 w 111520"/>
              <a:gd name="connsiteY2" fmla="*/ 123827 h 152627"/>
              <a:gd name="connsiteX3" fmla="*/ 66838 w 111520"/>
              <a:gd name="connsiteY3" fmla="*/ 95252 h 152627"/>
              <a:gd name="connsiteX4" fmla="*/ 85888 w 111520"/>
              <a:gd name="connsiteY4" fmla="*/ 152402 h 152627"/>
              <a:gd name="connsiteX5" fmla="*/ 111288 w 111520"/>
              <a:gd name="connsiteY5" fmla="*/ 69852 h 152627"/>
              <a:gd name="connsiteX6" fmla="*/ 70013 w 111520"/>
              <a:gd name="connsiteY6" fmla="*/ 95252 h 152627"/>
              <a:gd name="connsiteX7" fmla="*/ 163 w 111520"/>
              <a:gd name="connsiteY7" fmla="*/ 2 h 15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20" h="152627">
                <a:moveTo>
                  <a:pt x="163" y="2"/>
                </a:moveTo>
                <a:cubicBezTo>
                  <a:pt x="-3012" y="-527"/>
                  <a:pt x="40909" y="71439"/>
                  <a:pt x="50963" y="92077"/>
                </a:cubicBezTo>
                <a:cubicBezTo>
                  <a:pt x="61017" y="112715"/>
                  <a:pt x="57842" y="123298"/>
                  <a:pt x="60488" y="123827"/>
                </a:cubicBezTo>
                <a:cubicBezTo>
                  <a:pt x="63134" y="124356"/>
                  <a:pt x="62605" y="90490"/>
                  <a:pt x="66838" y="95252"/>
                </a:cubicBezTo>
                <a:cubicBezTo>
                  <a:pt x="71071" y="100014"/>
                  <a:pt x="78480" y="156635"/>
                  <a:pt x="85888" y="152402"/>
                </a:cubicBezTo>
                <a:cubicBezTo>
                  <a:pt x="93296" y="148169"/>
                  <a:pt x="113934" y="79377"/>
                  <a:pt x="111288" y="69852"/>
                </a:cubicBezTo>
                <a:cubicBezTo>
                  <a:pt x="108642" y="60327"/>
                  <a:pt x="91180" y="107423"/>
                  <a:pt x="70013" y="95252"/>
                </a:cubicBezTo>
                <a:cubicBezTo>
                  <a:pt x="48846" y="83081"/>
                  <a:pt x="3338" y="531"/>
                  <a:pt x="163"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2" name="フリーフォーム 1081">
            <a:extLst>
              <a:ext uri="{FF2B5EF4-FFF2-40B4-BE49-F238E27FC236}">
                <a16:creationId xmlns:a16="http://schemas.microsoft.com/office/drawing/2014/main" id="{D6A75D60-4C96-50EB-7E3E-9320CADE173E}"/>
              </a:ext>
            </a:extLst>
          </p:cNvPr>
          <p:cNvSpPr/>
          <p:nvPr/>
        </p:nvSpPr>
        <p:spPr>
          <a:xfrm>
            <a:off x="3651215" y="4822825"/>
            <a:ext cx="352597" cy="159074"/>
          </a:xfrm>
          <a:custGeom>
            <a:avLst/>
            <a:gdLst>
              <a:gd name="connsiteX0" fmla="*/ 352460 w 352597"/>
              <a:gd name="connsiteY0" fmla="*/ 0 h 159074"/>
              <a:gd name="connsiteX1" fmla="*/ 203235 w 352597"/>
              <a:gd name="connsiteY1" fmla="*/ 98425 h 159074"/>
              <a:gd name="connsiteX2" fmla="*/ 35 w 352597"/>
              <a:gd name="connsiteY2" fmla="*/ 158750 h 159074"/>
              <a:gd name="connsiteX3" fmla="*/ 219110 w 352597"/>
              <a:gd name="connsiteY3" fmla="*/ 73025 h 159074"/>
              <a:gd name="connsiteX4" fmla="*/ 177835 w 352597"/>
              <a:gd name="connsiteY4" fmla="*/ 98425 h 159074"/>
              <a:gd name="connsiteX5" fmla="*/ 352460 w 352597"/>
              <a:gd name="connsiteY5" fmla="*/ 0 h 15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97" h="159074">
                <a:moveTo>
                  <a:pt x="352460" y="0"/>
                </a:moveTo>
                <a:cubicBezTo>
                  <a:pt x="356693" y="0"/>
                  <a:pt x="261972" y="71967"/>
                  <a:pt x="203235" y="98425"/>
                </a:cubicBezTo>
                <a:cubicBezTo>
                  <a:pt x="144498" y="124883"/>
                  <a:pt x="-2611" y="162983"/>
                  <a:pt x="35" y="158750"/>
                </a:cubicBezTo>
                <a:cubicBezTo>
                  <a:pt x="2681" y="154517"/>
                  <a:pt x="189477" y="83079"/>
                  <a:pt x="219110" y="73025"/>
                </a:cubicBezTo>
                <a:cubicBezTo>
                  <a:pt x="248743" y="62971"/>
                  <a:pt x="159843" y="107421"/>
                  <a:pt x="177835" y="98425"/>
                </a:cubicBezTo>
                <a:cubicBezTo>
                  <a:pt x="195827" y="89429"/>
                  <a:pt x="348227" y="0"/>
                  <a:pt x="352460"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3" name="フリーフォーム 1082">
            <a:extLst>
              <a:ext uri="{FF2B5EF4-FFF2-40B4-BE49-F238E27FC236}">
                <a16:creationId xmlns:a16="http://schemas.microsoft.com/office/drawing/2014/main" id="{2B88DCFA-DE2E-045A-A80C-0C8610C1A58A}"/>
              </a:ext>
            </a:extLst>
          </p:cNvPr>
          <p:cNvSpPr/>
          <p:nvPr/>
        </p:nvSpPr>
        <p:spPr>
          <a:xfrm>
            <a:off x="3108272" y="2238339"/>
            <a:ext cx="524125" cy="1069213"/>
          </a:xfrm>
          <a:custGeom>
            <a:avLst/>
            <a:gdLst>
              <a:gd name="connsiteX0" fmla="*/ 523928 w 524125"/>
              <a:gd name="connsiteY0" fmla="*/ 36 h 1069213"/>
              <a:gd name="connsiteX1" fmla="*/ 158803 w 524125"/>
              <a:gd name="connsiteY1" fmla="*/ 247686 h 1069213"/>
              <a:gd name="connsiteX2" fmla="*/ 85778 w 524125"/>
              <a:gd name="connsiteY2" fmla="*/ 552486 h 1069213"/>
              <a:gd name="connsiteX3" fmla="*/ 85778 w 524125"/>
              <a:gd name="connsiteY3" fmla="*/ 504861 h 1069213"/>
              <a:gd name="connsiteX4" fmla="*/ 28628 w 524125"/>
              <a:gd name="connsiteY4" fmla="*/ 812836 h 1069213"/>
              <a:gd name="connsiteX5" fmla="*/ 44503 w 524125"/>
              <a:gd name="connsiteY5" fmla="*/ 828711 h 1069213"/>
              <a:gd name="connsiteX6" fmla="*/ 161978 w 524125"/>
              <a:gd name="connsiteY6" fmla="*/ 1066836 h 1069213"/>
              <a:gd name="connsiteX7" fmla="*/ 82603 w 524125"/>
              <a:gd name="connsiteY7" fmla="*/ 939836 h 1069213"/>
              <a:gd name="connsiteX8" fmla="*/ 53 w 524125"/>
              <a:gd name="connsiteY8" fmla="*/ 758861 h 1069213"/>
              <a:gd name="connsiteX9" fmla="*/ 69903 w 524125"/>
              <a:gd name="connsiteY9" fmla="*/ 314361 h 1069213"/>
              <a:gd name="connsiteX10" fmla="*/ 63553 w 524125"/>
              <a:gd name="connsiteY10" fmla="*/ 346111 h 1069213"/>
              <a:gd name="connsiteX11" fmla="*/ 161978 w 524125"/>
              <a:gd name="connsiteY11" fmla="*/ 184186 h 1069213"/>
              <a:gd name="connsiteX12" fmla="*/ 104828 w 524125"/>
              <a:gd name="connsiteY12" fmla="*/ 228636 h 1069213"/>
              <a:gd name="connsiteX13" fmla="*/ 523928 w 524125"/>
              <a:gd name="connsiteY13" fmla="*/ 36 h 106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4125" h="1069213">
                <a:moveTo>
                  <a:pt x="523928" y="36"/>
                </a:moveTo>
                <a:cubicBezTo>
                  <a:pt x="532924" y="3211"/>
                  <a:pt x="231828" y="155611"/>
                  <a:pt x="158803" y="247686"/>
                </a:cubicBezTo>
                <a:cubicBezTo>
                  <a:pt x="85778" y="339761"/>
                  <a:pt x="97949" y="509624"/>
                  <a:pt x="85778" y="552486"/>
                </a:cubicBezTo>
                <a:cubicBezTo>
                  <a:pt x="73607" y="595348"/>
                  <a:pt x="95303" y="461469"/>
                  <a:pt x="85778" y="504861"/>
                </a:cubicBezTo>
                <a:cubicBezTo>
                  <a:pt x="76253" y="548253"/>
                  <a:pt x="35507" y="758861"/>
                  <a:pt x="28628" y="812836"/>
                </a:cubicBezTo>
                <a:cubicBezTo>
                  <a:pt x="21749" y="866811"/>
                  <a:pt x="22278" y="786378"/>
                  <a:pt x="44503" y="828711"/>
                </a:cubicBezTo>
                <a:cubicBezTo>
                  <a:pt x="66728" y="871044"/>
                  <a:pt x="155628" y="1048315"/>
                  <a:pt x="161978" y="1066836"/>
                </a:cubicBezTo>
                <a:cubicBezTo>
                  <a:pt x="168328" y="1085357"/>
                  <a:pt x="109590" y="991165"/>
                  <a:pt x="82603" y="939836"/>
                </a:cubicBezTo>
                <a:cubicBezTo>
                  <a:pt x="55615" y="888507"/>
                  <a:pt x="2170" y="863107"/>
                  <a:pt x="53" y="758861"/>
                </a:cubicBezTo>
                <a:cubicBezTo>
                  <a:pt x="-2064" y="654615"/>
                  <a:pt x="59320" y="383153"/>
                  <a:pt x="69903" y="314361"/>
                </a:cubicBezTo>
                <a:cubicBezTo>
                  <a:pt x="80486" y="245569"/>
                  <a:pt x="48207" y="367807"/>
                  <a:pt x="63553" y="346111"/>
                </a:cubicBezTo>
                <a:cubicBezTo>
                  <a:pt x="78899" y="324415"/>
                  <a:pt x="155099" y="203765"/>
                  <a:pt x="161978" y="184186"/>
                </a:cubicBezTo>
                <a:cubicBezTo>
                  <a:pt x="168857" y="164607"/>
                  <a:pt x="51911" y="256682"/>
                  <a:pt x="104828" y="228636"/>
                </a:cubicBezTo>
                <a:cubicBezTo>
                  <a:pt x="157745" y="200590"/>
                  <a:pt x="514932" y="-3139"/>
                  <a:pt x="523928" y="3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4" name="フリーフォーム 1083">
            <a:extLst>
              <a:ext uri="{FF2B5EF4-FFF2-40B4-BE49-F238E27FC236}">
                <a16:creationId xmlns:a16="http://schemas.microsoft.com/office/drawing/2014/main" id="{4ECB3839-87A7-237A-6304-B06E7D0E8C4A}"/>
              </a:ext>
            </a:extLst>
          </p:cNvPr>
          <p:cNvSpPr/>
          <p:nvPr/>
        </p:nvSpPr>
        <p:spPr>
          <a:xfrm>
            <a:off x="3214702" y="2689092"/>
            <a:ext cx="361689" cy="883945"/>
          </a:xfrm>
          <a:custGeom>
            <a:avLst/>
            <a:gdLst>
              <a:gd name="connsiteX0" fmla="*/ 7923 w 361689"/>
              <a:gd name="connsiteY0" fmla="*/ 133 h 883945"/>
              <a:gd name="connsiteX1" fmla="*/ 14273 w 361689"/>
              <a:gd name="connsiteY1" fmla="*/ 435108 h 883945"/>
              <a:gd name="connsiteX2" fmla="*/ 160323 w 361689"/>
              <a:gd name="connsiteY2" fmla="*/ 698633 h 883945"/>
              <a:gd name="connsiteX3" fmla="*/ 128573 w 361689"/>
              <a:gd name="connsiteY3" fmla="*/ 682758 h 883945"/>
              <a:gd name="connsiteX4" fmla="*/ 357173 w 361689"/>
              <a:gd name="connsiteY4" fmla="*/ 879608 h 883945"/>
              <a:gd name="connsiteX5" fmla="*/ 265098 w 361689"/>
              <a:gd name="connsiteY5" fmla="*/ 800233 h 883945"/>
              <a:gd name="connsiteX6" fmla="*/ 77773 w 361689"/>
              <a:gd name="connsiteY6" fmla="*/ 587508 h 883945"/>
              <a:gd name="connsiteX7" fmla="*/ 4748 w 361689"/>
              <a:gd name="connsiteY7" fmla="*/ 390658 h 883945"/>
              <a:gd name="connsiteX8" fmla="*/ 7923 w 361689"/>
              <a:gd name="connsiteY8" fmla="*/ 133 h 88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689" h="883945">
                <a:moveTo>
                  <a:pt x="7923" y="133"/>
                </a:moveTo>
                <a:cubicBezTo>
                  <a:pt x="9510" y="7541"/>
                  <a:pt x="-11127" y="318691"/>
                  <a:pt x="14273" y="435108"/>
                </a:cubicBezTo>
                <a:cubicBezTo>
                  <a:pt x="39673" y="551525"/>
                  <a:pt x="141273" y="657358"/>
                  <a:pt x="160323" y="698633"/>
                </a:cubicBezTo>
                <a:cubicBezTo>
                  <a:pt x="179373" y="739908"/>
                  <a:pt x="95765" y="652596"/>
                  <a:pt x="128573" y="682758"/>
                </a:cubicBezTo>
                <a:cubicBezTo>
                  <a:pt x="161381" y="712920"/>
                  <a:pt x="357173" y="879608"/>
                  <a:pt x="357173" y="879608"/>
                </a:cubicBezTo>
                <a:cubicBezTo>
                  <a:pt x="379927" y="899187"/>
                  <a:pt x="311665" y="848916"/>
                  <a:pt x="265098" y="800233"/>
                </a:cubicBezTo>
                <a:cubicBezTo>
                  <a:pt x="218531" y="751550"/>
                  <a:pt x="121165" y="655770"/>
                  <a:pt x="77773" y="587508"/>
                </a:cubicBezTo>
                <a:cubicBezTo>
                  <a:pt x="34381" y="519246"/>
                  <a:pt x="16390" y="485908"/>
                  <a:pt x="4748" y="390658"/>
                </a:cubicBezTo>
                <a:cubicBezTo>
                  <a:pt x="-6894" y="295408"/>
                  <a:pt x="6336" y="-7275"/>
                  <a:pt x="7923" y="13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5" name="フリーフォーム 1084">
            <a:extLst>
              <a:ext uri="{FF2B5EF4-FFF2-40B4-BE49-F238E27FC236}">
                <a16:creationId xmlns:a16="http://schemas.microsoft.com/office/drawing/2014/main" id="{170D643D-B346-139F-6718-A0615DEF5E53}"/>
              </a:ext>
            </a:extLst>
          </p:cNvPr>
          <p:cNvSpPr/>
          <p:nvPr/>
        </p:nvSpPr>
        <p:spPr>
          <a:xfrm>
            <a:off x="3227365" y="2275874"/>
            <a:ext cx="474411" cy="1301360"/>
          </a:xfrm>
          <a:custGeom>
            <a:avLst/>
            <a:gdLst>
              <a:gd name="connsiteX0" fmla="*/ 176235 w 474411"/>
              <a:gd name="connsiteY0" fmla="*/ 601 h 1301360"/>
              <a:gd name="connsiteX1" fmla="*/ 77810 w 474411"/>
              <a:gd name="connsiteY1" fmla="*/ 422876 h 1301360"/>
              <a:gd name="connsiteX2" fmla="*/ 131785 w 474411"/>
              <a:gd name="connsiteY2" fmla="*/ 768951 h 1301360"/>
              <a:gd name="connsiteX3" fmla="*/ 119085 w 474411"/>
              <a:gd name="connsiteY3" fmla="*/ 708626 h 1301360"/>
              <a:gd name="connsiteX4" fmla="*/ 227035 w 474411"/>
              <a:gd name="connsiteY4" fmla="*/ 1013426 h 1301360"/>
              <a:gd name="connsiteX5" fmla="*/ 198460 w 474411"/>
              <a:gd name="connsiteY5" fmla="*/ 965801 h 1301360"/>
              <a:gd name="connsiteX6" fmla="*/ 468335 w 474411"/>
              <a:gd name="connsiteY6" fmla="*/ 1289651 h 1301360"/>
              <a:gd name="connsiteX7" fmla="*/ 369910 w 474411"/>
              <a:gd name="connsiteY7" fmla="*/ 1210276 h 1301360"/>
              <a:gd name="connsiteX8" fmla="*/ 179410 w 474411"/>
              <a:gd name="connsiteY8" fmla="*/ 1019776 h 1301360"/>
              <a:gd name="connsiteX9" fmla="*/ 436585 w 474411"/>
              <a:gd name="connsiteY9" fmla="*/ 1248376 h 1301360"/>
              <a:gd name="connsiteX10" fmla="*/ 373085 w 474411"/>
              <a:gd name="connsiteY10" fmla="*/ 1127726 h 1301360"/>
              <a:gd name="connsiteX11" fmla="*/ 442935 w 474411"/>
              <a:gd name="connsiteY11" fmla="*/ 1213451 h 1301360"/>
              <a:gd name="connsiteX12" fmla="*/ 242910 w 474411"/>
              <a:gd name="connsiteY12" fmla="*/ 988026 h 1301360"/>
              <a:gd name="connsiteX13" fmla="*/ 14310 w 474411"/>
              <a:gd name="connsiteY13" fmla="*/ 499076 h 1301360"/>
              <a:gd name="connsiteX14" fmla="*/ 30185 w 474411"/>
              <a:gd name="connsiteY14" fmla="*/ 537176 h 1301360"/>
              <a:gd name="connsiteX15" fmla="*/ 80985 w 474411"/>
              <a:gd name="connsiteY15" fmla="*/ 267301 h 1301360"/>
              <a:gd name="connsiteX16" fmla="*/ 90510 w 474411"/>
              <a:gd name="connsiteY16" fmla="*/ 327626 h 1301360"/>
              <a:gd name="connsiteX17" fmla="*/ 176235 w 474411"/>
              <a:gd name="connsiteY17" fmla="*/ 601 h 1301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411" h="1301360">
                <a:moveTo>
                  <a:pt x="176235" y="601"/>
                </a:moveTo>
                <a:cubicBezTo>
                  <a:pt x="174118" y="16476"/>
                  <a:pt x="85218" y="294818"/>
                  <a:pt x="77810" y="422876"/>
                </a:cubicBezTo>
                <a:cubicBezTo>
                  <a:pt x="70402" y="550934"/>
                  <a:pt x="124906" y="721326"/>
                  <a:pt x="131785" y="768951"/>
                </a:cubicBezTo>
                <a:cubicBezTo>
                  <a:pt x="138664" y="816576"/>
                  <a:pt x="103210" y="667880"/>
                  <a:pt x="119085" y="708626"/>
                </a:cubicBezTo>
                <a:cubicBezTo>
                  <a:pt x="134960" y="749372"/>
                  <a:pt x="213806" y="970564"/>
                  <a:pt x="227035" y="1013426"/>
                </a:cubicBezTo>
                <a:cubicBezTo>
                  <a:pt x="240264" y="1056288"/>
                  <a:pt x="158243" y="919764"/>
                  <a:pt x="198460" y="965801"/>
                </a:cubicBezTo>
                <a:cubicBezTo>
                  <a:pt x="238677" y="1011838"/>
                  <a:pt x="439760" y="1248905"/>
                  <a:pt x="468335" y="1289651"/>
                </a:cubicBezTo>
                <a:cubicBezTo>
                  <a:pt x="496910" y="1330397"/>
                  <a:pt x="418064" y="1255255"/>
                  <a:pt x="369910" y="1210276"/>
                </a:cubicBezTo>
                <a:cubicBezTo>
                  <a:pt x="321756" y="1165297"/>
                  <a:pt x="168298" y="1013426"/>
                  <a:pt x="179410" y="1019776"/>
                </a:cubicBezTo>
                <a:cubicBezTo>
                  <a:pt x="190522" y="1026126"/>
                  <a:pt x="404306" y="1230384"/>
                  <a:pt x="436585" y="1248376"/>
                </a:cubicBezTo>
                <a:cubicBezTo>
                  <a:pt x="468864" y="1266368"/>
                  <a:pt x="372027" y="1133547"/>
                  <a:pt x="373085" y="1127726"/>
                </a:cubicBezTo>
                <a:cubicBezTo>
                  <a:pt x="374143" y="1121905"/>
                  <a:pt x="464631" y="1236734"/>
                  <a:pt x="442935" y="1213451"/>
                </a:cubicBezTo>
                <a:cubicBezTo>
                  <a:pt x="421239" y="1190168"/>
                  <a:pt x="314347" y="1107088"/>
                  <a:pt x="242910" y="988026"/>
                </a:cubicBezTo>
                <a:cubicBezTo>
                  <a:pt x="171473" y="868964"/>
                  <a:pt x="49764" y="574218"/>
                  <a:pt x="14310" y="499076"/>
                </a:cubicBezTo>
                <a:cubicBezTo>
                  <a:pt x="-21144" y="423934"/>
                  <a:pt x="19073" y="575805"/>
                  <a:pt x="30185" y="537176"/>
                </a:cubicBezTo>
                <a:cubicBezTo>
                  <a:pt x="41297" y="498547"/>
                  <a:pt x="70931" y="302226"/>
                  <a:pt x="80985" y="267301"/>
                </a:cubicBezTo>
                <a:cubicBezTo>
                  <a:pt x="91039" y="232376"/>
                  <a:pt x="75693" y="367313"/>
                  <a:pt x="90510" y="327626"/>
                </a:cubicBezTo>
                <a:cubicBezTo>
                  <a:pt x="105327" y="287939"/>
                  <a:pt x="178352" y="-15274"/>
                  <a:pt x="176235" y="60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6" name="フリーフォーム 1085">
            <a:extLst>
              <a:ext uri="{FF2B5EF4-FFF2-40B4-BE49-F238E27FC236}">
                <a16:creationId xmlns:a16="http://schemas.microsoft.com/office/drawing/2014/main" id="{94D7B2D7-08F2-1CD4-85ED-E521181096DB}"/>
              </a:ext>
            </a:extLst>
          </p:cNvPr>
          <p:cNvSpPr/>
          <p:nvPr/>
        </p:nvSpPr>
        <p:spPr>
          <a:xfrm>
            <a:off x="2704564" y="2469956"/>
            <a:ext cx="617138" cy="1213176"/>
          </a:xfrm>
          <a:custGeom>
            <a:avLst/>
            <a:gdLst>
              <a:gd name="connsiteX0" fmla="*/ 616486 w 617138"/>
              <a:gd name="connsiteY0" fmla="*/ 194 h 1213176"/>
              <a:gd name="connsiteX1" fmla="*/ 273586 w 617138"/>
              <a:gd name="connsiteY1" fmla="*/ 279594 h 1213176"/>
              <a:gd name="connsiteX2" fmla="*/ 133886 w 617138"/>
              <a:gd name="connsiteY2" fmla="*/ 549469 h 1213176"/>
              <a:gd name="connsiteX3" fmla="*/ 156111 w 617138"/>
              <a:gd name="connsiteY3" fmla="*/ 479619 h 1213176"/>
              <a:gd name="connsiteX4" fmla="*/ 67211 w 617138"/>
              <a:gd name="connsiteY4" fmla="*/ 641544 h 1213176"/>
              <a:gd name="connsiteX5" fmla="*/ 536 w 617138"/>
              <a:gd name="connsiteY5" fmla="*/ 816169 h 1213176"/>
              <a:gd name="connsiteX6" fmla="*/ 35461 w 617138"/>
              <a:gd name="connsiteY6" fmla="*/ 790769 h 1213176"/>
              <a:gd name="connsiteX7" fmla="*/ 29111 w 617138"/>
              <a:gd name="connsiteY7" fmla="*/ 1200344 h 1213176"/>
              <a:gd name="connsiteX8" fmla="*/ 19586 w 617138"/>
              <a:gd name="connsiteY8" fmla="*/ 1035244 h 1213176"/>
              <a:gd name="connsiteX9" fmla="*/ 152936 w 617138"/>
              <a:gd name="connsiteY9" fmla="*/ 304994 h 1213176"/>
              <a:gd name="connsiteX10" fmla="*/ 127536 w 617138"/>
              <a:gd name="connsiteY10" fmla="*/ 425644 h 1213176"/>
              <a:gd name="connsiteX11" fmla="*/ 457736 w 617138"/>
              <a:gd name="connsiteY11" fmla="*/ 44644 h 1213176"/>
              <a:gd name="connsiteX12" fmla="*/ 178336 w 617138"/>
              <a:gd name="connsiteY12" fmla="*/ 231969 h 1213176"/>
              <a:gd name="connsiteX13" fmla="*/ 616486 w 617138"/>
              <a:gd name="connsiteY13" fmla="*/ 194 h 12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7138" h="1213176">
                <a:moveTo>
                  <a:pt x="616486" y="194"/>
                </a:moveTo>
                <a:cubicBezTo>
                  <a:pt x="632361" y="8131"/>
                  <a:pt x="354019" y="188048"/>
                  <a:pt x="273586" y="279594"/>
                </a:cubicBezTo>
                <a:cubicBezTo>
                  <a:pt x="193153" y="371140"/>
                  <a:pt x="153465" y="516132"/>
                  <a:pt x="133886" y="549469"/>
                </a:cubicBezTo>
                <a:cubicBezTo>
                  <a:pt x="114307" y="582807"/>
                  <a:pt x="167223" y="464273"/>
                  <a:pt x="156111" y="479619"/>
                </a:cubicBezTo>
                <a:cubicBezTo>
                  <a:pt x="144999" y="494965"/>
                  <a:pt x="93140" y="585452"/>
                  <a:pt x="67211" y="641544"/>
                </a:cubicBezTo>
                <a:cubicBezTo>
                  <a:pt x="41282" y="697636"/>
                  <a:pt x="5828" y="791298"/>
                  <a:pt x="536" y="816169"/>
                </a:cubicBezTo>
                <a:cubicBezTo>
                  <a:pt x="-4756" y="841040"/>
                  <a:pt x="30698" y="726740"/>
                  <a:pt x="35461" y="790769"/>
                </a:cubicBezTo>
                <a:cubicBezTo>
                  <a:pt x="40224" y="854798"/>
                  <a:pt x="31757" y="1159598"/>
                  <a:pt x="29111" y="1200344"/>
                </a:cubicBezTo>
                <a:cubicBezTo>
                  <a:pt x="26465" y="1241090"/>
                  <a:pt x="-1051" y="1184469"/>
                  <a:pt x="19586" y="1035244"/>
                </a:cubicBezTo>
                <a:cubicBezTo>
                  <a:pt x="40223" y="886019"/>
                  <a:pt x="134944" y="406594"/>
                  <a:pt x="152936" y="304994"/>
                </a:cubicBezTo>
                <a:cubicBezTo>
                  <a:pt x="170928" y="203394"/>
                  <a:pt x="76736" y="469036"/>
                  <a:pt x="127536" y="425644"/>
                </a:cubicBezTo>
                <a:cubicBezTo>
                  <a:pt x="178336" y="382252"/>
                  <a:pt x="449269" y="76923"/>
                  <a:pt x="457736" y="44644"/>
                </a:cubicBezTo>
                <a:cubicBezTo>
                  <a:pt x="466203" y="12365"/>
                  <a:pt x="151348" y="234615"/>
                  <a:pt x="178336" y="231969"/>
                </a:cubicBezTo>
                <a:cubicBezTo>
                  <a:pt x="205323" y="229323"/>
                  <a:pt x="600611" y="-7743"/>
                  <a:pt x="616486" y="19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7" name="フリーフォーム 1086">
            <a:extLst>
              <a:ext uri="{FF2B5EF4-FFF2-40B4-BE49-F238E27FC236}">
                <a16:creationId xmlns:a16="http://schemas.microsoft.com/office/drawing/2014/main" id="{E9FF4C27-9E8A-A3C0-FB2F-7ABD4F8DFA7B}"/>
              </a:ext>
            </a:extLst>
          </p:cNvPr>
          <p:cNvSpPr/>
          <p:nvPr/>
        </p:nvSpPr>
        <p:spPr>
          <a:xfrm>
            <a:off x="3370946" y="2194240"/>
            <a:ext cx="366057" cy="1343408"/>
          </a:xfrm>
          <a:custGeom>
            <a:avLst/>
            <a:gdLst>
              <a:gd name="connsiteX0" fmla="*/ 115204 w 366057"/>
              <a:gd name="connsiteY0" fmla="*/ 34610 h 1343408"/>
              <a:gd name="connsiteX1" fmla="*/ 904 w 366057"/>
              <a:gd name="connsiteY1" fmla="*/ 507685 h 1343408"/>
              <a:gd name="connsiteX2" fmla="*/ 61229 w 366057"/>
              <a:gd name="connsiteY2" fmla="*/ 733110 h 1343408"/>
              <a:gd name="connsiteX3" fmla="*/ 51704 w 366057"/>
              <a:gd name="connsiteY3" fmla="*/ 720410 h 1343408"/>
              <a:gd name="connsiteX4" fmla="*/ 242204 w 366057"/>
              <a:gd name="connsiteY4" fmla="*/ 1142685 h 1343408"/>
              <a:gd name="connsiteX5" fmla="*/ 366029 w 366057"/>
              <a:gd name="connsiteY5" fmla="*/ 1342710 h 1343408"/>
              <a:gd name="connsiteX6" fmla="*/ 251729 w 366057"/>
              <a:gd name="connsiteY6" fmla="*/ 1190310 h 1343408"/>
              <a:gd name="connsiteX7" fmla="*/ 61229 w 366057"/>
              <a:gd name="connsiteY7" fmla="*/ 742635 h 1343408"/>
              <a:gd name="connsiteX8" fmla="*/ 112029 w 366057"/>
              <a:gd name="connsiteY8" fmla="*/ 279085 h 1343408"/>
              <a:gd name="connsiteX9" fmla="*/ 39004 w 366057"/>
              <a:gd name="connsiteY9" fmla="*/ 663260 h 1343408"/>
              <a:gd name="connsiteX10" fmla="*/ 39004 w 366057"/>
              <a:gd name="connsiteY10" fmla="*/ 583885 h 1343408"/>
              <a:gd name="connsiteX11" fmla="*/ 96154 w 366057"/>
              <a:gd name="connsiteY11" fmla="*/ 250510 h 1343408"/>
              <a:gd name="connsiteX12" fmla="*/ 10429 w 366057"/>
              <a:gd name="connsiteY12" fmla="*/ 498160 h 1343408"/>
              <a:gd name="connsiteX13" fmla="*/ 96154 w 366057"/>
              <a:gd name="connsiteY13" fmla="*/ 85410 h 1343408"/>
              <a:gd name="connsiteX14" fmla="*/ 115204 w 366057"/>
              <a:gd name="connsiteY14" fmla="*/ 34610 h 1343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6057" h="1343408">
                <a:moveTo>
                  <a:pt x="115204" y="34610"/>
                </a:moveTo>
                <a:cubicBezTo>
                  <a:pt x="99329" y="104989"/>
                  <a:pt x="9900" y="391268"/>
                  <a:pt x="904" y="507685"/>
                </a:cubicBezTo>
                <a:cubicBezTo>
                  <a:pt x="-8092" y="624102"/>
                  <a:pt x="52762" y="697656"/>
                  <a:pt x="61229" y="733110"/>
                </a:cubicBezTo>
                <a:cubicBezTo>
                  <a:pt x="69696" y="768564"/>
                  <a:pt x="21542" y="652148"/>
                  <a:pt x="51704" y="720410"/>
                </a:cubicBezTo>
                <a:cubicBezTo>
                  <a:pt x="81866" y="788672"/>
                  <a:pt x="189817" y="1038968"/>
                  <a:pt x="242204" y="1142685"/>
                </a:cubicBezTo>
                <a:cubicBezTo>
                  <a:pt x="294591" y="1246402"/>
                  <a:pt x="364441" y="1334772"/>
                  <a:pt x="366029" y="1342710"/>
                </a:cubicBezTo>
                <a:cubicBezTo>
                  <a:pt x="367617" y="1350648"/>
                  <a:pt x="302529" y="1290323"/>
                  <a:pt x="251729" y="1190310"/>
                </a:cubicBezTo>
                <a:cubicBezTo>
                  <a:pt x="200929" y="1090297"/>
                  <a:pt x="84512" y="894506"/>
                  <a:pt x="61229" y="742635"/>
                </a:cubicBezTo>
                <a:cubicBezTo>
                  <a:pt x="37946" y="590764"/>
                  <a:pt x="115733" y="292314"/>
                  <a:pt x="112029" y="279085"/>
                </a:cubicBezTo>
                <a:cubicBezTo>
                  <a:pt x="108325" y="265856"/>
                  <a:pt x="51175" y="612460"/>
                  <a:pt x="39004" y="663260"/>
                </a:cubicBezTo>
                <a:cubicBezTo>
                  <a:pt x="26833" y="714060"/>
                  <a:pt x="29479" y="652677"/>
                  <a:pt x="39004" y="583885"/>
                </a:cubicBezTo>
                <a:cubicBezTo>
                  <a:pt x="48529" y="515093"/>
                  <a:pt x="100917" y="264798"/>
                  <a:pt x="96154" y="250510"/>
                </a:cubicBezTo>
                <a:cubicBezTo>
                  <a:pt x="91391" y="236222"/>
                  <a:pt x="10429" y="525677"/>
                  <a:pt x="10429" y="498160"/>
                </a:cubicBezTo>
                <a:cubicBezTo>
                  <a:pt x="10429" y="470643"/>
                  <a:pt x="79221" y="159493"/>
                  <a:pt x="96154" y="85410"/>
                </a:cubicBezTo>
                <a:cubicBezTo>
                  <a:pt x="113087" y="11327"/>
                  <a:pt x="131079" y="-35769"/>
                  <a:pt x="115204" y="3461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8" name="フリーフォーム 1087">
            <a:extLst>
              <a:ext uri="{FF2B5EF4-FFF2-40B4-BE49-F238E27FC236}">
                <a16:creationId xmlns:a16="http://schemas.microsoft.com/office/drawing/2014/main" id="{C0085AF5-28C3-4850-CC6C-B66870E66D4F}"/>
              </a:ext>
            </a:extLst>
          </p:cNvPr>
          <p:cNvSpPr/>
          <p:nvPr/>
        </p:nvSpPr>
        <p:spPr>
          <a:xfrm>
            <a:off x="3371663" y="4330526"/>
            <a:ext cx="498789" cy="144548"/>
          </a:xfrm>
          <a:custGeom>
            <a:avLst/>
            <a:gdLst>
              <a:gd name="connsiteX0" fmla="*/ 187 w 498789"/>
              <a:gd name="connsiteY0" fmla="*/ 89074 h 144548"/>
              <a:gd name="connsiteX1" fmla="*/ 139887 w 498789"/>
              <a:gd name="connsiteY1" fmla="*/ 95424 h 144548"/>
              <a:gd name="connsiteX2" fmla="*/ 219262 w 498789"/>
              <a:gd name="connsiteY2" fmla="*/ 143049 h 144548"/>
              <a:gd name="connsiteX3" fmla="*/ 203387 w 498789"/>
              <a:gd name="connsiteY3" fmla="*/ 127174 h 144548"/>
              <a:gd name="connsiteX4" fmla="*/ 276412 w 498789"/>
              <a:gd name="connsiteY4" fmla="*/ 73199 h 144548"/>
              <a:gd name="connsiteX5" fmla="*/ 371662 w 498789"/>
              <a:gd name="connsiteY5" fmla="*/ 66849 h 144548"/>
              <a:gd name="connsiteX6" fmla="*/ 419287 w 498789"/>
              <a:gd name="connsiteY6" fmla="*/ 54149 h 144548"/>
              <a:gd name="connsiteX7" fmla="*/ 498662 w 498789"/>
              <a:gd name="connsiteY7" fmla="*/ 174 h 144548"/>
              <a:gd name="connsiteX8" fmla="*/ 431987 w 498789"/>
              <a:gd name="connsiteY8" fmla="*/ 38274 h 144548"/>
              <a:gd name="connsiteX9" fmla="*/ 231962 w 498789"/>
              <a:gd name="connsiteY9" fmla="*/ 76374 h 144548"/>
              <a:gd name="connsiteX10" fmla="*/ 222437 w 498789"/>
              <a:gd name="connsiteY10" fmla="*/ 114474 h 144548"/>
              <a:gd name="connsiteX11" fmla="*/ 171637 w 498789"/>
              <a:gd name="connsiteY11" fmla="*/ 98599 h 144548"/>
              <a:gd name="connsiteX12" fmla="*/ 187 w 498789"/>
              <a:gd name="connsiteY12" fmla="*/ 89074 h 144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8789" h="144548">
                <a:moveTo>
                  <a:pt x="187" y="89074"/>
                </a:moveTo>
                <a:cubicBezTo>
                  <a:pt x="-5105" y="88545"/>
                  <a:pt x="103375" y="86428"/>
                  <a:pt x="139887" y="95424"/>
                </a:cubicBezTo>
                <a:cubicBezTo>
                  <a:pt x="176399" y="104420"/>
                  <a:pt x="219262" y="143049"/>
                  <a:pt x="219262" y="143049"/>
                </a:cubicBezTo>
                <a:cubicBezTo>
                  <a:pt x="229845" y="148341"/>
                  <a:pt x="193862" y="138816"/>
                  <a:pt x="203387" y="127174"/>
                </a:cubicBezTo>
                <a:cubicBezTo>
                  <a:pt x="212912" y="115532"/>
                  <a:pt x="248366" y="83253"/>
                  <a:pt x="276412" y="73199"/>
                </a:cubicBezTo>
                <a:cubicBezTo>
                  <a:pt x="304458" y="63145"/>
                  <a:pt x="347850" y="70024"/>
                  <a:pt x="371662" y="66849"/>
                </a:cubicBezTo>
                <a:cubicBezTo>
                  <a:pt x="395475" y="63674"/>
                  <a:pt x="398120" y="65261"/>
                  <a:pt x="419287" y="54149"/>
                </a:cubicBezTo>
                <a:cubicBezTo>
                  <a:pt x="440454" y="43036"/>
                  <a:pt x="496545" y="2820"/>
                  <a:pt x="498662" y="174"/>
                </a:cubicBezTo>
                <a:cubicBezTo>
                  <a:pt x="500779" y="-2472"/>
                  <a:pt x="476437" y="25574"/>
                  <a:pt x="431987" y="38274"/>
                </a:cubicBezTo>
                <a:cubicBezTo>
                  <a:pt x="387537" y="50974"/>
                  <a:pt x="266887" y="63674"/>
                  <a:pt x="231962" y="76374"/>
                </a:cubicBezTo>
                <a:cubicBezTo>
                  <a:pt x="197037" y="89074"/>
                  <a:pt x="232491" y="110770"/>
                  <a:pt x="222437" y="114474"/>
                </a:cubicBezTo>
                <a:cubicBezTo>
                  <a:pt x="212383" y="118178"/>
                  <a:pt x="209208" y="98599"/>
                  <a:pt x="171637" y="98599"/>
                </a:cubicBezTo>
                <a:cubicBezTo>
                  <a:pt x="134066" y="98599"/>
                  <a:pt x="5479" y="89603"/>
                  <a:pt x="187" y="8907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9" name="フリーフォーム 1088">
            <a:extLst>
              <a:ext uri="{FF2B5EF4-FFF2-40B4-BE49-F238E27FC236}">
                <a16:creationId xmlns:a16="http://schemas.microsoft.com/office/drawing/2014/main" id="{375B174F-6753-D08D-1FAC-387BF2A10923}"/>
              </a:ext>
            </a:extLst>
          </p:cNvPr>
          <p:cNvSpPr/>
          <p:nvPr/>
        </p:nvSpPr>
        <p:spPr>
          <a:xfrm>
            <a:off x="3432009" y="4324035"/>
            <a:ext cx="95783" cy="45453"/>
          </a:xfrm>
          <a:custGeom>
            <a:avLst/>
            <a:gdLst>
              <a:gd name="connsiteX0" fmla="*/ 166 w 95783"/>
              <a:gd name="connsiteY0" fmla="*/ 315 h 45453"/>
              <a:gd name="connsiteX1" fmla="*/ 92241 w 95783"/>
              <a:gd name="connsiteY1" fmla="*/ 44765 h 45453"/>
              <a:gd name="connsiteX2" fmla="*/ 70016 w 95783"/>
              <a:gd name="connsiteY2" fmla="*/ 25715 h 45453"/>
              <a:gd name="connsiteX3" fmla="*/ 166 w 95783"/>
              <a:gd name="connsiteY3" fmla="*/ 315 h 45453"/>
            </a:gdLst>
            <a:ahLst/>
            <a:cxnLst>
              <a:cxn ang="0">
                <a:pos x="connsiteX0" y="connsiteY0"/>
              </a:cxn>
              <a:cxn ang="0">
                <a:pos x="connsiteX1" y="connsiteY1"/>
              </a:cxn>
              <a:cxn ang="0">
                <a:pos x="connsiteX2" y="connsiteY2"/>
              </a:cxn>
              <a:cxn ang="0">
                <a:pos x="connsiteX3" y="connsiteY3"/>
              </a:cxn>
            </a:cxnLst>
            <a:rect l="l" t="t" r="r" b="b"/>
            <a:pathLst>
              <a:path w="95783" h="45453">
                <a:moveTo>
                  <a:pt x="166" y="315"/>
                </a:moveTo>
                <a:cubicBezTo>
                  <a:pt x="3870" y="3490"/>
                  <a:pt x="92241" y="44765"/>
                  <a:pt x="92241" y="44765"/>
                </a:cubicBezTo>
                <a:cubicBezTo>
                  <a:pt x="103883" y="48998"/>
                  <a:pt x="84304" y="32594"/>
                  <a:pt x="70016" y="25715"/>
                </a:cubicBezTo>
                <a:cubicBezTo>
                  <a:pt x="55729" y="18836"/>
                  <a:pt x="-3538" y="-2860"/>
                  <a:pt x="166" y="3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0" name="フリーフォーム 1089">
            <a:extLst>
              <a:ext uri="{FF2B5EF4-FFF2-40B4-BE49-F238E27FC236}">
                <a16:creationId xmlns:a16="http://schemas.microsoft.com/office/drawing/2014/main" id="{BC33F64C-9849-5BF6-B94D-86DB83E5B720}"/>
              </a:ext>
            </a:extLst>
          </p:cNvPr>
          <p:cNvSpPr/>
          <p:nvPr/>
        </p:nvSpPr>
        <p:spPr>
          <a:xfrm>
            <a:off x="3651083" y="4305287"/>
            <a:ext cx="105263" cy="19224"/>
          </a:xfrm>
          <a:custGeom>
            <a:avLst/>
            <a:gdLst>
              <a:gd name="connsiteX0" fmla="*/ 167 w 105263"/>
              <a:gd name="connsiteY0" fmla="*/ 19063 h 19224"/>
              <a:gd name="connsiteX1" fmla="*/ 57317 w 105263"/>
              <a:gd name="connsiteY1" fmla="*/ 13 h 19224"/>
              <a:gd name="connsiteX2" fmla="*/ 104942 w 105263"/>
              <a:gd name="connsiteY2" fmla="*/ 15888 h 19224"/>
              <a:gd name="connsiteX3" fmla="*/ 76367 w 105263"/>
              <a:gd name="connsiteY3" fmla="*/ 9538 h 19224"/>
              <a:gd name="connsiteX4" fmla="*/ 167 w 105263"/>
              <a:gd name="connsiteY4" fmla="*/ 19063 h 19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263" h="19224">
                <a:moveTo>
                  <a:pt x="167" y="19063"/>
                </a:moveTo>
                <a:cubicBezTo>
                  <a:pt x="-3008" y="17476"/>
                  <a:pt x="39855" y="542"/>
                  <a:pt x="57317" y="13"/>
                </a:cubicBezTo>
                <a:cubicBezTo>
                  <a:pt x="74779" y="-516"/>
                  <a:pt x="101767" y="14301"/>
                  <a:pt x="104942" y="15888"/>
                </a:cubicBezTo>
                <a:cubicBezTo>
                  <a:pt x="108117" y="17475"/>
                  <a:pt x="86950" y="9009"/>
                  <a:pt x="76367" y="9538"/>
                </a:cubicBezTo>
                <a:cubicBezTo>
                  <a:pt x="65784" y="10067"/>
                  <a:pt x="3342" y="20650"/>
                  <a:pt x="167" y="1906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1" name="フリーフォーム 1090">
            <a:extLst>
              <a:ext uri="{FF2B5EF4-FFF2-40B4-BE49-F238E27FC236}">
                <a16:creationId xmlns:a16="http://schemas.microsoft.com/office/drawing/2014/main" id="{DD8A2AED-5181-A752-D2AD-D70686A9E0BD}"/>
              </a:ext>
            </a:extLst>
          </p:cNvPr>
          <p:cNvSpPr/>
          <p:nvPr/>
        </p:nvSpPr>
        <p:spPr>
          <a:xfrm>
            <a:off x="3590667" y="2247357"/>
            <a:ext cx="295300" cy="1369160"/>
          </a:xfrm>
          <a:custGeom>
            <a:avLst/>
            <a:gdLst>
              <a:gd name="connsiteX0" fmla="*/ 258 w 295300"/>
              <a:gd name="connsiteY0" fmla="*/ 6893 h 1369160"/>
              <a:gd name="connsiteX1" fmla="*/ 95508 w 295300"/>
              <a:gd name="connsiteY1" fmla="*/ 695868 h 1369160"/>
              <a:gd name="connsiteX2" fmla="*/ 82808 w 295300"/>
              <a:gd name="connsiteY2" fmla="*/ 537118 h 1369160"/>
              <a:gd name="connsiteX3" fmla="*/ 200283 w 295300"/>
              <a:gd name="connsiteY3" fmla="*/ 1054643 h 1369160"/>
              <a:gd name="connsiteX4" fmla="*/ 139958 w 295300"/>
              <a:gd name="connsiteY4" fmla="*/ 991143 h 1369160"/>
              <a:gd name="connsiteX5" fmla="*/ 286008 w 295300"/>
              <a:gd name="connsiteY5" fmla="*/ 1340393 h 1369160"/>
              <a:gd name="connsiteX6" fmla="*/ 251083 w 295300"/>
              <a:gd name="connsiteY6" fmla="*/ 1254668 h 1369160"/>
              <a:gd name="connsiteX7" fmla="*/ 12958 w 295300"/>
              <a:gd name="connsiteY7" fmla="*/ 508543 h 1369160"/>
              <a:gd name="connsiteX8" fmla="*/ 66933 w 295300"/>
              <a:gd name="connsiteY8" fmla="*/ 676818 h 1369160"/>
              <a:gd name="connsiteX9" fmla="*/ 66933 w 295300"/>
              <a:gd name="connsiteY9" fmla="*/ 171993 h 1369160"/>
              <a:gd name="connsiteX10" fmla="*/ 66933 w 295300"/>
              <a:gd name="connsiteY10" fmla="*/ 330743 h 1369160"/>
              <a:gd name="connsiteX11" fmla="*/ 258 w 295300"/>
              <a:gd name="connsiteY11" fmla="*/ 6893 h 1369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5300" h="1369160">
                <a:moveTo>
                  <a:pt x="258" y="6893"/>
                </a:moveTo>
                <a:cubicBezTo>
                  <a:pt x="5020" y="67747"/>
                  <a:pt x="81750" y="607497"/>
                  <a:pt x="95508" y="695868"/>
                </a:cubicBezTo>
                <a:cubicBezTo>
                  <a:pt x="109266" y="784239"/>
                  <a:pt x="65346" y="477322"/>
                  <a:pt x="82808" y="537118"/>
                </a:cubicBezTo>
                <a:cubicBezTo>
                  <a:pt x="100270" y="596914"/>
                  <a:pt x="190758" y="978972"/>
                  <a:pt x="200283" y="1054643"/>
                </a:cubicBezTo>
                <a:cubicBezTo>
                  <a:pt x="209808" y="1130314"/>
                  <a:pt x="125671" y="943518"/>
                  <a:pt x="139958" y="991143"/>
                </a:cubicBezTo>
                <a:cubicBezTo>
                  <a:pt x="154245" y="1038768"/>
                  <a:pt x="267487" y="1296472"/>
                  <a:pt x="286008" y="1340393"/>
                </a:cubicBezTo>
                <a:cubicBezTo>
                  <a:pt x="304529" y="1384314"/>
                  <a:pt x="296591" y="1393310"/>
                  <a:pt x="251083" y="1254668"/>
                </a:cubicBezTo>
                <a:cubicBezTo>
                  <a:pt x="205575" y="1116026"/>
                  <a:pt x="43650" y="604851"/>
                  <a:pt x="12958" y="508543"/>
                </a:cubicBezTo>
                <a:cubicBezTo>
                  <a:pt x="-17734" y="412235"/>
                  <a:pt x="57937" y="732910"/>
                  <a:pt x="66933" y="676818"/>
                </a:cubicBezTo>
                <a:cubicBezTo>
                  <a:pt x="75929" y="620726"/>
                  <a:pt x="66933" y="171993"/>
                  <a:pt x="66933" y="171993"/>
                </a:cubicBezTo>
                <a:cubicBezTo>
                  <a:pt x="66933" y="114314"/>
                  <a:pt x="75929" y="354026"/>
                  <a:pt x="66933" y="330743"/>
                </a:cubicBezTo>
                <a:cubicBezTo>
                  <a:pt x="57937" y="307460"/>
                  <a:pt x="-4504" y="-53961"/>
                  <a:pt x="258" y="68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2" name="フリーフォーム 1091">
            <a:extLst>
              <a:ext uri="{FF2B5EF4-FFF2-40B4-BE49-F238E27FC236}">
                <a16:creationId xmlns:a16="http://schemas.microsoft.com/office/drawing/2014/main" id="{07FE8D3E-2B97-1342-47D0-6BE03DF7E217}"/>
              </a:ext>
            </a:extLst>
          </p:cNvPr>
          <p:cNvSpPr/>
          <p:nvPr/>
        </p:nvSpPr>
        <p:spPr>
          <a:xfrm>
            <a:off x="3492338" y="2256944"/>
            <a:ext cx="382236" cy="1357569"/>
          </a:xfrm>
          <a:custGeom>
            <a:avLst/>
            <a:gdLst>
              <a:gd name="connsiteX0" fmla="*/ 95412 w 382236"/>
              <a:gd name="connsiteY0" fmla="*/ 481 h 1357569"/>
              <a:gd name="connsiteX1" fmla="*/ 31912 w 382236"/>
              <a:gd name="connsiteY1" fmla="*/ 381481 h 1357569"/>
              <a:gd name="connsiteX2" fmla="*/ 130337 w 382236"/>
              <a:gd name="connsiteY2" fmla="*/ 822806 h 1357569"/>
              <a:gd name="connsiteX3" fmla="*/ 98587 w 382236"/>
              <a:gd name="connsiteY3" fmla="*/ 772006 h 1357569"/>
              <a:gd name="connsiteX4" fmla="*/ 158912 w 382236"/>
              <a:gd name="connsiteY4" fmla="*/ 1067281 h 1357569"/>
              <a:gd name="connsiteX5" fmla="*/ 171612 w 382236"/>
              <a:gd name="connsiteY5" fmla="*/ 1032356 h 1357569"/>
              <a:gd name="connsiteX6" fmla="*/ 371637 w 382236"/>
              <a:gd name="connsiteY6" fmla="*/ 1343506 h 1357569"/>
              <a:gd name="connsiteX7" fmla="*/ 336712 w 382236"/>
              <a:gd name="connsiteY7" fmla="*/ 1280006 h 1357569"/>
              <a:gd name="connsiteX8" fmla="*/ 184312 w 382236"/>
              <a:gd name="connsiteY8" fmla="*/ 1064106 h 1357569"/>
              <a:gd name="connsiteX9" fmla="*/ 3337 w 382236"/>
              <a:gd name="connsiteY9" fmla="*/ 606906 h 1357569"/>
              <a:gd name="connsiteX10" fmla="*/ 66837 w 382236"/>
              <a:gd name="connsiteY10" fmla="*/ 679931 h 1357569"/>
              <a:gd name="connsiteX11" fmla="*/ 66837 w 382236"/>
              <a:gd name="connsiteY11" fmla="*/ 283056 h 1357569"/>
              <a:gd name="connsiteX12" fmla="*/ 162 w 382236"/>
              <a:gd name="connsiteY12" fmla="*/ 444981 h 1357569"/>
              <a:gd name="connsiteX13" fmla="*/ 57312 w 382236"/>
              <a:gd name="connsiteY13" fmla="*/ 178281 h 1357569"/>
              <a:gd name="connsiteX14" fmla="*/ 12862 w 382236"/>
              <a:gd name="connsiteY14" fmla="*/ 298931 h 1357569"/>
              <a:gd name="connsiteX15" fmla="*/ 95412 w 382236"/>
              <a:gd name="connsiteY15" fmla="*/ 481 h 1357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2236" h="1357569">
                <a:moveTo>
                  <a:pt x="95412" y="481"/>
                </a:moveTo>
                <a:cubicBezTo>
                  <a:pt x="98587" y="14239"/>
                  <a:pt x="26091" y="244427"/>
                  <a:pt x="31912" y="381481"/>
                </a:cubicBezTo>
                <a:cubicBezTo>
                  <a:pt x="37733" y="518535"/>
                  <a:pt x="119224" y="757718"/>
                  <a:pt x="130337" y="822806"/>
                </a:cubicBezTo>
                <a:cubicBezTo>
                  <a:pt x="141450" y="887894"/>
                  <a:pt x="93825" y="731260"/>
                  <a:pt x="98587" y="772006"/>
                </a:cubicBezTo>
                <a:cubicBezTo>
                  <a:pt x="103349" y="812752"/>
                  <a:pt x="146741" y="1023889"/>
                  <a:pt x="158912" y="1067281"/>
                </a:cubicBezTo>
                <a:cubicBezTo>
                  <a:pt x="171083" y="1110673"/>
                  <a:pt x="136158" y="986319"/>
                  <a:pt x="171612" y="1032356"/>
                </a:cubicBezTo>
                <a:cubicBezTo>
                  <a:pt x="207066" y="1078393"/>
                  <a:pt x="344120" y="1302231"/>
                  <a:pt x="371637" y="1343506"/>
                </a:cubicBezTo>
                <a:cubicBezTo>
                  <a:pt x="399154" y="1384781"/>
                  <a:pt x="367933" y="1326573"/>
                  <a:pt x="336712" y="1280006"/>
                </a:cubicBezTo>
                <a:cubicBezTo>
                  <a:pt x="305491" y="1233439"/>
                  <a:pt x="239875" y="1176289"/>
                  <a:pt x="184312" y="1064106"/>
                </a:cubicBezTo>
                <a:cubicBezTo>
                  <a:pt x="128750" y="951923"/>
                  <a:pt x="22916" y="670935"/>
                  <a:pt x="3337" y="606906"/>
                </a:cubicBezTo>
                <a:cubicBezTo>
                  <a:pt x="-16242" y="542877"/>
                  <a:pt x="56254" y="733906"/>
                  <a:pt x="66837" y="679931"/>
                </a:cubicBezTo>
                <a:cubicBezTo>
                  <a:pt x="77420" y="625956"/>
                  <a:pt x="77949" y="322214"/>
                  <a:pt x="66837" y="283056"/>
                </a:cubicBezTo>
                <a:cubicBezTo>
                  <a:pt x="55724" y="243898"/>
                  <a:pt x="1749" y="462443"/>
                  <a:pt x="162" y="444981"/>
                </a:cubicBezTo>
                <a:cubicBezTo>
                  <a:pt x="-1425" y="427519"/>
                  <a:pt x="55195" y="202623"/>
                  <a:pt x="57312" y="178281"/>
                </a:cubicBezTo>
                <a:cubicBezTo>
                  <a:pt x="59429" y="153939"/>
                  <a:pt x="8629" y="325919"/>
                  <a:pt x="12862" y="298931"/>
                </a:cubicBezTo>
                <a:cubicBezTo>
                  <a:pt x="17095" y="271944"/>
                  <a:pt x="92237" y="-13277"/>
                  <a:pt x="95412" y="48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3" name="フリーフォーム 1092">
            <a:extLst>
              <a:ext uri="{FF2B5EF4-FFF2-40B4-BE49-F238E27FC236}">
                <a16:creationId xmlns:a16="http://schemas.microsoft.com/office/drawing/2014/main" id="{F77C6EFC-4402-CD34-503C-03E63D6D0371}"/>
              </a:ext>
            </a:extLst>
          </p:cNvPr>
          <p:cNvSpPr/>
          <p:nvPr/>
        </p:nvSpPr>
        <p:spPr>
          <a:xfrm>
            <a:off x="3692718" y="2355731"/>
            <a:ext cx="790382" cy="1244719"/>
          </a:xfrm>
          <a:custGeom>
            <a:avLst/>
            <a:gdLst>
              <a:gd name="connsiteX0" fmla="*/ 15682 w 790382"/>
              <a:gd name="connsiteY0" fmla="*/ 119 h 1244719"/>
              <a:gd name="connsiteX1" fmla="*/ 6157 w 790382"/>
              <a:gd name="connsiteY1" fmla="*/ 257294 h 1244719"/>
              <a:gd name="connsiteX2" fmla="*/ 2982 w 790382"/>
              <a:gd name="connsiteY2" fmla="*/ 323969 h 1244719"/>
              <a:gd name="connsiteX3" fmla="*/ 50607 w 790382"/>
              <a:gd name="connsiteY3" fmla="*/ 254119 h 1244719"/>
              <a:gd name="connsiteX4" fmla="*/ 136332 w 790382"/>
              <a:gd name="connsiteY4" fmla="*/ 543044 h 1244719"/>
              <a:gd name="connsiteX5" fmla="*/ 336357 w 790382"/>
              <a:gd name="connsiteY5" fmla="*/ 927219 h 1244719"/>
              <a:gd name="connsiteX6" fmla="*/ 317307 w 790382"/>
              <a:gd name="connsiteY6" fmla="*/ 879594 h 1244719"/>
              <a:gd name="connsiteX7" fmla="*/ 568132 w 790382"/>
              <a:gd name="connsiteY7" fmla="*/ 1117719 h 1244719"/>
              <a:gd name="connsiteX8" fmla="*/ 526857 w 790382"/>
              <a:gd name="connsiteY8" fmla="*/ 1085969 h 1244719"/>
              <a:gd name="connsiteX9" fmla="*/ 790382 w 790382"/>
              <a:gd name="connsiteY9" fmla="*/ 1244719 h 1244719"/>
              <a:gd name="connsiteX10" fmla="*/ 774507 w 790382"/>
              <a:gd name="connsiteY10" fmla="*/ 1235194 h 1244719"/>
              <a:gd name="connsiteX11" fmla="*/ 574482 w 790382"/>
              <a:gd name="connsiteY11" fmla="*/ 1120894 h 1244719"/>
              <a:gd name="connsiteX12" fmla="*/ 380807 w 790382"/>
              <a:gd name="connsiteY12" fmla="*/ 981194 h 1244719"/>
              <a:gd name="connsiteX13" fmla="*/ 285557 w 790382"/>
              <a:gd name="connsiteY13" fmla="*/ 781169 h 1244719"/>
              <a:gd name="connsiteX14" fmla="*/ 123632 w 790382"/>
              <a:gd name="connsiteY14" fmla="*/ 216019 h 1244719"/>
              <a:gd name="connsiteX15" fmla="*/ 199832 w 790382"/>
              <a:gd name="connsiteY15" fmla="*/ 619244 h 1244719"/>
              <a:gd name="connsiteX16" fmla="*/ 91882 w 790382"/>
              <a:gd name="connsiteY16" fmla="*/ 390644 h 1244719"/>
              <a:gd name="connsiteX17" fmla="*/ 34732 w 790382"/>
              <a:gd name="connsiteY17" fmla="*/ 292219 h 1244719"/>
              <a:gd name="connsiteX18" fmla="*/ 15682 w 790382"/>
              <a:gd name="connsiteY18" fmla="*/ 119 h 1244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0382" h="1244719">
                <a:moveTo>
                  <a:pt x="15682" y="119"/>
                </a:moveTo>
                <a:cubicBezTo>
                  <a:pt x="10920" y="-5702"/>
                  <a:pt x="8274" y="203319"/>
                  <a:pt x="6157" y="257294"/>
                </a:cubicBezTo>
                <a:cubicBezTo>
                  <a:pt x="4040" y="311269"/>
                  <a:pt x="-4426" y="324498"/>
                  <a:pt x="2982" y="323969"/>
                </a:cubicBezTo>
                <a:cubicBezTo>
                  <a:pt x="10390" y="323440"/>
                  <a:pt x="28382" y="217607"/>
                  <a:pt x="50607" y="254119"/>
                </a:cubicBezTo>
                <a:cubicBezTo>
                  <a:pt x="72832" y="290631"/>
                  <a:pt x="88707" y="430861"/>
                  <a:pt x="136332" y="543044"/>
                </a:cubicBezTo>
                <a:cubicBezTo>
                  <a:pt x="183957" y="655227"/>
                  <a:pt x="306195" y="871127"/>
                  <a:pt x="336357" y="927219"/>
                </a:cubicBezTo>
                <a:cubicBezTo>
                  <a:pt x="366520" y="983311"/>
                  <a:pt x="278678" y="847844"/>
                  <a:pt x="317307" y="879594"/>
                </a:cubicBezTo>
                <a:cubicBezTo>
                  <a:pt x="355936" y="911344"/>
                  <a:pt x="533207" y="1083323"/>
                  <a:pt x="568132" y="1117719"/>
                </a:cubicBezTo>
                <a:cubicBezTo>
                  <a:pt x="603057" y="1152115"/>
                  <a:pt x="489815" y="1064802"/>
                  <a:pt x="526857" y="1085969"/>
                </a:cubicBezTo>
                <a:cubicBezTo>
                  <a:pt x="563899" y="1107136"/>
                  <a:pt x="790382" y="1244719"/>
                  <a:pt x="790382" y="1244719"/>
                </a:cubicBezTo>
                <a:lnTo>
                  <a:pt x="774507" y="1235194"/>
                </a:lnTo>
                <a:cubicBezTo>
                  <a:pt x="738524" y="1214557"/>
                  <a:pt x="640099" y="1163227"/>
                  <a:pt x="574482" y="1120894"/>
                </a:cubicBezTo>
                <a:cubicBezTo>
                  <a:pt x="508865" y="1078561"/>
                  <a:pt x="428961" y="1037815"/>
                  <a:pt x="380807" y="981194"/>
                </a:cubicBezTo>
                <a:cubicBezTo>
                  <a:pt x="332653" y="924573"/>
                  <a:pt x="328419" y="908698"/>
                  <a:pt x="285557" y="781169"/>
                </a:cubicBezTo>
                <a:cubicBezTo>
                  <a:pt x="242695" y="653640"/>
                  <a:pt x="137920" y="243007"/>
                  <a:pt x="123632" y="216019"/>
                </a:cubicBezTo>
                <a:cubicBezTo>
                  <a:pt x="109345" y="189032"/>
                  <a:pt x="205124" y="590140"/>
                  <a:pt x="199832" y="619244"/>
                </a:cubicBezTo>
                <a:cubicBezTo>
                  <a:pt x="194540" y="648348"/>
                  <a:pt x="119399" y="445148"/>
                  <a:pt x="91882" y="390644"/>
                </a:cubicBezTo>
                <a:cubicBezTo>
                  <a:pt x="64365" y="336140"/>
                  <a:pt x="50607" y="352544"/>
                  <a:pt x="34732" y="292219"/>
                </a:cubicBezTo>
                <a:cubicBezTo>
                  <a:pt x="18857" y="231894"/>
                  <a:pt x="20444" y="5940"/>
                  <a:pt x="15682" y="1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4" name="フリーフォーム 1093">
            <a:extLst>
              <a:ext uri="{FF2B5EF4-FFF2-40B4-BE49-F238E27FC236}">
                <a16:creationId xmlns:a16="http://schemas.microsoft.com/office/drawing/2014/main" id="{014D2208-77E0-66D3-A1AA-D896817CDCDF}"/>
              </a:ext>
            </a:extLst>
          </p:cNvPr>
          <p:cNvSpPr/>
          <p:nvPr/>
        </p:nvSpPr>
        <p:spPr>
          <a:xfrm>
            <a:off x="3849578" y="2329740"/>
            <a:ext cx="644132" cy="1224451"/>
          </a:xfrm>
          <a:custGeom>
            <a:avLst/>
            <a:gdLst>
              <a:gd name="connsiteX0" fmla="*/ 11222 w 644132"/>
              <a:gd name="connsiteY0" fmla="*/ 710 h 1224451"/>
              <a:gd name="connsiteX1" fmla="*/ 30272 w 644132"/>
              <a:gd name="connsiteY1" fmla="*/ 254710 h 1224451"/>
              <a:gd name="connsiteX2" fmla="*/ 128697 w 644132"/>
              <a:gd name="connsiteY2" fmla="*/ 556335 h 1224451"/>
              <a:gd name="connsiteX3" fmla="*/ 119172 w 644132"/>
              <a:gd name="connsiteY3" fmla="*/ 518235 h 1224451"/>
              <a:gd name="connsiteX4" fmla="*/ 220772 w 644132"/>
              <a:gd name="connsiteY4" fmla="*/ 823035 h 1224451"/>
              <a:gd name="connsiteX5" fmla="*/ 382697 w 644132"/>
              <a:gd name="connsiteY5" fmla="*/ 1054810 h 1224451"/>
              <a:gd name="connsiteX6" fmla="*/ 335072 w 644132"/>
              <a:gd name="connsiteY6" fmla="*/ 1032585 h 1224451"/>
              <a:gd name="connsiteX7" fmla="*/ 643047 w 644132"/>
              <a:gd name="connsiteY7" fmla="*/ 1223085 h 1224451"/>
              <a:gd name="connsiteX8" fmla="*/ 430322 w 644132"/>
              <a:gd name="connsiteY8" fmla="*/ 1111960 h 1224451"/>
              <a:gd name="connsiteX9" fmla="*/ 246172 w 644132"/>
              <a:gd name="connsiteY9" fmla="*/ 994485 h 1224451"/>
              <a:gd name="connsiteX10" fmla="*/ 8047 w 644132"/>
              <a:gd name="connsiteY10" fmla="*/ 349960 h 1224451"/>
              <a:gd name="connsiteX11" fmla="*/ 52497 w 644132"/>
              <a:gd name="connsiteY11" fmla="*/ 480135 h 1224451"/>
              <a:gd name="connsiteX12" fmla="*/ 17572 w 644132"/>
              <a:gd name="connsiteY12" fmla="*/ 216610 h 1224451"/>
              <a:gd name="connsiteX13" fmla="*/ 14397 w 644132"/>
              <a:gd name="connsiteY13" fmla="*/ 334085 h 1224451"/>
              <a:gd name="connsiteX14" fmla="*/ 11222 w 644132"/>
              <a:gd name="connsiteY14" fmla="*/ 710 h 1224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4132" h="1224451">
                <a:moveTo>
                  <a:pt x="11222" y="710"/>
                </a:moveTo>
                <a:cubicBezTo>
                  <a:pt x="13868" y="-12519"/>
                  <a:pt x="10693" y="162106"/>
                  <a:pt x="30272" y="254710"/>
                </a:cubicBezTo>
                <a:cubicBezTo>
                  <a:pt x="49851" y="347314"/>
                  <a:pt x="113880" y="512414"/>
                  <a:pt x="128697" y="556335"/>
                </a:cubicBezTo>
                <a:cubicBezTo>
                  <a:pt x="143514" y="600256"/>
                  <a:pt x="103826" y="473785"/>
                  <a:pt x="119172" y="518235"/>
                </a:cubicBezTo>
                <a:cubicBezTo>
                  <a:pt x="134518" y="562685"/>
                  <a:pt x="176851" y="733606"/>
                  <a:pt x="220772" y="823035"/>
                </a:cubicBezTo>
                <a:cubicBezTo>
                  <a:pt x="264693" y="912464"/>
                  <a:pt x="363647" y="1019885"/>
                  <a:pt x="382697" y="1054810"/>
                </a:cubicBezTo>
                <a:cubicBezTo>
                  <a:pt x="401747" y="1089735"/>
                  <a:pt x="291680" y="1004539"/>
                  <a:pt x="335072" y="1032585"/>
                </a:cubicBezTo>
                <a:cubicBezTo>
                  <a:pt x="378464" y="1060631"/>
                  <a:pt x="627172" y="1209856"/>
                  <a:pt x="643047" y="1223085"/>
                </a:cubicBezTo>
                <a:cubicBezTo>
                  <a:pt x="658922" y="1236314"/>
                  <a:pt x="496468" y="1150060"/>
                  <a:pt x="430322" y="1111960"/>
                </a:cubicBezTo>
                <a:cubicBezTo>
                  <a:pt x="364176" y="1073860"/>
                  <a:pt x="316551" y="1121485"/>
                  <a:pt x="246172" y="994485"/>
                </a:cubicBezTo>
                <a:cubicBezTo>
                  <a:pt x="175793" y="867485"/>
                  <a:pt x="40326" y="435685"/>
                  <a:pt x="8047" y="349960"/>
                </a:cubicBezTo>
                <a:cubicBezTo>
                  <a:pt x="-24232" y="264235"/>
                  <a:pt x="50910" y="502360"/>
                  <a:pt x="52497" y="480135"/>
                </a:cubicBezTo>
                <a:cubicBezTo>
                  <a:pt x="54084" y="457910"/>
                  <a:pt x="23922" y="240952"/>
                  <a:pt x="17572" y="216610"/>
                </a:cubicBezTo>
                <a:cubicBezTo>
                  <a:pt x="11222" y="192268"/>
                  <a:pt x="17043" y="368481"/>
                  <a:pt x="14397" y="334085"/>
                </a:cubicBezTo>
                <a:cubicBezTo>
                  <a:pt x="11751" y="299689"/>
                  <a:pt x="8576" y="13939"/>
                  <a:pt x="11222" y="71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5" name="フリーフォーム 1094">
            <a:extLst>
              <a:ext uri="{FF2B5EF4-FFF2-40B4-BE49-F238E27FC236}">
                <a16:creationId xmlns:a16="http://schemas.microsoft.com/office/drawing/2014/main" id="{267F453B-03B3-54E1-053B-BEECF9CEBF20}"/>
              </a:ext>
            </a:extLst>
          </p:cNvPr>
          <p:cNvSpPr/>
          <p:nvPr/>
        </p:nvSpPr>
        <p:spPr>
          <a:xfrm>
            <a:off x="3788780" y="2293704"/>
            <a:ext cx="585970" cy="1223270"/>
          </a:xfrm>
          <a:custGeom>
            <a:avLst/>
            <a:gdLst>
              <a:gd name="connsiteX0" fmla="*/ 2170 w 585970"/>
              <a:gd name="connsiteY0" fmla="*/ 8171 h 1223270"/>
              <a:gd name="connsiteX1" fmla="*/ 376820 w 585970"/>
              <a:gd name="connsiteY1" fmla="*/ 814621 h 1223270"/>
              <a:gd name="connsiteX2" fmla="*/ 360945 w 585970"/>
              <a:gd name="connsiteY2" fmla="*/ 763821 h 1223270"/>
              <a:gd name="connsiteX3" fmla="*/ 580020 w 585970"/>
              <a:gd name="connsiteY3" fmla="*/ 1211496 h 1223270"/>
              <a:gd name="connsiteX4" fmla="*/ 519695 w 585970"/>
              <a:gd name="connsiteY4" fmla="*/ 1078146 h 1223270"/>
              <a:gd name="connsiteX5" fmla="*/ 475245 w 585970"/>
              <a:gd name="connsiteY5" fmla="*/ 916221 h 1223270"/>
              <a:gd name="connsiteX6" fmla="*/ 272045 w 585970"/>
              <a:gd name="connsiteY6" fmla="*/ 316146 h 1223270"/>
              <a:gd name="connsiteX7" fmla="*/ 468895 w 585970"/>
              <a:gd name="connsiteY7" fmla="*/ 979721 h 1223270"/>
              <a:gd name="connsiteX8" fmla="*/ 291095 w 585970"/>
              <a:gd name="connsiteY8" fmla="*/ 582846 h 1223270"/>
              <a:gd name="connsiteX9" fmla="*/ 183145 w 585970"/>
              <a:gd name="connsiteY9" fmla="*/ 220896 h 1223270"/>
              <a:gd name="connsiteX10" fmla="*/ 221245 w 585970"/>
              <a:gd name="connsiteY10" fmla="*/ 385996 h 1223270"/>
              <a:gd name="connsiteX11" fmla="*/ 2170 w 585970"/>
              <a:gd name="connsiteY11" fmla="*/ 8171 h 1223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85970" h="1223270">
                <a:moveTo>
                  <a:pt x="2170" y="8171"/>
                </a:moveTo>
                <a:cubicBezTo>
                  <a:pt x="28099" y="79608"/>
                  <a:pt x="317024" y="688679"/>
                  <a:pt x="376820" y="814621"/>
                </a:cubicBezTo>
                <a:cubicBezTo>
                  <a:pt x="436616" y="940563"/>
                  <a:pt x="327078" y="697675"/>
                  <a:pt x="360945" y="763821"/>
                </a:cubicBezTo>
                <a:cubicBezTo>
                  <a:pt x="394812" y="829967"/>
                  <a:pt x="553562" y="1159109"/>
                  <a:pt x="580020" y="1211496"/>
                </a:cubicBezTo>
                <a:cubicBezTo>
                  <a:pt x="606478" y="1263884"/>
                  <a:pt x="537157" y="1127358"/>
                  <a:pt x="519695" y="1078146"/>
                </a:cubicBezTo>
                <a:cubicBezTo>
                  <a:pt x="502233" y="1028934"/>
                  <a:pt x="516520" y="1043221"/>
                  <a:pt x="475245" y="916221"/>
                </a:cubicBezTo>
                <a:cubicBezTo>
                  <a:pt x="433970" y="789221"/>
                  <a:pt x="273103" y="305563"/>
                  <a:pt x="272045" y="316146"/>
                </a:cubicBezTo>
                <a:cubicBezTo>
                  <a:pt x="270987" y="326729"/>
                  <a:pt x="465720" y="935271"/>
                  <a:pt x="468895" y="979721"/>
                </a:cubicBezTo>
                <a:cubicBezTo>
                  <a:pt x="472070" y="1024171"/>
                  <a:pt x="338720" y="709317"/>
                  <a:pt x="291095" y="582846"/>
                </a:cubicBezTo>
                <a:cubicBezTo>
                  <a:pt x="243470" y="456375"/>
                  <a:pt x="194787" y="253704"/>
                  <a:pt x="183145" y="220896"/>
                </a:cubicBezTo>
                <a:cubicBezTo>
                  <a:pt x="171503" y="188088"/>
                  <a:pt x="251937" y="415629"/>
                  <a:pt x="221245" y="385996"/>
                </a:cubicBezTo>
                <a:cubicBezTo>
                  <a:pt x="190553" y="356363"/>
                  <a:pt x="-23759" y="-63266"/>
                  <a:pt x="2170" y="817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6" name="フリーフォーム 1095">
            <a:extLst>
              <a:ext uri="{FF2B5EF4-FFF2-40B4-BE49-F238E27FC236}">
                <a16:creationId xmlns:a16="http://schemas.microsoft.com/office/drawing/2014/main" id="{D46FFAD8-D9B3-68E3-AEC1-F274033668A7}"/>
              </a:ext>
            </a:extLst>
          </p:cNvPr>
          <p:cNvSpPr/>
          <p:nvPr/>
        </p:nvSpPr>
        <p:spPr>
          <a:xfrm>
            <a:off x="4011891" y="2282902"/>
            <a:ext cx="531200" cy="1053107"/>
          </a:xfrm>
          <a:custGeom>
            <a:avLst/>
            <a:gdLst>
              <a:gd name="connsiteX0" fmla="*/ 1309 w 531200"/>
              <a:gd name="connsiteY0" fmla="*/ 3098 h 1053107"/>
              <a:gd name="connsiteX1" fmla="*/ 363259 w 531200"/>
              <a:gd name="connsiteY1" fmla="*/ 622223 h 1053107"/>
              <a:gd name="connsiteX2" fmla="*/ 280709 w 531200"/>
              <a:gd name="connsiteY2" fmla="*/ 330123 h 1053107"/>
              <a:gd name="connsiteX3" fmla="*/ 515659 w 531200"/>
              <a:gd name="connsiteY3" fmla="*/ 1031798 h 1053107"/>
              <a:gd name="connsiteX4" fmla="*/ 483909 w 531200"/>
              <a:gd name="connsiteY4" fmla="*/ 815898 h 1053107"/>
              <a:gd name="connsiteX5" fmla="*/ 280709 w 531200"/>
              <a:gd name="connsiteY5" fmla="*/ 250748 h 1053107"/>
              <a:gd name="connsiteX6" fmla="*/ 334684 w 531200"/>
              <a:gd name="connsiteY6" fmla="*/ 533323 h 1053107"/>
              <a:gd name="connsiteX7" fmla="*/ 239434 w 531200"/>
              <a:gd name="connsiteY7" fmla="*/ 393623 h 1053107"/>
              <a:gd name="connsiteX8" fmla="*/ 182284 w 531200"/>
              <a:gd name="connsiteY8" fmla="*/ 187248 h 1053107"/>
              <a:gd name="connsiteX9" fmla="*/ 239434 w 531200"/>
              <a:gd name="connsiteY9" fmla="*/ 374573 h 1053107"/>
              <a:gd name="connsiteX10" fmla="*/ 1309 w 531200"/>
              <a:gd name="connsiteY10" fmla="*/ 3098 h 1053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1200" h="1053107">
                <a:moveTo>
                  <a:pt x="1309" y="3098"/>
                </a:moveTo>
                <a:cubicBezTo>
                  <a:pt x="21947" y="44373"/>
                  <a:pt x="316692" y="567719"/>
                  <a:pt x="363259" y="622223"/>
                </a:cubicBezTo>
                <a:cubicBezTo>
                  <a:pt x="409826" y="676727"/>
                  <a:pt x="255309" y="261861"/>
                  <a:pt x="280709" y="330123"/>
                </a:cubicBezTo>
                <a:cubicBezTo>
                  <a:pt x="306109" y="398386"/>
                  <a:pt x="481792" y="950836"/>
                  <a:pt x="515659" y="1031798"/>
                </a:cubicBezTo>
                <a:cubicBezTo>
                  <a:pt x="549526" y="1112760"/>
                  <a:pt x="523067" y="946073"/>
                  <a:pt x="483909" y="815898"/>
                </a:cubicBezTo>
                <a:cubicBezTo>
                  <a:pt x="444751" y="685723"/>
                  <a:pt x="305580" y="297844"/>
                  <a:pt x="280709" y="250748"/>
                </a:cubicBezTo>
                <a:cubicBezTo>
                  <a:pt x="255838" y="203652"/>
                  <a:pt x="341563" y="509511"/>
                  <a:pt x="334684" y="533323"/>
                </a:cubicBezTo>
                <a:cubicBezTo>
                  <a:pt x="327805" y="557135"/>
                  <a:pt x="264834" y="451302"/>
                  <a:pt x="239434" y="393623"/>
                </a:cubicBezTo>
                <a:cubicBezTo>
                  <a:pt x="214034" y="335944"/>
                  <a:pt x="182284" y="190423"/>
                  <a:pt x="182284" y="187248"/>
                </a:cubicBezTo>
                <a:cubicBezTo>
                  <a:pt x="182284" y="184073"/>
                  <a:pt x="268538" y="403148"/>
                  <a:pt x="239434" y="374573"/>
                </a:cubicBezTo>
                <a:cubicBezTo>
                  <a:pt x="210330" y="345998"/>
                  <a:pt x="-19329" y="-38177"/>
                  <a:pt x="1309" y="309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7" name="フリーフォーム 1096">
            <a:extLst>
              <a:ext uri="{FF2B5EF4-FFF2-40B4-BE49-F238E27FC236}">
                <a16:creationId xmlns:a16="http://schemas.microsoft.com/office/drawing/2014/main" id="{F14C4D9F-87F4-AFF2-A0F4-439B47C5C451}"/>
              </a:ext>
            </a:extLst>
          </p:cNvPr>
          <p:cNvSpPr/>
          <p:nvPr/>
        </p:nvSpPr>
        <p:spPr>
          <a:xfrm>
            <a:off x="4238020" y="2767032"/>
            <a:ext cx="419548" cy="1200177"/>
          </a:xfrm>
          <a:custGeom>
            <a:avLst/>
            <a:gdLst>
              <a:gd name="connsiteX0" fmla="*/ 605 w 419548"/>
              <a:gd name="connsiteY0" fmla="*/ 1568 h 1200177"/>
              <a:gd name="connsiteX1" fmla="*/ 273655 w 419548"/>
              <a:gd name="connsiteY1" fmla="*/ 801668 h 1200177"/>
              <a:gd name="connsiteX2" fmla="*/ 270480 w 419548"/>
              <a:gd name="connsiteY2" fmla="*/ 649268 h 1200177"/>
              <a:gd name="connsiteX3" fmla="*/ 416530 w 419548"/>
              <a:gd name="connsiteY3" fmla="*/ 1179493 h 1200177"/>
              <a:gd name="connsiteX4" fmla="*/ 356205 w 419548"/>
              <a:gd name="connsiteY4" fmla="*/ 1017568 h 1200177"/>
              <a:gd name="connsiteX5" fmla="*/ 203805 w 419548"/>
              <a:gd name="connsiteY5" fmla="*/ 328593 h 1200177"/>
              <a:gd name="connsiteX6" fmla="*/ 260955 w 419548"/>
              <a:gd name="connsiteY6" fmla="*/ 690543 h 1200177"/>
              <a:gd name="connsiteX7" fmla="*/ 121255 w 419548"/>
              <a:gd name="connsiteY7" fmla="*/ 195243 h 1200177"/>
              <a:gd name="connsiteX8" fmla="*/ 197455 w 419548"/>
              <a:gd name="connsiteY8" fmla="*/ 585768 h 1200177"/>
              <a:gd name="connsiteX9" fmla="*/ 605 w 419548"/>
              <a:gd name="connsiteY9" fmla="*/ 1568 h 1200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548" h="1200177">
                <a:moveTo>
                  <a:pt x="605" y="1568"/>
                </a:moveTo>
                <a:cubicBezTo>
                  <a:pt x="13305" y="37551"/>
                  <a:pt x="228676" y="693718"/>
                  <a:pt x="273655" y="801668"/>
                </a:cubicBezTo>
                <a:cubicBezTo>
                  <a:pt x="318634" y="909618"/>
                  <a:pt x="246668" y="586297"/>
                  <a:pt x="270480" y="649268"/>
                </a:cubicBezTo>
                <a:cubicBezTo>
                  <a:pt x="294292" y="712239"/>
                  <a:pt x="402243" y="1118110"/>
                  <a:pt x="416530" y="1179493"/>
                </a:cubicBezTo>
                <a:cubicBezTo>
                  <a:pt x="430817" y="1240876"/>
                  <a:pt x="391659" y="1159385"/>
                  <a:pt x="356205" y="1017568"/>
                </a:cubicBezTo>
                <a:cubicBezTo>
                  <a:pt x="320751" y="875751"/>
                  <a:pt x="219680" y="383097"/>
                  <a:pt x="203805" y="328593"/>
                </a:cubicBezTo>
                <a:cubicBezTo>
                  <a:pt x="187930" y="274089"/>
                  <a:pt x="274713" y="712768"/>
                  <a:pt x="260955" y="690543"/>
                </a:cubicBezTo>
                <a:cubicBezTo>
                  <a:pt x="247197" y="668318"/>
                  <a:pt x="131838" y="212706"/>
                  <a:pt x="121255" y="195243"/>
                </a:cubicBezTo>
                <a:cubicBezTo>
                  <a:pt x="110672" y="177781"/>
                  <a:pt x="215976" y="611168"/>
                  <a:pt x="197455" y="585768"/>
                </a:cubicBezTo>
                <a:cubicBezTo>
                  <a:pt x="178934" y="560368"/>
                  <a:pt x="-12095" y="-34415"/>
                  <a:pt x="605" y="156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8" name="フリーフォーム 1097">
            <a:extLst>
              <a:ext uri="{FF2B5EF4-FFF2-40B4-BE49-F238E27FC236}">
                <a16:creationId xmlns:a16="http://schemas.microsoft.com/office/drawing/2014/main" id="{10838CA7-73A2-E210-796D-F6877B3C4B4B}"/>
              </a:ext>
            </a:extLst>
          </p:cNvPr>
          <p:cNvSpPr/>
          <p:nvPr/>
        </p:nvSpPr>
        <p:spPr>
          <a:xfrm>
            <a:off x="4309894" y="3377604"/>
            <a:ext cx="361623" cy="1176572"/>
          </a:xfrm>
          <a:custGeom>
            <a:avLst/>
            <a:gdLst>
              <a:gd name="connsiteX0" fmla="*/ 8106 w 361623"/>
              <a:gd name="connsiteY0" fmla="*/ 13296 h 1176572"/>
              <a:gd name="connsiteX1" fmla="*/ 293856 w 361623"/>
              <a:gd name="connsiteY1" fmla="*/ 556221 h 1176572"/>
              <a:gd name="connsiteX2" fmla="*/ 265281 w 361623"/>
              <a:gd name="connsiteY2" fmla="*/ 445096 h 1176572"/>
              <a:gd name="connsiteX3" fmla="*/ 322431 w 361623"/>
              <a:gd name="connsiteY3" fmla="*/ 845146 h 1176572"/>
              <a:gd name="connsiteX4" fmla="*/ 360531 w 361623"/>
              <a:gd name="connsiteY4" fmla="*/ 1175346 h 1176572"/>
              <a:gd name="connsiteX5" fmla="*/ 344656 w 361623"/>
              <a:gd name="connsiteY5" fmla="*/ 934046 h 1176572"/>
              <a:gd name="connsiteX6" fmla="*/ 277981 w 361623"/>
              <a:gd name="connsiteY6" fmla="*/ 368896 h 1176572"/>
              <a:gd name="connsiteX7" fmla="*/ 268456 w 361623"/>
              <a:gd name="connsiteY7" fmla="*/ 505421 h 1176572"/>
              <a:gd name="connsiteX8" fmla="*/ 189081 w 361623"/>
              <a:gd name="connsiteY8" fmla="*/ 73621 h 1176572"/>
              <a:gd name="connsiteX9" fmla="*/ 220831 w 361623"/>
              <a:gd name="connsiteY9" fmla="*/ 406996 h 1176572"/>
              <a:gd name="connsiteX10" fmla="*/ 90656 w 361623"/>
              <a:gd name="connsiteY10" fmla="*/ 184746 h 1176572"/>
              <a:gd name="connsiteX11" fmla="*/ 8106 w 361623"/>
              <a:gd name="connsiteY11" fmla="*/ 13296 h 1176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1623" h="1176572">
                <a:moveTo>
                  <a:pt x="8106" y="13296"/>
                </a:moveTo>
                <a:cubicBezTo>
                  <a:pt x="41973" y="75208"/>
                  <a:pt x="250994" y="484254"/>
                  <a:pt x="293856" y="556221"/>
                </a:cubicBezTo>
                <a:cubicBezTo>
                  <a:pt x="336718" y="628188"/>
                  <a:pt x="260519" y="396942"/>
                  <a:pt x="265281" y="445096"/>
                </a:cubicBezTo>
                <a:cubicBezTo>
                  <a:pt x="270043" y="493250"/>
                  <a:pt x="306556" y="723438"/>
                  <a:pt x="322431" y="845146"/>
                </a:cubicBezTo>
                <a:cubicBezTo>
                  <a:pt x="338306" y="966854"/>
                  <a:pt x="356827" y="1160529"/>
                  <a:pt x="360531" y="1175346"/>
                </a:cubicBezTo>
                <a:cubicBezTo>
                  <a:pt x="364235" y="1190163"/>
                  <a:pt x="358414" y="1068454"/>
                  <a:pt x="344656" y="934046"/>
                </a:cubicBezTo>
                <a:cubicBezTo>
                  <a:pt x="330898" y="799638"/>
                  <a:pt x="290681" y="440333"/>
                  <a:pt x="277981" y="368896"/>
                </a:cubicBezTo>
                <a:cubicBezTo>
                  <a:pt x="265281" y="297459"/>
                  <a:pt x="283273" y="554633"/>
                  <a:pt x="268456" y="505421"/>
                </a:cubicBezTo>
                <a:cubicBezTo>
                  <a:pt x="253639" y="456209"/>
                  <a:pt x="197019" y="90025"/>
                  <a:pt x="189081" y="73621"/>
                </a:cubicBezTo>
                <a:cubicBezTo>
                  <a:pt x="181144" y="57217"/>
                  <a:pt x="237235" y="388475"/>
                  <a:pt x="220831" y="406996"/>
                </a:cubicBezTo>
                <a:cubicBezTo>
                  <a:pt x="204427" y="425517"/>
                  <a:pt x="126110" y="247188"/>
                  <a:pt x="90656" y="184746"/>
                </a:cubicBezTo>
                <a:cubicBezTo>
                  <a:pt x="55202" y="122304"/>
                  <a:pt x="-25761" y="-48616"/>
                  <a:pt x="8106" y="1329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9" name="フリーフォーム 1098">
            <a:extLst>
              <a:ext uri="{FF2B5EF4-FFF2-40B4-BE49-F238E27FC236}">
                <a16:creationId xmlns:a16="http://schemas.microsoft.com/office/drawing/2014/main" id="{525A32D7-E0A7-D17D-97D8-FB5EECDDFFBC}"/>
              </a:ext>
            </a:extLst>
          </p:cNvPr>
          <p:cNvSpPr/>
          <p:nvPr/>
        </p:nvSpPr>
        <p:spPr>
          <a:xfrm>
            <a:off x="4298462" y="2464226"/>
            <a:ext cx="424479" cy="1131398"/>
          </a:xfrm>
          <a:custGeom>
            <a:avLst/>
            <a:gdLst>
              <a:gd name="connsiteX0" fmla="*/ 488 w 424479"/>
              <a:gd name="connsiteY0" fmla="*/ 2749 h 1131398"/>
              <a:gd name="connsiteX1" fmla="*/ 267188 w 424479"/>
              <a:gd name="connsiteY1" fmla="*/ 580599 h 1131398"/>
              <a:gd name="connsiteX2" fmla="*/ 235438 w 424479"/>
              <a:gd name="connsiteY2" fmla="*/ 498049 h 1131398"/>
              <a:gd name="connsiteX3" fmla="*/ 248138 w 424479"/>
              <a:gd name="connsiteY3" fmla="*/ 802849 h 1131398"/>
              <a:gd name="connsiteX4" fmla="*/ 289413 w 424479"/>
              <a:gd name="connsiteY4" fmla="*/ 628224 h 1131398"/>
              <a:gd name="connsiteX5" fmla="*/ 422763 w 424479"/>
              <a:gd name="connsiteY5" fmla="*/ 1129874 h 1131398"/>
              <a:gd name="connsiteX6" fmla="*/ 352913 w 424479"/>
              <a:gd name="connsiteY6" fmla="*/ 764749 h 1131398"/>
              <a:gd name="connsiteX7" fmla="*/ 181463 w 424479"/>
              <a:gd name="connsiteY7" fmla="*/ 224999 h 1131398"/>
              <a:gd name="connsiteX8" fmla="*/ 200513 w 424479"/>
              <a:gd name="connsiteY8" fmla="*/ 355174 h 1131398"/>
              <a:gd name="connsiteX9" fmla="*/ 488 w 424479"/>
              <a:gd name="connsiteY9" fmla="*/ 2749 h 1131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4479" h="1131398">
                <a:moveTo>
                  <a:pt x="488" y="2749"/>
                </a:moveTo>
                <a:cubicBezTo>
                  <a:pt x="11601" y="40320"/>
                  <a:pt x="228030" y="498049"/>
                  <a:pt x="267188" y="580599"/>
                </a:cubicBezTo>
                <a:cubicBezTo>
                  <a:pt x="306346" y="663149"/>
                  <a:pt x="238613" y="461007"/>
                  <a:pt x="235438" y="498049"/>
                </a:cubicBezTo>
                <a:cubicBezTo>
                  <a:pt x="232263" y="535091"/>
                  <a:pt x="239142" y="781153"/>
                  <a:pt x="248138" y="802849"/>
                </a:cubicBezTo>
                <a:cubicBezTo>
                  <a:pt x="257134" y="824545"/>
                  <a:pt x="260309" y="573720"/>
                  <a:pt x="289413" y="628224"/>
                </a:cubicBezTo>
                <a:cubicBezTo>
                  <a:pt x="318517" y="682728"/>
                  <a:pt x="412180" y="1107120"/>
                  <a:pt x="422763" y="1129874"/>
                </a:cubicBezTo>
                <a:cubicBezTo>
                  <a:pt x="433346" y="1152628"/>
                  <a:pt x="393130" y="915561"/>
                  <a:pt x="352913" y="764749"/>
                </a:cubicBezTo>
                <a:cubicBezTo>
                  <a:pt x="312696" y="613937"/>
                  <a:pt x="206863" y="293262"/>
                  <a:pt x="181463" y="224999"/>
                </a:cubicBezTo>
                <a:cubicBezTo>
                  <a:pt x="156063" y="156737"/>
                  <a:pt x="229617" y="385866"/>
                  <a:pt x="200513" y="355174"/>
                </a:cubicBezTo>
                <a:cubicBezTo>
                  <a:pt x="171409" y="324482"/>
                  <a:pt x="-10625" y="-34822"/>
                  <a:pt x="488" y="27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0" name="フリーフォーム 1099">
            <a:extLst>
              <a:ext uri="{FF2B5EF4-FFF2-40B4-BE49-F238E27FC236}">
                <a16:creationId xmlns:a16="http://schemas.microsoft.com/office/drawing/2014/main" id="{37CBBE3E-F4B0-CB35-ACAD-0D91CA602DFB}"/>
              </a:ext>
            </a:extLst>
          </p:cNvPr>
          <p:cNvSpPr/>
          <p:nvPr/>
        </p:nvSpPr>
        <p:spPr>
          <a:xfrm>
            <a:off x="4698392" y="3288530"/>
            <a:ext cx="99295" cy="1300463"/>
          </a:xfrm>
          <a:custGeom>
            <a:avLst/>
            <a:gdLst>
              <a:gd name="connsiteX0" fmla="*/ 10133 w 99295"/>
              <a:gd name="connsiteY0" fmla="*/ 3945 h 1300463"/>
              <a:gd name="connsiteX1" fmla="*/ 92683 w 99295"/>
              <a:gd name="connsiteY1" fmla="*/ 870720 h 1300463"/>
              <a:gd name="connsiteX2" fmla="*/ 92683 w 99295"/>
              <a:gd name="connsiteY2" fmla="*/ 692920 h 1300463"/>
              <a:gd name="connsiteX3" fmla="*/ 79983 w 99295"/>
              <a:gd name="connsiteY3" fmla="*/ 1286645 h 1300463"/>
              <a:gd name="connsiteX4" fmla="*/ 57758 w 99295"/>
              <a:gd name="connsiteY4" fmla="*/ 1054870 h 1300463"/>
              <a:gd name="connsiteX5" fmla="*/ 13308 w 99295"/>
              <a:gd name="connsiteY5" fmla="*/ 423045 h 1300463"/>
              <a:gd name="connsiteX6" fmla="*/ 3783 w 99295"/>
              <a:gd name="connsiteY6" fmla="*/ 543695 h 1300463"/>
              <a:gd name="connsiteX7" fmla="*/ 10133 w 99295"/>
              <a:gd name="connsiteY7" fmla="*/ 3945 h 130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295" h="1300463">
                <a:moveTo>
                  <a:pt x="10133" y="3945"/>
                </a:moveTo>
                <a:cubicBezTo>
                  <a:pt x="24950" y="58449"/>
                  <a:pt x="78925" y="755891"/>
                  <a:pt x="92683" y="870720"/>
                </a:cubicBezTo>
                <a:cubicBezTo>
                  <a:pt x="106441" y="985549"/>
                  <a:pt x="94800" y="623599"/>
                  <a:pt x="92683" y="692920"/>
                </a:cubicBezTo>
                <a:cubicBezTo>
                  <a:pt x="90566" y="762241"/>
                  <a:pt x="85804" y="1226320"/>
                  <a:pt x="79983" y="1286645"/>
                </a:cubicBezTo>
                <a:cubicBezTo>
                  <a:pt x="74162" y="1346970"/>
                  <a:pt x="68871" y="1198803"/>
                  <a:pt x="57758" y="1054870"/>
                </a:cubicBezTo>
                <a:cubicBezTo>
                  <a:pt x="46645" y="910937"/>
                  <a:pt x="22304" y="508241"/>
                  <a:pt x="13308" y="423045"/>
                </a:cubicBezTo>
                <a:cubicBezTo>
                  <a:pt x="4312" y="337849"/>
                  <a:pt x="7487" y="610899"/>
                  <a:pt x="3783" y="543695"/>
                </a:cubicBezTo>
                <a:cubicBezTo>
                  <a:pt x="79" y="476491"/>
                  <a:pt x="-4684" y="-50559"/>
                  <a:pt x="10133" y="39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1" name="フリーフォーム 1100">
            <a:extLst>
              <a:ext uri="{FF2B5EF4-FFF2-40B4-BE49-F238E27FC236}">
                <a16:creationId xmlns:a16="http://schemas.microsoft.com/office/drawing/2014/main" id="{C004A13A-60C2-66E6-27C9-D553C9B3B3A9}"/>
              </a:ext>
            </a:extLst>
          </p:cNvPr>
          <p:cNvSpPr/>
          <p:nvPr/>
        </p:nvSpPr>
        <p:spPr>
          <a:xfrm>
            <a:off x="4717959" y="3358955"/>
            <a:ext cx="178014" cy="380087"/>
          </a:xfrm>
          <a:custGeom>
            <a:avLst/>
            <a:gdLst>
              <a:gd name="connsiteX0" fmla="*/ 91 w 178014"/>
              <a:gd name="connsiteY0" fmla="*/ 130370 h 380087"/>
              <a:gd name="connsiteX1" fmla="*/ 114391 w 178014"/>
              <a:gd name="connsiteY1" fmla="*/ 378020 h 380087"/>
              <a:gd name="connsiteX2" fmla="*/ 47716 w 178014"/>
              <a:gd name="connsiteY2" fmla="*/ 251020 h 380087"/>
              <a:gd name="connsiteX3" fmla="*/ 177891 w 178014"/>
              <a:gd name="connsiteY3" fmla="*/ 292295 h 380087"/>
              <a:gd name="connsiteX4" fmla="*/ 73116 w 178014"/>
              <a:gd name="connsiteY4" fmla="*/ 195 h 380087"/>
              <a:gd name="connsiteX5" fmla="*/ 158841 w 178014"/>
              <a:gd name="connsiteY5" fmla="*/ 244670 h 380087"/>
              <a:gd name="connsiteX6" fmla="*/ 66766 w 178014"/>
              <a:gd name="connsiteY6" fmla="*/ 95445 h 380087"/>
              <a:gd name="connsiteX7" fmla="*/ 136616 w 178014"/>
              <a:gd name="connsiteY7" fmla="*/ 270070 h 380087"/>
              <a:gd name="connsiteX8" fmla="*/ 91 w 178014"/>
              <a:gd name="connsiteY8" fmla="*/ 130370 h 38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014" h="380087">
                <a:moveTo>
                  <a:pt x="91" y="130370"/>
                </a:moveTo>
                <a:cubicBezTo>
                  <a:pt x="-3613" y="148362"/>
                  <a:pt x="106454" y="357912"/>
                  <a:pt x="114391" y="378020"/>
                </a:cubicBezTo>
                <a:cubicBezTo>
                  <a:pt x="122328" y="398128"/>
                  <a:pt x="37133" y="265308"/>
                  <a:pt x="47716" y="251020"/>
                </a:cubicBezTo>
                <a:cubicBezTo>
                  <a:pt x="58299" y="236733"/>
                  <a:pt x="173658" y="334099"/>
                  <a:pt x="177891" y="292295"/>
                </a:cubicBezTo>
                <a:cubicBezTo>
                  <a:pt x="182124" y="250491"/>
                  <a:pt x="76291" y="8133"/>
                  <a:pt x="73116" y="195"/>
                </a:cubicBezTo>
                <a:cubicBezTo>
                  <a:pt x="69941" y="-7743"/>
                  <a:pt x="159899" y="228795"/>
                  <a:pt x="158841" y="244670"/>
                </a:cubicBezTo>
                <a:cubicBezTo>
                  <a:pt x="157783" y="260545"/>
                  <a:pt x="70470" y="91212"/>
                  <a:pt x="66766" y="95445"/>
                </a:cubicBezTo>
                <a:cubicBezTo>
                  <a:pt x="63062" y="99678"/>
                  <a:pt x="144553" y="260016"/>
                  <a:pt x="136616" y="270070"/>
                </a:cubicBezTo>
                <a:cubicBezTo>
                  <a:pt x="128679" y="280124"/>
                  <a:pt x="3795" y="112378"/>
                  <a:pt x="91" y="13037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2" name="フリーフォーム 1101">
            <a:extLst>
              <a:ext uri="{FF2B5EF4-FFF2-40B4-BE49-F238E27FC236}">
                <a16:creationId xmlns:a16="http://schemas.microsoft.com/office/drawing/2014/main" id="{53D5DB42-8411-A536-DABF-59F07F55758C}"/>
              </a:ext>
            </a:extLst>
          </p:cNvPr>
          <p:cNvSpPr/>
          <p:nvPr/>
        </p:nvSpPr>
        <p:spPr>
          <a:xfrm>
            <a:off x="4492625" y="2644774"/>
            <a:ext cx="384535" cy="939927"/>
          </a:xfrm>
          <a:custGeom>
            <a:avLst/>
            <a:gdLst>
              <a:gd name="connsiteX0" fmla="*/ 0 w 384535"/>
              <a:gd name="connsiteY0" fmla="*/ 1 h 939927"/>
              <a:gd name="connsiteX1" fmla="*/ 174625 w 384535"/>
              <a:gd name="connsiteY1" fmla="*/ 196851 h 939927"/>
              <a:gd name="connsiteX2" fmla="*/ 107950 w 384535"/>
              <a:gd name="connsiteY2" fmla="*/ 263526 h 939927"/>
              <a:gd name="connsiteX3" fmla="*/ 139700 w 384535"/>
              <a:gd name="connsiteY3" fmla="*/ 263526 h 939927"/>
              <a:gd name="connsiteX4" fmla="*/ 104775 w 384535"/>
              <a:gd name="connsiteY4" fmla="*/ 330201 h 939927"/>
              <a:gd name="connsiteX5" fmla="*/ 174625 w 384535"/>
              <a:gd name="connsiteY5" fmla="*/ 323851 h 939927"/>
              <a:gd name="connsiteX6" fmla="*/ 193675 w 384535"/>
              <a:gd name="connsiteY6" fmla="*/ 444501 h 939927"/>
              <a:gd name="connsiteX7" fmla="*/ 234950 w 384535"/>
              <a:gd name="connsiteY7" fmla="*/ 482601 h 939927"/>
              <a:gd name="connsiteX8" fmla="*/ 155575 w 384535"/>
              <a:gd name="connsiteY8" fmla="*/ 492126 h 939927"/>
              <a:gd name="connsiteX9" fmla="*/ 266700 w 384535"/>
              <a:gd name="connsiteY9" fmla="*/ 492126 h 939927"/>
              <a:gd name="connsiteX10" fmla="*/ 320675 w 384535"/>
              <a:gd name="connsiteY10" fmla="*/ 565151 h 939927"/>
              <a:gd name="connsiteX11" fmla="*/ 247650 w 384535"/>
              <a:gd name="connsiteY11" fmla="*/ 638176 h 939927"/>
              <a:gd name="connsiteX12" fmla="*/ 139700 w 384535"/>
              <a:gd name="connsiteY12" fmla="*/ 530226 h 939927"/>
              <a:gd name="connsiteX13" fmla="*/ 247650 w 384535"/>
              <a:gd name="connsiteY13" fmla="*/ 638176 h 939927"/>
              <a:gd name="connsiteX14" fmla="*/ 355600 w 384535"/>
              <a:gd name="connsiteY14" fmla="*/ 771526 h 939927"/>
              <a:gd name="connsiteX15" fmla="*/ 241300 w 384535"/>
              <a:gd name="connsiteY15" fmla="*/ 692151 h 939927"/>
              <a:gd name="connsiteX16" fmla="*/ 384175 w 384535"/>
              <a:gd name="connsiteY16" fmla="*/ 939801 h 939927"/>
              <a:gd name="connsiteX17" fmla="*/ 282575 w 384535"/>
              <a:gd name="connsiteY17" fmla="*/ 723901 h 939927"/>
              <a:gd name="connsiteX18" fmla="*/ 295275 w 384535"/>
              <a:gd name="connsiteY18" fmla="*/ 587376 h 939927"/>
              <a:gd name="connsiteX19" fmla="*/ 133350 w 384535"/>
              <a:gd name="connsiteY19" fmla="*/ 454026 h 939927"/>
              <a:gd name="connsiteX20" fmla="*/ 247650 w 384535"/>
              <a:gd name="connsiteY20" fmla="*/ 530226 h 939927"/>
              <a:gd name="connsiteX21" fmla="*/ 168275 w 384535"/>
              <a:gd name="connsiteY21" fmla="*/ 301626 h 939927"/>
              <a:gd name="connsiteX22" fmla="*/ 174625 w 384535"/>
              <a:gd name="connsiteY22" fmla="*/ 193676 h 939927"/>
              <a:gd name="connsiteX23" fmla="*/ 0 w 384535"/>
              <a:gd name="connsiteY23" fmla="*/ 1 h 9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4535" h="939927">
                <a:moveTo>
                  <a:pt x="0" y="1"/>
                </a:moveTo>
                <a:cubicBezTo>
                  <a:pt x="0" y="530"/>
                  <a:pt x="156633" y="152930"/>
                  <a:pt x="174625" y="196851"/>
                </a:cubicBezTo>
                <a:cubicBezTo>
                  <a:pt x="192617" y="240772"/>
                  <a:pt x="113771" y="252414"/>
                  <a:pt x="107950" y="263526"/>
                </a:cubicBezTo>
                <a:cubicBezTo>
                  <a:pt x="102129" y="274638"/>
                  <a:pt x="140229" y="252414"/>
                  <a:pt x="139700" y="263526"/>
                </a:cubicBezTo>
                <a:cubicBezTo>
                  <a:pt x="139171" y="274638"/>
                  <a:pt x="98954" y="320147"/>
                  <a:pt x="104775" y="330201"/>
                </a:cubicBezTo>
                <a:cubicBezTo>
                  <a:pt x="110596" y="340255"/>
                  <a:pt x="159808" y="304801"/>
                  <a:pt x="174625" y="323851"/>
                </a:cubicBezTo>
                <a:cubicBezTo>
                  <a:pt x="189442" y="342901"/>
                  <a:pt x="183621" y="418043"/>
                  <a:pt x="193675" y="444501"/>
                </a:cubicBezTo>
                <a:cubicBezTo>
                  <a:pt x="203729" y="470959"/>
                  <a:pt x="241300" y="474664"/>
                  <a:pt x="234950" y="482601"/>
                </a:cubicBezTo>
                <a:cubicBezTo>
                  <a:pt x="228600" y="490538"/>
                  <a:pt x="150283" y="490539"/>
                  <a:pt x="155575" y="492126"/>
                </a:cubicBezTo>
                <a:cubicBezTo>
                  <a:pt x="160867" y="493713"/>
                  <a:pt x="239183" y="479955"/>
                  <a:pt x="266700" y="492126"/>
                </a:cubicBezTo>
                <a:cubicBezTo>
                  <a:pt x="294217" y="504297"/>
                  <a:pt x="323850" y="540809"/>
                  <a:pt x="320675" y="565151"/>
                </a:cubicBezTo>
                <a:cubicBezTo>
                  <a:pt x="317500" y="589493"/>
                  <a:pt x="277813" y="643997"/>
                  <a:pt x="247650" y="638176"/>
                </a:cubicBezTo>
                <a:cubicBezTo>
                  <a:pt x="217487" y="632355"/>
                  <a:pt x="139700" y="530226"/>
                  <a:pt x="139700" y="530226"/>
                </a:cubicBezTo>
                <a:cubicBezTo>
                  <a:pt x="139700" y="530226"/>
                  <a:pt x="211667" y="597959"/>
                  <a:pt x="247650" y="638176"/>
                </a:cubicBezTo>
                <a:cubicBezTo>
                  <a:pt x="283633" y="678393"/>
                  <a:pt x="356658" y="762530"/>
                  <a:pt x="355600" y="771526"/>
                </a:cubicBezTo>
                <a:cubicBezTo>
                  <a:pt x="354542" y="780522"/>
                  <a:pt x="236538" y="664105"/>
                  <a:pt x="241300" y="692151"/>
                </a:cubicBezTo>
                <a:cubicBezTo>
                  <a:pt x="246062" y="720197"/>
                  <a:pt x="377296" y="934509"/>
                  <a:pt x="384175" y="939801"/>
                </a:cubicBezTo>
                <a:cubicBezTo>
                  <a:pt x="391054" y="945093"/>
                  <a:pt x="297392" y="782639"/>
                  <a:pt x="282575" y="723901"/>
                </a:cubicBezTo>
                <a:cubicBezTo>
                  <a:pt x="267758" y="665163"/>
                  <a:pt x="320146" y="632355"/>
                  <a:pt x="295275" y="587376"/>
                </a:cubicBezTo>
                <a:cubicBezTo>
                  <a:pt x="270404" y="542397"/>
                  <a:pt x="141287" y="463551"/>
                  <a:pt x="133350" y="454026"/>
                </a:cubicBezTo>
                <a:cubicBezTo>
                  <a:pt x="125413" y="444501"/>
                  <a:pt x="241829" y="555626"/>
                  <a:pt x="247650" y="530226"/>
                </a:cubicBezTo>
                <a:cubicBezTo>
                  <a:pt x="253471" y="504826"/>
                  <a:pt x="180446" y="357718"/>
                  <a:pt x="168275" y="301626"/>
                </a:cubicBezTo>
                <a:cubicBezTo>
                  <a:pt x="156104" y="245534"/>
                  <a:pt x="201612" y="240772"/>
                  <a:pt x="174625" y="193676"/>
                </a:cubicBezTo>
                <a:cubicBezTo>
                  <a:pt x="147638" y="146580"/>
                  <a:pt x="0" y="-528"/>
                  <a:pt x="0" y="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フリーフォーム 1102">
            <a:extLst>
              <a:ext uri="{FF2B5EF4-FFF2-40B4-BE49-F238E27FC236}">
                <a16:creationId xmlns:a16="http://schemas.microsoft.com/office/drawing/2014/main" id="{581664F0-D094-CA4F-0037-4724C34803B1}"/>
              </a:ext>
            </a:extLst>
          </p:cNvPr>
          <p:cNvSpPr/>
          <p:nvPr/>
        </p:nvSpPr>
        <p:spPr>
          <a:xfrm>
            <a:off x="4788246" y="3602288"/>
            <a:ext cx="117175" cy="935159"/>
          </a:xfrm>
          <a:custGeom>
            <a:avLst/>
            <a:gdLst>
              <a:gd name="connsiteX0" fmla="*/ 37754 w 117175"/>
              <a:gd name="connsiteY0" fmla="*/ 17212 h 935159"/>
              <a:gd name="connsiteX1" fmla="*/ 66329 w 117175"/>
              <a:gd name="connsiteY1" fmla="*/ 741112 h 935159"/>
              <a:gd name="connsiteX2" fmla="*/ 117129 w 117175"/>
              <a:gd name="connsiteY2" fmla="*/ 531562 h 935159"/>
              <a:gd name="connsiteX3" fmla="*/ 56804 w 117175"/>
              <a:gd name="connsiteY3" fmla="*/ 934787 h 935159"/>
              <a:gd name="connsiteX4" fmla="*/ 85379 w 117175"/>
              <a:gd name="connsiteY4" fmla="*/ 595062 h 935159"/>
              <a:gd name="connsiteX5" fmla="*/ 6004 w 117175"/>
              <a:gd name="connsiteY5" fmla="*/ 137862 h 935159"/>
              <a:gd name="connsiteX6" fmla="*/ 9179 w 117175"/>
              <a:gd name="connsiteY6" fmla="*/ 217237 h 935159"/>
              <a:gd name="connsiteX7" fmla="*/ 37754 w 117175"/>
              <a:gd name="connsiteY7" fmla="*/ 17212 h 935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175" h="935159">
                <a:moveTo>
                  <a:pt x="37754" y="17212"/>
                </a:moveTo>
                <a:cubicBezTo>
                  <a:pt x="47279" y="104524"/>
                  <a:pt x="53100" y="655387"/>
                  <a:pt x="66329" y="741112"/>
                </a:cubicBezTo>
                <a:cubicBezTo>
                  <a:pt x="79558" y="826837"/>
                  <a:pt x="118716" y="499283"/>
                  <a:pt x="117129" y="531562"/>
                </a:cubicBezTo>
                <a:cubicBezTo>
                  <a:pt x="115542" y="563841"/>
                  <a:pt x="62096" y="924204"/>
                  <a:pt x="56804" y="934787"/>
                </a:cubicBezTo>
                <a:cubicBezTo>
                  <a:pt x="51512" y="945370"/>
                  <a:pt x="93846" y="727883"/>
                  <a:pt x="85379" y="595062"/>
                </a:cubicBezTo>
                <a:cubicBezTo>
                  <a:pt x="76912" y="462241"/>
                  <a:pt x="18704" y="200833"/>
                  <a:pt x="6004" y="137862"/>
                </a:cubicBezTo>
                <a:cubicBezTo>
                  <a:pt x="-6696" y="74891"/>
                  <a:pt x="3887" y="232054"/>
                  <a:pt x="9179" y="217237"/>
                </a:cubicBezTo>
                <a:cubicBezTo>
                  <a:pt x="14471" y="202420"/>
                  <a:pt x="28229" y="-70100"/>
                  <a:pt x="37754" y="1721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4" name="フリーフォーム 1103">
            <a:extLst>
              <a:ext uri="{FF2B5EF4-FFF2-40B4-BE49-F238E27FC236}">
                <a16:creationId xmlns:a16="http://schemas.microsoft.com/office/drawing/2014/main" id="{F89C354D-4819-B189-5E85-C54CB6E63DA7}"/>
              </a:ext>
            </a:extLst>
          </p:cNvPr>
          <p:cNvSpPr/>
          <p:nvPr/>
        </p:nvSpPr>
        <p:spPr>
          <a:xfrm>
            <a:off x="2641411" y="2162175"/>
            <a:ext cx="933658" cy="470069"/>
          </a:xfrm>
          <a:custGeom>
            <a:avLst/>
            <a:gdLst>
              <a:gd name="connsiteX0" fmla="*/ 933639 w 933658"/>
              <a:gd name="connsiteY0" fmla="*/ 41275 h 470069"/>
              <a:gd name="connsiteX1" fmla="*/ 657414 w 933658"/>
              <a:gd name="connsiteY1" fmla="*/ 22225 h 470069"/>
              <a:gd name="connsiteX2" fmla="*/ 546289 w 933658"/>
              <a:gd name="connsiteY2" fmla="*/ 0 h 470069"/>
              <a:gd name="connsiteX3" fmla="*/ 755839 w 933658"/>
              <a:gd name="connsiteY3" fmla="*/ 22225 h 470069"/>
              <a:gd name="connsiteX4" fmla="*/ 609789 w 933658"/>
              <a:gd name="connsiteY4" fmla="*/ 60325 h 470069"/>
              <a:gd name="connsiteX5" fmla="*/ 31939 w 933658"/>
              <a:gd name="connsiteY5" fmla="*/ 441325 h 470069"/>
              <a:gd name="connsiteX6" fmla="*/ 266889 w 933658"/>
              <a:gd name="connsiteY6" fmla="*/ 282575 h 470069"/>
              <a:gd name="connsiteX7" fmla="*/ 457389 w 933658"/>
              <a:gd name="connsiteY7" fmla="*/ 104775 h 470069"/>
              <a:gd name="connsiteX8" fmla="*/ 397064 w 933658"/>
              <a:gd name="connsiteY8" fmla="*/ 206375 h 470069"/>
              <a:gd name="connsiteX9" fmla="*/ 682814 w 933658"/>
              <a:gd name="connsiteY9" fmla="*/ 69850 h 470069"/>
              <a:gd name="connsiteX10" fmla="*/ 189 w 933658"/>
              <a:gd name="connsiteY10" fmla="*/ 469900 h 470069"/>
              <a:gd name="connsiteX11" fmla="*/ 759014 w 933658"/>
              <a:gd name="connsiteY11" fmla="*/ 123825 h 470069"/>
              <a:gd name="connsiteX12" fmla="*/ 254189 w 933658"/>
              <a:gd name="connsiteY12" fmla="*/ 450850 h 470069"/>
              <a:gd name="connsiteX13" fmla="*/ 835214 w 933658"/>
              <a:gd name="connsiteY13" fmla="*/ 88900 h 470069"/>
              <a:gd name="connsiteX14" fmla="*/ 333564 w 933658"/>
              <a:gd name="connsiteY14" fmla="*/ 260350 h 470069"/>
              <a:gd name="connsiteX15" fmla="*/ 670114 w 933658"/>
              <a:gd name="connsiteY15" fmla="*/ 53975 h 470069"/>
              <a:gd name="connsiteX16" fmla="*/ 933639 w 933658"/>
              <a:gd name="connsiteY16" fmla="*/ 41275 h 47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33658" h="470069">
                <a:moveTo>
                  <a:pt x="933639" y="41275"/>
                </a:moveTo>
                <a:cubicBezTo>
                  <a:pt x="931522" y="35983"/>
                  <a:pt x="721972" y="29104"/>
                  <a:pt x="657414" y="22225"/>
                </a:cubicBezTo>
                <a:cubicBezTo>
                  <a:pt x="592856" y="15346"/>
                  <a:pt x="529885" y="0"/>
                  <a:pt x="546289" y="0"/>
                </a:cubicBezTo>
                <a:cubicBezTo>
                  <a:pt x="562693" y="0"/>
                  <a:pt x="745256" y="12171"/>
                  <a:pt x="755839" y="22225"/>
                </a:cubicBezTo>
                <a:cubicBezTo>
                  <a:pt x="766422" y="32279"/>
                  <a:pt x="730439" y="-9525"/>
                  <a:pt x="609789" y="60325"/>
                </a:cubicBezTo>
                <a:cubicBezTo>
                  <a:pt x="489139" y="130175"/>
                  <a:pt x="89089" y="404283"/>
                  <a:pt x="31939" y="441325"/>
                </a:cubicBezTo>
                <a:cubicBezTo>
                  <a:pt x="-25211" y="478367"/>
                  <a:pt x="195981" y="338667"/>
                  <a:pt x="266889" y="282575"/>
                </a:cubicBezTo>
                <a:cubicBezTo>
                  <a:pt x="337797" y="226483"/>
                  <a:pt x="435693" y="117475"/>
                  <a:pt x="457389" y="104775"/>
                </a:cubicBezTo>
                <a:cubicBezTo>
                  <a:pt x="479085" y="92075"/>
                  <a:pt x="359493" y="212196"/>
                  <a:pt x="397064" y="206375"/>
                </a:cubicBezTo>
                <a:cubicBezTo>
                  <a:pt x="434635" y="200554"/>
                  <a:pt x="748960" y="25929"/>
                  <a:pt x="682814" y="69850"/>
                </a:cubicBezTo>
                <a:cubicBezTo>
                  <a:pt x="616668" y="113771"/>
                  <a:pt x="-12511" y="460904"/>
                  <a:pt x="189" y="469900"/>
                </a:cubicBezTo>
                <a:cubicBezTo>
                  <a:pt x="12889" y="478896"/>
                  <a:pt x="716681" y="127000"/>
                  <a:pt x="759014" y="123825"/>
                </a:cubicBezTo>
                <a:cubicBezTo>
                  <a:pt x="801347" y="120650"/>
                  <a:pt x="241489" y="456671"/>
                  <a:pt x="254189" y="450850"/>
                </a:cubicBezTo>
                <a:cubicBezTo>
                  <a:pt x="266889" y="445029"/>
                  <a:pt x="821985" y="120650"/>
                  <a:pt x="835214" y="88900"/>
                </a:cubicBezTo>
                <a:cubicBezTo>
                  <a:pt x="848443" y="57150"/>
                  <a:pt x="361081" y="266171"/>
                  <a:pt x="333564" y="260350"/>
                </a:cubicBezTo>
                <a:cubicBezTo>
                  <a:pt x="306047" y="254529"/>
                  <a:pt x="571689" y="90487"/>
                  <a:pt x="670114" y="53975"/>
                </a:cubicBezTo>
                <a:cubicBezTo>
                  <a:pt x="768539" y="17463"/>
                  <a:pt x="935756" y="46567"/>
                  <a:pt x="933639" y="4127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5" name="フリーフォーム 1104">
            <a:extLst>
              <a:ext uri="{FF2B5EF4-FFF2-40B4-BE49-F238E27FC236}">
                <a16:creationId xmlns:a16="http://schemas.microsoft.com/office/drawing/2014/main" id="{615371BF-CFD3-27DE-5B8A-54E64F889DA9}"/>
              </a:ext>
            </a:extLst>
          </p:cNvPr>
          <p:cNvSpPr/>
          <p:nvPr/>
        </p:nvSpPr>
        <p:spPr>
          <a:xfrm>
            <a:off x="2644322" y="2596903"/>
            <a:ext cx="276678" cy="1269205"/>
          </a:xfrm>
          <a:custGeom>
            <a:avLst/>
            <a:gdLst>
              <a:gd name="connsiteX0" fmla="*/ 276678 w 276678"/>
              <a:gd name="connsiteY0" fmla="*/ 247 h 1269205"/>
              <a:gd name="connsiteX1" fmla="*/ 86178 w 276678"/>
              <a:gd name="connsiteY1" fmla="*/ 393947 h 1269205"/>
              <a:gd name="connsiteX2" fmla="*/ 156028 w 276678"/>
              <a:gd name="connsiteY2" fmla="*/ 339972 h 1269205"/>
              <a:gd name="connsiteX3" fmla="*/ 79828 w 276678"/>
              <a:gd name="connsiteY3" fmla="*/ 555872 h 1269205"/>
              <a:gd name="connsiteX4" fmla="*/ 63953 w 276678"/>
              <a:gd name="connsiteY4" fmla="*/ 673347 h 1269205"/>
              <a:gd name="connsiteX5" fmla="*/ 73478 w 276678"/>
              <a:gd name="connsiteY5" fmla="*/ 600322 h 1269205"/>
              <a:gd name="connsiteX6" fmla="*/ 9978 w 276678"/>
              <a:gd name="connsiteY6" fmla="*/ 930522 h 1269205"/>
              <a:gd name="connsiteX7" fmla="*/ 41728 w 276678"/>
              <a:gd name="connsiteY7" fmla="*/ 838447 h 1269205"/>
              <a:gd name="connsiteX8" fmla="*/ 453 w 276678"/>
              <a:gd name="connsiteY8" fmla="*/ 1267072 h 1269205"/>
              <a:gd name="connsiteX9" fmla="*/ 25853 w 276678"/>
              <a:gd name="connsiteY9" fmla="*/ 971797 h 1269205"/>
              <a:gd name="connsiteX10" fmla="*/ 114753 w 276678"/>
              <a:gd name="connsiteY10" fmla="*/ 292347 h 1269205"/>
              <a:gd name="connsiteX11" fmla="*/ 86178 w 276678"/>
              <a:gd name="connsiteY11" fmla="*/ 333622 h 1269205"/>
              <a:gd name="connsiteX12" fmla="*/ 276678 w 276678"/>
              <a:gd name="connsiteY12" fmla="*/ 247 h 1269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678" h="1269205">
                <a:moveTo>
                  <a:pt x="276678" y="247"/>
                </a:moveTo>
                <a:cubicBezTo>
                  <a:pt x="276678" y="10301"/>
                  <a:pt x="106286" y="337326"/>
                  <a:pt x="86178" y="393947"/>
                </a:cubicBezTo>
                <a:cubicBezTo>
                  <a:pt x="66070" y="450568"/>
                  <a:pt x="157086" y="312985"/>
                  <a:pt x="156028" y="339972"/>
                </a:cubicBezTo>
                <a:cubicBezTo>
                  <a:pt x="154970" y="366959"/>
                  <a:pt x="95174" y="500310"/>
                  <a:pt x="79828" y="555872"/>
                </a:cubicBezTo>
                <a:cubicBezTo>
                  <a:pt x="64482" y="611434"/>
                  <a:pt x="65011" y="665939"/>
                  <a:pt x="63953" y="673347"/>
                </a:cubicBezTo>
                <a:cubicBezTo>
                  <a:pt x="62895" y="680755"/>
                  <a:pt x="82474" y="557460"/>
                  <a:pt x="73478" y="600322"/>
                </a:cubicBezTo>
                <a:cubicBezTo>
                  <a:pt x="64482" y="643185"/>
                  <a:pt x="15270" y="890835"/>
                  <a:pt x="9978" y="930522"/>
                </a:cubicBezTo>
                <a:cubicBezTo>
                  <a:pt x="4686" y="970210"/>
                  <a:pt x="43315" y="782355"/>
                  <a:pt x="41728" y="838447"/>
                </a:cubicBezTo>
                <a:cubicBezTo>
                  <a:pt x="40141" y="894539"/>
                  <a:pt x="3099" y="1244847"/>
                  <a:pt x="453" y="1267072"/>
                </a:cubicBezTo>
                <a:cubicBezTo>
                  <a:pt x="-2193" y="1289297"/>
                  <a:pt x="6803" y="1134251"/>
                  <a:pt x="25853" y="971797"/>
                </a:cubicBezTo>
                <a:cubicBezTo>
                  <a:pt x="44903" y="809343"/>
                  <a:pt x="104699" y="398709"/>
                  <a:pt x="114753" y="292347"/>
                </a:cubicBezTo>
                <a:cubicBezTo>
                  <a:pt x="124807" y="185985"/>
                  <a:pt x="62366" y="377543"/>
                  <a:pt x="86178" y="333622"/>
                </a:cubicBezTo>
                <a:cubicBezTo>
                  <a:pt x="109990" y="289701"/>
                  <a:pt x="276678" y="-9807"/>
                  <a:pt x="276678" y="2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6" name="フリーフォーム 1105">
            <a:extLst>
              <a:ext uri="{FF2B5EF4-FFF2-40B4-BE49-F238E27FC236}">
                <a16:creationId xmlns:a16="http://schemas.microsoft.com/office/drawing/2014/main" id="{7E4D501B-CF46-F231-D118-6C7AF0889376}"/>
              </a:ext>
            </a:extLst>
          </p:cNvPr>
          <p:cNvSpPr/>
          <p:nvPr/>
        </p:nvSpPr>
        <p:spPr>
          <a:xfrm>
            <a:off x="2598899" y="2786133"/>
            <a:ext cx="185618" cy="1188333"/>
          </a:xfrm>
          <a:custGeom>
            <a:avLst/>
            <a:gdLst>
              <a:gd name="connsiteX0" fmla="*/ 185576 w 185618"/>
              <a:gd name="connsiteY0" fmla="*/ 1517 h 1188333"/>
              <a:gd name="connsiteX1" fmla="*/ 33176 w 185618"/>
              <a:gd name="connsiteY1" fmla="*/ 595242 h 1188333"/>
              <a:gd name="connsiteX2" fmla="*/ 55401 w 185618"/>
              <a:gd name="connsiteY2" fmla="*/ 506342 h 1188333"/>
              <a:gd name="connsiteX3" fmla="*/ 17301 w 185618"/>
              <a:gd name="connsiteY3" fmla="*/ 773042 h 1188333"/>
              <a:gd name="connsiteX4" fmla="*/ 39526 w 185618"/>
              <a:gd name="connsiteY4" fmla="*/ 1179442 h 1188333"/>
              <a:gd name="connsiteX5" fmla="*/ 36351 w 185618"/>
              <a:gd name="connsiteY5" fmla="*/ 995292 h 1188333"/>
              <a:gd name="connsiteX6" fmla="*/ 7776 w 185618"/>
              <a:gd name="connsiteY6" fmla="*/ 344417 h 1188333"/>
              <a:gd name="connsiteX7" fmla="*/ 7776 w 185618"/>
              <a:gd name="connsiteY7" fmla="*/ 503167 h 1188333"/>
              <a:gd name="connsiteX8" fmla="*/ 96676 w 185618"/>
              <a:gd name="connsiteY8" fmla="*/ 296792 h 1188333"/>
              <a:gd name="connsiteX9" fmla="*/ 49051 w 185618"/>
              <a:gd name="connsiteY9" fmla="*/ 420617 h 1188333"/>
              <a:gd name="connsiteX10" fmla="*/ 185576 w 185618"/>
              <a:gd name="connsiteY10" fmla="*/ 1517 h 118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5618" h="1188333">
                <a:moveTo>
                  <a:pt x="185576" y="1517"/>
                </a:moveTo>
                <a:cubicBezTo>
                  <a:pt x="182930" y="30621"/>
                  <a:pt x="54872" y="511105"/>
                  <a:pt x="33176" y="595242"/>
                </a:cubicBezTo>
                <a:cubicBezTo>
                  <a:pt x="11480" y="679379"/>
                  <a:pt x="58047" y="476709"/>
                  <a:pt x="55401" y="506342"/>
                </a:cubicBezTo>
                <a:cubicBezTo>
                  <a:pt x="52755" y="535975"/>
                  <a:pt x="19947" y="660859"/>
                  <a:pt x="17301" y="773042"/>
                </a:cubicBezTo>
                <a:cubicBezTo>
                  <a:pt x="14655" y="885225"/>
                  <a:pt x="36351" y="1142400"/>
                  <a:pt x="39526" y="1179442"/>
                </a:cubicBezTo>
                <a:cubicBezTo>
                  <a:pt x="42701" y="1216484"/>
                  <a:pt x="41643" y="1134463"/>
                  <a:pt x="36351" y="995292"/>
                </a:cubicBezTo>
                <a:cubicBezTo>
                  <a:pt x="31059" y="856121"/>
                  <a:pt x="12538" y="426438"/>
                  <a:pt x="7776" y="344417"/>
                </a:cubicBezTo>
                <a:cubicBezTo>
                  <a:pt x="3014" y="262396"/>
                  <a:pt x="-7041" y="511105"/>
                  <a:pt x="7776" y="503167"/>
                </a:cubicBezTo>
                <a:cubicBezTo>
                  <a:pt x="22593" y="495230"/>
                  <a:pt x="89797" y="310550"/>
                  <a:pt x="96676" y="296792"/>
                </a:cubicBezTo>
                <a:cubicBezTo>
                  <a:pt x="103555" y="283034"/>
                  <a:pt x="31059" y="470359"/>
                  <a:pt x="49051" y="420617"/>
                </a:cubicBezTo>
                <a:cubicBezTo>
                  <a:pt x="67043" y="370875"/>
                  <a:pt x="188222" y="-27587"/>
                  <a:pt x="185576" y="15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7" name="フリーフォーム 1106">
            <a:extLst>
              <a:ext uri="{FF2B5EF4-FFF2-40B4-BE49-F238E27FC236}">
                <a16:creationId xmlns:a16="http://schemas.microsoft.com/office/drawing/2014/main" id="{49EB5DFD-2AF4-9E68-C5AC-D61BA8180036}"/>
              </a:ext>
            </a:extLst>
          </p:cNvPr>
          <p:cNvSpPr/>
          <p:nvPr/>
        </p:nvSpPr>
        <p:spPr>
          <a:xfrm>
            <a:off x="2431205" y="2616192"/>
            <a:ext cx="340936" cy="1124391"/>
          </a:xfrm>
          <a:custGeom>
            <a:avLst/>
            <a:gdLst>
              <a:gd name="connsiteX0" fmla="*/ 296120 w 340936"/>
              <a:gd name="connsiteY0" fmla="*/ 8 h 1124391"/>
              <a:gd name="connsiteX1" fmla="*/ 111970 w 340936"/>
              <a:gd name="connsiteY1" fmla="*/ 349258 h 1124391"/>
              <a:gd name="connsiteX2" fmla="*/ 845 w 340936"/>
              <a:gd name="connsiteY2" fmla="*/ 762008 h 1124391"/>
              <a:gd name="connsiteX3" fmla="*/ 61170 w 340936"/>
              <a:gd name="connsiteY3" fmla="*/ 704858 h 1124391"/>
              <a:gd name="connsiteX4" fmla="*/ 67520 w 340936"/>
              <a:gd name="connsiteY4" fmla="*/ 1120783 h 1124391"/>
              <a:gd name="connsiteX5" fmla="*/ 67520 w 340936"/>
              <a:gd name="connsiteY5" fmla="*/ 892183 h 1124391"/>
              <a:gd name="connsiteX6" fmla="*/ 105620 w 340936"/>
              <a:gd name="connsiteY6" fmla="*/ 638183 h 1124391"/>
              <a:gd name="connsiteX7" fmla="*/ 340570 w 340936"/>
              <a:gd name="connsiteY7" fmla="*/ 101608 h 1124391"/>
              <a:gd name="connsiteX8" fmla="*/ 45295 w 340936"/>
              <a:gd name="connsiteY8" fmla="*/ 717558 h 1124391"/>
              <a:gd name="connsiteX9" fmla="*/ 92920 w 340936"/>
              <a:gd name="connsiteY9" fmla="*/ 412758 h 1124391"/>
              <a:gd name="connsiteX10" fmla="*/ 181820 w 340936"/>
              <a:gd name="connsiteY10" fmla="*/ 136533 h 1124391"/>
              <a:gd name="connsiteX11" fmla="*/ 23070 w 340936"/>
              <a:gd name="connsiteY11" fmla="*/ 358783 h 1124391"/>
              <a:gd name="connsiteX12" fmla="*/ 296120 w 340936"/>
              <a:gd name="connsiteY12" fmla="*/ 8 h 1124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936" h="1124391">
                <a:moveTo>
                  <a:pt x="296120" y="8"/>
                </a:moveTo>
                <a:cubicBezTo>
                  <a:pt x="310937" y="-1579"/>
                  <a:pt x="161182" y="222258"/>
                  <a:pt x="111970" y="349258"/>
                </a:cubicBezTo>
                <a:cubicBezTo>
                  <a:pt x="62757" y="476258"/>
                  <a:pt x="9312" y="702741"/>
                  <a:pt x="845" y="762008"/>
                </a:cubicBezTo>
                <a:cubicBezTo>
                  <a:pt x="-7622" y="821275"/>
                  <a:pt x="50057" y="645062"/>
                  <a:pt x="61170" y="704858"/>
                </a:cubicBezTo>
                <a:cubicBezTo>
                  <a:pt x="72282" y="764654"/>
                  <a:pt x="66462" y="1089562"/>
                  <a:pt x="67520" y="1120783"/>
                </a:cubicBezTo>
                <a:cubicBezTo>
                  <a:pt x="68578" y="1152004"/>
                  <a:pt x="61170" y="972616"/>
                  <a:pt x="67520" y="892183"/>
                </a:cubicBezTo>
                <a:cubicBezTo>
                  <a:pt x="73870" y="811750"/>
                  <a:pt x="60112" y="769945"/>
                  <a:pt x="105620" y="638183"/>
                </a:cubicBezTo>
                <a:cubicBezTo>
                  <a:pt x="151128" y="506421"/>
                  <a:pt x="350624" y="88379"/>
                  <a:pt x="340570" y="101608"/>
                </a:cubicBezTo>
                <a:cubicBezTo>
                  <a:pt x="330516" y="114837"/>
                  <a:pt x="86570" y="665700"/>
                  <a:pt x="45295" y="717558"/>
                </a:cubicBezTo>
                <a:cubicBezTo>
                  <a:pt x="4020" y="769416"/>
                  <a:pt x="70166" y="509596"/>
                  <a:pt x="92920" y="412758"/>
                </a:cubicBezTo>
                <a:cubicBezTo>
                  <a:pt x="115674" y="315921"/>
                  <a:pt x="193462" y="145529"/>
                  <a:pt x="181820" y="136533"/>
                </a:cubicBezTo>
                <a:cubicBezTo>
                  <a:pt x="170178" y="127537"/>
                  <a:pt x="5608" y="377833"/>
                  <a:pt x="23070" y="358783"/>
                </a:cubicBezTo>
                <a:cubicBezTo>
                  <a:pt x="40532" y="339733"/>
                  <a:pt x="281303" y="1595"/>
                  <a:pt x="296120" y="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8" name="フリーフォーム 1107">
            <a:extLst>
              <a:ext uri="{FF2B5EF4-FFF2-40B4-BE49-F238E27FC236}">
                <a16:creationId xmlns:a16="http://schemas.microsoft.com/office/drawing/2014/main" id="{9EF22AF7-1727-85A1-28D7-3C90498BB16E}"/>
              </a:ext>
            </a:extLst>
          </p:cNvPr>
          <p:cNvSpPr/>
          <p:nvPr/>
        </p:nvSpPr>
        <p:spPr>
          <a:xfrm>
            <a:off x="2796595" y="2028187"/>
            <a:ext cx="953476" cy="286707"/>
          </a:xfrm>
          <a:custGeom>
            <a:avLst/>
            <a:gdLst>
              <a:gd name="connsiteX0" fmla="*/ 953080 w 953476"/>
              <a:gd name="connsiteY0" fmla="*/ 162563 h 286707"/>
              <a:gd name="connsiteX1" fmla="*/ 749880 w 953476"/>
              <a:gd name="connsiteY1" fmla="*/ 118113 h 286707"/>
              <a:gd name="connsiteX2" fmla="*/ 362530 w 953476"/>
              <a:gd name="connsiteY2" fmla="*/ 638 h 286707"/>
              <a:gd name="connsiteX3" fmla="*/ 616530 w 953476"/>
              <a:gd name="connsiteY3" fmla="*/ 76838 h 286707"/>
              <a:gd name="connsiteX4" fmla="*/ 181555 w 953476"/>
              <a:gd name="connsiteY4" fmla="*/ 197488 h 286707"/>
              <a:gd name="connsiteX5" fmla="*/ 289505 w 953476"/>
              <a:gd name="connsiteY5" fmla="*/ 172088 h 286707"/>
              <a:gd name="connsiteX6" fmla="*/ 580 w 953476"/>
              <a:gd name="connsiteY6" fmla="*/ 286388 h 286707"/>
              <a:gd name="connsiteX7" fmla="*/ 378405 w 953476"/>
              <a:gd name="connsiteY7" fmla="*/ 130813 h 286707"/>
              <a:gd name="connsiteX8" fmla="*/ 476830 w 953476"/>
              <a:gd name="connsiteY8" fmla="*/ 60963 h 286707"/>
              <a:gd name="connsiteX9" fmla="*/ 702255 w 953476"/>
              <a:gd name="connsiteY9" fmla="*/ 105413 h 286707"/>
              <a:gd name="connsiteX10" fmla="*/ 702255 w 953476"/>
              <a:gd name="connsiteY10" fmla="*/ 57788 h 286707"/>
              <a:gd name="connsiteX11" fmla="*/ 953080 w 953476"/>
              <a:gd name="connsiteY11" fmla="*/ 162563 h 2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476" h="286707">
                <a:moveTo>
                  <a:pt x="953080" y="162563"/>
                </a:moveTo>
                <a:cubicBezTo>
                  <a:pt x="961017" y="172617"/>
                  <a:pt x="848305" y="145100"/>
                  <a:pt x="749880" y="118113"/>
                </a:cubicBezTo>
                <a:cubicBezTo>
                  <a:pt x="651455" y="91126"/>
                  <a:pt x="362530" y="638"/>
                  <a:pt x="362530" y="638"/>
                </a:cubicBezTo>
                <a:cubicBezTo>
                  <a:pt x="340305" y="-6241"/>
                  <a:pt x="646692" y="44030"/>
                  <a:pt x="616530" y="76838"/>
                </a:cubicBezTo>
                <a:cubicBezTo>
                  <a:pt x="586368" y="109646"/>
                  <a:pt x="236059" y="181613"/>
                  <a:pt x="181555" y="197488"/>
                </a:cubicBezTo>
                <a:cubicBezTo>
                  <a:pt x="127051" y="213363"/>
                  <a:pt x="319667" y="157271"/>
                  <a:pt x="289505" y="172088"/>
                </a:cubicBezTo>
                <a:cubicBezTo>
                  <a:pt x="259343" y="186905"/>
                  <a:pt x="-14237" y="293267"/>
                  <a:pt x="580" y="286388"/>
                </a:cubicBezTo>
                <a:cubicBezTo>
                  <a:pt x="15397" y="279509"/>
                  <a:pt x="299030" y="168384"/>
                  <a:pt x="378405" y="130813"/>
                </a:cubicBezTo>
                <a:cubicBezTo>
                  <a:pt x="457780" y="93242"/>
                  <a:pt x="422855" y="65196"/>
                  <a:pt x="476830" y="60963"/>
                </a:cubicBezTo>
                <a:cubicBezTo>
                  <a:pt x="530805" y="56730"/>
                  <a:pt x="664684" y="105942"/>
                  <a:pt x="702255" y="105413"/>
                </a:cubicBezTo>
                <a:cubicBezTo>
                  <a:pt x="739826" y="104884"/>
                  <a:pt x="664155" y="46676"/>
                  <a:pt x="702255" y="57788"/>
                </a:cubicBezTo>
                <a:cubicBezTo>
                  <a:pt x="740355" y="68900"/>
                  <a:pt x="945143" y="152509"/>
                  <a:pt x="953080" y="16256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9" name="フリーフォーム 1108">
            <a:extLst>
              <a:ext uri="{FF2B5EF4-FFF2-40B4-BE49-F238E27FC236}">
                <a16:creationId xmlns:a16="http://schemas.microsoft.com/office/drawing/2014/main" id="{F066F6BC-92D9-C1AD-5EF7-77426DB817F3}"/>
              </a:ext>
            </a:extLst>
          </p:cNvPr>
          <p:cNvSpPr/>
          <p:nvPr/>
        </p:nvSpPr>
        <p:spPr>
          <a:xfrm>
            <a:off x="3534659" y="2057395"/>
            <a:ext cx="910642" cy="266722"/>
          </a:xfrm>
          <a:custGeom>
            <a:avLst/>
            <a:gdLst>
              <a:gd name="connsiteX0" fmla="*/ 5466 w 910642"/>
              <a:gd name="connsiteY0" fmla="*/ 130180 h 266722"/>
              <a:gd name="connsiteX1" fmla="*/ 599191 w 910642"/>
              <a:gd name="connsiteY1" fmla="*/ 41280 h 266722"/>
              <a:gd name="connsiteX2" fmla="*/ 627766 w 910642"/>
              <a:gd name="connsiteY2" fmla="*/ 98430 h 266722"/>
              <a:gd name="connsiteX3" fmla="*/ 846841 w 910642"/>
              <a:gd name="connsiteY3" fmla="*/ 158755 h 266722"/>
              <a:gd name="connsiteX4" fmla="*/ 735716 w 910642"/>
              <a:gd name="connsiteY4" fmla="*/ 187330 h 266722"/>
              <a:gd name="connsiteX5" fmla="*/ 910341 w 910642"/>
              <a:gd name="connsiteY5" fmla="*/ 187330 h 266722"/>
              <a:gd name="connsiteX6" fmla="*/ 684916 w 910642"/>
              <a:gd name="connsiteY6" fmla="*/ 206380 h 266722"/>
              <a:gd name="connsiteX7" fmla="*/ 351541 w 910642"/>
              <a:gd name="connsiteY7" fmla="*/ 266705 h 266722"/>
              <a:gd name="connsiteX8" fmla="*/ 611891 w 910642"/>
              <a:gd name="connsiteY8" fmla="*/ 200030 h 266722"/>
              <a:gd name="connsiteX9" fmla="*/ 811916 w 910642"/>
              <a:gd name="connsiteY9" fmla="*/ 152405 h 266722"/>
              <a:gd name="connsiteX10" fmla="*/ 659516 w 910642"/>
              <a:gd name="connsiteY10" fmla="*/ 104780 h 266722"/>
              <a:gd name="connsiteX11" fmla="*/ 310266 w 910642"/>
              <a:gd name="connsiteY11" fmla="*/ 219080 h 266722"/>
              <a:gd name="connsiteX12" fmla="*/ 615066 w 910642"/>
              <a:gd name="connsiteY12" fmla="*/ 107955 h 266722"/>
              <a:gd name="connsiteX13" fmla="*/ 580141 w 910642"/>
              <a:gd name="connsiteY13" fmla="*/ 69855 h 266722"/>
              <a:gd name="connsiteX14" fmla="*/ 151516 w 910642"/>
              <a:gd name="connsiteY14" fmla="*/ 196855 h 266722"/>
              <a:gd name="connsiteX15" fmla="*/ 507116 w 910642"/>
              <a:gd name="connsiteY15" fmla="*/ 69855 h 266722"/>
              <a:gd name="connsiteX16" fmla="*/ 364241 w 910642"/>
              <a:gd name="connsiteY16" fmla="*/ 63505 h 266722"/>
              <a:gd name="connsiteX17" fmla="*/ 221366 w 910642"/>
              <a:gd name="connsiteY17" fmla="*/ 5 h 266722"/>
              <a:gd name="connsiteX18" fmla="*/ 297566 w 910642"/>
              <a:gd name="connsiteY18" fmla="*/ 60330 h 266722"/>
              <a:gd name="connsiteX19" fmla="*/ 5466 w 910642"/>
              <a:gd name="connsiteY19" fmla="*/ 130180 h 26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0642" h="266722">
                <a:moveTo>
                  <a:pt x="5466" y="130180"/>
                </a:moveTo>
                <a:cubicBezTo>
                  <a:pt x="55737" y="127005"/>
                  <a:pt x="495474" y="46572"/>
                  <a:pt x="599191" y="41280"/>
                </a:cubicBezTo>
                <a:cubicBezTo>
                  <a:pt x="702908" y="35988"/>
                  <a:pt x="586491" y="78851"/>
                  <a:pt x="627766" y="98430"/>
                </a:cubicBezTo>
                <a:cubicBezTo>
                  <a:pt x="669041" y="118009"/>
                  <a:pt x="828849" y="143938"/>
                  <a:pt x="846841" y="158755"/>
                </a:cubicBezTo>
                <a:cubicBezTo>
                  <a:pt x="864833" y="173572"/>
                  <a:pt x="725133" y="182568"/>
                  <a:pt x="735716" y="187330"/>
                </a:cubicBezTo>
                <a:cubicBezTo>
                  <a:pt x="746299" y="192093"/>
                  <a:pt x="918808" y="184155"/>
                  <a:pt x="910341" y="187330"/>
                </a:cubicBezTo>
                <a:cubicBezTo>
                  <a:pt x="901874" y="190505"/>
                  <a:pt x="778049" y="193151"/>
                  <a:pt x="684916" y="206380"/>
                </a:cubicBezTo>
                <a:cubicBezTo>
                  <a:pt x="591783" y="219609"/>
                  <a:pt x="363712" y="267763"/>
                  <a:pt x="351541" y="266705"/>
                </a:cubicBezTo>
                <a:cubicBezTo>
                  <a:pt x="339370" y="265647"/>
                  <a:pt x="535162" y="219080"/>
                  <a:pt x="611891" y="200030"/>
                </a:cubicBezTo>
                <a:cubicBezTo>
                  <a:pt x="688620" y="180980"/>
                  <a:pt x="803979" y="168280"/>
                  <a:pt x="811916" y="152405"/>
                </a:cubicBezTo>
                <a:cubicBezTo>
                  <a:pt x="819853" y="136530"/>
                  <a:pt x="743124" y="93668"/>
                  <a:pt x="659516" y="104780"/>
                </a:cubicBezTo>
                <a:cubicBezTo>
                  <a:pt x="575908" y="115892"/>
                  <a:pt x="317674" y="218551"/>
                  <a:pt x="310266" y="219080"/>
                </a:cubicBezTo>
                <a:cubicBezTo>
                  <a:pt x="302858" y="219609"/>
                  <a:pt x="570087" y="132826"/>
                  <a:pt x="615066" y="107955"/>
                </a:cubicBezTo>
                <a:cubicBezTo>
                  <a:pt x="660045" y="83084"/>
                  <a:pt x="657399" y="55038"/>
                  <a:pt x="580141" y="69855"/>
                </a:cubicBezTo>
                <a:cubicBezTo>
                  <a:pt x="502883" y="84672"/>
                  <a:pt x="163687" y="196855"/>
                  <a:pt x="151516" y="196855"/>
                </a:cubicBezTo>
                <a:cubicBezTo>
                  <a:pt x="139345" y="196855"/>
                  <a:pt x="471662" y="92080"/>
                  <a:pt x="507116" y="69855"/>
                </a:cubicBezTo>
                <a:cubicBezTo>
                  <a:pt x="542570" y="47630"/>
                  <a:pt x="411866" y="75147"/>
                  <a:pt x="364241" y="63505"/>
                </a:cubicBezTo>
                <a:cubicBezTo>
                  <a:pt x="316616" y="51863"/>
                  <a:pt x="232478" y="534"/>
                  <a:pt x="221366" y="5"/>
                </a:cubicBezTo>
                <a:cubicBezTo>
                  <a:pt x="210254" y="-524"/>
                  <a:pt x="327729" y="40751"/>
                  <a:pt x="297566" y="60330"/>
                </a:cubicBezTo>
                <a:cubicBezTo>
                  <a:pt x="267404" y="79909"/>
                  <a:pt x="-44805" y="133355"/>
                  <a:pt x="5466" y="13018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フリーフォーム 1109">
            <a:extLst>
              <a:ext uri="{FF2B5EF4-FFF2-40B4-BE49-F238E27FC236}">
                <a16:creationId xmlns:a16="http://schemas.microsoft.com/office/drawing/2014/main" id="{F65F2D25-BD85-CAFD-AE42-0561D6962FBA}"/>
              </a:ext>
            </a:extLst>
          </p:cNvPr>
          <p:cNvSpPr/>
          <p:nvPr/>
        </p:nvSpPr>
        <p:spPr>
          <a:xfrm>
            <a:off x="4024977" y="2308201"/>
            <a:ext cx="600478" cy="96592"/>
          </a:xfrm>
          <a:custGeom>
            <a:avLst/>
            <a:gdLst>
              <a:gd name="connsiteX0" fmla="*/ 923 w 600478"/>
              <a:gd name="connsiteY0" fmla="*/ 41299 h 96592"/>
              <a:gd name="connsiteX1" fmla="*/ 277148 w 600478"/>
              <a:gd name="connsiteY1" fmla="*/ 24 h 96592"/>
              <a:gd name="connsiteX2" fmla="*/ 518448 w 600478"/>
              <a:gd name="connsiteY2" fmla="*/ 34949 h 96592"/>
              <a:gd name="connsiteX3" fmla="*/ 426373 w 600478"/>
              <a:gd name="connsiteY3" fmla="*/ 12724 h 96592"/>
              <a:gd name="connsiteX4" fmla="*/ 200948 w 600478"/>
              <a:gd name="connsiteY4" fmla="*/ 66699 h 96592"/>
              <a:gd name="connsiteX5" fmla="*/ 327948 w 600478"/>
              <a:gd name="connsiteY5" fmla="*/ 53999 h 96592"/>
              <a:gd name="connsiteX6" fmla="*/ 597823 w 600478"/>
              <a:gd name="connsiteY6" fmla="*/ 95274 h 96592"/>
              <a:gd name="connsiteX7" fmla="*/ 448598 w 600478"/>
              <a:gd name="connsiteY7" fmla="*/ 85749 h 96592"/>
              <a:gd name="connsiteX8" fmla="*/ 172373 w 600478"/>
              <a:gd name="connsiteY8" fmla="*/ 79399 h 96592"/>
              <a:gd name="connsiteX9" fmla="*/ 375573 w 600478"/>
              <a:gd name="connsiteY9" fmla="*/ 6374 h 96592"/>
              <a:gd name="connsiteX10" fmla="*/ 923 w 600478"/>
              <a:gd name="connsiteY10" fmla="*/ 41299 h 9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0478" h="96592">
                <a:moveTo>
                  <a:pt x="923" y="41299"/>
                </a:moveTo>
                <a:cubicBezTo>
                  <a:pt x="-15481" y="40241"/>
                  <a:pt x="190894" y="1082"/>
                  <a:pt x="277148" y="24"/>
                </a:cubicBezTo>
                <a:cubicBezTo>
                  <a:pt x="363402" y="-1034"/>
                  <a:pt x="493577" y="32832"/>
                  <a:pt x="518448" y="34949"/>
                </a:cubicBezTo>
                <a:cubicBezTo>
                  <a:pt x="543319" y="37066"/>
                  <a:pt x="479290" y="7432"/>
                  <a:pt x="426373" y="12724"/>
                </a:cubicBezTo>
                <a:cubicBezTo>
                  <a:pt x="373456" y="18016"/>
                  <a:pt x="217352" y="59820"/>
                  <a:pt x="200948" y="66699"/>
                </a:cubicBezTo>
                <a:cubicBezTo>
                  <a:pt x="184544" y="73578"/>
                  <a:pt x="261802" y="49237"/>
                  <a:pt x="327948" y="53999"/>
                </a:cubicBezTo>
                <a:cubicBezTo>
                  <a:pt x="394094" y="58762"/>
                  <a:pt x="577715" y="89982"/>
                  <a:pt x="597823" y="95274"/>
                </a:cubicBezTo>
                <a:cubicBezTo>
                  <a:pt x="617931" y="100566"/>
                  <a:pt x="519506" y="88395"/>
                  <a:pt x="448598" y="85749"/>
                </a:cubicBezTo>
                <a:cubicBezTo>
                  <a:pt x="377690" y="83103"/>
                  <a:pt x="184544" y="92628"/>
                  <a:pt x="172373" y="79399"/>
                </a:cubicBezTo>
                <a:cubicBezTo>
                  <a:pt x="160202" y="66170"/>
                  <a:pt x="398856" y="13253"/>
                  <a:pt x="375573" y="6374"/>
                </a:cubicBezTo>
                <a:cubicBezTo>
                  <a:pt x="352290" y="-505"/>
                  <a:pt x="17327" y="42357"/>
                  <a:pt x="923" y="412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1" name="フリーフォーム 1110">
            <a:extLst>
              <a:ext uri="{FF2B5EF4-FFF2-40B4-BE49-F238E27FC236}">
                <a16:creationId xmlns:a16="http://schemas.microsoft.com/office/drawing/2014/main" id="{4A1E78FD-4A54-A3A3-41D9-787FCDDE422D}"/>
              </a:ext>
            </a:extLst>
          </p:cNvPr>
          <p:cNvSpPr/>
          <p:nvPr/>
        </p:nvSpPr>
        <p:spPr>
          <a:xfrm>
            <a:off x="4203047" y="2380253"/>
            <a:ext cx="542223" cy="418777"/>
          </a:xfrm>
          <a:custGeom>
            <a:avLst/>
            <a:gdLst>
              <a:gd name="connsiteX0" fmla="*/ 653 w 542223"/>
              <a:gd name="connsiteY0" fmla="*/ 99422 h 418777"/>
              <a:gd name="connsiteX1" fmla="*/ 340378 w 542223"/>
              <a:gd name="connsiteY1" fmla="*/ 64497 h 418777"/>
              <a:gd name="connsiteX2" fmla="*/ 248303 w 542223"/>
              <a:gd name="connsiteY2" fmla="*/ 121647 h 418777"/>
              <a:gd name="connsiteX3" fmla="*/ 441978 w 542223"/>
              <a:gd name="connsiteY3" fmla="*/ 99422 h 418777"/>
              <a:gd name="connsiteX4" fmla="*/ 276878 w 542223"/>
              <a:gd name="connsiteY4" fmla="*/ 289922 h 418777"/>
              <a:gd name="connsiteX5" fmla="*/ 388003 w 542223"/>
              <a:gd name="connsiteY5" fmla="*/ 191497 h 418777"/>
              <a:gd name="connsiteX6" fmla="*/ 540403 w 542223"/>
              <a:gd name="connsiteY6" fmla="*/ 131172 h 418777"/>
              <a:gd name="connsiteX7" fmla="*/ 470553 w 542223"/>
              <a:gd name="connsiteY7" fmla="*/ 156572 h 418777"/>
              <a:gd name="connsiteX8" fmla="*/ 448328 w 542223"/>
              <a:gd name="connsiteY8" fmla="*/ 413747 h 418777"/>
              <a:gd name="connsiteX9" fmla="*/ 445153 w 542223"/>
              <a:gd name="connsiteY9" fmla="*/ 312147 h 418777"/>
              <a:gd name="connsiteX10" fmla="*/ 448328 w 542223"/>
              <a:gd name="connsiteY10" fmla="*/ 131172 h 418777"/>
              <a:gd name="connsiteX11" fmla="*/ 245128 w 542223"/>
              <a:gd name="connsiteY11" fmla="*/ 166097 h 418777"/>
              <a:gd name="connsiteX12" fmla="*/ 292753 w 542223"/>
              <a:gd name="connsiteY12" fmla="*/ 74022 h 418777"/>
              <a:gd name="connsiteX13" fmla="*/ 229253 w 542223"/>
              <a:gd name="connsiteY13" fmla="*/ 58147 h 418777"/>
              <a:gd name="connsiteX14" fmla="*/ 92728 w 542223"/>
              <a:gd name="connsiteY14" fmla="*/ 77197 h 418777"/>
              <a:gd name="connsiteX15" fmla="*/ 270528 w 542223"/>
              <a:gd name="connsiteY15" fmla="*/ 4172 h 418777"/>
              <a:gd name="connsiteX16" fmla="*/ 254653 w 542223"/>
              <a:gd name="connsiteY16" fmla="*/ 20047 h 418777"/>
              <a:gd name="connsiteX17" fmla="*/ 653 w 542223"/>
              <a:gd name="connsiteY17" fmla="*/ 99422 h 41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42223" h="418777">
                <a:moveTo>
                  <a:pt x="653" y="99422"/>
                </a:moveTo>
                <a:cubicBezTo>
                  <a:pt x="14940" y="106830"/>
                  <a:pt x="299103" y="60793"/>
                  <a:pt x="340378" y="64497"/>
                </a:cubicBezTo>
                <a:cubicBezTo>
                  <a:pt x="381653" y="68201"/>
                  <a:pt x="231370" y="115826"/>
                  <a:pt x="248303" y="121647"/>
                </a:cubicBezTo>
                <a:cubicBezTo>
                  <a:pt x="265236" y="127468"/>
                  <a:pt x="437216" y="71376"/>
                  <a:pt x="441978" y="99422"/>
                </a:cubicBezTo>
                <a:cubicBezTo>
                  <a:pt x="446740" y="127468"/>
                  <a:pt x="285874" y="274576"/>
                  <a:pt x="276878" y="289922"/>
                </a:cubicBezTo>
                <a:cubicBezTo>
                  <a:pt x="267882" y="305268"/>
                  <a:pt x="344082" y="217955"/>
                  <a:pt x="388003" y="191497"/>
                </a:cubicBezTo>
                <a:cubicBezTo>
                  <a:pt x="431924" y="165039"/>
                  <a:pt x="526645" y="136993"/>
                  <a:pt x="540403" y="131172"/>
                </a:cubicBezTo>
                <a:cubicBezTo>
                  <a:pt x="554161" y="125351"/>
                  <a:pt x="485899" y="109476"/>
                  <a:pt x="470553" y="156572"/>
                </a:cubicBezTo>
                <a:cubicBezTo>
                  <a:pt x="455207" y="203668"/>
                  <a:pt x="452561" y="387818"/>
                  <a:pt x="448328" y="413747"/>
                </a:cubicBezTo>
                <a:cubicBezTo>
                  <a:pt x="444095" y="439676"/>
                  <a:pt x="445153" y="359243"/>
                  <a:pt x="445153" y="312147"/>
                </a:cubicBezTo>
                <a:cubicBezTo>
                  <a:pt x="445153" y="265051"/>
                  <a:pt x="481666" y="155514"/>
                  <a:pt x="448328" y="131172"/>
                </a:cubicBezTo>
                <a:cubicBezTo>
                  <a:pt x="414990" y="106830"/>
                  <a:pt x="271057" y="175622"/>
                  <a:pt x="245128" y="166097"/>
                </a:cubicBezTo>
                <a:cubicBezTo>
                  <a:pt x="219199" y="156572"/>
                  <a:pt x="295399" y="92014"/>
                  <a:pt x="292753" y="74022"/>
                </a:cubicBezTo>
                <a:cubicBezTo>
                  <a:pt x="290107" y="56030"/>
                  <a:pt x="262590" y="57618"/>
                  <a:pt x="229253" y="58147"/>
                </a:cubicBezTo>
                <a:cubicBezTo>
                  <a:pt x="195916" y="58676"/>
                  <a:pt x="85849" y="86193"/>
                  <a:pt x="92728" y="77197"/>
                </a:cubicBezTo>
                <a:cubicBezTo>
                  <a:pt x="99607" y="68201"/>
                  <a:pt x="243541" y="13697"/>
                  <a:pt x="270528" y="4172"/>
                </a:cubicBezTo>
                <a:cubicBezTo>
                  <a:pt x="297515" y="-5353"/>
                  <a:pt x="298574" y="2055"/>
                  <a:pt x="254653" y="20047"/>
                </a:cubicBezTo>
                <a:cubicBezTo>
                  <a:pt x="210732" y="38039"/>
                  <a:pt x="-13634" y="92014"/>
                  <a:pt x="653" y="9942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2" name="フリーフォーム 1111">
            <a:extLst>
              <a:ext uri="{FF2B5EF4-FFF2-40B4-BE49-F238E27FC236}">
                <a16:creationId xmlns:a16="http://schemas.microsoft.com/office/drawing/2014/main" id="{C528F531-CDCD-3460-662F-B3BB1D6996D5}"/>
              </a:ext>
            </a:extLst>
          </p:cNvPr>
          <p:cNvSpPr/>
          <p:nvPr/>
        </p:nvSpPr>
        <p:spPr>
          <a:xfrm>
            <a:off x="4460011" y="2554222"/>
            <a:ext cx="437041" cy="1081309"/>
          </a:xfrm>
          <a:custGeom>
            <a:avLst/>
            <a:gdLst>
              <a:gd name="connsiteX0" fmla="*/ 4039 w 437041"/>
              <a:gd name="connsiteY0" fmla="*/ 4828 h 1081309"/>
              <a:gd name="connsiteX1" fmla="*/ 197714 w 437041"/>
              <a:gd name="connsiteY1" fmla="*/ 315978 h 1081309"/>
              <a:gd name="connsiteX2" fmla="*/ 96114 w 437041"/>
              <a:gd name="connsiteY2" fmla="*/ 242953 h 1081309"/>
              <a:gd name="connsiteX3" fmla="*/ 324714 w 437041"/>
              <a:gd name="connsiteY3" fmla="*/ 550928 h 1081309"/>
              <a:gd name="connsiteX4" fmla="*/ 280264 w 437041"/>
              <a:gd name="connsiteY4" fmla="*/ 541403 h 1081309"/>
              <a:gd name="connsiteX5" fmla="*/ 369164 w 437041"/>
              <a:gd name="connsiteY5" fmla="*/ 703328 h 1081309"/>
              <a:gd name="connsiteX6" fmla="*/ 324714 w 437041"/>
              <a:gd name="connsiteY6" fmla="*/ 744603 h 1081309"/>
              <a:gd name="connsiteX7" fmla="*/ 432664 w 437041"/>
              <a:gd name="connsiteY7" fmla="*/ 830328 h 1081309"/>
              <a:gd name="connsiteX8" fmla="*/ 413614 w 437041"/>
              <a:gd name="connsiteY8" fmla="*/ 1081153 h 1081309"/>
              <a:gd name="connsiteX9" fmla="*/ 391389 w 437041"/>
              <a:gd name="connsiteY9" fmla="*/ 865253 h 1081309"/>
              <a:gd name="connsiteX10" fmla="*/ 350114 w 437041"/>
              <a:gd name="connsiteY10" fmla="*/ 700153 h 1081309"/>
              <a:gd name="connsiteX11" fmla="*/ 312014 w 437041"/>
              <a:gd name="connsiteY11" fmla="*/ 420753 h 1081309"/>
              <a:gd name="connsiteX12" fmla="*/ 197714 w 437041"/>
              <a:gd name="connsiteY12" fmla="*/ 131828 h 1081309"/>
              <a:gd name="connsiteX13" fmla="*/ 318364 w 437041"/>
              <a:gd name="connsiteY13" fmla="*/ 544578 h 1081309"/>
              <a:gd name="connsiteX14" fmla="*/ 194539 w 437041"/>
              <a:gd name="connsiteY14" fmla="*/ 309628 h 1081309"/>
              <a:gd name="connsiteX15" fmla="*/ 191364 w 437041"/>
              <a:gd name="connsiteY15" fmla="*/ 147703 h 1081309"/>
              <a:gd name="connsiteX16" fmla="*/ 137389 w 437041"/>
              <a:gd name="connsiteY16" fmla="*/ 90553 h 1081309"/>
              <a:gd name="connsiteX17" fmla="*/ 200889 w 437041"/>
              <a:gd name="connsiteY17" fmla="*/ 192153 h 1081309"/>
              <a:gd name="connsiteX18" fmla="*/ 77064 w 437041"/>
              <a:gd name="connsiteY18" fmla="*/ 131828 h 1081309"/>
              <a:gd name="connsiteX19" fmla="*/ 4039 w 437041"/>
              <a:gd name="connsiteY19" fmla="*/ 4828 h 1081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7041" h="1081309">
                <a:moveTo>
                  <a:pt x="4039" y="4828"/>
                </a:moveTo>
                <a:cubicBezTo>
                  <a:pt x="24147" y="35520"/>
                  <a:pt x="182368" y="276291"/>
                  <a:pt x="197714" y="315978"/>
                </a:cubicBezTo>
                <a:cubicBezTo>
                  <a:pt x="213060" y="355665"/>
                  <a:pt x="74947" y="203795"/>
                  <a:pt x="96114" y="242953"/>
                </a:cubicBezTo>
                <a:cubicBezTo>
                  <a:pt x="117281" y="282111"/>
                  <a:pt x="294022" y="501186"/>
                  <a:pt x="324714" y="550928"/>
                </a:cubicBezTo>
                <a:cubicBezTo>
                  <a:pt x="355406" y="600670"/>
                  <a:pt x="272856" y="516003"/>
                  <a:pt x="280264" y="541403"/>
                </a:cubicBezTo>
                <a:cubicBezTo>
                  <a:pt x="287672" y="566803"/>
                  <a:pt x="361756" y="669461"/>
                  <a:pt x="369164" y="703328"/>
                </a:cubicBezTo>
                <a:cubicBezTo>
                  <a:pt x="376572" y="737195"/>
                  <a:pt x="314131" y="723436"/>
                  <a:pt x="324714" y="744603"/>
                </a:cubicBezTo>
                <a:cubicBezTo>
                  <a:pt x="335297" y="765770"/>
                  <a:pt x="417847" y="774236"/>
                  <a:pt x="432664" y="830328"/>
                </a:cubicBezTo>
                <a:cubicBezTo>
                  <a:pt x="447481" y="886420"/>
                  <a:pt x="420493" y="1075332"/>
                  <a:pt x="413614" y="1081153"/>
                </a:cubicBezTo>
                <a:cubicBezTo>
                  <a:pt x="406735" y="1086974"/>
                  <a:pt x="401972" y="928753"/>
                  <a:pt x="391389" y="865253"/>
                </a:cubicBezTo>
                <a:cubicBezTo>
                  <a:pt x="380806" y="801753"/>
                  <a:pt x="363343" y="774236"/>
                  <a:pt x="350114" y="700153"/>
                </a:cubicBezTo>
                <a:cubicBezTo>
                  <a:pt x="336885" y="626070"/>
                  <a:pt x="337414" y="515474"/>
                  <a:pt x="312014" y="420753"/>
                </a:cubicBezTo>
                <a:cubicBezTo>
                  <a:pt x="286614" y="326032"/>
                  <a:pt x="196656" y="111191"/>
                  <a:pt x="197714" y="131828"/>
                </a:cubicBezTo>
                <a:cubicBezTo>
                  <a:pt x="198772" y="152465"/>
                  <a:pt x="318893" y="514945"/>
                  <a:pt x="318364" y="544578"/>
                </a:cubicBezTo>
                <a:cubicBezTo>
                  <a:pt x="317835" y="574211"/>
                  <a:pt x="215706" y="375774"/>
                  <a:pt x="194539" y="309628"/>
                </a:cubicBezTo>
                <a:cubicBezTo>
                  <a:pt x="173372" y="243482"/>
                  <a:pt x="200889" y="184215"/>
                  <a:pt x="191364" y="147703"/>
                </a:cubicBezTo>
                <a:cubicBezTo>
                  <a:pt x="181839" y="111191"/>
                  <a:pt x="135802" y="83145"/>
                  <a:pt x="137389" y="90553"/>
                </a:cubicBezTo>
                <a:cubicBezTo>
                  <a:pt x="138976" y="97961"/>
                  <a:pt x="210943" y="185274"/>
                  <a:pt x="200889" y="192153"/>
                </a:cubicBezTo>
                <a:cubicBezTo>
                  <a:pt x="190835" y="199032"/>
                  <a:pt x="110401" y="165165"/>
                  <a:pt x="77064" y="131828"/>
                </a:cubicBezTo>
                <a:cubicBezTo>
                  <a:pt x="43727" y="98491"/>
                  <a:pt x="-16069" y="-25864"/>
                  <a:pt x="4039" y="48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3" name="フリーフォーム 1112">
            <a:extLst>
              <a:ext uri="{FF2B5EF4-FFF2-40B4-BE49-F238E27FC236}">
                <a16:creationId xmlns:a16="http://schemas.microsoft.com/office/drawing/2014/main" id="{8FD13CAF-E196-2288-4500-1ED7E30171AF}"/>
              </a:ext>
            </a:extLst>
          </p:cNvPr>
          <p:cNvSpPr/>
          <p:nvPr/>
        </p:nvSpPr>
        <p:spPr>
          <a:xfrm>
            <a:off x="2746200" y="2187376"/>
            <a:ext cx="533588" cy="340039"/>
          </a:xfrm>
          <a:custGeom>
            <a:avLst/>
            <a:gdLst>
              <a:gd name="connsiteX0" fmla="*/ 482775 w 533588"/>
              <a:gd name="connsiteY0" fmla="*/ 57349 h 340039"/>
              <a:gd name="connsiteX1" fmla="*/ 339900 w 533588"/>
              <a:gd name="connsiteY1" fmla="*/ 136724 h 340039"/>
              <a:gd name="connsiteX2" fmla="*/ 85900 w 533588"/>
              <a:gd name="connsiteY2" fmla="*/ 117674 h 340039"/>
              <a:gd name="connsiteX3" fmla="*/ 282750 w 533588"/>
              <a:gd name="connsiteY3" fmla="*/ 177999 h 340039"/>
              <a:gd name="connsiteX4" fmla="*/ 120825 w 533588"/>
              <a:gd name="connsiteY4" fmla="*/ 155774 h 340039"/>
              <a:gd name="connsiteX5" fmla="*/ 114475 w 533588"/>
              <a:gd name="connsiteY5" fmla="*/ 171649 h 340039"/>
              <a:gd name="connsiteX6" fmla="*/ 158925 w 533588"/>
              <a:gd name="connsiteY6" fmla="*/ 238324 h 340039"/>
              <a:gd name="connsiteX7" fmla="*/ 50975 w 533588"/>
              <a:gd name="connsiteY7" fmla="*/ 174824 h 340039"/>
              <a:gd name="connsiteX8" fmla="*/ 111300 w 533588"/>
              <a:gd name="connsiteY8" fmla="*/ 257374 h 340039"/>
              <a:gd name="connsiteX9" fmla="*/ 50975 w 533588"/>
              <a:gd name="connsiteY9" fmla="*/ 216099 h 340039"/>
              <a:gd name="connsiteX10" fmla="*/ 73200 w 533588"/>
              <a:gd name="connsiteY10" fmla="*/ 339924 h 340039"/>
              <a:gd name="connsiteX11" fmla="*/ 175 w 533588"/>
              <a:gd name="connsiteY11" fmla="*/ 238324 h 340039"/>
              <a:gd name="connsiteX12" fmla="*/ 54150 w 533588"/>
              <a:gd name="connsiteY12" fmla="*/ 225624 h 340039"/>
              <a:gd name="connsiteX13" fmla="*/ 98600 w 533588"/>
              <a:gd name="connsiteY13" fmla="*/ 155774 h 340039"/>
              <a:gd name="connsiteX14" fmla="*/ 285925 w 533588"/>
              <a:gd name="connsiteY14" fmla="*/ 146249 h 340039"/>
              <a:gd name="connsiteX15" fmla="*/ 254175 w 533588"/>
              <a:gd name="connsiteY15" fmla="*/ 98624 h 340039"/>
              <a:gd name="connsiteX16" fmla="*/ 533575 w 533588"/>
              <a:gd name="connsiteY16" fmla="*/ 199 h 340039"/>
              <a:gd name="connsiteX17" fmla="*/ 241475 w 533588"/>
              <a:gd name="connsiteY17" fmla="*/ 73224 h 340039"/>
              <a:gd name="connsiteX18" fmla="*/ 482775 w 533588"/>
              <a:gd name="connsiteY18" fmla="*/ 57349 h 34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588" h="340039">
                <a:moveTo>
                  <a:pt x="482775" y="57349"/>
                </a:moveTo>
                <a:cubicBezTo>
                  <a:pt x="499179" y="67932"/>
                  <a:pt x="406046" y="126670"/>
                  <a:pt x="339900" y="136724"/>
                </a:cubicBezTo>
                <a:cubicBezTo>
                  <a:pt x="273754" y="146778"/>
                  <a:pt x="95425" y="110795"/>
                  <a:pt x="85900" y="117674"/>
                </a:cubicBezTo>
                <a:cubicBezTo>
                  <a:pt x="76375" y="124553"/>
                  <a:pt x="276929" y="171649"/>
                  <a:pt x="282750" y="177999"/>
                </a:cubicBezTo>
                <a:cubicBezTo>
                  <a:pt x="288571" y="184349"/>
                  <a:pt x="148871" y="156832"/>
                  <a:pt x="120825" y="155774"/>
                </a:cubicBezTo>
                <a:cubicBezTo>
                  <a:pt x="92779" y="154716"/>
                  <a:pt x="108125" y="157891"/>
                  <a:pt x="114475" y="171649"/>
                </a:cubicBezTo>
                <a:cubicBezTo>
                  <a:pt x="120825" y="185407"/>
                  <a:pt x="169508" y="237795"/>
                  <a:pt x="158925" y="238324"/>
                </a:cubicBezTo>
                <a:cubicBezTo>
                  <a:pt x="148342" y="238853"/>
                  <a:pt x="58913" y="171649"/>
                  <a:pt x="50975" y="174824"/>
                </a:cubicBezTo>
                <a:cubicBezTo>
                  <a:pt x="43037" y="177999"/>
                  <a:pt x="111300" y="250495"/>
                  <a:pt x="111300" y="257374"/>
                </a:cubicBezTo>
                <a:cubicBezTo>
                  <a:pt x="111300" y="264253"/>
                  <a:pt x="57325" y="202341"/>
                  <a:pt x="50975" y="216099"/>
                </a:cubicBezTo>
                <a:cubicBezTo>
                  <a:pt x="44625" y="229857"/>
                  <a:pt x="81667" y="336220"/>
                  <a:pt x="73200" y="339924"/>
                </a:cubicBezTo>
                <a:cubicBezTo>
                  <a:pt x="64733" y="343628"/>
                  <a:pt x="3350" y="257374"/>
                  <a:pt x="175" y="238324"/>
                </a:cubicBezTo>
                <a:cubicBezTo>
                  <a:pt x="-3000" y="219274"/>
                  <a:pt x="37746" y="239382"/>
                  <a:pt x="54150" y="225624"/>
                </a:cubicBezTo>
                <a:cubicBezTo>
                  <a:pt x="70554" y="211866"/>
                  <a:pt x="59971" y="169003"/>
                  <a:pt x="98600" y="155774"/>
                </a:cubicBezTo>
                <a:cubicBezTo>
                  <a:pt x="137229" y="142545"/>
                  <a:pt x="259996" y="155774"/>
                  <a:pt x="285925" y="146249"/>
                </a:cubicBezTo>
                <a:cubicBezTo>
                  <a:pt x="311854" y="136724"/>
                  <a:pt x="212900" y="122966"/>
                  <a:pt x="254175" y="98624"/>
                </a:cubicBezTo>
                <a:cubicBezTo>
                  <a:pt x="295450" y="74282"/>
                  <a:pt x="535692" y="4432"/>
                  <a:pt x="533575" y="199"/>
                </a:cubicBezTo>
                <a:cubicBezTo>
                  <a:pt x="531458" y="-4034"/>
                  <a:pt x="255762" y="60524"/>
                  <a:pt x="241475" y="73224"/>
                </a:cubicBezTo>
                <a:cubicBezTo>
                  <a:pt x="227187" y="85924"/>
                  <a:pt x="466371" y="46766"/>
                  <a:pt x="482775" y="573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4" name="フリーフォーム 1113">
            <a:extLst>
              <a:ext uri="{FF2B5EF4-FFF2-40B4-BE49-F238E27FC236}">
                <a16:creationId xmlns:a16="http://schemas.microsoft.com/office/drawing/2014/main" id="{F4D55E4B-BA0D-8124-CCC5-0DAB62CE6D48}"/>
              </a:ext>
            </a:extLst>
          </p:cNvPr>
          <p:cNvSpPr/>
          <p:nvPr/>
        </p:nvSpPr>
        <p:spPr>
          <a:xfrm>
            <a:off x="2485877" y="2409224"/>
            <a:ext cx="354362" cy="257796"/>
          </a:xfrm>
          <a:custGeom>
            <a:avLst/>
            <a:gdLst>
              <a:gd name="connsiteX0" fmla="*/ 352573 w 354362"/>
              <a:gd name="connsiteY0" fmla="*/ 149826 h 257796"/>
              <a:gd name="connsiteX1" fmla="*/ 289073 w 354362"/>
              <a:gd name="connsiteY1" fmla="*/ 76801 h 257796"/>
              <a:gd name="connsiteX2" fmla="*/ 276373 w 354362"/>
              <a:gd name="connsiteY2" fmla="*/ 16476 h 257796"/>
              <a:gd name="connsiteX3" fmla="*/ 174773 w 354362"/>
              <a:gd name="connsiteY3" fmla="*/ 114901 h 257796"/>
              <a:gd name="connsiteX4" fmla="*/ 148 w 354362"/>
              <a:gd name="connsiteY4" fmla="*/ 257776 h 257796"/>
              <a:gd name="connsiteX5" fmla="*/ 146198 w 354362"/>
              <a:gd name="connsiteY5" fmla="*/ 124426 h 257796"/>
              <a:gd name="connsiteX6" fmla="*/ 238273 w 354362"/>
              <a:gd name="connsiteY6" fmla="*/ 601 h 257796"/>
              <a:gd name="connsiteX7" fmla="*/ 209698 w 354362"/>
              <a:gd name="connsiteY7" fmla="*/ 79976 h 257796"/>
              <a:gd name="connsiteX8" fmla="*/ 352573 w 354362"/>
              <a:gd name="connsiteY8" fmla="*/ 149826 h 25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4362" h="257796">
                <a:moveTo>
                  <a:pt x="352573" y="149826"/>
                </a:moveTo>
                <a:cubicBezTo>
                  <a:pt x="365802" y="149297"/>
                  <a:pt x="301773" y="99026"/>
                  <a:pt x="289073" y="76801"/>
                </a:cubicBezTo>
                <a:cubicBezTo>
                  <a:pt x="276373" y="54576"/>
                  <a:pt x="295423" y="10126"/>
                  <a:pt x="276373" y="16476"/>
                </a:cubicBezTo>
                <a:cubicBezTo>
                  <a:pt x="257323" y="22826"/>
                  <a:pt x="220810" y="74684"/>
                  <a:pt x="174773" y="114901"/>
                </a:cubicBezTo>
                <a:cubicBezTo>
                  <a:pt x="128736" y="155118"/>
                  <a:pt x="4910" y="256189"/>
                  <a:pt x="148" y="257776"/>
                </a:cubicBezTo>
                <a:cubicBezTo>
                  <a:pt x="-4614" y="259363"/>
                  <a:pt x="106511" y="167288"/>
                  <a:pt x="146198" y="124426"/>
                </a:cubicBezTo>
                <a:cubicBezTo>
                  <a:pt x="185885" y="81564"/>
                  <a:pt x="227690" y="8009"/>
                  <a:pt x="238273" y="601"/>
                </a:cubicBezTo>
                <a:cubicBezTo>
                  <a:pt x="248856" y="-6807"/>
                  <a:pt x="182711" y="56164"/>
                  <a:pt x="209698" y="79976"/>
                </a:cubicBezTo>
                <a:cubicBezTo>
                  <a:pt x="236685" y="103788"/>
                  <a:pt x="339344" y="150355"/>
                  <a:pt x="352573" y="14982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5" name="フリーフォーム 1114">
            <a:extLst>
              <a:ext uri="{FF2B5EF4-FFF2-40B4-BE49-F238E27FC236}">
                <a16:creationId xmlns:a16="http://schemas.microsoft.com/office/drawing/2014/main" id="{58267626-945D-AC2D-FBEB-3120DC569FF9}"/>
              </a:ext>
            </a:extLst>
          </p:cNvPr>
          <p:cNvSpPr/>
          <p:nvPr/>
        </p:nvSpPr>
        <p:spPr>
          <a:xfrm>
            <a:off x="2379119" y="2720975"/>
            <a:ext cx="95079" cy="718513"/>
          </a:xfrm>
          <a:custGeom>
            <a:avLst/>
            <a:gdLst>
              <a:gd name="connsiteX0" fmla="*/ 94206 w 95079"/>
              <a:gd name="connsiteY0" fmla="*/ 0 h 718513"/>
              <a:gd name="connsiteX1" fmla="*/ 49756 w 95079"/>
              <a:gd name="connsiteY1" fmla="*/ 174625 h 718513"/>
              <a:gd name="connsiteX2" fmla="*/ 71981 w 95079"/>
              <a:gd name="connsiteY2" fmla="*/ 419100 h 718513"/>
              <a:gd name="connsiteX3" fmla="*/ 24356 w 95079"/>
              <a:gd name="connsiteY3" fmla="*/ 282575 h 718513"/>
              <a:gd name="connsiteX4" fmla="*/ 21181 w 95079"/>
              <a:gd name="connsiteY4" fmla="*/ 717550 h 718513"/>
              <a:gd name="connsiteX5" fmla="*/ 24356 w 95079"/>
              <a:gd name="connsiteY5" fmla="*/ 390525 h 718513"/>
              <a:gd name="connsiteX6" fmla="*/ 24356 w 95079"/>
              <a:gd name="connsiteY6" fmla="*/ 79375 h 718513"/>
              <a:gd name="connsiteX7" fmla="*/ 2131 w 95079"/>
              <a:gd name="connsiteY7" fmla="*/ 174625 h 718513"/>
              <a:gd name="connsiteX8" fmla="*/ 94206 w 95079"/>
              <a:gd name="connsiteY8" fmla="*/ 0 h 718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079" h="718513">
                <a:moveTo>
                  <a:pt x="94206" y="0"/>
                </a:moveTo>
                <a:cubicBezTo>
                  <a:pt x="102143" y="0"/>
                  <a:pt x="53460" y="104775"/>
                  <a:pt x="49756" y="174625"/>
                </a:cubicBezTo>
                <a:cubicBezTo>
                  <a:pt x="46052" y="244475"/>
                  <a:pt x="76214" y="401108"/>
                  <a:pt x="71981" y="419100"/>
                </a:cubicBezTo>
                <a:cubicBezTo>
                  <a:pt x="67748" y="437092"/>
                  <a:pt x="32823" y="232833"/>
                  <a:pt x="24356" y="282575"/>
                </a:cubicBezTo>
                <a:cubicBezTo>
                  <a:pt x="15889" y="332317"/>
                  <a:pt x="21181" y="699558"/>
                  <a:pt x="21181" y="717550"/>
                </a:cubicBezTo>
                <a:cubicBezTo>
                  <a:pt x="21181" y="735542"/>
                  <a:pt x="23827" y="496887"/>
                  <a:pt x="24356" y="390525"/>
                </a:cubicBezTo>
                <a:cubicBezTo>
                  <a:pt x="24885" y="284163"/>
                  <a:pt x="28060" y="115358"/>
                  <a:pt x="24356" y="79375"/>
                </a:cubicBezTo>
                <a:cubicBezTo>
                  <a:pt x="20652" y="43392"/>
                  <a:pt x="-7923" y="187325"/>
                  <a:pt x="2131" y="174625"/>
                </a:cubicBezTo>
                <a:cubicBezTo>
                  <a:pt x="12185" y="161925"/>
                  <a:pt x="86269" y="0"/>
                  <a:pt x="94206"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6" name="フリーフォーム 1115">
            <a:extLst>
              <a:ext uri="{FF2B5EF4-FFF2-40B4-BE49-F238E27FC236}">
                <a16:creationId xmlns:a16="http://schemas.microsoft.com/office/drawing/2014/main" id="{E7E516BB-B938-DF70-22B3-46FFA1FEA7AA}"/>
              </a:ext>
            </a:extLst>
          </p:cNvPr>
          <p:cNvSpPr/>
          <p:nvPr/>
        </p:nvSpPr>
        <p:spPr>
          <a:xfrm>
            <a:off x="4559102" y="2605977"/>
            <a:ext cx="474468" cy="1119292"/>
          </a:xfrm>
          <a:custGeom>
            <a:avLst/>
            <a:gdLst>
              <a:gd name="connsiteX0" fmla="*/ 73223 w 474468"/>
              <a:gd name="connsiteY0" fmla="*/ 207073 h 1119292"/>
              <a:gd name="connsiteX1" fmla="*/ 200223 w 474468"/>
              <a:gd name="connsiteY1" fmla="*/ 13398 h 1119292"/>
              <a:gd name="connsiteX2" fmla="*/ 222448 w 474468"/>
              <a:gd name="connsiteY2" fmla="*/ 124523 h 1119292"/>
              <a:gd name="connsiteX3" fmla="*/ 282773 w 474468"/>
              <a:gd name="connsiteY3" fmla="*/ 51498 h 1119292"/>
              <a:gd name="connsiteX4" fmla="*/ 238323 w 474468"/>
              <a:gd name="connsiteY4" fmla="*/ 188023 h 1119292"/>
              <a:gd name="connsiteX5" fmla="*/ 298648 w 474468"/>
              <a:gd name="connsiteY5" fmla="*/ 276923 h 1119292"/>
              <a:gd name="connsiteX6" fmla="*/ 333573 w 474468"/>
              <a:gd name="connsiteY6" fmla="*/ 197548 h 1119292"/>
              <a:gd name="connsiteX7" fmla="*/ 397073 w 474468"/>
              <a:gd name="connsiteY7" fmla="*/ 511873 h 1119292"/>
              <a:gd name="connsiteX8" fmla="*/ 378023 w 474468"/>
              <a:gd name="connsiteY8" fmla="*/ 718248 h 1119292"/>
              <a:gd name="connsiteX9" fmla="*/ 378023 w 474468"/>
              <a:gd name="connsiteY9" fmla="*/ 530923 h 1119292"/>
              <a:gd name="connsiteX10" fmla="*/ 327223 w 474468"/>
              <a:gd name="connsiteY10" fmla="*/ 1108773 h 1119292"/>
              <a:gd name="connsiteX11" fmla="*/ 374848 w 474468"/>
              <a:gd name="connsiteY11" fmla="*/ 889698 h 1119292"/>
              <a:gd name="connsiteX12" fmla="*/ 463748 w 474468"/>
              <a:gd name="connsiteY12" fmla="*/ 705548 h 1119292"/>
              <a:gd name="connsiteX13" fmla="*/ 470098 w 474468"/>
              <a:gd name="connsiteY13" fmla="*/ 305498 h 1119292"/>
              <a:gd name="connsiteX14" fmla="*/ 438348 w 474468"/>
              <a:gd name="connsiteY14" fmla="*/ 765873 h 1119292"/>
              <a:gd name="connsiteX15" fmla="*/ 355798 w 474468"/>
              <a:gd name="connsiteY15" fmla="*/ 857948 h 1119292"/>
              <a:gd name="connsiteX16" fmla="*/ 349448 w 474468"/>
              <a:gd name="connsiteY16" fmla="*/ 302323 h 1119292"/>
              <a:gd name="connsiteX17" fmla="*/ 298648 w 474468"/>
              <a:gd name="connsiteY17" fmla="*/ 156273 h 1119292"/>
              <a:gd name="connsiteX18" fmla="*/ 451048 w 474468"/>
              <a:gd name="connsiteY18" fmla="*/ 283273 h 1119292"/>
              <a:gd name="connsiteX19" fmla="*/ 235148 w 474468"/>
              <a:gd name="connsiteY19" fmla="*/ 32448 h 1119292"/>
              <a:gd name="connsiteX20" fmla="*/ 193873 w 474468"/>
              <a:gd name="connsiteY20" fmla="*/ 10223 h 1119292"/>
              <a:gd name="connsiteX21" fmla="*/ 198 w 474468"/>
              <a:gd name="connsiteY21" fmla="*/ 26098 h 1119292"/>
              <a:gd name="connsiteX22" fmla="*/ 155773 w 474468"/>
              <a:gd name="connsiteY22" fmla="*/ 13398 h 1119292"/>
              <a:gd name="connsiteX23" fmla="*/ 73223 w 474468"/>
              <a:gd name="connsiteY23" fmla="*/ 207073 h 1119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74468" h="1119292">
                <a:moveTo>
                  <a:pt x="73223" y="207073"/>
                </a:moveTo>
                <a:cubicBezTo>
                  <a:pt x="80631" y="207073"/>
                  <a:pt x="175352" y="27156"/>
                  <a:pt x="200223" y="13398"/>
                </a:cubicBezTo>
                <a:cubicBezTo>
                  <a:pt x="225094" y="-360"/>
                  <a:pt x="208690" y="118173"/>
                  <a:pt x="222448" y="124523"/>
                </a:cubicBezTo>
                <a:cubicBezTo>
                  <a:pt x="236206" y="130873"/>
                  <a:pt x="280127" y="40915"/>
                  <a:pt x="282773" y="51498"/>
                </a:cubicBezTo>
                <a:cubicBezTo>
                  <a:pt x="285419" y="62081"/>
                  <a:pt x="235677" y="150452"/>
                  <a:pt x="238323" y="188023"/>
                </a:cubicBezTo>
                <a:cubicBezTo>
                  <a:pt x="240969" y="225594"/>
                  <a:pt x="282773" y="275336"/>
                  <a:pt x="298648" y="276923"/>
                </a:cubicBezTo>
                <a:cubicBezTo>
                  <a:pt x="314523" y="278511"/>
                  <a:pt x="317169" y="158390"/>
                  <a:pt x="333573" y="197548"/>
                </a:cubicBezTo>
                <a:cubicBezTo>
                  <a:pt x="349977" y="236706"/>
                  <a:pt x="389665" y="425090"/>
                  <a:pt x="397073" y="511873"/>
                </a:cubicBezTo>
                <a:cubicBezTo>
                  <a:pt x="404481" y="598656"/>
                  <a:pt x="381198" y="715073"/>
                  <a:pt x="378023" y="718248"/>
                </a:cubicBezTo>
                <a:cubicBezTo>
                  <a:pt x="374848" y="721423"/>
                  <a:pt x="386490" y="465835"/>
                  <a:pt x="378023" y="530923"/>
                </a:cubicBezTo>
                <a:cubicBezTo>
                  <a:pt x="369556" y="596011"/>
                  <a:pt x="327752" y="1048977"/>
                  <a:pt x="327223" y="1108773"/>
                </a:cubicBezTo>
                <a:cubicBezTo>
                  <a:pt x="326694" y="1168569"/>
                  <a:pt x="352094" y="956902"/>
                  <a:pt x="374848" y="889698"/>
                </a:cubicBezTo>
                <a:cubicBezTo>
                  <a:pt x="397602" y="822494"/>
                  <a:pt x="447873" y="802915"/>
                  <a:pt x="463748" y="705548"/>
                </a:cubicBezTo>
                <a:cubicBezTo>
                  <a:pt x="479623" y="608181"/>
                  <a:pt x="474331" y="295444"/>
                  <a:pt x="470098" y="305498"/>
                </a:cubicBezTo>
                <a:cubicBezTo>
                  <a:pt x="465865" y="315552"/>
                  <a:pt x="457398" y="673798"/>
                  <a:pt x="438348" y="765873"/>
                </a:cubicBezTo>
                <a:cubicBezTo>
                  <a:pt x="419298" y="857948"/>
                  <a:pt x="370615" y="935206"/>
                  <a:pt x="355798" y="857948"/>
                </a:cubicBezTo>
                <a:cubicBezTo>
                  <a:pt x="340981" y="780690"/>
                  <a:pt x="358973" y="419269"/>
                  <a:pt x="349448" y="302323"/>
                </a:cubicBezTo>
                <a:cubicBezTo>
                  <a:pt x="339923" y="185377"/>
                  <a:pt x="281715" y="159448"/>
                  <a:pt x="298648" y="156273"/>
                </a:cubicBezTo>
                <a:cubicBezTo>
                  <a:pt x="315581" y="153098"/>
                  <a:pt x="461631" y="303911"/>
                  <a:pt x="451048" y="283273"/>
                </a:cubicBezTo>
                <a:cubicBezTo>
                  <a:pt x="440465" y="262636"/>
                  <a:pt x="278011" y="77956"/>
                  <a:pt x="235148" y="32448"/>
                </a:cubicBezTo>
                <a:cubicBezTo>
                  <a:pt x="192286" y="-13060"/>
                  <a:pt x="233031" y="11281"/>
                  <a:pt x="193873" y="10223"/>
                </a:cubicBezTo>
                <a:cubicBezTo>
                  <a:pt x="154715" y="9165"/>
                  <a:pt x="198" y="26098"/>
                  <a:pt x="198" y="26098"/>
                </a:cubicBezTo>
                <a:cubicBezTo>
                  <a:pt x="-6152" y="26627"/>
                  <a:pt x="142015" y="-23114"/>
                  <a:pt x="155773" y="13398"/>
                </a:cubicBezTo>
                <a:cubicBezTo>
                  <a:pt x="169531" y="49910"/>
                  <a:pt x="65815" y="207073"/>
                  <a:pt x="73223" y="20707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7" name="フリーフォーム 1116">
            <a:extLst>
              <a:ext uri="{FF2B5EF4-FFF2-40B4-BE49-F238E27FC236}">
                <a16:creationId xmlns:a16="http://schemas.microsoft.com/office/drawing/2014/main" id="{21C73F89-E7C9-B9E2-ED8B-4218F9AAE519}"/>
              </a:ext>
            </a:extLst>
          </p:cNvPr>
          <p:cNvSpPr/>
          <p:nvPr/>
        </p:nvSpPr>
        <p:spPr>
          <a:xfrm>
            <a:off x="4685175" y="2650945"/>
            <a:ext cx="554468" cy="1015020"/>
          </a:xfrm>
          <a:custGeom>
            <a:avLst/>
            <a:gdLst>
              <a:gd name="connsiteX0" fmla="*/ 4300 w 554468"/>
              <a:gd name="connsiteY0" fmla="*/ 60505 h 1015020"/>
              <a:gd name="connsiteX1" fmla="*/ 140825 w 554468"/>
              <a:gd name="connsiteY1" fmla="*/ 285930 h 1015020"/>
              <a:gd name="connsiteX2" fmla="*/ 150350 w 554468"/>
              <a:gd name="connsiteY2" fmla="*/ 444680 h 1015020"/>
              <a:gd name="connsiteX3" fmla="*/ 166225 w 554468"/>
              <a:gd name="connsiteY3" fmla="*/ 447855 h 1015020"/>
              <a:gd name="connsiteX4" fmla="*/ 207500 w 554468"/>
              <a:gd name="connsiteY4" fmla="*/ 657405 h 1015020"/>
              <a:gd name="connsiteX5" fmla="*/ 204325 w 554468"/>
              <a:gd name="connsiteY5" fmla="*/ 606605 h 1015020"/>
              <a:gd name="connsiteX6" fmla="*/ 547225 w 554468"/>
              <a:gd name="connsiteY6" fmla="*/ 1006655 h 1015020"/>
              <a:gd name="connsiteX7" fmla="*/ 420225 w 554468"/>
              <a:gd name="connsiteY7" fmla="*/ 860605 h 1015020"/>
              <a:gd name="connsiteX8" fmla="*/ 210675 w 554468"/>
              <a:gd name="connsiteY8" fmla="*/ 651055 h 1015020"/>
              <a:gd name="connsiteX9" fmla="*/ 191625 w 554468"/>
              <a:gd name="connsiteY9" fmla="*/ 495480 h 1015020"/>
              <a:gd name="connsiteX10" fmla="*/ 204325 w 554468"/>
              <a:gd name="connsiteY10" fmla="*/ 311330 h 1015020"/>
              <a:gd name="connsiteX11" fmla="*/ 166225 w 554468"/>
              <a:gd name="connsiteY11" fmla="*/ 454205 h 1015020"/>
              <a:gd name="connsiteX12" fmla="*/ 150350 w 554468"/>
              <a:gd name="connsiteY12" fmla="*/ 266880 h 1015020"/>
              <a:gd name="connsiteX13" fmla="*/ 58275 w 554468"/>
              <a:gd name="connsiteY13" fmla="*/ 149405 h 1015020"/>
              <a:gd name="connsiteX14" fmla="*/ 99550 w 554468"/>
              <a:gd name="connsiteY14" fmla="*/ 180 h 1015020"/>
              <a:gd name="connsiteX15" fmla="*/ 39225 w 554468"/>
              <a:gd name="connsiteY15" fmla="*/ 117655 h 1015020"/>
              <a:gd name="connsiteX16" fmla="*/ 4300 w 554468"/>
              <a:gd name="connsiteY16" fmla="*/ 60505 h 1015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54468" h="1015020">
                <a:moveTo>
                  <a:pt x="4300" y="60505"/>
                </a:moveTo>
                <a:cubicBezTo>
                  <a:pt x="21233" y="88551"/>
                  <a:pt x="116483" y="221901"/>
                  <a:pt x="140825" y="285930"/>
                </a:cubicBezTo>
                <a:cubicBezTo>
                  <a:pt x="165167" y="349959"/>
                  <a:pt x="146117" y="417693"/>
                  <a:pt x="150350" y="444680"/>
                </a:cubicBezTo>
                <a:cubicBezTo>
                  <a:pt x="154583" y="471668"/>
                  <a:pt x="156700" y="412401"/>
                  <a:pt x="166225" y="447855"/>
                </a:cubicBezTo>
                <a:cubicBezTo>
                  <a:pt x="175750" y="483309"/>
                  <a:pt x="201150" y="630947"/>
                  <a:pt x="207500" y="657405"/>
                </a:cubicBezTo>
                <a:cubicBezTo>
                  <a:pt x="213850" y="683863"/>
                  <a:pt x="147704" y="548397"/>
                  <a:pt x="204325" y="606605"/>
                </a:cubicBezTo>
                <a:cubicBezTo>
                  <a:pt x="260946" y="664813"/>
                  <a:pt x="511242" y="964322"/>
                  <a:pt x="547225" y="1006655"/>
                </a:cubicBezTo>
                <a:cubicBezTo>
                  <a:pt x="583208" y="1048988"/>
                  <a:pt x="476317" y="919872"/>
                  <a:pt x="420225" y="860605"/>
                </a:cubicBezTo>
                <a:cubicBezTo>
                  <a:pt x="364133" y="801338"/>
                  <a:pt x="248775" y="711909"/>
                  <a:pt x="210675" y="651055"/>
                </a:cubicBezTo>
                <a:cubicBezTo>
                  <a:pt x="172575" y="590201"/>
                  <a:pt x="192683" y="552101"/>
                  <a:pt x="191625" y="495480"/>
                </a:cubicBezTo>
                <a:cubicBezTo>
                  <a:pt x="190567" y="438859"/>
                  <a:pt x="208558" y="318209"/>
                  <a:pt x="204325" y="311330"/>
                </a:cubicBezTo>
                <a:cubicBezTo>
                  <a:pt x="200092" y="304451"/>
                  <a:pt x="175221" y="461613"/>
                  <a:pt x="166225" y="454205"/>
                </a:cubicBezTo>
                <a:cubicBezTo>
                  <a:pt x="157229" y="446797"/>
                  <a:pt x="168342" y="317680"/>
                  <a:pt x="150350" y="266880"/>
                </a:cubicBezTo>
                <a:cubicBezTo>
                  <a:pt x="132358" y="216080"/>
                  <a:pt x="66742" y="193855"/>
                  <a:pt x="58275" y="149405"/>
                </a:cubicBezTo>
                <a:cubicBezTo>
                  <a:pt x="49808" y="104955"/>
                  <a:pt x="102725" y="5472"/>
                  <a:pt x="99550" y="180"/>
                </a:cubicBezTo>
                <a:cubicBezTo>
                  <a:pt x="96375" y="-5112"/>
                  <a:pt x="53512" y="107601"/>
                  <a:pt x="39225" y="117655"/>
                </a:cubicBezTo>
                <a:cubicBezTo>
                  <a:pt x="24938" y="127709"/>
                  <a:pt x="-12633" y="32459"/>
                  <a:pt x="4300" y="6050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8" name="フリーフォーム 1117">
            <a:extLst>
              <a:ext uri="{FF2B5EF4-FFF2-40B4-BE49-F238E27FC236}">
                <a16:creationId xmlns:a16="http://schemas.microsoft.com/office/drawing/2014/main" id="{80339C20-05D3-9E8B-6D9F-760CAC7276EF}"/>
              </a:ext>
            </a:extLst>
          </p:cNvPr>
          <p:cNvSpPr/>
          <p:nvPr/>
        </p:nvSpPr>
        <p:spPr>
          <a:xfrm>
            <a:off x="4847331" y="2727319"/>
            <a:ext cx="865132" cy="282804"/>
          </a:xfrm>
          <a:custGeom>
            <a:avLst/>
            <a:gdLst>
              <a:gd name="connsiteX0" fmla="*/ 894 w 865132"/>
              <a:gd name="connsiteY0" fmla="*/ 6 h 282804"/>
              <a:gd name="connsiteX1" fmla="*/ 388244 w 865132"/>
              <a:gd name="connsiteY1" fmla="*/ 146056 h 282804"/>
              <a:gd name="connsiteX2" fmla="*/ 559694 w 865132"/>
              <a:gd name="connsiteY2" fmla="*/ 88906 h 282804"/>
              <a:gd name="connsiteX3" fmla="*/ 340619 w 865132"/>
              <a:gd name="connsiteY3" fmla="*/ 155581 h 282804"/>
              <a:gd name="connsiteX4" fmla="*/ 302519 w 865132"/>
              <a:gd name="connsiteY4" fmla="*/ 165106 h 282804"/>
              <a:gd name="connsiteX5" fmla="*/ 473969 w 865132"/>
              <a:gd name="connsiteY5" fmla="*/ 228606 h 282804"/>
              <a:gd name="connsiteX6" fmla="*/ 864494 w 865132"/>
              <a:gd name="connsiteY6" fmla="*/ 238131 h 282804"/>
              <a:gd name="connsiteX7" fmla="*/ 562869 w 865132"/>
              <a:gd name="connsiteY7" fmla="*/ 276231 h 282804"/>
              <a:gd name="connsiteX8" fmla="*/ 448569 w 865132"/>
              <a:gd name="connsiteY8" fmla="*/ 269881 h 282804"/>
              <a:gd name="connsiteX9" fmla="*/ 286644 w 865132"/>
              <a:gd name="connsiteY9" fmla="*/ 152406 h 282804"/>
              <a:gd name="connsiteX10" fmla="*/ 894 w 865132"/>
              <a:gd name="connsiteY10" fmla="*/ 6 h 282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5132" h="282804">
                <a:moveTo>
                  <a:pt x="894" y="6"/>
                </a:moveTo>
                <a:cubicBezTo>
                  <a:pt x="17827" y="-1052"/>
                  <a:pt x="295111" y="131239"/>
                  <a:pt x="388244" y="146056"/>
                </a:cubicBezTo>
                <a:cubicBezTo>
                  <a:pt x="481377" y="160873"/>
                  <a:pt x="567632" y="87318"/>
                  <a:pt x="559694" y="88906"/>
                </a:cubicBezTo>
                <a:cubicBezTo>
                  <a:pt x="551756" y="90494"/>
                  <a:pt x="383482" y="142881"/>
                  <a:pt x="340619" y="155581"/>
                </a:cubicBezTo>
                <a:cubicBezTo>
                  <a:pt x="297757" y="168281"/>
                  <a:pt x="280294" y="152935"/>
                  <a:pt x="302519" y="165106"/>
                </a:cubicBezTo>
                <a:cubicBezTo>
                  <a:pt x="324744" y="177277"/>
                  <a:pt x="380306" y="216435"/>
                  <a:pt x="473969" y="228606"/>
                </a:cubicBezTo>
                <a:cubicBezTo>
                  <a:pt x="567632" y="240777"/>
                  <a:pt x="849677" y="230194"/>
                  <a:pt x="864494" y="238131"/>
                </a:cubicBezTo>
                <a:cubicBezTo>
                  <a:pt x="879311" y="246069"/>
                  <a:pt x="632190" y="270939"/>
                  <a:pt x="562869" y="276231"/>
                </a:cubicBezTo>
                <a:cubicBezTo>
                  <a:pt x="493548" y="281523"/>
                  <a:pt x="494607" y="290519"/>
                  <a:pt x="448569" y="269881"/>
                </a:cubicBezTo>
                <a:cubicBezTo>
                  <a:pt x="402532" y="249244"/>
                  <a:pt x="361256" y="197385"/>
                  <a:pt x="286644" y="152406"/>
                </a:cubicBezTo>
                <a:cubicBezTo>
                  <a:pt x="212032" y="107427"/>
                  <a:pt x="-16039" y="1064"/>
                  <a:pt x="894" y="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9" name="フリーフォーム 1118">
            <a:extLst>
              <a:ext uri="{FF2B5EF4-FFF2-40B4-BE49-F238E27FC236}">
                <a16:creationId xmlns:a16="http://schemas.microsoft.com/office/drawing/2014/main" id="{AAE0AA8D-BD13-64FE-3423-3BC80BE9D77B}"/>
              </a:ext>
            </a:extLst>
          </p:cNvPr>
          <p:cNvSpPr/>
          <p:nvPr/>
        </p:nvSpPr>
        <p:spPr>
          <a:xfrm>
            <a:off x="4974140" y="2853680"/>
            <a:ext cx="812194" cy="823058"/>
          </a:xfrm>
          <a:custGeom>
            <a:avLst/>
            <a:gdLst>
              <a:gd name="connsiteX0" fmla="*/ 4260 w 812194"/>
              <a:gd name="connsiteY0" fmla="*/ 10170 h 823058"/>
              <a:gd name="connsiteX1" fmla="*/ 382085 w 812194"/>
              <a:gd name="connsiteY1" fmla="*/ 273695 h 823058"/>
              <a:gd name="connsiteX2" fmla="*/ 496385 w 812194"/>
              <a:gd name="connsiteY2" fmla="*/ 502295 h 823058"/>
              <a:gd name="connsiteX3" fmla="*/ 480510 w 812194"/>
              <a:gd name="connsiteY3" fmla="*/ 426095 h 823058"/>
              <a:gd name="connsiteX4" fmla="*/ 810710 w 812194"/>
              <a:gd name="connsiteY4" fmla="*/ 718195 h 823058"/>
              <a:gd name="connsiteX5" fmla="*/ 588460 w 812194"/>
              <a:gd name="connsiteY5" fmla="*/ 543570 h 823058"/>
              <a:gd name="connsiteX6" fmla="*/ 267785 w 812194"/>
              <a:gd name="connsiteY6" fmla="*/ 245120 h 823058"/>
              <a:gd name="connsiteX7" fmla="*/ 464635 w 812194"/>
              <a:gd name="connsiteY7" fmla="*/ 499120 h 823058"/>
              <a:gd name="connsiteX8" fmla="*/ 483685 w 812194"/>
              <a:gd name="connsiteY8" fmla="*/ 822970 h 823058"/>
              <a:gd name="connsiteX9" fmla="*/ 407485 w 812194"/>
              <a:gd name="connsiteY9" fmla="*/ 467370 h 823058"/>
              <a:gd name="connsiteX10" fmla="*/ 191585 w 812194"/>
              <a:gd name="connsiteY10" fmla="*/ 92720 h 823058"/>
              <a:gd name="connsiteX11" fmla="*/ 4260 w 812194"/>
              <a:gd name="connsiteY11" fmla="*/ 10170 h 823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2194" h="823058">
                <a:moveTo>
                  <a:pt x="4260" y="10170"/>
                </a:moveTo>
                <a:cubicBezTo>
                  <a:pt x="36010" y="40332"/>
                  <a:pt x="300064" y="191674"/>
                  <a:pt x="382085" y="273695"/>
                </a:cubicBezTo>
                <a:cubicBezTo>
                  <a:pt x="464106" y="355716"/>
                  <a:pt x="479981" y="476895"/>
                  <a:pt x="496385" y="502295"/>
                </a:cubicBezTo>
                <a:cubicBezTo>
                  <a:pt x="512789" y="527695"/>
                  <a:pt x="428123" y="390112"/>
                  <a:pt x="480510" y="426095"/>
                </a:cubicBezTo>
                <a:cubicBezTo>
                  <a:pt x="532897" y="462078"/>
                  <a:pt x="792718" y="698616"/>
                  <a:pt x="810710" y="718195"/>
                </a:cubicBezTo>
                <a:cubicBezTo>
                  <a:pt x="828702" y="737774"/>
                  <a:pt x="678948" y="622416"/>
                  <a:pt x="588460" y="543570"/>
                </a:cubicBezTo>
                <a:cubicBezTo>
                  <a:pt x="497973" y="464724"/>
                  <a:pt x="288422" y="252528"/>
                  <a:pt x="267785" y="245120"/>
                </a:cubicBezTo>
                <a:cubicBezTo>
                  <a:pt x="247148" y="237712"/>
                  <a:pt x="428652" y="402812"/>
                  <a:pt x="464635" y="499120"/>
                </a:cubicBezTo>
                <a:cubicBezTo>
                  <a:pt x="500618" y="595428"/>
                  <a:pt x="493210" y="828262"/>
                  <a:pt x="483685" y="822970"/>
                </a:cubicBezTo>
                <a:cubicBezTo>
                  <a:pt x="474160" y="817678"/>
                  <a:pt x="456168" y="589078"/>
                  <a:pt x="407485" y="467370"/>
                </a:cubicBezTo>
                <a:cubicBezTo>
                  <a:pt x="358802" y="345662"/>
                  <a:pt x="256672" y="165745"/>
                  <a:pt x="191585" y="92720"/>
                </a:cubicBezTo>
                <a:cubicBezTo>
                  <a:pt x="126498" y="19695"/>
                  <a:pt x="-27490" y="-19992"/>
                  <a:pt x="4260" y="1017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0" name="フリーフォーム 1119">
            <a:extLst>
              <a:ext uri="{FF2B5EF4-FFF2-40B4-BE49-F238E27FC236}">
                <a16:creationId xmlns:a16="http://schemas.microsoft.com/office/drawing/2014/main" id="{AE6031E8-9969-DB03-60C2-FB82D46FC78D}"/>
              </a:ext>
            </a:extLst>
          </p:cNvPr>
          <p:cNvSpPr/>
          <p:nvPr/>
        </p:nvSpPr>
        <p:spPr>
          <a:xfrm>
            <a:off x="4907375" y="2852850"/>
            <a:ext cx="849197" cy="1030291"/>
          </a:xfrm>
          <a:custGeom>
            <a:avLst/>
            <a:gdLst>
              <a:gd name="connsiteX0" fmla="*/ 13875 w 849197"/>
              <a:gd name="connsiteY0" fmla="*/ 11000 h 1030291"/>
              <a:gd name="connsiteX1" fmla="*/ 413925 w 849197"/>
              <a:gd name="connsiteY1" fmla="*/ 439625 h 1030291"/>
              <a:gd name="connsiteX2" fmla="*/ 321850 w 849197"/>
              <a:gd name="connsiteY2" fmla="*/ 417400 h 1030291"/>
              <a:gd name="connsiteX3" fmla="*/ 848900 w 849197"/>
              <a:gd name="connsiteY3" fmla="*/ 671400 h 1030291"/>
              <a:gd name="connsiteX4" fmla="*/ 239300 w 849197"/>
              <a:gd name="connsiteY4" fmla="*/ 322150 h 1030291"/>
              <a:gd name="connsiteX5" fmla="*/ 144050 w 849197"/>
              <a:gd name="connsiteY5" fmla="*/ 284050 h 1030291"/>
              <a:gd name="connsiteX6" fmla="*/ 299625 w 849197"/>
              <a:gd name="connsiteY6" fmla="*/ 461850 h 1030291"/>
              <a:gd name="connsiteX7" fmla="*/ 356775 w 849197"/>
              <a:gd name="connsiteY7" fmla="*/ 639650 h 1030291"/>
              <a:gd name="connsiteX8" fmla="*/ 271050 w 849197"/>
              <a:gd name="connsiteY8" fmla="*/ 433275 h 1030291"/>
              <a:gd name="connsiteX9" fmla="*/ 448850 w 849197"/>
              <a:gd name="connsiteY9" fmla="*/ 731725 h 1030291"/>
              <a:gd name="connsiteX10" fmla="*/ 290100 w 849197"/>
              <a:gd name="connsiteY10" fmla="*/ 528525 h 1030291"/>
              <a:gd name="connsiteX11" fmla="*/ 613950 w 849197"/>
              <a:gd name="connsiteY11" fmla="*/ 820625 h 1030291"/>
              <a:gd name="connsiteX12" fmla="*/ 172625 w 849197"/>
              <a:gd name="connsiteY12" fmla="*/ 433275 h 1030291"/>
              <a:gd name="connsiteX13" fmla="*/ 372650 w 849197"/>
              <a:gd name="connsiteY13" fmla="*/ 741250 h 1030291"/>
              <a:gd name="connsiteX14" fmla="*/ 579025 w 849197"/>
              <a:gd name="connsiteY14" fmla="*/ 947625 h 1030291"/>
              <a:gd name="connsiteX15" fmla="*/ 737775 w 849197"/>
              <a:gd name="connsiteY15" fmla="*/ 1030175 h 1030291"/>
              <a:gd name="connsiteX16" fmla="*/ 623475 w 849197"/>
              <a:gd name="connsiteY16" fmla="*/ 960325 h 1030291"/>
              <a:gd name="connsiteX17" fmla="*/ 471075 w 849197"/>
              <a:gd name="connsiteY17" fmla="*/ 760300 h 1030291"/>
              <a:gd name="connsiteX18" fmla="*/ 109125 w 849197"/>
              <a:gd name="connsiteY18" fmla="*/ 592025 h 1030291"/>
              <a:gd name="connsiteX19" fmla="*/ 204375 w 849197"/>
              <a:gd name="connsiteY19" fmla="*/ 719025 h 1030291"/>
              <a:gd name="connsiteX20" fmla="*/ 239300 w 849197"/>
              <a:gd name="connsiteY20" fmla="*/ 773000 h 1030291"/>
              <a:gd name="connsiteX21" fmla="*/ 128175 w 849197"/>
              <a:gd name="connsiteY21" fmla="*/ 582500 h 1030291"/>
              <a:gd name="connsiteX22" fmla="*/ 426625 w 849197"/>
              <a:gd name="connsiteY22" fmla="*/ 782525 h 1030291"/>
              <a:gd name="connsiteX23" fmla="*/ 312325 w 849197"/>
              <a:gd name="connsiteY23" fmla="*/ 480900 h 1030291"/>
              <a:gd name="connsiteX24" fmla="*/ 439325 w 849197"/>
              <a:gd name="connsiteY24" fmla="*/ 439625 h 1030291"/>
              <a:gd name="connsiteX25" fmla="*/ 252000 w 849197"/>
              <a:gd name="connsiteY25" fmla="*/ 252300 h 1030291"/>
              <a:gd name="connsiteX26" fmla="*/ 296450 w 849197"/>
              <a:gd name="connsiteY26" fmla="*/ 245950 h 1030291"/>
              <a:gd name="connsiteX27" fmla="*/ 423450 w 849197"/>
              <a:gd name="connsiteY27" fmla="*/ 392000 h 1030291"/>
              <a:gd name="connsiteX28" fmla="*/ 252000 w 849197"/>
              <a:gd name="connsiteY28" fmla="*/ 157050 h 1030291"/>
              <a:gd name="connsiteX29" fmla="*/ 105950 w 849197"/>
              <a:gd name="connsiteY29" fmla="*/ 128475 h 1030291"/>
              <a:gd name="connsiteX30" fmla="*/ 13875 w 849197"/>
              <a:gd name="connsiteY30" fmla="*/ 11000 h 1030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49197" h="1030291">
                <a:moveTo>
                  <a:pt x="13875" y="11000"/>
                </a:moveTo>
                <a:cubicBezTo>
                  <a:pt x="65204" y="62858"/>
                  <a:pt x="362596" y="371892"/>
                  <a:pt x="413925" y="439625"/>
                </a:cubicBezTo>
                <a:cubicBezTo>
                  <a:pt x="465254" y="507358"/>
                  <a:pt x="249354" y="378771"/>
                  <a:pt x="321850" y="417400"/>
                </a:cubicBezTo>
                <a:cubicBezTo>
                  <a:pt x="394346" y="456029"/>
                  <a:pt x="862658" y="687275"/>
                  <a:pt x="848900" y="671400"/>
                </a:cubicBezTo>
                <a:cubicBezTo>
                  <a:pt x="835142" y="655525"/>
                  <a:pt x="356775" y="386708"/>
                  <a:pt x="239300" y="322150"/>
                </a:cubicBezTo>
                <a:cubicBezTo>
                  <a:pt x="121825" y="257592"/>
                  <a:pt x="133996" y="260767"/>
                  <a:pt x="144050" y="284050"/>
                </a:cubicBezTo>
                <a:cubicBezTo>
                  <a:pt x="154104" y="307333"/>
                  <a:pt x="264171" y="402583"/>
                  <a:pt x="299625" y="461850"/>
                </a:cubicBezTo>
                <a:cubicBezTo>
                  <a:pt x="335079" y="521117"/>
                  <a:pt x="361537" y="644412"/>
                  <a:pt x="356775" y="639650"/>
                </a:cubicBezTo>
                <a:cubicBezTo>
                  <a:pt x="352013" y="634888"/>
                  <a:pt x="255704" y="417929"/>
                  <a:pt x="271050" y="433275"/>
                </a:cubicBezTo>
                <a:cubicBezTo>
                  <a:pt x="286396" y="448621"/>
                  <a:pt x="445675" y="715850"/>
                  <a:pt x="448850" y="731725"/>
                </a:cubicBezTo>
                <a:cubicBezTo>
                  <a:pt x="452025" y="747600"/>
                  <a:pt x="262583" y="513708"/>
                  <a:pt x="290100" y="528525"/>
                </a:cubicBezTo>
                <a:cubicBezTo>
                  <a:pt x="317617" y="543342"/>
                  <a:pt x="633529" y="836500"/>
                  <a:pt x="613950" y="820625"/>
                </a:cubicBezTo>
                <a:cubicBezTo>
                  <a:pt x="594371" y="804750"/>
                  <a:pt x="212842" y="446504"/>
                  <a:pt x="172625" y="433275"/>
                </a:cubicBezTo>
                <a:cubicBezTo>
                  <a:pt x="132408" y="420046"/>
                  <a:pt x="304917" y="655525"/>
                  <a:pt x="372650" y="741250"/>
                </a:cubicBezTo>
                <a:cubicBezTo>
                  <a:pt x="440383" y="826975"/>
                  <a:pt x="518171" y="899471"/>
                  <a:pt x="579025" y="947625"/>
                </a:cubicBezTo>
                <a:cubicBezTo>
                  <a:pt x="639879" y="995779"/>
                  <a:pt x="730367" y="1028058"/>
                  <a:pt x="737775" y="1030175"/>
                </a:cubicBezTo>
                <a:cubicBezTo>
                  <a:pt x="745183" y="1032292"/>
                  <a:pt x="667925" y="1005304"/>
                  <a:pt x="623475" y="960325"/>
                </a:cubicBezTo>
                <a:cubicBezTo>
                  <a:pt x="579025" y="915346"/>
                  <a:pt x="556800" y="821683"/>
                  <a:pt x="471075" y="760300"/>
                </a:cubicBezTo>
                <a:cubicBezTo>
                  <a:pt x="385350" y="698917"/>
                  <a:pt x="153575" y="598904"/>
                  <a:pt x="109125" y="592025"/>
                </a:cubicBezTo>
                <a:cubicBezTo>
                  <a:pt x="64675" y="585146"/>
                  <a:pt x="182679" y="688863"/>
                  <a:pt x="204375" y="719025"/>
                </a:cubicBezTo>
                <a:cubicBezTo>
                  <a:pt x="226071" y="749187"/>
                  <a:pt x="252000" y="795754"/>
                  <a:pt x="239300" y="773000"/>
                </a:cubicBezTo>
                <a:cubicBezTo>
                  <a:pt x="226600" y="750246"/>
                  <a:pt x="96954" y="580913"/>
                  <a:pt x="128175" y="582500"/>
                </a:cubicBezTo>
                <a:cubicBezTo>
                  <a:pt x="159396" y="584087"/>
                  <a:pt x="395933" y="799458"/>
                  <a:pt x="426625" y="782525"/>
                </a:cubicBezTo>
                <a:cubicBezTo>
                  <a:pt x="457317" y="765592"/>
                  <a:pt x="310208" y="538050"/>
                  <a:pt x="312325" y="480900"/>
                </a:cubicBezTo>
                <a:cubicBezTo>
                  <a:pt x="314442" y="423750"/>
                  <a:pt x="449379" y="477725"/>
                  <a:pt x="439325" y="439625"/>
                </a:cubicBezTo>
                <a:cubicBezTo>
                  <a:pt x="429271" y="401525"/>
                  <a:pt x="275813" y="284579"/>
                  <a:pt x="252000" y="252300"/>
                </a:cubicBezTo>
                <a:cubicBezTo>
                  <a:pt x="228188" y="220021"/>
                  <a:pt x="267875" y="222667"/>
                  <a:pt x="296450" y="245950"/>
                </a:cubicBezTo>
                <a:cubicBezTo>
                  <a:pt x="325025" y="269233"/>
                  <a:pt x="430858" y="406817"/>
                  <a:pt x="423450" y="392000"/>
                </a:cubicBezTo>
                <a:cubicBezTo>
                  <a:pt x="416042" y="377183"/>
                  <a:pt x="304917" y="200971"/>
                  <a:pt x="252000" y="157050"/>
                </a:cubicBezTo>
                <a:cubicBezTo>
                  <a:pt x="199083" y="113129"/>
                  <a:pt x="144579" y="150700"/>
                  <a:pt x="105950" y="128475"/>
                </a:cubicBezTo>
                <a:cubicBezTo>
                  <a:pt x="67321" y="106250"/>
                  <a:pt x="-37454" y="-40858"/>
                  <a:pt x="13875" y="110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1" name="フリーフォーム 1120">
            <a:extLst>
              <a:ext uri="{FF2B5EF4-FFF2-40B4-BE49-F238E27FC236}">
                <a16:creationId xmlns:a16="http://schemas.microsoft.com/office/drawing/2014/main" id="{E2CBF599-B229-D983-0681-1D5450594E2E}"/>
              </a:ext>
            </a:extLst>
          </p:cNvPr>
          <p:cNvSpPr/>
          <p:nvPr/>
        </p:nvSpPr>
        <p:spPr>
          <a:xfrm>
            <a:off x="1974079" y="2692859"/>
            <a:ext cx="632886" cy="1361568"/>
          </a:xfrm>
          <a:custGeom>
            <a:avLst/>
            <a:gdLst>
              <a:gd name="connsiteX0" fmla="*/ 632596 w 632886"/>
              <a:gd name="connsiteY0" fmla="*/ 2716 h 1361568"/>
              <a:gd name="connsiteX1" fmla="*/ 130946 w 632886"/>
              <a:gd name="connsiteY1" fmla="*/ 675816 h 1361568"/>
              <a:gd name="connsiteX2" fmla="*/ 353196 w 632886"/>
              <a:gd name="connsiteY2" fmla="*/ 421816 h 1361568"/>
              <a:gd name="connsiteX3" fmla="*/ 771 w 632886"/>
              <a:gd name="connsiteY3" fmla="*/ 910766 h 1361568"/>
              <a:gd name="connsiteX4" fmla="*/ 254771 w 632886"/>
              <a:gd name="connsiteY4" fmla="*/ 656766 h 1361568"/>
              <a:gd name="connsiteX5" fmla="*/ 121421 w 632886"/>
              <a:gd name="connsiteY5" fmla="*/ 996491 h 1361568"/>
              <a:gd name="connsiteX6" fmla="*/ 29346 w 632886"/>
              <a:gd name="connsiteY6" fmla="*/ 1171116 h 1361568"/>
              <a:gd name="connsiteX7" fmla="*/ 124596 w 632886"/>
              <a:gd name="connsiteY7" fmla="*/ 983791 h 1361568"/>
              <a:gd name="connsiteX8" fmla="*/ 22996 w 632886"/>
              <a:gd name="connsiteY8" fmla="*/ 1358441 h 1361568"/>
              <a:gd name="connsiteX9" fmla="*/ 153171 w 632886"/>
              <a:gd name="connsiteY9" fmla="*/ 1123491 h 1361568"/>
              <a:gd name="connsiteX10" fmla="*/ 489721 w 632886"/>
              <a:gd name="connsiteY10" fmla="*/ 466266 h 1361568"/>
              <a:gd name="connsiteX11" fmla="*/ 337321 w 632886"/>
              <a:gd name="connsiteY11" fmla="*/ 688516 h 1361568"/>
              <a:gd name="connsiteX12" fmla="*/ 435746 w 632886"/>
              <a:gd name="connsiteY12" fmla="*/ 329741 h 1361568"/>
              <a:gd name="connsiteX13" fmla="*/ 203971 w 632886"/>
              <a:gd name="connsiteY13" fmla="*/ 612316 h 1361568"/>
              <a:gd name="connsiteX14" fmla="*/ 442096 w 632886"/>
              <a:gd name="connsiteY14" fmla="*/ 180516 h 1361568"/>
              <a:gd name="connsiteX15" fmla="*/ 207146 w 632886"/>
              <a:gd name="connsiteY15" fmla="*/ 428166 h 1361568"/>
              <a:gd name="connsiteX16" fmla="*/ 632596 w 632886"/>
              <a:gd name="connsiteY16" fmla="*/ 2716 h 1361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32886" h="1361568">
                <a:moveTo>
                  <a:pt x="632596" y="2716"/>
                </a:moveTo>
                <a:cubicBezTo>
                  <a:pt x="619896" y="43991"/>
                  <a:pt x="177513" y="605966"/>
                  <a:pt x="130946" y="675816"/>
                </a:cubicBezTo>
                <a:cubicBezTo>
                  <a:pt x="84379" y="745666"/>
                  <a:pt x="374892" y="382658"/>
                  <a:pt x="353196" y="421816"/>
                </a:cubicBezTo>
                <a:cubicBezTo>
                  <a:pt x="331500" y="460974"/>
                  <a:pt x="17175" y="871608"/>
                  <a:pt x="771" y="910766"/>
                </a:cubicBezTo>
                <a:cubicBezTo>
                  <a:pt x="-15633" y="949924"/>
                  <a:pt x="234663" y="642479"/>
                  <a:pt x="254771" y="656766"/>
                </a:cubicBezTo>
                <a:cubicBezTo>
                  <a:pt x="274879" y="671053"/>
                  <a:pt x="158992" y="910766"/>
                  <a:pt x="121421" y="996491"/>
                </a:cubicBezTo>
                <a:cubicBezTo>
                  <a:pt x="83850" y="1082216"/>
                  <a:pt x="28817" y="1173233"/>
                  <a:pt x="29346" y="1171116"/>
                </a:cubicBezTo>
                <a:cubicBezTo>
                  <a:pt x="29875" y="1168999"/>
                  <a:pt x="125654" y="952570"/>
                  <a:pt x="124596" y="983791"/>
                </a:cubicBezTo>
                <a:cubicBezTo>
                  <a:pt x="123538" y="1015012"/>
                  <a:pt x="18233" y="1335158"/>
                  <a:pt x="22996" y="1358441"/>
                </a:cubicBezTo>
                <a:cubicBezTo>
                  <a:pt x="27758" y="1381724"/>
                  <a:pt x="75384" y="1272187"/>
                  <a:pt x="153171" y="1123491"/>
                </a:cubicBezTo>
                <a:cubicBezTo>
                  <a:pt x="230958" y="974795"/>
                  <a:pt x="459029" y="538762"/>
                  <a:pt x="489721" y="466266"/>
                </a:cubicBezTo>
                <a:cubicBezTo>
                  <a:pt x="520413" y="393770"/>
                  <a:pt x="346317" y="711270"/>
                  <a:pt x="337321" y="688516"/>
                </a:cubicBezTo>
                <a:cubicBezTo>
                  <a:pt x="328325" y="665762"/>
                  <a:pt x="457971" y="342441"/>
                  <a:pt x="435746" y="329741"/>
                </a:cubicBezTo>
                <a:cubicBezTo>
                  <a:pt x="413521" y="317041"/>
                  <a:pt x="202913" y="637187"/>
                  <a:pt x="203971" y="612316"/>
                </a:cubicBezTo>
                <a:cubicBezTo>
                  <a:pt x="205029" y="587445"/>
                  <a:pt x="441567" y="211208"/>
                  <a:pt x="442096" y="180516"/>
                </a:cubicBezTo>
                <a:cubicBezTo>
                  <a:pt x="442625" y="149824"/>
                  <a:pt x="176983" y="452508"/>
                  <a:pt x="207146" y="428166"/>
                </a:cubicBezTo>
                <a:cubicBezTo>
                  <a:pt x="237308" y="403824"/>
                  <a:pt x="645296" y="-38559"/>
                  <a:pt x="632596" y="27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2" name="フリーフォーム 1121">
            <a:extLst>
              <a:ext uri="{FF2B5EF4-FFF2-40B4-BE49-F238E27FC236}">
                <a16:creationId xmlns:a16="http://schemas.microsoft.com/office/drawing/2014/main" id="{67DC581D-58E6-4F87-0F3E-88F982FEFC0E}"/>
              </a:ext>
            </a:extLst>
          </p:cNvPr>
          <p:cNvSpPr/>
          <p:nvPr/>
        </p:nvSpPr>
        <p:spPr>
          <a:xfrm>
            <a:off x="1736710" y="3406598"/>
            <a:ext cx="679587" cy="940008"/>
          </a:xfrm>
          <a:custGeom>
            <a:avLst/>
            <a:gdLst>
              <a:gd name="connsiteX0" fmla="*/ 587390 w 679587"/>
              <a:gd name="connsiteY0" fmla="*/ 177 h 940008"/>
              <a:gd name="connsiteX1" fmla="*/ 641365 w 679587"/>
              <a:gd name="connsiteY1" fmla="*/ 171627 h 940008"/>
              <a:gd name="connsiteX2" fmla="*/ 514365 w 679587"/>
              <a:gd name="connsiteY2" fmla="*/ 374827 h 940008"/>
              <a:gd name="connsiteX3" fmla="*/ 530240 w 679587"/>
              <a:gd name="connsiteY3" fmla="*/ 358952 h 940008"/>
              <a:gd name="connsiteX4" fmla="*/ 482615 w 679587"/>
              <a:gd name="connsiteY4" fmla="*/ 679627 h 940008"/>
              <a:gd name="connsiteX5" fmla="*/ 438165 w 679587"/>
              <a:gd name="connsiteY5" fmla="*/ 778052 h 940008"/>
              <a:gd name="connsiteX6" fmla="*/ 15 w 679587"/>
              <a:gd name="connsiteY6" fmla="*/ 939977 h 940008"/>
              <a:gd name="connsiteX7" fmla="*/ 422290 w 679587"/>
              <a:gd name="connsiteY7" fmla="*/ 790752 h 940008"/>
              <a:gd name="connsiteX8" fmla="*/ 584215 w 679587"/>
              <a:gd name="connsiteY8" fmla="*/ 663752 h 940008"/>
              <a:gd name="connsiteX9" fmla="*/ 460390 w 679587"/>
              <a:gd name="connsiteY9" fmla="*/ 720902 h 940008"/>
              <a:gd name="connsiteX10" fmla="*/ 539765 w 679587"/>
              <a:gd name="connsiteY10" fmla="*/ 365302 h 940008"/>
              <a:gd name="connsiteX11" fmla="*/ 539765 w 679587"/>
              <a:gd name="connsiteY11" fmla="*/ 187502 h 940008"/>
              <a:gd name="connsiteX12" fmla="*/ 600090 w 679587"/>
              <a:gd name="connsiteY12" fmla="*/ 276402 h 940008"/>
              <a:gd name="connsiteX13" fmla="*/ 679465 w 679587"/>
              <a:gd name="connsiteY13" fmla="*/ 203377 h 940008"/>
              <a:gd name="connsiteX14" fmla="*/ 587390 w 679587"/>
              <a:gd name="connsiteY14" fmla="*/ 177 h 94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79587" h="940008">
                <a:moveTo>
                  <a:pt x="587390" y="177"/>
                </a:moveTo>
                <a:cubicBezTo>
                  <a:pt x="581040" y="-5115"/>
                  <a:pt x="653536" y="109185"/>
                  <a:pt x="641365" y="171627"/>
                </a:cubicBezTo>
                <a:cubicBezTo>
                  <a:pt x="629194" y="234069"/>
                  <a:pt x="532886" y="343606"/>
                  <a:pt x="514365" y="374827"/>
                </a:cubicBezTo>
                <a:cubicBezTo>
                  <a:pt x="495844" y="406048"/>
                  <a:pt x="535532" y="308152"/>
                  <a:pt x="530240" y="358952"/>
                </a:cubicBezTo>
                <a:cubicBezTo>
                  <a:pt x="524948" y="409752"/>
                  <a:pt x="497961" y="609777"/>
                  <a:pt x="482615" y="679627"/>
                </a:cubicBezTo>
                <a:cubicBezTo>
                  <a:pt x="467269" y="749477"/>
                  <a:pt x="518598" y="734660"/>
                  <a:pt x="438165" y="778052"/>
                </a:cubicBezTo>
                <a:cubicBezTo>
                  <a:pt x="357732" y="821444"/>
                  <a:pt x="2661" y="937860"/>
                  <a:pt x="15" y="939977"/>
                </a:cubicBezTo>
                <a:cubicBezTo>
                  <a:pt x="-2631" y="942094"/>
                  <a:pt x="324924" y="836789"/>
                  <a:pt x="422290" y="790752"/>
                </a:cubicBezTo>
                <a:cubicBezTo>
                  <a:pt x="519656" y="744715"/>
                  <a:pt x="577865" y="675394"/>
                  <a:pt x="584215" y="663752"/>
                </a:cubicBezTo>
                <a:cubicBezTo>
                  <a:pt x="590565" y="652110"/>
                  <a:pt x="467798" y="770644"/>
                  <a:pt x="460390" y="720902"/>
                </a:cubicBezTo>
                <a:cubicBezTo>
                  <a:pt x="452982" y="671160"/>
                  <a:pt x="526536" y="454202"/>
                  <a:pt x="539765" y="365302"/>
                </a:cubicBezTo>
                <a:cubicBezTo>
                  <a:pt x="552994" y="276402"/>
                  <a:pt x="529711" y="202319"/>
                  <a:pt x="539765" y="187502"/>
                </a:cubicBezTo>
                <a:cubicBezTo>
                  <a:pt x="549819" y="172685"/>
                  <a:pt x="576807" y="273756"/>
                  <a:pt x="600090" y="276402"/>
                </a:cubicBezTo>
                <a:cubicBezTo>
                  <a:pt x="623373" y="279048"/>
                  <a:pt x="682640" y="251002"/>
                  <a:pt x="679465" y="203377"/>
                </a:cubicBezTo>
                <a:cubicBezTo>
                  <a:pt x="676290" y="155752"/>
                  <a:pt x="593740" y="5469"/>
                  <a:pt x="587390" y="17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3" name="フリーフォーム 1122">
            <a:extLst>
              <a:ext uri="{FF2B5EF4-FFF2-40B4-BE49-F238E27FC236}">
                <a16:creationId xmlns:a16="http://schemas.microsoft.com/office/drawing/2014/main" id="{32CC120B-E2A1-CC6D-0FB5-FACDFD256D1B}"/>
              </a:ext>
            </a:extLst>
          </p:cNvPr>
          <p:cNvSpPr/>
          <p:nvPr/>
        </p:nvSpPr>
        <p:spPr>
          <a:xfrm>
            <a:off x="1682017" y="4202012"/>
            <a:ext cx="853124" cy="576621"/>
          </a:xfrm>
          <a:custGeom>
            <a:avLst/>
            <a:gdLst>
              <a:gd name="connsiteX0" fmla="*/ 7083 w 853124"/>
              <a:gd name="connsiteY0" fmla="*/ 1688 h 576621"/>
              <a:gd name="connsiteX1" fmla="*/ 530958 w 853124"/>
              <a:gd name="connsiteY1" fmla="*/ 131863 h 576621"/>
              <a:gd name="connsiteX2" fmla="*/ 629383 w 853124"/>
              <a:gd name="connsiteY2" fmla="*/ 8038 h 576621"/>
              <a:gd name="connsiteX3" fmla="*/ 521433 w 853124"/>
              <a:gd name="connsiteY3" fmla="*/ 144563 h 576621"/>
              <a:gd name="connsiteX4" fmla="*/ 692883 w 853124"/>
              <a:gd name="connsiteY4" fmla="*/ 39788 h 576621"/>
              <a:gd name="connsiteX5" fmla="*/ 845283 w 853124"/>
              <a:gd name="connsiteY5" fmla="*/ 360463 h 576621"/>
              <a:gd name="connsiteX6" fmla="*/ 784958 w 853124"/>
              <a:gd name="connsiteY6" fmla="*/ 271563 h 576621"/>
              <a:gd name="connsiteX7" fmla="*/ 397608 w 853124"/>
              <a:gd name="connsiteY7" fmla="*/ 576363 h 576621"/>
              <a:gd name="connsiteX8" fmla="*/ 727808 w 853124"/>
              <a:gd name="connsiteY8" fmla="*/ 322363 h 576621"/>
              <a:gd name="connsiteX9" fmla="*/ 753208 w 853124"/>
              <a:gd name="connsiteY9" fmla="*/ 214413 h 576621"/>
              <a:gd name="connsiteX10" fmla="*/ 591283 w 853124"/>
              <a:gd name="connsiteY10" fmla="*/ 265213 h 576621"/>
              <a:gd name="connsiteX11" fmla="*/ 667483 w 853124"/>
              <a:gd name="connsiteY11" fmla="*/ 182663 h 576621"/>
              <a:gd name="connsiteX12" fmla="*/ 200758 w 853124"/>
              <a:gd name="connsiteY12" fmla="*/ 293788 h 576621"/>
              <a:gd name="connsiteX13" fmla="*/ 600808 w 853124"/>
              <a:gd name="connsiteY13" fmla="*/ 166788 h 576621"/>
              <a:gd name="connsiteX14" fmla="*/ 254733 w 853124"/>
              <a:gd name="connsiteY14" fmla="*/ 122338 h 576621"/>
              <a:gd name="connsiteX15" fmla="*/ 632558 w 853124"/>
              <a:gd name="connsiteY15" fmla="*/ 4863 h 576621"/>
              <a:gd name="connsiteX16" fmla="*/ 432533 w 853124"/>
              <a:gd name="connsiteY16" fmla="*/ 33438 h 576621"/>
              <a:gd name="connsiteX17" fmla="*/ 238858 w 853124"/>
              <a:gd name="connsiteY17" fmla="*/ 55663 h 576621"/>
              <a:gd name="connsiteX18" fmla="*/ 7083 w 853124"/>
              <a:gd name="connsiteY18" fmla="*/ 1688 h 576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53124" h="576621">
                <a:moveTo>
                  <a:pt x="7083" y="1688"/>
                </a:moveTo>
                <a:cubicBezTo>
                  <a:pt x="55766" y="14388"/>
                  <a:pt x="427241" y="130805"/>
                  <a:pt x="530958" y="131863"/>
                </a:cubicBezTo>
                <a:cubicBezTo>
                  <a:pt x="634675" y="132921"/>
                  <a:pt x="630971" y="5921"/>
                  <a:pt x="629383" y="8038"/>
                </a:cubicBezTo>
                <a:cubicBezTo>
                  <a:pt x="627795" y="10155"/>
                  <a:pt x="510850" y="139271"/>
                  <a:pt x="521433" y="144563"/>
                </a:cubicBezTo>
                <a:cubicBezTo>
                  <a:pt x="532016" y="149855"/>
                  <a:pt x="638908" y="3805"/>
                  <a:pt x="692883" y="39788"/>
                </a:cubicBezTo>
                <a:cubicBezTo>
                  <a:pt x="746858" y="75771"/>
                  <a:pt x="829937" y="321834"/>
                  <a:pt x="845283" y="360463"/>
                </a:cubicBezTo>
                <a:cubicBezTo>
                  <a:pt x="860629" y="399092"/>
                  <a:pt x="859570" y="235580"/>
                  <a:pt x="784958" y="271563"/>
                </a:cubicBezTo>
                <a:cubicBezTo>
                  <a:pt x="710346" y="307546"/>
                  <a:pt x="407133" y="567896"/>
                  <a:pt x="397608" y="576363"/>
                </a:cubicBezTo>
                <a:cubicBezTo>
                  <a:pt x="388083" y="584830"/>
                  <a:pt x="668541" y="382688"/>
                  <a:pt x="727808" y="322363"/>
                </a:cubicBezTo>
                <a:cubicBezTo>
                  <a:pt x="787075" y="262038"/>
                  <a:pt x="775962" y="223938"/>
                  <a:pt x="753208" y="214413"/>
                </a:cubicBezTo>
                <a:cubicBezTo>
                  <a:pt x="730454" y="204888"/>
                  <a:pt x="605570" y="270505"/>
                  <a:pt x="591283" y="265213"/>
                </a:cubicBezTo>
                <a:cubicBezTo>
                  <a:pt x="576996" y="259921"/>
                  <a:pt x="732570" y="177901"/>
                  <a:pt x="667483" y="182663"/>
                </a:cubicBezTo>
                <a:cubicBezTo>
                  <a:pt x="602396" y="187425"/>
                  <a:pt x="211871" y="296434"/>
                  <a:pt x="200758" y="293788"/>
                </a:cubicBezTo>
                <a:cubicBezTo>
                  <a:pt x="189645" y="291142"/>
                  <a:pt x="591812" y="195363"/>
                  <a:pt x="600808" y="166788"/>
                </a:cubicBezTo>
                <a:cubicBezTo>
                  <a:pt x="609804" y="138213"/>
                  <a:pt x="249441" y="149326"/>
                  <a:pt x="254733" y="122338"/>
                </a:cubicBezTo>
                <a:cubicBezTo>
                  <a:pt x="260025" y="95351"/>
                  <a:pt x="602925" y="19680"/>
                  <a:pt x="632558" y="4863"/>
                </a:cubicBezTo>
                <a:cubicBezTo>
                  <a:pt x="662191" y="-9954"/>
                  <a:pt x="498150" y="24971"/>
                  <a:pt x="432533" y="33438"/>
                </a:cubicBezTo>
                <a:cubicBezTo>
                  <a:pt x="366916" y="41905"/>
                  <a:pt x="303416" y="59367"/>
                  <a:pt x="238858" y="55663"/>
                </a:cubicBezTo>
                <a:cubicBezTo>
                  <a:pt x="174300" y="51959"/>
                  <a:pt x="-41600" y="-11012"/>
                  <a:pt x="7083" y="168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4" name="フリーフォーム 1123">
            <a:extLst>
              <a:ext uri="{FF2B5EF4-FFF2-40B4-BE49-F238E27FC236}">
                <a16:creationId xmlns:a16="http://schemas.microsoft.com/office/drawing/2014/main" id="{1F7EE362-B165-05DB-B123-7BCE41090176}"/>
              </a:ext>
            </a:extLst>
          </p:cNvPr>
          <p:cNvSpPr/>
          <p:nvPr/>
        </p:nvSpPr>
        <p:spPr>
          <a:xfrm>
            <a:off x="2539612" y="4468277"/>
            <a:ext cx="238721" cy="851321"/>
          </a:xfrm>
          <a:custGeom>
            <a:avLst/>
            <a:gdLst>
              <a:gd name="connsiteX0" fmla="*/ 388 w 238721"/>
              <a:gd name="connsiteY0" fmla="*/ 2123 h 851321"/>
              <a:gd name="connsiteX1" fmla="*/ 51188 w 238721"/>
              <a:gd name="connsiteY1" fmla="*/ 440273 h 851321"/>
              <a:gd name="connsiteX2" fmla="*/ 200413 w 238721"/>
              <a:gd name="connsiteY2" fmla="*/ 843498 h 851321"/>
              <a:gd name="connsiteX3" fmla="*/ 136913 w 238721"/>
              <a:gd name="connsiteY3" fmla="*/ 668873 h 851321"/>
              <a:gd name="connsiteX4" fmla="*/ 57538 w 238721"/>
              <a:gd name="connsiteY4" fmla="*/ 214848 h 851321"/>
              <a:gd name="connsiteX5" fmla="*/ 238513 w 238721"/>
              <a:gd name="connsiteY5" fmla="*/ 792698 h 851321"/>
              <a:gd name="connsiteX6" fmla="*/ 92463 w 238721"/>
              <a:gd name="connsiteY6" fmla="*/ 357723 h 851321"/>
              <a:gd name="connsiteX7" fmla="*/ 35313 w 238721"/>
              <a:gd name="connsiteY7" fmla="*/ 186273 h 851321"/>
              <a:gd name="connsiteX8" fmla="*/ 28963 w 238721"/>
              <a:gd name="connsiteY8" fmla="*/ 268823 h 851321"/>
              <a:gd name="connsiteX9" fmla="*/ 388 w 238721"/>
              <a:gd name="connsiteY9" fmla="*/ 2123 h 851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8721" h="851321">
                <a:moveTo>
                  <a:pt x="388" y="2123"/>
                </a:moveTo>
                <a:cubicBezTo>
                  <a:pt x="4092" y="30698"/>
                  <a:pt x="17851" y="300044"/>
                  <a:pt x="51188" y="440273"/>
                </a:cubicBezTo>
                <a:cubicBezTo>
                  <a:pt x="84525" y="580502"/>
                  <a:pt x="186126" y="805398"/>
                  <a:pt x="200413" y="843498"/>
                </a:cubicBezTo>
                <a:cubicBezTo>
                  <a:pt x="214700" y="881598"/>
                  <a:pt x="160726" y="773648"/>
                  <a:pt x="136913" y="668873"/>
                </a:cubicBezTo>
                <a:cubicBezTo>
                  <a:pt x="113101" y="564098"/>
                  <a:pt x="40605" y="194211"/>
                  <a:pt x="57538" y="214848"/>
                </a:cubicBezTo>
                <a:cubicBezTo>
                  <a:pt x="74471" y="235486"/>
                  <a:pt x="232692" y="768885"/>
                  <a:pt x="238513" y="792698"/>
                </a:cubicBezTo>
                <a:cubicBezTo>
                  <a:pt x="244334" y="816511"/>
                  <a:pt x="126330" y="458794"/>
                  <a:pt x="92463" y="357723"/>
                </a:cubicBezTo>
                <a:cubicBezTo>
                  <a:pt x="58596" y="256652"/>
                  <a:pt x="45896" y="201090"/>
                  <a:pt x="35313" y="186273"/>
                </a:cubicBezTo>
                <a:cubicBezTo>
                  <a:pt x="24730" y="171456"/>
                  <a:pt x="37430" y="295281"/>
                  <a:pt x="28963" y="268823"/>
                </a:cubicBezTo>
                <a:cubicBezTo>
                  <a:pt x="20496" y="242365"/>
                  <a:pt x="-3316" y="-26452"/>
                  <a:pt x="388" y="212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5" name="フリーフォーム 1124">
            <a:extLst>
              <a:ext uri="{FF2B5EF4-FFF2-40B4-BE49-F238E27FC236}">
                <a16:creationId xmlns:a16="http://schemas.microsoft.com/office/drawing/2014/main" id="{19131E79-9546-DA10-56C4-14EF81A72A6B}"/>
              </a:ext>
            </a:extLst>
          </p:cNvPr>
          <p:cNvSpPr/>
          <p:nvPr/>
        </p:nvSpPr>
        <p:spPr>
          <a:xfrm>
            <a:off x="4618031" y="4276190"/>
            <a:ext cx="408124" cy="738532"/>
          </a:xfrm>
          <a:custGeom>
            <a:avLst/>
            <a:gdLst>
              <a:gd name="connsiteX0" fmla="*/ 46044 w 408124"/>
              <a:gd name="connsiteY0" fmla="*/ 260885 h 738532"/>
              <a:gd name="connsiteX1" fmla="*/ 4769 w 408124"/>
              <a:gd name="connsiteY1" fmla="*/ 460910 h 738532"/>
              <a:gd name="connsiteX2" fmla="*/ 166694 w 408124"/>
              <a:gd name="connsiteY2" fmla="*/ 387885 h 738532"/>
              <a:gd name="connsiteX3" fmla="*/ 268294 w 408124"/>
              <a:gd name="connsiteY3" fmla="*/ 270410 h 738532"/>
              <a:gd name="connsiteX4" fmla="*/ 204794 w 408124"/>
              <a:gd name="connsiteY4" fmla="*/ 384710 h 738532"/>
              <a:gd name="connsiteX5" fmla="*/ 334969 w 408124"/>
              <a:gd name="connsiteY5" fmla="*/ 232310 h 738532"/>
              <a:gd name="connsiteX6" fmla="*/ 242894 w 408124"/>
              <a:gd name="connsiteY6" fmla="*/ 400585 h 738532"/>
              <a:gd name="connsiteX7" fmla="*/ 255594 w 408124"/>
              <a:gd name="connsiteY7" fmla="*/ 549810 h 738532"/>
              <a:gd name="connsiteX8" fmla="*/ 319094 w 408124"/>
              <a:gd name="connsiteY8" fmla="*/ 359310 h 738532"/>
              <a:gd name="connsiteX9" fmla="*/ 258769 w 408124"/>
              <a:gd name="connsiteY9" fmla="*/ 549810 h 738532"/>
              <a:gd name="connsiteX10" fmla="*/ 407994 w 408124"/>
              <a:gd name="connsiteY10" fmla="*/ 464085 h 738532"/>
              <a:gd name="connsiteX11" fmla="*/ 284169 w 408124"/>
              <a:gd name="connsiteY11" fmla="*/ 606960 h 738532"/>
              <a:gd name="connsiteX12" fmla="*/ 239719 w 408124"/>
              <a:gd name="connsiteY12" fmla="*/ 737135 h 738532"/>
              <a:gd name="connsiteX13" fmla="*/ 58744 w 408124"/>
              <a:gd name="connsiteY13" fmla="*/ 521235 h 738532"/>
              <a:gd name="connsiteX14" fmla="*/ 233369 w 408124"/>
              <a:gd name="connsiteY14" fmla="*/ 664110 h 738532"/>
              <a:gd name="connsiteX15" fmla="*/ 230194 w 408124"/>
              <a:gd name="connsiteY15" fmla="*/ 549810 h 738532"/>
              <a:gd name="connsiteX16" fmla="*/ 363544 w 408124"/>
              <a:gd name="connsiteY16" fmla="*/ 467260 h 738532"/>
              <a:gd name="connsiteX17" fmla="*/ 242894 w 408124"/>
              <a:gd name="connsiteY17" fmla="*/ 349785 h 738532"/>
              <a:gd name="connsiteX18" fmla="*/ 179394 w 408124"/>
              <a:gd name="connsiteY18" fmla="*/ 356135 h 738532"/>
              <a:gd name="connsiteX19" fmla="*/ 138119 w 408124"/>
              <a:gd name="connsiteY19" fmla="*/ 387885 h 738532"/>
              <a:gd name="connsiteX20" fmla="*/ 68269 w 408124"/>
              <a:gd name="connsiteY20" fmla="*/ 438685 h 738532"/>
              <a:gd name="connsiteX21" fmla="*/ 125419 w 408124"/>
              <a:gd name="connsiteY21" fmla="*/ 314860 h 738532"/>
              <a:gd name="connsiteX22" fmla="*/ 80969 w 408124"/>
              <a:gd name="connsiteY22" fmla="*/ 535 h 738532"/>
              <a:gd name="connsiteX23" fmla="*/ 77794 w 408124"/>
              <a:gd name="connsiteY23" fmla="*/ 397410 h 738532"/>
              <a:gd name="connsiteX24" fmla="*/ 46044 w 408124"/>
              <a:gd name="connsiteY24" fmla="*/ 260885 h 73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8124" h="738532">
                <a:moveTo>
                  <a:pt x="46044" y="260885"/>
                </a:moveTo>
                <a:cubicBezTo>
                  <a:pt x="33873" y="271468"/>
                  <a:pt x="-15339" y="439743"/>
                  <a:pt x="4769" y="460910"/>
                </a:cubicBezTo>
                <a:cubicBezTo>
                  <a:pt x="24877" y="482077"/>
                  <a:pt x="122773" y="419635"/>
                  <a:pt x="166694" y="387885"/>
                </a:cubicBezTo>
                <a:cubicBezTo>
                  <a:pt x="210615" y="356135"/>
                  <a:pt x="261944" y="270939"/>
                  <a:pt x="268294" y="270410"/>
                </a:cubicBezTo>
                <a:cubicBezTo>
                  <a:pt x="274644" y="269881"/>
                  <a:pt x="193682" y="391060"/>
                  <a:pt x="204794" y="384710"/>
                </a:cubicBezTo>
                <a:cubicBezTo>
                  <a:pt x="215906" y="378360"/>
                  <a:pt x="328619" y="229664"/>
                  <a:pt x="334969" y="232310"/>
                </a:cubicBezTo>
                <a:cubicBezTo>
                  <a:pt x="341319" y="234956"/>
                  <a:pt x="256123" y="347668"/>
                  <a:pt x="242894" y="400585"/>
                </a:cubicBezTo>
                <a:cubicBezTo>
                  <a:pt x="229665" y="453502"/>
                  <a:pt x="242894" y="556689"/>
                  <a:pt x="255594" y="549810"/>
                </a:cubicBezTo>
                <a:cubicBezTo>
                  <a:pt x="268294" y="542931"/>
                  <a:pt x="318565" y="359310"/>
                  <a:pt x="319094" y="359310"/>
                </a:cubicBezTo>
                <a:cubicBezTo>
                  <a:pt x="319623" y="359310"/>
                  <a:pt x="243952" y="532348"/>
                  <a:pt x="258769" y="549810"/>
                </a:cubicBezTo>
                <a:cubicBezTo>
                  <a:pt x="273586" y="567272"/>
                  <a:pt x="403761" y="454560"/>
                  <a:pt x="407994" y="464085"/>
                </a:cubicBezTo>
                <a:cubicBezTo>
                  <a:pt x="412227" y="473610"/>
                  <a:pt x="312215" y="561452"/>
                  <a:pt x="284169" y="606960"/>
                </a:cubicBezTo>
                <a:cubicBezTo>
                  <a:pt x="256123" y="652468"/>
                  <a:pt x="277290" y="751423"/>
                  <a:pt x="239719" y="737135"/>
                </a:cubicBezTo>
                <a:cubicBezTo>
                  <a:pt x="202148" y="722847"/>
                  <a:pt x="59802" y="533406"/>
                  <a:pt x="58744" y="521235"/>
                </a:cubicBezTo>
                <a:cubicBezTo>
                  <a:pt x="57686" y="509064"/>
                  <a:pt x="204794" y="659348"/>
                  <a:pt x="233369" y="664110"/>
                </a:cubicBezTo>
                <a:cubicBezTo>
                  <a:pt x="261944" y="668872"/>
                  <a:pt x="208498" y="582618"/>
                  <a:pt x="230194" y="549810"/>
                </a:cubicBezTo>
                <a:cubicBezTo>
                  <a:pt x="251890" y="517002"/>
                  <a:pt x="361427" y="500597"/>
                  <a:pt x="363544" y="467260"/>
                </a:cubicBezTo>
                <a:cubicBezTo>
                  <a:pt x="365661" y="433923"/>
                  <a:pt x="273585" y="368306"/>
                  <a:pt x="242894" y="349785"/>
                </a:cubicBezTo>
                <a:cubicBezTo>
                  <a:pt x="212203" y="331264"/>
                  <a:pt x="196856" y="349785"/>
                  <a:pt x="179394" y="356135"/>
                </a:cubicBezTo>
                <a:cubicBezTo>
                  <a:pt x="161932" y="362485"/>
                  <a:pt x="156640" y="374127"/>
                  <a:pt x="138119" y="387885"/>
                </a:cubicBezTo>
                <a:cubicBezTo>
                  <a:pt x="119598" y="401643"/>
                  <a:pt x="70386" y="450856"/>
                  <a:pt x="68269" y="438685"/>
                </a:cubicBezTo>
                <a:cubicBezTo>
                  <a:pt x="66152" y="426514"/>
                  <a:pt x="123302" y="387885"/>
                  <a:pt x="125419" y="314860"/>
                </a:cubicBezTo>
                <a:cubicBezTo>
                  <a:pt x="127536" y="241835"/>
                  <a:pt x="88907" y="-13223"/>
                  <a:pt x="80969" y="535"/>
                </a:cubicBezTo>
                <a:cubicBezTo>
                  <a:pt x="73032" y="14293"/>
                  <a:pt x="85732" y="346610"/>
                  <a:pt x="77794" y="397410"/>
                </a:cubicBezTo>
                <a:cubicBezTo>
                  <a:pt x="69856" y="448210"/>
                  <a:pt x="58215" y="250302"/>
                  <a:pt x="46044" y="26088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6" name="フリーフォーム 1125">
            <a:extLst>
              <a:ext uri="{FF2B5EF4-FFF2-40B4-BE49-F238E27FC236}">
                <a16:creationId xmlns:a16="http://schemas.microsoft.com/office/drawing/2014/main" id="{DC71B6F9-D1D4-0B83-37C7-1F29F57A034E}"/>
              </a:ext>
            </a:extLst>
          </p:cNvPr>
          <p:cNvSpPr/>
          <p:nvPr/>
        </p:nvSpPr>
        <p:spPr>
          <a:xfrm>
            <a:off x="5085954" y="3863051"/>
            <a:ext cx="555000" cy="836552"/>
          </a:xfrm>
          <a:custGeom>
            <a:avLst/>
            <a:gdLst>
              <a:gd name="connsiteX0" fmla="*/ 38496 w 555000"/>
              <a:gd name="connsiteY0" fmla="*/ 924 h 836552"/>
              <a:gd name="connsiteX1" fmla="*/ 165496 w 555000"/>
              <a:gd name="connsiteY1" fmla="*/ 118399 h 836552"/>
              <a:gd name="connsiteX2" fmla="*/ 552846 w 555000"/>
              <a:gd name="connsiteY2" fmla="*/ 166024 h 836552"/>
              <a:gd name="connsiteX3" fmla="*/ 311546 w 555000"/>
              <a:gd name="connsiteY3" fmla="*/ 166024 h 836552"/>
              <a:gd name="connsiteX4" fmla="*/ 89296 w 555000"/>
              <a:gd name="connsiteY4" fmla="*/ 194599 h 836552"/>
              <a:gd name="connsiteX5" fmla="*/ 244871 w 555000"/>
              <a:gd name="connsiteY5" fmla="*/ 185074 h 836552"/>
              <a:gd name="connsiteX6" fmla="*/ 121046 w 555000"/>
              <a:gd name="connsiteY6" fmla="*/ 229524 h 836552"/>
              <a:gd name="connsiteX7" fmla="*/ 235346 w 555000"/>
              <a:gd name="connsiteY7" fmla="*/ 391449 h 836552"/>
              <a:gd name="connsiteX8" fmla="*/ 159146 w 555000"/>
              <a:gd name="connsiteY8" fmla="*/ 280324 h 836552"/>
              <a:gd name="connsiteX9" fmla="*/ 463946 w 555000"/>
              <a:gd name="connsiteY9" fmla="*/ 775624 h 836552"/>
              <a:gd name="connsiteX10" fmla="*/ 165496 w 555000"/>
              <a:gd name="connsiteY10" fmla="*/ 359699 h 836552"/>
              <a:gd name="connsiteX11" fmla="*/ 302021 w 555000"/>
              <a:gd name="connsiteY11" fmla="*/ 804199 h 836552"/>
              <a:gd name="connsiteX12" fmla="*/ 168671 w 555000"/>
              <a:gd name="connsiteY12" fmla="*/ 543849 h 836552"/>
              <a:gd name="connsiteX13" fmla="*/ 267096 w 555000"/>
              <a:gd name="connsiteY13" fmla="*/ 835949 h 836552"/>
              <a:gd name="connsiteX14" fmla="*/ 396 w 555000"/>
              <a:gd name="connsiteY14" fmla="*/ 448599 h 836552"/>
              <a:gd name="connsiteX15" fmla="*/ 206771 w 555000"/>
              <a:gd name="connsiteY15" fmla="*/ 651799 h 836552"/>
              <a:gd name="connsiteX16" fmla="*/ 194071 w 555000"/>
              <a:gd name="connsiteY16" fmla="*/ 404149 h 836552"/>
              <a:gd name="connsiteX17" fmla="*/ 292496 w 555000"/>
              <a:gd name="connsiteY17" fmla="*/ 429549 h 836552"/>
              <a:gd name="connsiteX18" fmla="*/ 206771 w 555000"/>
              <a:gd name="connsiteY18" fmla="*/ 169199 h 836552"/>
              <a:gd name="connsiteX19" fmla="*/ 279796 w 555000"/>
              <a:gd name="connsiteY19" fmla="*/ 188249 h 836552"/>
              <a:gd name="connsiteX20" fmla="*/ 38496 w 555000"/>
              <a:gd name="connsiteY20" fmla="*/ 924 h 83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55000" h="836552">
                <a:moveTo>
                  <a:pt x="38496" y="924"/>
                </a:moveTo>
                <a:cubicBezTo>
                  <a:pt x="19446" y="-10718"/>
                  <a:pt x="79771" y="90882"/>
                  <a:pt x="165496" y="118399"/>
                </a:cubicBezTo>
                <a:cubicBezTo>
                  <a:pt x="251221" y="145916"/>
                  <a:pt x="528504" y="158087"/>
                  <a:pt x="552846" y="166024"/>
                </a:cubicBezTo>
                <a:cubicBezTo>
                  <a:pt x="577188" y="173961"/>
                  <a:pt x="388804" y="161261"/>
                  <a:pt x="311546" y="166024"/>
                </a:cubicBezTo>
                <a:cubicBezTo>
                  <a:pt x="234288" y="170787"/>
                  <a:pt x="100409" y="191424"/>
                  <a:pt x="89296" y="194599"/>
                </a:cubicBezTo>
                <a:cubicBezTo>
                  <a:pt x="78183" y="197774"/>
                  <a:pt x="239579" y="179253"/>
                  <a:pt x="244871" y="185074"/>
                </a:cubicBezTo>
                <a:cubicBezTo>
                  <a:pt x="250163" y="190895"/>
                  <a:pt x="122634" y="195128"/>
                  <a:pt x="121046" y="229524"/>
                </a:cubicBezTo>
                <a:cubicBezTo>
                  <a:pt x="119459" y="263920"/>
                  <a:pt x="228996" y="382982"/>
                  <a:pt x="235346" y="391449"/>
                </a:cubicBezTo>
                <a:cubicBezTo>
                  <a:pt x="241696" y="399916"/>
                  <a:pt x="121046" y="216295"/>
                  <a:pt x="159146" y="280324"/>
                </a:cubicBezTo>
                <a:cubicBezTo>
                  <a:pt x="197246" y="344353"/>
                  <a:pt x="462888" y="762395"/>
                  <a:pt x="463946" y="775624"/>
                </a:cubicBezTo>
                <a:cubicBezTo>
                  <a:pt x="465004" y="788853"/>
                  <a:pt x="192483" y="354937"/>
                  <a:pt x="165496" y="359699"/>
                </a:cubicBezTo>
                <a:cubicBezTo>
                  <a:pt x="138509" y="364461"/>
                  <a:pt x="301492" y="773507"/>
                  <a:pt x="302021" y="804199"/>
                </a:cubicBezTo>
                <a:cubicBezTo>
                  <a:pt x="302550" y="834891"/>
                  <a:pt x="174492" y="538557"/>
                  <a:pt x="168671" y="543849"/>
                </a:cubicBezTo>
                <a:cubicBezTo>
                  <a:pt x="162850" y="549141"/>
                  <a:pt x="295142" y="851824"/>
                  <a:pt x="267096" y="835949"/>
                </a:cubicBezTo>
                <a:cubicBezTo>
                  <a:pt x="239050" y="820074"/>
                  <a:pt x="10450" y="479291"/>
                  <a:pt x="396" y="448599"/>
                </a:cubicBezTo>
                <a:cubicBezTo>
                  <a:pt x="-9658" y="417907"/>
                  <a:pt x="174492" y="659207"/>
                  <a:pt x="206771" y="651799"/>
                </a:cubicBezTo>
                <a:cubicBezTo>
                  <a:pt x="239050" y="644391"/>
                  <a:pt x="179784" y="441191"/>
                  <a:pt x="194071" y="404149"/>
                </a:cubicBezTo>
                <a:cubicBezTo>
                  <a:pt x="208359" y="367107"/>
                  <a:pt x="290379" y="468707"/>
                  <a:pt x="292496" y="429549"/>
                </a:cubicBezTo>
                <a:cubicBezTo>
                  <a:pt x="294613" y="390391"/>
                  <a:pt x="208888" y="209416"/>
                  <a:pt x="206771" y="169199"/>
                </a:cubicBezTo>
                <a:cubicBezTo>
                  <a:pt x="204654" y="128982"/>
                  <a:pt x="305196" y="211003"/>
                  <a:pt x="279796" y="188249"/>
                </a:cubicBezTo>
                <a:cubicBezTo>
                  <a:pt x="254396" y="165495"/>
                  <a:pt x="57546" y="12566"/>
                  <a:pt x="38496" y="92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 name="フリーフォーム 1126">
            <a:extLst>
              <a:ext uri="{FF2B5EF4-FFF2-40B4-BE49-F238E27FC236}">
                <a16:creationId xmlns:a16="http://schemas.microsoft.com/office/drawing/2014/main" id="{EB0AE5E8-C1A8-C57E-8C9A-B77CD18A8566}"/>
              </a:ext>
            </a:extLst>
          </p:cNvPr>
          <p:cNvSpPr/>
          <p:nvPr/>
        </p:nvSpPr>
        <p:spPr>
          <a:xfrm>
            <a:off x="4233165" y="3789182"/>
            <a:ext cx="254404" cy="151116"/>
          </a:xfrm>
          <a:custGeom>
            <a:avLst/>
            <a:gdLst>
              <a:gd name="connsiteX0" fmla="*/ 5460 w 254404"/>
              <a:gd name="connsiteY0" fmla="*/ 125593 h 151116"/>
              <a:gd name="connsiteX1" fmla="*/ 68960 w 254404"/>
              <a:gd name="connsiteY1" fmla="*/ 84318 h 151116"/>
              <a:gd name="connsiteX2" fmla="*/ 246760 w 254404"/>
              <a:gd name="connsiteY2" fmla="*/ 93843 h 151116"/>
              <a:gd name="connsiteX3" fmla="*/ 218185 w 254404"/>
              <a:gd name="connsiteY3" fmla="*/ 103368 h 151116"/>
              <a:gd name="connsiteX4" fmla="*/ 183260 w 254404"/>
              <a:gd name="connsiteY4" fmla="*/ 150993 h 151116"/>
              <a:gd name="connsiteX5" fmla="*/ 211835 w 254404"/>
              <a:gd name="connsiteY5" fmla="*/ 87493 h 151116"/>
              <a:gd name="connsiteX6" fmla="*/ 180085 w 254404"/>
              <a:gd name="connsiteY6" fmla="*/ 11293 h 151116"/>
              <a:gd name="connsiteX7" fmla="*/ 170560 w 254404"/>
              <a:gd name="connsiteY7" fmla="*/ 4943 h 151116"/>
              <a:gd name="connsiteX8" fmla="*/ 195960 w 254404"/>
              <a:gd name="connsiteY8" fmla="*/ 55743 h 151116"/>
              <a:gd name="connsiteX9" fmla="*/ 5460 w 254404"/>
              <a:gd name="connsiteY9" fmla="*/ 125593 h 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404" h="151116">
                <a:moveTo>
                  <a:pt x="5460" y="125593"/>
                </a:moveTo>
                <a:cubicBezTo>
                  <a:pt x="-15707" y="130355"/>
                  <a:pt x="28743" y="89610"/>
                  <a:pt x="68960" y="84318"/>
                </a:cubicBezTo>
                <a:cubicBezTo>
                  <a:pt x="109177" y="79026"/>
                  <a:pt x="221889" y="90668"/>
                  <a:pt x="246760" y="93843"/>
                </a:cubicBezTo>
                <a:cubicBezTo>
                  <a:pt x="271631" y="97018"/>
                  <a:pt x="228768" y="93843"/>
                  <a:pt x="218185" y="103368"/>
                </a:cubicBezTo>
                <a:cubicBezTo>
                  <a:pt x="207602" y="112893"/>
                  <a:pt x="184318" y="153639"/>
                  <a:pt x="183260" y="150993"/>
                </a:cubicBezTo>
                <a:cubicBezTo>
                  <a:pt x="182202" y="148347"/>
                  <a:pt x="212364" y="110776"/>
                  <a:pt x="211835" y="87493"/>
                </a:cubicBezTo>
                <a:cubicBezTo>
                  <a:pt x="211306" y="64210"/>
                  <a:pt x="180085" y="11293"/>
                  <a:pt x="180085" y="11293"/>
                </a:cubicBezTo>
                <a:cubicBezTo>
                  <a:pt x="173206" y="-2465"/>
                  <a:pt x="167914" y="-2465"/>
                  <a:pt x="170560" y="4943"/>
                </a:cubicBezTo>
                <a:cubicBezTo>
                  <a:pt x="173206" y="12351"/>
                  <a:pt x="227710" y="36693"/>
                  <a:pt x="195960" y="55743"/>
                </a:cubicBezTo>
                <a:cubicBezTo>
                  <a:pt x="164210" y="74793"/>
                  <a:pt x="26627" y="120831"/>
                  <a:pt x="5460" y="1255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8" name="フリーフォーム 1127">
            <a:extLst>
              <a:ext uri="{FF2B5EF4-FFF2-40B4-BE49-F238E27FC236}">
                <a16:creationId xmlns:a16="http://schemas.microsoft.com/office/drawing/2014/main" id="{F18E2D5E-EC5E-952C-00AE-06BCFAFF5FB9}"/>
              </a:ext>
            </a:extLst>
          </p:cNvPr>
          <p:cNvSpPr/>
          <p:nvPr/>
        </p:nvSpPr>
        <p:spPr>
          <a:xfrm>
            <a:off x="2771098" y="3868130"/>
            <a:ext cx="308704" cy="91597"/>
          </a:xfrm>
          <a:custGeom>
            <a:avLst/>
            <a:gdLst>
              <a:gd name="connsiteX0" fmla="*/ 677 w 308704"/>
              <a:gd name="connsiteY0" fmla="*/ 46645 h 91597"/>
              <a:gd name="connsiteX1" fmla="*/ 80052 w 308704"/>
              <a:gd name="connsiteY1" fmla="*/ 24420 h 91597"/>
              <a:gd name="connsiteX2" fmla="*/ 172127 w 308704"/>
              <a:gd name="connsiteY2" fmla="*/ 68870 h 91597"/>
              <a:gd name="connsiteX3" fmla="*/ 168952 w 308704"/>
              <a:gd name="connsiteY3" fmla="*/ 43470 h 91597"/>
              <a:gd name="connsiteX4" fmla="*/ 222927 w 308704"/>
              <a:gd name="connsiteY4" fmla="*/ 91095 h 91597"/>
              <a:gd name="connsiteX5" fmla="*/ 308652 w 308704"/>
              <a:gd name="connsiteY5" fmla="*/ 68870 h 91597"/>
              <a:gd name="connsiteX6" fmla="*/ 232452 w 308704"/>
              <a:gd name="connsiteY6" fmla="*/ 75220 h 91597"/>
              <a:gd name="connsiteX7" fmla="*/ 48302 w 308704"/>
              <a:gd name="connsiteY7" fmla="*/ 8545 h 91597"/>
              <a:gd name="connsiteX8" fmla="*/ 41952 w 308704"/>
              <a:gd name="connsiteY8" fmla="*/ 5370 h 91597"/>
              <a:gd name="connsiteX9" fmla="*/ 677 w 308704"/>
              <a:gd name="connsiteY9" fmla="*/ 46645 h 91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704" h="91597">
                <a:moveTo>
                  <a:pt x="677" y="46645"/>
                </a:moveTo>
                <a:cubicBezTo>
                  <a:pt x="7027" y="49820"/>
                  <a:pt x="51477" y="20716"/>
                  <a:pt x="80052" y="24420"/>
                </a:cubicBezTo>
                <a:cubicBezTo>
                  <a:pt x="108627" y="28124"/>
                  <a:pt x="157310" y="65695"/>
                  <a:pt x="172127" y="68870"/>
                </a:cubicBezTo>
                <a:cubicBezTo>
                  <a:pt x="186944" y="72045"/>
                  <a:pt x="160485" y="39766"/>
                  <a:pt x="168952" y="43470"/>
                </a:cubicBezTo>
                <a:cubicBezTo>
                  <a:pt x="177419" y="47174"/>
                  <a:pt x="199644" y="86862"/>
                  <a:pt x="222927" y="91095"/>
                </a:cubicBezTo>
                <a:cubicBezTo>
                  <a:pt x="246210" y="95328"/>
                  <a:pt x="307065" y="71516"/>
                  <a:pt x="308652" y="68870"/>
                </a:cubicBezTo>
                <a:cubicBezTo>
                  <a:pt x="310240" y="66224"/>
                  <a:pt x="275844" y="85274"/>
                  <a:pt x="232452" y="75220"/>
                </a:cubicBezTo>
                <a:cubicBezTo>
                  <a:pt x="189060" y="65166"/>
                  <a:pt x="48302" y="8545"/>
                  <a:pt x="48302" y="8545"/>
                </a:cubicBezTo>
                <a:cubicBezTo>
                  <a:pt x="16552" y="-3097"/>
                  <a:pt x="49360" y="-1509"/>
                  <a:pt x="41952" y="5370"/>
                </a:cubicBezTo>
                <a:cubicBezTo>
                  <a:pt x="34544" y="12249"/>
                  <a:pt x="-5673" y="43470"/>
                  <a:pt x="677" y="466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9" name="フリーフォーム 1128">
            <a:extLst>
              <a:ext uri="{FF2B5EF4-FFF2-40B4-BE49-F238E27FC236}">
                <a16:creationId xmlns:a16="http://schemas.microsoft.com/office/drawing/2014/main" id="{C85DB54D-8C8A-08CD-B9D4-67B70B55C171}"/>
              </a:ext>
            </a:extLst>
          </p:cNvPr>
          <p:cNvSpPr/>
          <p:nvPr/>
        </p:nvSpPr>
        <p:spPr>
          <a:xfrm>
            <a:off x="2712328" y="3831547"/>
            <a:ext cx="59452" cy="120038"/>
          </a:xfrm>
          <a:custGeom>
            <a:avLst/>
            <a:gdLst>
              <a:gd name="connsiteX0" fmla="*/ 59447 w 59452"/>
              <a:gd name="connsiteY0" fmla="*/ 678 h 120038"/>
              <a:gd name="connsiteX1" fmla="*/ 5472 w 59452"/>
              <a:gd name="connsiteY1" fmla="*/ 118153 h 120038"/>
              <a:gd name="connsiteX2" fmla="*/ 8647 w 59452"/>
              <a:gd name="connsiteY2" fmla="*/ 70528 h 120038"/>
              <a:gd name="connsiteX3" fmla="*/ 59447 w 59452"/>
              <a:gd name="connsiteY3" fmla="*/ 678 h 120038"/>
            </a:gdLst>
            <a:ahLst/>
            <a:cxnLst>
              <a:cxn ang="0">
                <a:pos x="connsiteX0" y="connsiteY0"/>
              </a:cxn>
              <a:cxn ang="0">
                <a:pos x="connsiteX1" y="connsiteY1"/>
              </a:cxn>
              <a:cxn ang="0">
                <a:pos x="connsiteX2" y="connsiteY2"/>
              </a:cxn>
              <a:cxn ang="0">
                <a:pos x="connsiteX3" y="connsiteY3"/>
              </a:cxn>
            </a:cxnLst>
            <a:rect l="l" t="t" r="r" b="b"/>
            <a:pathLst>
              <a:path w="59452" h="120038">
                <a:moveTo>
                  <a:pt x="59447" y="678"/>
                </a:moveTo>
                <a:cubicBezTo>
                  <a:pt x="58918" y="8616"/>
                  <a:pt x="13939" y="106511"/>
                  <a:pt x="5472" y="118153"/>
                </a:cubicBezTo>
                <a:cubicBezTo>
                  <a:pt x="-2995" y="129795"/>
                  <a:pt x="-1407" y="84286"/>
                  <a:pt x="8647" y="70528"/>
                </a:cubicBezTo>
                <a:cubicBezTo>
                  <a:pt x="18701" y="56770"/>
                  <a:pt x="59976" y="-7260"/>
                  <a:pt x="59447" y="67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0" name="フリーフォーム 1129">
            <a:extLst>
              <a:ext uri="{FF2B5EF4-FFF2-40B4-BE49-F238E27FC236}">
                <a16:creationId xmlns:a16="http://schemas.microsoft.com/office/drawing/2014/main" id="{4E784B90-2374-D112-E05A-A9DEC335C012}"/>
              </a:ext>
            </a:extLst>
          </p:cNvPr>
          <p:cNvSpPr/>
          <p:nvPr/>
        </p:nvSpPr>
        <p:spPr>
          <a:xfrm>
            <a:off x="2707995" y="2134735"/>
            <a:ext cx="273489" cy="230729"/>
          </a:xfrm>
          <a:custGeom>
            <a:avLst/>
            <a:gdLst>
              <a:gd name="connsiteX0" fmla="*/ 25680 w 273489"/>
              <a:gd name="connsiteY0" fmla="*/ 230640 h 230729"/>
              <a:gd name="connsiteX1" fmla="*/ 241580 w 273489"/>
              <a:gd name="connsiteY1" fmla="*/ 135390 h 230729"/>
              <a:gd name="connsiteX2" fmla="*/ 270155 w 273489"/>
              <a:gd name="connsiteY2" fmla="*/ 84590 h 230729"/>
              <a:gd name="connsiteX3" fmla="*/ 219355 w 273489"/>
              <a:gd name="connsiteY3" fmla="*/ 5215 h 230729"/>
              <a:gd name="connsiteX4" fmla="*/ 280 w 273489"/>
              <a:gd name="connsiteY4" fmla="*/ 8390 h 230729"/>
              <a:gd name="connsiteX5" fmla="*/ 174905 w 273489"/>
              <a:gd name="connsiteY5" fmla="*/ 14740 h 230729"/>
              <a:gd name="connsiteX6" fmla="*/ 244755 w 273489"/>
              <a:gd name="connsiteY6" fmla="*/ 97290 h 230729"/>
              <a:gd name="connsiteX7" fmla="*/ 174905 w 273489"/>
              <a:gd name="connsiteY7" fmla="*/ 151265 h 230729"/>
              <a:gd name="connsiteX8" fmla="*/ 25680 w 273489"/>
              <a:gd name="connsiteY8" fmla="*/ 230640 h 2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489" h="230729">
                <a:moveTo>
                  <a:pt x="25680" y="230640"/>
                </a:moveTo>
                <a:cubicBezTo>
                  <a:pt x="36793" y="227994"/>
                  <a:pt x="200834" y="159732"/>
                  <a:pt x="241580" y="135390"/>
                </a:cubicBezTo>
                <a:cubicBezTo>
                  <a:pt x="282326" y="111048"/>
                  <a:pt x="273859" y="106286"/>
                  <a:pt x="270155" y="84590"/>
                </a:cubicBezTo>
                <a:cubicBezTo>
                  <a:pt x="266451" y="62894"/>
                  <a:pt x="264334" y="17915"/>
                  <a:pt x="219355" y="5215"/>
                </a:cubicBezTo>
                <a:cubicBezTo>
                  <a:pt x="174376" y="-7485"/>
                  <a:pt x="7688" y="6803"/>
                  <a:pt x="280" y="8390"/>
                </a:cubicBezTo>
                <a:cubicBezTo>
                  <a:pt x="-7128" y="9977"/>
                  <a:pt x="134159" y="-77"/>
                  <a:pt x="174905" y="14740"/>
                </a:cubicBezTo>
                <a:cubicBezTo>
                  <a:pt x="215651" y="29557"/>
                  <a:pt x="244755" y="74536"/>
                  <a:pt x="244755" y="97290"/>
                </a:cubicBezTo>
                <a:cubicBezTo>
                  <a:pt x="244755" y="120044"/>
                  <a:pt x="209301" y="125865"/>
                  <a:pt x="174905" y="151265"/>
                </a:cubicBezTo>
                <a:cubicBezTo>
                  <a:pt x="140509" y="176665"/>
                  <a:pt x="14567" y="233286"/>
                  <a:pt x="25680" y="23064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1" name="フリーフォーム 1130">
            <a:extLst>
              <a:ext uri="{FF2B5EF4-FFF2-40B4-BE49-F238E27FC236}">
                <a16:creationId xmlns:a16="http://schemas.microsoft.com/office/drawing/2014/main" id="{AEB71025-DB81-CC6B-0B2A-3842AFEF5741}"/>
              </a:ext>
            </a:extLst>
          </p:cNvPr>
          <p:cNvSpPr/>
          <p:nvPr/>
        </p:nvSpPr>
        <p:spPr>
          <a:xfrm>
            <a:off x="2515870" y="2133141"/>
            <a:ext cx="345613" cy="400726"/>
          </a:xfrm>
          <a:custGeom>
            <a:avLst/>
            <a:gdLst>
              <a:gd name="connsiteX0" fmla="*/ 192405 w 345613"/>
              <a:gd name="connsiteY0" fmla="*/ 459 h 400726"/>
              <a:gd name="connsiteX1" fmla="*/ 290830 w 345613"/>
              <a:gd name="connsiteY1" fmla="*/ 105234 h 400726"/>
              <a:gd name="connsiteX2" fmla="*/ 297180 w 345613"/>
              <a:gd name="connsiteY2" fmla="*/ 168734 h 400726"/>
              <a:gd name="connsiteX3" fmla="*/ 201930 w 345613"/>
              <a:gd name="connsiteY3" fmla="*/ 273509 h 400726"/>
              <a:gd name="connsiteX4" fmla="*/ 90805 w 345613"/>
              <a:gd name="connsiteY4" fmla="*/ 400509 h 400726"/>
              <a:gd name="connsiteX5" fmla="*/ 154305 w 345613"/>
              <a:gd name="connsiteY5" fmla="*/ 302084 h 400726"/>
              <a:gd name="connsiteX6" fmla="*/ 62230 w 345613"/>
              <a:gd name="connsiteY6" fmla="*/ 229059 h 400726"/>
              <a:gd name="connsiteX7" fmla="*/ 1905 w 345613"/>
              <a:gd name="connsiteY7" fmla="*/ 241759 h 400726"/>
              <a:gd name="connsiteX8" fmla="*/ 24130 w 345613"/>
              <a:gd name="connsiteY8" fmla="*/ 136984 h 400726"/>
              <a:gd name="connsiteX9" fmla="*/ 113030 w 345613"/>
              <a:gd name="connsiteY9" fmla="*/ 44909 h 400726"/>
              <a:gd name="connsiteX10" fmla="*/ 49530 w 345613"/>
              <a:gd name="connsiteY10" fmla="*/ 89359 h 400726"/>
              <a:gd name="connsiteX11" fmla="*/ 17780 w 345613"/>
              <a:gd name="connsiteY11" fmla="*/ 171909 h 400726"/>
              <a:gd name="connsiteX12" fmla="*/ 160655 w 345613"/>
              <a:gd name="connsiteY12" fmla="*/ 225884 h 400726"/>
              <a:gd name="connsiteX13" fmla="*/ 78105 w 345613"/>
              <a:gd name="connsiteY13" fmla="*/ 254459 h 400726"/>
              <a:gd name="connsiteX14" fmla="*/ 217805 w 345613"/>
              <a:gd name="connsiteY14" fmla="*/ 206834 h 400726"/>
              <a:gd name="connsiteX15" fmla="*/ 154305 w 345613"/>
              <a:gd name="connsiteY15" fmla="*/ 308434 h 400726"/>
              <a:gd name="connsiteX16" fmla="*/ 322580 w 345613"/>
              <a:gd name="connsiteY16" fmla="*/ 181434 h 400726"/>
              <a:gd name="connsiteX17" fmla="*/ 313055 w 345613"/>
              <a:gd name="connsiteY17" fmla="*/ 89359 h 400726"/>
              <a:gd name="connsiteX18" fmla="*/ 341630 w 345613"/>
              <a:gd name="connsiteY18" fmla="*/ 149684 h 400726"/>
              <a:gd name="connsiteX19" fmla="*/ 192405 w 345613"/>
              <a:gd name="connsiteY19" fmla="*/ 459 h 40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5613" h="400726">
                <a:moveTo>
                  <a:pt x="192405" y="459"/>
                </a:moveTo>
                <a:cubicBezTo>
                  <a:pt x="183938" y="-6949"/>
                  <a:pt x="273368" y="77188"/>
                  <a:pt x="290830" y="105234"/>
                </a:cubicBezTo>
                <a:cubicBezTo>
                  <a:pt x="308293" y="133280"/>
                  <a:pt x="311997" y="140688"/>
                  <a:pt x="297180" y="168734"/>
                </a:cubicBezTo>
                <a:cubicBezTo>
                  <a:pt x="282363" y="196780"/>
                  <a:pt x="236326" y="234880"/>
                  <a:pt x="201930" y="273509"/>
                </a:cubicBezTo>
                <a:cubicBezTo>
                  <a:pt x="167534" y="312138"/>
                  <a:pt x="98742" y="395747"/>
                  <a:pt x="90805" y="400509"/>
                </a:cubicBezTo>
                <a:cubicBezTo>
                  <a:pt x="82867" y="405272"/>
                  <a:pt x="159067" y="330659"/>
                  <a:pt x="154305" y="302084"/>
                </a:cubicBezTo>
                <a:cubicBezTo>
                  <a:pt x="149543" y="273509"/>
                  <a:pt x="87630" y="239113"/>
                  <a:pt x="62230" y="229059"/>
                </a:cubicBezTo>
                <a:cubicBezTo>
                  <a:pt x="36830" y="219005"/>
                  <a:pt x="8255" y="257105"/>
                  <a:pt x="1905" y="241759"/>
                </a:cubicBezTo>
                <a:cubicBezTo>
                  <a:pt x="-4445" y="226413"/>
                  <a:pt x="5609" y="169792"/>
                  <a:pt x="24130" y="136984"/>
                </a:cubicBezTo>
                <a:cubicBezTo>
                  <a:pt x="42651" y="104176"/>
                  <a:pt x="108797" y="52846"/>
                  <a:pt x="113030" y="44909"/>
                </a:cubicBezTo>
                <a:cubicBezTo>
                  <a:pt x="117263" y="36972"/>
                  <a:pt x="65405" y="68192"/>
                  <a:pt x="49530" y="89359"/>
                </a:cubicBezTo>
                <a:cubicBezTo>
                  <a:pt x="33655" y="110526"/>
                  <a:pt x="-741" y="149155"/>
                  <a:pt x="17780" y="171909"/>
                </a:cubicBezTo>
                <a:cubicBezTo>
                  <a:pt x="36301" y="194663"/>
                  <a:pt x="150601" y="212126"/>
                  <a:pt x="160655" y="225884"/>
                </a:cubicBezTo>
                <a:cubicBezTo>
                  <a:pt x="170709" y="239642"/>
                  <a:pt x="78105" y="254459"/>
                  <a:pt x="78105" y="254459"/>
                </a:cubicBezTo>
                <a:cubicBezTo>
                  <a:pt x="87630" y="251284"/>
                  <a:pt x="205105" y="197838"/>
                  <a:pt x="217805" y="206834"/>
                </a:cubicBezTo>
                <a:cubicBezTo>
                  <a:pt x="230505" y="215830"/>
                  <a:pt x="136843" y="312667"/>
                  <a:pt x="154305" y="308434"/>
                </a:cubicBezTo>
                <a:cubicBezTo>
                  <a:pt x="171767" y="304201"/>
                  <a:pt x="296122" y="217946"/>
                  <a:pt x="322580" y="181434"/>
                </a:cubicBezTo>
                <a:cubicBezTo>
                  <a:pt x="349038" y="144922"/>
                  <a:pt x="309880" y="94651"/>
                  <a:pt x="313055" y="89359"/>
                </a:cubicBezTo>
                <a:cubicBezTo>
                  <a:pt x="316230" y="84067"/>
                  <a:pt x="358563" y="157092"/>
                  <a:pt x="341630" y="149684"/>
                </a:cubicBezTo>
                <a:cubicBezTo>
                  <a:pt x="324697" y="142276"/>
                  <a:pt x="200872" y="7867"/>
                  <a:pt x="192405" y="4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2" name="フリーフォーム 1131">
            <a:extLst>
              <a:ext uri="{FF2B5EF4-FFF2-40B4-BE49-F238E27FC236}">
                <a16:creationId xmlns:a16="http://schemas.microsoft.com/office/drawing/2014/main" id="{4FCCFAEA-014A-29F7-BF3E-5217A85FE5E8}"/>
              </a:ext>
            </a:extLst>
          </p:cNvPr>
          <p:cNvSpPr/>
          <p:nvPr/>
        </p:nvSpPr>
        <p:spPr>
          <a:xfrm>
            <a:off x="2526585" y="2162931"/>
            <a:ext cx="261148" cy="107807"/>
          </a:xfrm>
          <a:custGeom>
            <a:avLst/>
            <a:gdLst>
              <a:gd name="connsiteX0" fmla="*/ 261065 w 261148"/>
              <a:gd name="connsiteY0" fmla="*/ 21469 h 107807"/>
              <a:gd name="connsiteX1" fmla="*/ 95965 w 261148"/>
              <a:gd name="connsiteY1" fmla="*/ 46869 h 107807"/>
              <a:gd name="connsiteX2" fmla="*/ 715 w 261148"/>
              <a:gd name="connsiteY2" fmla="*/ 107194 h 107807"/>
              <a:gd name="connsiteX3" fmla="*/ 143590 w 261148"/>
              <a:gd name="connsiteY3" fmla="*/ 5594 h 107807"/>
              <a:gd name="connsiteX4" fmla="*/ 118190 w 261148"/>
              <a:gd name="connsiteY4" fmla="*/ 15119 h 107807"/>
              <a:gd name="connsiteX5" fmla="*/ 261065 w 261148"/>
              <a:gd name="connsiteY5" fmla="*/ 21469 h 107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148" h="107807">
                <a:moveTo>
                  <a:pt x="261065" y="21469"/>
                </a:moveTo>
                <a:cubicBezTo>
                  <a:pt x="257361" y="26761"/>
                  <a:pt x="139357" y="32582"/>
                  <a:pt x="95965" y="46869"/>
                </a:cubicBezTo>
                <a:cubicBezTo>
                  <a:pt x="52573" y="61156"/>
                  <a:pt x="-7223" y="114073"/>
                  <a:pt x="715" y="107194"/>
                </a:cubicBezTo>
                <a:cubicBezTo>
                  <a:pt x="8653" y="100315"/>
                  <a:pt x="124011" y="20940"/>
                  <a:pt x="143590" y="5594"/>
                </a:cubicBezTo>
                <a:cubicBezTo>
                  <a:pt x="163169" y="-9752"/>
                  <a:pt x="91732" y="10886"/>
                  <a:pt x="118190" y="15119"/>
                </a:cubicBezTo>
                <a:cubicBezTo>
                  <a:pt x="144648" y="19352"/>
                  <a:pt x="264769" y="16177"/>
                  <a:pt x="261065" y="2146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3" name="フリーフォーム 1132">
            <a:extLst>
              <a:ext uri="{FF2B5EF4-FFF2-40B4-BE49-F238E27FC236}">
                <a16:creationId xmlns:a16="http://schemas.microsoft.com/office/drawing/2014/main" id="{28CCD75F-5719-5723-A185-A26A9B8BF32E}"/>
              </a:ext>
            </a:extLst>
          </p:cNvPr>
          <p:cNvSpPr/>
          <p:nvPr/>
        </p:nvSpPr>
        <p:spPr>
          <a:xfrm>
            <a:off x="2396385" y="2270099"/>
            <a:ext cx="210544" cy="451818"/>
          </a:xfrm>
          <a:custGeom>
            <a:avLst/>
            <a:gdLst>
              <a:gd name="connsiteX0" fmla="*/ 175365 w 210544"/>
              <a:gd name="connsiteY0" fmla="*/ 79401 h 451818"/>
              <a:gd name="connsiteX1" fmla="*/ 124565 w 210544"/>
              <a:gd name="connsiteY1" fmla="*/ 177826 h 451818"/>
              <a:gd name="connsiteX2" fmla="*/ 210290 w 210544"/>
              <a:gd name="connsiteY2" fmla="*/ 231801 h 451818"/>
              <a:gd name="connsiteX3" fmla="*/ 149965 w 210544"/>
              <a:gd name="connsiteY3" fmla="*/ 317526 h 451818"/>
              <a:gd name="connsiteX4" fmla="*/ 121390 w 210544"/>
              <a:gd name="connsiteY4" fmla="*/ 450876 h 451818"/>
              <a:gd name="connsiteX5" fmla="*/ 134090 w 210544"/>
              <a:gd name="connsiteY5" fmla="*/ 368326 h 451818"/>
              <a:gd name="connsiteX6" fmla="*/ 64240 w 210544"/>
              <a:gd name="connsiteY6" fmla="*/ 206401 h 451818"/>
              <a:gd name="connsiteX7" fmla="*/ 48365 w 210544"/>
              <a:gd name="connsiteY7" fmla="*/ 158776 h 451818"/>
              <a:gd name="connsiteX8" fmla="*/ 32490 w 210544"/>
              <a:gd name="connsiteY8" fmla="*/ 60351 h 451818"/>
              <a:gd name="connsiteX9" fmla="*/ 3915 w 210544"/>
              <a:gd name="connsiteY9" fmla="*/ 149251 h 451818"/>
              <a:gd name="connsiteX10" fmla="*/ 127740 w 210544"/>
              <a:gd name="connsiteY10" fmla="*/ 26 h 451818"/>
              <a:gd name="connsiteX11" fmla="*/ 80115 w 210544"/>
              <a:gd name="connsiteY11" fmla="*/ 136551 h 451818"/>
              <a:gd name="connsiteX12" fmla="*/ 175365 w 210544"/>
              <a:gd name="connsiteY12" fmla="*/ 79401 h 45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0544" h="451818">
                <a:moveTo>
                  <a:pt x="175365" y="79401"/>
                </a:moveTo>
                <a:cubicBezTo>
                  <a:pt x="182773" y="86280"/>
                  <a:pt x="118744" y="152426"/>
                  <a:pt x="124565" y="177826"/>
                </a:cubicBezTo>
                <a:cubicBezTo>
                  <a:pt x="130386" y="203226"/>
                  <a:pt x="206057" y="208518"/>
                  <a:pt x="210290" y="231801"/>
                </a:cubicBezTo>
                <a:cubicBezTo>
                  <a:pt x="214523" y="255084"/>
                  <a:pt x="164782" y="281014"/>
                  <a:pt x="149965" y="317526"/>
                </a:cubicBezTo>
                <a:cubicBezTo>
                  <a:pt x="135148" y="354038"/>
                  <a:pt x="124036" y="442409"/>
                  <a:pt x="121390" y="450876"/>
                </a:cubicBezTo>
                <a:cubicBezTo>
                  <a:pt x="118744" y="459343"/>
                  <a:pt x="143615" y="409072"/>
                  <a:pt x="134090" y="368326"/>
                </a:cubicBezTo>
                <a:cubicBezTo>
                  <a:pt x="124565" y="327580"/>
                  <a:pt x="78527" y="241326"/>
                  <a:pt x="64240" y="206401"/>
                </a:cubicBezTo>
                <a:cubicBezTo>
                  <a:pt x="49952" y="171476"/>
                  <a:pt x="53657" y="183118"/>
                  <a:pt x="48365" y="158776"/>
                </a:cubicBezTo>
                <a:cubicBezTo>
                  <a:pt x="43073" y="134434"/>
                  <a:pt x="39898" y="61938"/>
                  <a:pt x="32490" y="60351"/>
                </a:cubicBezTo>
                <a:cubicBezTo>
                  <a:pt x="25082" y="58764"/>
                  <a:pt x="-11960" y="159305"/>
                  <a:pt x="3915" y="149251"/>
                </a:cubicBezTo>
                <a:cubicBezTo>
                  <a:pt x="19790" y="139197"/>
                  <a:pt x="115040" y="2143"/>
                  <a:pt x="127740" y="26"/>
                </a:cubicBezTo>
                <a:cubicBezTo>
                  <a:pt x="140440" y="-2091"/>
                  <a:pt x="73236" y="122793"/>
                  <a:pt x="80115" y="136551"/>
                </a:cubicBezTo>
                <a:cubicBezTo>
                  <a:pt x="86994" y="150309"/>
                  <a:pt x="167957" y="72522"/>
                  <a:pt x="175365" y="7940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4" name="フリーフォーム 1133">
            <a:extLst>
              <a:ext uri="{FF2B5EF4-FFF2-40B4-BE49-F238E27FC236}">
                <a16:creationId xmlns:a16="http://schemas.microsoft.com/office/drawing/2014/main" id="{B8F2D52F-331F-9E73-E10E-FB3964993F69}"/>
              </a:ext>
            </a:extLst>
          </p:cNvPr>
          <p:cNvSpPr/>
          <p:nvPr/>
        </p:nvSpPr>
        <p:spPr>
          <a:xfrm>
            <a:off x="2347116" y="2109985"/>
            <a:ext cx="320078" cy="283993"/>
          </a:xfrm>
          <a:custGeom>
            <a:avLst/>
            <a:gdLst>
              <a:gd name="connsiteX0" fmla="*/ 107159 w 320078"/>
              <a:gd name="connsiteY0" fmla="*/ 283965 h 283993"/>
              <a:gd name="connsiteX1" fmla="*/ 11909 w 320078"/>
              <a:gd name="connsiteY1" fmla="*/ 195065 h 283993"/>
              <a:gd name="connsiteX2" fmla="*/ 8734 w 320078"/>
              <a:gd name="connsiteY2" fmla="*/ 134740 h 283993"/>
              <a:gd name="connsiteX3" fmla="*/ 78584 w 320078"/>
              <a:gd name="connsiteY3" fmla="*/ 71240 h 283993"/>
              <a:gd name="connsiteX4" fmla="*/ 91284 w 320078"/>
              <a:gd name="connsiteY4" fmla="*/ 122040 h 283993"/>
              <a:gd name="connsiteX5" fmla="*/ 84934 w 320078"/>
              <a:gd name="connsiteY5" fmla="*/ 42665 h 283993"/>
              <a:gd name="connsiteX6" fmla="*/ 253209 w 320078"/>
              <a:gd name="connsiteY6" fmla="*/ 61715 h 283993"/>
              <a:gd name="connsiteX7" fmla="*/ 180184 w 320078"/>
              <a:gd name="connsiteY7" fmla="*/ 1390 h 283993"/>
              <a:gd name="connsiteX8" fmla="*/ 262734 w 320078"/>
              <a:gd name="connsiteY8" fmla="*/ 131565 h 283993"/>
              <a:gd name="connsiteX9" fmla="*/ 316709 w 320078"/>
              <a:gd name="connsiteY9" fmla="*/ 71240 h 283993"/>
              <a:gd name="connsiteX10" fmla="*/ 164309 w 320078"/>
              <a:gd name="connsiteY10" fmla="*/ 68065 h 283993"/>
              <a:gd name="connsiteX11" fmla="*/ 59534 w 320078"/>
              <a:gd name="connsiteY11" fmla="*/ 99815 h 283993"/>
              <a:gd name="connsiteX12" fmla="*/ 97634 w 320078"/>
              <a:gd name="connsiteY12" fmla="*/ 195065 h 283993"/>
              <a:gd name="connsiteX13" fmla="*/ 46834 w 320078"/>
              <a:gd name="connsiteY13" fmla="*/ 185540 h 283993"/>
              <a:gd name="connsiteX14" fmla="*/ 107159 w 320078"/>
              <a:gd name="connsiteY14" fmla="*/ 283965 h 28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0078" h="283993">
                <a:moveTo>
                  <a:pt x="107159" y="283965"/>
                </a:moveTo>
                <a:cubicBezTo>
                  <a:pt x="101338" y="285553"/>
                  <a:pt x="28313" y="219936"/>
                  <a:pt x="11909" y="195065"/>
                </a:cubicBezTo>
                <a:cubicBezTo>
                  <a:pt x="-4495" y="170194"/>
                  <a:pt x="-2378" y="155377"/>
                  <a:pt x="8734" y="134740"/>
                </a:cubicBezTo>
                <a:cubicBezTo>
                  <a:pt x="19846" y="114103"/>
                  <a:pt x="64826" y="73357"/>
                  <a:pt x="78584" y="71240"/>
                </a:cubicBezTo>
                <a:cubicBezTo>
                  <a:pt x="92342" y="69123"/>
                  <a:pt x="90226" y="126802"/>
                  <a:pt x="91284" y="122040"/>
                </a:cubicBezTo>
                <a:cubicBezTo>
                  <a:pt x="92342" y="117278"/>
                  <a:pt x="57946" y="52719"/>
                  <a:pt x="84934" y="42665"/>
                </a:cubicBezTo>
                <a:cubicBezTo>
                  <a:pt x="111922" y="32611"/>
                  <a:pt x="237334" y="68594"/>
                  <a:pt x="253209" y="61715"/>
                </a:cubicBezTo>
                <a:cubicBezTo>
                  <a:pt x="269084" y="54836"/>
                  <a:pt x="178597" y="-10252"/>
                  <a:pt x="180184" y="1390"/>
                </a:cubicBezTo>
                <a:cubicBezTo>
                  <a:pt x="181771" y="13032"/>
                  <a:pt x="239980" y="119923"/>
                  <a:pt x="262734" y="131565"/>
                </a:cubicBezTo>
                <a:cubicBezTo>
                  <a:pt x="285488" y="143207"/>
                  <a:pt x="333113" y="81823"/>
                  <a:pt x="316709" y="71240"/>
                </a:cubicBezTo>
                <a:cubicBezTo>
                  <a:pt x="300305" y="60657"/>
                  <a:pt x="207172" y="63302"/>
                  <a:pt x="164309" y="68065"/>
                </a:cubicBezTo>
                <a:cubicBezTo>
                  <a:pt x="121447" y="72827"/>
                  <a:pt x="70646" y="78648"/>
                  <a:pt x="59534" y="99815"/>
                </a:cubicBezTo>
                <a:cubicBezTo>
                  <a:pt x="48421" y="120982"/>
                  <a:pt x="99751" y="180777"/>
                  <a:pt x="97634" y="195065"/>
                </a:cubicBezTo>
                <a:cubicBezTo>
                  <a:pt x="95517" y="209352"/>
                  <a:pt x="45776" y="170723"/>
                  <a:pt x="46834" y="185540"/>
                </a:cubicBezTo>
                <a:cubicBezTo>
                  <a:pt x="47892" y="200357"/>
                  <a:pt x="112980" y="282377"/>
                  <a:pt x="107159" y="28396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5" name="フリーフォーム 1134">
            <a:extLst>
              <a:ext uri="{FF2B5EF4-FFF2-40B4-BE49-F238E27FC236}">
                <a16:creationId xmlns:a16="http://schemas.microsoft.com/office/drawing/2014/main" id="{504D8C27-1691-6ACC-D88C-688A12CED56B}"/>
              </a:ext>
            </a:extLst>
          </p:cNvPr>
          <p:cNvSpPr/>
          <p:nvPr/>
        </p:nvSpPr>
        <p:spPr>
          <a:xfrm>
            <a:off x="2116327" y="2190056"/>
            <a:ext cx="312808" cy="274295"/>
          </a:xfrm>
          <a:custGeom>
            <a:avLst/>
            <a:gdLst>
              <a:gd name="connsiteX0" fmla="*/ 312548 w 312808"/>
              <a:gd name="connsiteY0" fmla="*/ 694 h 274295"/>
              <a:gd name="connsiteX1" fmla="*/ 125223 w 312808"/>
              <a:gd name="connsiteY1" fmla="*/ 19744 h 274295"/>
              <a:gd name="connsiteX2" fmla="*/ 61723 w 312808"/>
              <a:gd name="connsiteY2" fmla="*/ 86419 h 274295"/>
              <a:gd name="connsiteX3" fmla="*/ 74423 w 312808"/>
              <a:gd name="connsiteY3" fmla="*/ 95944 h 274295"/>
              <a:gd name="connsiteX4" fmla="*/ 45848 w 312808"/>
              <a:gd name="connsiteY4" fmla="*/ 172144 h 274295"/>
              <a:gd name="connsiteX5" fmla="*/ 1398 w 312808"/>
              <a:gd name="connsiteY5" fmla="*/ 273744 h 274295"/>
              <a:gd name="connsiteX6" fmla="*/ 102998 w 312808"/>
              <a:gd name="connsiteY6" fmla="*/ 124519 h 274295"/>
              <a:gd name="connsiteX7" fmla="*/ 150623 w 312808"/>
              <a:gd name="connsiteY7" fmla="*/ 70544 h 274295"/>
              <a:gd name="connsiteX8" fmla="*/ 55373 w 312808"/>
              <a:gd name="connsiteY8" fmla="*/ 118169 h 274295"/>
              <a:gd name="connsiteX9" fmla="*/ 80773 w 312808"/>
              <a:gd name="connsiteY9" fmla="*/ 38794 h 274295"/>
              <a:gd name="connsiteX10" fmla="*/ 312548 w 312808"/>
              <a:gd name="connsiteY10" fmla="*/ 694 h 27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2808" h="274295">
                <a:moveTo>
                  <a:pt x="312548" y="694"/>
                </a:moveTo>
                <a:cubicBezTo>
                  <a:pt x="319956" y="-2481"/>
                  <a:pt x="167027" y="5457"/>
                  <a:pt x="125223" y="19744"/>
                </a:cubicBezTo>
                <a:cubicBezTo>
                  <a:pt x="83419" y="34031"/>
                  <a:pt x="70190" y="73719"/>
                  <a:pt x="61723" y="86419"/>
                </a:cubicBezTo>
                <a:cubicBezTo>
                  <a:pt x="53256" y="99119"/>
                  <a:pt x="77069" y="81657"/>
                  <a:pt x="74423" y="95944"/>
                </a:cubicBezTo>
                <a:cubicBezTo>
                  <a:pt x="71777" y="110231"/>
                  <a:pt x="58019" y="142511"/>
                  <a:pt x="45848" y="172144"/>
                </a:cubicBezTo>
                <a:cubicBezTo>
                  <a:pt x="33677" y="201777"/>
                  <a:pt x="-8127" y="281681"/>
                  <a:pt x="1398" y="273744"/>
                </a:cubicBezTo>
                <a:cubicBezTo>
                  <a:pt x="10923" y="265807"/>
                  <a:pt x="78127" y="158386"/>
                  <a:pt x="102998" y="124519"/>
                </a:cubicBezTo>
                <a:cubicBezTo>
                  <a:pt x="127869" y="90652"/>
                  <a:pt x="158560" y="71602"/>
                  <a:pt x="150623" y="70544"/>
                </a:cubicBezTo>
                <a:cubicBezTo>
                  <a:pt x="142686" y="69486"/>
                  <a:pt x="67015" y="123461"/>
                  <a:pt x="55373" y="118169"/>
                </a:cubicBezTo>
                <a:cubicBezTo>
                  <a:pt x="43731" y="112877"/>
                  <a:pt x="41615" y="52023"/>
                  <a:pt x="80773" y="38794"/>
                </a:cubicBezTo>
                <a:cubicBezTo>
                  <a:pt x="119931" y="25565"/>
                  <a:pt x="305140" y="3869"/>
                  <a:pt x="312548" y="69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6" name="フリーフォーム 1135">
            <a:extLst>
              <a:ext uri="{FF2B5EF4-FFF2-40B4-BE49-F238E27FC236}">
                <a16:creationId xmlns:a16="http://schemas.microsoft.com/office/drawing/2014/main" id="{0AFAF4E6-29F3-B04B-8B28-B8B3E96270D8}"/>
              </a:ext>
            </a:extLst>
          </p:cNvPr>
          <p:cNvSpPr/>
          <p:nvPr/>
        </p:nvSpPr>
        <p:spPr>
          <a:xfrm>
            <a:off x="2269999" y="2408894"/>
            <a:ext cx="267532" cy="120670"/>
          </a:xfrm>
          <a:custGeom>
            <a:avLst/>
            <a:gdLst>
              <a:gd name="connsiteX0" fmla="*/ 190626 w 267532"/>
              <a:gd name="connsiteY0" fmla="*/ 931 h 120670"/>
              <a:gd name="connsiteX1" fmla="*/ 165226 w 267532"/>
              <a:gd name="connsiteY1" fmla="*/ 51731 h 120670"/>
              <a:gd name="connsiteX2" fmla="*/ 28701 w 267532"/>
              <a:gd name="connsiteY2" fmla="*/ 118406 h 120670"/>
              <a:gd name="connsiteX3" fmla="*/ 266826 w 267532"/>
              <a:gd name="connsiteY3" fmla="*/ 105706 h 120670"/>
              <a:gd name="connsiteX4" fmla="*/ 98551 w 267532"/>
              <a:gd name="connsiteY4" fmla="*/ 112056 h 120670"/>
              <a:gd name="connsiteX5" fmla="*/ 126 w 267532"/>
              <a:gd name="connsiteY5" fmla="*/ 112056 h 120670"/>
              <a:gd name="connsiteX6" fmla="*/ 117601 w 267532"/>
              <a:gd name="connsiteY6" fmla="*/ 42206 h 120670"/>
              <a:gd name="connsiteX7" fmla="*/ 19176 w 267532"/>
              <a:gd name="connsiteY7" fmla="*/ 96181 h 120670"/>
              <a:gd name="connsiteX8" fmla="*/ 190626 w 267532"/>
              <a:gd name="connsiteY8" fmla="*/ 931 h 120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532" h="120670">
                <a:moveTo>
                  <a:pt x="190626" y="931"/>
                </a:moveTo>
                <a:cubicBezTo>
                  <a:pt x="214968" y="-6477"/>
                  <a:pt x="192213" y="32152"/>
                  <a:pt x="165226" y="51731"/>
                </a:cubicBezTo>
                <a:cubicBezTo>
                  <a:pt x="138239" y="71310"/>
                  <a:pt x="11768" y="109410"/>
                  <a:pt x="28701" y="118406"/>
                </a:cubicBezTo>
                <a:cubicBezTo>
                  <a:pt x="45634" y="127402"/>
                  <a:pt x="255184" y="106764"/>
                  <a:pt x="266826" y="105706"/>
                </a:cubicBezTo>
                <a:cubicBezTo>
                  <a:pt x="278468" y="104648"/>
                  <a:pt x="143001" y="110998"/>
                  <a:pt x="98551" y="112056"/>
                </a:cubicBezTo>
                <a:cubicBezTo>
                  <a:pt x="54101" y="113114"/>
                  <a:pt x="-3049" y="123698"/>
                  <a:pt x="126" y="112056"/>
                </a:cubicBezTo>
                <a:cubicBezTo>
                  <a:pt x="3301" y="100414"/>
                  <a:pt x="114426" y="44852"/>
                  <a:pt x="117601" y="42206"/>
                </a:cubicBezTo>
                <a:cubicBezTo>
                  <a:pt x="120776" y="39560"/>
                  <a:pt x="8593" y="98298"/>
                  <a:pt x="19176" y="96181"/>
                </a:cubicBezTo>
                <a:cubicBezTo>
                  <a:pt x="29759" y="94064"/>
                  <a:pt x="166284" y="8339"/>
                  <a:pt x="190626" y="93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7" name="フリーフォーム 1136">
            <a:extLst>
              <a:ext uri="{FF2B5EF4-FFF2-40B4-BE49-F238E27FC236}">
                <a16:creationId xmlns:a16="http://schemas.microsoft.com/office/drawing/2014/main" id="{9FD3A9CA-2C27-4780-C652-9EBA58CEFFA6}"/>
              </a:ext>
            </a:extLst>
          </p:cNvPr>
          <p:cNvSpPr/>
          <p:nvPr/>
        </p:nvSpPr>
        <p:spPr>
          <a:xfrm>
            <a:off x="2054133" y="2379055"/>
            <a:ext cx="321839" cy="191617"/>
          </a:xfrm>
          <a:custGeom>
            <a:avLst/>
            <a:gdLst>
              <a:gd name="connsiteX0" fmla="*/ 92 w 321839"/>
              <a:gd name="connsiteY0" fmla="*/ 75220 h 191617"/>
              <a:gd name="connsiteX1" fmla="*/ 142967 w 321839"/>
              <a:gd name="connsiteY1" fmla="*/ 8545 h 191617"/>
              <a:gd name="connsiteX2" fmla="*/ 149317 w 321839"/>
              <a:gd name="connsiteY2" fmla="*/ 5370 h 191617"/>
              <a:gd name="connsiteX3" fmla="*/ 117567 w 321839"/>
              <a:gd name="connsiteY3" fmla="*/ 49820 h 191617"/>
              <a:gd name="connsiteX4" fmla="*/ 174717 w 321839"/>
              <a:gd name="connsiteY4" fmla="*/ 138720 h 191617"/>
              <a:gd name="connsiteX5" fmla="*/ 142967 w 321839"/>
              <a:gd name="connsiteY5" fmla="*/ 103795 h 191617"/>
              <a:gd name="connsiteX6" fmla="*/ 320767 w 321839"/>
              <a:gd name="connsiteY6" fmla="*/ 189520 h 191617"/>
              <a:gd name="connsiteX7" fmla="*/ 212817 w 321839"/>
              <a:gd name="connsiteY7" fmla="*/ 157770 h 191617"/>
              <a:gd name="connsiteX8" fmla="*/ 120742 w 321839"/>
              <a:gd name="connsiteY8" fmla="*/ 75220 h 191617"/>
              <a:gd name="connsiteX9" fmla="*/ 120742 w 321839"/>
              <a:gd name="connsiteY9" fmla="*/ 2195 h 191617"/>
              <a:gd name="connsiteX10" fmla="*/ 92 w 321839"/>
              <a:gd name="connsiteY10" fmla="*/ 75220 h 1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1839" h="191617">
                <a:moveTo>
                  <a:pt x="92" y="75220"/>
                </a:moveTo>
                <a:cubicBezTo>
                  <a:pt x="3796" y="76278"/>
                  <a:pt x="142967" y="8545"/>
                  <a:pt x="142967" y="8545"/>
                </a:cubicBezTo>
                <a:cubicBezTo>
                  <a:pt x="167838" y="-3097"/>
                  <a:pt x="153550" y="-1509"/>
                  <a:pt x="149317" y="5370"/>
                </a:cubicBezTo>
                <a:cubicBezTo>
                  <a:pt x="145084" y="12249"/>
                  <a:pt x="113334" y="27595"/>
                  <a:pt x="117567" y="49820"/>
                </a:cubicBezTo>
                <a:cubicBezTo>
                  <a:pt x="121800" y="72045"/>
                  <a:pt x="170484" y="129724"/>
                  <a:pt x="174717" y="138720"/>
                </a:cubicBezTo>
                <a:cubicBezTo>
                  <a:pt x="178950" y="147716"/>
                  <a:pt x="118625" y="95328"/>
                  <a:pt x="142967" y="103795"/>
                </a:cubicBezTo>
                <a:cubicBezTo>
                  <a:pt x="167309" y="112262"/>
                  <a:pt x="309125" y="180524"/>
                  <a:pt x="320767" y="189520"/>
                </a:cubicBezTo>
                <a:cubicBezTo>
                  <a:pt x="332409" y="198516"/>
                  <a:pt x="246155" y="176820"/>
                  <a:pt x="212817" y="157770"/>
                </a:cubicBezTo>
                <a:cubicBezTo>
                  <a:pt x="179480" y="138720"/>
                  <a:pt x="136088" y="101149"/>
                  <a:pt x="120742" y="75220"/>
                </a:cubicBezTo>
                <a:cubicBezTo>
                  <a:pt x="105396" y="49291"/>
                  <a:pt x="136617" y="3782"/>
                  <a:pt x="120742" y="2195"/>
                </a:cubicBezTo>
                <a:cubicBezTo>
                  <a:pt x="104867" y="607"/>
                  <a:pt x="-3612" y="74162"/>
                  <a:pt x="92" y="7522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8" name="フリーフォーム 1137">
            <a:extLst>
              <a:ext uri="{FF2B5EF4-FFF2-40B4-BE49-F238E27FC236}">
                <a16:creationId xmlns:a16="http://schemas.microsoft.com/office/drawing/2014/main" id="{2F6226C5-782C-F0FC-2061-D0D2D9939E74}"/>
              </a:ext>
            </a:extLst>
          </p:cNvPr>
          <p:cNvSpPr/>
          <p:nvPr/>
        </p:nvSpPr>
        <p:spPr>
          <a:xfrm>
            <a:off x="2050715" y="2387384"/>
            <a:ext cx="423260" cy="317068"/>
          </a:xfrm>
          <a:custGeom>
            <a:avLst/>
            <a:gdLst>
              <a:gd name="connsiteX0" fmla="*/ 67010 w 423260"/>
              <a:gd name="connsiteY0" fmla="*/ 216 h 317068"/>
              <a:gd name="connsiteX1" fmla="*/ 335 w 423260"/>
              <a:gd name="connsiteY1" fmla="*/ 139916 h 317068"/>
              <a:gd name="connsiteX2" fmla="*/ 41610 w 423260"/>
              <a:gd name="connsiteY2" fmla="*/ 193891 h 317068"/>
              <a:gd name="connsiteX3" fmla="*/ 51135 w 423260"/>
              <a:gd name="connsiteY3" fmla="*/ 238341 h 317068"/>
              <a:gd name="connsiteX4" fmla="*/ 181310 w 423260"/>
              <a:gd name="connsiteY4" fmla="*/ 257391 h 317068"/>
              <a:gd name="connsiteX5" fmla="*/ 254335 w 423260"/>
              <a:gd name="connsiteY5" fmla="*/ 168491 h 317068"/>
              <a:gd name="connsiteX6" fmla="*/ 244810 w 423260"/>
              <a:gd name="connsiteY6" fmla="*/ 222466 h 317068"/>
              <a:gd name="connsiteX7" fmla="*/ 355935 w 423260"/>
              <a:gd name="connsiteY7" fmla="*/ 282791 h 317068"/>
              <a:gd name="connsiteX8" fmla="*/ 289260 w 423260"/>
              <a:gd name="connsiteY8" fmla="*/ 285966 h 317068"/>
              <a:gd name="connsiteX9" fmla="*/ 422610 w 423260"/>
              <a:gd name="connsiteY9" fmla="*/ 314541 h 317068"/>
              <a:gd name="connsiteX10" fmla="*/ 343235 w 423260"/>
              <a:gd name="connsiteY10" fmla="*/ 212941 h 317068"/>
              <a:gd name="connsiteX11" fmla="*/ 416260 w 423260"/>
              <a:gd name="connsiteY11" fmla="*/ 200241 h 317068"/>
              <a:gd name="connsiteX12" fmla="*/ 257510 w 423260"/>
              <a:gd name="connsiteY12" fmla="*/ 238341 h 317068"/>
              <a:gd name="connsiteX13" fmla="*/ 209885 w 423260"/>
              <a:gd name="connsiteY13" fmla="*/ 219291 h 317068"/>
              <a:gd name="connsiteX14" fmla="*/ 159085 w 423260"/>
              <a:gd name="connsiteY14" fmla="*/ 117691 h 317068"/>
              <a:gd name="connsiteX15" fmla="*/ 162260 w 423260"/>
              <a:gd name="connsiteY15" fmla="*/ 251041 h 317068"/>
              <a:gd name="connsiteX16" fmla="*/ 13035 w 423260"/>
              <a:gd name="connsiteY16" fmla="*/ 174841 h 317068"/>
              <a:gd name="connsiteX17" fmla="*/ 67010 w 423260"/>
              <a:gd name="connsiteY17" fmla="*/ 216 h 317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3260" h="317068">
                <a:moveTo>
                  <a:pt x="67010" y="216"/>
                </a:moveTo>
                <a:cubicBezTo>
                  <a:pt x="64893" y="-5605"/>
                  <a:pt x="4568" y="107637"/>
                  <a:pt x="335" y="139916"/>
                </a:cubicBezTo>
                <a:cubicBezTo>
                  <a:pt x="-3898" y="172195"/>
                  <a:pt x="33143" y="177487"/>
                  <a:pt x="41610" y="193891"/>
                </a:cubicBezTo>
                <a:cubicBezTo>
                  <a:pt x="50077" y="210295"/>
                  <a:pt x="27852" y="227758"/>
                  <a:pt x="51135" y="238341"/>
                </a:cubicBezTo>
                <a:cubicBezTo>
                  <a:pt x="74418" y="248924"/>
                  <a:pt x="147443" y="269033"/>
                  <a:pt x="181310" y="257391"/>
                </a:cubicBezTo>
                <a:cubicBezTo>
                  <a:pt x="215177" y="245749"/>
                  <a:pt x="243752" y="174312"/>
                  <a:pt x="254335" y="168491"/>
                </a:cubicBezTo>
                <a:cubicBezTo>
                  <a:pt x="264918" y="162670"/>
                  <a:pt x="227877" y="203416"/>
                  <a:pt x="244810" y="222466"/>
                </a:cubicBezTo>
                <a:cubicBezTo>
                  <a:pt x="261743" y="241516"/>
                  <a:pt x="348527" y="272208"/>
                  <a:pt x="355935" y="282791"/>
                </a:cubicBezTo>
                <a:cubicBezTo>
                  <a:pt x="363343" y="293374"/>
                  <a:pt x="278148" y="280674"/>
                  <a:pt x="289260" y="285966"/>
                </a:cubicBezTo>
                <a:cubicBezTo>
                  <a:pt x="300373" y="291258"/>
                  <a:pt x="413614" y="326712"/>
                  <a:pt x="422610" y="314541"/>
                </a:cubicBezTo>
                <a:cubicBezTo>
                  <a:pt x="431606" y="302370"/>
                  <a:pt x="344293" y="231991"/>
                  <a:pt x="343235" y="212941"/>
                </a:cubicBezTo>
                <a:cubicBezTo>
                  <a:pt x="342177" y="193891"/>
                  <a:pt x="430547" y="196008"/>
                  <a:pt x="416260" y="200241"/>
                </a:cubicBezTo>
                <a:cubicBezTo>
                  <a:pt x="401973" y="204474"/>
                  <a:pt x="291906" y="235166"/>
                  <a:pt x="257510" y="238341"/>
                </a:cubicBezTo>
                <a:cubicBezTo>
                  <a:pt x="223114" y="241516"/>
                  <a:pt x="226289" y="239399"/>
                  <a:pt x="209885" y="219291"/>
                </a:cubicBezTo>
                <a:cubicBezTo>
                  <a:pt x="193481" y="199183"/>
                  <a:pt x="167022" y="112399"/>
                  <a:pt x="159085" y="117691"/>
                </a:cubicBezTo>
                <a:cubicBezTo>
                  <a:pt x="151148" y="122983"/>
                  <a:pt x="186602" y="241516"/>
                  <a:pt x="162260" y="251041"/>
                </a:cubicBezTo>
                <a:cubicBezTo>
                  <a:pt x="137918" y="260566"/>
                  <a:pt x="25206" y="212941"/>
                  <a:pt x="13035" y="174841"/>
                </a:cubicBezTo>
                <a:cubicBezTo>
                  <a:pt x="864" y="136741"/>
                  <a:pt x="69127" y="6037"/>
                  <a:pt x="67010" y="2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9" name="フリーフォーム 1138">
            <a:extLst>
              <a:ext uri="{FF2B5EF4-FFF2-40B4-BE49-F238E27FC236}">
                <a16:creationId xmlns:a16="http://schemas.microsoft.com/office/drawing/2014/main" id="{E8C4E61B-0A28-3860-D7BE-45A64AD6A2D7}"/>
              </a:ext>
            </a:extLst>
          </p:cNvPr>
          <p:cNvSpPr/>
          <p:nvPr/>
        </p:nvSpPr>
        <p:spPr>
          <a:xfrm>
            <a:off x="2155277" y="2578037"/>
            <a:ext cx="308631" cy="228674"/>
          </a:xfrm>
          <a:custGeom>
            <a:avLst/>
            <a:gdLst>
              <a:gd name="connsiteX0" fmla="*/ 548 w 308631"/>
              <a:gd name="connsiteY0" fmla="*/ 63 h 228674"/>
              <a:gd name="connsiteX1" fmla="*/ 32298 w 308631"/>
              <a:gd name="connsiteY1" fmla="*/ 146113 h 228674"/>
              <a:gd name="connsiteX2" fmla="*/ 168823 w 308631"/>
              <a:gd name="connsiteY2" fmla="*/ 190563 h 228674"/>
              <a:gd name="connsiteX3" fmla="*/ 175173 w 308631"/>
              <a:gd name="connsiteY3" fmla="*/ 85788 h 228674"/>
              <a:gd name="connsiteX4" fmla="*/ 289473 w 308631"/>
              <a:gd name="connsiteY4" fmla="*/ 133413 h 228674"/>
              <a:gd name="connsiteX5" fmla="*/ 143423 w 308631"/>
              <a:gd name="connsiteY5" fmla="*/ 228663 h 228674"/>
              <a:gd name="connsiteX6" fmla="*/ 308523 w 308631"/>
              <a:gd name="connsiteY6" fmla="*/ 127063 h 228674"/>
              <a:gd name="connsiteX7" fmla="*/ 168823 w 308631"/>
              <a:gd name="connsiteY7" fmla="*/ 28638 h 228674"/>
              <a:gd name="connsiteX8" fmla="*/ 171998 w 308631"/>
              <a:gd name="connsiteY8" fmla="*/ 171513 h 228674"/>
              <a:gd name="connsiteX9" fmla="*/ 48173 w 308631"/>
              <a:gd name="connsiteY9" fmla="*/ 165163 h 228674"/>
              <a:gd name="connsiteX10" fmla="*/ 548 w 308631"/>
              <a:gd name="connsiteY10" fmla="*/ 63 h 228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8631" h="228674">
                <a:moveTo>
                  <a:pt x="548" y="63"/>
                </a:moveTo>
                <a:cubicBezTo>
                  <a:pt x="-2098" y="-3112"/>
                  <a:pt x="4252" y="114363"/>
                  <a:pt x="32298" y="146113"/>
                </a:cubicBezTo>
                <a:cubicBezTo>
                  <a:pt x="60344" y="177863"/>
                  <a:pt x="145011" y="200617"/>
                  <a:pt x="168823" y="190563"/>
                </a:cubicBezTo>
                <a:cubicBezTo>
                  <a:pt x="192635" y="180509"/>
                  <a:pt x="155065" y="95313"/>
                  <a:pt x="175173" y="85788"/>
                </a:cubicBezTo>
                <a:cubicBezTo>
                  <a:pt x="195281" y="76263"/>
                  <a:pt x="294765" y="109600"/>
                  <a:pt x="289473" y="133413"/>
                </a:cubicBezTo>
                <a:cubicBezTo>
                  <a:pt x="284181" y="157226"/>
                  <a:pt x="140248" y="229721"/>
                  <a:pt x="143423" y="228663"/>
                </a:cubicBezTo>
                <a:cubicBezTo>
                  <a:pt x="146598" y="227605"/>
                  <a:pt x="304290" y="160401"/>
                  <a:pt x="308523" y="127063"/>
                </a:cubicBezTo>
                <a:cubicBezTo>
                  <a:pt x="312756" y="93725"/>
                  <a:pt x="191577" y="21230"/>
                  <a:pt x="168823" y="28638"/>
                </a:cubicBezTo>
                <a:cubicBezTo>
                  <a:pt x="146069" y="36046"/>
                  <a:pt x="192106" y="148759"/>
                  <a:pt x="171998" y="171513"/>
                </a:cubicBezTo>
                <a:cubicBezTo>
                  <a:pt x="151890" y="194267"/>
                  <a:pt x="79394" y="188975"/>
                  <a:pt x="48173" y="165163"/>
                </a:cubicBezTo>
                <a:cubicBezTo>
                  <a:pt x="16952" y="141351"/>
                  <a:pt x="3194" y="3238"/>
                  <a:pt x="548" y="6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0" name="フリーフォーム 1139">
            <a:extLst>
              <a:ext uri="{FF2B5EF4-FFF2-40B4-BE49-F238E27FC236}">
                <a16:creationId xmlns:a16="http://schemas.microsoft.com/office/drawing/2014/main" id="{9B88789E-7066-8B98-98B9-708A9B2E6436}"/>
              </a:ext>
            </a:extLst>
          </p:cNvPr>
          <p:cNvSpPr/>
          <p:nvPr/>
        </p:nvSpPr>
        <p:spPr>
          <a:xfrm>
            <a:off x="4316482" y="1933427"/>
            <a:ext cx="422119" cy="655863"/>
          </a:xfrm>
          <a:custGeom>
            <a:avLst/>
            <a:gdLst>
              <a:gd name="connsiteX0" fmla="*/ 170786 w 422119"/>
              <a:gd name="connsiteY0" fmla="*/ 255484 h 655863"/>
              <a:gd name="connsiteX1" fmla="*/ 1322 w 422119"/>
              <a:gd name="connsiteY1" fmla="*/ 1288 h 655863"/>
              <a:gd name="connsiteX2" fmla="*/ 93115 w 422119"/>
              <a:gd name="connsiteY2" fmla="*/ 167222 h 655863"/>
              <a:gd name="connsiteX3" fmla="*/ 114298 w 422119"/>
              <a:gd name="connsiteY3" fmla="*/ 396704 h 655863"/>
              <a:gd name="connsiteX4" fmla="*/ 149603 w 422119"/>
              <a:gd name="connsiteY4" fmla="*/ 301381 h 655863"/>
              <a:gd name="connsiteX5" fmla="*/ 266110 w 422119"/>
              <a:gd name="connsiteY5" fmla="*/ 255484 h 655863"/>
              <a:gd name="connsiteX6" fmla="*/ 199030 w 422119"/>
              <a:gd name="connsiteY6" fmla="*/ 347277 h 655863"/>
              <a:gd name="connsiteX7" fmla="*/ 287293 w 422119"/>
              <a:gd name="connsiteY7" fmla="*/ 516741 h 655863"/>
              <a:gd name="connsiteX8" fmla="*/ 195499 w 422119"/>
              <a:gd name="connsiteY8" fmla="*/ 502619 h 655863"/>
              <a:gd name="connsiteX9" fmla="*/ 421452 w 422119"/>
              <a:gd name="connsiteY9" fmla="*/ 654431 h 655863"/>
              <a:gd name="connsiteX10" fmla="*/ 262579 w 422119"/>
              <a:gd name="connsiteY10" fmla="*/ 566168 h 655863"/>
              <a:gd name="connsiteX11" fmla="*/ 195499 w 422119"/>
              <a:gd name="connsiteY11" fmla="*/ 361399 h 655863"/>
              <a:gd name="connsiteX12" fmla="*/ 181377 w 422119"/>
              <a:gd name="connsiteY12" fmla="*/ 336686 h 655863"/>
              <a:gd name="connsiteX13" fmla="*/ 103706 w 422119"/>
              <a:gd name="connsiteY13" fmla="*/ 347277 h 655863"/>
              <a:gd name="connsiteX14" fmla="*/ 170786 w 422119"/>
              <a:gd name="connsiteY14" fmla="*/ 255484 h 655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2119" h="655863">
                <a:moveTo>
                  <a:pt x="170786" y="255484"/>
                </a:moveTo>
                <a:cubicBezTo>
                  <a:pt x="153722" y="197819"/>
                  <a:pt x="14267" y="15998"/>
                  <a:pt x="1322" y="1288"/>
                </a:cubicBezTo>
                <a:cubicBezTo>
                  <a:pt x="-11623" y="-13422"/>
                  <a:pt x="74286" y="101319"/>
                  <a:pt x="93115" y="167222"/>
                </a:cubicBezTo>
                <a:cubicBezTo>
                  <a:pt x="111944" y="233125"/>
                  <a:pt x="104883" y="374344"/>
                  <a:pt x="114298" y="396704"/>
                </a:cubicBezTo>
                <a:cubicBezTo>
                  <a:pt x="123713" y="419064"/>
                  <a:pt x="124301" y="324918"/>
                  <a:pt x="149603" y="301381"/>
                </a:cubicBezTo>
                <a:cubicBezTo>
                  <a:pt x="174905" y="277844"/>
                  <a:pt x="257872" y="247835"/>
                  <a:pt x="266110" y="255484"/>
                </a:cubicBezTo>
                <a:cubicBezTo>
                  <a:pt x="274348" y="263133"/>
                  <a:pt x="195500" y="303734"/>
                  <a:pt x="199030" y="347277"/>
                </a:cubicBezTo>
                <a:cubicBezTo>
                  <a:pt x="202561" y="390820"/>
                  <a:pt x="287882" y="490851"/>
                  <a:pt x="287293" y="516741"/>
                </a:cubicBezTo>
                <a:cubicBezTo>
                  <a:pt x="286705" y="542631"/>
                  <a:pt x="173139" y="479671"/>
                  <a:pt x="195499" y="502619"/>
                </a:cubicBezTo>
                <a:cubicBezTo>
                  <a:pt x="217859" y="525567"/>
                  <a:pt x="410272" y="643840"/>
                  <a:pt x="421452" y="654431"/>
                </a:cubicBezTo>
                <a:cubicBezTo>
                  <a:pt x="432632" y="665023"/>
                  <a:pt x="300238" y="615007"/>
                  <a:pt x="262579" y="566168"/>
                </a:cubicBezTo>
                <a:cubicBezTo>
                  <a:pt x="224920" y="517329"/>
                  <a:pt x="209033" y="399646"/>
                  <a:pt x="195499" y="361399"/>
                </a:cubicBezTo>
                <a:cubicBezTo>
                  <a:pt x="181965" y="323152"/>
                  <a:pt x="196676" y="339040"/>
                  <a:pt x="181377" y="336686"/>
                </a:cubicBezTo>
                <a:cubicBezTo>
                  <a:pt x="166078" y="334332"/>
                  <a:pt x="113121" y="363753"/>
                  <a:pt x="103706" y="347277"/>
                </a:cubicBezTo>
                <a:cubicBezTo>
                  <a:pt x="94291" y="330801"/>
                  <a:pt x="187850" y="313149"/>
                  <a:pt x="170786" y="25548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1" name="フリーフォーム 1140">
            <a:extLst>
              <a:ext uri="{FF2B5EF4-FFF2-40B4-BE49-F238E27FC236}">
                <a16:creationId xmlns:a16="http://schemas.microsoft.com/office/drawing/2014/main" id="{6C85B588-41ED-6108-1B79-D1BA2DDC1D20}"/>
              </a:ext>
            </a:extLst>
          </p:cNvPr>
          <p:cNvSpPr/>
          <p:nvPr/>
        </p:nvSpPr>
        <p:spPr>
          <a:xfrm>
            <a:off x="4434009" y="2000706"/>
            <a:ext cx="459770" cy="471392"/>
          </a:xfrm>
          <a:custGeom>
            <a:avLst/>
            <a:gdLst>
              <a:gd name="connsiteX0" fmla="*/ 301 w 459770"/>
              <a:gd name="connsiteY0" fmla="*/ 82290 h 471392"/>
              <a:gd name="connsiteX1" fmla="*/ 130930 w 459770"/>
              <a:gd name="connsiteY1" fmla="*/ 18741 h 471392"/>
              <a:gd name="connsiteX2" fmla="*/ 226254 w 459770"/>
              <a:gd name="connsiteY2" fmla="*/ 50516 h 471392"/>
              <a:gd name="connsiteX3" fmla="*/ 155644 w 459770"/>
              <a:gd name="connsiteY3" fmla="*/ 71699 h 471392"/>
              <a:gd name="connsiteX4" fmla="*/ 286272 w 459770"/>
              <a:gd name="connsiteY4" fmla="*/ 39924 h 471392"/>
              <a:gd name="connsiteX5" fmla="*/ 275681 w 459770"/>
              <a:gd name="connsiteY5" fmla="*/ 1089 h 471392"/>
              <a:gd name="connsiteX6" fmla="*/ 356882 w 459770"/>
              <a:gd name="connsiteY6" fmla="*/ 85821 h 471392"/>
              <a:gd name="connsiteX7" fmla="*/ 356882 w 459770"/>
              <a:gd name="connsiteY7" fmla="*/ 237632 h 471392"/>
              <a:gd name="connsiteX8" fmla="*/ 275681 w 459770"/>
              <a:gd name="connsiteY8" fmla="*/ 209388 h 471392"/>
              <a:gd name="connsiteX9" fmla="*/ 123869 w 459770"/>
              <a:gd name="connsiteY9" fmla="*/ 191736 h 471392"/>
              <a:gd name="connsiteX10" fmla="*/ 261559 w 459770"/>
              <a:gd name="connsiteY10" fmla="*/ 244693 h 471392"/>
              <a:gd name="connsiteX11" fmla="*/ 459267 w 459770"/>
              <a:gd name="connsiteY11" fmla="*/ 470645 h 471392"/>
              <a:gd name="connsiteX12" fmla="*/ 318047 w 459770"/>
              <a:gd name="connsiteY12" fmla="*/ 315303 h 471392"/>
              <a:gd name="connsiteX13" fmla="*/ 307455 w 459770"/>
              <a:gd name="connsiteY13" fmla="*/ 251754 h 471392"/>
              <a:gd name="connsiteX14" fmla="*/ 356882 w 459770"/>
              <a:gd name="connsiteY14" fmla="*/ 145839 h 471392"/>
              <a:gd name="connsiteX15" fmla="*/ 279211 w 459770"/>
              <a:gd name="connsiteY15" fmla="*/ 18741 h 471392"/>
              <a:gd name="connsiteX16" fmla="*/ 212132 w 459770"/>
              <a:gd name="connsiteY16" fmla="*/ 50516 h 471392"/>
              <a:gd name="connsiteX17" fmla="*/ 169766 w 459770"/>
              <a:gd name="connsiteY17" fmla="*/ 4619 h 471392"/>
              <a:gd name="connsiteX18" fmla="*/ 301 w 459770"/>
              <a:gd name="connsiteY18" fmla="*/ 82290 h 471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59770" h="471392">
                <a:moveTo>
                  <a:pt x="301" y="82290"/>
                </a:moveTo>
                <a:cubicBezTo>
                  <a:pt x="-6172" y="84644"/>
                  <a:pt x="93271" y="24037"/>
                  <a:pt x="130930" y="18741"/>
                </a:cubicBezTo>
                <a:cubicBezTo>
                  <a:pt x="168589" y="13445"/>
                  <a:pt x="222135" y="41690"/>
                  <a:pt x="226254" y="50516"/>
                </a:cubicBezTo>
                <a:cubicBezTo>
                  <a:pt x="230373" y="59342"/>
                  <a:pt x="145641" y="73464"/>
                  <a:pt x="155644" y="71699"/>
                </a:cubicBezTo>
                <a:cubicBezTo>
                  <a:pt x="165647" y="69934"/>
                  <a:pt x="266266" y="51692"/>
                  <a:pt x="286272" y="39924"/>
                </a:cubicBezTo>
                <a:cubicBezTo>
                  <a:pt x="306278" y="28156"/>
                  <a:pt x="263913" y="-6560"/>
                  <a:pt x="275681" y="1089"/>
                </a:cubicBezTo>
                <a:cubicBezTo>
                  <a:pt x="287449" y="8738"/>
                  <a:pt x="343349" y="46397"/>
                  <a:pt x="356882" y="85821"/>
                </a:cubicBezTo>
                <a:cubicBezTo>
                  <a:pt x="370415" y="125245"/>
                  <a:pt x="370415" y="217038"/>
                  <a:pt x="356882" y="237632"/>
                </a:cubicBezTo>
                <a:cubicBezTo>
                  <a:pt x="343349" y="258226"/>
                  <a:pt x="314517" y="217037"/>
                  <a:pt x="275681" y="209388"/>
                </a:cubicBezTo>
                <a:cubicBezTo>
                  <a:pt x="236846" y="201739"/>
                  <a:pt x="126223" y="185852"/>
                  <a:pt x="123869" y="191736"/>
                </a:cubicBezTo>
                <a:cubicBezTo>
                  <a:pt x="121515" y="197620"/>
                  <a:pt x="205659" y="198208"/>
                  <a:pt x="261559" y="244693"/>
                </a:cubicBezTo>
                <a:cubicBezTo>
                  <a:pt x="317459" y="291178"/>
                  <a:pt x="449852" y="458877"/>
                  <a:pt x="459267" y="470645"/>
                </a:cubicBezTo>
                <a:cubicBezTo>
                  <a:pt x="468682" y="482413"/>
                  <a:pt x="343349" y="351785"/>
                  <a:pt x="318047" y="315303"/>
                </a:cubicBezTo>
                <a:cubicBezTo>
                  <a:pt x="292745" y="278821"/>
                  <a:pt x="300982" y="279998"/>
                  <a:pt x="307455" y="251754"/>
                </a:cubicBezTo>
                <a:cubicBezTo>
                  <a:pt x="313928" y="223510"/>
                  <a:pt x="361589" y="184675"/>
                  <a:pt x="356882" y="145839"/>
                </a:cubicBezTo>
                <a:cubicBezTo>
                  <a:pt x="352175" y="107004"/>
                  <a:pt x="303336" y="34628"/>
                  <a:pt x="279211" y="18741"/>
                </a:cubicBezTo>
                <a:cubicBezTo>
                  <a:pt x="255086" y="2854"/>
                  <a:pt x="230373" y="52870"/>
                  <a:pt x="212132" y="50516"/>
                </a:cubicBezTo>
                <a:cubicBezTo>
                  <a:pt x="193891" y="48162"/>
                  <a:pt x="198598" y="2854"/>
                  <a:pt x="169766" y="4619"/>
                </a:cubicBezTo>
                <a:cubicBezTo>
                  <a:pt x="140934" y="6384"/>
                  <a:pt x="6774" y="79936"/>
                  <a:pt x="301" y="8229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2" name="フリーフォーム 1141">
            <a:extLst>
              <a:ext uri="{FF2B5EF4-FFF2-40B4-BE49-F238E27FC236}">
                <a16:creationId xmlns:a16="http://schemas.microsoft.com/office/drawing/2014/main" id="{9A91176B-8F8E-0D95-F802-96DCC61A6D5D}"/>
              </a:ext>
            </a:extLst>
          </p:cNvPr>
          <p:cNvSpPr/>
          <p:nvPr/>
        </p:nvSpPr>
        <p:spPr>
          <a:xfrm>
            <a:off x="4722009" y="2022874"/>
            <a:ext cx="427359" cy="632572"/>
          </a:xfrm>
          <a:custGeom>
            <a:avLst/>
            <a:gdLst>
              <a:gd name="connsiteX0" fmla="*/ 1803 w 427359"/>
              <a:gd name="connsiteY0" fmla="*/ 81305 h 632572"/>
              <a:gd name="connsiteX1" fmla="*/ 227755 w 427359"/>
              <a:gd name="connsiteY1" fmla="*/ 60122 h 632572"/>
              <a:gd name="connsiteX2" fmla="*/ 425463 w 427359"/>
              <a:gd name="connsiteY2" fmla="*/ 63653 h 632572"/>
              <a:gd name="connsiteX3" fmla="*/ 323078 w 427359"/>
              <a:gd name="connsiteY3" fmla="*/ 70714 h 632572"/>
              <a:gd name="connsiteX4" fmla="*/ 245407 w 427359"/>
              <a:gd name="connsiteY4" fmla="*/ 176629 h 632572"/>
              <a:gd name="connsiteX5" fmla="*/ 255999 w 427359"/>
              <a:gd name="connsiteY5" fmla="*/ 240178 h 632572"/>
              <a:gd name="connsiteX6" fmla="*/ 203041 w 427359"/>
              <a:gd name="connsiteY6" fmla="*/ 335501 h 632572"/>
              <a:gd name="connsiteX7" fmla="*/ 114779 w 427359"/>
              <a:gd name="connsiteY7" fmla="*/ 632063 h 632572"/>
              <a:gd name="connsiteX8" fmla="*/ 153614 w 427359"/>
              <a:gd name="connsiteY8" fmla="*/ 402581 h 632572"/>
              <a:gd name="connsiteX9" fmla="*/ 227755 w 427359"/>
              <a:gd name="connsiteY9" fmla="*/ 243708 h 632572"/>
              <a:gd name="connsiteX10" fmla="*/ 326609 w 427359"/>
              <a:gd name="connsiteY10" fmla="*/ 81305 h 632572"/>
              <a:gd name="connsiteX11" fmla="*/ 421932 w 427359"/>
              <a:gd name="connsiteY11" fmla="*/ 60122 h 632572"/>
              <a:gd name="connsiteX12" fmla="*/ 259529 w 427359"/>
              <a:gd name="connsiteY12" fmla="*/ 104 h 632572"/>
              <a:gd name="connsiteX13" fmla="*/ 358383 w 427359"/>
              <a:gd name="connsiteY13" fmla="*/ 46000 h 632572"/>
              <a:gd name="connsiteX14" fmla="*/ 234816 w 427359"/>
              <a:gd name="connsiteY14" fmla="*/ 60122 h 632572"/>
              <a:gd name="connsiteX15" fmla="*/ 125370 w 427359"/>
              <a:gd name="connsiteY15" fmla="*/ 42470 h 632572"/>
              <a:gd name="connsiteX16" fmla="*/ 1803 w 427359"/>
              <a:gd name="connsiteY16" fmla="*/ 81305 h 632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7359" h="632572">
                <a:moveTo>
                  <a:pt x="1803" y="81305"/>
                </a:moveTo>
                <a:cubicBezTo>
                  <a:pt x="18867" y="84247"/>
                  <a:pt x="157145" y="63064"/>
                  <a:pt x="227755" y="60122"/>
                </a:cubicBezTo>
                <a:cubicBezTo>
                  <a:pt x="298365" y="57180"/>
                  <a:pt x="409576" y="61888"/>
                  <a:pt x="425463" y="63653"/>
                </a:cubicBezTo>
                <a:cubicBezTo>
                  <a:pt x="441350" y="65418"/>
                  <a:pt x="353087" y="51885"/>
                  <a:pt x="323078" y="70714"/>
                </a:cubicBezTo>
                <a:cubicBezTo>
                  <a:pt x="293069" y="89543"/>
                  <a:pt x="256587" y="148385"/>
                  <a:pt x="245407" y="176629"/>
                </a:cubicBezTo>
                <a:cubicBezTo>
                  <a:pt x="234227" y="204873"/>
                  <a:pt x="263060" y="213699"/>
                  <a:pt x="255999" y="240178"/>
                </a:cubicBezTo>
                <a:cubicBezTo>
                  <a:pt x="248938" y="266657"/>
                  <a:pt x="226578" y="270187"/>
                  <a:pt x="203041" y="335501"/>
                </a:cubicBezTo>
                <a:cubicBezTo>
                  <a:pt x="179504" y="400815"/>
                  <a:pt x="123017" y="620883"/>
                  <a:pt x="114779" y="632063"/>
                </a:cubicBezTo>
                <a:cubicBezTo>
                  <a:pt x="106541" y="643243"/>
                  <a:pt x="134785" y="467307"/>
                  <a:pt x="153614" y="402581"/>
                </a:cubicBezTo>
                <a:cubicBezTo>
                  <a:pt x="172443" y="337855"/>
                  <a:pt x="198923" y="297254"/>
                  <a:pt x="227755" y="243708"/>
                </a:cubicBezTo>
                <a:cubicBezTo>
                  <a:pt x="256587" y="190162"/>
                  <a:pt x="294246" y="111903"/>
                  <a:pt x="326609" y="81305"/>
                </a:cubicBezTo>
                <a:cubicBezTo>
                  <a:pt x="358972" y="50707"/>
                  <a:pt x="433112" y="73655"/>
                  <a:pt x="421932" y="60122"/>
                </a:cubicBezTo>
                <a:cubicBezTo>
                  <a:pt x="410752" y="46589"/>
                  <a:pt x="270120" y="2458"/>
                  <a:pt x="259529" y="104"/>
                </a:cubicBezTo>
                <a:cubicBezTo>
                  <a:pt x="248938" y="-2250"/>
                  <a:pt x="362502" y="35997"/>
                  <a:pt x="358383" y="46000"/>
                </a:cubicBezTo>
                <a:cubicBezTo>
                  <a:pt x="354264" y="56003"/>
                  <a:pt x="273651" y="60710"/>
                  <a:pt x="234816" y="60122"/>
                </a:cubicBezTo>
                <a:cubicBezTo>
                  <a:pt x="195981" y="59534"/>
                  <a:pt x="157144" y="40116"/>
                  <a:pt x="125370" y="42470"/>
                </a:cubicBezTo>
                <a:cubicBezTo>
                  <a:pt x="93596" y="44824"/>
                  <a:pt x="-15261" y="78363"/>
                  <a:pt x="1803" y="8130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3" name="フリーフォーム 1142">
            <a:extLst>
              <a:ext uri="{FF2B5EF4-FFF2-40B4-BE49-F238E27FC236}">
                <a16:creationId xmlns:a16="http://schemas.microsoft.com/office/drawing/2014/main" id="{78AE9B78-CACF-72F0-A321-6158F0369912}"/>
              </a:ext>
            </a:extLst>
          </p:cNvPr>
          <p:cNvSpPr/>
          <p:nvPr/>
        </p:nvSpPr>
        <p:spPr>
          <a:xfrm>
            <a:off x="4970436" y="2248797"/>
            <a:ext cx="420741" cy="113246"/>
          </a:xfrm>
          <a:custGeom>
            <a:avLst/>
            <a:gdLst>
              <a:gd name="connsiteX0" fmla="*/ 511 w 420741"/>
              <a:gd name="connsiteY0" fmla="*/ 133 h 113246"/>
              <a:gd name="connsiteX1" fmla="*/ 226463 w 420741"/>
              <a:gd name="connsiteY1" fmla="*/ 113109 h 113246"/>
              <a:gd name="connsiteX2" fmla="*/ 420640 w 420741"/>
              <a:gd name="connsiteY2" fmla="*/ 24846 h 113246"/>
              <a:gd name="connsiteX3" fmla="*/ 254707 w 420741"/>
              <a:gd name="connsiteY3" fmla="*/ 95456 h 113246"/>
              <a:gd name="connsiteX4" fmla="*/ 357091 w 420741"/>
              <a:gd name="connsiteY4" fmla="*/ 28377 h 113246"/>
              <a:gd name="connsiteX5" fmla="*/ 169975 w 420741"/>
              <a:gd name="connsiteY5" fmla="*/ 88395 h 113246"/>
              <a:gd name="connsiteX6" fmla="*/ 511 w 420741"/>
              <a:gd name="connsiteY6" fmla="*/ 133 h 1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741" h="113246">
                <a:moveTo>
                  <a:pt x="511" y="133"/>
                </a:moveTo>
                <a:cubicBezTo>
                  <a:pt x="9926" y="4252"/>
                  <a:pt x="156442" y="108990"/>
                  <a:pt x="226463" y="113109"/>
                </a:cubicBezTo>
                <a:cubicBezTo>
                  <a:pt x="296484" y="117228"/>
                  <a:pt x="415933" y="27788"/>
                  <a:pt x="420640" y="24846"/>
                </a:cubicBezTo>
                <a:cubicBezTo>
                  <a:pt x="425347" y="21904"/>
                  <a:pt x="265298" y="94868"/>
                  <a:pt x="254707" y="95456"/>
                </a:cubicBezTo>
                <a:cubicBezTo>
                  <a:pt x="244116" y="96044"/>
                  <a:pt x="371213" y="29554"/>
                  <a:pt x="357091" y="28377"/>
                </a:cubicBezTo>
                <a:cubicBezTo>
                  <a:pt x="342969" y="27200"/>
                  <a:pt x="225874" y="88395"/>
                  <a:pt x="169975" y="88395"/>
                </a:cubicBezTo>
                <a:cubicBezTo>
                  <a:pt x="114076" y="88395"/>
                  <a:pt x="-8904" y="-3986"/>
                  <a:pt x="511" y="13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4" name="フリーフォーム 1143">
            <a:extLst>
              <a:ext uri="{FF2B5EF4-FFF2-40B4-BE49-F238E27FC236}">
                <a16:creationId xmlns:a16="http://schemas.microsoft.com/office/drawing/2014/main" id="{FA7986A4-E137-F8E9-FB99-7ECE440595DF}"/>
              </a:ext>
            </a:extLst>
          </p:cNvPr>
          <p:cNvSpPr/>
          <p:nvPr/>
        </p:nvSpPr>
        <p:spPr>
          <a:xfrm>
            <a:off x="4991949" y="1991118"/>
            <a:ext cx="399243" cy="271436"/>
          </a:xfrm>
          <a:custGeom>
            <a:avLst/>
            <a:gdLst>
              <a:gd name="connsiteX0" fmla="*/ 181 w 399243"/>
              <a:gd name="connsiteY0" fmla="*/ 85 h 271436"/>
              <a:gd name="connsiteX1" fmla="*/ 268499 w 399243"/>
              <a:gd name="connsiteY1" fmla="*/ 155427 h 271436"/>
              <a:gd name="connsiteX2" fmla="*/ 208480 w 399243"/>
              <a:gd name="connsiteY2" fmla="*/ 113061 h 271436"/>
              <a:gd name="connsiteX3" fmla="*/ 275560 w 399243"/>
              <a:gd name="connsiteY3" fmla="*/ 215446 h 271436"/>
              <a:gd name="connsiteX4" fmla="*/ 399127 w 399243"/>
              <a:gd name="connsiteY4" fmla="*/ 254281 h 271436"/>
              <a:gd name="connsiteX5" fmla="*/ 296743 w 399243"/>
              <a:gd name="connsiteY5" fmla="*/ 268403 h 271436"/>
              <a:gd name="connsiteX6" fmla="*/ 229663 w 399243"/>
              <a:gd name="connsiteY6" fmla="*/ 197793 h 271436"/>
              <a:gd name="connsiteX7" fmla="*/ 226133 w 399243"/>
              <a:gd name="connsiteY7" fmla="*/ 134244 h 271436"/>
              <a:gd name="connsiteX8" fmla="*/ 181 w 399243"/>
              <a:gd name="connsiteY8" fmla="*/ 85 h 27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9243" h="271436">
                <a:moveTo>
                  <a:pt x="181" y="85"/>
                </a:moveTo>
                <a:cubicBezTo>
                  <a:pt x="7242" y="3616"/>
                  <a:pt x="233783" y="136598"/>
                  <a:pt x="268499" y="155427"/>
                </a:cubicBezTo>
                <a:cubicBezTo>
                  <a:pt x="303215" y="174256"/>
                  <a:pt x="207303" y="103058"/>
                  <a:pt x="208480" y="113061"/>
                </a:cubicBezTo>
                <a:cubicBezTo>
                  <a:pt x="209657" y="123064"/>
                  <a:pt x="243786" y="191909"/>
                  <a:pt x="275560" y="215446"/>
                </a:cubicBezTo>
                <a:cubicBezTo>
                  <a:pt x="307335" y="238983"/>
                  <a:pt x="395596" y="245455"/>
                  <a:pt x="399127" y="254281"/>
                </a:cubicBezTo>
                <a:cubicBezTo>
                  <a:pt x="402658" y="263107"/>
                  <a:pt x="324987" y="277818"/>
                  <a:pt x="296743" y="268403"/>
                </a:cubicBezTo>
                <a:cubicBezTo>
                  <a:pt x="268499" y="258988"/>
                  <a:pt x="241431" y="220153"/>
                  <a:pt x="229663" y="197793"/>
                </a:cubicBezTo>
                <a:cubicBezTo>
                  <a:pt x="217895" y="175433"/>
                  <a:pt x="258496" y="165430"/>
                  <a:pt x="226133" y="134244"/>
                </a:cubicBezTo>
                <a:cubicBezTo>
                  <a:pt x="193770" y="103058"/>
                  <a:pt x="-6880" y="-3446"/>
                  <a:pt x="181" y="8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5" name="フリーフォーム 1144">
            <a:extLst>
              <a:ext uri="{FF2B5EF4-FFF2-40B4-BE49-F238E27FC236}">
                <a16:creationId xmlns:a16="http://schemas.microsoft.com/office/drawing/2014/main" id="{960AB4A6-8046-2BDA-06FC-E4C439430850}"/>
              </a:ext>
            </a:extLst>
          </p:cNvPr>
          <p:cNvSpPr/>
          <p:nvPr/>
        </p:nvSpPr>
        <p:spPr>
          <a:xfrm>
            <a:off x="4888016" y="2296226"/>
            <a:ext cx="432456" cy="329059"/>
          </a:xfrm>
          <a:custGeom>
            <a:avLst/>
            <a:gdLst>
              <a:gd name="connsiteX0" fmla="*/ 1729 w 432456"/>
              <a:gd name="connsiteY0" fmla="*/ 5661 h 329059"/>
              <a:gd name="connsiteX1" fmla="*/ 185315 w 432456"/>
              <a:gd name="connsiteY1" fmla="*/ 19783 h 329059"/>
              <a:gd name="connsiteX2" fmla="*/ 217090 w 432456"/>
              <a:gd name="connsiteY2" fmla="*/ 185717 h 329059"/>
              <a:gd name="connsiteX3" fmla="*/ 266517 w 432456"/>
              <a:gd name="connsiteY3" fmla="*/ 326937 h 329059"/>
              <a:gd name="connsiteX4" fmla="*/ 245334 w 432456"/>
              <a:gd name="connsiteY4" fmla="*/ 270449 h 329059"/>
              <a:gd name="connsiteX5" fmla="*/ 432450 w 432456"/>
              <a:gd name="connsiteY5" fmla="*/ 266918 h 329059"/>
              <a:gd name="connsiteX6" fmla="*/ 238273 w 432456"/>
              <a:gd name="connsiteY6" fmla="*/ 231613 h 329059"/>
              <a:gd name="connsiteX7" fmla="*/ 238273 w 432456"/>
              <a:gd name="connsiteY7" fmla="*/ 129229 h 329059"/>
              <a:gd name="connsiteX8" fmla="*/ 245334 w 432456"/>
              <a:gd name="connsiteY8" fmla="*/ 26844 h 329059"/>
              <a:gd name="connsiteX9" fmla="*/ 100583 w 432456"/>
              <a:gd name="connsiteY9" fmla="*/ 2131 h 329059"/>
              <a:gd name="connsiteX10" fmla="*/ 1729 w 432456"/>
              <a:gd name="connsiteY10" fmla="*/ 5661 h 329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2456" h="329059">
                <a:moveTo>
                  <a:pt x="1729" y="5661"/>
                </a:moveTo>
                <a:cubicBezTo>
                  <a:pt x="15851" y="8603"/>
                  <a:pt x="149422" y="-10226"/>
                  <a:pt x="185315" y="19783"/>
                </a:cubicBezTo>
                <a:cubicBezTo>
                  <a:pt x="221209" y="49792"/>
                  <a:pt x="203556" y="134525"/>
                  <a:pt x="217090" y="185717"/>
                </a:cubicBezTo>
                <a:cubicBezTo>
                  <a:pt x="230624" y="236909"/>
                  <a:pt x="261810" y="312815"/>
                  <a:pt x="266517" y="326937"/>
                </a:cubicBezTo>
                <a:cubicBezTo>
                  <a:pt x="271224" y="341059"/>
                  <a:pt x="217679" y="280452"/>
                  <a:pt x="245334" y="270449"/>
                </a:cubicBezTo>
                <a:cubicBezTo>
                  <a:pt x="272990" y="260446"/>
                  <a:pt x="433627" y="273391"/>
                  <a:pt x="432450" y="266918"/>
                </a:cubicBezTo>
                <a:cubicBezTo>
                  <a:pt x="431273" y="260445"/>
                  <a:pt x="270636" y="254561"/>
                  <a:pt x="238273" y="231613"/>
                </a:cubicBezTo>
                <a:cubicBezTo>
                  <a:pt x="205910" y="208665"/>
                  <a:pt x="237096" y="163357"/>
                  <a:pt x="238273" y="129229"/>
                </a:cubicBezTo>
                <a:cubicBezTo>
                  <a:pt x="239450" y="95101"/>
                  <a:pt x="268282" y="48027"/>
                  <a:pt x="245334" y="26844"/>
                </a:cubicBezTo>
                <a:cubicBezTo>
                  <a:pt x="222386" y="5661"/>
                  <a:pt x="137653" y="7427"/>
                  <a:pt x="100583" y="2131"/>
                </a:cubicBezTo>
                <a:cubicBezTo>
                  <a:pt x="63513" y="-3165"/>
                  <a:pt x="-12393" y="2719"/>
                  <a:pt x="1729" y="566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6" name="フリーフォーム 1145">
            <a:extLst>
              <a:ext uri="{FF2B5EF4-FFF2-40B4-BE49-F238E27FC236}">
                <a16:creationId xmlns:a16="http://schemas.microsoft.com/office/drawing/2014/main" id="{083E8686-EE96-EE45-2C97-875E4D6605E7}"/>
              </a:ext>
            </a:extLst>
          </p:cNvPr>
          <p:cNvSpPr/>
          <p:nvPr/>
        </p:nvSpPr>
        <p:spPr>
          <a:xfrm>
            <a:off x="4545318" y="2240110"/>
            <a:ext cx="604480" cy="549130"/>
          </a:xfrm>
          <a:custGeom>
            <a:avLst/>
            <a:gdLst>
              <a:gd name="connsiteX0" fmla="*/ 12560 w 604480"/>
              <a:gd name="connsiteY0" fmla="*/ 5289 h 549130"/>
              <a:gd name="connsiteX1" fmla="*/ 54926 w 604480"/>
              <a:gd name="connsiteY1" fmla="*/ 72369 h 549130"/>
              <a:gd name="connsiteX2" fmla="*/ 397385 w 604480"/>
              <a:gd name="connsiteY2" fmla="*/ 361870 h 549130"/>
              <a:gd name="connsiteX3" fmla="*/ 471525 w 604480"/>
              <a:gd name="connsiteY3" fmla="*/ 520743 h 549130"/>
              <a:gd name="connsiteX4" fmla="*/ 542135 w 604480"/>
              <a:gd name="connsiteY4" fmla="*/ 541926 h 549130"/>
              <a:gd name="connsiteX5" fmla="*/ 545666 w 604480"/>
              <a:gd name="connsiteY5" fmla="*/ 439541 h 549130"/>
              <a:gd name="connsiteX6" fmla="*/ 602154 w 604480"/>
              <a:gd name="connsiteY6" fmla="*/ 372461 h 549130"/>
              <a:gd name="connsiteX7" fmla="*/ 573910 w 604480"/>
              <a:gd name="connsiteY7" fmla="*/ 386583 h 549130"/>
              <a:gd name="connsiteX8" fmla="*/ 400915 w 604480"/>
              <a:gd name="connsiteY8" fmla="*/ 323034 h 549130"/>
              <a:gd name="connsiteX9" fmla="*/ 580971 w 604480"/>
              <a:gd name="connsiteY9" fmla="*/ 407766 h 549130"/>
              <a:gd name="connsiteX10" fmla="*/ 404446 w 604480"/>
              <a:gd name="connsiteY10" fmla="*/ 368931 h 549130"/>
              <a:gd name="connsiteX11" fmla="*/ 210268 w 604480"/>
              <a:gd name="connsiteY11" fmla="*/ 312443 h 549130"/>
              <a:gd name="connsiteX12" fmla="*/ 365610 w 604480"/>
              <a:gd name="connsiteY12" fmla="*/ 344217 h 549130"/>
              <a:gd name="connsiteX13" fmla="*/ 178494 w 604480"/>
              <a:gd name="connsiteY13" fmla="*/ 174753 h 549130"/>
              <a:gd name="connsiteX14" fmla="*/ 12560 w 604480"/>
              <a:gd name="connsiteY14" fmla="*/ 5289 h 54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4480" h="549130">
                <a:moveTo>
                  <a:pt x="12560" y="5289"/>
                </a:moveTo>
                <a:cubicBezTo>
                  <a:pt x="-8035" y="-11775"/>
                  <a:pt x="-9211" y="12939"/>
                  <a:pt x="54926" y="72369"/>
                </a:cubicBezTo>
                <a:cubicBezTo>
                  <a:pt x="119063" y="131799"/>
                  <a:pt x="327952" y="287141"/>
                  <a:pt x="397385" y="361870"/>
                </a:cubicBezTo>
                <a:cubicBezTo>
                  <a:pt x="466818" y="436599"/>
                  <a:pt x="447400" y="490734"/>
                  <a:pt x="471525" y="520743"/>
                </a:cubicBezTo>
                <a:cubicBezTo>
                  <a:pt x="495650" y="550752"/>
                  <a:pt x="529778" y="555460"/>
                  <a:pt x="542135" y="541926"/>
                </a:cubicBezTo>
                <a:cubicBezTo>
                  <a:pt x="554492" y="528392"/>
                  <a:pt x="535663" y="467785"/>
                  <a:pt x="545666" y="439541"/>
                </a:cubicBezTo>
                <a:cubicBezTo>
                  <a:pt x="555669" y="411297"/>
                  <a:pt x="597447" y="381287"/>
                  <a:pt x="602154" y="372461"/>
                </a:cubicBezTo>
                <a:cubicBezTo>
                  <a:pt x="606861" y="363635"/>
                  <a:pt x="607450" y="394821"/>
                  <a:pt x="573910" y="386583"/>
                </a:cubicBezTo>
                <a:cubicBezTo>
                  <a:pt x="540370" y="378345"/>
                  <a:pt x="399738" y="319504"/>
                  <a:pt x="400915" y="323034"/>
                </a:cubicBezTo>
                <a:cubicBezTo>
                  <a:pt x="402092" y="326564"/>
                  <a:pt x="580383" y="400117"/>
                  <a:pt x="580971" y="407766"/>
                </a:cubicBezTo>
                <a:cubicBezTo>
                  <a:pt x="581559" y="415415"/>
                  <a:pt x="466230" y="384818"/>
                  <a:pt x="404446" y="368931"/>
                </a:cubicBezTo>
                <a:cubicBezTo>
                  <a:pt x="342662" y="353044"/>
                  <a:pt x="216741" y="316562"/>
                  <a:pt x="210268" y="312443"/>
                </a:cubicBezTo>
                <a:cubicBezTo>
                  <a:pt x="203795" y="308324"/>
                  <a:pt x="370906" y="367165"/>
                  <a:pt x="365610" y="344217"/>
                </a:cubicBezTo>
                <a:cubicBezTo>
                  <a:pt x="360314" y="321269"/>
                  <a:pt x="234982" y="225357"/>
                  <a:pt x="178494" y="174753"/>
                </a:cubicBezTo>
                <a:cubicBezTo>
                  <a:pt x="122006" y="124149"/>
                  <a:pt x="33155" y="22353"/>
                  <a:pt x="12560" y="528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7" name="フリーフォーム 1146">
            <a:extLst>
              <a:ext uri="{FF2B5EF4-FFF2-40B4-BE49-F238E27FC236}">
                <a16:creationId xmlns:a16="http://schemas.microsoft.com/office/drawing/2014/main" id="{F12CBE1A-EFF7-A151-8C33-23618EA4363E}"/>
              </a:ext>
            </a:extLst>
          </p:cNvPr>
          <p:cNvSpPr/>
          <p:nvPr/>
        </p:nvSpPr>
        <p:spPr>
          <a:xfrm>
            <a:off x="5263558" y="2238325"/>
            <a:ext cx="127550" cy="332040"/>
          </a:xfrm>
          <a:custGeom>
            <a:avLst/>
            <a:gdLst>
              <a:gd name="connsiteX0" fmla="*/ 420 w 127550"/>
              <a:gd name="connsiteY0" fmla="*/ 13 h 332040"/>
              <a:gd name="connsiteX1" fmla="*/ 85152 w 127550"/>
              <a:gd name="connsiteY1" fmla="*/ 120050 h 332040"/>
              <a:gd name="connsiteX2" fmla="*/ 127518 w 127550"/>
              <a:gd name="connsiteY2" fmla="*/ 14135 h 332040"/>
              <a:gd name="connsiteX3" fmla="*/ 92213 w 127550"/>
              <a:gd name="connsiteY3" fmla="*/ 169477 h 332040"/>
              <a:gd name="connsiteX4" fmla="*/ 95744 w 127550"/>
              <a:gd name="connsiteY4" fmla="*/ 222435 h 332040"/>
              <a:gd name="connsiteX5" fmla="*/ 35725 w 127550"/>
              <a:gd name="connsiteY5" fmla="*/ 331880 h 332040"/>
              <a:gd name="connsiteX6" fmla="*/ 63969 w 127550"/>
              <a:gd name="connsiteY6" fmla="*/ 243618 h 332040"/>
              <a:gd name="connsiteX7" fmla="*/ 123988 w 127550"/>
              <a:gd name="connsiteY7" fmla="*/ 112989 h 332040"/>
              <a:gd name="connsiteX8" fmla="*/ 420 w 127550"/>
              <a:gd name="connsiteY8" fmla="*/ 13 h 33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550" h="332040">
                <a:moveTo>
                  <a:pt x="420" y="13"/>
                </a:moveTo>
                <a:cubicBezTo>
                  <a:pt x="-6053" y="1190"/>
                  <a:pt x="63969" y="117696"/>
                  <a:pt x="85152" y="120050"/>
                </a:cubicBezTo>
                <a:cubicBezTo>
                  <a:pt x="106335" y="122404"/>
                  <a:pt x="126341" y="5897"/>
                  <a:pt x="127518" y="14135"/>
                </a:cubicBezTo>
                <a:cubicBezTo>
                  <a:pt x="128695" y="22373"/>
                  <a:pt x="97509" y="134760"/>
                  <a:pt x="92213" y="169477"/>
                </a:cubicBezTo>
                <a:cubicBezTo>
                  <a:pt x="86917" y="204194"/>
                  <a:pt x="105159" y="195368"/>
                  <a:pt x="95744" y="222435"/>
                </a:cubicBezTo>
                <a:cubicBezTo>
                  <a:pt x="86329" y="249502"/>
                  <a:pt x="41021" y="328350"/>
                  <a:pt x="35725" y="331880"/>
                </a:cubicBezTo>
                <a:cubicBezTo>
                  <a:pt x="30429" y="335410"/>
                  <a:pt x="49259" y="280100"/>
                  <a:pt x="63969" y="243618"/>
                </a:cubicBezTo>
                <a:cubicBezTo>
                  <a:pt x="78679" y="207136"/>
                  <a:pt x="132226" y="150648"/>
                  <a:pt x="123988" y="112989"/>
                </a:cubicBezTo>
                <a:cubicBezTo>
                  <a:pt x="115750" y="75330"/>
                  <a:pt x="6893" y="-1164"/>
                  <a:pt x="420" y="1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8" name="フリーフォーム 1147">
            <a:extLst>
              <a:ext uri="{FF2B5EF4-FFF2-40B4-BE49-F238E27FC236}">
                <a16:creationId xmlns:a16="http://schemas.microsoft.com/office/drawing/2014/main" id="{BC02BE84-F8CD-B4B4-8D6B-76A4A1DB3659}"/>
              </a:ext>
            </a:extLst>
          </p:cNvPr>
          <p:cNvSpPr/>
          <p:nvPr/>
        </p:nvSpPr>
        <p:spPr>
          <a:xfrm>
            <a:off x="4913211" y="2524051"/>
            <a:ext cx="431171" cy="261560"/>
          </a:xfrm>
          <a:custGeom>
            <a:avLst/>
            <a:gdLst>
              <a:gd name="connsiteX0" fmla="*/ 294279 w 431171"/>
              <a:gd name="connsiteY0" fmla="*/ 258 h 261560"/>
              <a:gd name="connsiteX1" fmla="*/ 251913 w 431171"/>
              <a:gd name="connsiteY1" fmla="*/ 166191 h 261560"/>
              <a:gd name="connsiteX2" fmla="*/ 294279 w 431171"/>
              <a:gd name="connsiteY2" fmla="*/ 254454 h 261560"/>
              <a:gd name="connsiteX3" fmla="*/ 174242 w 431171"/>
              <a:gd name="connsiteY3" fmla="*/ 240332 h 261560"/>
              <a:gd name="connsiteX4" fmla="*/ 1248 w 431171"/>
              <a:gd name="connsiteY4" fmla="*/ 212088 h 261560"/>
              <a:gd name="connsiteX5" fmla="*/ 269566 w 431171"/>
              <a:gd name="connsiteY5" fmla="*/ 261515 h 261560"/>
              <a:gd name="connsiteX6" fmla="*/ 389603 w 431171"/>
              <a:gd name="connsiteY6" fmla="*/ 219149 h 261560"/>
              <a:gd name="connsiteX7" fmla="*/ 424908 w 431171"/>
              <a:gd name="connsiteY7" fmla="*/ 130886 h 261560"/>
              <a:gd name="connsiteX8" fmla="*/ 393133 w 431171"/>
              <a:gd name="connsiteY8" fmla="*/ 10849 h 261560"/>
              <a:gd name="connsiteX9" fmla="*/ 428438 w 431171"/>
              <a:gd name="connsiteY9" fmla="*/ 123825 h 261560"/>
              <a:gd name="connsiteX10" fmla="*/ 304871 w 431171"/>
              <a:gd name="connsiteY10" fmla="*/ 240332 h 261560"/>
              <a:gd name="connsiteX11" fmla="*/ 216608 w 431171"/>
              <a:gd name="connsiteY11" fmla="*/ 134417 h 261560"/>
              <a:gd name="connsiteX12" fmla="*/ 237791 w 431171"/>
              <a:gd name="connsiteY12" fmla="*/ 127356 h 261560"/>
              <a:gd name="connsiteX13" fmla="*/ 294279 w 431171"/>
              <a:gd name="connsiteY13" fmla="*/ 258 h 26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171" h="261560">
                <a:moveTo>
                  <a:pt x="294279" y="258"/>
                </a:moveTo>
                <a:cubicBezTo>
                  <a:pt x="296633" y="6730"/>
                  <a:pt x="251913" y="123825"/>
                  <a:pt x="251913" y="166191"/>
                </a:cubicBezTo>
                <a:cubicBezTo>
                  <a:pt x="251913" y="208557"/>
                  <a:pt x="307224" y="242097"/>
                  <a:pt x="294279" y="254454"/>
                </a:cubicBezTo>
                <a:cubicBezTo>
                  <a:pt x="281334" y="266811"/>
                  <a:pt x="223081" y="247393"/>
                  <a:pt x="174242" y="240332"/>
                </a:cubicBezTo>
                <a:cubicBezTo>
                  <a:pt x="125403" y="233271"/>
                  <a:pt x="-14639" y="208558"/>
                  <a:pt x="1248" y="212088"/>
                </a:cubicBezTo>
                <a:cubicBezTo>
                  <a:pt x="17135" y="215619"/>
                  <a:pt x="204840" y="260338"/>
                  <a:pt x="269566" y="261515"/>
                </a:cubicBezTo>
                <a:cubicBezTo>
                  <a:pt x="334292" y="262692"/>
                  <a:pt x="363713" y="240921"/>
                  <a:pt x="389603" y="219149"/>
                </a:cubicBezTo>
                <a:cubicBezTo>
                  <a:pt x="415493" y="197378"/>
                  <a:pt x="424320" y="165603"/>
                  <a:pt x="424908" y="130886"/>
                </a:cubicBezTo>
                <a:cubicBezTo>
                  <a:pt x="425496" y="96169"/>
                  <a:pt x="392545" y="12026"/>
                  <a:pt x="393133" y="10849"/>
                </a:cubicBezTo>
                <a:cubicBezTo>
                  <a:pt x="393721" y="9672"/>
                  <a:pt x="443148" y="85578"/>
                  <a:pt x="428438" y="123825"/>
                </a:cubicBezTo>
                <a:cubicBezTo>
                  <a:pt x="413728" y="162072"/>
                  <a:pt x="340176" y="238567"/>
                  <a:pt x="304871" y="240332"/>
                </a:cubicBezTo>
                <a:cubicBezTo>
                  <a:pt x="269566" y="242097"/>
                  <a:pt x="216608" y="134417"/>
                  <a:pt x="216608" y="134417"/>
                </a:cubicBezTo>
                <a:cubicBezTo>
                  <a:pt x="205428" y="115588"/>
                  <a:pt x="222492" y="143832"/>
                  <a:pt x="237791" y="127356"/>
                </a:cubicBezTo>
                <a:cubicBezTo>
                  <a:pt x="253090" y="110880"/>
                  <a:pt x="291925" y="-6214"/>
                  <a:pt x="294279" y="25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9" name="フリーフォーム 1148">
            <a:extLst>
              <a:ext uri="{FF2B5EF4-FFF2-40B4-BE49-F238E27FC236}">
                <a16:creationId xmlns:a16="http://schemas.microsoft.com/office/drawing/2014/main" id="{20B8F5AF-D5F0-345F-DEC0-AAC21D14113E}"/>
              </a:ext>
            </a:extLst>
          </p:cNvPr>
          <p:cNvSpPr/>
          <p:nvPr/>
        </p:nvSpPr>
        <p:spPr>
          <a:xfrm>
            <a:off x="2962929" y="5125878"/>
            <a:ext cx="139946" cy="1038116"/>
          </a:xfrm>
          <a:custGeom>
            <a:avLst/>
            <a:gdLst>
              <a:gd name="connsiteX0" fmla="*/ 9754 w 139946"/>
              <a:gd name="connsiteY0" fmla="*/ 411 h 1038116"/>
              <a:gd name="connsiteX1" fmla="*/ 16815 w 139946"/>
              <a:gd name="connsiteY1" fmla="*/ 371114 h 1038116"/>
              <a:gd name="connsiteX2" fmla="*/ 37998 w 139946"/>
              <a:gd name="connsiteY2" fmla="*/ 360522 h 1038116"/>
              <a:gd name="connsiteX3" fmla="*/ 115669 w 139946"/>
              <a:gd name="connsiteY3" fmla="*/ 762999 h 1038116"/>
              <a:gd name="connsiteX4" fmla="*/ 119199 w 139946"/>
              <a:gd name="connsiteY4" fmla="*/ 699450 h 1038116"/>
              <a:gd name="connsiteX5" fmla="*/ 136852 w 139946"/>
              <a:gd name="connsiteY5" fmla="*/ 1031317 h 1038116"/>
              <a:gd name="connsiteX6" fmla="*/ 126260 w 139946"/>
              <a:gd name="connsiteY6" fmla="*/ 872445 h 1038116"/>
              <a:gd name="connsiteX7" fmla="*/ 9754 w 139946"/>
              <a:gd name="connsiteY7" fmla="*/ 293442 h 1038116"/>
              <a:gd name="connsiteX8" fmla="*/ 6223 w 139946"/>
              <a:gd name="connsiteY8" fmla="*/ 452315 h 1038116"/>
              <a:gd name="connsiteX9" fmla="*/ 9754 w 139946"/>
              <a:gd name="connsiteY9" fmla="*/ 411 h 103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946" h="1038116">
                <a:moveTo>
                  <a:pt x="9754" y="411"/>
                </a:moveTo>
                <a:cubicBezTo>
                  <a:pt x="11519" y="-13122"/>
                  <a:pt x="12108" y="311096"/>
                  <a:pt x="16815" y="371114"/>
                </a:cubicBezTo>
                <a:cubicBezTo>
                  <a:pt x="21522" y="431132"/>
                  <a:pt x="21522" y="295208"/>
                  <a:pt x="37998" y="360522"/>
                </a:cubicBezTo>
                <a:cubicBezTo>
                  <a:pt x="54474" y="425836"/>
                  <a:pt x="102136" y="706511"/>
                  <a:pt x="115669" y="762999"/>
                </a:cubicBezTo>
                <a:cubicBezTo>
                  <a:pt x="129203" y="819487"/>
                  <a:pt x="115669" y="654730"/>
                  <a:pt x="119199" y="699450"/>
                </a:cubicBezTo>
                <a:cubicBezTo>
                  <a:pt x="122729" y="744170"/>
                  <a:pt x="135675" y="1002485"/>
                  <a:pt x="136852" y="1031317"/>
                </a:cubicBezTo>
                <a:cubicBezTo>
                  <a:pt x="138029" y="1060149"/>
                  <a:pt x="147443" y="995424"/>
                  <a:pt x="126260" y="872445"/>
                </a:cubicBezTo>
                <a:cubicBezTo>
                  <a:pt x="105077" y="749466"/>
                  <a:pt x="29760" y="363464"/>
                  <a:pt x="9754" y="293442"/>
                </a:cubicBezTo>
                <a:cubicBezTo>
                  <a:pt x="-10252" y="223420"/>
                  <a:pt x="6811" y="502919"/>
                  <a:pt x="6223" y="452315"/>
                </a:cubicBezTo>
                <a:cubicBezTo>
                  <a:pt x="5635" y="401711"/>
                  <a:pt x="7989" y="13944"/>
                  <a:pt x="9754" y="41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0" name="フリーフォーム 1149">
            <a:extLst>
              <a:ext uri="{FF2B5EF4-FFF2-40B4-BE49-F238E27FC236}">
                <a16:creationId xmlns:a16="http://schemas.microsoft.com/office/drawing/2014/main" id="{5EB86245-33CE-EC3A-00A6-554453D2514E}"/>
              </a:ext>
            </a:extLst>
          </p:cNvPr>
          <p:cNvSpPr/>
          <p:nvPr/>
        </p:nvSpPr>
        <p:spPr>
          <a:xfrm>
            <a:off x="4360682" y="4949720"/>
            <a:ext cx="127289" cy="1350262"/>
          </a:xfrm>
          <a:custGeom>
            <a:avLst/>
            <a:gdLst>
              <a:gd name="connsiteX0" fmla="*/ 126586 w 127289"/>
              <a:gd name="connsiteY0" fmla="*/ 44 h 1350262"/>
              <a:gd name="connsiteX1" fmla="*/ 55976 w 127289"/>
              <a:gd name="connsiteY1" fmla="*/ 536680 h 1350262"/>
              <a:gd name="connsiteX2" fmla="*/ 112464 w 127289"/>
              <a:gd name="connsiteY2" fmla="*/ 748510 h 1350262"/>
              <a:gd name="connsiteX3" fmla="*/ 119525 w 127289"/>
              <a:gd name="connsiteY3" fmla="*/ 702614 h 1350262"/>
              <a:gd name="connsiteX4" fmla="*/ 87750 w 127289"/>
              <a:gd name="connsiteY4" fmla="*/ 956810 h 1350262"/>
              <a:gd name="connsiteX5" fmla="*/ 20671 w 127289"/>
              <a:gd name="connsiteY5" fmla="*/ 1345165 h 1350262"/>
              <a:gd name="connsiteX6" fmla="*/ 80689 w 127289"/>
              <a:gd name="connsiteY6" fmla="*/ 1154518 h 1350262"/>
              <a:gd name="connsiteX7" fmla="*/ 115994 w 127289"/>
              <a:gd name="connsiteY7" fmla="*/ 808529 h 1350262"/>
              <a:gd name="connsiteX8" fmla="*/ 34793 w 127289"/>
              <a:gd name="connsiteY8" fmla="*/ 540211 h 1350262"/>
              <a:gd name="connsiteX9" fmla="*/ 55976 w 127289"/>
              <a:gd name="connsiteY9" fmla="*/ 257770 h 1350262"/>
              <a:gd name="connsiteX10" fmla="*/ 3018 w 127289"/>
              <a:gd name="connsiteY10" fmla="*/ 504905 h 1350262"/>
              <a:gd name="connsiteX11" fmla="*/ 126586 w 127289"/>
              <a:gd name="connsiteY11" fmla="*/ 44 h 13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7289" h="1350262">
                <a:moveTo>
                  <a:pt x="126586" y="44"/>
                </a:moveTo>
                <a:cubicBezTo>
                  <a:pt x="135412" y="5340"/>
                  <a:pt x="58330" y="411936"/>
                  <a:pt x="55976" y="536680"/>
                </a:cubicBezTo>
                <a:cubicBezTo>
                  <a:pt x="53622" y="661424"/>
                  <a:pt x="101873" y="720854"/>
                  <a:pt x="112464" y="748510"/>
                </a:cubicBezTo>
                <a:cubicBezTo>
                  <a:pt x="123055" y="776166"/>
                  <a:pt x="123644" y="667897"/>
                  <a:pt x="119525" y="702614"/>
                </a:cubicBezTo>
                <a:cubicBezTo>
                  <a:pt x="115406" y="737331"/>
                  <a:pt x="104226" y="849718"/>
                  <a:pt x="87750" y="956810"/>
                </a:cubicBezTo>
                <a:cubicBezTo>
                  <a:pt x="71274" y="1063902"/>
                  <a:pt x="21848" y="1312214"/>
                  <a:pt x="20671" y="1345165"/>
                </a:cubicBezTo>
                <a:cubicBezTo>
                  <a:pt x="19494" y="1378116"/>
                  <a:pt x="64802" y="1243957"/>
                  <a:pt x="80689" y="1154518"/>
                </a:cubicBezTo>
                <a:cubicBezTo>
                  <a:pt x="96576" y="1065079"/>
                  <a:pt x="123643" y="910913"/>
                  <a:pt x="115994" y="808529"/>
                </a:cubicBezTo>
                <a:cubicBezTo>
                  <a:pt x="108345" y="706145"/>
                  <a:pt x="44796" y="632004"/>
                  <a:pt x="34793" y="540211"/>
                </a:cubicBezTo>
                <a:cubicBezTo>
                  <a:pt x="24790" y="448418"/>
                  <a:pt x="61272" y="263654"/>
                  <a:pt x="55976" y="257770"/>
                </a:cubicBezTo>
                <a:cubicBezTo>
                  <a:pt x="50680" y="251886"/>
                  <a:pt x="-14634" y="549036"/>
                  <a:pt x="3018" y="504905"/>
                </a:cubicBezTo>
                <a:cubicBezTo>
                  <a:pt x="20670" y="460774"/>
                  <a:pt x="117760" y="-5252"/>
                  <a:pt x="126586" y="4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1" name="フリーフォーム 1150">
            <a:extLst>
              <a:ext uri="{FF2B5EF4-FFF2-40B4-BE49-F238E27FC236}">
                <a16:creationId xmlns:a16="http://schemas.microsoft.com/office/drawing/2014/main" id="{7DC178D4-04E0-C5FE-F623-4CBC49DDB72C}"/>
              </a:ext>
            </a:extLst>
          </p:cNvPr>
          <p:cNvSpPr/>
          <p:nvPr/>
        </p:nvSpPr>
        <p:spPr>
          <a:xfrm>
            <a:off x="3153810" y="5365798"/>
            <a:ext cx="1037919" cy="257530"/>
          </a:xfrm>
          <a:custGeom>
            <a:avLst/>
            <a:gdLst>
              <a:gd name="connsiteX0" fmla="*/ 5989 w 1037919"/>
              <a:gd name="connsiteY0" fmla="*/ 4095 h 257530"/>
              <a:gd name="connsiteX1" fmla="*/ 55416 w 1037919"/>
              <a:gd name="connsiteY1" fmla="*/ 28809 h 257530"/>
              <a:gd name="connsiteX2" fmla="*/ 479076 w 1037919"/>
              <a:gd name="connsiteY2" fmla="*/ 201804 h 257530"/>
              <a:gd name="connsiteX3" fmla="*/ 404936 w 1037919"/>
              <a:gd name="connsiteY3" fmla="*/ 215926 h 257530"/>
              <a:gd name="connsiteX4" fmla="*/ 1036896 w 1037919"/>
              <a:gd name="connsiteY4" fmla="*/ 565 h 257530"/>
              <a:gd name="connsiteX5" fmla="*/ 546156 w 1037919"/>
              <a:gd name="connsiteY5" fmla="*/ 159438 h 257530"/>
              <a:gd name="connsiteX6" fmla="*/ 284899 w 1037919"/>
              <a:gd name="connsiteY6" fmla="*/ 254761 h 257530"/>
              <a:gd name="connsiteX7" fmla="*/ 454363 w 1037919"/>
              <a:gd name="connsiteY7" fmla="*/ 222987 h 257530"/>
              <a:gd name="connsiteX8" fmla="*/ 221350 w 1037919"/>
              <a:gd name="connsiteY8" fmla="*/ 131194 h 257530"/>
              <a:gd name="connsiteX9" fmla="*/ 5989 w 1037919"/>
              <a:gd name="connsiteY9" fmla="*/ 4095 h 257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7919" h="257530">
                <a:moveTo>
                  <a:pt x="5989" y="4095"/>
                </a:moveTo>
                <a:cubicBezTo>
                  <a:pt x="-21667" y="-12969"/>
                  <a:pt x="55416" y="28809"/>
                  <a:pt x="55416" y="28809"/>
                </a:cubicBezTo>
                <a:cubicBezTo>
                  <a:pt x="134264" y="61761"/>
                  <a:pt x="420823" y="170618"/>
                  <a:pt x="479076" y="201804"/>
                </a:cubicBezTo>
                <a:cubicBezTo>
                  <a:pt x="537329" y="232990"/>
                  <a:pt x="311966" y="249466"/>
                  <a:pt x="404936" y="215926"/>
                </a:cubicBezTo>
                <a:cubicBezTo>
                  <a:pt x="497906" y="182386"/>
                  <a:pt x="1013359" y="9980"/>
                  <a:pt x="1036896" y="565"/>
                </a:cubicBezTo>
                <a:cubicBezTo>
                  <a:pt x="1060433" y="-8850"/>
                  <a:pt x="671489" y="117072"/>
                  <a:pt x="546156" y="159438"/>
                </a:cubicBezTo>
                <a:cubicBezTo>
                  <a:pt x="420823" y="201804"/>
                  <a:pt x="300198" y="244170"/>
                  <a:pt x="284899" y="254761"/>
                </a:cubicBezTo>
                <a:cubicBezTo>
                  <a:pt x="269600" y="265352"/>
                  <a:pt x="464954" y="243581"/>
                  <a:pt x="454363" y="222987"/>
                </a:cubicBezTo>
                <a:cubicBezTo>
                  <a:pt x="443772" y="202393"/>
                  <a:pt x="293725" y="169441"/>
                  <a:pt x="221350" y="131194"/>
                </a:cubicBezTo>
                <a:cubicBezTo>
                  <a:pt x="148975" y="92947"/>
                  <a:pt x="33645" y="21159"/>
                  <a:pt x="5989" y="409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2" name="フリーフォーム 1151">
            <a:extLst>
              <a:ext uri="{FF2B5EF4-FFF2-40B4-BE49-F238E27FC236}">
                <a16:creationId xmlns:a16="http://schemas.microsoft.com/office/drawing/2014/main" id="{701F01F0-97D0-6357-9A06-B14ECBF1C310}"/>
              </a:ext>
            </a:extLst>
          </p:cNvPr>
          <p:cNvSpPr/>
          <p:nvPr/>
        </p:nvSpPr>
        <p:spPr>
          <a:xfrm>
            <a:off x="3277632" y="5944030"/>
            <a:ext cx="860368" cy="169110"/>
          </a:xfrm>
          <a:custGeom>
            <a:avLst/>
            <a:gdLst>
              <a:gd name="connsiteX0" fmla="*/ 16326 w 860368"/>
              <a:gd name="connsiteY0" fmla="*/ 4866 h 169110"/>
              <a:gd name="connsiteX1" fmla="*/ 97528 w 860368"/>
              <a:gd name="connsiteY1" fmla="*/ 47232 h 169110"/>
              <a:gd name="connsiteX2" fmla="*/ 545902 w 860368"/>
              <a:gd name="connsiteY2" fmla="*/ 160208 h 169110"/>
              <a:gd name="connsiteX3" fmla="*/ 860116 w 860368"/>
              <a:gd name="connsiteY3" fmla="*/ 43701 h 169110"/>
              <a:gd name="connsiteX4" fmla="*/ 496475 w 860368"/>
              <a:gd name="connsiteY4" fmla="*/ 153147 h 169110"/>
              <a:gd name="connsiteX5" fmla="*/ 330541 w 860368"/>
              <a:gd name="connsiteY5" fmla="*/ 153147 h 169110"/>
              <a:gd name="connsiteX6" fmla="*/ 16326 w 860368"/>
              <a:gd name="connsiteY6" fmla="*/ 4866 h 169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368" h="169110">
                <a:moveTo>
                  <a:pt x="16326" y="4866"/>
                </a:moveTo>
                <a:cubicBezTo>
                  <a:pt x="-22510" y="-12787"/>
                  <a:pt x="9265" y="21342"/>
                  <a:pt x="97528" y="47232"/>
                </a:cubicBezTo>
                <a:cubicBezTo>
                  <a:pt x="185791" y="73122"/>
                  <a:pt x="418804" y="160797"/>
                  <a:pt x="545902" y="160208"/>
                </a:cubicBezTo>
                <a:cubicBezTo>
                  <a:pt x="673000" y="159620"/>
                  <a:pt x="868354" y="44878"/>
                  <a:pt x="860116" y="43701"/>
                </a:cubicBezTo>
                <a:cubicBezTo>
                  <a:pt x="851878" y="42524"/>
                  <a:pt x="584737" y="134906"/>
                  <a:pt x="496475" y="153147"/>
                </a:cubicBezTo>
                <a:cubicBezTo>
                  <a:pt x="408213" y="171388"/>
                  <a:pt x="409389" y="177272"/>
                  <a:pt x="330541" y="153147"/>
                </a:cubicBezTo>
                <a:cubicBezTo>
                  <a:pt x="251693" y="129022"/>
                  <a:pt x="55162" y="22519"/>
                  <a:pt x="16326" y="486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3" name="フリーフォーム 1152">
            <a:extLst>
              <a:ext uri="{FF2B5EF4-FFF2-40B4-BE49-F238E27FC236}">
                <a16:creationId xmlns:a16="http://schemas.microsoft.com/office/drawing/2014/main" id="{9FDCF917-C745-01AA-7F54-6210677FEDE4}"/>
              </a:ext>
            </a:extLst>
          </p:cNvPr>
          <p:cNvSpPr/>
          <p:nvPr/>
        </p:nvSpPr>
        <p:spPr>
          <a:xfrm>
            <a:off x="2355595" y="5048419"/>
            <a:ext cx="546485" cy="485376"/>
          </a:xfrm>
          <a:custGeom>
            <a:avLst/>
            <a:gdLst>
              <a:gd name="connsiteX0" fmla="*/ 546478 w 546485"/>
              <a:gd name="connsiteY0" fmla="*/ 199 h 485376"/>
              <a:gd name="connsiteX1" fmla="*/ 207549 w 546485"/>
              <a:gd name="connsiteY1" fmla="*/ 321474 h 485376"/>
              <a:gd name="connsiteX2" fmla="*/ 2780 w 546485"/>
              <a:gd name="connsiteY2" fmla="*/ 483878 h 485376"/>
              <a:gd name="connsiteX3" fmla="*/ 352300 w 546485"/>
              <a:gd name="connsiteY3" fmla="*/ 233212 h 485376"/>
              <a:gd name="connsiteX4" fmla="*/ 218141 w 546485"/>
              <a:gd name="connsiteY4" fmla="*/ 370901 h 485376"/>
              <a:gd name="connsiteX5" fmla="*/ 546478 w 546485"/>
              <a:gd name="connsiteY5" fmla="*/ 199 h 485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485" h="485376">
                <a:moveTo>
                  <a:pt x="546478" y="199"/>
                </a:moveTo>
                <a:cubicBezTo>
                  <a:pt x="544713" y="-8039"/>
                  <a:pt x="298165" y="240861"/>
                  <a:pt x="207549" y="321474"/>
                </a:cubicBezTo>
                <a:cubicBezTo>
                  <a:pt x="116933" y="402087"/>
                  <a:pt x="-21345" y="498588"/>
                  <a:pt x="2780" y="483878"/>
                </a:cubicBezTo>
                <a:cubicBezTo>
                  <a:pt x="26905" y="469168"/>
                  <a:pt x="316407" y="252041"/>
                  <a:pt x="352300" y="233212"/>
                </a:cubicBezTo>
                <a:cubicBezTo>
                  <a:pt x="388193" y="214383"/>
                  <a:pt x="182836" y="404441"/>
                  <a:pt x="218141" y="370901"/>
                </a:cubicBezTo>
                <a:cubicBezTo>
                  <a:pt x="253446" y="337361"/>
                  <a:pt x="548243" y="8437"/>
                  <a:pt x="546478" y="1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4" name="フリーフォーム 1153">
            <a:extLst>
              <a:ext uri="{FF2B5EF4-FFF2-40B4-BE49-F238E27FC236}">
                <a16:creationId xmlns:a16="http://schemas.microsoft.com/office/drawing/2014/main" id="{F441DE92-10C8-F4F1-2AD3-349D0C8BD74E}"/>
              </a:ext>
            </a:extLst>
          </p:cNvPr>
          <p:cNvSpPr/>
          <p:nvPr/>
        </p:nvSpPr>
        <p:spPr>
          <a:xfrm>
            <a:off x="2861168" y="5090704"/>
            <a:ext cx="227142" cy="1231847"/>
          </a:xfrm>
          <a:custGeom>
            <a:avLst/>
            <a:gdLst>
              <a:gd name="connsiteX0" fmla="*/ 5600 w 227142"/>
              <a:gd name="connsiteY0" fmla="*/ 14402 h 1231847"/>
              <a:gd name="connsiteX1" fmla="*/ 2069 w 227142"/>
              <a:gd name="connsiteY1" fmla="*/ 360391 h 1231847"/>
              <a:gd name="connsiteX2" fmla="*/ 23252 w 227142"/>
              <a:gd name="connsiteY2" fmla="*/ 307433 h 1231847"/>
              <a:gd name="connsiteX3" fmla="*/ 100923 w 227142"/>
              <a:gd name="connsiteY3" fmla="*/ 575752 h 1231847"/>
              <a:gd name="connsiteX4" fmla="*/ 100923 w 227142"/>
              <a:gd name="connsiteY4" fmla="*/ 540447 h 1231847"/>
              <a:gd name="connsiteX5" fmla="*/ 157411 w 227142"/>
              <a:gd name="connsiteY5" fmla="*/ 833478 h 1231847"/>
              <a:gd name="connsiteX6" fmla="*/ 150350 w 227142"/>
              <a:gd name="connsiteY6" fmla="*/ 798173 h 1231847"/>
              <a:gd name="connsiteX7" fmla="*/ 217430 w 227142"/>
              <a:gd name="connsiteY7" fmla="*/ 1228894 h 1231847"/>
              <a:gd name="connsiteX8" fmla="*/ 210369 w 227142"/>
              <a:gd name="connsiteY8" fmla="*/ 957046 h 1231847"/>
              <a:gd name="connsiteX9" fmla="*/ 65618 w 227142"/>
              <a:gd name="connsiteY9" fmla="*/ 378043 h 1231847"/>
              <a:gd name="connsiteX10" fmla="*/ 72679 w 227142"/>
              <a:gd name="connsiteY10" fmla="*/ 280 h 1231847"/>
              <a:gd name="connsiteX11" fmla="*/ 76210 w 227142"/>
              <a:gd name="connsiteY11" fmla="*/ 314494 h 1231847"/>
              <a:gd name="connsiteX12" fmla="*/ 44435 w 227142"/>
              <a:gd name="connsiteY12" fmla="*/ 190927 h 1231847"/>
              <a:gd name="connsiteX13" fmla="*/ 5600 w 227142"/>
              <a:gd name="connsiteY13" fmla="*/ 14402 h 123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7142" h="1231847">
                <a:moveTo>
                  <a:pt x="5600" y="14402"/>
                </a:moveTo>
                <a:cubicBezTo>
                  <a:pt x="-1461" y="42646"/>
                  <a:pt x="-873" y="311553"/>
                  <a:pt x="2069" y="360391"/>
                </a:cubicBezTo>
                <a:cubicBezTo>
                  <a:pt x="5011" y="409229"/>
                  <a:pt x="6776" y="271540"/>
                  <a:pt x="23252" y="307433"/>
                </a:cubicBezTo>
                <a:cubicBezTo>
                  <a:pt x="39728" y="343326"/>
                  <a:pt x="87978" y="536916"/>
                  <a:pt x="100923" y="575752"/>
                </a:cubicBezTo>
                <a:cubicBezTo>
                  <a:pt x="113868" y="614588"/>
                  <a:pt x="91508" y="497493"/>
                  <a:pt x="100923" y="540447"/>
                </a:cubicBezTo>
                <a:cubicBezTo>
                  <a:pt x="110338" y="583401"/>
                  <a:pt x="149173" y="790524"/>
                  <a:pt x="157411" y="833478"/>
                </a:cubicBezTo>
                <a:cubicBezTo>
                  <a:pt x="165649" y="876432"/>
                  <a:pt x="140347" y="732270"/>
                  <a:pt x="150350" y="798173"/>
                </a:cubicBezTo>
                <a:cubicBezTo>
                  <a:pt x="160353" y="864076"/>
                  <a:pt x="207427" y="1202415"/>
                  <a:pt x="217430" y="1228894"/>
                </a:cubicBezTo>
                <a:cubicBezTo>
                  <a:pt x="227433" y="1255373"/>
                  <a:pt x="235671" y="1098854"/>
                  <a:pt x="210369" y="957046"/>
                </a:cubicBezTo>
                <a:cubicBezTo>
                  <a:pt x="185067" y="815238"/>
                  <a:pt x="88566" y="537504"/>
                  <a:pt x="65618" y="378043"/>
                </a:cubicBezTo>
                <a:cubicBezTo>
                  <a:pt x="42670" y="218582"/>
                  <a:pt x="70914" y="10871"/>
                  <a:pt x="72679" y="280"/>
                </a:cubicBezTo>
                <a:cubicBezTo>
                  <a:pt x="74444" y="-10312"/>
                  <a:pt x="80917" y="282720"/>
                  <a:pt x="76210" y="314494"/>
                </a:cubicBezTo>
                <a:cubicBezTo>
                  <a:pt x="71503" y="346268"/>
                  <a:pt x="50908" y="235647"/>
                  <a:pt x="44435" y="190927"/>
                </a:cubicBezTo>
                <a:cubicBezTo>
                  <a:pt x="37962" y="146207"/>
                  <a:pt x="12661" y="-13842"/>
                  <a:pt x="5600" y="1440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5" name="フリーフォーム 1154">
            <a:extLst>
              <a:ext uri="{FF2B5EF4-FFF2-40B4-BE49-F238E27FC236}">
                <a16:creationId xmlns:a16="http://schemas.microsoft.com/office/drawing/2014/main" id="{C5B63815-21DE-4737-72A5-F37F0D8382C1}"/>
              </a:ext>
            </a:extLst>
          </p:cNvPr>
          <p:cNvSpPr/>
          <p:nvPr/>
        </p:nvSpPr>
        <p:spPr>
          <a:xfrm>
            <a:off x="2080533" y="5400345"/>
            <a:ext cx="538169" cy="1173449"/>
          </a:xfrm>
          <a:custGeom>
            <a:avLst/>
            <a:gdLst>
              <a:gd name="connsiteX0" fmla="*/ 535569 w 538169"/>
              <a:gd name="connsiteY0" fmla="*/ 1323 h 1173449"/>
              <a:gd name="connsiteX1" fmla="*/ 433184 w 538169"/>
              <a:gd name="connsiteY1" fmla="*/ 114299 h 1173449"/>
              <a:gd name="connsiteX2" fmla="*/ 306086 w 538169"/>
              <a:gd name="connsiteY2" fmla="*/ 244928 h 1173449"/>
              <a:gd name="connsiteX3" fmla="*/ 214293 w 538169"/>
              <a:gd name="connsiteY3" fmla="*/ 601508 h 1173449"/>
              <a:gd name="connsiteX4" fmla="*/ 224885 w 538169"/>
              <a:gd name="connsiteY4" fmla="*/ 657996 h 1173449"/>
              <a:gd name="connsiteX5" fmla="*/ 41299 w 538169"/>
              <a:gd name="connsiteY5" fmla="*/ 1102840 h 1173449"/>
              <a:gd name="connsiteX6" fmla="*/ 2463 w 538169"/>
              <a:gd name="connsiteY6" fmla="*/ 1166389 h 1173449"/>
              <a:gd name="connsiteX7" fmla="*/ 87195 w 538169"/>
              <a:gd name="connsiteY7" fmla="*/ 1039291 h 1173449"/>
              <a:gd name="connsiteX8" fmla="*/ 302556 w 538169"/>
              <a:gd name="connsiteY8" fmla="*/ 259050 h 1173449"/>
              <a:gd name="connsiteX9" fmla="*/ 323739 w 538169"/>
              <a:gd name="connsiteY9" fmla="*/ 191970 h 1173449"/>
              <a:gd name="connsiteX10" fmla="*/ 535569 w 538169"/>
              <a:gd name="connsiteY10" fmla="*/ 1323 h 1173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169" h="1173449">
                <a:moveTo>
                  <a:pt x="535569" y="1323"/>
                </a:moveTo>
                <a:cubicBezTo>
                  <a:pt x="553810" y="-11622"/>
                  <a:pt x="471431" y="73698"/>
                  <a:pt x="433184" y="114299"/>
                </a:cubicBezTo>
                <a:cubicBezTo>
                  <a:pt x="394937" y="154900"/>
                  <a:pt x="342568" y="163727"/>
                  <a:pt x="306086" y="244928"/>
                </a:cubicBezTo>
                <a:cubicBezTo>
                  <a:pt x="269604" y="326129"/>
                  <a:pt x="227826" y="532663"/>
                  <a:pt x="214293" y="601508"/>
                </a:cubicBezTo>
                <a:cubicBezTo>
                  <a:pt x="200760" y="670353"/>
                  <a:pt x="253717" y="574441"/>
                  <a:pt x="224885" y="657996"/>
                </a:cubicBezTo>
                <a:cubicBezTo>
                  <a:pt x="196053" y="741551"/>
                  <a:pt x="78369" y="1018108"/>
                  <a:pt x="41299" y="1102840"/>
                </a:cubicBezTo>
                <a:cubicBezTo>
                  <a:pt x="4229" y="1187572"/>
                  <a:pt x="-5186" y="1176980"/>
                  <a:pt x="2463" y="1166389"/>
                </a:cubicBezTo>
                <a:cubicBezTo>
                  <a:pt x="10112" y="1155798"/>
                  <a:pt x="37179" y="1190514"/>
                  <a:pt x="87195" y="1039291"/>
                </a:cubicBezTo>
                <a:cubicBezTo>
                  <a:pt x="137210" y="888068"/>
                  <a:pt x="263132" y="400270"/>
                  <a:pt x="302556" y="259050"/>
                </a:cubicBezTo>
                <a:cubicBezTo>
                  <a:pt x="341980" y="117830"/>
                  <a:pt x="283727" y="232571"/>
                  <a:pt x="323739" y="191970"/>
                </a:cubicBezTo>
                <a:cubicBezTo>
                  <a:pt x="363751" y="151369"/>
                  <a:pt x="517328" y="14268"/>
                  <a:pt x="535569" y="132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6" name="フリーフォーム 1155">
            <a:extLst>
              <a:ext uri="{FF2B5EF4-FFF2-40B4-BE49-F238E27FC236}">
                <a16:creationId xmlns:a16="http://schemas.microsoft.com/office/drawing/2014/main" id="{9AF00DFE-06F7-CE15-D712-7D76FF31027A}"/>
              </a:ext>
            </a:extLst>
          </p:cNvPr>
          <p:cNvSpPr/>
          <p:nvPr/>
        </p:nvSpPr>
        <p:spPr>
          <a:xfrm>
            <a:off x="2050828" y="5439383"/>
            <a:ext cx="478001" cy="1145826"/>
          </a:xfrm>
          <a:custGeom>
            <a:avLst/>
            <a:gdLst>
              <a:gd name="connsiteX0" fmla="*/ 477011 w 478001"/>
              <a:gd name="connsiteY0" fmla="*/ 1120 h 1145826"/>
              <a:gd name="connsiteX1" fmla="*/ 342852 w 478001"/>
              <a:gd name="connsiteY1" fmla="*/ 131749 h 1145826"/>
              <a:gd name="connsiteX2" fmla="*/ 300486 w 478001"/>
              <a:gd name="connsiteY2" fmla="*/ 188237 h 1145826"/>
              <a:gd name="connsiteX3" fmla="*/ 236937 w 478001"/>
              <a:gd name="connsiteY3" fmla="*/ 403598 h 1145826"/>
              <a:gd name="connsiteX4" fmla="*/ 251059 w 478001"/>
              <a:gd name="connsiteY4" fmla="*/ 364762 h 1145826"/>
              <a:gd name="connsiteX5" fmla="*/ 194571 w 478001"/>
              <a:gd name="connsiteY5" fmla="*/ 654263 h 1145826"/>
              <a:gd name="connsiteX6" fmla="*/ 3924 w 478001"/>
              <a:gd name="connsiteY6" fmla="*/ 1130881 h 1145826"/>
              <a:gd name="connsiteX7" fmla="*/ 78065 w 478001"/>
              <a:gd name="connsiteY7" fmla="*/ 986131 h 1145826"/>
              <a:gd name="connsiteX8" fmla="*/ 222815 w 478001"/>
              <a:gd name="connsiteY8" fmla="*/ 587184 h 1145826"/>
              <a:gd name="connsiteX9" fmla="*/ 265181 w 478001"/>
              <a:gd name="connsiteY9" fmla="*/ 212951 h 1145826"/>
              <a:gd name="connsiteX10" fmla="*/ 477011 w 478001"/>
              <a:gd name="connsiteY10" fmla="*/ 1120 h 1145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8001" h="1145826">
                <a:moveTo>
                  <a:pt x="477011" y="1120"/>
                </a:moveTo>
                <a:cubicBezTo>
                  <a:pt x="489956" y="-12414"/>
                  <a:pt x="372273" y="100563"/>
                  <a:pt x="342852" y="131749"/>
                </a:cubicBezTo>
                <a:cubicBezTo>
                  <a:pt x="313431" y="162935"/>
                  <a:pt x="318138" y="142929"/>
                  <a:pt x="300486" y="188237"/>
                </a:cubicBezTo>
                <a:cubicBezTo>
                  <a:pt x="282834" y="233545"/>
                  <a:pt x="245175" y="374177"/>
                  <a:pt x="236937" y="403598"/>
                </a:cubicBezTo>
                <a:cubicBezTo>
                  <a:pt x="228699" y="433019"/>
                  <a:pt x="258120" y="322984"/>
                  <a:pt x="251059" y="364762"/>
                </a:cubicBezTo>
                <a:cubicBezTo>
                  <a:pt x="243998" y="406540"/>
                  <a:pt x="235760" y="526577"/>
                  <a:pt x="194571" y="654263"/>
                </a:cubicBezTo>
                <a:cubicBezTo>
                  <a:pt x="153382" y="781949"/>
                  <a:pt x="23342" y="1075570"/>
                  <a:pt x="3924" y="1130881"/>
                </a:cubicBezTo>
                <a:cubicBezTo>
                  <a:pt x="-15494" y="1186192"/>
                  <a:pt x="41583" y="1076747"/>
                  <a:pt x="78065" y="986131"/>
                </a:cubicBezTo>
                <a:cubicBezTo>
                  <a:pt x="114547" y="895515"/>
                  <a:pt x="191629" y="716047"/>
                  <a:pt x="222815" y="587184"/>
                </a:cubicBezTo>
                <a:cubicBezTo>
                  <a:pt x="254001" y="458321"/>
                  <a:pt x="222815" y="308863"/>
                  <a:pt x="265181" y="212951"/>
                </a:cubicBezTo>
                <a:cubicBezTo>
                  <a:pt x="307547" y="117039"/>
                  <a:pt x="464066" y="14654"/>
                  <a:pt x="477011" y="112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7" name="フリーフォーム 1156">
            <a:extLst>
              <a:ext uri="{FF2B5EF4-FFF2-40B4-BE49-F238E27FC236}">
                <a16:creationId xmlns:a16="http://schemas.microsoft.com/office/drawing/2014/main" id="{ACB1B412-2466-CC2A-E3F7-9325C80C79D8}"/>
              </a:ext>
            </a:extLst>
          </p:cNvPr>
          <p:cNvSpPr/>
          <p:nvPr/>
        </p:nvSpPr>
        <p:spPr>
          <a:xfrm>
            <a:off x="698535" y="5609660"/>
            <a:ext cx="1661998" cy="564969"/>
          </a:xfrm>
          <a:custGeom>
            <a:avLst/>
            <a:gdLst>
              <a:gd name="connsiteX0" fmla="*/ 173499 w 1661998"/>
              <a:gd name="connsiteY0" fmla="*/ 505169 h 564969"/>
              <a:gd name="connsiteX1" fmla="*/ 1659840 w 1661998"/>
              <a:gd name="connsiteY1" fmla="*/ 308 h 564969"/>
              <a:gd name="connsiteX2" fmla="*/ 515958 w 1661998"/>
              <a:gd name="connsiteY2" fmla="*/ 427498 h 564969"/>
              <a:gd name="connsiteX3" fmla="*/ 1010228 w 1661998"/>
              <a:gd name="connsiteY3" fmla="*/ 250973 h 564969"/>
              <a:gd name="connsiteX4" fmla="*/ 124072 w 1661998"/>
              <a:gd name="connsiteY4" fmla="*/ 526352 h 564969"/>
              <a:gd name="connsiteX5" fmla="*/ 173499 w 1661998"/>
              <a:gd name="connsiteY5" fmla="*/ 505169 h 564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1998" h="564969">
                <a:moveTo>
                  <a:pt x="173499" y="505169"/>
                </a:moveTo>
                <a:lnTo>
                  <a:pt x="1659840" y="308"/>
                </a:lnTo>
                <a:cubicBezTo>
                  <a:pt x="1716916" y="-12637"/>
                  <a:pt x="624227" y="385721"/>
                  <a:pt x="515958" y="427498"/>
                </a:cubicBezTo>
                <a:cubicBezTo>
                  <a:pt x="407689" y="469275"/>
                  <a:pt x="1075542" y="234497"/>
                  <a:pt x="1010228" y="250973"/>
                </a:cubicBezTo>
                <a:cubicBezTo>
                  <a:pt x="944914" y="267449"/>
                  <a:pt x="264704" y="482809"/>
                  <a:pt x="124072" y="526352"/>
                </a:cubicBezTo>
                <a:cubicBezTo>
                  <a:pt x="-16560" y="569895"/>
                  <a:pt x="-82462" y="592843"/>
                  <a:pt x="173499" y="50516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8" name="フリーフォーム 1157">
            <a:extLst>
              <a:ext uri="{FF2B5EF4-FFF2-40B4-BE49-F238E27FC236}">
                <a16:creationId xmlns:a16="http://schemas.microsoft.com/office/drawing/2014/main" id="{FB81A31C-FF8A-A3E5-16FD-D881B1E8D10A}"/>
              </a:ext>
            </a:extLst>
          </p:cNvPr>
          <p:cNvSpPr/>
          <p:nvPr/>
        </p:nvSpPr>
        <p:spPr>
          <a:xfrm>
            <a:off x="622330" y="5585768"/>
            <a:ext cx="1725281" cy="614519"/>
          </a:xfrm>
          <a:custGeom>
            <a:avLst/>
            <a:gdLst>
              <a:gd name="connsiteX0" fmla="*/ 1718393 w 1725281"/>
              <a:gd name="connsiteY0" fmla="*/ 3017 h 614519"/>
              <a:gd name="connsiteX1" fmla="*/ 613346 w 1725281"/>
              <a:gd name="connsiteY1" fmla="*/ 380780 h 614519"/>
              <a:gd name="connsiteX2" fmla="*/ 41404 w 1725281"/>
              <a:gd name="connsiteY2" fmla="*/ 603202 h 614519"/>
              <a:gd name="connsiteX3" fmla="*/ 1718393 w 1725281"/>
              <a:gd name="connsiteY3" fmla="*/ 3017 h 614519"/>
            </a:gdLst>
            <a:ahLst/>
            <a:cxnLst>
              <a:cxn ang="0">
                <a:pos x="connsiteX0" y="connsiteY0"/>
              </a:cxn>
              <a:cxn ang="0">
                <a:pos x="connsiteX1" y="connsiteY1"/>
              </a:cxn>
              <a:cxn ang="0">
                <a:pos x="connsiteX2" y="connsiteY2"/>
              </a:cxn>
              <a:cxn ang="0">
                <a:pos x="connsiteX3" y="connsiteY3"/>
              </a:cxn>
            </a:cxnLst>
            <a:rect l="l" t="t" r="r" b="b"/>
            <a:pathLst>
              <a:path w="1725281" h="614519">
                <a:moveTo>
                  <a:pt x="1718393" y="3017"/>
                </a:moveTo>
                <a:cubicBezTo>
                  <a:pt x="1813717" y="-34053"/>
                  <a:pt x="892844" y="280749"/>
                  <a:pt x="613346" y="380780"/>
                </a:cubicBezTo>
                <a:cubicBezTo>
                  <a:pt x="333848" y="480811"/>
                  <a:pt x="-143359" y="661455"/>
                  <a:pt x="41404" y="603202"/>
                </a:cubicBezTo>
                <a:cubicBezTo>
                  <a:pt x="226167" y="544949"/>
                  <a:pt x="1623069" y="40087"/>
                  <a:pt x="1718393" y="30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9" name="フリーフォーム 1158">
            <a:extLst>
              <a:ext uri="{FF2B5EF4-FFF2-40B4-BE49-F238E27FC236}">
                <a16:creationId xmlns:a16="http://schemas.microsoft.com/office/drawing/2014/main" id="{11F5B953-672E-0EBB-F512-82F5BF49EE73}"/>
              </a:ext>
            </a:extLst>
          </p:cNvPr>
          <p:cNvSpPr/>
          <p:nvPr/>
        </p:nvSpPr>
        <p:spPr>
          <a:xfrm>
            <a:off x="2036070" y="6467879"/>
            <a:ext cx="1127260" cy="331480"/>
          </a:xfrm>
          <a:custGeom>
            <a:avLst/>
            <a:gdLst>
              <a:gd name="connsiteX0" fmla="*/ 11621 w 1127260"/>
              <a:gd name="connsiteY0" fmla="*/ 70611 h 331480"/>
              <a:gd name="connsiteX1" fmla="*/ 75170 w 1127260"/>
              <a:gd name="connsiteY1" fmla="*/ 109446 h 331480"/>
              <a:gd name="connsiteX2" fmla="*/ 597684 w 1127260"/>
              <a:gd name="connsiteY2" fmla="*/ 328337 h 331480"/>
              <a:gd name="connsiteX3" fmla="*/ 502361 w 1127260"/>
              <a:gd name="connsiteY3" fmla="*/ 243605 h 331480"/>
              <a:gd name="connsiteX4" fmla="*/ 640050 w 1127260"/>
              <a:gd name="connsiteY4" fmla="*/ 310685 h 331480"/>
              <a:gd name="connsiteX5" fmla="*/ 791862 w 1127260"/>
              <a:gd name="connsiteY5" fmla="*/ 218892 h 331480"/>
              <a:gd name="connsiteX6" fmla="*/ 1127260 w 1127260"/>
              <a:gd name="connsiteY6" fmla="*/ 1 h 331480"/>
              <a:gd name="connsiteX7" fmla="*/ 791862 w 1127260"/>
              <a:gd name="connsiteY7" fmla="*/ 222422 h 331480"/>
              <a:gd name="connsiteX8" fmla="*/ 541196 w 1127260"/>
              <a:gd name="connsiteY8" fmla="*/ 264788 h 331480"/>
              <a:gd name="connsiteX9" fmla="*/ 283470 w 1127260"/>
              <a:gd name="connsiteY9" fmla="*/ 141221 h 331480"/>
              <a:gd name="connsiteX10" fmla="*/ 410568 w 1127260"/>
              <a:gd name="connsiteY10" fmla="*/ 218892 h 331480"/>
              <a:gd name="connsiteX11" fmla="*/ 156372 w 1127260"/>
              <a:gd name="connsiteY11" fmla="*/ 162404 h 331480"/>
              <a:gd name="connsiteX12" fmla="*/ 11621 w 1127260"/>
              <a:gd name="connsiteY12" fmla="*/ 70611 h 33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260" h="331480">
                <a:moveTo>
                  <a:pt x="11621" y="70611"/>
                </a:moveTo>
                <a:cubicBezTo>
                  <a:pt x="-1912" y="61785"/>
                  <a:pt x="-22507" y="66492"/>
                  <a:pt x="75170" y="109446"/>
                </a:cubicBezTo>
                <a:cubicBezTo>
                  <a:pt x="172847" y="152400"/>
                  <a:pt x="526486" y="305977"/>
                  <a:pt x="597684" y="328337"/>
                </a:cubicBezTo>
                <a:cubicBezTo>
                  <a:pt x="668883" y="350697"/>
                  <a:pt x="495300" y="246547"/>
                  <a:pt x="502361" y="243605"/>
                </a:cubicBezTo>
                <a:cubicBezTo>
                  <a:pt x="509422" y="240663"/>
                  <a:pt x="591800" y="314804"/>
                  <a:pt x="640050" y="310685"/>
                </a:cubicBezTo>
                <a:cubicBezTo>
                  <a:pt x="688300" y="306566"/>
                  <a:pt x="710660" y="270673"/>
                  <a:pt x="791862" y="218892"/>
                </a:cubicBezTo>
                <a:cubicBezTo>
                  <a:pt x="873064" y="167111"/>
                  <a:pt x="1127260" y="-587"/>
                  <a:pt x="1127260" y="1"/>
                </a:cubicBezTo>
                <a:cubicBezTo>
                  <a:pt x="1127260" y="589"/>
                  <a:pt x="889539" y="178291"/>
                  <a:pt x="791862" y="222422"/>
                </a:cubicBezTo>
                <a:cubicBezTo>
                  <a:pt x="694185" y="266553"/>
                  <a:pt x="625928" y="278321"/>
                  <a:pt x="541196" y="264788"/>
                </a:cubicBezTo>
                <a:cubicBezTo>
                  <a:pt x="456464" y="251255"/>
                  <a:pt x="305241" y="148870"/>
                  <a:pt x="283470" y="141221"/>
                </a:cubicBezTo>
                <a:cubicBezTo>
                  <a:pt x="261699" y="133572"/>
                  <a:pt x="431751" y="215362"/>
                  <a:pt x="410568" y="218892"/>
                </a:cubicBezTo>
                <a:cubicBezTo>
                  <a:pt x="389385" y="222422"/>
                  <a:pt x="221686" y="184175"/>
                  <a:pt x="156372" y="162404"/>
                </a:cubicBezTo>
                <a:cubicBezTo>
                  <a:pt x="91058" y="140633"/>
                  <a:pt x="25154" y="79437"/>
                  <a:pt x="11621" y="7061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0" name="フリーフォーム 1159">
            <a:extLst>
              <a:ext uri="{FF2B5EF4-FFF2-40B4-BE49-F238E27FC236}">
                <a16:creationId xmlns:a16="http://schemas.microsoft.com/office/drawing/2014/main" id="{03C975FB-4F80-B022-8392-CEC30AAB9CF3}"/>
              </a:ext>
            </a:extLst>
          </p:cNvPr>
          <p:cNvSpPr/>
          <p:nvPr/>
        </p:nvSpPr>
        <p:spPr>
          <a:xfrm>
            <a:off x="2019860" y="6583935"/>
            <a:ext cx="721242" cy="401710"/>
          </a:xfrm>
          <a:custGeom>
            <a:avLst/>
            <a:gdLst>
              <a:gd name="connsiteX0" fmla="*/ 13709 w 721242"/>
              <a:gd name="connsiteY0" fmla="*/ 451 h 401710"/>
              <a:gd name="connsiteX1" fmla="*/ 691565 w 721242"/>
              <a:gd name="connsiteY1" fmla="*/ 222873 h 401710"/>
              <a:gd name="connsiteX2" fmla="*/ 575059 w 721242"/>
              <a:gd name="connsiteY2" fmla="*/ 233464 h 401710"/>
              <a:gd name="connsiteX3" fmla="*/ 345576 w 721242"/>
              <a:gd name="connsiteY3" fmla="*/ 360562 h 401710"/>
              <a:gd name="connsiteX4" fmla="*/ 260844 w 721242"/>
              <a:gd name="connsiteY4" fmla="*/ 399398 h 401710"/>
              <a:gd name="connsiteX5" fmla="*/ 458552 w 721242"/>
              <a:gd name="connsiteY5" fmla="*/ 304074 h 401710"/>
              <a:gd name="connsiteX6" fmla="*/ 98441 w 721242"/>
              <a:gd name="connsiteY6" fmla="*/ 71061 h 401710"/>
              <a:gd name="connsiteX7" fmla="*/ 225539 w 721242"/>
              <a:gd name="connsiteY7" fmla="*/ 162854 h 401710"/>
              <a:gd name="connsiteX8" fmla="*/ 13709 w 721242"/>
              <a:gd name="connsiteY8" fmla="*/ 451 h 40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1242" h="401710">
                <a:moveTo>
                  <a:pt x="13709" y="451"/>
                </a:moveTo>
                <a:cubicBezTo>
                  <a:pt x="91380" y="10454"/>
                  <a:pt x="598007" y="184038"/>
                  <a:pt x="691565" y="222873"/>
                </a:cubicBezTo>
                <a:cubicBezTo>
                  <a:pt x="785123" y="261708"/>
                  <a:pt x="632724" y="210516"/>
                  <a:pt x="575059" y="233464"/>
                </a:cubicBezTo>
                <a:cubicBezTo>
                  <a:pt x="517394" y="256412"/>
                  <a:pt x="397945" y="332906"/>
                  <a:pt x="345576" y="360562"/>
                </a:cubicBezTo>
                <a:cubicBezTo>
                  <a:pt x="293207" y="388218"/>
                  <a:pt x="242015" y="408813"/>
                  <a:pt x="260844" y="399398"/>
                </a:cubicBezTo>
                <a:cubicBezTo>
                  <a:pt x="279673" y="389983"/>
                  <a:pt x="485619" y="358797"/>
                  <a:pt x="458552" y="304074"/>
                </a:cubicBezTo>
                <a:cubicBezTo>
                  <a:pt x="431485" y="249351"/>
                  <a:pt x="137277" y="94598"/>
                  <a:pt x="98441" y="71061"/>
                </a:cubicBezTo>
                <a:cubicBezTo>
                  <a:pt x="59606" y="47524"/>
                  <a:pt x="237896" y="175799"/>
                  <a:pt x="225539" y="162854"/>
                </a:cubicBezTo>
                <a:cubicBezTo>
                  <a:pt x="213182" y="149909"/>
                  <a:pt x="-63962" y="-9552"/>
                  <a:pt x="13709" y="45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1" name="フリーフォーム 1160">
            <a:extLst>
              <a:ext uri="{FF2B5EF4-FFF2-40B4-BE49-F238E27FC236}">
                <a16:creationId xmlns:a16="http://schemas.microsoft.com/office/drawing/2014/main" id="{C6383D98-E731-CB25-C0C9-753428CA9B59}"/>
              </a:ext>
            </a:extLst>
          </p:cNvPr>
          <p:cNvSpPr/>
          <p:nvPr/>
        </p:nvSpPr>
        <p:spPr>
          <a:xfrm>
            <a:off x="279365" y="5980240"/>
            <a:ext cx="582677" cy="1511563"/>
          </a:xfrm>
          <a:custGeom>
            <a:avLst/>
            <a:gdLst>
              <a:gd name="connsiteX0" fmla="*/ 560894 w 582677"/>
              <a:gd name="connsiteY0" fmla="*/ 173425 h 1511563"/>
              <a:gd name="connsiteX1" fmla="*/ 296107 w 582677"/>
              <a:gd name="connsiteY1" fmla="*/ 547658 h 1511563"/>
              <a:gd name="connsiteX2" fmla="*/ 147826 w 582677"/>
              <a:gd name="connsiteY2" fmla="*/ 1045459 h 1511563"/>
              <a:gd name="connsiteX3" fmla="*/ 193722 w 582677"/>
              <a:gd name="connsiteY3" fmla="*/ 890117 h 1511563"/>
              <a:gd name="connsiteX4" fmla="*/ 6606 w 582677"/>
              <a:gd name="connsiteY4" fmla="*/ 1493833 h 1511563"/>
              <a:gd name="connsiteX5" fmla="*/ 66624 w 582677"/>
              <a:gd name="connsiteY5" fmla="*/ 1264350 h 1511563"/>
              <a:gd name="connsiteX6" fmla="*/ 299637 w 582677"/>
              <a:gd name="connsiteY6" fmla="*/ 392316 h 1511563"/>
              <a:gd name="connsiteX7" fmla="*/ 246680 w 582677"/>
              <a:gd name="connsiteY7" fmla="*/ 614738 h 1511563"/>
              <a:gd name="connsiteX8" fmla="*/ 582077 w 582677"/>
              <a:gd name="connsiteY8" fmla="*/ 430 h 1511563"/>
              <a:gd name="connsiteX9" fmla="*/ 151356 w 582677"/>
              <a:gd name="connsiteY9" fmla="*/ 724183 h 1511563"/>
              <a:gd name="connsiteX10" fmla="*/ 560894 w 582677"/>
              <a:gd name="connsiteY10" fmla="*/ 173425 h 1511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2677" h="1511563">
                <a:moveTo>
                  <a:pt x="560894" y="173425"/>
                </a:moveTo>
                <a:cubicBezTo>
                  <a:pt x="585019" y="144004"/>
                  <a:pt x="364952" y="402319"/>
                  <a:pt x="296107" y="547658"/>
                </a:cubicBezTo>
                <a:cubicBezTo>
                  <a:pt x="227262" y="692997"/>
                  <a:pt x="164890" y="988383"/>
                  <a:pt x="147826" y="1045459"/>
                </a:cubicBezTo>
                <a:cubicBezTo>
                  <a:pt x="130762" y="1102536"/>
                  <a:pt x="217259" y="815388"/>
                  <a:pt x="193722" y="890117"/>
                </a:cubicBezTo>
                <a:cubicBezTo>
                  <a:pt x="170185" y="964846"/>
                  <a:pt x="27789" y="1431461"/>
                  <a:pt x="6606" y="1493833"/>
                </a:cubicBezTo>
                <a:cubicBezTo>
                  <a:pt x="-14577" y="1556205"/>
                  <a:pt x="17785" y="1447936"/>
                  <a:pt x="66624" y="1264350"/>
                </a:cubicBezTo>
                <a:cubicBezTo>
                  <a:pt x="115462" y="1080764"/>
                  <a:pt x="269628" y="500585"/>
                  <a:pt x="299637" y="392316"/>
                </a:cubicBezTo>
                <a:cubicBezTo>
                  <a:pt x="329646" y="284047"/>
                  <a:pt x="199607" y="680052"/>
                  <a:pt x="246680" y="614738"/>
                </a:cubicBezTo>
                <a:cubicBezTo>
                  <a:pt x="293753" y="549424"/>
                  <a:pt x="597964" y="-17811"/>
                  <a:pt x="582077" y="430"/>
                </a:cubicBezTo>
                <a:cubicBezTo>
                  <a:pt x="566190" y="18671"/>
                  <a:pt x="155475" y="688290"/>
                  <a:pt x="151356" y="724183"/>
                </a:cubicBezTo>
                <a:cubicBezTo>
                  <a:pt x="147237" y="760076"/>
                  <a:pt x="536769" y="202846"/>
                  <a:pt x="560894" y="17342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2" name="フリーフォーム 1161">
            <a:extLst>
              <a:ext uri="{FF2B5EF4-FFF2-40B4-BE49-F238E27FC236}">
                <a16:creationId xmlns:a16="http://schemas.microsoft.com/office/drawing/2014/main" id="{474D13B6-3253-F97F-702B-7CBF8EA617A9}"/>
              </a:ext>
            </a:extLst>
          </p:cNvPr>
          <p:cNvSpPr/>
          <p:nvPr/>
        </p:nvSpPr>
        <p:spPr>
          <a:xfrm>
            <a:off x="768815" y="6026245"/>
            <a:ext cx="359575" cy="1602088"/>
          </a:xfrm>
          <a:custGeom>
            <a:avLst/>
            <a:gdLst>
              <a:gd name="connsiteX0" fmla="*/ 834 w 359575"/>
              <a:gd name="connsiteY0" fmla="*/ 3852 h 1602088"/>
              <a:gd name="connsiteX1" fmla="*/ 286805 w 359575"/>
              <a:gd name="connsiteY1" fmla="*/ 653465 h 1602088"/>
              <a:gd name="connsiteX2" fmla="*/ 272683 w 359575"/>
              <a:gd name="connsiteY2" fmla="*/ 681709 h 1602088"/>
              <a:gd name="connsiteX3" fmla="*/ 343293 w 359575"/>
              <a:gd name="connsiteY3" fmla="*/ 1574926 h 1602088"/>
              <a:gd name="connsiteX4" fmla="*/ 346824 w 359575"/>
              <a:gd name="connsiteY4" fmla="*/ 1253650 h 1602088"/>
              <a:gd name="connsiteX5" fmla="*/ 198543 w 359575"/>
              <a:gd name="connsiteY5" fmla="*/ 77993 h 1602088"/>
              <a:gd name="connsiteX6" fmla="*/ 269153 w 359575"/>
              <a:gd name="connsiteY6" fmla="*/ 448696 h 1602088"/>
              <a:gd name="connsiteX7" fmla="*/ 156177 w 359575"/>
              <a:gd name="connsiteY7" fmla="*/ 180377 h 1602088"/>
              <a:gd name="connsiteX8" fmla="*/ 198543 w 359575"/>
              <a:gd name="connsiteY8" fmla="*/ 374555 h 1602088"/>
              <a:gd name="connsiteX9" fmla="*/ 834 w 359575"/>
              <a:gd name="connsiteY9" fmla="*/ 3852 h 160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9575" h="1602088">
                <a:moveTo>
                  <a:pt x="834" y="3852"/>
                </a:moveTo>
                <a:cubicBezTo>
                  <a:pt x="15544" y="50337"/>
                  <a:pt x="241497" y="540489"/>
                  <a:pt x="286805" y="653465"/>
                </a:cubicBezTo>
                <a:cubicBezTo>
                  <a:pt x="332113" y="766441"/>
                  <a:pt x="263268" y="528132"/>
                  <a:pt x="272683" y="681709"/>
                </a:cubicBezTo>
                <a:cubicBezTo>
                  <a:pt x="282098" y="835286"/>
                  <a:pt x="330936" y="1479603"/>
                  <a:pt x="343293" y="1574926"/>
                </a:cubicBezTo>
                <a:cubicBezTo>
                  <a:pt x="355650" y="1670249"/>
                  <a:pt x="370949" y="1503139"/>
                  <a:pt x="346824" y="1253650"/>
                </a:cubicBezTo>
                <a:cubicBezTo>
                  <a:pt x="322699" y="1004161"/>
                  <a:pt x="211488" y="212152"/>
                  <a:pt x="198543" y="77993"/>
                </a:cubicBezTo>
                <a:cubicBezTo>
                  <a:pt x="185598" y="-56166"/>
                  <a:pt x="276214" y="431632"/>
                  <a:pt x="269153" y="448696"/>
                </a:cubicBezTo>
                <a:cubicBezTo>
                  <a:pt x="262092" y="465760"/>
                  <a:pt x="167945" y="192734"/>
                  <a:pt x="156177" y="180377"/>
                </a:cubicBezTo>
                <a:cubicBezTo>
                  <a:pt x="144409" y="168020"/>
                  <a:pt x="226787" y="402799"/>
                  <a:pt x="198543" y="374555"/>
                </a:cubicBezTo>
                <a:cubicBezTo>
                  <a:pt x="170299" y="346311"/>
                  <a:pt x="-13876" y="-42633"/>
                  <a:pt x="834" y="385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3" name="フリーフォーム 1162">
            <a:extLst>
              <a:ext uri="{FF2B5EF4-FFF2-40B4-BE49-F238E27FC236}">
                <a16:creationId xmlns:a16="http://schemas.microsoft.com/office/drawing/2014/main" id="{69C1D315-4D07-702A-82C8-DF3C4450C19E}"/>
              </a:ext>
            </a:extLst>
          </p:cNvPr>
          <p:cNvSpPr/>
          <p:nvPr/>
        </p:nvSpPr>
        <p:spPr>
          <a:xfrm>
            <a:off x="442840" y="6184638"/>
            <a:ext cx="383422" cy="970939"/>
          </a:xfrm>
          <a:custGeom>
            <a:avLst/>
            <a:gdLst>
              <a:gd name="connsiteX0" fmla="*/ 383297 w 383422"/>
              <a:gd name="connsiteY0" fmla="*/ 96125 h 970939"/>
              <a:gd name="connsiteX1" fmla="*/ 139693 w 383422"/>
              <a:gd name="connsiteY1" fmla="*/ 548029 h 970939"/>
              <a:gd name="connsiteX2" fmla="*/ 2003 w 383422"/>
              <a:gd name="connsiteY2" fmla="*/ 961098 h 970939"/>
              <a:gd name="connsiteX3" fmla="*/ 69083 w 383422"/>
              <a:gd name="connsiteY3" fmla="*/ 798695 h 970939"/>
              <a:gd name="connsiteX4" fmla="*/ 220894 w 383422"/>
              <a:gd name="connsiteY4" fmla="*/ 325608 h 970939"/>
              <a:gd name="connsiteX5" fmla="*/ 337401 w 383422"/>
              <a:gd name="connsiteY5" fmla="*/ 801 h 970939"/>
              <a:gd name="connsiteX6" fmla="*/ 174998 w 383422"/>
              <a:gd name="connsiteY6" fmla="*/ 417401 h 970939"/>
              <a:gd name="connsiteX7" fmla="*/ 383297 w 383422"/>
              <a:gd name="connsiteY7" fmla="*/ 96125 h 97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422" h="970939">
                <a:moveTo>
                  <a:pt x="383297" y="96125"/>
                </a:moveTo>
                <a:cubicBezTo>
                  <a:pt x="377413" y="117896"/>
                  <a:pt x="203242" y="403867"/>
                  <a:pt x="139693" y="548029"/>
                </a:cubicBezTo>
                <a:cubicBezTo>
                  <a:pt x="76144" y="692191"/>
                  <a:pt x="13771" y="919320"/>
                  <a:pt x="2003" y="961098"/>
                </a:cubicBezTo>
                <a:cubicBezTo>
                  <a:pt x="-9765" y="1002876"/>
                  <a:pt x="32601" y="904610"/>
                  <a:pt x="69083" y="798695"/>
                </a:cubicBezTo>
                <a:cubicBezTo>
                  <a:pt x="105565" y="692780"/>
                  <a:pt x="176174" y="458590"/>
                  <a:pt x="220894" y="325608"/>
                </a:cubicBezTo>
                <a:cubicBezTo>
                  <a:pt x="265614" y="192626"/>
                  <a:pt x="345050" y="-14498"/>
                  <a:pt x="337401" y="801"/>
                </a:cubicBezTo>
                <a:cubicBezTo>
                  <a:pt x="329752" y="16100"/>
                  <a:pt x="164407" y="406810"/>
                  <a:pt x="174998" y="417401"/>
                </a:cubicBezTo>
                <a:cubicBezTo>
                  <a:pt x="185589" y="427992"/>
                  <a:pt x="389181" y="74354"/>
                  <a:pt x="383297" y="9612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4" name="フリーフォーム 1163">
            <a:extLst>
              <a:ext uri="{FF2B5EF4-FFF2-40B4-BE49-F238E27FC236}">
                <a16:creationId xmlns:a16="http://schemas.microsoft.com/office/drawing/2014/main" id="{4F2BF2AF-2189-3A11-72E4-845A98ADC5C9}"/>
              </a:ext>
            </a:extLst>
          </p:cNvPr>
          <p:cNvSpPr/>
          <p:nvPr/>
        </p:nvSpPr>
        <p:spPr>
          <a:xfrm>
            <a:off x="1924853" y="6474813"/>
            <a:ext cx="1235945" cy="710847"/>
          </a:xfrm>
          <a:custGeom>
            <a:avLst/>
            <a:gdLst>
              <a:gd name="connsiteX0" fmla="*/ 1234946 w 1235945"/>
              <a:gd name="connsiteY0" fmla="*/ 128 h 710847"/>
              <a:gd name="connsiteX1" fmla="*/ 606517 w 1235945"/>
              <a:gd name="connsiteY1" fmla="*/ 349647 h 710847"/>
              <a:gd name="connsiteX2" fmla="*/ 694779 w 1235945"/>
              <a:gd name="connsiteY2" fmla="*/ 324934 h 710847"/>
              <a:gd name="connsiteX3" fmla="*/ 31045 w 1235945"/>
              <a:gd name="connsiteY3" fmla="*/ 699167 h 710847"/>
              <a:gd name="connsiteX4" fmla="*/ 214631 w 1235945"/>
              <a:gd name="connsiteY4" fmla="*/ 575599 h 710847"/>
              <a:gd name="connsiteX5" fmla="*/ 1136092 w 1235945"/>
              <a:gd name="connsiteY5" fmla="*/ 169592 h 710847"/>
              <a:gd name="connsiteX6" fmla="*/ 761859 w 1235945"/>
              <a:gd name="connsiteY6" fmla="*/ 307281 h 710847"/>
              <a:gd name="connsiteX7" fmla="*/ 1234946 w 1235945"/>
              <a:gd name="connsiteY7" fmla="*/ 128 h 71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5945" h="710847">
                <a:moveTo>
                  <a:pt x="1234946" y="128"/>
                </a:moveTo>
                <a:cubicBezTo>
                  <a:pt x="1209056" y="7189"/>
                  <a:pt x="696545" y="295513"/>
                  <a:pt x="606517" y="349647"/>
                </a:cubicBezTo>
                <a:cubicBezTo>
                  <a:pt x="516489" y="403781"/>
                  <a:pt x="790691" y="266681"/>
                  <a:pt x="694779" y="324934"/>
                </a:cubicBezTo>
                <a:cubicBezTo>
                  <a:pt x="598867" y="383187"/>
                  <a:pt x="111070" y="657390"/>
                  <a:pt x="31045" y="699167"/>
                </a:cubicBezTo>
                <a:cubicBezTo>
                  <a:pt x="-48980" y="740944"/>
                  <a:pt x="30456" y="663862"/>
                  <a:pt x="214631" y="575599"/>
                </a:cubicBezTo>
                <a:cubicBezTo>
                  <a:pt x="398805" y="487337"/>
                  <a:pt x="1044887" y="214312"/>
                  <a:pt x="1136092" y="169592"/>
                </a:cubicBezTo>
                <a:cubicBezTo>
                  <a:pt x="1227297" y="124872"/>
                  <a:pt x="748325" y="334348"/>
                  <a:pt x="761859" y="307281"/>
                </a:cubicBezTo>
                <a:cubicBezTo>
                  <a:pt x="775393" y="280214"/>
                  <a:pt x="1260836" y="-6933"/>
                  <a:pt x="1234946" y="1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5" name="フリーフォーム 1164">
            <a:extLst>
              <a:ext uri="{FF2B5EF4-FFF2-40B4-BE49-F238E27FC236}">
                <a16:creationId xmlns:a16="http://schemas.microsoft.com/office/drawing/2014/main" id="{887172B3-142A-0F41-1A67-F06F1B243506}"/>
              </a:ext>
            </a:extLst>
          </p:cNvPr>
          <p:cNvSpPr/>
          <p:nvPr/>
        </p:nvSpPr>
        <p:spPr>
          <a:xfrm>
            <a:off x="1953936" y="6909996"/>
            <a:ext cx="498298" cy="1350542"/>
          </a:xfrm>
          <a:custGeom>
            <a:avLst/>
            <a:gdLst>
              <a:gd name="connsiteX0" fmla="*/ 16084 w 498298"/>
              <a:gd name="connsiteY0" fmla="*/ 80398 h 1350542"/>
              <a:gd name="connsiteX1" fmla="*/ 61981 w 498298"/>
              <a:gd name="connsiteY1" fmla="*/ 115703 h 1350542"/>
              <a:gd name="connsiteX2" fmla="*/ 485641 w 498298"/>
              <a:gd name="connsiteY2" fmla="*/ 1305482 h 1350542"/>
              <a:gd name="connsiteX3" fmla="*/ 358543 w 498298"/>
              <a:gd name="connsiteY3" fmla="*/ 1015981 h 1350542"/>
              <a:gd name="connsiteX4" fmla="*/ 65511 w 498298"/>
              <a:gd name="connsiteY4" fmla="*/ 214557 h 1350542"/>
              <a:gd name="connsiteX5" fmla="*/ 143182 w 498298"/>
              <a:gd name="connsiteY5" fmla="*/ 493467 h 1350542"/>
              <a:gd name="connsiteX6" fmla="*/ 9023 w 498298"/>
              <a:gd name="connsiteY6" fmla="*/ 23910 h 1350542"/>
              <a:gd name="connsiteX7" fmla="*/ 16084 w 498298"/>
              <a:gd name="connsiteY7" fmla="*/ 80398 h 135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8298" h="1350542">
                <a:moveTo>
                  <a:pt x="16084" y="80398"/>
                </a:moveTo>
                <a:cubicBezTo>
                  <a:pt x="24910" y="95697"/>
                  <a:pt x="-16278" y="-88478"/>
                  <a:pt x="61981" y="115703"/>
                </a:cubicBezTo>
                <a:cubicBezTo>
                  <a:pt x="140240" y="319884"/>
                  <a:pt x="436214" y="1155436"/>
                  <a:pt x="485641" y="1305482"/>
                </a:cubicBezTo>
                <a:cubicBezTo>
                  <a:pt x="535068" y="1455528"/>
                  <a:pt x="428565" y="1197802"/>
                  <a:pt x="358543" y="1015981"/>
                </a:cubicBezTo>
                <a:cubicBezTo>
                  <a:pt x="288521" y="834160"/>
                  <a:pt x="101405" y="301643"/>
                  <a:pt x="65511" y="214557"/>
                </a:cubicBezTo>
                <a:cubicBezTo>
                  <a:pt x="29618" y="127471"/>
                  <a:pt x="152597" y="525242"/>
                  <a:pt x="143182" y="493467"/>
                </a:cubicBezTo>
                <a:cubicBezTo>
                  <a:pt x="133767" y="461692"/>
                  <a:pt x="29029" y="96285"/>
                  <a:pt x="9023" y="23910"/>
                </a:cubicBezTo>
                <a:cubicBezTo>
                  <a:pt x="-10983" y="-48465"/>
                  <a:pt x="7258" y="65099"/>
                  <a:pt x="16084" y="8039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6" name="フリーフォーム 1165">
            <a:extLst>
              <a:ext uri="{FF2B5EF4-FFF2-40B4-BE49-F238E27FC236}">
                <a16:creationId xmlns:a16="http://schemas.microsoft.com/office/drawing/2014/main" id="{93AEF0FC-3C0B-DA83-FEF1-314CD5DF71A2}"/>
              </a:ext>
            </a:extLst>
          </p:cNvPr>
          <p:cNvSpPr/>
          <p:nvPr/>
        </p:nvSpPr>
        <p:spPr>
          <a:xfrm>
            <a:off x="3043600" y="6211211"/>
            <a:ext cx="342917" cy="1961177"/>
          </a:xfrm>
          <a:custGeom>
            <a:avLst/>
            <a:gdLst>
              <a:gd name="connsiteX0" fmla="*/ 20876 w 342917"/>
              <a:gd name="connsiteY0" fmla="*/ 133101 h 1961177"/>
              <a:gd name="connsiteX1" fmla="*/ 38528 w 342917"/>
              <a:gd name="connsiteY1" fmla="*/ 203711 h 1961177"/>
              <a:gd name="connsiteX2" fmla="*/ 331560 w 342917"/>
              <a:gd name="connsiteY2" fmla="*/ 1859516 h 1961177"/>
              <a:gd name="connsiteX3" fmla="*/ 264480 w 342917"/>
              <a:gd name="connsiteY3" fmla="*/ 1612381 h 1961177"/>
              <a:gd name="connsiteX4" fmla="*/ 91486 w 342917"/>
              <a:gd name="connsiteY4" fmla="*/ 224894 h 1961177"/>
              <a:gd name="connsiteX5" fmla="*/ 317438 w 342917"/>
              <a:gd name="connsiteY5" fmla="*/ 1908943 h 1961177"/>
              <a:gd name="connsiteX6" fmla="*/ 200931 w 342917"/>
              <a:gd name="connsiteY6" fmla="*/ 1171069 h 1961177"/>
              <a:gd name="connsiteX7" fmla="*/ 20876 w 342917"/>
              <a:gd name="connsiteY7" fmla="*/ 133101 h 196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17" h="1961177">
                <a:moveTo>
                  <a:pt x="20876" y="133101"/>
                </a:moveTo>
                <a:cubicBezTo>
                  <a:pt x="-6191" y="-28125"/>
                  <a:pt x="-13253" y="-84025"/>
                  <a:pt x="38528" y="203711"/>
                </a:cubicBezTo>
                <a:cubicBezTo>
                  <a:pt x="90309" y="491447"/>
                  <a:pt x="293901" y="1624738"/>
                  <a:pt x="331560" y="1859516"/>
                </a:cubicBezTo>
                <a:cubicBezTo>
                  <a:pt x="369219" y="2094294"/>
                  <a:pt x="304492" y="1884818"/>
                  <a:pt x="264480" y="1612381"/>
                </a:cubicBezTo>
                <a:cubicBezTo>
                  <a:pt x="224468" y="1339944"/>
                  <a:pt x="82660" y="175467"/>
                  <a:pt x="91486" y="224894"/>
                </a:cubicBezTo>
                <a:cubicBezTo>
                  <a:pt x="100312" y="274321"/>
                  <a:pt x="299197" y="1751247"/>
                  <a:pt x="317438" y="1908943"/>
                </a:cubicBezTo>
                <a:cubicBezTo>
                  <a:pt x="335679" y="2066639"/>
                  <a:pt x="245651" y="1469396"/>
                  <a:pt x="200931" y="1171069"/>
                </a:cubicBezTo>
                <a:cubicBezTo>
                  <a:pt x="156211" y="872742"/>
                  <a:pt x="47943" y="294327"/>
                  <a:pt x="20876" y="13310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7" name="フリーフォーム 1166">
            <a:extLst>
              <a:ext uri="{FF2B5EF4-FFF2-40B4-BE49-F238E27FC236}">
                <a16:creationId xmlns:a16="http://schemas.microsoft.com/office/drawing/2014/main" id="{B69059DA-6C41-FDE1-A87F-1A8196961621}"/>
              </a:ext>
            </a:extLst>
          </p:cNvPr>
          <p:cNvSpPr/>
          <p:nvPr/>
        </p:nvSpPr>
        <p:spPr>
          <a:xfrm>
            <a:off x="3056568" y="6184352"/>
            <a:ext cx="397310" cy="2079777"/>
          </a:xfrm>
          <a:custGeom>
            <a:avLst/>
            <a:gdLst>
              <a:gd name="connsiteX0" fmla="*/ 11438 w 397310"/>
              <a:gd name="connsiteY0" fmla="*/ 82289 h 2079777"/>
              <a:gd name="connsiteX1" fmla="*/ 371549 w 397310"/>
              <a:gd name="connsiteY1" fmla="*/ 1935802 h 2079777"/>
              <a:gd name="connsiteX2" fmla="*/ 339775 w 397310"/>
              <a:gd name="connsiteY2" fmla="*/ 1791052 h 2079777"/>
              <a:gd name="connsiteX3" fmla="*/ 110292 w 397310"/>
              <a:gd name="connsiteY3" fmla="*/ 470644 h 2079777"/>
              <a:gd name="connsiteX4" fmla="*/ 11438 w 397310"/>
              <a:gd name="connsiteY4" fmla="*/ 82289 h 2079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310" h="2079777">
                <a:moveTo>
                  <a:pt x="11438" y="82289"/>
                </a:moveTo>
                <a:cubicBezTo>
                  <a:pt x="54981" y="326482"/>
                  <a:pt x="316826" y="1651008"/>
                  <a:pt x="371549" y="1935802"/>
                </a:cubicBezTo>
                <a:cubicBezTo>
                  <a:pt x="426272" y="2220596"/>
                  <a:pt x="383318" y="2035245"/>
                  <a:pt x="339775" y="1791052"/>
                </a:cubicBezTo>
                <a:cubicBezTo>
                  <a:pt x="296232" y="1546859"/>
                  <a:pt x="161484" y="753084"/>
                  <a:pt x="110292" y="470644"/>
                </a:cubicBezTo>
                <a:cubicBezTo>
                  <a:pt x="59100" y="188204"/>
                  <a:pt x="-32105" y="-161904"/>
                  <a:pt x="11438" y="8228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8" name="フリーフォーム 1167">
            <a:extLst>
              <a:ext uri="{FF2B5EF4-FFF2-40B4-BE49-F238E27FC236}">
                <a16:creationId xmlns:a16="http://schemas.microsoft.com/office/drawing/2014/main" id="{5D88F38A-7EC2-92ED-F8A7-45EB7EA332C6}"/>
              </a:ext>
            </a:extLst>
          </p:cNvPr>
          <p:cNvSpPr/>
          <p:nvPr/>
        </p:nvSpPr>
        <p:spPr>
          <a:xfrm>
            <a:off x="4425136" y="5161896"/>
            <a:ext cx="168156" cy="720027"/>
          </a:xfrm>
          <a:custGeom>
            <a:avLst/>
            <a:gdLst>
              <a:gd name="connsiteX0" fmla="*/ 76254 w 168156"/>
              <a:gd name="connsiteY0" fmla="*/ 3228 h 720027"/>
              <a:gd name="connsiteX1" fmla="*/ 83315 w 168156"/>
              <a:gd name="connsiteY1" fmla="*/ 349218 h 720027"/>
              <a:gd name="connsiteX2" fmla="*/ 129211 w 168156"/>
              <a:gd name="connsiteY2" fmla="*/ 479846 h 720027"/>
              <a:gd name="connsiteX3" fmla="*/ 160986 w 168156"/>
              <a:gd name="connsiteY3" fmla="*/ 719920 h 720027"/>
              <a:gd name="connsiteX4" fmla="*/ 153925 w 168156"/>
              <a:gd name="connsiteY4" fmla="*/ 508090 h 720027"/>
              <a:gd name="connsiteX5" fmla="*/ 16235 w 168156"/>
              <a:gd name="connsiteY5" fmla="*/ 331565 h 720027"/>
              <a:gd name="connsiteX6" fmla="*/ 5644 w 168156"/>
              <a:gd name="connsiteY6" fmla="*/ 77369 h 720027"/>
              <a:gd name="connsiteX7" fmla="*/ 5644 w 168156"/>
              <a:gd name="connsiteY7" fmla="*/ 169162 h 720027"/>
              <a:gd name="connsiteX8" fmla="*/ 76254 w 168156"/>
              <a:gd name="connsiteY8" fmla="*/ 3228 h 720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156" h="720027">
                <a:moveTo>
                  <a:pt x="76254" y="3228"/>
                </a:moveTo>
                <a:cubicBezTo>
                  <a:pt x="89199" y="33237"/>
                  <a:pt x="74489" y="269782"/>
                  <a:pt x="83315" y="349218"/>
                </a:cubicBezTo>
                <a:cubicBezTo>
                  <a:pt x="92141" y="428654"/>
                  <a:pt x="116266" y="418062"/>
                  <a:pt x="129211" y="479846"/>
                </a:cubicBezTo>
                <a:cubicBezTo>
                  <a:pt x="142156" y="541630"/>
                  <a:pt x="156867" y="715213"/>
                  <a:pt x="160986" y="719920"/>
                </a:cubicBezTo>
                <a:cubicBezTo>
                  <a:pt x="165105" y="724627"/>
                  <a:pt x="178050" y="572816"/>
                  <a:pt x="153925" y="508090"/>
                </a:cubicBezTo>
                <a:cubicBezTo>
                  <a:pt x="129800" y="443364"/>
                  <a:pt x="40949" y="403352"/>
                  <a:pt x="16235" y="331565"/>
                </a:cubicBezTo>
                <a:cubicBezTo>
                  <a:pt x="-8479" y="259778"/>
                  <a:pt x="7409" y="104436"/>
                  <a:pt x="5644" y="77369"/>
                </a:cubicBezTo>
                <a:cubicBezTo>
                  <a:pt x="3879" y="50302"/>
                  <a:pt x="-6124" y="176223"/>
                  <a:pt x="5644" y="169162"/>
                </a:cubicBezTo>
                <a:cubicBezTo>
                  <a:pt x="17412" y="162101"/>
                  <a:pt x="63309" y="-26781"/>
                  <a:pt x="76254" y="32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9" name="フリーフォーム 1168">
            <a:extLst>
              <a:ext uri="{FF2B5EF4-FFF2-40B4-BE49-F238E27FC236}">
                <a16:creationId xmlns:a16="http://schemas.microsoft.com/office/drawing/2014/main" id="{20578966-5FC6-47D5-CE46-76150DBA591C}"/>
              </a:ext>
            </a:extLst>
          </p:cNvPr>
          <p:cNvSpPr/>
          <p:nvPr/>
        </p:nvSpPr>
        <p:spPr>
          <a:xfrm>
            <a:off x="4500062" y="5225921"/>
            <a:ext cx="933436" cy="1640962"/>
          </a:xfrm>
          <a:custGeom>
            <a:avLst/>
            <a:gdLst>
              <a:gd name="connsiteX0" fmla="*/ 15450 w 933436"/>
              <a:gd name="connsiteY0" fmla="*/ 30996 h 1640962"/>
              <a:gd name="connsiteX1" fmla="*/ 527373 w 933436"/>
              <a:gd name="connsiteY1" fmla="*/ 839481 h 1640962"/>
              <a:gd name="connsiteX2" fmla="*/ 527373 w 933436"/>
              <a:gd name="connsiteY2" fmla="*/ 818298 h 1640962"/>
              <a:gd name="connsiteX3" fmla="*/ 806282 w 933436"/>
              <a:gd name="connsiteY3" fmla="*/ 1436136 h 1640962"/>
              <a:gd name="connsiteX4" fmla="*/ 933380 w 933436"/>
              <a:gd name="connsiteY4" fmla="*/ 1640905 h 1640962"/>
              <a:gd name="connsiteX5" fmla="*/ 823935 w 933436"/>
              <a:gd name="connsiteY5" fmla="*/ 1422014 h 1640962"/>
              <a:gd name="connsiteX6" fmla="*/ 248463 w 933436"/>
              <a:gd name="connsiteY6" fmla="*/ 267540 h 1640962"/>
              <a:gd name="connsiteX7" fmla="*/ 474415 w 933436"/>
              <a:gd name="connsiteY7" fmla="*/ 712383 h 1640962"/>
              <a:gd name="connsiteX8" fmla="*/ 322604 w 933436"/>
              <a:gd name="connsiteY8" fmla="*/ 461718 h 1640962"/>
              <a:gd name="connsiteX9" fmla="*/ 149609 w 933436"/>
              <a:gd name="connsiteY9" fmla="*/ 196930 h 1640962"/>
              <a:gd name="connsiteX10" fmla="*/ 15450 w 933436"/>
              <a:gd name="connsiteY10" fmla="*/ 30996 h 164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436" h="1640962">
                <a:moveTo>
                  <a:pt x="15450" y="30996"/>
                </a:moveTo>
                <a:cubicBezTo>
                  <a:pt x="78411" y="138088"/>
                  <a:pt x="442053" y="708264"/>
                  <a:pt x="527373" y="839481"/>
                </a:cubicBezTo>
                <a:cubicBezTo>
                  <a:pt x="612693" y="970698"/>
                  <a:pt x="480888" y="718855"/>
                  <a:pt x="527373" y="818298"/>
                </a:cubicBezTo>
                <a:cubicBezTo>
                  <a:pt x="573858" y="917741"/>
                  <a:pt x="738614" y="1299035"/>
                  <a:pt x="806282" y="1436136"/>
                </a:cubicBezTo>
                <a:cubicBezTo>
                  <a:pt x="873950" y="1573237"/>
                  <a:pt x="930438" y="1643259"/>
                  <a:pt x="933380" y="1640905"/>
                </a:cubicBezTo>
                <a:cubicBezTo>
                  <a:pt x="936322" y="1638551"/>
                  <a:pt x="823935" y="1422014"/>
                  <a:pt x="823935" y="1422014"/>
                </a:cubicBezTo>
                <a:lnTo>
                  <a:pt x="248463" y="267540"/>
                </a:lnTo>
                <a:cubicBezTo>
                  <a:pt x="190210" y="149268"/>
                  <a:pt x="462058" y="680020"/>
                  <a:pt x="474415" y="712383"/>
                </a:cubicBezTo>
                <a:cubicBezTo>
                  <a:pt x="486772" y="744746"/>
                  <a:pt x="376738" y="547627"/>
                  <a:pt x="322604" y="461718"/>
                </a:cubicBezTo>
                <a:cubicBezTo>
                  <a:pt x="268470" y="375809"/>
                  <a:pt x="200213" y="271071"/>
                  <a:pt x="149609" y="196930"/>
                </a:cubicBezTo>
                <a:cubicBezTo>
                  <a:pt x="99005" y="122789"/>
                  <a:pt x="-47511" y="-76096"/>
                  <a:pt x="15450" y="3099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0" name="フリーフォーム 1169">
            <a:extLst>
              <a:ext uri="{FF2B5EF4-FFF2-40B4-BE49-F238E27FC236}">
                <a16:creationId xmlns:a16="http://schemas.microsoft.com/office/drawing/2014/main" id="{19DB16FC-CD0C-04B1-D18B-208A9EF0032E}"/>
              </a:ext>
            </a:extLst>
          </p:cNvPr>
          <p:cNvSpPr/>
          <p:nvPr/>
        </p:nvSpPr>
        <p:spPr>
          <a:xfrm>
            <a:off x="4405222" y="6607110"/>
            <a:ext cx="1141673" cy="1464958"/>
          </a:xfrm>
          <a:custGeom>
            <a:avLst/>
            <a:gdLst>
              <a:gd name="connsiteX0" fmla="*/ 11436 w 1141673"/>
              <a:gd name="connsiteY0" fmla="*/ 16112 h 1464958"/>
              <a:gd name="connsiteX1" fmla="*/ 92637 w 1141673"/>
              <a:gd name="connsiteY1" fmla="*/ 72600 h 1464958"/>
              <a:gd name="connsiteX2" fmla="*/ 576316 w 1141673"/>
              <a:gd name="connsiteY2" fmla="*/ 492729 h 1464958"/>
              <a:gd name="connsiteX3" fmla="*/ 1109422 w 1141673"/>
              <a:gd name="connsiteY3" fmla="*/ 810475 h 1464958"/>
              <a:gd name="connsiteX4" fmla="*/ 1059995 w 1141673"/>
              <a:gd name="connsiteY4" fmla="*/ 810475 h 1464958"/>
              <a:gd name="connsiteX5" fmla="*/ 876409 w 1141673"/>
              <a:gd name="connsiteY5" fmla="*/ 1456556 h 1464958"/>
              <a:gd name="connsiteX6" fmla="*/ 1010568 w 1141673"/>
              <a:gd name="connsiteY6" fmla="*/ 1152933 h 1464958"/>
              <a:gd name="connsiteX7" fmla="*/ 1091770 w 1141673"/>
              <a:gd name="connsiteY7" fmla="*/ 782231 h 1464958"/>
              <a:gd name="connsiteX8" fmla="*/ 579847 w 1141673"/>
              <a:gd name="connsiteY8" fmla="*/ 506851 h 1464958"/>
              <a:gd name="connsiteX9" fmla="*/ 537481 w 1141673"/>
              <a:gd name="connsiteY9" fmla="*/ 464485 h 1464958"/>
              <a:gd name="connsiteX10" fmla="*/ 1116483 w 1141673"/>
              <a:gd name="connsiteY10" fmla="*/ 245594 h 1464958"/>
              <a:gd name="connsiteX11" fmla="*/ 685762 w 1141673"/>
              <a:gd name="connsiteY11" fmla="*/ 386814 h 1464958"/>
              <a:gd name="connsiteX12" fmla="*/ 385669 w 1141673"/>
              <a:gd name="connsiteY12" fmla="*/ 323265 h 1464958"/>
              <a:gd name="connsiteX13" fmla="*/ 11436 w 1141673"/>
              <a:gd name="connsiteY13" fmla="*/ 129088 h 1464958"/>
              <a:gd name="connsiteX14" fmla="*/ 244449 w 1141673"/>
              <a:gd name="connsiteY14" fmla="*/ 249125 h 1464958"/>
              <a:gd name="connsiteX15" fmla="*/ 11436 w 1141673"/>
              <a:gd name="connsiteY15" fmla="*/ 16112 h 1464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1673" h="1464958">
                <a:moveTo>
                  <a:pt x="11436" y="16112"/>
                </a:moveTo>
                <a:cubicBezTo>
                  <a:pt x="-13866" y="-13309"/>
                  <a:pt x="-1510" y="-6836"/>
                  <a:pt x="92637" y="72600"/>
                </a:cubicBezTo>
                <a:cubicBezTo>
                  <a:pt x="186784" y="152036"/>
                  <a:pt x="406852" y="369750"/>
                  <a:pt x="576316" y="492729"/>
                </a:cubicBezTo>
                <a:cubicBezTo>
                  <a:pt x="745780" y="615708"/>
                  <a:pt x="1028809" y="757517"/>
                  <a:pt x="1109422" y="810475"/>
                </a:cubicBezTo>
                <a:cubicBezTo>
                  <a:pt x="1190035" y="863433"/>
                  <a:pt x="1098830" y="702795"/>
                  <a:pt x="1059995" y="810475"/>
                </a:cubicBezTo>
                <a:cubicBezTo>
                  <a:pt x="1021160" y="918155"/>
                  <a:pt x="884647" y="1399480"/>
                  <a:pt x="876409" y="1456556"/>
                </a:cubicBezTo>
                <a:cubicBezTo>
                  <a:pt x="868171" y="1513632"/>
                  <a:pt x="974675" y="1265320"/>
                  <a:pt x="1010568" y="1152933"/>
                </a:cubicBezTo>
                <a:cubicBezTo>
                  <a:pt x="1046461" y="1040546"/>
                  <a:pt x="1163557" y="889911"/>
                  <a:pt x="1091770" y="782231"/>
                </a:cubicBezTo>
                <a:cubicBezTo>
                  <a:pt x="1019983" y="674551"/>
                  <a:pt x="672228" y="559809"/>
                  <a:pt x="579847" y="506851"/>
                </a:cubicBezTo>
                <a:cubicBezTo>
                  <a:pt x="487466" y="453893"/>
                  <a:pt x="448042" y="508028"/>
                  <a:pt x="537481" y="464485"/>
                </a:cubicBezTo>
                <a:cubicBezTo>
                  <a:pt x="626920" y="420942"/>
                  <a:pt x="1091769" y="258539"/>
                  <a:pt x="1116483" y="245594"/>
                </a:cubicBezTo>
                <a:cubicBezTo>
                  <a:pt x="1141197" y="232649"/>
                  <a:pt x="807564" y="373869"/>
                  <a:pt x="685762" y="386814"/>
                </a:cubicBezTo>
                <a:cubicBezTo>
                  <a:pt x="563960" y="399759"/>
                  <a:pt x="498057" y="366219"/>
                  <a:pt x="385669" y="323265"/>
                </a:cubicBezTo>
                <a:cubicBezTo>
                  <a:pt x="273281" y="280311"/>
                  <a:pt x="11436" y="129088"/>
                  <a:pt x="11436" y="129088"/>
                </a:cubicBezTo>
                <a:cubicBezTo>
                  <a:pt x="-12101" y="116731"/>
                  <a:pt x="240919" y="264424"/>
                  <a:pt x="244449" y="249125"/>
                </a:cubicBezTo>
                <a:cubicBezTo>
                  <a:pt x="247980" y="233826"/>
                  <a:pt x="36738" y="45533"/>
                  <a:pt x="11436" y="1611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1" name="フリーフォーム 1170">
            <a:extLst>
              <a:ext uri="{FF2B5EF4-FFF2-40B4-BE49-F238E27FC236}">
                <a16:creationId xmlns:a16="http://schemas.microsoft.com/office/drawing/2014/main" id="{181B045D-0059-EB73-7582-4339EAC97FAA}"/>
              </a:ext>
            </a:extLst>
          </p:cNvPr>
          <p:cNvSpPr/>
          <p:nvPr/>
        </p:nvSpPr>
        <p:spPr>
          <a:xfrm>
            <a:off x="4848285" y="5620799"/>
            <a:ext cx="1706692" cy="1054995"/>
          </a:xfrm>
          <a:custGeom>
            <a:avLst/>
            <a:gdLst>
              <a:gd name="connsiteX0" fmla="*/ 9686 w 1706692"/>
              <a:gd name="connsiteY0" fmla="*/ 6821 h 1054995"/>
              <a:gd name="connsiteX1" fmla="*/ 27338 w 1706692"/>
              <a:gd name="connsiteY1" fmla="*/ 73901 h 1054995"/>
              <a:gd name="connsiteX2" fmla="*/ 232107 w 1706692"/>
              <a:gd name="connsiteY2" fmla="*/ 275139 h 1054995"/>
              <a:gd name="connsiteX3" fmla="*/ 334492 w 1706692"/>
              <a:gd name="connsiteY3" fmla="*/ 391646 h 1054995"/>
              <a:gd name="connsiteX4" fmla="*/ 285065 w 1706692"/>
              <a:gd name="connsiteY4" fmla="*/ 313975 h 1054995"/>
              <a:gd name="connsiteX5" fmla="*/ 938208 w 1706692"/>
              <a:gd name="connsiteY5" fmla="*/ 599945 h 1054995"/>
              <a:gd name="connsiteX6" fmla="*/ 828762 w 1706692"/>
              <a:gd name="connsiteY6" fmla="*/ 589354 h 1054995"/>
              <a:gd name="connsiteX7" fmla="*/ 1601942 w 1706692"/>
              <a:gd name="connsiteY7" fmla="*/ 988301 h 1054995"/>
              <a:gd name="connsiteX8" fmla="*/ 1676083 w 1706692"/>
              <a:gd name="connsiteY8" fmla="*/ 1037728 h 1054995"/>
              <a:gd name="connsiteX9" fmla="*/ 1383051 w 1706692"/>
              <a:gd name="connsiteY9" fmla="*/ 808245 h 1054995"/>
              <a:gd name="connsiteX10" fmla="*/ 433346 w 1706692"/>
              <a:gd name="connsiteY10" fmla="*/ 331627 h 1054995"/>
              <a:gd name="connsiteX11" fmla="*/ 613401 w 1706692"/>
              <a:gd name="connsiteY11" fmla="*/ 451664 h 1054995"/>
              <a:gd name="connsiteX12" fmla="*/ 175619 w 1706692"/>
              <a:gd name="connsiteY12" fmla="*/ 250426 h 1054995"/>
              <a:gd name="connsiteX13" fmla="*/ 13216 w 1706692"/>
              <a:gd name="connsiteY13" fmla="*/ 239834 h 1054995"/>
              <a:gd name="connsiteX14" fmla="*/ 97948 w 1706692"/>
              <a:gd name="connsiteY14" fmla="*/ 222182 h 1054995"/>
              <a:gd name="connsiteX15" fmla="*/ 9686 w 1706692"/>
              <a:gd name="connsiteY15" fmla="*/ 6821 h 105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06692" h="1054995">
                <a:moveTo>
                  <a:pt x="9686" y="6821"/>
                </a:moveTo>
                <a:cubicBezTo>
                  <a:pt x="-2082" y="-17893"/>
                  <a:pt x="-9732" y="29181"/>
                  <a:pt x="27338" y="73901"/>
                </a:cubicBezTo>
                <a:cubicBezTo>
                  <a:pt x="64408" y="118621"/>
                  <a:pt x="180915" y="222182"/>
                  <a:pt x="232107" y="275139"/>
                </a:cubicBezTo>
                <a:cubicBezTo>
                  <a:pt x="283299" y="328096"/>
                  <a:pt x="325666" y="385173"/>
                  <a:pt x="334492" y="391646"/>
                </a:cubicBezTo>
                <a:cubicBezTo>
                  <a:pt x="343318" y="398119"/>
                  <a:pt x="184446" y="279258"/>
                  <a:pt x="285065" y="313975"/>
                </a:cubicBezTo>
                <a:cubicBezTo>
                  <a:pt x="385684" y="348692"/>
                  <a:pt x="847592" y="554049"/>
                  <a:pt x="938208" y="599945"/>
                </a:cubicBezTo>
                <a:cubicBezTo>
                  <a:pt x="1028824" y="645841"/>
                  <a:pt x="718140" y="524628"/>
                  <a:pt x="828762" y="589354"/>
                </a:cubicBezTo>
                <a:cubicBezTo>
                  <a:pt x="939384" y="654080"/>
                  <a:pt x="1460722" y="913572"/>
                  <a:pt x="1601942" y="988301"/>
                </a:cubicBezTo>
                <a:cubicBezTo>
                  <a:pt x="1743162" y="1063030"/>
                  <a:pt x="1712565" y="1067737"/>
                  <a:pt x="1676083" y="1037728"/>
                </a:cubicBezTo>
                <a:cubicBezTo>
                  <a:pt x="1639601" y="1007719"/>
                  <a:pt x="1590174" y="925929"/>
                  <a:pt x="1383051" y="808245"/>
                </a:cubicBezTo>
                <a:cubicBezTo>
                  <a:pt x="1175928" y="690562"/>
                  <a:pt x="561621" y="391057"/>
                  <a:pt x="433346" y="331627"/>
                </a:cubicBezTo>
                <a:cubicBezTo>
                  <a:pt x="305071" y="272197"/>
                  <a:pt x="656356" y="465198"/>
                  <a:pt x="613401" y="451664"/>
                </a:cubicBezTo>
                <a:cubicBezTo>
                  <a:pt x="570447" y="438131"/>
                  <a:pt x="275650" y="285731"/>
                  <a:pt x="175619" y="250426"/>
                </a:cubicBezTo>
                <a:cubicBezTo>
                  <a:pt x="75588" y="215121"/>
                  <a:pt x="26161" y="244541"/>
                  <a:pt x="13216" y="239834"/>
                </a:cubicBezTo>
                <a:cubicBezTo>
                  <a:pt x="271" y="235127"/>
                  <a:pt x="96183" y="258664"/>
                  <a:pt x="97948" y="222182"/>
                </a:cubicBezTo>
                <a:cubicBezTo>
                  <a:pt x="99713" y="185700"/>
                  <a:pt x="21454" y="31535"/>
                  <a:pt x="9686" y="682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2" name="フリーフォーム 1171">
            <a:extLst>
              <a:ext uri="{FF2B5EF4-FFF2-40B4-BE49-F238E27FC236}">
                <a16:creationId xmlns:a16="http://schemas.microsoft.com/office/drawing/2014/main" id="{42DC900C-FA0D-9036-4880-EA497826BB17}"/>
              </a:ext>
            </a:extLst>
          </p:cNvPr>
          <p:cNvSpPr/>
          <p:nvPr/>
        </p:nvSpPr>
        <p:spPr>
          <a:xfrm>
            <a:off x="6144369" y="6588198"/>
            <a:ext cx="303375" cy="1504440"/>
          </a:xfrm>
          <a:custGeom>
            <a:avLst/>
            <a:gdLst>
              <a:gd name="connsiteX0" fmla="*/ 295267 w 303375"/>
              <a:gd name="connsiteY0" fmla="*/ 13841 h 1504440"/>
              <a:gd name="connsiteX1" fmla="*/ 277614 w 303375"/>
              <a:gd name="connsiteY1" fmla="*/ 109164 h 1504440"/>
              <a:gd name="connsiteX2" fmla="*/ 150516 w 303375"/>
              <a:gd name="connsiteY2" fmla="*/ 529294 h 1504440"/>
              <a:gd name="connsiteX3" fmla="*/ 19887 w 303375"/>
              <a:gd name="connsiteY3" fmla="*/ 942363 h 1504440"/>
              <a:gd name="connsiteX4" fmla="*/ 9296 w 303375"/>
              <a:gd name="connsiteY4" fmla="*/ 1493121 h 1504440"/>
              <a:gd name="connsiteX5" fmla="*/ 9296 w 303375"/>
              <a:gd name="connsiteY5" fmla="*/ 1210681 h 1504440"/>
              <a:gd name="connsiteX6" fmla="*/ 129333 w 303375"/>
              <a:gd name="connsiteY6" fmla="*/ 49146 h 1504440"/>
              <a:gd name="connsiteX7" fmla="*/ 69314 w 303375"/>
              <a:gd name="connsiteY7" fmla="*/ 723471 h 1504440"/>
              <a:gd name="connsiteX8" fmla="*/ 132863 w 303375"/>
              <a:gd name="connsiteY8" fmla="*/ 395135 h 1504440"/>
              <a:gd name="connsiteX9" fmla="*/ 132863 w 303375"/>
              <a:gd name="connsiteY9" fmla="*/ 561068 h 1504440"/>
              <a:gd name="connsiteX10" fmla="*/ 210534 w 303375"/>
              <a:gd name="connsiteY10" fmla="*/ 176244 h 1504440"/>
              <a:gd name="connsiteX11" fmla="*/ 178760 w 303375"/>
              <a:gd name="connsiteY11" fmla="*/ 345708 h 1504440"/>
              <a:gd name="connsiteX12" fmla="*/ 295267 w 303375"/>
              <a:gd name="connsiteY12" fmla="*/ 13841 h 150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375" h="1504440">
                <a:moveTo>
                  <a:pt x="295267" y="13841"/>
                </a:moveTo>
                <a:cubicBezTo>
                  <a:pt x="311743" y="-25583"/>
                  <a:pt x="301739" y="23255"/>
                  <a:pt x="277614" y="109164"/>
                </a:cubicBezTo>
                <a:cubicBezTo>
                  <a:pt x="253489" y="195073"/>
                  <a:pt x="193470" y="390428"/>
                  <a:pt x="150516" y="529294"/>
                </a:cubicBezTo>
                <a:cubicBezTo>
                  <a:pt x="107562" y="668160"/>
                  <a:pt x="43424" y="781725"/>
                  <a:pt x="19887" y="942363"/>
                </a:cubicBezTo>
                <a:cubicBezTo>
                  <a:pt x="-3650" y="1103001"/>
                  <a:pt x="11061" y="1448401"/>
                  <a:pt x="9296" y="1493121"/>
                </a:cubicBezTo>
                <a:cubicBezTo>
                  <a:pt x="7531" y="1537841"/>
                  <a:pt x="-10710" y="1451343"/>
                  <a:pt x="9296" y="1210681"/>
                </a:cubicBezTo>
                <a:cubicBezTo>
                  <a:pt x="29302" y="970019"/>
                  <a:pt x="119330" y="130348"/>
                  <a:pt x="129333" y="49146"/>
                </a:cubicBezTo>
                <a:cubicBezTo>
                  <a:pt x="139336" y="-32056"/>
                  <a:pt x="68726" y="665806"/>
                  <a:pt x="69314" y="723471"/>
                </a:cubicBezTo>
                <a:cubicBezTo>
                  <a:pt x="69902" y="781136"/>
                  <a:pt x="122272" y="422202"/>
                  <a:pt x="132863" y="395135"/>
                </a:cubicBezTo>
                <a:cubicBezTo>
                  <a:pt x="143454" y="368068"/>
                  <a:pt x="119918" y="597550"/>
                  <a:pt x="132863" y="561068"/>
                </a:cubicBezTo>
                <a:cubicBezTo>
                  <a:pt x="145808" y="524586"/>
                  <a:pt x="202884" y="212137"/>
                  <a:pt x="210534" y="176244"/>
                </a:cubicBezTo>
                <a:cubicBezTo>
                  <a:pt x="218183" y="140351"/>
                  <a:pt x="162284" y="370422"/>
                  <a:pt x="178760" y="345708"/>
                </a:cubicBezTo>
                <a:cubicBezTo>
                  <a:pt x="195236" y="320995"/>
                  <a:pt x="278791" y="53265"/>
                  <a:pt x="295267" y="1384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3" name="フリーフォーム 1172">
            <a:extLst>
              <a:ext uri="{FF2B5EF4-FFF2-40B4-BE49-F238E27FC236}">
                <a16:creationId xmlns:a16="http://schemas.microsoft.com/office/drawing/2014/main" id="{C432C1DE-BF20-EF6C-C7B9-27C65CF2D72A}"/>
              </a:ext>
            </a:extLst>
          </p:cNvPr>
          <p:cNvSpPr/>
          <p:nvPr/>
        </p:nvSpPr>
        <p:spPr>
          <a:xfrm>
            <a:off x="6398415" y="6462644"/>
            <a:ext cx="369694" cy="1696367"/>
          </a:xfrm>
          <a:custGeom>
            <a:avLst/>
            <a:gdLst>
              <a:gd name="connsiteX0" fmla="*/ 9446 w 369694"/>
              <a:gd name="connsiteY0" fmla="*/ 100559 h 1696367"/>
              <a:gd name="connsiteX1" fmla="*/ 41221 w 369694"/>
              <a:gd name="connsiteY1" fmla="*/ 164108 h 1696367"/>
              <a:gd name="connsiteX2" fmla="*/ 260112 w 369694"/>
              <a:gd name="connsiteY2" fmla="*/ 863148 h 1696367"/>
              <a:gd name="connsiteX3" fmla="*/ 200093 w 369694"/>
              <a:gd name="connsiteY3" fmla="*/ 796068 h 1696367"/>
              <a:gd name="connsiteX4" fmla="*/ 327191 w 369694"/>
              <a:gd name="connsiteY4" fmla="*/ 1360948 h 1696367"/>
              <a:gd name="connsiteX5" fmla="*/ 358966 w 369694"/>
              <a:gd name="connsiteY5" fmla="*/ 1696346 h 1696367"/>
              <a:gd name="connsiteX6" fmla="*/ 362496 w 369694"/>
              <a:gd name="connsiteY6" fmla="*/ 1346826 h 1696367"/>
              <a:gd name="connsiteX7" fmla="*/ 267173 w 369694"/>
              <a:gd name="connsiteY7" fmla="*/ 506567 h 1696367"/>
              <a:gd name="connsiteX8" fmla="*/ 260112 w 369694"/>
              <a:gd name="connsiteY8" fmla="*/ 728988 h 1696367"/>
              <a:gd name="connsiteX9" fmla="*/ 23568 w 369694"/>
              <a:gd name="connsiteY9" fmla="*/ 40541 h 1696367"/>
              <a:gd name="connsiteX10" fmla="*/ 9446 w 369694"/>
              <a:gd name="connsiteY10" fmla="*/ 100559 h 1696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9694" h="1696367">
                <a:moveTo>
                  <a:pt x="9446" y="100559"/>
                </a:moveTo>
                <a:cubicBezTo>
                  <a:pt x="12388" y="121154"/>
                  <a:pt x="-557" y="37010"/>
                  <a:pt x="41221" y="164108"/>
                </a:cubicBezTo>
                <a:cubicBezTo>
                  <a:pt x="82999" y="291206"/>
                  <a:pt x="233633" y="757821"/>
                  <a:pt x="260112" y="863148"/>
                </a:cubicBezTo>
                <a:cubicBezTo>
                  <a:pt x="286591" y="968475"/>
                  <a:pt x="188913" y="713101"/>
                  <a:pt x="200093" y="796068"/>
                </a:cubicBezTo>
                <a:cubicBezTo>
                  <a:pt x="211273" y="879035"/>
                  <a:pt x="300712" y="1210902"/>
                  <a:pt x="327191" y="1360948"/>
                </a:cubicBezTo>
                <a:cubicBezTo>
                  <a:pt x="353670" y="1510994"/>
                  <a:pt x="353082" y="1698700"/>
                  <a:pt x="358966" y="1696346"/>
                </a:cubicBezTo>
                <a:cubicBezTo>
                  <a:pt x="364850" y="1693992"/>
                  <a:pt x="377795" y="1545122"/>
                  <a:pt x="362496" y="1346826"/>
                </a:cubicBezTo>
                <a:cubicBezTo>
                  <a:pt x="347197" y="1148530"/>
                  <a:pt x="284237" y="609540"/>
                  <a:pt x="267173" y="506567"/>
                </a:cubicBezTo>
                <a:cubicBezTo>
                  <a:pt x="250109" y="403594"/>
                  <a:pt x="300713" y="806659"/>
                  <a:pt x="260112" y="728988"/>
                </a:cubicBezTo>
                <a:cubicBezTo>
                  <a:pt x="219511" y="651317"/>
                  <a:pt x="64169" y="151752"/>
                  <a:pt x="23568" y="40541"/>
                </a:cubicBezTo>
                <a:cubicBezTo>
                  <a:pt x="-17033" y="-70670"/>
                  <a:pt x="6504" y="79964"/>
                  <a:pt x="9446" y="1005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フリーフォーム 1173">
            <a:extLst>
              <a:ext uri="{FF2B5EF4-FFF2-40B4-BE49-F238E27FC236}">
                <a16:creationId xmlns:a16="http://schemas.microsoft.com/office/drawing/2014/main" id="{B2C3C6EF-14D8-C802-437B-614C49D4BF93}"/>
              </a:ext>
            </a:extLst>
          </p:cNvPr>
          <p:cNvSpPr/>
          <p:nvPr/>
        </p:nvSpPr>
        <p:spPr>
          <a:xfrm>
            <a:off x="6106991" y="6843332"/>
            <a:ext cx="618422" cy="1369751"/>
          </a:xfrm>
          <a:custGeom>
            <a:avLst/>
            <a:gdLst>
              <a:gd name="connsiteX0" fmla="*/ 375011 w 618422"/>
              <a:gd name="connsiteY0" fmla="*/ 5842 h 1369751"/>
              <a:gd name="connsiteX1" fmla="*/ 152589 w 618422"/>
              <a:gd name="connsiteY1" fmla="*/ 937894 h 1369751"/>
              <a:gd name="connsiteX2" fmla="*/ 777 w 618422"/>
              <a:gd name="connsiteY2" fmla="*/ 1365085 h 1369751"/>
              <a:gd name="connsiteX3" fmla="*/ 216138 w 618422"/>
              <a:gd name="connsiteY3" fmla="*/ 1149724 h 1369751"/>
              <a:gd name="connsiteX4" fmla="*/ 449151 w 618422"/>
              <a:gd name="connsiteY4" fmla="*/ 906120 h 1369751"/>
              <a:gd name="connsiteX5" fmla="*/ 615085 w 618422"/>
              <a:gd name="connsiteY5" fmla="*/ 493051 h 1369751"/>
              <a:gd name="connsiteX6" fmla="*/ 297340 w 618422"/>
              <a:gd name="connsiteY6" fmla="*/ 1036748 h 1369751"/>
              <a:gd name="connsiteX7" fmla="*/ 134936 w 618422"/>
              <a:gd name="connsiteY7" fmla="*/ 1160316 h 1369751"/>
              <a:gd name="connsiteX8" fmla="*/ 307931 w 618422"/>
              <a:gd name="connsiteY8" fmla="*/ 796674 h 1369751"/>
              <a:gd name="connsiteX9" fmla="*/ 339706 w 618422"/>
              <a:gd name="connsiteY9" fmla="*/ 358892 h 1369751"/>
              <a:gd name="connsiteX10" fmla="*/ 230260 w 618422"/>
              <a:gd name="connsiteY10" fmla="*/ 535417 h 1369751"/>
              <a:gd name="connsiteX11" fmla="*/ 375011 w 618422"/>
              <a:gd name="connsiteY11" fmla="*/ 5842 h 1369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8422" h="1369751">
                <a:moveTo>
                  <a:pt x="375011" y="5842"/>
                </a:moveTo>
                <a:cubicBezTo>
                  <a:pt x="362066" y="72921"/>
                  <a:pt x="214961" y="711354"/>
                  <a:pt x="152589" y="937894"/>
                </a:cubicBezTo>
                <a:cubicBezTo>
                  <a:pt x="90217" y="1164435"/>
                  <a:pt x="-9815" y="1329780"/>
                  <a:pt x="777" y="1365085"/>
                </a:cubicBezTo>
                <a:cubicBezTo>
                  <a:pt x="11368" y="1400390"/>
                  <a:pt x="141409" y="1226218"/>
                  <a:pt x="216138" y="1149724"/>
                </a:cubicBezTo>
                <a:cubicBezTo>
                  <a:pt x="290867" y="1073230"/>
                  <a:pt x="382660" y="1015566"/>
                  <a:pt x="449151" y="906120"/>
                </a:cubicBezTo>
                <a:cubicBezTo>
                  <a:pt x="515642" y="796675"/>
                  <a:pt x="640387" y="471280"/>
                  <a:pt x="615085" y="493051"/>
                </a:cubicBezTo>
                <a:cubicBezTo>
                  <a:pt x="589783" y="514822"/>
                  <a:pt x="377365" y="925537"/>
                  <a:pt x="297340" y="1036748"/>
                </a:cubicBezTo>
                <a:cubicBezTo>
                  <a:pt x="217315" y="1147959"/>
                  <a:pt x="133171" y="1200328"/>
                  <a:pt x="134936" y="1160316"/>
                </a:cubicBezTo>
                <a:cubicBezTo>
                  <a:pt x="136701" y="1120304"/>
                  <a:pt x="273803" y="930245"/>
                  <a:pt x="307931" y="796674"/>
                </a:cubicBezTo>
                <a:cubicBezTo>
                  <a:pt x="342059" y="663103"/>
                  <a:pt x="352651" y="402435"/>
                  <a:pt x="339706" y="358892"/>
                </a:cubicBezTo>
                <a:cubicBezTo>
                  <a:pt x="326761" y="315349"/>
                  <a:pt x="226141" y="600731"/>
                  <a:pt x="230260" y="535417"/>
                </a:cubicBezTo>
                <a:cubicBezTo>
                  <a:pt x="234379" y="470103"/>
                  <a:pt x="387956" y="-61237"/>
                  <a:pt x="375011" y="584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5" name="フリーフォーム 1174">
            <a:extLst>
              <a:ext uri="{FF2B5EF4-FFF2-40B4-BE49-F238E27FC236}">
                <a16:creationId xmlns:a16="http://schemas.microsoft.com/office/drawing/2014/main" id="{1CD1086C-A720-7BC1-83B8-5D311417A10D}"/>
              </a:ext>
            </a:extLst>
          </p:cNvPr>
          <p:cNvSpPr/>
          <p:nvPr/>
        </p:nvSpPr>
        <p:spPr>
          <a:xfrm>
            <a:off x="4254052" y="5394280"/>
            <a:ext cx="388816" cy="1882261"/>
          </a:xfrm>
          <a:custGeom>
            <a:avLst/>
            <a:gdLst>
              <a:gd name="connsiteX0" fmla="*/ 293234 w 388816"/>
              <a:gd name="connsiteY0" fmla="*/ 7388 h 1882261"/>
              <a:gd name="connsiteX1" fmla="*/ 166136 w 388816"/>
              <a:gd name="connsiteY1" fmla="*/ 1405467 h 1882261"/>
              <a:gd name="connsiteX2" fmla="*/ 203 w 388816"/>
              <a:gd name="connsiteY2" fmla="*/ 1882084 h 1882261"/>
              <a:gd name="connsiteX3" fmla="*/ 201441 w 388816"/>
              <a:gd name="connsiteY3" fmla="*/ 1366631 h 1882261"/>
              <a:gd name="connsiteX4" fmla="*/ 388558 w 388816"/>
              <a:gd name="connsiteY4" fmla="*/ 1500790 h 1882261"/>
              <a:gd name="connsiteX5" fmla="*/ 243807 w 388816"/>
              <a:gd name="connsiteY5" fmla="*/ 1324265 h 1882261"/>
              <a:gd name="connsiteX6" fmla="*/ 317948 w 388816"/>
              <a:gd name="connsiteY6" fmla="*/ 1034764 h 1882261"/>
              <a:gd name="connsiteX7" fmla="*/ 388558 w 388816"/>
              <a:gd name="connsiteY7" fmla="*/ 176852 h 1882261"/>
              <a:gd name="connsiteX8" fmla="*/ 328540 w 388816"/>
              <a:gd name="connsiteY8" fmla="*/ 822934 h 1882261"/>
              <a:gd name="connsiteX9" fmla="*/ 293234 w 388816"/>
              <a:gd name="connsiteY9" fmla="*/ 7388 h 1882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816" h="1882261">
                <a:moveTo>
                  <a:pt x="293234" y="7388"/>
                </a:moveTo>
                <a:cubicBezTo>
                  <a:pt x="266167" y="104477"/>
                  <a:pt x="214974" y="1093018"/>
                  <a:pt x="166136" y="1405467"/>
                </a:cubicBezTo>
                <a:cubicBezTo>
                  <a:pt x="117298" y="1717916"/>
                  <a:pt x="-5681" y="1888557"/>
                  <a:pt x="203" y="1882084"/>
                </a:cubicBezTo>
                <a:cubicBezTo>
                  <a:pt x="6087" y="1875611"/>
                  <a:pt x="136715" y="1430180"/>
                  <a:pt x="201441" y="1366631"/>
                </a:cubicBezTo>
                <a:cubicBezTo>
                  <a:pt x="266167" y="1303082"/>
                  <a:pt x="381497" y="1507851"/>
                  <a:pt x="388558" y="1500790"/>
                </a:cubicBezTo>
                <a:cubicBezTo>
                  <a:pt x="395619" y="1493729"/>
                  <a:pt x="255575" y="1401936"/>
                  <a:pt x="243807" y="1324265"/>
                </a:cubicBezTo>
                <a:cubicBezTo>
                  <a:pt x="232039" y="1246594"/>
                  <a:pt x="293823" y="1226000"/>
                  <a:pt x="317948" y="1034764"/>
                </a:cubicBezTo>
                <a:cubicBezTo>
                  <a:pt x="342073" y="843529"/>
                  <a:pt x="386793" y="212157"/>
                  <a:pt x="388558" y="176852"/>
                </a:cubicBezTo>
                <a:cubicBezTo>
                  <a:pt x="390323" y="141547"/>
                  <a:pt x="346192" y="844117"/>
                  <a:pt x="328540" y="822934"/>
                </a:cubicBezTo>
                <a:cubicBezTo>
                  <a:pt x="310888" y="801751"/>
                  <a:pt x="320301" y="-89701"/>
                  <a:pt x="293234" y="738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6" name="フリーフォーム 1175">
            <a:extLst>
              <a:ext uri="{FF2B5EF4-FFF2-40B4-BE49-F238E27FC236}">
                <a16:creationId xmlns:a16="http://schemas.microsoft.com/office/drawing/2014/main" id="{FE695409-5D3A-11AB-74CD-C18433839825}"/>
              </a:ext>
            </a:extLst>
          </p:cNvPr>
          <p:cNvSpPr/>
          <p:nvPr/>
        </p:nvSpPr>
        <p:spPr>
          <a:xfrm>
            <a:off x="4190549" y="6845617"/>
            <a:ext cx="222660" cy="1464503"/>
          </a:xfrm>
          <a:custGeom>
            <a:avLst/>
            <a:gdLst>
              <a:gd name="connsiteX0" fmla="*/ 222578 w 222660"/>
              <a:gd name="connsiteY0" fmla="*/ 10618 h 1464503"/>
              <a:gd name="connsiteX1" fmla="*/ 77828 w 222660"/>
              <a:gd name="connsiteY1" fmla="*/ 921487 h 1464503"/>
              <a:gd name="connsiteX2" fmla="*/ 157 w 222660"/>
              <a:gd name="connsiteY2" fmla="*/ 1461654 h 1464503"/>
              <a:gd name="connsiteX3" fmla="*/ 60175 w 222660"/>
              <a:gd name="connsiteY3" fmla="*/ 1090951 h 1464503"/>
              <a:gd name="connsiteX4" fmla="*/ 144907 w 222660"/>
              <a:gd name="connsiteY4" fmla="*/ 183612 h 1464503"/>
              <a:gd name="connsiteX5" fmla="*/ 99011 w 222660"/>
              <a:gd name="connsiteY5" fmla="*/ 409564 h 1464503"/>
              <a:gd name="connsiteX6" fmla="*/ 222578 w 222660"/>
              <a:gd name="connsiteY6" fmla="*/ 10618 h 146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660" h="1464503">
                <a:moveTo>
                  <a:pt x="222578" y="10618"/>
                </a:moveTo>
                <a:cubicBezTo>
                  <a:pt x="219048" y="95938"/>
                  <a:pt x="114898" y="679648"/>
                  <a:pt x="77828" y="921487"/>
                </a:cubicBezTo>
                <a:cubicBezTo>
                  <a:pt x="40758" y="1163326"/>
                  <a:pt x="3099" y="1433410"/>
                  <a:pt x="157" y="1461654"/>
                </a:cubicBezTo>
                <a:cubicBezTo>
                  <a:pt x="-2785" y="1489898"/>
                  <a:pt x="36050" y="1303958"/>
                  <a:pt x="60175" y="1090951"/>
                </a:cubicBezTo>
                <a:cubicBezTo>
                  <a:pt x="84300" y="877944"/>
                  <a:pt x="138434" y="297176"/>
                  <a:pt x="144907" y="183612"/>
                </a:cubicBezTo>
                <a:cubicBezTo>
                  <a:pt x="151380" y="70048"/>
                  <a:pt x="82535" y="437808"/>
                  <a:pt x="99011" y="409564"/>
                </a:cubicBezTo>
                <a:cubicBezTo>
                  <a:pt x="115487" y="381320"/>
                  <a:pt x="226108" y="-74702"/>
                  <a:pt x="222578" y="106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7" name="フリーフォーム 1176">
            <a:extLst>
              <a:ext uri="{FF2B5EF4-FFF2-40B4-BE49-F238E27FC236}">
                <a16:creationId xmlns:a16="http://schemas.microsoft.com/office/drawing/2014/main" id="{6E92A120-88B8-0346-C4CE-7EB28EBE983B}"/>
              </a:ext>
            </a:extLst>
          </p:cNvPr>
          <p:cNvSpPr/>
          <p:nvPr/>
        </p:nvSpPr>
        <p:spPr>
          <a:xfrm>
            <a:off x="2993537" y="6118265"/>
            <a:ext cx="1706901" cy="379225"/>
          </a:xfrm>
          <a:custGeom>
            <a:avLst/>
            <a:gdLst>
              <a:gd name="connsiteX0" fmla="*/ 329 w 1706901"/>
              <a:gd name="connsiteY0" fmla="*/ 95 h 379225"/>
              <a:gd name="connsiteX1" fmla="*/ 586392 w 1706901"/>
              <a:gd name="connsiteY1" fmla="*/ 247230 h 379225"/>
              <a:gd name="connsiteX2" fmla="*/ 1073601 w 1706901"/>
              <a:gd name="connsiteY2" fmla="*/ 208394 h 379225"/>
              <a:gd name="connsiteX3" fmla="*/ 893546 w 1706901"/>
              <a:gd name="connsiteY3" fmla="*/ 250760 h 379225"/>
              <a:gd name="connsiteX4" fmla="*/ 1702031 w 1706901"/>
              <a:gd name="connsiteY4" fmla="*/ 91888 h 379225"/>
              <a:gd name="connsiteX5" fmla="*/ 1204230 w 1706901"/>
              <a:gd name="connsiteY5" fmla="*/ 257821 h 379225"/>
              <a:gd name="connsiteX6" fmla="*/ 649941 w 1706901"/>
              <a:gd name="connsiteY6" fmla="*/ 377859 h 379225"/>
              <a:gd name="connsiteX7" fmla="*/ 851180 w 1706901"/>
              <a:gd name="connsiteY7" fmla="*/ 314310 h 379225"/>
              <a:gd name="connsiteX8" fmla="*/ 378092 w 1706901"/>
              <a:gd name="connsiteY8" fmla="*/ 187211 h 379225"/>
              <a:gd name="connsiteX9" fmla="*/ 448702 w 1706901"/>
              <a:gd name="connsiteY9" fmla="*/ 254291 h 379225"/>
              <a:gd name="connsiteX10" fmla="*/ 501660 w 1706901"/>
              <a:gd name="connsiteY10" fmla="*/ 279004 h 379225"/>
              <a:gd name="connsiteX11" fmla="*/ 329 w 1706901"/>
              <a:gd name="connsiteY11" fmla="*/ 95 h 37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06901" h="379225">
                <a:moveTo>
                  <a:pt x="329" y="95"/>
                </a:moveTo>
                <a:cubicBezTo>
                  <a:pt x="14451" y="-5201"/>
                  <a:pt x="407513" y="212514"/>
                  <a:pt x="586392" y="247230"/>
                </a:cubicBezTo>
                <a:cubicBezTo>
                  <a:pt x="765271" y="281946"/>
                  <a:pt x="1022409" y="207806"/>
                  <a:pt x="1073601" y="208394"/>
                </a:cubicBezTo>
                <a:cubicBezTo>
                  <a:pt x="1124793" y="208982"/>
                  <a:pt x="788808" y="270178"/>
                  <a:pt x="893546" y="250760"/>
                </a:cubicBezTo>
                <a:cubicBezTo>
                  <a:pt x="998284" y="231342"/>
                  <a:pt x="1650250" y="90711"/>
                  <a:pt x="1702031" y="91888"/>
                </a:cubicBezTo>
                <a:cubicBezTo>
                  <a:pt x="1753812" y="93065"/>
                  <a:pt x="1379578" y="210159"/>
                  <a:pt x="1204230" y="257821"/>
                </a:cubicBezTo>
                <a:cubicBezTo>
                  <a:pt x="1028882" y="305483"/>
                  <a:pt x="708783" y="368444"/>
                  <a:pt x="649941" y="377859"/>
                </a:cubicBezTo>
                <a:cubicBezTo>
                  <a:pt x="591099" y="387274"/>
                  <a:pt x="896488" y="346085"/>
                  <a:pt x="851180" y="314310"/>
                </a:cubicBezTo>
                <a:cubicBezTo>
                  <a:pt x="805872" y="282535"/>
                  <a:pt x="445172" y="197214"/>
                  <a:pt x="378092" y="187211"/>
                </a:cubicBezTo>
                <a:cubicBezTo>
                  <a:pt x="311012" y="177208"/>
                  <a:pt x="428107" y="238992"/>
                  <a:pt x="448702" y="254291"/>
                </a:cubicBezTo>
                <a:cubicBezTo>
                  <a:pt x="469297" y="269590"/>
                  <a:pt x="572858" y="319605"/>
                  <a:pt x="501660" y="279004"/>
                </a:cubicBezTo>
                <a:cubicBezTo>
                  <a:pt x="430462" y="238403"/>
                  <a:pt x="-13793" y="5391"/>
                  <a:pt x="329" y="9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フリーフォーム 1177">
            <a:extLst>
              <a:ext uri="{FF2B5EF4-FFF2-40B4-BE49-F238E27FC236}">
                <a16:creationId xmlns:a16="http://schemas.microsoft.com/office/drawing/2014/main" id="{00D18BCB-74F5-79F2-F76F-13DE5829B34A}"/>
              </a:ext>
            </a:extLst>
          </p:cNvPr>
          <p:cNvSpPr/>
          <p:nvPr/>
        </p:nvSpPr>
        <p:spPr>
          <a:xfrm>
            <a:off x="3752417" y="5557112"/>
            <a:ext cx="629078" cy="452166"/>
          </a:xfrm>
          <a:custGeom>
            <a:avLst/>
            <a:gdLst>
              <a:gd name="connsiteX0" fmla="*/ 628936 w 629078"/>
              <a:gd name="connsiteY0" fmla="*/ 3429 h 452166"/>
              <a:gd name="connsiteX1" fmla="*/ 35812 w 629078"/>
              <a:gd name="connsiteY1" fmla="*/ 254094 h 452166"/>
              <a:gd name="connsiteX2" fmla="*/ 194684 w 629078"/>
              <a:gd name="connsiteY2" fmla="*/ 169362 h 452166"/>
              <a:gd name="connsiteX3" fmla="*/ 71117 w 629078"/>
              <a:gd name="connsiteY3" fmla="*/ 190545 h 452166"/>
              <a:gd name="connsiteX4" fmla="*/ 507 w 629078"/>
              <a:gd name="connsiteY4" fmla="*/ 77569 h 452166"/>
              <a:gd name="connsiteX5" fmla="*/ 49934 w 629078"/>
              <a:gd name="connsiteY5" fmla="*/ 451802 h 452166"/>
              <a:gd name="connsiteX6" fmla="*/ 229989 w 629078"/>
              <a:gd name="connsiteY6" fmla="*/ 144649 h 452166"/>
              <a:gd name="connsiteX7" fmla="*/ 480655 w 629078"/>
              <a:gd name="connsiteY7" fmla="*/ 35203 h 452166"/>
              <a:gd name="connsiteX8" fmla="*/ 95830 w 629078"/>
              <a:gd name="connsiteY8" fmla="*/ 102283 h 452166"/>
              <a:gd name="connsiteX9" fmla="*/ 628936 w 629078"/>
              <a:gd name="connsiteY9" fmla="*/ 3429 h 452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078" h="452166">
                <a:moveTo>
                  <a:pt x="628936" y="3429"/>
                </a:moveTo>
                <a:cubicBezTo>
                  <a:pt x="618933" y="28731"/>
                  <a:pt x="108187" y="226439"/>
                  <a:pt x="35812" y="254094"/>
                </a:cubicBezTo>
                <a:cubicBezTo>
                  <a:pt x="-36563" y="281749"/>
                  <a:pt x="188800" y="179954"/>
                  <a:pt x="194684" y="169362"/>
                </a:cubicBezTo>
                <a:cubicBezTo>
                  <a:pt x="200568" y="158771"/>
                  <a:pt x="103480" y="205844"/>
                  <a:pt x="71117" y="190545"/>
                </a:cubicBezTo>
                <a:cubicBezTo>
                  <a:pt x="38754" y="175246"/>
                  <a:pt x="4037" y="34026"/>
                  <a:pt x="507" y="77569"/>
                </a:cubicBezTo>
                <a:cubicBezTo>
                  <a:pt x="-3024" y="121112"/>
                  <a:pt x="11687" y="440622"/>
                  <a:pt x="49934" y="451802"/>
                </a:cubicBezTo>
                <a:cubicBezTo>
                  <a:pt x="88181" y="462982"/>
                  <a:pt x="158202" y="214082"/>
                  <a:pt x="229989" y="144649"/>
                </a:cubicBezTo>
                <a:cubicBezTo>
                  <a:pt x="301776" y="75216"/>
                  <a:pt x="503015" y="42264"/>
                  <a:pt x="480655" y="35203"/>
                </a:cubicBezTo>
                <a:cubicBezTo>
                  <a:pt x="458295" y="28142"/>
                  <a:pt x="72293" y="103460"/>
                  <a:pt x="95830" y="102283"/>
                </a:cubicBezTo>
                <a:cubicBezTo>
                  <a:pt x="119367" y="101106"/>
                  <a:pt x="638939" y="-21873"/>
                  <a:pt x="628936" y="342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9" name="フリーフォーム 1178">
            <a:extLst>
              <a:ext uri="{FF2B5EF4-FFF2-40B4-BE49-F238E27FC236}">
                <a16:creationId xmlns:a16="http://schemas.microsoft.com/office/drawing/2014/main" id="{F8D8155E-F7FD-40AF-80C9-384ED5318B47}"/>
              </a:ext>
            </a:extLst>
          </p:cNvPr>
          <p:cNvSpPr/>
          <p:nvPr/>
        </p:nvSpPr>
        <p:spPr>
          <a:xfrm>
            <a:off x="3121607" y="5270824"/>
            <a:ext cx="501976" cy="765636"/>
          </a:xfrm>
          <a:custGeom>
            <a:avLst/>
            <a:gdLst>
              <a:gd name="connsiteX0" fmla="*/ 24070 w 501976"/>
              <a:gd name="connsiteY0" fmla="*/ 3746 h 765636"/>
              <a:gd name="connsiteX1" fmla="*/ 34662 w 501976"/>
              <a:gd name="connsiteY1" fmla="*/ 289717 h 765636"/>
              <a:gd name="connsiteX2" fmla="*/ 161760 w 501976"/>
              <a:gd name="connsiteY2" fmla="*/ 649828 h 765636"/>
              <a:gd name="connsiteX3" fmla="*/ 101741 w 501976"/>
              <a:gd name="connsiteY3" fmla="*/ 459181 h 765636"/>
              <a:gd name="connsiteX4" fmla="*/ 497157 w 501976"/>
              <a:gd name="connsiteY4" fmla="*/ 762804 h 765636"/>
              <a:gd name="connsiteX5" fmla="*/ 306510 w 501976"/>
              <a:gd name="connsiteY5" fmla="*/ 607462 h 765636"/>
              <a:gd name="connsiteX6" fmla="*/ 84089 w 501976"/>
              <a:gd name="connsiteY6" fmla="*/ 547443 h 765636"/>
              <a:gd name="connsiteX7" fmla="*/ 24070 w 501976"/>
              <a:gd name="connsiteY7" fmla="*/ 568626 h 765636"/>
              <a:gd name="connsiteX8" fmla="*/ 31131 w 501976"/>
              <a:gd name="connsiteY8" fmla="*/ 526260 h 765636"/>
              <a:gd name="connsiteX9" fmla="*/ 48784 w 501976"/>
              <a:gd name="connsiteY9" fmla="*/ 204984 h 765636"/>
              <a:gd name="connsiteX10" fmla="*/ 112333 w 501976"/>
              <a:gd name="connsiteY10" fmla="*/ 388571 h 765636"/>
              <a:gd name="connsiteX11" fmla="*/ 2887 w 501976"/>
              <a:gd name="connsiteY11" fmla="*/ 144966 h 765636"/>
              <a:gd name="connsiteX12" fmla="*/ 24070 w 501976"/>
              <a:gd name="connsiteY12" fmla="*/ 3746 h 76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976" h="765636">
                <a:moveTo>
                  <a:pt x="24070" y="3746"/>
                </a:moveTo>
                <a:cubicBezTo>
                  <a:pt x="29366" y="27871"/>
                  <a:pt x="11714" y="182037"/>
                  <a:pt x="34662" y="289717"/>
                </a:cubicBezTo>
                <a:cubicBezTo>
                  <a:pt x="57610" y="397397"/>
                  <a:pt x="150580" y="621584"/>
                  <a:pt x="161760" y="649828"/>
                </a:cubicBezTo>
                <a:cubicBezTo>
                  <a:pt x="172940" y="678072"/>
                  <a:pt x="45842" y="440352"/>
                  <a:pt x="101741" y="459181"/>
                </a:cubicBezTo>
                <a:cubicBezTo>
                  <a:pt x="157640" y="478010"/>
                  <a:pt x="463029" y="738090"/>
                  <a:pt x="497157" y="762804"/>
                </a:cubicBezTo>
                <a:cubicBezTo>
                  <a:pt x="531285" y="787518"/>
                  <a:pt x="375355" y="643355"/>
                  <a:pt x="306510" y="607462"/>
                </a:cubicBezTo>
                <a:cubicBezTo>
                  <a:pt x="237665" y="571569"/>
                  <a:pt x="131162" y="553916"/>
                  <a:pt x="84089" y="547443"/>
                </a:cubicBezTo>
                <a:cubicBezTo>
                  <a:pt x="37016" y="540970"/>
                  <a:pt x="32896" y="572157"/>
                  <a:pt x="24070" y="568626"/>
                </a:cubicBezTo>
                <a:cubicBezTo>
                  <a:pt x="15244" y="565095"/>
                  <a:pt x="27012" y="586867"/>
                  <a:pt x="31131" y="526260"/>
                </a:cubicBezTo>
                <a:cubicBezTo>
                  <a:pt x="35250" y="465653"/>
                  <a:pt x="35250" y="227932"/>
                  <a:pt x="48784" y="204984"/>
                </a:cubicBezTo>
                <a:cubicBezTo>
                  <a:pt x="62318" y="182036"/>
                  <a:pt x="119982" y="398574"/>
                  <a:pt x="112333" y="388571"/>
                </a:cubicBezTo>
                <a:cubicBezTo>
                  <a:pt x="104684" y="378568"/>
                  <a:pt x="14655" y="212634"/>
                  <a:pt x="2887" y="144966"/>
                </a:cubicBezTo>
                <a:cubicBezTo>
                  <a:pt x="-8881" y="77298"/>
                  <a:pt x="18774" y="-20379"/>
                  <a:pt x="24070" y="374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0" name="フリーフォーム 1179">
            <a:extLst>
              <a:ext uri="{FF2B5EF4-FFF2-40B4-BE49-F238E27FC236}">
                <a16:creationId xmlns:a16="http://schemas.microsoft.com/office/drawing/2014/main" id="{E67BDC1F-F8B8-BE92-881F-332EADF22955}"/>
              </a:ext>
            </a:extLst>
          </p:cNvPr>
          <p:cNvSpPr/>
          <p:nvPr/>
        </p:nvSpPr>
        <p:spPr>
          <a:xfrm>
            <a:off x="3604630" y="4886214"/>
            <a:ext cx="929156" cy="670850"/>
          </a:xfrm>
          <a:custGeom>
            <a:avLst/>
            <a:gdLst>
              <a:gd name="connsiteX0" fmla="*/ 928534 w 929156"/>
              <a:gd name="connsiteY0" fmla="*/ 1 h 670850"/>
              <a:gd name="connsiteX1" fmla="*/ 628442 w 929156"/>
              <a:gd name="connsiteY1" fmla="*/ 317746 h 670850"/>
              <a:gd name="connsiteX2" fmla="*/ 12 w 929156"/>
              <a:gd name="connsiteY2" fmla="*/ 670796 h 670850"/>
              <a:gd name="connsiteX3" fmla="*/ 610789 w 929156"/>
              <a:gd name="connsiteY3" fmla="*/ 345990 h 670850"/>
              <a:gd name="connsiteX4" fmla="*/ 466039 w 929156"/>
              <a:gd name="connsiteY4" fmla="*/ 511923 h 670850"/>
              <a:gd name="connsiteX5" fmla="*/ 557832 w 929156"/>
              <a:gd name="connsiteY5" fmla="*/ 321276 h 670850"/>
              <a:gd name="connsiteX6" fmla="*/ 928534 w 929156"/>
              <a:gd name="connsiteY6" fmla="*/ 1 h 67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9156" h="670850">
                <a:moveTo>
                  <a:pt x="928534" y="1"/>
                </a:moveTo>
                <a:cubicBezTo>
                  <a:pt x="940302" y="-587"/>
                  <a:pt x="783196" y="205947"/>
                  <a:pt x="628442" y="317746"/>
                </a:cubicBezTo>
                <a:cubicBezTo>
                  <a:pt x="473688" y="429545"/>
                  <a:pt x="2954" y="666089"/>
                  <a:pt x="12" y="670796"/>
                </a:cubicBezTo>
                <a:cubicBezTo>
                  <a:pt x="-2930" y="675503"/>
                  <a:pt x="533118" y="372469"/>
                  <a:pt x="610789" y="345990"/>
                </a:cubicBezTo>
                <a:cubicBezTo>
                  <a:pt x="688460" y="319511"/>
                  <a:pt x="474865" y="516042"/>
                  <a:pt x="466039" y="511923"/>
                </a:cubicBezTo>
                <a:cubicBezTo>
                  <a:pt x="457213" y="507804"/>
                  <a:pt x="480161" y="407185"/>
                  <a:pt x="557832" y="321276"/>
                </a:cubicBezTo>
                <a:cubicBezTo>
                  <a:pt x="635503" y="235367"/>
                  <a:pt x="916766" y="589"/>
                  <a:pt x="928534" y="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1" name="フリーフォーム 1180">
            <a:extLst>
              <a:ext uri="{FF2B5EF4-FFF2-40B4-BE49-F238E27FC236}">
                <a16:creationId xmlns:a16="http://schemas.microsoft.com/office/drawing/2014/main" id="{2B9174C6-88A3-9CB0-FF8E-9D0D4AB1E89F}"/>
              </a:ext>
            </a:extLst>
          </p:cNvPr>
          <p:cNvSpPr/>
          <p:nvPr/>
        </p:nvSpPr>
        <p:spPr>
          <a:xfrm>
            <a:off x="2753663" y="4609004"/>
            <a:ext cx="481751" cy="703726"/>
          </a:xfrm>
          <a:custGeom>
            <a:avLst/>
            <a:gdLst>
              <a:gd name="connsiteX0" fmla="*/ 28373 w 481751"/>
              <a:gd name="connsiteY0" fmla="*/ 1832 h 703726"/>
              <a:gd name="connsiteX1" fmla="*/ 95452 w 481751"/>
              <a:gd name="connsiteY1" fmla="*/ 93625 h 703726"/>
              <a:gd name="connsiteX2" fmla="*/ 314343 w 481751"/>
              <a:gd name="connsiteY2" fmla="*/ 496102 h 703726"/>
              <a:gd name="connsiteX3" fmla="*/ 240203 w 481751"/>
              <a:gd name="connsiteY3" fmla="*/ 443144 h 703726"/>
              <a:gd name="connsiteX4" fmla="*/ 480277 w 481751"/>
              <a:gd name="connsiteY4" fmla="*/ 697340 h 703726"/>
              <a:gd name="connsiteX5" fmla="*/ 324935 w 481751"/>
              <a:gd name="connsiteY5" fmla="*/ 587895 h 703726"/>
              <a:gd name="connsiteX6" fmla="*/ 3659 w 481751"/>
              <a:gd name="connsiteY6" fmla="*/ 171296 h 703726"/>
              <a:gd name="connsiteX7" fmla="*/ 148410 w 481751"/>
              <a:gd name="connsiteY7" fmla="*/ 351351 h 703726"/>
              <a:gd name="connsiteX8" fmla="*/ 106044 w 481751"/>
              <a:gd name="connsiteY8" fmla="*/ 143052 h 703726"/>
              <a:gd name="connsiteX9" fmla="*/ 28373 w 481751"/>
              <a:gd name="connsiteY9" fmla="*/ 1832 h 703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751" h="703726">
                <a:moveTo>
                  <a:pt x="28373" y="1832"/>
                </a:moveTo>
                <a:cubicBezTo>
                  <a:pt x="26608" y="-6406"/>
                  <a:pt x="47790" y="11247"/>
                  <a:pt x="95452" y="93625"/>
                </a:cubicBezTo>
                <a:cubicBezTo>
                  <a:pt x="143114" y="176003"/>
                  <a:pt x="290218" y="437849"/>
                  <a:pt x="314343" y="496102"/>
                </a:cubicBezTo>
                <a:cubicBezTo>
                  <a:pt x="338468" y="554355"/>
                  <a:pt x="212547" y="409604"/>
                  <a:pt x="240203" y="443144"/>
                </a:cubicBezTo>
                <a:cubicBezTo>
                  <a:pt x="267859" y="476684"/>
                  <a:pt x="466155" y="673215"/>
                  <a:pt x="480277" y="697340"/>
                </a:cubicBezTo>
                <a:cubicBezTo>
                  <a:pt x="494399" y="721465"/>
                  <a:pt x="404371" y="675569"/>
                  <a:pt x="324935" y="587895"/>
                </a:cubicBezTo>
                <a:cubicBezTo>
                  <a:pt x="245499" y="500221"/>
                  <a:pt x="33080" y="210720"/>
                  <a:pt x="3659" y="171296"/>
                </a:cubicBezTo>
                <a:cubicBezTo>
                  <a:pt x="-25762" y="131872"/>
                  <a:pt x="131346" y="356058"/>
                  <a:pt x="148410" y="351351"/>
                </a:cubicBezTo>
                <a:cubicBezTo>
                  <a:pt x="165474" y="346644"/>
                  <a:pt x="124285" y="204247"/>
                  <a:pt x="106044" y="143052"/>
                </a:cubicBezTo>
                <a:cubicBezTo>
                  <a:pt x="87803" y="81857"/>
                  <a:pt x="30138" y="10070"/>
                  <a:pt x="28373" y="183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2" name="フリーフォーム 1181">
            <a:extLst>
              <a:ext uri="{FF2B5EF4-FFF2-40B4-BE49-F238E27FC236}">
                <a16:creationId xmlns:a16="http://schemas.microsoft.com/office/drawing/2014/main" id="{8EF244A3-DAEA-5E2C-A2D5-A370BF0D6EAA}"/>
              </a:ext>
            </a:extLst>
          </p:cNvPr>
          <p:cNvSpPr/>
          <p:nvPr/>
        </p:nvSpPr>
        <p:spPr>
          <a:xfrm>
            <a:off x="2470498" y="3167254"/>
            <a:ext cx="181326" cy="1602524"/>
          </a:xfrm>
          <a:custGeom>
            <a:avLst/>
            <a:gdLst>
              <a:gd name="connsiteX0" fmla="*/ 180909 w 181326"/>
              <a:gd name="connsiteY0" fmla="*/ 3137 h 1602524"/>
              <a:gd name="connsiteX1" fmla="*/ 99707 w 181326"/>
              <a:gd name="connsiteY1" fmla="*/ 1079940 h 1602524"/>
              <a:gd name="connsiteX2" fmla="*/ 159726 w 181326"/>
              <a:gd name="connsiteY2" fmla="*/ 610383 h 1602524"/>
              <a:gd name="connsiteX3" fmla="*/ 145604 w 181326"/>
              <a:gd name="connsiteY3" fmla="*/ 1242343 h 1602524"/>
              <a:gd name="connsiteX4" fmla="*/ 177378 w 181326"/>
              <a:gd name="connsiteY4" fmla="*/ 1602454 h 1602524"/>
              <a:gd name="connsiteX5" fmla="*/ 89116 w 181326"/>
              <a:gd name="connsiteY5" fmla="*/ 1263526 h 1602524"/>
              <a:gd name="connsiteX6" fmla="*/ 4384 w 181326"/>
              <a:gd name="connsiteY6" fmla="*/ 324412 h 1602524"/>
              <a:gd name="connsiteX7" fmla="*/ 22036 w 181326"/>
              <a:gd name="connsiteY7" fmla="*/ 949311 h 1602524"/>
              <a:gd name="connsiteX8" fmla="*/ 106768 w 181326"/>
              <a:gd name="connsiteY8" fmla="*/ 77277 h 1602524"/>
              <a:gd name="connsiteX9" fmla="*/ 57341 w 181326"/>
              <a:gd name="connsiteY9" fmla="*/ 730420 h 1602524"/>
              <a:gd name="connsiteX10" fmla="*/ 180909 w 181326"/>
              <a:gd name="connsiteY10" fmla="*/ 3137 h 160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1326" h="1602524">
                <a:moveTo>
                  <a:pt x="180909" y="3137"/>
                </a:moveTo>
                <a:cubicBezTo>
                  <a:pt x="187970" y="61390"/>
                  <a:pt x="103237" y="978732"/>
                  <a:pt x="99707" y="1079940"/>
                </a:cubicBezTo>
                <a:cubicBezTo>
                  <a:pt x="96177" y="1181148"/>
                  <a:pt x="152077" y="583316"/>
                  <a:pt x="159726" y="610383"/>
                </a:cubicBezTo>
                <a:cubicBezTo>
                  <a:pt x="167375" y="637450"/>
                  <a:pt x="142662" y="1076998"/>
                  <a:pt x="145604" y="1242343"/>
                </a:cubicBezTo>
                <a:cubicBezTo>
                  <a:pt x="148546" y="1407688"/>
                  <a:pt x="186793" y="1598924"/>
                  <a:pt x="177378" y="1602454"/>
                </a:cubicBezTo>
                <a:cubicBezTo>
                  <a:pt x="167963" y="1605985"/>
                  <a:pt x="117948" y="1476533"/>
                  <a:pt x="89116" y="1263526"/>
                </a:cubicBezTo>
                <a:cubicBezTo>
                  <a:pt x="60284" y="1050519"/>
                  <a:pt x="15564" y="376781"/>
                  <a:pt x="4384" y="324412"/>
                </a:cubicBezTo>
                <a:cubicBezTo>
                  <a:pt x="-6796" y="272043"/>
                  <a:pt x="4972" y="990500"/>
                  <a:pt x="22036" y="949311"/>
                </a:cubicBezTo>
                <a:cubicBezTo>
                  <a:pt x="39100" y="908122"/>
                  <a:pt x="100884" y="113759"/>
                  <a:pt x="106768" y="77277"/>
                </a:cubicBezTo>
                <a:cubicBezTo>
                  <a:pt x="112652" y="40795"/>
                  <a:pt x="44984" y="743953"/>
                  <a:pt x="57341" y="730420"/>
                </a:cubicBezTo>
                <a:cubicBezTo>
                  <a:pt x="69698" y="716887"/>
                  <a:pt x="173848" y="-55116"/>
                  <a:pt x="180909" y="313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3" name="フリーフォーム 1182">
            <a:extLst>
              <a:ext uri="{FF2B5EF4-FFF2-40B4-BE49-F238E27FC236}">
                <a16:creationId xmlns:a16="http://schemas.microsoft.com/office/drawing/2014/main" id="{0BD437CE-EFA0-5C05-9FBF-DF46817B03ED}"/>
              </a:ext>
            </a:extLst>
          </p:cNvPr>
          <p:cNvSpPr/>
          <p:nvPr/>
        </p:nvSpPr>
        <p:spPr>
          <a:xfrm>
            <a:off x="4076281" y="3388621"/>
            <a:ext cx="508012" cy="399802"/>
          </a:xfrm>
          <a:custGeom>
            <a:avLst/>
            <a:gdLst>
              <a:gd name="connsiteX0" fmla="*/ 15571 w 508012"/>
              <a:gd name="connsiteY0" fmla="*/ 11252 h 399802"/>
              <a:gd name="connsiteX1" fmla="*/ 64998 w 508012"/>
              <a:gd name="connsiteY1" fmla="*/ 50088 h 399802"/>
              <a:gd name="connsiteX2" fmla="*/ 354499 w 508012"/>
              <a:gd name="connsiteY2" fmla="*/ 311345 h 399802"/>
              <a:gd name="connsiteX3" fmla="*/ 234462 w 508012"/>
              <a:gd name="connsiteY3" fmla="*/ 145411 h 399802"/>
              <a:gd name="connsiteX4" fmla="*/ 506311 w 508012"/>
              <a:gd name="connsiteY4" fmla="*/ 399608 h 399802"/>
              <a:gd name="connsiteX5" fmla="*/ 340377 w 508012"/>
              <a:gd name="connsiteY5" fmla="*/ 184247 h 399802"/>
              <a:gd name="connsiteX6" fmla="*/ 149730 w 508012"/>
              <a:gd name="connsiteY6" fmla="*/ 11252 h 399802"/>
              <a:gd name="connsiteX7" fmla="*/ 276828 w 508012"/>
              <a:gd name="connsiteY7" fmla="*/ 187777 h 399802"/>
              <a:gd name="connsiteX8" fmla="*/ 15571 w 508012"/>
              <a:gd name="connsiteY8" fmla="*/ 11252 h 39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8012" h="399802">
                <a:moveTo>
                  <a:pt x="15571" y="11252"/>
                </a:moveTo>
                <a:cubicBezTo>
                  <a:pt x="-19734" y="-11696"/>
                  <a:pt x="8510" y="72"/>
                  <a:pt x="64998" y="50088"/>
                </a:cubicBezTo>
                <a:cubicBezTo>
                  <a:pt x="121486" y="100104"/>
                  <a:pt x="326255" y="295458"/>
                  <a:pt x="354499" y="311345"/>
                </a:cubicBezTo>
                <a:cubicBezTo>
                  <a:pt x="382743" y="327232"/>
                  <a:pt x="209160" y="130701"/>
                  <a:pt x="234462" y="145411"/>
                </a:cubicBezTo>
                <a:cubicBezTo>
                  <a:pt x="259764" y="160122"/>
                  <a:pt x="488659" y="393135"/>
                  <a:pt x="506311" y="399608"/>
                </a:cubicBezTo>
                <a:cubicBezTo>
                  <a:pt x="523963" y="406081"/>
                  <a:pt x="399807" y="248973"/>
                  <a:pt x="340377" y="184247"/>
                </a:cubicBezTo>
                <a:cubicBezTo>
                  <a:pt x="280947" y="119521"/>
                  <a:pt x="160321" y="10664"/>
                  <a:pt x="149730" y="11252"/>
                </a:cubicBezTo>
                <a:cubicBezTo>
                  <a:pt x="139139" y="11840"/>
                  <a:pt x="294480" y="187777"/>
                  <a:pt x="276828" y="187777"/>
                </a:cubicBezTo>
                <a:cubicBezTo>
                  <a:pt x="259176" y="187777"/>
                  <a:pt x="50876" y="34200"/>
                  <a:pt x="15571" y="1125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4" name="フリーフォーム 1183">
            <a:extLst>
              <a:ext uri="{FF2B5EF4-FFF2-40B4-BE49-F238E27FC236}">
                <a16:creationId xmlns:a16="http://schemas.microsoft.com/office/drawing/2014/main" id="{D37E99C9-2A4E-92ED-4119-CB969396116F}"/>
              </a:ext>
            </a:extLst>
          </p:cNvPr>
          <p:cNvSpPr/>
          <p:nvPr/>
        </p:nvSpPr>
        <p:spPr>
          <a:xfrm>
            <a:off x="3558442" y="1832320"/>
            <a:ext cx="925371" cy="313079"/>
          </a:xfrm>
          <a:custGeom>
            <a:avLst/>
            <a:gdLst>
              <a:gd name="connsiteX0" fmla="*/ 17956 w 925371"/>
              <a:gd name="connsiteY0" fmla="*/ 289512 h 313079"/>
              <a:gd name="connsiteX1" fmla="*/ 300397 w 925371"/>
              <a:gd name="connsiteY1" fmla="*/ 109456 h 313079"/>
              <a:gd name="connsiteX2" fmla="*/ 536940 w 925371"/>
              <a:gd name="connsiteY2" fmla="*/ 222432 h 313079"/>
              <a:gd name="connsiteX3" fmla="*/ 522818 w 925371"/>
              <a:gd name="connsiteY3" fmla="*/ 109456 h 313079"/>
              <a:gd name="connsiteX4" fmla="*/ 593428 w 925371"/>
              <a:gd name="connsiteY4" fmla="*/ 120048 h 313079"/>
              <a:gd name="connsiteX5" fmla="*/ 925295 w 925371"/>
              <a:gd name="connsiteY5" fmla="*/ 11 h 313079"/>
              <a:gd name="connsiteX6" fmla="*/ 561654 w 925371"/>
              <a:gd name="connsiteY6" fmla="*/ 112987 h 313079"/>
              <a:gd name="connsiteX7" fmla="*/ 445147 w 925371"/>
              <a:gd name="connsiteY7" fmla="*/ 158883 h 313079"/>
              <a:gd name="connsiteX8" fmla="*/ 346293 w 925371"/>
              <a:gd name="connsiteY8" fmla="*/ 187127 h 313079"/>
              <a:gd name="connsiteX9" fmla="*/ 166238 w 925371"/>
              <a:gd name="connsiteY9" fmla="*/ 310695 h 313079"/>
              <a:gd name="connsiteX10" fmla="*/ 402781 w 925371"/>
              <a:gd name="connsiteY10" fmla="*/ 63560 h 313079"/>
              <a:gd name="connsiteX11" fmla="*/ 67383 w 925371"/>
              <a:gd name="connsiteY11" fmla="*/ 243615 h 313079"/>
              <a:gd name="connsiteX12" fmla="*/ 17956 w 925371"/>
              <a:gd name="connsiteY12" fmla="*/ 289512 h 31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5371" h="313079">
                <a:moveTo>
                  <a:pt x="17956" y="289512"/>
                </a:moveTo>
                <a:cubicBezTo>
                  <a:pt x="56792" y="267152"/>
                  <a:pt x="213900" y="120636"/>
                  <a:pt x="300397" y="109456"/>
                </a:cubicBezTo>
                <a:cubicBezTo>
                  <a:pt x="386894" y="98276"/>
                  <a:pt x="499870" y="222432"/>
                  <a:pt x="536940" y="222432"/>
                </a:cubicBezTo>
                <a:cubicBezTo>
                  <a:pt x="574010" y="222432"/>
                  <a:pt x="513403" y="126520"/>
                  <a:pt x="522818" y="109456"/>
                </a:cubicBezTo>
                <a:cubicBezTo>
                  <a:pt x="532233" y="92392"/>
                  <a:pt x="526349" y="138289"/>
                  <a:pt x="593428" y="120048"/>
                </a:cubicBezTo>
                <a:cubicBezTo>
                  <a:pt x="660508" y="101807"/>
                  <a:pt x="930591" y="1188"/>
                  <a:pt x="925295" y="11"/>
                </a:cubicBezTo>
                <a:cubicBezTo>
                  <a:pt x="919999" y="-1166"/>
                  <a:pt x="641679" y="86508"/>
                  <a:pt x="561654" y="112987"/>
                </a:cubicBezTo>
                <a:cubicBezTo>
                  <a:pt x="481629" y="139466"/>
                  <a:pt x="481041" y="146526"/>
                  <a:pt x="445147" y="158883"/>
                </a:cubicBezTo>
                <a:cubicBezTo>
                  <a:pt x="409254" y="171240"/>
                  <a:pt x="392778" y="161825"/>
                  <a:pt x="346293" y="187127"/>
                </a:cubicBezTo>
                <a:cubicBezTo>
                  <a:pt x="299808" y="212429"/>
                  <a:pt x="156823" y="331289"/>
                  <a:pt x="166238" y="310695"/>
                </a:cubicBezTo>
                <a:cubicBezTo>
                  <a:pt x="175653" y="290101"/>
                  <a:pt x="419257" y="74740"/>
                  <a:pt x="402781" y="63560"/>
                </a:cubicBezTo>
                <a:cubicBezTo>
                  <a:pt x="386305" y="52380"/>
                  <a:pt x="127990" y="208898"/>
                  <a:pt x="67383" y="243615"/>
                </a:cubicBezTo>
                <a:cubicBezTo>
                  <a:pt x="6776" y="278331"/>
                  <a:pt x="-20880" y="311872"/>
                  <a:pt x="17956" y="28951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5" name="フリーフォーム 1184">
            <a:extLst>
              <a:ext uri="{FF2B5EF4-FFF2-40B4-BE49-F238E27FC236}">
                <a16:creationId xmlns:a16="http://schemas.microsoft.com/office/drawing/2014/main" id="{64A5B808-F29D-CAEC-23EE-69126440E012}"/>
              </a:ext>
            </a:extLst>
          </p:cNvPr>
          <p:cNvSpPr/>
          <p:nvPr/>
        </p:nvSpPr>
        <p:spPr>
          <a:xfrm>
            <a:off x="2852560" y="2017044"/>
            <a:ext cx="426968" cy="217328"/>
          </a:xfrm>
          <a:custGeom>
            <a:avLst/>
            <a:gdLst>
              <a:gd name="connsiteX0" fmla="*/ 363727 w 426968"/>
              <a:gd name="connsiteY0" fmla="*/ 147154 h 217328"/>
              <a:gd name="connsiteX1" fmla="*/ 53043 w 426968"/>
              <a:gd name="connsiteY1" fmla="*/ 16525 h 217328"/>
              <a:gd name="connsiteX2" fmla="*/ 17738 w 426968"/>
              <a:gd name="connsiteY2" fmla="*/ 37708 h 217328"/>
              <a:gd name="connsiteX3" fmla="*/ 240160 w 426968"/>
              <a:gd name="connsiteY3" fmla="*/ 122440 h 217328"/>
              <a:gd name="connsiteX4" fmla="*/ 134245 w 426968"/>
              <a:gd name="connsiteY4" fmla="*/ 214233 h 217328"/>
              <a:gd name="connsiteX5" fmla="*/ 70696 w 426968"/>
              <a:gd name="connsiteY5" fmla="*/ 2403 h 217328"/>
              <a:gd name="connsiteX6" fmla="*/ 247221 w 426968"/>
              <a:gd name="connsiteY6" fmla="*/ 104788 h 217328"/>
              <a:gd name="connsiteX7" fmla="*/ 420215 w 426968"/>
              <a:gd name="connsiteY7" fmla="*/ 182459 h 217328"/>
              <a:gd name="connsiteX8" fmla="*/ 363727 w 426968"/>
              <a:gd name="connsiteY8" fmla="*/ 147154 h 21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968" h="217328">
                <a:moveTo>
                  <a:pt x="363727" y="147154"/>
                </a:moveTo>
                <a:cubicBezTo>
                  <a:pt x="302532" y="119498"/>
                  <a:pt x="110708" y="34766"/>
                  <a:pt x="53043" y="16525"/>
                </a:cubicBezTo>
                <a:cubicBezTo>
                  <a:pt x="-4622" y="-1716"/>
                  <a:pt x="-13448" y="20055"/>
                  <a:pt x="17738" y="37708"/>
                </a:cubicBezTo>
                <a:cubicBezTo>
                  <a:pt x="48924" y="55360"/>
                  <a:pt x="220742" y="93019"/>
                  <a:pt x="240160" y="122440"/>
                </a:cubicBezTo>
                <a:cubicBezTo>
                  <a:pt x="259578" y="151861"/>
                  <a:pt x="162489" y="234239"/>
                  <a:pt x="134245" y="214233"/>
                </a:cubicBezTo>
                <a:cubicBezTo>
                  <a:pt x="106001" y="194227"/>
                  <a:pt x="51867" y="20644"/>
                  <a:pt x="70696" y="2403"/>
                </a:cubicBezTo>
                <a:cubicBezTo>
                  <a:pt x="89525" y="-15838"/>
                  <a:pt x="188968" y="74779"/>
                  <a:pt x="247221" y="104788"/>
                </a:cubicBezTo>
                <a:cubicBezTo>
                  <a:pt x="305474" y="134797"/>
                  <a:pt x="403739" y="175987"/>
                  <a:pt x="420215" y="182459"/>
                </a:cubicBezTo>
                <a:cubicBezTo>
                  <a:pt x="436691" y="188931"/>
                  <a:pt x="424922" y="174810"/>
                  <a:pt x="363727" y="14715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6" name="太陽 1185">
            <a:extLst>
              <a:ext uri="{FF2B5EF4-FFF2-40B4-BE49-F238E27FC236}">
                <a16:creationId xmlns:a16="http://schemas.microsoft.com/office/drawing/2014/main" id="{410F3A62-EFAB-E44B-7C51-EEB6278166D9}"/>
              </a:ext>
            </a:extLst>
          </p:cNvPr>
          <p:cNvSpPr/>
          <p:nvPr/>
        </p:nvSpPr>
        <p:spPr>
          <a:xfrm>
            <a:off x="2915983" y="4292277"/>
            <a:ext cx="168440" cy="168440"/>
          </a:xfrm>
          <a:prstGeom prst="sun">
            <a:avLst/>
          </a:pr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7" name="フリーフォーム 1186">
            <a:extLst>
              <a:ext uri="{FF2B5EF4-FFF2-40B4-BE49-F238E27FC236}">
                <a16:creationId xmlns:a16="http://schemas.microsoft.com/office/drawing/2014/main" id="{8D3DB2BE-C3E6-8E5E-1B88-9E1B1EF67D64}"/>
              </a:ext>
            </a:extLst>
          </p:cNvPr>
          <p:cNvSpPr/>
          <p:nvPr/>
        </p:nvSpPr>
        <p:spPr>
          <a:xfrm>
            <a:off x="2710817" y="3609341"/>
            <a:ext cx="188119" cy="191306"/>
          </a:xfrm>
          <a:custGeom>
            <a:avLst/>
            <a:gdLst>
              <a:gd name="connsiteX0" fmla="*/ 146683 w 188119"/>
              <a:gd name="connsiteY0" fmla="*/ 634 h 191306"/>
              <a:gd name="connsiteX1" fmla="*/ 108583 w 188119"/>
              <a:gd name="connsiteY1" fmla="*/ 70484 h 191306"/>
              <a:gd name="connsiteX2" fmla="*/ 19683 w 188119"/>
              <a:gd name="connsiteY2" fmla="*/ 156209 h 191306"/>
              <a:gd name="connsiteX3" fmla="*/ 70483 w 188119"/>
              <a:gd name="connsiteY3" fmla="*/ 108584 h 191306"/>
              <a:gd name="connsiteX4" fmla="*/ 108583 w 188119"/>
              <a:gd name="connsiteY4" fmla="*/ 159384 h 191306"/>
              <a:gd name="connsiteX5" fmla="*/ 187958 w 188119"/>
              <a:gd name="connsiteY5" fmla="*/ 191134 h 191306"/>
              <a:gd name="connsiteX6" fmla="*/ 127633 w 188119"/>
              <a:gd name="connsiteY6" fmla="*/ 168909 h 191306"/>
              <a:gd name="connsiteX7" fmla="*/ 73658 w 188119"/>
              <a:gd name="connsiteY7" fmla="*/ 105409 h 191306"/>
              <a:gd name="connsiteX8" fmla="*/ 633 w 188119"/>
              <a:gd name="connsiteY8" fmla="*/ 146684 h 191306"/>
              <a:gd name="connsiteX9" fmla="*/ 38733 w 188119"/>
              <a:gd name="connsiteY9" fmla="*/ 111759 h 191306"/>
              <a:gd name="connsiteX10" fmla="*/ 48258 w 188119"/>
              <a:gd name="connsiteY10" fmla="*/ 35559 h 191306"/>
              <a:gd name="connsiteX11" fmla="*/ 35558 w 188119"/>
              <a:gd name="connsiteY11" fmla="*/ 92709 h 191306"/>
              <a:gd name="connsiteX12" fmla="*/ 57783 w 188119"/>
              <a:gd name="connsiteY12" fmla="*/ 111759 h 191306"/>
              <a:gd name="connsiteX13" fmla="*/ 146683 w 188119"/>
              <a:gd name="connsiteY13" fmla="*/ 634 h 19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8119" h="191306">
                <a:moveTo>
                  <a:pt x="146683" y="634"/>
                </a:moveTo>
                <a:cubicBezTo>
                  <a:pt x="155150" y="-6245"/>
                  <a:pt x="129750" y="44555"/>
                  <a:pt x="108583" y="70484"/>
                </a:cubicBezTo>
                <a:cubicBezTo>
                  <a:pt x="87416" y="96413"/>
                  <a:pt x="26033" y="149859"/>
                  <a:pt x="19683" y="156209"/>
                </a:cubicBezTo>
                <a:cubicBezTo>
                  <a:pt x="13333" y="162559"/>
                  <a:pt x="55666" y="108055"/>
                  <a:pt x="70483" y="108584"/>
                </a:cubicBezTo>
                <a:cubicBezTo>
                  <a:pt x="85300" y="109113"/>
                  <a:pt x="89004" y="145626"/>
                  <a:pt x="108583" y="159384"/>
                </a:cubicBezTo>
                <a:cubicBezTo>
                  <a:pt x="128162" y="173142"/>
                  <a:pt x="184783" y="189547"/>
                  <a:pt x="187958" y="191134"/>
                </a:cubicBezTo>
                <a:cubicBezTo>
                  <a:pt x="191133" y="192721"/>
                  <a:pt x="146683" y="183197"/>
                  <a:pt x="127633" y="168909"/>
                </a:cubicBezTo>
                <a:cubicBezTo>
                  <a:pt x="108583" y="154622"/>
                  <a:pt x="94825" y="109113"/>
                  <a:pt x="73658" y="105409"/>
                </a:cubicBezTo>
                <a:cubicBezTo>
                  <a:pt x="52491" y="101705"/>
                  <a:pt x="6454" y="145626"/>
                  <a:pt x="633" y="146684"/>
                </a:cubicBezTo>
                <a:cubicBezTo>
                  <a:pt x="-5188" y="147742"/>
                  <a:pt x="30796" y="130280"/>
                  <a:pt x="38733" y="111759"/>
                </a:cubicBezTo>
                <a:cubicBezTo>
                  <a:pt x="46670" y="93238"/>
                  <a:pt x="48787" y="38734"/>
                  <a:pt x="48258" y="35559"/>
                </a:cubicBezTo>
                <a:cubicBezTo>
                  <a:pt x="47729" y="32384"/>
                  <a:pt x="33971" y="80009"/>
                  <a:pt x="35558" y="92709"/>
                </a:cubicBezTo>
                <a:cubicBezTo>
                  <a:pt x="37145" y="105409"/>
                  <a:pt x="41908" y="121813"/>
                  <a:pt x="57783" y="111759"/>
                </a:cubicBezTo>
                <a:cubicBezTo>
                  <a:pt x="73658" y="101705"/>
                  <a:pt x="138216" y="7513"/>
                  <a:pt x="146683" y="63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8" name="フリーフォーム 1187">
            <a:extLst>
              <a:ext uri="{FF2B5EF4-FFF2-40B4-BE49-F238E27FC236}">
                <a16:creationId xmlns:a16="http://schemas.microsoft.com/office/drawing/2014/main" id="{28E1F205-CF75-ADC0-486C-8E502B76D43D}"/>
              </a:ext>
            </a:extLst>
          </p:cNvPr>
          <p:cNvSpPr/>
          <p:nvPr/>
        </p:nvSpPr>
        <p:spPr>
          <a:xfrm>
            <a:off x="2838182" y="3794076"/>
            <a:ext cx="373976" cy="66736"/>
          </a:xfrm>
          <a:custGeom>
            <a:avLst/>
            <a:gdLst>
              <a:gd name="connsiteX0" fmla="*/ 111393 w 373976"/>
              <a:gd name="connsiteY0" fmla="*/ 49 h 66736"/>
              <a:gd name="connsiteX1" fmla="*/ 54243 w 373976"/>
              <a:gd name="connsiteY1" fmla="*/ 41324 h 66736"/>
              <a:gd name="connsiteX2" fmla="*/ 219343 w 373976"/>
              <a:gd name="connsiteY2" fmla="*/ 34974 h 66736"/>
              <a:gd name="connsiteX3" fmla="*/ 108218 w 373976"/>
              <a:gd name="connsiteY3" fmla="*/ 60374 h 66736"/>
              <a:gd name="connsiteX4" fmla="*/ 371743 w 373976"/>
              <a:gd name="connsiteY4" fmla="*/ 6399 h 66736"/>
              <a:gd name="connsiteX5" fmla="*/ 228868 w 373976"/>
              <a:gd name="connsiteY5" fmla="*/ 44499 h 66736"/>
              <a:gd name="connsiteX6" fmla="*/ 120918 w 373976"/>
              <a:gd name="connsiteY6" fmla="*/ 66724 h 66736"/>
              <a:gd name="connsiteX7" fmla="*/ 146318 w 373976"/>
              <a:gd name="connsiteY7" fmla="*/ 47674 h 66736"/>
              <a:gd name="connsiteX8" fmla="*/ 268 w 373976"/>
              <a:gd name="connsiteY8" fmla="*/ 50849 h 66736"/>
              <a:gd name="connsiteX9" fmla="*/ 111393 w 373976"/>
              <a:gd name="connsiteY9" fmla="*/ 49 h 6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976" h="66736">
                <a:moveTo>
                  <a:pt x="111393" y="49"/>
                </a:moveTo>
                <a:cubicBezTo>
                  <a:pt x="120389" y="-1538"/>
                  <a:pt x="36251" y="35503"/>
                  <a:pt x="54243" y="41324"/>
                </a:cubicBezTo>
                <a:cubicBezTo>
                  <a:pt x="72235" y="47145"/>
                  <a:pt x="210347" y="31799"/>
                  <a:pt x="219343" y="34974"/>
                </a:cubicBezTo>
                <a:cubicBezTo>
                  <a:pt x="228339" y="38149"/>
                  <a:pt x="82818" y="65136"/>
                  <a:pt x="108218" y="60374"/>
                </a:cubicBezTo>
                <a:cubicBezTo>
                  <a:pt x="133618" y="55612"/>
                  <a:pt x="351635" y="9045"/>
                  <a:pt x="371743" y="6399"/>
                </a:cubicBezTo>
                <a:cubicBezTo>
                  <a:pt x="391851" y="3753"/>
                  <a:pt x="270672" y="34445"/>
                  <a:pt x="228868" y="44499"/>
                </a:cubicBezTo>
                <a:cubicBezTo>
                  <a:pt x="187064" y="54553"/>
                  <a:pt x="134676" y="66195"/>
                  <a:pt x="120918" y="66724"/>
                </a:cubicBezTo>
                <a:cubicBezTo>
                  <a:pt x="107160" y="67253"/>
                  <a:pt x="166426" y="50320"/>
                  <a:pt x="146318" y="47674"/>
                </a:cubicBezTo>
                <a:cubicBezTo>
                  <a:pt x="126210" y="45028"/>
                  <a:pt x="6618" y="56670"/>
                  <a:pt x="268" y="50849"/>
                </a:cubicBezTo>
                <a:cubicBezTo>
                  <a:pt x="-6082" y="45028"/>
                  <a:pt x="102397" y="1636"/>
                  <a:pt x="111393" y="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9" name="フリーフォーム 1188">
            <a:extLst>
              <a:ext uri="{FF2B5EF4-FFF2-40B4-BE49-F238E27FC236}">
                <a16:creationId xmlns:a16="http://schemas.microsoft.com/office/drawing/2014/main" id="{154D8877-3955-C5D9-FD04-03053646124C}"/>
              </a:ext>
            </a:extLst>
          </p:cNvPr>
          <p:cNvSpPr/>
          <p:nvPr/>
        </p:nvSpPr>
        <p:spPr>
          <a:xfrm>
            <a:off x="3701629" y="3503062"/>
            <a:ext cx="125165" cy="399356"/>
          </a:xfrm>
          <a:custGeom>
            <a:avLst/>
            <a:gdLst>
              <a:gd name="connsiteX0" fmla="*/ 421 w 125165"/>
              <a:gd name="connsiteY0" fmla="*/ 91038 h 399356"/>
              <a:gd name="connsiteX1" fmla="*/ 86146 w 125165"/>
              <a:gd name="connsiteY1" fmla="*/ 243438 h 399356"/>
              <a:gd name="connsiteX2" fmla="*/ 73446 w 125165"/>
              <a:gd name="connsiteY2" fmla="*/ 138663 h 399356"/>
              <a:gd name="connsiteX3" fmla="*/ 124246 w 125165"/>
              <a:gd name="connsiteY3" fmla="*/ 357738 h 399356"/>
              <a:gd name="connsiteX4" fmla="*/ 105196 w 125165"/>
              <a:gd name="connsiteY4" fmla="*/ 145013 h 399356"/>
              <a:gd name="connsiteX5" fmla="*/ 92496 w 125165"/>
              <a:gd name="connsiteY5" fmla="*/ 8488 h 399356"/>
              <a:gd name="connsiteX6" fmla="*/ 121071 w 125165"/>
              <a:gd name="connsiteY6" fmla="*/ 392663 h 399356"/>
              <a:gd name="connsiteX7" fmla="*/ 105196 w 125165"/>
              <a:gd name="connsiteY7" fmla="*/ 246613 h 399356"/>
              <a:gd name="connsiteX8" fmla="*/ 92496 w 125165"/>
              <a:gd name="connsiteY8" fmla="*/ 167238 h 399356"/>
              <a:gd name="connsiteX9" fmla="*/ 54396 w 125165"/>
              <a:gd name="connsiteY9" fmla="*/ 167238 h 399356"/>
              <a:gd name="connsiteX10" fmla="*/ 421 w 125165"/>
              <a:gd name="connsiteY10" fmla="*/ 91038 h 39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5165" h="399356">
                <a:moveTo>
                  <a:pt x="421" y="91038"/>
                </a:moveTo>
                <a:cubicBezTo>
                  <a:pt x="5713" y="103738"/>
                  <a:pt x="73975" y="235501"/>
                  <a:pt x="86146" y="243438"/>
                </a:cubicBezTo>
                <a:cubicBezTo>
                  <a:pt x="98317" y="251375"/>
                  <a:pt x="67096" y="119613"/>
                  <a:pt x="73446" y="138663"/>
                </a:cubicBezTo>
                <a:cubicBezTo>
                  <a:pt x="79796" y="157713"/>
                  <a:pt x="118955" y="356680"/>
                  <a:pt x="124246" y="357738"/>
                </a:cubicBezTo>
                <a:cubicBezTo>
                  <a:pt x="129537" y="358796"/>
                  <a:pt x="110488" y="203221"/>
                  <a:pt x="105196" y="145013"/>
                </a:cubicBezTo>
                <a:cubicBezTo>
                  <a:pt x="99904" y="86805"/>
                  <a:pt x="89850" y="-32787"/>
                  <a:pt x="92496" y="8488"/>
                </a:cubicBezTo>
                <a:cubicBezTo>
                  <a:pt x="95142" y="49763"/>
                  <a:pt x="118954" y="352976"/>
                  <a:pt x="121071" y="392663"/>
                </a:cubicBezTo>
                <a:cubicBezTo>
                  <a:pt x="123188" y="432350"/>
                  <a:pt x="109958" y="284184"/>
                  <a:pt x="105196" y="246613"/>
                </a:cubicBezTo>
                <a:cubicBezTo>
                  <a:pt x="100434" y="209042"/>
                  <a:pt x="100963" y="180467"/>
                  <a:pt x="92496" y="167238"/>
                </a:cubicBezTo>
                <a:cubicBezTo>
                  <a:pt x="84029" y="154009"/>
                  <a:pt x="67625" y="174117"/>
                  <a:pt x="54396" y="167238"/>
                </a:cubicBezTo>
                <a:cubicBezTo>
                  <a:pt x="41167" y="160359"/>
                  <a:pt x="-4871" y="78338"/>
                  <a:pt x="421" y="9103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0" name="フリーフォーム 1189">
            <a:extLst>
              <a:ext uri="{FF2B5EF4-FFF2-40B4-BE49-F238E27FC236}">
                <a16:creationId xmlns:a16="http://schemas.microsoft.com/office/drawing/2014/main" id="{E4130C04-3BC9-23E8-605E-2FFB71875BE7}"/>
              </a:ext>
            </a:extLst>
          </p:cNvPr>
          <p:cNvSpPr/>
          <p:nvPr/>
        </p:nvSpPr>
        <p:spPr>
          <a:xfrm>
            <a:off x="4341050" y="4030564"/>
            <a:ext cx="235001" cy="947208"/>
          </a:xfrm>
          <a:custGeom>
            <a:avLst/>
            <a:gdLst>
              <a:gd name="connsiteX0" fmla="*/ 145225 w 235001"/>
              <a:gd name="connsiteY0" fmla="*/ 1686 h 947208"/>
              <a:gd name="connsiteX1" fmla="*/ 132525 w 235001"/>
              <a:gd name="connsiteY1" fmla="*/ 141386 h 947208"/>
              <a:gd name="connsiteX2" fmla="*/ 192850 w 235001"/>
              <a:gd name="connsiteY2" fmla="*/ 335061 h 947208"/>
              <a:gd name="connsiteX3" fmla="*/ 126175 w 235001"/>
              <a:gd name="connsiteY3" fmla="*/ 563661 h 947208"/>
              <a:gd name="connsiteX4" fmla="*/ 132525 w 235001"/>
              <a:gd name="connsiteY4" fmla="*/ 506511 h 947208"/>
              <a:gd name="connsiteX5" fmla="*/ 5525 w 235001"/>
              <a:gd name="connsiteY5" fmla="*/ 931961 h 947208"/>
              <a:gd name="connsiteX6" fmla="*/ 34100 w 235001"/>
              <a:gd name="connsiteY6" fmla="*/ 817661 h 947208"/>
              <a:gd name="connsiteX7" fmla="*/ 135700 w 235001"/>
              <a:gd name="connsiteY7" fmla="*/ 481111 h 947208"/>
              <a:gd name="connsiteX8" fmla="*/ 148400 w 235001"/>
              <a:gd name="connsiteY8" fmla="*/ 335061 h 947208"/>
              <a:gd name="connsiteX9" fmla="*/ 148400 w 235001"/>
              <a:gd name="connsiteY9" fmla="*/ 484286 h 947208"/>
              <a:gd name="connsiteX10" fmla="*/ 234125 w 235001"/>
              <a:gd name="connsiteY10" fmla="*/ 208061 h 947208"/>
              <a:gd name="connsiteX11" fmla="*/ 192850 w 235001"/>
              <a:gd name="connsiteY11" fmla="*/ 338236 h 947208"/>
              <a:gd name="connsiteX12" fmla="*/ 192850 w 235001"/>
              <a:gd name="connsiteY12" fmla="*/ 112811 h 947208"/>
              <a:gd name="connsiteX13" fmla="*/ 173800 w 235001"/>
              <a:gd name="connsiteY13" fmla="*/ 265211 h 947208"/>
              <a:gd name="connsiteX14" fmla="*/ 94425 w 235001"/>
              <a:gd name="connsiteY14" fmla="*/ 90586 h 947208"/>
              <a:gd name="connsiteX15" fmla="*/ 110300 w 235001"/>
              <a:gd name="connsiteY15" fmla="*/ 236636 h 947208"/>
              <a:gd name="connsiteX16" fmla="*/ 145225 w 235001"/>
              <a:gd name="connsiteY16" fmla="*/ 1686 h 94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5001" h="947208">
                <a:moveTo>
                  <a:pt x="145225" y="1686"/>
                </a:moveTo>
                <a:cubicBezTo>
                  <a:pt x="148929" y="-14189"/>
                  <a:pt x="124588" y="85824"/>
                  <a:pt x="132525" y="141386"/>
                </a:cubicBezTo>
                <a:cubicBezTo>
                  <a:pt x="140462" y="196948"/>
                  <a:pt x="193908" y="264682"/>
                  <a:pt x="192850" y="335061"/>
                </a:cubicBezTo>
                <a:cubicBezTo>
                  <a:pt x="191792" y="405440"/>
                  <a:pt x="136229" y="535086"/>
                  <a:pt x="126175" y="563661"/>
                </a:cubicBezTo>
                <a:cubicBezTo>
                  <a:pt x="116121" y="592236"/>
                  <a:pt x="152633" y="445128"/>
                  <a:pt x="132525" y="506511"/>
                </a:cubicBezTo>
                <a:cubicBezTo>
                  <a:pt x="112417" y="567894"/>
                  <a:pt x="21929" y="880103"/>
                  <a:pt x="5525" y="931961"/>
                </a:cubicBezTo>
                <a:cubicBezTo>
                  <a:pt x="-10879" y="983819"/>
                  <a:pt x="12404" y="892803"/>
                  <a:pt x="34100" y="817661"/>
                </a:cubicBezTo>
                <a:cubicBezTo>
                  <a:pt x="55796" y="742519"/>
                  <a:pt x="116650" y="561544"/>
                  <a:pt x="135700" y="481111"/>
                </a:cubicBezTo>
                <a:cubicBezTo>
                  <a:pt x="154750" y="400678"/>
                  <a:pt x="146283" y="334532"/>
                  <a:pt x="148400" y="335061"/>
                </a:cubicBezTo>
                <a:cubicBezTo>
                  <a:pt x="150517" y="335590"/>
                  <a:pt x="134112" y="505453"/>
                  <a:pt x="148400" y="484286"/>
                </a:cubicBezTo>
                <a:cubicBezTo>
                  <a:pt x="162688" y="463119"/>
                  <a:pt x="226717" y="232403"/>
                  <a:pt x="234125" y="208061"/>
                </a:cubicBezTo>
                <a:cubicBezTo>
                  <a:pt x="241533" y="183719"/>
                  <a:pt x="199729" y="354111"/>
                  <a:pt x="192850" y="338236"/>
                </a:cubicBezTo>
                <a:cubicBezTo>
                  <a:pt x="185971" y="322361"/>
                  <a:pt x="196025" y="124982"/>
                  <a:pt x="192850" y="112811"/>
                </a:cubicBezTo>
                <a:cubicBezTo>
                  <a:pt x="189675" y="100640"/>
                  <a:pt x="190204" y="268915"/>
                  <a:pt x="173800" y="265211"/>
                </a:cubicBezTo>
                <a:cubicBezTo>
                  <a:pt x="157396" y="261507"/>
                  <a:pt x="105008" y="95349"/>
                  <a:pt x="94425" y="90586"/>
                </a:cubicBezTo>
                <a:cubicBezTo>
                  <a:pt x="83842" y="85824"/>
                  <a:pt x="103421" y="246161"/>
                  <a:pt x="110300" y="236636"/>
                </a:cubicBezTo>
                <a:cubicBezTo>
                  <a:pt x="117179" y="227111"/>
                  <a:pt x="141521" y="17561"/>
                  <a:pt x="145225" y="168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1" name="フリーフォーム 1190">
            <a:extLst>
              <a:ext uri="{FF2B5EF4-FFF2-40B4-BE49-F238E27FC236}">
                <a16:creationId xmlns:a16="http://schemas.microsoft.com/office/drawing/2014/main" id="{2A376D16-C516-71CD-64D5-3C8DB44AE142}"/>
              </a:ext>
            </a:extLst>
          </p:cNvPr>
          <p:cNvSpPr/>
          <p:nvPr/>
        </p:nvSpPr>
        <p:spPr>
          <a:xfrm>
            <a:off x="3276545" y="3717833"/>
            <a:ext cx="108399" cy="403323"/>
          </a:xfrm>
          <a:custGeom>
            <a:avLst/>
            <a:gdLst>
              <a:gd name="connsiteX0" fmla="*/ 55 w 108399"/>
              <a:gd name="connsiteY0" fmla="*/ 257267 h 403323"/>
              <a:gd name="connsiteX1" fmla="*/ 63555 w 108399"/>
              <a:gd name="connsiteY1" fmla="*/ 349342 h 403323"/>
              <a:gd name="connsiteX2" fmla="*/ 41330 w 108399"/>
              <a:gd name="connsiteY2" fmla="*/ 403317 h 403323"/>
              <a:gd name="connsiteX3" fmla="*/ 57205 w 108399"/>
              <a:gd name="connsiteY3" fmla="*/ 346167 h 403323"/>
              <a:gd name="connsiteX4" fmla="*/ 98480 w 108399"/>
              <a:gd name="connsiteY4" fmla="*/ 289017 h 403323"/>
              <a:gd name="connsiteX5" fmla="*/ 79430 w 108399"/>
              <a:gd name="connsiteY5" fmla="*/ 238217 h 403323"/>
              <a:gd name="connsiteX6" fmla="*/ 108005 w 108399"/>
              <a:gd name="connsiteY6" fmla="*/ 92 h 403323"/>
              <a:gd name="connsiteX7" fmla="*/ 54030 w 108399"/>
              <a:gd name="connsiteY7" fmla="*/ 209642 h 403323"/>
              <a:gd name="connsiteX8" fmla="*/ 79430 w 108399"/>
              <a:gd name="connsiteY8" fmla="*/ 206467 h 403323"/>
              <a:gd name="connsiteX9" fmla="*/ 69905 w 108399"/>
              <a:gd name="connsiteY9" fmla="*/ 238217 h 403323"/>
              <a:gd name="connsiteX10" fmla="*/ 76255 w 108399"/>
              <a:gd name="connsiteY10" fmla="*/ 352517 h 403323"/>
              <a:gd name="connsiteX11" fmla="*/ 55 w 108399"/>
              <a:gd name="connsiteY11" fmla="*/ 257267 h 40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399" h="403323">
                <a:moveTo>
                  <a:pt x="55" y="257267"/>
                </a:moveTo>
                <a:cubicBezTo>
                  <a:pt x="-2062" y="256738"/>
                  <a:pt x="56676" y="325000"/>
                  <a:pt x="63555" y="349342"/>
                </a:cubicBezTo>
                <a:cubicBezTo>
                  <a:pt x="70434" y="373684"/>
                  <a:pt x="42388" y="403846"/>
                  <a:pt x="41330" y="403317"/>
                </a:cubicBezTo>
                <a:cubicBezTo>
                  <a:pt x="40272" y="402788"/>
                  <a:pt x="47680" y="365217"/>
                  <a:pt x="57205" y="346167"/>
                </a:cubicBezTo>
                <a:cubicBezTo>
                  <a:pt x="66730" y="327117"/>
                  <a:pt x="94776" y="307009"/>
                  <a:pt x="98480" y="289017"/>
                </a:cubicBezTo>
                <a:cubicBezTo>
                  <a:pt x="102184" y="271025"/>
                  <a:pt x="77843" y="286371"/>
                  <a:pt x="79430" y="238217"/>
                </a:cubicBezTo>
                <a:cubicBezTo>
                  <a:pt x="81017" y="190063"/>
                  <a:pt x="112238" y="4854"/>
                  <a:pt x="108005" y="92"/>
                </a:cubicBezTo>
                <a:cubicBezTo>
                  <a:pt x="103772" y="-4670"/>
                  <a:pt x="58792" y="175246"/>
                  <a:pt x="54030" y="209642"/>
                </a:cubicBezTo>
                <a:cubicBezTo>
                  <a:pt x="49268" y="244038"/>
                  <a:pt x="76784" y="201705"/>
                  <a:pt x="79430" y="206467"/>
                </a:cubicBezTo>
                <a:cubicBezTo>
                  <a:pt x="82076" y="211229"/>
                  <a:pt x="70434" y="213875"/>
                  <a:pt x="69905" y="238217"/>
                </a:cubicBezTo>
                <a:cubicBezTo>
                  <a:pt x="69376" y="262559"/>
                  <a:pt x="85780" y="345109"/>
                  <a:pt x="76255" y="352517"/>
                </a:cubicBezTo>
                <a:cubicBezTo>
                  <a:pt x="66730" y="359925"/>
                  <a:pt x="2172" y="257796"/>
                  <a:pt x="55" y="25726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2" name="フリーフォーム 1191">
            <a:extLst>
              <a:ext uri="{FF2B5EF4-FFF2-40B4-BE49-F238E27FC236}">
                <a16:creationId xmlns:a16="http://schemas.microsoft.com/office/drawing/2014/main" id="{7370200F-25DE-C1EA-F20B-E93EA5CE9598}"/>
              </a:ext>
            </a:extLst>
          </p:cNvPr>
          <p:cNvSpPr/>
          <p:nvPr/>
        </p:nvSpPr>
        <p:spPr>
          <a:xfrm>
            <a:off x="3851122" y="3888993"/>
            <a:ext cx="174810" cy="162359"/>
          </a:xfrm>
          <a:custGeom>
            <a:avLst/>
            <a:gdLst>
              <a:gd name="connsiteX0" fmla="*/ 174778 w 174810"/>
              <a:gd name="connsiteY0" fmla="*/ 41657 h 162359"/>
              <a:gd name="connsiteX1" fmla="*/ 82703 w 174810"/>
              <a:gd name="connsiteY1" fmla="*/ 92457 h 162359"/>
              <a:gd name="connsiteX2" fmla="*/ 54128 w 174810"/>
              <a:gd name="connsiteY2" fmla="*/ 162307 h 162359"/>
              <a:gd name="connsiteX3" fmla="*/ 70003 w 174810"/>
              <a:gd name="connsiteY3" fmla="*/ 101982 h 162359"/>
              <a:gd name="connsiteX4" fmla="*/ 153 w 174810"/>
              <a:gd name="connsiteY4" fmla="*/ 382 h 162359"/>
              <a:gd name="connsiteX5" fmla="*/ 92228 w 174810"/>
              <a:gd name="connsiteY5" fmla="*/ 67057 h 162359"/>
              <a:gd name="connsiteX6" fmla="*/ 174778 w 174810"/>
              <a:gd name="connsiteY6" fmla="*/ 41657 h 162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10" h="162359">
                <a:moveTo>
                  <a:pt x="174778" y="41657"/>
                </a:moveTo>
                <a:cubicBezTo>
                  <a:pt x="173191" y="45890"/>
                  <a:pt x="102811" y="72349"/>
                  <a:pt x="82703" y="92457"/>
                </a:cubicBezTo>
                <a:cubicBezTo>
                  <a:pt x="62595" y="112565"/>
                  <a:pt x="56245" y="160719"/>
                  <a:pt x="54128" y="162307"/>
                </a:cubicBezTo>
                <a:cubicBezTo>
                  <a:pt x="52011" y="163895"/>
                  <a:pt x="78999" y="128969"/>
                  <a:pt x="70003" y="101982"/>
                </a:cubicBezTo>
                <a:cubicBezTo>
                  <a:pt x="61007" y="74995"/>
                  <a:pt x="-3551" y="6203"/>
                  <a:pt x="153" y="382"/>
                </a:cubicBezTo>
                <a:cubicBezTo>
                  <a:pt x="3857" y="-5439"/>
                  <a:pt x="64182" y="57003"/>
                  <a:pt x="92228" y="67057"/>
                </a:cubicBezTo>
                <a:cubicBezTo>
                  <a:pt x="120274" y="77111"/>
                  <a:pt x="176365" y="37424"/>
                  <a:pt x="174778" y="4165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3" name="フリーフォーム 1192">
            <a:extLst>
              <a:ext uri="{FF2B5EF4-FFF2-40B4-BE49-F238E27FC236}">
                <a16:creationId xmlns:a16="http://schemas.microsoft.com/office/drawing/2014/main" id="{549A4862-A6EE-445A-85ED-22E8D8BC012F}"/>
              </a:ext>
            </a:extLst>
          </p:cNvPr>
          <p:cNvSpPr/>
          <p:nvPr/>
        </p:nvSpPr>
        <p:spPr>
          <a:xfrm>
            <a:off x="2882719" y="3784224"/>
            <a:ext cx="439033" cy="108388"/>
          </a:xfrm>
          <a:custGeom>
            <a:avLst/>
            <a:gdLst>
              <a:gd name="connsiteX0" fmla="*/ 181 w 439033"/>
              <a:gd name="connsiteY0" fmla="*/ 108326 h 108388"/>
              <a:gd name="connsiteX1" fmla="*/ 212906 w 439033"/>
              <a:gd name="connsiteY1" fmla="*/ 79751 h 108388"/>
              <a:gd name="connsiteX2" fmla="*/ 120831 w 439033"/>
              <a:gd name="connsiteY2" fmla="*/ 101976 h 108388"/>
              <a:gd name="connsiteX3" fmla="*/ 279581 w 439033"/>
              <a:gd name="connsiteY3" fmla="*/ 63876 h 108388"/>
              <a:gd name="connsiteX4" fmla="*/ 336731 w 439033"/>
              <a:gd name="connsiteY4" fmla="*/ 63876 h 108388"/>
              <a:gd name="connsiteX5" fmla="*/ 260531 w 439033"/>
              <a:gd name="connsiteY5" fmla="*/ 76576 h 108388"/>
              <a:gd name="connsiteX6" fmla="*/ 438331 w 439033"/>
              <a:gd name="connsiteY6" fmla="*/ 376 h 108388"/>
              <a:gd name="connsiteX7" fmla="*/ 314506 w 439033"/>
              <a:gd name="connsiteY7" fmla="*/ 48001 h 108388"/>
              <a:gd name="connsiteX8" fmla="*/ 117656 w 439033"/>
              <a:gd name="connsiteY8" fmla="*/ 63876 h 108388"/>
              <a:gd name="connsiteX9" fmla="*/ 174806 w 439033"/>
              <a:gd name="connsiteY9" fmla="*/ 70226 h 108388"/>
              <a:gd name="connsiteX10" fmla="*/ 181 w 439033"/>
              <a:gd name="connsiteY10" fmla="*/ 108326 h 10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9033" h="108388">
                <a:moveTo>
                  <a:pt x="181" y="108326"/>
                </a:moveTo>
                <a:cubicBezTo>
                  <a:pt x="6531" y="109914"/>
                  <a:pt x="192798" y="80809"/>
                  <a:pt x="212906" y="79751"/>
                </a:cubicBezTo>
                <a:cubicBezTo>
                  <a:pt x="233014" y="78693"/>
                  <a:pt x="120831" y="101976"/>
                  <a:pt x="120831" y="101976"/>
                </a:cubicBezTo>
                <a:cubicBezTo>
                  <a:pt x="131944" y="99330"/>
                  <a:pt x="243598" y="70226"/>
                  <a:pt x="279581" y="63876"/>
                </a:cubicBezTo>
                <a:cubicBezTo>
                  <a:pt x="315564" y="57526"/>
                  <a:pt x="339906" y="61759"/>
                  <a:pt x="336731" y="63876"/>
                </a:cubicBezTo>
                <a:cubicBezTo>
                  <a:pt x="333556" y="65993"/>
                  <a:pt x="243598" y="87159"/>
                  <a:pt x="260531" y="76576"/>
                </a:cubicBezTo>
                <a:cubicBezTo>
                  <a:pt x="277464" y="65993"/>
                  <a:pt x="429335" y="5138"/>
                  <a:pt x="438331" y="376"/>
                </a:cubicBezTo>
                <a:cubicBezTo>
                  <a:pt x="447327" y="-4386"/>
                  <a:pt x="367952" y="37418"/>
                  <a:pt x="314506" y="48001"/>
                </a:cubicBezTo>
                <a:cubicBezTo>
                  <a:pt x="261060" y="58584"/>
                  <a:pt x="140939" y="60172"/>
                  <a:pt x="117656" y="63876"/>
                </a:cubicBezTo>
                <a:cubicBezTo>
                  <a:pt x="94373" y="67580"/>
                  <a:pt x="193856" y="62289"/>
                  <a:pt x="174806" y="70226"/>
                </a:cubicBezTo>
                <a:cubicBezTo>
                  <a:pt x="155756" y="78163"/>
                  <a:pt x="-6169" y="106738"/>
                  <a:pt x="181" y="10832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4" name="フリーフォーム 1193">
            <a:extLst>
              <a:ext uri="{FF2B5EF4-FFF2-40B4-BE49-F238E27FC236}">
                <a16:creationId xmlns:a16="http://schemas.microsoft.com/office/drawing/2014/main" id="{453E4611-0AA3-4EEE-6DB5-442CF1FA14BC}"/>
              </a:ext>
            </a:extLst>
          </p:cNvPr>
          <p:cNvSpPr/>
          <p:nvPr/>
        </p:nvSpPr>
        <p:spPr>
          <a:xfrm>
            <a:off x="3844862" y="3771799"/>
            <a:ext cx="420266" cy="89356"/>
          </a:xfrm>
          <a:custGeom>
            <a:avLst/>
            <a:gdLst>
              <a:gd name="connsiteX0" fmla="*/ 63 w 420266"/>
              <a:gd name="connsiteY0" fmla="*/ 22326 h 89356"/>
              <a:gd name="connsiteX1" fmla="*/ 136588 w 420266"/>
              <a:gd name="connsiteY1" fmla="*/ 35026 h 89356"/>
              <a:gd name="connsiteX2" fmla="*/ 349313 w 420266"/>
              <a:gd name="connsiteY2" fmla="*/ 85826 h 89356"/>
              <a:gd name="connsiteX3" fmla="*/ 222313 w 420266"/>
              <a:gd name="connsiteY3" fmla="*/ 82651 h 89356"/>
              <a:gd name="connsiteX4" fmla="*/ 419163 w 420266"/>
              <a:gd name="connsiteY4" fmla="*/ 63601 h 89356"/>
              <a:gd name="connsiteX5" fmla="*/ 295338 w 420266"/>
              <a:gd name="connsiteY5" fmla="*/ 63601 h 89356"/>
              <a:gd name="connsiteX6" fmla="*/ 152463 w 420266"/>
              <a:gd name="connsiteY6" fmla="*/ 47726 h 89356"/>
              <a:gd name="connsiteX7" fmla="*/ 117538 w 420266"/>
              <a:gd name="connsiteY7" fmla="*/ 101 h 89356"/>
              <a:gd name="connsiteX8" fmla="*/ 152463 w 420266"/>
              <a:gd name="connsiteY8" fmla="*/ 35026 h 89356"/>
              <a:gd name="connsiteX9" fmla="*/ 63 w 420266"/>
              <a:gd name="connsiteY9" fmla="*/ 22326 h 8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0266" h="89356">
                <a:moveTo>
                  <a:pt x="63" y="22326"/>
                </a:moveTo>
                <a:cubicBezTo>
                  <a:pt x="-2583" y="22326"/>
                  <a:pt x="78380" y="24443"/>
                  <a:pt x="136588" y="35026"/>
                </a:cubicBezTo>
                <a:cubicBezTo>
                  <a:pt x="194796" y="45609"/>
                  <a:pt x="335026" y="77889"/>
                  <a:pt x="349313" y="85826"/>
                </a:cubicBezTo>
                <a:cubicBezTo>
                  <a:pt x="363600" y="93763"/>
                  <a:pt x="210671" y="86355"/>
                  <a:pt x="222313" y="82651"/>
                </a:cubicBezTo>
                <a:cubicBezTo>
                  <a:pt x="233955" y="78947"/>
                  <a:pt x="406992" y="66776"/>
                  <a:pt x="419163" y="63601"/>
                </a:cubicBezTo>
                <a:cubicBezTo>
                  <a:pt x="431334" y="60426"/>
                  <a:pt x="339788" y="66247"/>
                  <a:pt x="295338" y="63601"/>
                </a:cubicBezTo>
                <a:cubicBezTo>
                  <a:pt x="250888" y="60955"/>
                  <a:pt x="182096" y="58309"/>
                  <a:pt x="152463" y="47726"/>
                </a:cubicBezTo>
                <a:cubicBezTo>
                  <a:pt x="122830" y="37143"/>
                  <a:pt x="117538" y="2218"/>
                  <a:pt x="117538" y="101"/>
                </a:cubicBezTo>
                <a:cubicBezTo>
                  <a:pt x="117538" y="-2016"/>
                  <a:pt x="170984" y="29734"/>
                  <a:pt x="152463" y="35026"/>
                </a:cubicBezTo>
                <a:cubicBezTo>
                  <a:pt x="133942" y="40318"/>
                  <a:pt x="2709" y="22326"/>
                  <a:pt x="63" y="2232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5" name="フリーフォーム 1194">
            <a:extLst>
              <a:ext uri="{FF2B5EF4-FFF2-40B4-BE49-F238E27FC236}">
                <a16:creationId xmlns:a16="http://schemas.microsoft.com/office/drawing/2014/main" id="{985B4959-C18D-B16D-C942-80F77B3F836F}"/>
              </a:ext>
            </a:extLst>
          </p:cNvPr>
          <p:cNvSpPr/>
          <p:nvPr/>
        </p:nvSpPr>
        <p:spPr>
          <a:xfrm>
            <a:off x="3845051" y="3787822"/>
            <a:ext cx="148492" cy="150977"/>
          </a:xfrm>
          <a:custGeom>
            <a:avLst/>
            <a:gdLst>
              <a:gd name="connsiteX0" fmla="*/ 3049 w 148492"/>
              <a:gd name="connsiteY0" fmla="*/ 3128 h 150977"/>
              <a:gd name="connsiteX1" fmla="*/ 145924 w 148492"/>
              <a:gd name="connsiteY1" fmla="*/ 149178 h 150977"/>
              <a:gd name="connsiteX2" fmla="*/ 91949 w 148492"/>
              <a:gd name="connsiteY2" fmla="*/ 82503 h 150977"/>
              <a:gd name="connsiteX3" fmla="*/ 53849 w 148492"/>
              <a:gd name="connsiteY3" fmla="*/ 50753 h 150977"/>
              <a:gd name="connsiteX4" fmla="*/ 3049 w 148492"/>
              <a:gd name="connsiteY4" fmla="*/ 3128 h 150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92" h="150977">
                <a:moveTo>
                  <a:pt x="3049" y="3128"/>
                </a:moveTo>
                <a:cubicBezTo>
                  <a:pt x="18395" y="19532"/>
                  <a:pt x="131107" y="135949"/>
                  <a:pt x="145924" y="149178"/>
                </a:cubicBezTo>
                <a:cubicBezTo>
                  <a:pt x="160741" y="162407"/>
                  <a:pt x="107295" y="98907"/>
                  <a:pt x="91949" y="82503"/>
                </a:cubicBezTo>
                <a:cubicBezTo>
                  <a:pt x="76603" y="66099"/>
                  <a:pt x="73428" y="61865"/>
                  <a:pt x="53849" y="50753"/>
                </a:cubicBezTo>
                <a:cubicBezTo>
                  <a:pt x="34270" y="39641"/>
                  <a:pt x="-12297" y="-13276"/>
                  <a:pt x="3049" y="31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6" name="フリーフォーム 1195">
            <a:extLst>
              <a:ext uri="{FF2B5EF4-FFF2-40B4-BE49-F238E27FC236}">
                <a16:creationId xmlns:a16="http://schemas.microsoft.com/office/drawing/2014/main" id="{5EDBAC25-9D02-A636-3740-1D911C5437D8}"/>
              </a:ext>
            </a:extLst>
          </p:cNvPr>
          <p:cNvSpPr/>
          <p:nvPr/>
        </p:nvSpPr>
        <p:spPr>
          <a:xfrm>
            <a:off x="3374167" y="4330137"/>
            <a:ext cx="150847" cy="48188"/>
          </a:xfrm>
          <a:custGeom>
            <a:avLst/>
            <a:gdLst>
              <a:gd name="connsiteX0" fmla="*/ 858 w 150847"/>
              <a:gd name="connsiteY0" fmla="*/ 22788 h 48188"/>
              <a:gd name="connsiteX1" fmla="*/ 54833 w 150847"/>
              <a:gd name="connsiteY1" fmla="*/ 563 h 48188"/>
              <a:gd name="connsiteX2" fmla="*/ 150083 w 150847"/>
              <a:gd name="connsiteY2" fmla="*/ 48188 h 48188"/>
              <a:gd name="connsiteX3" fmla="*/ 96108 w 150847"/>
              <a:gd name="connsiteY3" fmla="*/ 563 h 48188"/>
              <a:gd name="connsiteX4" fmla="*/ 858 w 150847"/>
              <a:gd name="connsiteY4" fmla="*/ 22788 h 4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47" h="48188">
                <a:moveTo>
                  <a:pt x="858" y="22788"/>
                </a:moveTo>
                <a:cubicBezTo>
                  <a:pt x="-6021" y="22788"/>
                  <a:pt x="29962" y="-3670"/>
                  <a:pt x="54833" y="563"/>
                </a:cubicBezTo>
                <a:cubicBezTo>
                  <a:pt x="79704" y="4796"/>
                  <a:pt x="143204" y="48188"/>
                  <a:pt x="150083" y="48188"/>
                </a:cubicBezTo>
                <a:cubicBezTo>
                  <a:pt x="156962" y="48188"/>
                  <a:pt x="115687" y="5325"/>
                  <a:pt x="96108" y="563"/>
                </a:cubicBezTo>
                <a:cubicBezTo>
                  <a:pt x="76529" y="-4199"/>
                  <a:pt x="7737" y="22788"/>
                  <a:pt x="858" y="2278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7" name="フリーフォーム 1196">
            <a:extLst>
              <a:ext uri="{FF2B5EF4-FFF2-40B4-BE49-F238E27FC236}">
                <a16:creationId xmlns:a16="http://schemas.microsoft.com/office/drawing/2014/main" id="{E4110C99-B5BF-6642-A7D6-549E8C931C3F}"/>
              </a:ext>
            </a:extLst>
          </p:cNvPr>
          <p:cNvSpPr/>
          <p:nvPr/>
        </p:nvSpPr>
        <p:spPr>
          <a:xfrm>
            <a:off x="3625164" y="4311474"/>
            <a:ext cx="139369" cy="41456"/>
          </a:xfrm>
          <a:custGeom>
            <a:avLst/>
            <a:gdLst>
              <a:gd name="connsiteX0" fmla="*/ 686 w 139369"/>
              <a:gd name="connsiteY0" fmla="*/ 38276 h 41456"/>
              <a:gd name="connsiteX1" fmla="*/ 70536 w 139369"/>
              <a:gd name="connsiteY1" fmla="*/ 3351 h 41456"/>
              <a:gd name="connsiteX2" fmla="*/ 137211 w 139369"/>
              <a:gd name="connsiteY2" fmla="*/ 41451 h 41456"/>
              <a:gd name="connsiteX3" fmla="*/ 114986 w 139369"/>
              <a:gd name="connsiteY3" fmla="*/ 176 h 41456"/>
              <a:gd name="connsiteX4" fmla="*/ 686 w 139369"/>
              <a:gd name="connsiteY4" fmla="*/ 38276 h 41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69" h="41456">
                <a:moveTo>
                  <a:pt x="686" y="38276"/>
                </a:moveTo>
                <a:cubicBezTo>
                  <a:pt x="-6722" y="38805"/>
                  <a:pt x="47782" y="2822"/>
                  <a:pt x="70536" y="3351"/>
                </a:cubicBezTo>
                <a:cubicBezTo>
                  <a:pt x="93290" y="3880"/>
                  <a:pt x="129803" y="41980"/>
                  <a:pt x="137211" y="41451"/>
                </a:cubicBezTo>
                <a:cubicBezTo>
                  <a:pt x="144619" y="40922"/>
                  <a:pt x="131919" y="3351"/>
                  <a:pt x="114986" y="176"/>
                </a:cubicBezTo>
                <a:cubicBezTo>
                  <a:pt x="98053" y="-2999"/>
                  <a:pt x="8094" y="37747"/>
                  <a:pt x="686" y="3827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8" name="フリーフォーム 1197">
            <a:extLst>
              <a:ext uri="{FF2B5EF4-FFF2-40B4-BE49-F238E27FC236}">
                <a16:creationId xmlns:a16="http://schemas.microsoft.com/office/drawing/2014/main" id="{C334CB23-AEE9-B2DB-8C5C-E4DAC8A22D68}"/>
              </a:ext>
            </a:extLst>
          </p:cNvPr>
          <p:cNvSpPr/>
          <p:nvPr/>
        </p:nvSpPr>
        <p:spPr>
          <a:xfrm>
            <a:off x="3997783" y="4575153"/>
            <a:ext cx="235813" cy="490847"/>
          </a:xfrm>
          <a:custGeom>
            <a:avLst/>
            <a:gdLst>
              <a:gd name="connsiteX0" fmla="*/ 2717 w 235813"/>
              <a:gd name="connsiteY0" fmla="*/ 479447 h 490847"/>
              <a:gd name="connsiteX1" fmla="*/ 180517 w 235813"/>
              <a:gd name="connsiteY1" fmla="*/ 260372 h 490847"/>
              <a:gd name="connsiteX2" fmla="*/ 218617 w 235813"/>
              <a:gd name="connsiteY2" fmla="*/ 361972 h 490847"/>
              <a:gd name="connsiteX3" fmla="*/ 190042 w 235813"/>
              <a:gd name="connsiteY3" fmla="*/ 215922 h 490847"/>
              <a:gd name="connsiteX4" fmla="*/ 231317 w 235813"/>
              <a:gd name="connsiteY4" fmla="*/ 130197 h 490847"/>
              <a:gd name="connsiteX5" fmla="*/ 63042 w 235813"/>
              <a:gd name="connsiteY5" fmla="*/ 22 h 490847"/>
              <a:gd name="connsiteX6" fmla="*/ 199567 w 235813"/>
              <a:gd name="connsiteY6" fmla="*/ 120672 h 490847"/>
              <a:gd name="connsiteX7" fmla="*/ 158292 w 235813"/>
              <a:gd name="connsiteY7" fmla="*/ 228622 h 490847"/>
              <a:gd name="connsiteX8" fmla="*/ 69392 w 235813"/>
              <a:gd name="connsiteY8" fmla="*/ 355622 h 490847"/>
              <a:gd name="connsiteX9" fmla="*/ 180517 w 235813"/>
              <a:gd name="connsiteY9" fmla="*/ 488972 h 490847"/>
              <a:gd name="connsiteX10" fmla="*/ 78917 w 235813"/>
              <a:gd name="connsiteY10" fmla="*/ 434997 h 490847"/>
              <a:gd name="connsiteX11" fmla="*/ 2717 w 235813"/>
              <a:gd name="connsiteY11" fmla="*/ 479447 h 49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5813" h="490847">
                <a:moveTo>
                  <a:pt x="2717" y="479447"/>
                </a:moveTo>
                <a:cubicBezTo>
                  <a:pt x="19650" y="450343"/>
                  <a:pt x="144534" y="279951"/>
                  <a:pt x="180517" y="260372"/>
                </a:cubicBezTo>
                <a:cubicBezTo>
                  <a:pt x="216500" y="240793"/>
                  <a:pt x="217030" y="369380"/>
                  <a:pt x="218617" y="361972"/>
                </a:cubicBezTo>
                <a:cubicBezTo>
                  <a:pt x="220204" y="354564"/>
                  <a:pt x="187925" y="254551"/>
                  <a:pt x="190042" y="215922"/>
                </a:cubicBezTo>
                <a:cubicBezTo>
                  <a:pt x="192159" y="177293"/>
                  <a:pt x="252484" y="166180"/>
                  <a:pt x="231317" y="130197"/>
                </a:cubicBezTo>
                <a:cubicBezTo>
                  <a:pt x="210150" y="94214"/>
                  <a:pt x="68334" y="1609"/>
                  <a:pt x="63042" y="22"/>
                </a:cubicBezTo>
                <a:cubicBezTo>
                  <a:pt x="57750" y="-1565"/>
                  <a:pt x="183692" y="82572"/>
                  <a:pt x="199567" y="120672"/>
                </a:cubicBezTo>
                <a:cubicBezTo>
                  <a:pt x="215442" y="158772"/>
                  <a:pt x="179988" y="189464"/>
                  <a:pt x="158292" y="228622"/>
                </a:cubicBezTo>
                <a:cubicBezTo>
                  <a:pt x="136596" y="267780"/>
                  <a:pt x="65688" y="312230"/>
                  <a:pt x="69392" y="355622"/>
                </a:cubicBezTo>
                <a:cubicBezTo>
                  <a:pt x="73096" y="399014"/>
                  <a:pt x="178930" y="475743"/>
                  <a:pt x="180517" y="488972"/>
                </a:cubicBezTo>
                <a:cubicBezTo>
                  <a:pt x="182104" y="502201"/>
                  <a:pt x="105375" y="441347"/>
                  <a:pt x="78917" y="434997"/>
                </a:cubicBezTo>
                <a:cubicBezTo>
                  <a:pt x="52459" y="428647"/>
                  <a:pt x="-14216" y="508551"/>
                  <a:pt x="2717" y="4794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9" name="フリーフォーム 1198">
            <a:extLst>
              <a:ext uri="{FF2B5EF4-FFF2-40B4-BE49-F238E27FC236}">
                <a16:creationId xmlns:a16="http://schemas.microsoft.com/office/drawing/2014/main" id="{0FEDE947-55C3-9DA5-993A-B474245AFCA2}"/>
              </a:ext>
            </a:extLst>
          </p:cNvPr>
          <p:cNvSpPr/>
          <p:nvPr/>
        </p:nvSpPr>
        <p:spPr>
          <a:xfrm>
            <a:off x="3066953" y="4911711"/>
            <a:ext cx="244572" cy="165646"/>
          </a:xfrm>
          <a:custGeom>
            <a:avLst/>
            <a:gdLst>
              <a:gd name="connsiteX0" fmla="*/ 190597 w 244572"/>
              <a:gd name="connsiteY0" fmla="*/ 14 h 165646"/>
              <a:gd name="connsiteX1" fmla="*/ 184247 w 244572"/>
              <a:gd name="connsiteY1" fmla="*/ 73039 h 165646"/>
              <a:gd name="connsiteX2" fmla="*/ 244572 w 244572"/>
              <a:gd name="connsiteY2" fmla="*/ 165114 h 165646"/>
              <a:gd name="connsiteX3" fmla="*/ 184247 w 244572"/>
              <a:gd name="connsiteY3" fmla="*/ 107964 h 165646"/>
              <a:gd name="connsiteX4" fmla="*/ 97 w 244572"/>
              <a:gd name="connsiteY4" fmla="*/ 47639 h 165646"/>
              <a:gd name="connsiteX5" fmla="*/ 158847 w 244572"/>
              <a:gd name="connsiteY5" fmla="*/ 76214 h 165646"/>
              <a:gd name="connsiteX6" fmla="*/ 168372 w 244572"/>
              <a:gd name="connsiteY6" fmla="*/ 66689 h 165646"/>
              <a:gd name="connsiteX7" fmla="*/ 190597 w 244572"/>
              <a:gd name="connsiteY7" fmla="*/ 14 h 165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4572" h="165646">
                <a:moveTo>
                  <a:pt x="190597" y="14"/>
                </a:moveTo>
                <a:cubicBezTo>
                  <a:pt x="193243" y="1072"/>
                  <a:pt x="175251" y="45522"/>
                  <a:pt x="184247" y="73039"/>
                </a:cubicBezTo>
                <a:cubicBezTo>
                  <a:pt x="193243" y="100556"/>
                  <a:pt x="244572" y="159293"/>
                  <a:pt x="244572" y="165114"/>
                </a:cubicBezTo>
                <a:cubicBezTo>
                  <a:pt x="244572" y="170935"/>
                  <a:pt x="224993" y="127543"/>
                  <a:pt x="184247" y="107964"/>
                </a:cubicBezTo>
                <a:cubicBezTo>
                  <a:pt x="143501" y="88385"/>
                  <a:pt x="4330" y="52931"/>
                  <a:pt x="97" y="47639"/>
                </a:cubicBezTo>
                <a:cubicBezTo>
                  <a:pt x="-4136" y="42347"/>
                  <a:pt x="130801" y="73039"/>
                  <a:pt x="158847" y="76214"/>
                </a:cubicBezTo>
                <a:cubicBezTo>
                  <a:pt x="186893" y="79389"/>
                  <a:pt x="159905" y="78860"/>
                  <a:pt x="168372" y="66689"/>
                </a:cubicBezTo>
                <a:cubicBezTo>
                  <a:pt x="176839" y="54518"/>
                  <a:pt x="187951" y="-1044"/>
                  <a:pt x="190597" y="1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0" name="フリーフォーム 1199">
            <a:extLst>
              <a:ext uri="{FF2B5EF4-FFF2-40B4-BE49-F238E27FC236}">
                <a16:creationId xmlns:a16="http://schemas.microsoft.com/office/drawing/2014/main" id="{A8C2E251-C734-FE00-F864-0AF2479267D2}"/>
              </a:ext>
            </a:extLst>
          </p:cNvPr>
          <p:cNvSpPr/>
          <p:nvPr/>
        </p:nvSpPr>
        <p:spPr>
          <a:xfrm>
            <a:off x="3105127" y="4051133"/>
            <a:ext cx="44848" cy="133719"/>
          </a:xfrm>
          <a:custGeom>
            <a:avLst/>
            <a:gdLst>
              <a:gd name="connsiteX0" fmla="*/ 23 w 44848"/>
              <a:gd name="connsiteY0" fmla="*/ 167 h 133719"/>
              <a:gd name="connsiteX1" fmla="*/ 38123 w 44848"/>
              <a:gd name="connsiteY1" fmla="*/ 79542 h 133719"/>
              <a:gd name="connsiteX2" fmla="*/ 22248 w 44848"/>
              <a:gd name="connsiteY2" fmla="*/ 133517 h 133719"/>
              <a:gd name="connsiteX3" fmla="*/ 44473 w 44848"/>
              <a:gd name="connsiteY3" fmla="*/ 60492 h 133719"/>
              <a:gd name="connsiteX4" fmla="*/ 23 w 44848"/>
              <a:gd name="connsiteY4" fmla="*/ 167 h 133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48" h="133719">
                <a:moveTo>
                  <a:pt x="23" y="167"/>
                </a:moveTo>
                <a:cubicBezTo>
                  <a:pt x="-1035" y="3342"/>
                  <a:pt x="34419" y="57317"/>
                  <a:pt x="38123" y="79542"/>
                </a:cubicBezTo>
                <a:cubicBezTo>
                  <a:pt x="41827" y="101767"/>
                  <a:pt x="21190" y="136692"/>
                  <a:pt x="22248" y="133517"/>
                </a:cubicBezTo>
                <a:cubicBezTo>
                  <a:pt x="23306" y="130342"/>
                  <a:pt x="48177" y="81130"/>
                  <a:pt x="44473" y="60492"/>
                </a:cubicBezTo>
                <a:cubicBezTo>
                  <a:pt x="40769" y="39854"/>
                  <a:pt x="1081" y="-3008"/>
                  <a:pt x="23" y="16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1" name="フリーフォーム 1200">
            <a:extLst>
              <a:ext uri="{FF2B5EF4-FFF2-40B4-BE49-F238E27FC236}">
                <a16:creationId xmlns:a16="http://schemas.microsoft.com/office/drawing/2014/main" id="{8103B711-E44C-EAB8-E01F-9B208BD169FC}"/>
              </a:ext>
            </a:extLst>
          </p:cNvPr>
          <p:cNvSpPr/>
          <p:nvPr/>
        </p:nvSpPr>
        <p:spPr>
          <a:xfrm>
            <a:off x="2688944" y="4044632"/>
            <a:ext cx="143440" cy="584620"/>
          </a:xfrm>
          <a:custGeom>
            <a:avLst/>
            <a:gdLst>
              <a:gd name="connsiteX0" fmla="*/ 12981 w 143440"/>
              <a:gd name="connsiteY0" fmla="*/ 318 h 584620"/>
              <a:gd name="connsiteX1" fmla="*/ 38381 w 143440"/>
              <a:gd name="connsiteY1" fmla="*/ 54293 h 584620"/>
              <a:gd name="connsiteX2" fmla="*/ 57431 w 143440"/>
              <a:gd name="connsiteY2" fmla="*/ 292418 h 584620"/>
              <a:gd name="connsiteX3" fmla="*/ 130456 w 143440"/>
              <a:gd name="connsiteY3" fmla="*/ 441643 h 584620"/>
              <a:gd name="connsiteX4" fmla="*/ 89181 w 143440"/>
              <a:gd name="connsiteY4" fmla="*/ 365443 h 584620"/>
              <a:gd name="connsiteX5" fmla="*/ 143156 w 143440"/>
              <a:gd name="connsiteY5" fmla="*/ 584518 h 584620"/>
              <a:gd name="connsiteX6" fmla="*/ 60606 w 143440"/>
              <a:gd name="connsiteY6" fmla="*/ 333693 h 584620"/>
              <a:gd name="connsiteX7" fmla="*/ 281 w 143440"/>
              <a:gd name="connsiteY7" fmla="*/ 152718 h 584620"/>
              <a:gd name="connsiteX8" fmla="*/ 38381 w 143440"/>
              <a:gd name="connsiteY8" fmla="*/ 244793 h 584620"/>
              <a:gd name="connsiteX9" fmla="*/ 47906 w 143440"/>
              <a:gd name="connsiteY9" fmla="*/ 66993 h 584620"/>
              <a:gd name="connsiteX10" fmla="*/ 12981 w 143440"/>
              <a:gd name="connsiteY10" fmla="*/ 318 h 58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440" h="584620">
                <a:moveTo>
                  <a:pt x="12981" y="318"/>
                </a:moveTo>
                <a:cubicBezTo>
                  <a:pt x="11393" y="-1799"/>
                  <a:pt x="30973" y="5610"/>
                  <a:pt x="38381" y="54293"/>
                </a:cubicBezTo>
                <a:cubicBezTo>
                  <a:pt x="45789" y="102976"/>
                  <a:pt x="42085" y="227860"/>
                  <a:pt x="57431" y="292418"/>
                </a:cubicBezTo>
                <a:cubicBezTo>
                  <a:pt x="72777" y="356976"/>
                  <a:pt x="125164" y="429472"/>
                  <a:pt x="130456" y="441643"/>
                </a:cubicBezTo>
                <a:cubicBezTo>
                  <a:pt x="135748" y="453814"/>
                  <a:pt x="87064" y="341630"/>
                  <a:pt x="89181" y="365443"/>
                </a:cubicBezTo>
                <a:cubicBezTo>
                  <a:pt x="91298" y="389256"/>
                  <a:pt x="147919" y="589810"/>
                  <a:pt x="143156" y="584518"/>
                </a:cubicBezTo>
                <a:cubicBezTo>
                  <a:pt x="138394" y="579226"/>
                  <a:pt x="84418" y="405660"/>
                  <a:pt x="60606" y="333693"/>
                </a:cubicBezTo>
                <a:cubicBezTo>
                  <a:pt x="36794" y="261726"/>
                  <a:pt x="3985" y="167535"/>
                  <a:pt x="281" y="152718"/>
                </a:cubicBezTo>
                <a:cubicBezTo>
                  <a:pt x="-3423" y="137901"/>
                  <a:pt x="30444" y="259080"/>
                  <a:pt x="38381" y="244793"/>
                </a:cubicBezTo>
                <a:cubicBezTo>
                  <a:pt x="46318" y="230506"/>
                  <a:pt x="51081" y="103505"/>
                  <a:pt x="47906" y="66993"/>
                </a:cubicBezTo>
                <a:cubicBezTo>
                  <a:pt x="44731" y="30481"/>
                  <a:pt x="14569" y="2435"/>
                  <a:pt x="12981" y="3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2" name="フリーフォーム 1201">
            <a:extLst>
              <a:ext uri="{FF2B5EF4-FFF2-40B4-BE49-F238E27FC236}">
                <a16:creationId xmlns:a16="http://schemas.microsoft.com/office/drawing/2014/main" id="{EF4771F9-7964-A697-9B55-05ECB90D3024}"/>
              </a:ext>
            </a:extLst>
          </p:cNvPr>
          <p:cNvSpPr/>
          <p:nvPr/>
        </p:nvSpPr>
        <p:spPr>
          <a:xfrm>
            <a:off x="3790753" y="3956606"/>
            <a:ext cx="203417" cy="307513"/>
          </a:xfrm>
          <a:custGeom>
            <a:avLst/>
            <a:gdLst>
              <a:gd name="connsiteX0" fmla="*/ 66872 w 203417"/>
              <a:gd name="connsiteY0" fmla="*/ 12144 h 307513"/>
              <a:gd name="connsiteX1" fmla="*/ 57347 w 203417"/>
              <a:gd name="connsiteY1" fmla="*/ 97869 h 307513"/>
              <a:gd name="connsiteX2" fmla="*/ 120847 w 203417"/>
              <a:gd name="connsiteY2" fmla="*/ 167719 h 307513"/>
              <a:gd name="connsiteX3" fmla="*/ 70047 w 203417"/>
              <a:gd name="connsiteY3" fmla="*/ 186769 h 307513"/>
              <a:gd name="connsiteX4" fmla="*/ 203397 w 203417"/>
              <a:gd name="connsiteY4" fmla="*/ 307419 h 307513"/>
              <a:gd name="connsiteX5" fmla="*/ 79572 w 203417"/>
              <a:gd name="connsiteY5" fmla="*/ 205819 h 307513"/>
              <a:gd name="connsiteX6" fmla="*/ 197 w 203417"/>
              <a:gd name="connsiteY6" fmla="*/ 145494 h 307513"/>
              <a:gd name="connsiteX7" fmla="*/ 101797 w 203417"/>
              <a:gd name="connsiteY7" fmla="*/ 170894 h 307513"/>
              <a:gd name="connsiteX8" fmla="*/ 31947 w 203417"/>
              <a:gd name="connsiteY8" fmla="*/ 126444 h 307513"/>
              <a:gd name="connsiteX9" fmla="*/ 124022 w 203417"/>
              <a:gd name="connsiteY9" fmla="*/ 12144 h 307513"/>
              <a:gd name="connsiteX10" fmla="*/ 66872 w 203417"/>
              <a:gd name="connsiteY10" fmla="*/ 12144 h 307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417" h="307513">
                <a:moveTo>
                  <a:pt x="66872" y="12144"/>
                </a:moveTo>
                <a:cubicBezTo>
                  <a:pt x="55759" y="26432"/>
                  <a:pt x="48351" y="71940"/>
                  <a:pt x="57347" y="97869"/>
                </a:cubicBezTo>
                <a:cubicBezTo>
                  <a:pt x="66343" y="123798"/>
                  <a:pt x="118730" y="152902"/>
                  <a:pt x="120847" y="167719"/>
                </a:cubicBezTo>
                <a:cubicBezTo>
                  <a:pt x="122964" y="182536"/>
                  <a:pt x="56289" y="163486"/>
                  <a:pt x="70047" y="186769"/>
                </a:cubicBezTo>
                <a:cubicBezTo>
                  <a:pt x="83805" y="210052"/>
                  <a:pt x="201810" y="304244"/>
                  <a:pt x="203397" y="307419"/>
                </a:cubicBezTo>
                <a:cubicBezTo>
                  <a:pt x="204984" y="310594"/>
                  <a:pt x="113439" y="232806"/>
                  <a:pt x="79572" y="205819"/>
                </a:cubicBezTo>
                <a:cubicBezTo>
                  <a:pt x="45705" y="178832"/>
                  <a:pt x="-3507" y="151315"/>
                  <a:pt x="197" y="145494"/>
                </a:cubicBezTo>
                <a:cubicBezTo>
                  <a:pt x="3901" y="139673"/>
                  <a:pt x="96505" y="174069"/>
                  <a:pt x="101797" y="170894"/>
                </a:cubicBezTo>
                <a:cubicBezTo>
                  <a:pt x="107089" y="167719"/>
                  <a:pt x="28243" y="152902"/>
                  <a:pt x="31947" y="126444"/>
                </a:cubicBezTo>
                <a:cubicBezTo>
                  <a:pt x="35651" y="99986"/>
                  <a:pt x="120847" y="30136"/>
                  <a:pt x="124022" y="12144"/>
                </a:cubicBezTo>
                <a:cubicBezTo>
                  <a:pt x="127197" y="-5848"/>
                  <a:pt x="77985" y="-2144"/>
                  <a:pt x="66872" y="1214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3" name="フリーフォーム 1202">
            <a:extLst>
              <a:ext uri="{FF2B5EF4-FFF2-40B4-BE49-F238E27FC236}">
                <a16:creationId xmlns:a16="http://schemas.microsoft.com/office/drawing/2014/main" id="{C095735B-CC59-5C35-EC10-7394296F03AA}"/>
              </a:ext>
            </a:extLst>
          </p:cNvPr>
          <p:cNvSpPr/>
          <p:nvPr/>
        </p:nvSpPr>
        <p:spPr>
          <a:xfrm>
            <a:off x="4247254" y="4254494"/>
            <a:ext cx="191511" cy="417285"/>
          </a:xfrm>
          <a:custGeom>
            <a:avLst/>
            <a:gdLst>
              <a:gd name="connsiteX0" fmla="*/ 42171 w 191511"/>
              <a:gd name="connsiteY0" fmla="*/ 57156 h 417285"/>
              <a:gd name="connsiteX1" fmla="*/ 89796 w 191511"/>
              <a:gd name="connsiteY1" fmla="*/ 219081 h 417285"/>
              <a:gd name="connsiteX2" fmla="*/ 4071 w 191511"/>
              <a:gd name="connsiteY2" fmla="*/ 307981 h 417285"/>
              <a:gd name="connsiteX3" fmla="*/ 70746 w 191511"/>
              <a:gd name="connsiteY3" fmla="*/ 269881 h 417285"/>
              <a:gd name="connsiteX4" fmla="*/ 896 w 191511"/>
              <a:gd name="connsiteY4" fmla="*/ 415931 h 417285"/>
              <a:gd name="connsiteX5" fmla="*/ 42171 w 191511"/>
              <a:gd name="connsiteY5" fmla="*/ 330206 h 417285"/>
              <a:gd name="connsiteX6" fmla="*/ 191396 w 191511"/>
              <a:gd name="connsiteY6" fmla="*/ 127006 h 417285"/>
              <a:gd name="connsiteX7" fmla="*/ 67571 w 191511"/>
              <a:gd name="connsiteY7" fmla="*/ 241306 h 417285"/>
              <a:gd name="connsiteX8" fmla="*/ 105671 w 191511"/>
              <a:gd name="connsiteY8" fmla="*/ 158756 h 417285"/>
              <a:gd name="connsiteX9" fmla="*/ 131071 w 191511"/>
              <a:gd name="connsiteY9" fmla="*/ 6 h 417285"/>
              <a:gd name="connsiteX10" fmla="*/ 42171 w 191511"/>
              <a:gd name="connsiteY10" fmla="*/ 165106 h 417285"/>
              <a:gd name="connsiteX11" fmla="*/ 42171 w 191511"/>
              <a:gd name="connsiteY11" fmla="*/ 57156 h 41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1511" h="417285">
                <a:moveTo>
                  <a:pt x="42171" y="57156"/>
                </a:moveTo>
                <a:cubicBezTo>
                  <a:pt x="50109" y="66152"/>
                  <a:pt x="96146" y="177277"/>
                  <a:pt x="89796" y="219081"/>
                </a:cubicBezTo>
                <a:cubicBezTo>
                  <a:pt x="83446" y="260885"/>
                  <a:pt x="7246" y="299514"/>
                  <a:pt x="4071" y="307981"/>
                </a:cubicBezTo>
                <a:cubicBezTo>
                  <a:pt x="896" y="316448"/>
                  <a:pt x="71275" y="251889"/>
                  <a:pt x="70746" y="269881"/>
                </a:cubicBezTo>
                <a:cubicBezTo>
                  <a:pt x="70217" y="287873"/>
                  <a:pt x="5658" y="405877"/>
                  <a:pt x="896" y="415931"/>
                </a:cubicBezTo>
                <a:cubicBezTo>
                  <a:pt x="-3867" y="425985"/>
                  <a:pt x="10421" y="378360"/>
                  <a:pt x="42171" y="330206"/>
                </a:cubicBezTo>
                <a:cubicBezTo>
                  <a:pt x="73921" y="282052"/>
                  <a:pt x="187163" y="141823"/>
                  <a:pt x="191396" y="127006"/>
                </a:cubicBezTo>
                <a:cubicBezTo>
                  <a:pt x="195629" y="112189"/>
                  <a:pt x="81858" y="236014"/>
                  <a:pt x="67571" y="241306"/>
                </a:cubicBezTo>
                <a:cubicBezTo>
                  <a:pt x="53284" y="246598"/>
                  <a:pt x="95088" y="198973"/>
                  <a:pt x="105671" y="158756"/>
                </a:cubicBezTo>
                <a:cubicBezTo>
                  <a:pt x="116254" y="118539"/>
                  <a:pt x="141654" y="-1052"/>
                  <a:pt x="131071" y="6"/>
                </a:cubicBezTo>
                <a:cubicBezTo>
                  <a:pt x="120488" y="1064"/>
                  <a:pt x="57517" y="151877"/>
                  <a:pt x="42171" y="165106"/>
                </a:cubicBezTo>
                <a:cubicBezTo>
                  <a:pt x="26825" y="178335"/>
                  <a:pt x="34233" y="48160"/>
                  <a:pt x="42171" y="5715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4" name="フリーフォーム 1203">
            <a:extLst>
              <a:ext uri="{FF2B5EF4-FFF2-40B4-BE49-F238E27FC236}">
                <a16:creationId xmlns:a16="http://schemas.microsoft.com/office/drawing/2014/main" id="{1FA54F2E-A991-4025-E398-92C4B76611D0}"/>
              </a:ext>
            </a:extLst>
          </p:cNvPr>
          <p:cNvSpPr/>
          <p:nvPr/>
        </p:nvSpPr>
        <p:spPr>
          <a:xfrm>
            <a:off x="4049046" y="3921106"/>
            <a:ext cx="402398" cy="76248"/>
          </a:xfrm>
          <a:custGeom>
            <a:avLst/>
            <a:gdLst>
              <a:gd name="connsiteX0" fmla="*/ 2254 w 402398"/>
              <a:gd name="connsiteY0" fmla="*/ 76219 h 76248"/>
              <a:gd name="connsiteX1" fmla="*/ 313404 w 402398"/>
              <a:gd name="connsiteY1" fmla="*/ 34944 h 76248"/>
              <a:gd name="connsiteX2" fmla="*/ 272129 w 402398"/>
              <a:gd name="connsiteY2" fmla="*/ 53994 h 76248"/>
              <a:gd name="connsiteX3" fmla="*/ 402304 w 402398"/>
              <a:gd name="connsiteY3" fmla="*/ 19 h 76248"/>
              <a:gd name="connsiteX4" fmla="*/ 291179 w 402398"/>
              <a:gd name="connsiteY4" fmla="*/ 47644 h 76248"/>
              <a:gd name="connsiteX5" fmla="*/ 180054 w 402398"/>
              <a:gd name="connsiteY5" fmla="*/ 41294 h 76248"/>
              <a:gd name="connsiteX6" fmla="*/ 2254 w 402398"/>
              <a:gd name="connsiteY6" fmla="*/ 76219 h 7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398" h="76248">
                <a:moveTo>
                  <a:pt x="2254" y="76219"/>
                </a:moveTo>
                <a:cubicBezTo>
                  <a:pt x="24479" y="75161"/>
                  <a:pt x="268425" y="38648"/>
                  <a:pt x="313404" y="34944"/>
                </a:cubicBezTo>
                <a:cubicBezTo>
                  <a:pt x="358383" y="31240"/>
                  <a:pt x="257312" y="59815"/>
                  <a:pt x="272129" y="53994"/>
                </a:cubicBezTo>
                <a:cubicBezTo>
                  <a:pt x="286946" y="48173"/>
                  <a:pt x="399129" y="1077"/>
                  <a:pt x="402304" y="19"/>
                </a:cubicBezTo>
                <a:cubicBezTo>
                  <a:pt x="405479" y="-1039"/>
                  <a:pt x="328221" y="40765"/>
                  <a:pt x="291179" y="47644"/>
                </a:cubicBezTo>
                <a:cubicBezTo>
                  <a:pt x="254137" y="54523"/>
                  <a:pt x="231912" y="32827"/>
                  <a:pt x="180054" y="41294"/>
                </a:cubicBezTo>
                <a:cubicBezTo>
                  <a:pt x="128196" y="49761"/>
                  <a:pt x="-19971" y="77277"/>
                  <a:pt x="2254" y="762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1" name="フリーフォーム 1220">
            <a:extLst>
              <a:ext uri="{FF2B5EF4-FFF2-40B4-BE49-F238E27FC236}">
                <a16:creationId xmlns:a16="http://schemas.microsoft.com/office/drawing/2014/main" id="{1FC7EBF6-E05A-73C6-3A2B-4FC2CC47038D}"/>
              </a:ext>
            </a:extLst>
          </p:cNvPr>
          <p:cNvSpPr/>
          <p:nvPr/>
        </p:nvSpPr>
        <p:spPr>
          <a:xfrm>
            <a:off x="3616844" y="4771176"/>
            <a:ext cx="249148" cy="117804"/>
          </a:xfrm>
          <a:custGeom>
            <a:avLst/>
            <a:gdLst>
              <a:gd name="connsiteX0" fmla="*/ 15 w 249148"/>
              <a:gd name="connsiteY0" fmla="*/ 49794 h 117804"/>
              <a:gd name="connsiteX1" fmla="*/ 67916 w 249148"/>
              <a:gd name="connsiteY1" fmla="*/ 54321 h 117804"/>
              <a:gd name="connsiteX2" fmla="*/ 248986 w 249148"/>
              <a:gd name="connsiteY2" fmla="*/ 0 h 117804"/>
              <a:gd name="connsiteX3" fmla="*/ 99604 w 249148"/>
              <a:gd name="connsiteY3" fmla="*/ 54321 h 117804"/>
              <a:gd name="connsiteX4" fmla="*/ 72443 w 249148"/>
              <a:gd name="connsiteY4" fmla="*/ 117695 h 117804"/>
              <a:gd name="connsiteX5" fmla="*/ 15 w 249148"/>
              <a:gd name="connsiteY5" fmla="*/ 49794 h 1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148" h="117804">
                <a:moveTo>
                  <a:pt x="15" y="49794"/>
                </a:moveTo>
                <a:cubicBezTo>
                  <a:pt x="-739" y="39232"/>
                  <a:pt x="26421" y="62620"/>
                  <a:pt x="67916" y="54321"/>
                </a:cubicBezTo>
                <a:cubicBezTo>
                  <a:pt x="109411" y="46022"/>
                  <a:pt x="243705" y="0"/>
                  <a:pt x="248986" y="0"/>
                </a:cubicBezTo>
                <a:cubicBezTo>
                  <a:pt x="254267" y="0"/>
                  <a:pt x="129028" y="34705"/>
                  <a:pt x="99604" y="54321"/>
                </a:cubicBezTo>
                <a:cubicBezTo>
                  <a:pt x="70180" y="73937"/>
                  <a:pt x="87532" y="114677"/>
                  <a:pt x="72443" y="117695"/>
                </a:cubicBezTo>
                <a:cubicBezTo>
                  <a:pt x="57354" y="120713"/>
                  <a:pt x="769" y="60356"/>
                  <a:pt x="15" y="49794"/>
                </a:cubicBez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6" name="フリーフォーム 1235">
            <a:extLst>
              <a:ext uri="{FF2B5EF4-FFF2-40B4-BE49-F238E27FC236}">
                <a16:creationId xmlns:a16="http://schemas.microsoft.com/office/drawing/2014/main" id="{02DFBAB2-FB49-FE76-B488-2D63713E232F}"/>
              </a:ext>
            </a:extLst>
          </p:cNvPr>
          <p:cNvSpPr/>
          <p:nvPr/>
        </p:nvSpPr>
        <p:spPr>
          <a:xfrm>
            <a:off x="3802284" y="3425814"/>
            <a:ext cx="503242" cy="261173"/>
          </a:xfrm>
          <a:custGeom>
            <a:avLst/>
            <a:gdLst>
              <a:gd name="connsiteX0" fmla="*/ 1366 w 503242"/>
              <a:gd name="connsiteY0" fmla="*/ 260361 h 261173"/>
              <a:gd name="connsiteX1" fmla="*/ 214091 w 503242"/>
              <a:gd name="connsiteY1" fmla="*/ 66686 h 261173"/>
              <a:gd name="connsiteX2" fmla="*/ 147416 w 503242"/>
              <a:gd name="connsiteY2" fmla="*/ 85736 h 261173"/>
              <a:gd name="connsiteX3" fmla="*/ 337916 w 503242"/>
              <a:gd name="connsiteY3" fmla="*/ 85736 h 261173"/>
              <a:gd name="connsiteX4" fmla="*/ 306166 w 503242"/>
              <a:gd name="connsiteY4" fmla="*/ 82561 h 261173"/>
              <a:gd name="connsiteX5" fmla="*/ 503016 w 503242"/>
              <a:gd name="connsiteY5" fmla="*/ 136536 h 261173"/>
              <a:gd name="connsiteX6" fmla="*/ 261716 w 503242"/>
              <a:gd name="connsiteY6" fmla="*/ 95261 h 261173"/>
              <a:gd name="connsiteX7" fmla="*/ 141066 w 503242"/>
              <a:gd name="connsiteY7" fmla="*/ 85736 h 261173"/>
              <a:gd name="connsiteX8" fmla="*/ 229966 w 503242"/>
              <a:gd name="connsiteY8" fmla="*/ 11 h 261173"/>
              <a:gd name="connsiteX9" fmla="*/ 166466 w 503242"/>
              <a:gd name="connsiteY9" fmla="*/ 92086 h 261173"/>
              <a:gd name="connsiteX10" fmla="*/ 36291 w 503242"/>
              <a:gd name="connsiteY10" fmla="*/ 149236 h 261173"/>
              <a:gd name="connsiteX11" fmla="*/ 118841 w 503242"/>
              <a:gd name="connsiteY11" fmla="*/ 136536 h 261173"/>
              <a:gd name="connsiteX12" fmla="*/ 1366 w 503242"/>
              <a:gd name="connsiteY12" fmla="*/ 260361 h 26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3242" h="261173">
                <a:moveTo>
                  <a:pt x="1366" y="260361"/>
                </a:moveTo>
                <a:cubicBezTo>
                  <a:pt x="17241" y="248719"/>
                  <a:pt x="189749" y="95790"/>
                  <a:pt x="214091" y="66686"/>
                </a:cubicBezTo>
                <a:cubicBezTo>
                  <a:pt x="238433" y="37582"/>
                  <a:pt x="126779" y="82561"/>
                  <a:pt x="147416" y="85736"/>
                </a:cubicBezTo>
                <a:cubicBezTo>
                  <a:pt x="168054" y="88911"/>
                  <a:pt x="311458" y="86265"/>
                  <a:pt x="337916" y="85736"/>
                </a:cubicBezTo>
                <a:cubicBezTo>
                  <a:pt x="364374" y="85207"/>
                  <a:pt x="278649" y="74094"/>
                  <a:pt x="306166" y="82561"/>
                </a:cubicBezTo>
                <a:cubicBezTo>
                  <a:pt x="333683" y="91028"/>
                  <a:pt x="510424" y="134419"/>
                  <a:pt x="503016" y="136536"/>
                </a:cubicBezTo>
                <a:cubicBezTo>
                  <a:pt x="495608" y="138653"/>
                  <a:pt x="322041" y="103728"/>
                  <a:pt x="261716" y="95261"/>
                </a:cubicBezTo>
                <a:cubicBezTo>
                  <a:pt x="201391" y="86794"/>
                  <a:pt x="146358" y="101611"/>
                  <a:pt x="141066" y="85736"/>
                </a:cubicBezTo>
                <a:cubicBezTo>
                  <a:pt x="135774" y="69861"/>
                  <a:pt x="225733" y="-1047"/>
                  <a:pt x="229966" y="11"/>
                </a:cubicBezTo>
                <a:cubicBezTo>
                  <a:pt x="234199" y="1069"/>
                  <a:pt x="198745" y="67215"/>
                  <a:pt x="166466" y="92086"/>
                </a:cubicBezTo>
                <a:cubicBezTo>
                  <a:pt x="134187" y="116957"/>
                  <a:pt x="44229" y="141828"/>
                  <a:pt x="36291" y="149236"/>
                </a:cubicBezTo>
                <a:cubicBezTo>
                  <a:pt x="28354" y="156644"/>
                  <a:pt x="124662" y="118015"/>
                  <a:pt x="118841" y="136536"/>
                </a:cubicBezTo>
                <a:cubicBezTo>
                  <a:pt x="113020" y="155057"/>
                  <a:pt x="-14509" y="272003"/>
                  <a:pt x="1366" y="260361"/>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8586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 name="フリーフォーム 1238">
            <a:extLst>
              <a:ext uri="{FF2B5EF4-FFF2-40B4-BE49-F238E27FC236}">
                <a16:creationId xmlns:a16="http://schemas.microsoft.com/office/drawing/2014/main" id="{21D71D9B-5079-4298-6E6B-2165D6DE871C}"/>
              </a:ext>
            </a:extLst>
          </p:cNvPr>
          <p:cNvSpPr/>
          <p:nvPr/>
        </p:nvSpPr>
        <p:spPr>
          <a:xfrm>
            <a:off x="2600131" y="2285984"/>
            <a:ext cx="2531154" cy="3430890"/>
          </a:xfrm>
          <a:custGeom>
            <a:avLst/>
            <a:gdLst>
              <a:gd name="connsiteX0" fmla="*/ 551283 w 2531154"/>
              <a:gd name="connsiteY0" fmla="*/ 277602 h 3430890"/>
              <a:gd name="connsiteX1" fmla="*/ 28769 w 2531154"/>
              <a:gd name="connsiteY1" fmla="*/ 1273645 h 3430890"/>
              <a:gd name="connsiteX2" fmla="*/ 77755 w 2531154"/>
              <a:gd name="connsiteY2" fmla="*/ 2514616 h 3430890"/>
              <a:gd name="connsiteX3" fmla="*/ 159398 w 2531154"/>
              <a:gd name="connsiteY3" fmla="*/ 2351330 h 3430890"/>
              <a:gd name="connsiteX4" fmla="*/ 649255 w 2531154"/>
              <a:gd name="connsiteY4" fmla="*/ 3053459 h 3430890"/>
              <a:gd name="connsiteX5" fmla="*/ 992155 w 2531154"/>
              <a:gd name="connsiteY5" fmla="*/ 3429016 h 3430890"/>
              <a:gd name="connsiteX6" fmla="*/ 1465683 w 2531154"/>
              <a:gd name="connsiteY6" fmla="*/ 2906502 h 3430890"/>
              <a:gd name="connsiteX7" fmla="*/ 2118826 w 2531154"/>
              <a:gd name="connsiteY7" fmla="*/ 2367659 h 3430890"/>
              <a:gd name="connsiteX8" fmla="*/ 2527040 w 2531154"/>
              <a:gd name="connsiteY8" fmla="*/ 1420602 h 3430890"/>
              <a:gd name="connsiteX9" fmla="*/ 1873898 w 2531154"/>
              <a:gd name="connsiteY9" fmla="*/ 1453259 h 3430890"/>
              <a:gd name="connsiteX10" fmla="*/ 1743269 w 2531154"/>
              <a:gd name="connsiteY10" fmla="*/ 81659 h 3430890"/>
              <a:gd name="connsiteX11" fmla="*/ 551283 w 2531154"/>
              <a:gd name="connsiteY11" fmla="*/ 277602 h 343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1154" h="3430890">
                <a:moveTo>
                  <a:pt x="551283" y="277602"/>
                </a:moveTo>
                <a:cubicBezTo>
                  <a:pt x="265533" y="476266"/>
                  <a:pt x="107690" y="900809"/>
                  <a:pt x="28769" y="1273645"/>
                </a:cubicBezTo>
                <a:cubicBezTo>
                  <a:pt x="-50152" y="1646481"/>
                  <a:pt x="55984" y="2335002"/>
                  <a:pt x="77755" y="2514616"/>
                </a:cubicBezTo>
                <a:cubicBezTo>
                  <a:pt x="99526" y="2694230"/>
                  <a:pt x="64148" y="2261523"/>
                  <a:pt x="159398" y="2351330"/>
                </a:cubicBezTo>
                <a:cubicBezTo>
                  <a:pt x="254648" y="2441137"/>
                  <a:pt x="510462" y="2873845"/>
                  <a:pt x="649255" y="3053459"/>
                </a:cubicBezTo>
                <a:cubicBezTo>
                  <a:pt x="788048" y="3233073"/>
                  <a:pt x="856084" y="3453509"/>
                  <a:pt x="992155" y="3429016"/>
                </a:cubicBezTo>
                <a:cubicBezTo>
                  <a:pt x="1128226" y="3404523"/>
                  <a:pt x="1277905" y="3083395"/>
                  <a:pt x="1465683" y="2906502"/>
                </a:cubicBezTo>
                <a:cubicBezTo>
                  <a:pt x="1653461" y="2729609"/>
                  <a:pt x="1941933" y="2615309"/>
                  <a:pt x="2118826" y="2367659"/>
                </a:cubicBezTo>
                <a:cubicBezTo>
                  <a:pt x="2295719" y="2120009"/>
                  <a:pt x="2567861" y="1573002"/>
                  <a:pt x="2527040" y="1420602"/>
                </a:cubicBezTo>
                <a:cubicBezTo>
                  <a:pt x="2486219" y="1268202"/>
                  <a:pt x="2004526" y="1676416"/>
                  <a:pt x="1873898" y="1453259"/>
                </a:cubicBezTo>
                <a:cubicBezTo>
                  <a:pt x="1743270" y="1230102"/>
                  <a:pt x="1966426" y="277602"/>
                  <a:pt x="1743269" y="81659"/>
                </a:cubicBezTo>
                <a:cubicBezTo>
                  <a:pt x="1520112" y="-114284"/>
                  <a:pt x="837033" y="78938"/>
                  <a:pt x="551283" y="277602"/>
                </a:cubicBezTo>
                <a:close/>
              </a:path>
            </a:pathLst>
          </a:custGeom>
          <a:solidFill>
            <a:srgbClr val="FFFD78">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5" name="フリーフォーム 1234">
            <a:extLst>
              <a:ext uri="{FF2B5EF4-FFF2-40B4-BE49-F238E27FC236}">
                <a16:creationId xmlns:a16="http://schemas.microsoft.com/office/drawing/2014/main" id="{C01642D0-E888-AD93-6A46-A012F6B634F2}"/>
              </a:ext>
            </a:extLst>
          </p:cNvPr>
          <p:cNvSpPr/>
          <p:nvPr/>
        </p:nvSpPr>
        <p:spPr>
          <a:xfrm>
            <a:off x="3705726" y="4234050"/>
            <a:ext cx="908460" cy="1213402"/>
          </a:xfrm>
          <a:custGeom>
            <a:avLst/>
            <a:gdLst>
              <a:gd name="connsiteX0" fmla="*/ 906379 w 908460"/>
              <a:gd name="connsiteY0" fmla="*/ 1066 h 1213402"/>
              <a:gd name="connsiteX1" fmla="*/ 553453 w 908460"/>
              <a:gd name="connsiteY1" fmla="*/ 739003 h 1213402"/>
              <a:gd name="connsiteX2" fmla="*/ 697832 w 908460"/>
              <a:gd name="connsiteY2" fmla="*/ 570561 h 1213402"/>
              <a:gd name="connsiteX3" fmla="*/ 0 w 908460"/>
              <a:gd name="connsiteY3" fmla="*/ 1212245 h 1213402"/>
              <a:gd name="connsiteX4" fmla="*/ 697832 w 908460"/>
              <a:gd name="connsiteY4" fmla="*/ 722961 h 1213402"/>
              <a:gd name="connsiteX5" fmla="*/ 866274 w 908460"/>
              <a:gd name="connsiteY5" fmla="*/ 522434 h 1213402"/>
              <a:gd name="connsiteX6" fmla="*/ 842211 w 908460"/>
              <a:gd name="connsiteY6" fmla="*/ 418161 h 1213402"/>
              <a:gd name="connsiteX7" fmla="*/ 705853 w 908460"/>
              <a:gd name="connsiteY7" fmla="*/ 570561 h 1213402"/>
              <a:gd name="connsiteX8" fmla="*/ 906379 w 908460"/>
              <a:gd name="connsiteY8" fmla="*/ 1066 h 1213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460" h="1213402">
                <a:moveTo>
                  <a:pt x="906379" y="1066"/>
                </a:moveTo>
                <a:cubicBezTo>
                  <a:pt x="880979" y="29140"/>
                  <a:pt x="588211" y="644087"/>
                  <a:pt x="553453" y="739003"/>
                </a:cubicBezTo>
                <a:cubicBezTo>
                  <a:pt x="518695" y="833919"/>
                  <a:pt x="790074" y="491687"/>
                  <a:pt x="697832" y="570561"/>
                </a:cubicBezTo>
                <a:cubicBezTo>
                  <a:pt x="605590" y="649435"/>
                  <a:pt x="0" y="1186845"/>
                  <a:pt x="0" y="1212245"/>
                </a:cubicBezTo>
                <a:cubicBezTo>
                  <a:pt x="0" y="1237645"/>
                  <a:pt x="553453" y="837929"/>
                  <a:pt x="697832" y="722961"/>
                </a:cubicBezTo>
                <a:cubicBezTo>
                  <a:pt x="842211" y="607993"/>
                  <a:pt x="842211" y="573234"/>
                  <a:pt x="866274" y="522434"/>
                </a:cubicBezTo>
                <a:cubicBezTo>
                  <a:pt x="890337" y="471634"/>
                  <a:pt x="868948" y="410140"/>
                  <a:pt x="842211" y="418161"/>
                </a:cubicBezTo>
                <a:cubicBezTo>
                  <a:pt x="815474" y="426182"/>
                  <a:pt x="695158" y="633393"/>
                  <a:pt x="705853" y="570561"/>
                </a:cubicBezTo>
                <a:cubicBezTo>
                  <a:pt x="716548" y="507729"/>
                  <a:pt x="931779" y="-27008"/>
                  <a:pt x="906379" y="1066"/>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7" name="フリーフォーム 1236">
            <a:extLst>
              <a:ext uri="{FF2B5EF4-FFF2-40B4-BE49-F238E27FC236}">
                <a16:creationId xmlns:a16="http://schemas.microsoft.com/office/drawing/2014/main" id="{02B06D52-995B-9339-0489-7763AE61C576}"/>
              </a:ext>
            </a:extLst>
          </p:cNvPr>
          <p:cNvSpPr/>
          <p:nvPr/>
        </p:nvSpPr>
        <p:spPr>
          <a:xfrm>
            <a:off x="2607780" y="4371569"/>
            <a:ext cx="1260345" cy="1038690"/>
          </a:xfrm>
          <a:custGeom>
            <a:avLst/>
            <a:gdLst>
              <a:gd name="connsiteX0" fmla="*/ 1240320 w 1260345"/>
              <a:gd name="connsiteY0" fmla="*/ 933856 h 1038690"/>
              <a:gd name="connsiteX1" fmla="*/ 592620 w 1260345"/>
              <a:gd name="connsiteY1" fmla="*/ 943381 h 1038690"/>
              <a:gd name="connsiteX2" fmla="*/ 830745 w 1260345"/>
              <a:gd name="connsiteY2" fmla="*/ 975131 h 1038690"/>
              <a:gd name="connsiteX3" fmla="*/ 497370 w 1260345"/>
              <a:gd name="connsiteY3" fmla="*/ 822731 h 1038690"/>
              <a:gd name="connsiteX4" fmla="*/ 17945 w 1260345"/>
              <a:gd name="connsiteY4" fmla="*/ 152806 h 1038690"/>
              <a:gd name="connsiteX5" fmla="*/ 132245 w 1260345"/>
              <a:gd name="connsiteY5" fmla="*/ 298856 h 1038690"/>
              <a:gd name="connsiteX6" fmla="*/ 5245 w 1260345"/>
              <a:gd name="connsiteY6" fmla="*/ 9931 h 1038690"/>
              <a:gd name="connsiteX7" fmla="*/ 348145 w 1260345"/>
              <a:gd name="connsiteY7" fmla="*/ 727481 h 1038690"/>
              <a:gd name="connsiteX8" fmla="*/ 417995 w 1260345"/>
              <a:gd name="connsiteY8" fmla="*/ 854481 h 1038690"/>
              <a:gd name="connsiteX9" fmla="*/ 437045 w 1260345"/>
              <a:gd name="connsiteY9" fmla="*/ 841781 h 1038690"/>
              <a:gd name="connsiteX10" fmla="*/ 960920 w 1260345"/>
              <a:gd name="connsiteY10" fmla="*/ 1038631 h 1038690"/>
              <a:gd name="connsiteX11" fmla="*/ 818045 w 1260345"/>
              <a:gd name="connsiteY11" fmla="*/ 864006 h 1038690"/>
              <a:gd name="connsiteX12" fmla="*/ 1068870 w 1260345"/>
              <a:gd name="connsiteY12" fmla="*/ 984656 h 1038690"/>
              <a:gd name="connsiteX13" fmla="*/ 1240320 w 1260345"/>
              <a:gd name="connsiteY13" fmla="*/ 933856 h 103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0345" h="1038690">
                <a:moveTo>
                  <a:pt x="1240320" y="933856"/>
                </a:moveTo>
                <a:cubicBezTo>
                  <a:pt x="1160945" y="926977"/>
                  <a:pt x="660882" y="936502"/>
                  <a:pt x="592620" y="943381"/>
                </a:cubicBezTo>
                <a:cubicBezTo>
                  <a:pt x="524358" y="950260"/>
                  <a:pt x="846620" y="995239"/>
                  <a:pt x="830745" y="975131"/>
                </a:cubicBezTo>
                <a:cubicBezTo>
                  <a:pt x="814870" y="955023"/>
                  <a:pt x="632837" y="959785"/>
                  <a:pt x="497370" y="822731"/>
                </a:cubicBezTo>
                <a:cubicBezTo>
                  <a:pt x="361903" y="685677"/>
                  <a:pt x="78799" y="240118"/>
                  <a:pt x="17945" y="152806"/>
                </a:cubicBezTo>
                <a:cubicBezTo>
                  <a:pt x="-42909" y="65493"/>
                  <a:pt x="134362" y="322669"/>
                  <a:pt x="132245" y="298856"/>
                </a:cubicBezTo>
                <a:cubicBezTo>
                  <a:pt x="130128" y="275043"/>
                  <a:pt x="-30738" y="-61506"/>
                  <a:pt x="5245" y="9931"/>
                </a:cubicBezTo>
                <a:cubicBezTo>
                  <a:pt x="41228" y="81368"/>
                  <a:pt x="279353" y="586723"/>
                  <a:pt x="348145" y="727481"/>
                </a:cubicBezTo>
                <a:cubicBezTo>
                  <a:pt x="416937" y="868239"/>
                  <a:pt x="403178" y="835431"/>
                  <a:pt x="417995" y="854481"/>
                </a:cubicBezTo>
                <a:cubicBezTo>
                  <a:pt x="432812" y="873531"/>
                  <a:pt x="346558" y="811089"/>
                  <a:pt x="437045" y="841781"/>
                </a:cubicBezTo>
                <a:cubicBezTo>
                  <a:pt x="527532" y="872473"/>
                  <a:pt x="897420" y="1034927"/>
                  <a:pt x="960920" y="1038631"/>
                </a:cubicBezTo>
                <a:cubicBezTo>
                  <a:pt x="1024420" y="1042335"/>
                  <a:pt x="800053" y="873002"/>
                  <a:pt x="818045" y="864006"/>
                </a:cubicBezTo>
                <a:cubicBezTo>
                  <a:pt x="836037" y="855010"/>
                  <a:pt x="995316" y="967723"/>
                  <a:pt x="1068870" y="984656"/>
                </a:cubicBezTo>
                <a:cubicBezTo>
                  <a:pt x="1142424" y="1001589"/>
                  <a:pt x="1319695" y="940735"/>
                  <a:pt x="1240320" y="933856"/>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8" name="フリーフォーム 1237">
            <a:extLst>
              <a:ext uri="{FF2B5EF4-FFF2-40B4-BE49-F238E27FC236}">
                <a16:creationId xmlns:a16="http://schemas.microsoft.com/office/drawing/2014/main" id="{A0BE5B14-A7E1-6C75-CC08-24F3470B4614}"/>
              </a:ext>
            </a:extLst>
          </p:cNvPr>
          <p:cNvSpPr/>
          <p:nvPr/>
        </p:nvSpPr>
        <p:spPr>
          <a:xfrm>
            <a:off x="2616150" y="3795389"/>
            <a:ext cx="104893" cy="821136"/>
          </a:xfrm>
          <a:custGeom>
            <a:avLst/>
            <a:gdLst>
              <a:gd name="connsiteX0" fmla="*/ 104825 w 104893"/>
              <a:gd name="connsiteY0" fmla="*/ 43186 h 821136"/>
              <a:gd name="connsiteX1" fmla="*/ 22275 w 104893"/>
              <a:gd name="connsiteY1" fmla="*/ 332111 h 821136"/>
              <a:gd name="connsiteX2" fmla="*/ 44500 w 104893"/>
              <a:gd name="connsiteY2" fmla="*/ 513086 h 821136"/>
              <a:gd name="connsiteX3" fmla="*/ 50 w 104893"/>
              <a:gd name="connsiteY3" fmla="*/ 386086 h 821136"/>
              <a:gd name="connsiteX4" fmla="*/ 34975 w 104893"/>
              <a:gd name="connsiteY4" fmla="*/ 821061 h 821136"/>
              <a:gd name="connsiteX5" fmla="*/ 3225 w 104893"/>
              <a:gd name="connsiteY5" fmla="*/ 417836 h 821136"/>
              <a:gd name="connsiteX6" fmla="*/ 41325 w 104893"/>
              <a:gd name="connsiteY6" fmla="*/ 5086 h 821136"/>
              <a:gd name="connsiteX7" fmla="*/ 6400 w 104893"/>
              <a:gd name="connsiteY7" fmla="*/ 179711 h 821136"/>
              <a:gd name="connsiteX8" fmla="*/ 104825 w 104893"/>
              <a:gd name="connsiteY8" fmla="*/ 43186 h 821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893" h="821136">
                <a:moveTo>
                  <a:pt x="104825" y="43186"/>
                </a:moveTo>
                <a:cubicBezTo>
                  <a:pt x="107471" y="68586"/>
                  <a:pt x="32329" y="253794"/>
                  <a:pt x="22275" y="332111"/>
                </a:cubicBezTo>
                <a:cubicBezTo>
                  <a:pt x="12221" y="410428"/>
                  <a:pt x="48204" y="504090"/>
                  <a:pt x="44500" y="513086"/>
                </a:cubicBezTo>
                <a:cubicBezTo>
                  <a:pt x="40796" y="522082"/>
                  <a:pt x="1637" y="334757"/>
                  <a:pt x="50" y="386086"/>
                </a:cubicBezTo>
                <a:cubicBezTo>
                  <a:pt x="-1537" y="437415"/>
                  <a:pt x="34446" y="815769"/>
                  <a:pt x="34975" y="821061"/>
                </a:cubicBezTo>
                <a:cubicBezTo>
                  <a:pt x="35504" y="826353"/>
                  <a:pt x="2167" y="553832"/>
                  <a:pt x="3225" y="417836"/>
                </a:cubicBezTo>
                <a:cubicBezTo>
                  <a:pt x="4283" y="281840"/>
                  <a:pt x="40796" y="44773"/>
                  <a:pt x="41325" y="5086"/>
                </a:cubicBezTo>
                <a:cubicBezTo>
                  <a:pt x="41854" y="-34601"/>
                  <a:pt x="-1008" y="170715"/>
                  <a:pt x="6400" y="179711"/>
                </a:cubicBezTo>
                <a:cubicBezTo>
                  <a:pt x="13808" y="188707"/>
                  <a:pt x="102179" y="17786"/>
                  <a:pt x="104825" y="43186"/>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3" name="フリーフォーム 1232">
            <a:extLst>
              <a:ext uri="{FF2B5EF4-FFF2-40B4-BE49-F238E27FC236}">
                <a16:creationId xmlns:a16="http://schemas.microsoft.com/office/drawing/2014/main" id="{5B1C47BE-C25C-5E0B-1364-C620FF56BE28}"/>
              </a:ext>
            </a:extLst>
          </p:cNvPr>
          <p:cNvSpPr/>
          <p:nvPr/>
        </p:nvSpPr>
        <p:spPr>
          <a:xfrm>
            <a:off x="3996793" y="5031163"/>
            <a:ext cx="3135811" cy="4098107"/>
          </a:xfrm>
          <a:custGeom>
            <a:avLst/>
            <a:gdLst>
              <a:gd name="connsiteX0" fmla="*/ 760945 w 3135811"/>
              <a:gd name="connsiteY0" fmla="*/ 12325 h 4098107"/>
              <a:gd name="connsiteX1" fmla="*/ 60857 w 3135811"/>
              <a:gd name="connsiteY1" fmla="*/ 2941262 h 4098107"/>
              <a:gd name="connsiteX2" fmla="*/ 218020 w 3135811"/>
              <a:gd name="connsiteY2" fmla="*/ 2641225 h 4098107"/>
              <a:gd name="connsiteX3" fmla="*/ 17995 w 3135811"/>
              <a:gd name="connsiteY3" fmla="*/ 4084262 h 4098107"/>
              <a:gd name="connsiteX4" fmla="*/ 289457 w 3135811"/>
              <a:gd name="connsiteY4" fmla="*/ 3384175 h 4098107"/>
              <a:gd name="connsiteX5" fmla="*/ 2489732 w 3135811"/>
              <a:gd name="connsiteY5" fmla="*/ 3612775 h 4098107"/>
              <a:gd name="connsiteX6" fmla="*/ 3104095 w 3135811"/>
              <a:gd name="connsiteY6" fmla="*/ 3012700 h 4098107"/>
              <a:gd name="connsiteX7" fmla="*/ 1718207 w 3135811"/>
              <a:gd name="connsiteY7" fmla="*/ 1541087 h 4098107"/>
              <a:gd name="connsiteX8" fmla="*/ 689507 w 3135811"/>
              <a:gd name="connsiteY8" fmla="*/ 1483937 h 4098107"/>
              <a:gd name="connsiteX9" fmla="*/ 1375307 w 3135811"/>
              <a:gd name="connsiteY9" fmla="*/ 526675 h 4098107"/>
              <a:gd name="connsiteX10" fmla="*/ 775232 w 3135811"/>
              <a:gd name="connsiteY10" fmla="*/ 1841125 h 4098107"/>
              <a:gd name="connsiteX11" fmla="*/ 760945 w 3135811"/>
              <a:gd name="connsiteY11" fmla="*/ 12325 h 40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35811" h="4098107">
                <a:moveTo>
                  <a:pt x="760945" y="12325"/>
                </a:moveTo>
                <a:cubicBezTo>
                  <a:pt x="641882" y="195681"/>
                  <a:pt x="151344" y="2503112"/>
                  <a:pt x="60857" y="2941262"/>
                </a:cubicBezTo>
                <a:cubicBezTo>
                  <a:pt x="-29631" y="3379412"/>
                  <a:pt x="225164" y="2450725"/>
                  <a:pt x="218020" y="2641225"/>
                </a:cubicBezTo>
                <a:cubicBezTo>
                  <a:pt x="210876" y="2831725"/>
                  <a:pt x="6089" y="3960437"/>
                  <a:pt x="17995" y="4084262"/>
                </a:cubicBezTo>
                <a:cubicBezTo>
                  <a:pt x="29901" y="4208087"/>
                  <a:pt x="-122499" y="3462756"/>
                  <a:pt x="289457" y="3384175"/>
                </a:cubicBezTo>
                <a:cubicBezTo>
                  <a:pt x="701413" y="3305594"/>
                  <a:pt x="2020626" y="3674687"/>
                  <a:pt x="2489732" y="3612775"/>
                </a:cubicBezTo>
                <a:cubicBezTo>
                  <a:pt x="2958838" y="3550863"/>
                  <a:pt x="3232682" y="3357981"/>
                  <a:pt x="3104095" y="3012700"/>
                </a:cubicBezTo>
                <a:cubicBezTo>
                  <a:pt x="2975508" y="2667419"/>
                  <a:pt x="2120638" y="1795881"/>
                  <a:pt x="1718207" y="1541087"/>
                </a:cubicBezTo>
                <a:cubicBezTo>
                  <a:pt x="1315776" y="1286293"/>
                  <a:pt x="746657" y="1653006"/>
                  <a:pt x="689507" y="1483937"/>
                </a:cubicBezTo>
                <a:cubicBezTo>
                  <a:pt x="632357" y="1314868"/>
                  <a:pt x="1361020" y="467144"/>
                  <a:pt x="1375307" y="526675"/>
                </a:cubicBezTo>
                <a:cubicBezTo>
                  <a:pt x="1389594" y="586206"/>
                  <a:pt x="875245" y="1931613"/>
                  <a:pt x="775232" y="1841125"/>
                </a:cubicBezTo>
                <a:cubicBezTo>
                  <a:pt x="675219" y="1750638"/>
                  <a:pt x="880008" y="-171031"/>
                  <a:pt x="760945" y="12325"/>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2" name="フリーフォーム 1231">
            <a:extLst>
              <a:ext uri="{FF2B5EF4-FFF2-40B4-BE49-F238E27FC236}">
                <a16:creationId xmlns:a16="http://schemas.microsoft.com/office/drawing/2014/main" id="{CB13D757-2BB4-4873-E067-FD8C97EA4F83}"/>
              </a:ext>
            </a:extLst>
          </p:cNvPr>
          <p:cNvSpPr/>
          <p:nvPr/>
        </p:nvSpPr>
        <p:spPr>
          <a:xfrm>
            <a:off x="2305741" y="4515710"/>
            <a:ext cx="1138119" cy="4757368"/>
          </a:xfrm>
          <a:custGeom>
            <a:avLst/>
            <a:gdLst>
              <a:gd name="connsiteX0" fmla="*/ 251722 w 1138119"/>
              <a:gd name="connsiteY0" fmla="*/ 242028 h 4757368"/>
              <a:gd name="connsiteX1" fmla="*/ 280297 w 1138119"/>
              <a:gd name="connsiteY1" fmla="*/ 327753 h 4757368"/>
              <a:gd name="connsiteX2" fmla="*/ 1080397 w 1138119"/>
              <a:gd name="connsiteY2" fmla="*/ 3085240 h 4757368"/>
              <a:gd name="connsiteX3" fmla="*/ 1066109 w 1138119"/>
              <a:gd name="connsiteY3" fmla="*/ 2999515 h 4757368"/>
              <a:gd name="connsiteX4" fmla="*/ 1123259 w 1138119"/>
              <a:gd name="connsiteY4" fmla="*/ 4756878 h 4757368"/>
              <a:gd name="connsiteX5" fmla="*/ 751784 w 1138119"/>
              <a:gd name="connsiteY5" fmla="*/ 3156678 h 4757368"/>
              <a:gd name="connsiteX6" fmla="*/ 8834 w 1138119"/>
              <a:gd name="connsiteY6" fmla="*/ 1170715 h 4757368"/>
              <a:gd name="connsiteX7" fmla="*/ 337447 w 1138119"/>
              <a:gd name="connsiteY7" fmla="*/ 2042253 h 4757368"/>
              <a:gd name="connsiteX8" fmla="*/ 251722 w 1138119"/>
              <a:gd name="connsiteY8" fmla="*/ 242028 h 475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119" h="4757368">
                <a:moveTo>
                  <a:pt x="251722" y="242028"/>
                </a:moveTo>
                <a:cubicBezTo>
                  <a:pt x="242197" y="-43722"/>
                  <a:pt x="142185" y="-146116"/>
                  <a:pt x="280297" y="327753"/>
                </a:cubicBezTo>
                <a:cubicBezTo>
                  <a:pt x="418409" y="801622"/>
                  <a:pt x="949428" y="2639946"/>
                  <a:pt x="1080397" y="3085240"/>
                </a:cubicBezTo>
                <a:cubicBezTo>
                  <a:pt x="1211366" y="3530534"/>
                  <a:pt x="1058965" y="2720909"/>
                  <a:pt x="1066109" y="2999515"/>
                </a:cubicBezTo>
                <a:cubicBezTo>
                  <a:pt x="1073253" y="3278121"/>
                  <a:pt x="1175646" y="4730684"/>
                  <a:pt x="1123259" y="4756878"/>
                </a:cubicBezTo>
                <a:cubicBezTo>
                  <a:pt x="1070872" y="4783072"/>
                  <a:pt x="937522" y="3754372"/>
                  <a:pt x="751784" y="3156678"/>
                </a:cubicBezTo>
                <a:cubicBezTo>
                  <a:pt x="566047" y="2558984"/>
                  <a:pt x="77890" y="1356453"/>
                  <a:pt x="8834" y="1170715"/>
                </a:cubicBezTo>
                <a:cubicBezTo>
                  <a:pt x="-60222" y="984978"/>
                  <a:pt x="296966" y="2204178"/>
                  <a:pt x="337447" y="2042253"/>
                </a:cubicBezTo>
                <a:cubicBezTo>
                  <a:pt x="377928" y="1880328"/>
                  <a:pt x="261247" y="527778"/>
                  <a:pt x="251722" y="242028"/>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1" name="フリーフォーム 1230">
            <a:extLst>
              <a:ext uri="{FF2B5EF4-FFF2-40B4-BE49-F238E27FC236}">
                <a16:creationId xmlns:a16="http://schemas.microsoft.com/office/drawing/2014/main" id="{0CFCC78E-0B16-BA0C-9A13-F5992CBEC577}"/>
              </a:ext>
            </a:extLst>
          </p:cNvPr>
          <p:cNvSpPr/>
          <p:nvPr/>
        </p:nvSpPr>
        <p:spPr>
          <a:xfrm>
            <a:off x="-286985" y="5014091"/>
            <a:ext cx="3595421" cy="4044785"/>
          </a:xfrm>
          <a:custGeom>
            <a:avLst/>
            <a:gdLst>
              <a:gd name="connsiteX0" fmla="*/ 3315935 w 3595421"/>
              <a:gd name="connsiteY0" fmla="*/ 822 h 4044785"/>
              <a:gd name="connsiteX1" fmla="*/ 772760 w 3595421"/>
              <a:gd name="connsiteY1" fmla="*/ 1129534 h 4044785"/>
              <a:gd name="connsiteX2" fmla="*/ 1558573 w 3595421"/>
              <a:gd name="connsiteY2" fmla="*/ 1100959 h 4044785"/>
              <a:gd name="connsiteX3" fmla="*/ 1235 w 3595421"/>
              <a:gd name="connsiteY3" fmla="*/ 2429697 h 4044785"/>
              <a:gd name="connsiteX4" fmla="*/ 1287110 w 3595421"/>
              <a:gd name="connsiteY4" fmla="*/ 2043934 h 4044785"/>
              <a:gd name="connsiteX5" fmla="*/ 715610 w 3595421"/>
              <a:gd name="connsiteY5" fmla="*/ 2972622 h 4044785"/>
              <a:gd name="connsiteX6" fmla="*/ 2773010 w 3595421"/>
              <a:gd name="connsiteY6" fmla="*/ 2672584 h 4044785"/>
              <a:gd name="connsiteX7" fmla="*/ 3573110 w 3595421"/>
              <a:gd name="connsiteY7" fmla="*/ 4044184 h 4044785"/>
              <a:gd name="connsiteX8" fmla="*/ 3373085 w 3595421"/>
              <a:gd name="connsiteY8" fmla="*/ 2844034 h 4044785"/>
              <a:gd name="connsiteX9" fmla="*/ 3373085 w 3595421"/>
              <a:gd name="connsiteY9" fmla="*/ 2658297 h 4044785"/>
              <a:gd name="connsiteX10" fmla="*/ 2873023 w 3595421"/>
              <a:gd name="connsiteY10" fmla="*/ 729484 h 4044785"/>
              <a:gd name="connsiteX11" fmla="*/ 2444398 w 3595421"/>
              <a:gd name="connsiteY11" fmla="*/ 943797 h 4044785"/>
              <a:gd name="connsiteX12" fmla="*/ 3315935 w 3595421"/>
              <a:gd name="connsiteY12" fmla="*/ 822 h 404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95421" h="4044785">
                <a:moveTo>
                  <a:pt x="3315935" y="822"/>
                </a:moveTo>
                <a:cubicBezTo>
                  <a:pt x="3037329" y="31778"/>
                  <a:pt x="1065654" y="946178"/>
                  <a:pt x="772760" y="1129534"/>
                </a:cubicBezTo>
                <a:cubicBezTo>
                  <a:pt x="479866" y="1312890"/>
                  <a:pt x="1687161" y="884265"/>
                  <a:pt x="1558573" y="1100959"/>
                </a:cubicBezTo>
                <a:cubicBezTo>
                  <a:pt x="1429985" y="1317653"/>
                  <a:pt x="46479" y="2272535"/>
                  <a:pt x="1235" y="2429697"/>
                </a:cubicBezTo>
                <a:cubicBezTo>
                  <a:pt x="-44009" y="2586859"/>
                  <a:pt x="1168047" y="1953447"/>
                  <a:pt x="1287110" y="2043934"/>
                </a:cubicBezTo>
                <a:cubicBezTo>
                  <a:pt x="1406172" y="2134422"/>
                  <a:pt x="467960" y="2867847"/>
                  <a:pt x="715610" y="2972622"/>
                </a:cubicBezTo>
                <a:cubicBezTo>
                  <a:pt x="963260" y="3077397"/>
                  <a:pt x="2296760" y="2493990"/>
                  <a:pt x="2773010" y="2672584"/>
                </a:cubicBezTo>
                <a:cubicBezTo>
                  <a:pt x="3249260" y="2851178"/>
                  <a:pt x="3473098" y="4015609"/>
                  <a:pt x="3573110" y="4044184"/>
                </a:cubicBezTo>
                <a:cubicBezTo>
                  <a:pt x="3673122" y="4072759"/>
                  <a:pt x="3406423" y="3075015"/>
                  <a:pt x="3373085" y="2844034"/>
                </a:cubicBezTo>
                <a:cubicBezTo>
                  <a:pt x="3339748" y="2613053"/>
                  <a:pt x="3456429" y="3010722"/>
                  <a:pt x="3373085" y="2658297"/>
                </a:cubicBezTo>
                <a:cubicBezTo>
                  <a:pt x="3289741" y="2305872"/>
                  <a:pt x="3027804" y="1015234"/>
                  <a:pt x="2873023" y="729484"/>
                </a:cubicBezTo>
                <a:cubicBezTo>
                  <a:pt x="2718242" y="443734"/>
                  <a:pt x="2372961" y="1065241"/>
                  <a:pt x="2444398" y="943797"/>
                </a:cubicBezTo>
                <a:cubicBezTo>
                  <a:pt x="2515835" y="822353"/>
                  <a:pt x="3594541" y="-30134"/>
                  <a:pt x="3315935" y="822"/>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0" name="フリーフォーム 1229">
            <a:extLst>
              <a:ext uri="{FF2B5EF4-FFF2-40B4-BE49-F238E27FC236}">
                <a16:creationId xmlns:a16="http://schemas.microsoft.com/office/drawing/2014/main" id="{3FE411D0-2A78-8E81-85AB-085E1D6CE7D0}"/>
              </a:ext>
            </a:extLst>
          </p:cNvPr>
          <p:cNvSpPr/>
          <p:nvPr/>
        </p:nvSpPr>
        <p:spPr>
          <a:xfrm>
            <a:off x="3799112" y="3257295"/>
            <a:ext cx="499836" cy="132929"/>
          </a:xfrm>
          <a:custGeom>
            <a:avLst/>
            <a:gdLst>
              <a:gd name="connsiteX0" fmla="*/ 2179 w 499836"/>
              <a:gd name="connsiteY0" fmla="*/ 86796 h 132929"/>
              <a:gd name="connsiteX1" fmla="*/ 113214 w 499836"/>
              <a:gd name="connsiteY1" fmla="*/ 132516 h 132929"/>
              <a:gd name="connsiteX2" fmla="*/ 74025 w 499836"/>
              <a:gd name="connsiteY2" fmla="*/ 54139 h 132929"/>
              <a:gd name="connsiteX3" fmla="*/ 335282 w 499836"/>
              <a:gd name="connsiteY3" fmla="*/ 28014 h 132929"/>
              <a:gd name="connsiteX4" fmla="*/ 171997 w 499836"/>
              <a:gd name="connsiteY4" fmla="*/ 8419 h 132929"/>
              <a:gd name="connsiteX5" fmla="*/ 498568 w 499836"/>
              <a:gd name="connsiteY5" fmla="*/ 1888 h 132929"/>
              <a:gd name="connsiteX6" fmla="*/ 283031 w 499836"/>
              <a:gd name="connsiteY6" fmla="*/ 41076 h 132929"/>
              <a:gd name="connsiteX7" fmla="*/ 230779 w 499836"/>
              <a:gd name="connsiteY7" fmla="*/ 125985 h 132929"/>
              <a:gd name="connsiteX8" fmla="*/ 2179 w 499836"/>
              <a:gd name="connsiteY8" fmla="*/ 86796 h 13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9836" h="132929">
                <a:moveTo>
                  <a:pt x="2179" y="86796"/>
                </a:moveTo>
                <a:cubicBezTo>
                  <a:pt x="-17415" y="87884"/>
                  <a:pt x="101240" y="137959"/>
                  <a:pt x="113214" y="132516"/>
                </a:cubicBezTo>
                <a:cubicBezTo>
                  <a:pt x="125188" y="127073"/>
                  <a:pt x="37014" y="71556"/>
                  <a:pt x="74025" y="54139"/>
                </a:cubicBezTo>
                <a:cubicBezTo>
                  <a:pt x="111036" y="36722"/>
                  <a:pt x="318953" y="35634"/>
                  <a:pt x="335282" y="28014"/>
                </a:cubicBezTo>
                <a:cubicBezTo>
                  <a:pt x="351611" y="20394"/>
                  <a:pt x="144783" y="12773"/>
                  <a:pt x="171997" y="8419"/>
                </a:cubicBezTo>
                <a:cubicBezTo>
                  <a:pt x="199211" y="4065"/>
                  <a:pt x="480062" y="-3555"/>
                  <a:pt x="498568" y="1888"/>
                </a:cubicBezTo>
                <a:cubicBezTo>
                  <a:pt x="517074" y="7331"/>
                  <a:pt x="327663" y="20393"/>
                  <a:pt x="283031" y="41076"/>
                </a:cubicBezTo>
                <a:cubicBezTo>
                  <a:pt x="238400" y="61759"/>
                  <a:pt x="273233" y="116188"/>
                  <a:pt x="230779" y="125985"/>
                </a:cubicBezTo>
                <a:cubicBezTo>
                  <a:pt x="188325" y="135782"/>
                  <a:pt x="21773" y="85708"/>
                  <a:pt x="2179" y="86796"/>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9" name="フリーフォーム 1228">
            <a:extLst>
              <a:ext uri="{FF2B5EF4-FFF2-40B4-BE49-F238E27FC236}">
                <a16:creationId xmlns:a16="http://schemas.microsoft.com/office/drawing/2014/main" id="{0CD2A0C8-65E5-65B1-3FCB-26A819BDFB94}"/>
              </a:ext>
            </a:extLst>
          </p:cNvPr>
          <p:cNvSpPr/>
          <p:nvPr/>
        </p:nvSpPr>
        <p:spPr>
          <a:xfrm>
            <a:off x="2697409" y="3245715"/>
            <a:ext cx="636090" cy="198922"/>
          </a:xfrm>
          <a:custGeom>
            <a:avLst/>
            <a:gdLst>
              <a:gd name="connsiteX0" fmla="*/ 71 w 636090"/>
              <a:gd name="connsiteY0" fmla="*/ 196348 h 198922"/>
              <a:gd name="connsiteX1" fmla="*/ 189482 w 636090"/>
              <a:gd name="connsiteY1" fmla="*/ 19999 h 198922"/>
              <a:gd name="connsiteX2" fmla="*/ 502991 w 636090"/>
              <a:gd name="connsiteY2" fmla="*/ 98376 h 198922"/>
              <a:gd name="connsiteX3" fmla="*/ 307048 w 636090"/>
              <a:gd name="connsiteY3" fmla="*/ 405 h 198922"/>
              <a:gd name="connsiteX4" fmla="*/ 633620 w 636090"/>
              <a:gd name="connsiteY4" fmla="*/ 144096 h 198922"/>
              <a:gd name="connsiteX5" fmla="*/ 444208 w 636090"/>
              <a:gd name="connsiteY5" fmla="*/ 91845 h 198922"/>
              <a:gd name="connsiteX6" fmla="*/ 209077 w 636090"/>
              <a:gd name="connsiteY6" fmla="*/ 124502 h 198922"/>
              <a:gd name="connsiteX7" fmla="*/ 71 w 636090"/>
              <a:gd name="connsiteY7" fmla="*/ 196348 h 198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6090" h="198922">
                <a:moveTo>
                  <a:pt x="71" y="196348"/>
                </a:moveTo>
                <a:cubicBezTo>
                  <a:pt x="-3195" y="178931"/>
                  <a:pt x="105662" y="36328"/>
                  <a:pt x="189482" y="19999"/>
                </a:cubicBezTo>
                <a:cubicBezTo>
                  <a:pt x="273302" y="3670"/>
                  <a:pt x="483397" y="101642"/>
                  <a:pt x="502991" y="98376"/>
                </a:cubicBezTo>
                <a:cubicBezTo>
                  <a:pt x="522585" y="95110"/>
                  <a:pt x="285277" y="-7215"/>
                  <a:pt x="307048" y="405"/>
                </a:cubicBezTo>
                <a:cubicBezTo>
                  <a:pt x="328819" y="8025"/>
                  <a:pt x="610760" y="128856"/>
                  <a:pt x="633620" y="144096"/>
                </a:cubicBezTo>
                <a:cubicBezTo>
                  <a:pt x="656480" y="159336"/>
                  <a:pt x="514965" y="95111"/>
                  <a:pt x="444208" y="91845"/>
                </a:cubicBezTo>
                <a:cubicBezTo>
                  <a:pt x="373451" y="88579"/>
                  <a:pt x="279834" y="111439"/>
                  <a:pt x="209077" y="124502"/>
                </a:cubicBezTo>
                <a:cubicBezTo>
                  <a:pt x="138320" y="137565"/>
                  <a:pt x="3337" y="213765"/>
                  <a:pt x="71" y="196348"/>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8" name="フリーフォーム 1227">
            <a:extLst>
              <a:ext uri="{FF2B5EF4-FFF2-40B4-BE49-F238E27FC236}">
                <a16:creationId xmlns:a16="http://schemas.microsoft.com/office/drawing/2014/main" id="{10C49DE1-9766-DF0D-2C33-BE488C244C8F}"/>
              </a:ext>
            </a:extLst>
          </p:cNvPr>
          <p:cNvSpPr/>
          <p:nvPr/>
        </p:nvSpPr>
        <p:spPr>
          <a:xfrm>
            <a:off x="4631908" y="3106680"/>
            <a:ext cx="984053" cy="1729333"/>
          </a:xfrm>
          <a:custGeom>
            <a:avLst/>
            <a:gdLst>
              <a:gd name="connsiteX0" fmla="*/ 306757 w 984053"/>
              <a:gd name="connsiteY0" fmla="*/ 43926 h 1729333"/>
              <a:gd name="connsiteX1" fmla="*/ 419926 w 984053"/>
              <a:gd name="connsiteY1" fmla="*/ 138987 h 1729333"/>
              <a:gd name="connsiteX2" fmla="*/ 981241 w 984053"/>
              <a:gd name="connsiteY2" fmla="*/ 1017173 h 1729333"/>
              <a:gd name="connsiteX3" fmla="*/ 646262 w 984053"/>
              <a:gd name="connsiteY3" fmla="*/ 1057914 h 1729333"/>
              <a:gd name="connsiteX4" fmla="*/ 868072 w 984053"/>
              <a:gd name="connsiteY4" fmla="*/ 1533221 h 1729333"/>
              <a:gd name="connsiteX5" fmla="*/ 600995 w 984053"/>
              <a:gd name="connsiteY5" fmla="*/ 1442686 h 1729333"/>
              <a:gd name="connsiteX6" fmla="*/ 370132 w 984053"/>
              <a:gd name="connsiteY6" fmla="*/ 1691657 h 1729333"/>
              <a:gd name="connsiteX7" fmla="*/ 130215 w 984053"/>
              <a:gd name="connsiteY7" fmla="*/ 1546801 h 1729333"/>
              <a:gd name="connsiteX8" fmla="*/ 275070 w 984053"/>
              <a:gd name="connsiteY8" fmla="*/ 1107708 h 1729333"/>
              <a:gd name="connsiteX9" fmla="*/ 107581 w 984053"/>
              <a:gd name="connsiteY9" fmla="*/ 433225 h 1729333"/>
              <a:gd name="connsiteX10" fmla="*/ 39680 w 984053"/>
              <a:gd name="connsiteY10" fmla="*/ 1501534 h 1729333"/>
              <a:gd name="connsiteX11" fmla="*/ 741324 w 984053"/>
              <a:gd name="connsiteY11" fmla="*/ 1705237 h 1729333"/>
              <a:gd name="connsiteX12" fmla="*/ 483300 w 984053"/>
              <a:gd name="connsiteY12" fmla="*/ 1130342 h 1729333"/>
              <a:gd name="connsiteX13" fmla="*/ 650789 w 984053"/>
              <a:gd name="connsiteY13" fmla="*/ 831577 h 1729333"/>
              <a:gd name="connsiteX14" fmla="*/ 306757 w 984053"/>
              <a:gd name="connsiteY14" fmla="*/ 333637 h 1729333"/>
              <a:gd name="connsiteX15" fmla="*/ 487827 w 984053"/>
              <a:gd name="connsiteY15" fmla="*/ 564500 h 1729333"/>
              <a:gd name="connsiteX16" fmla="*/ 306757 w 984053"/>
              <a:gd name="connsiteY16" fmla="*/ 43926 h 1729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84053" h="1729333">
                <a:moveTo>
                  <a:pt x="306757" y="43926"/>
                </a:moveTo>
                <a:cubicBezTo>
                  <a:pt x="295440" y="-26993"/>
                  <a:pt x="307512" y="-23221"/>
                  <a:pt x="419926" y="138987"/>
                </a:cubicBezTo>
                <a:cubicBezTo>
                  <a:pt x="532340" y="301195"/>
                  <a:pt x="943518" y="864019"/>
                  <a:pt x="981241" y="1017173"/>
                </a:cubicBezTo>
                <a:cubicBezTo>
                  <a:pt x="1018964" y="1170328"/>
                  <a:pt x="665123" y="971906"/>
                  <a:pt x="646262" y="1057914"/>
                </a:cubicBezTo>
                <a:cubicBezTo>
                  <a:pt x="627401" y="1143922"/>
                  <a:pt x="875616" y="1469092"/>
                  <a:pt x="868072" y="1533221"/>
                </a:cubicBezTo>
                <a:cubicBezTo>
                  <a:pt x="860528" y="1597350"/>
                  <a:pt x="683985" y="1416280"/>
                  <a:pt x="600995" y="1442686"/>
                </a:cubicBezTo>
                <a:cubicBezTo>
                  <a:pt x="518005" y="1469092"/>
                  <a:pt x="448595" y="1674305"/>
                  <a:pt x="370132" y="1691657"/>
                </a:cubicBezTo>
                <a:cubicBezTo>
                  <a:pt x="291669" y="1709010"/>
                  <a:pt x="146059" y="1644126"/>
                  <a:pt x="130215" y="1546801"/>
                </a:cubicBezTo>
                <a:cubicBezTo>
                  <a:pt x="114371" y="1449476"/>
                  <a:pt x="278842" y="1293304"/>
                  <a:pt x="275070" y="1107708"/>
                </a:cubicBezTo>
                <a:cubicBezTo>
                  <a:pt x="271298" y="922112"/>
                  <a:pt x="146813" y="367587"/>
                  <a:pt x="107581" y="433225"/>
                </a:cubicBezTo>
                <a:cubicBezTo>
                  <a:pt x="68349" y="498863"/>
                  <a:pt x="-65944" y="1289532"/>
                  <a:pt x="39680" y="1501534"/>
                </a:cubicBezTo>
                <a:cubicBezTo>
                  <a:pt x="145304" y="1713536"/>
                  <a:pt x="667387" y="1767102"/>
                  <a:pt x="741324" y="1705237"/>
                </a:cubicBezTo>
                <a:cubicBezTo>
                  <a:pt x="815261" y="1643372"/>
                  <a:pt x="498389" y="1275952"/>
                  <a:pt x="483300" y="1130342"/>
                </a:cubicBezTo>
                <a:cubicBezTo>
                  <a:pt x="468211" y="984732"/>
                  <a:pt x="680213" y="964361"/>
                  <a:pt x="650789" y="831577"/>
                </a:cubicBezTo>
                <a:cubicBezTo>
                  <a:pt x="621365" y="698793"/>
                  <a:pt x="333917" y="378150"/>
                  <a:pt x="306757" y="333637"/>
                </a:cubicBezTo>
                <a:cubicBezTo>
                  <a:pt x="279597" y="289124"/>
                  <a:pt x="483300" y="612785"/>
                  <a:pt x="487827" y="564500"/>
                </a:cubicBezTo>
                <a:cubicBezTo>
                  <a:pt x="492354" y="516215"/>
                  <a:pt x="318074" y="114845"/>
                  <a:pt x="306757" y="43926"/>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4" name="フリーフォーム 1223">
            <a:extLst>
              <a:ext uri="{FF2B5EF4-FFF2-40B4-BE49-F238E27FC236}">
                <a16:creationId xmlns:a16="http://schemas.microsoft.com/office/drawing/2014/main" id="{7118BBF2-FD4A-3626-AAB5-8F0B5261D584}"/>
              </a:ext>
            </a:extLst>
          </p:cNvPr>
          <p:cNvSpPr/>
          <p:nvPr/>
        </p:nvSpPr>
        <p:spPr>
          <a:xfrm>
            <a:off x="1742594" y="3687001"/>
            <a:ext cx="1110741" cy="1756471"/>
          </a:xfrm>
          <a:custGeom>
            <a:avLst/>
            <a:gdLst>
              <a:gd name="connsiteX0" fmla="*/ 113366 w 1110741"/>
              <a:gd name="connsiteY0" fmla="*/ 359898 h 1756471"/>
              <a:gd name="connsiteX1" fmla="*/ 579620 w 1110741"/>
              <a:gd name="connsiteY1" fmla="*/ 337264 h 1756471"/>
              <a:gd name="connsiteX2" fmla="*/ 842170 w 1110741"/>
              <a:gd name="connsiteY2" fmla="*/ 2286 h 1756471"/>
              <a:gd name="connsiteX3" fmla="*/ 828590 w 1110741"/>
              <a:gd name="connsiteY3" fmla="*/ 527387 h 1756471"/>
              <a:gd name="connsiteX4" fmla="*/ 1063980 w 1110741"/>
              <a:gd name="connsiteY4" fmla="*/ 1591169 h 1756471"/>
              <a:gd name="connsiteX5" fmla="*/ 1032293 w 1110741"/>
              <a:gd name="connsiteY5" fmla="*/ 1446314 h 1756471"/>
              <a:gd name="connsiteX6" fmla="*/ 1095667 w 1110741"/>
              <a:gd name="connsiteY6" fmla="*/ 1745078 h 1756471"/>
              <a:gd name="connsiteX7" fmla="*/ 701842 w 1110741"/>
              <a:gd name="connsiteY7" fmla="*/ 975534 h 1756471"/>
              <a:gd name="connsiteX8" fmla="*/ 371390 w 1110741"/>
              <a:gd name="connsiteY8" fmla="*/ 1206397 h 1756471"/>
              <a:gd name="connsiteX9" fmla="*/ 593200 w 1110741"/>
              <a:gd name="connsiteY9" fmla="*/ 826151 h 1756471"/>
              <a:gd name="connsiteX10" fmla="*/ 198 w 1110741"/>
              <a:gd name="connsiteY10" fmla="*/ 473066 h 1756471"/>
              <a:gd name="connsiteX11" fmla="*/ 665628 w 1110741"/>
              <a:gd name="connsiteY11" fmla="*/ 758250 h 1756471"/>
              <a:gd name="connsiteX12" fmla="*/ 226535 w 1110741"/>
              <a:gd name="connsiteY12" fmla="*/ 387058 h 1756471"/>
              <a:gd name="connsiteX13" fmla="*/ 113366 w 1110741"/>
              <a:gd name="connsiteY13" fmla="*/ 359898 h 1756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0741" h="1756471">
                <a:moveTo>
                  <a:pt x="113366" y="359898"/>
                </a:moveTo>
                <a:cubicBezTo>
                  <a:pt x="172213" y="351599"/>
                  <a:pt x="458153" y="396866"/>
                  <a:pt x="579620" y="337264"/>
                </a:cubicBezTo>
                <a:cubicBezTo>
                  <a:pt x="701087" y="277662"/>
                  <a:pt x="800675" y="-29401"/>
                  <a:pt x="842170" y="2286"/>
                </a:cubicBezTo>
                <a:cubicBezTo>
                  <a:pt x="883665" y="33973"/>
                  <a:pt x="791622" y="262573"/>
                  <a:pt x="828590" y="527387"/>
                </a:cubicBezTo>
                <a:cubicBezTo>
                  <a:pt x="865558" y="792201"/>
                  <a:pt x="1030030" y="1438015"/>
                  <a:pt x="1063980" y="1591169"/>
                </a:cubicBezTo>
                <a:cubicBezTo>
                  <a:pt x="1097930" y="1744323"/>
                  <a:pt x="1027012" y="1420662"/>
                  <a:pt x="1032293" y="1446314"/>
                </a:cubicBezTo>
                <a:cubicBezTo>
                  <a:pt x="1037574" y="1471966"/>
                  <a:pt x="1150742" y="1823541"/>
                  <a:pt x="1095667" y="1745078"/>
                </a:cubicBezTo>
                <a:cubicBezTo>
                  <a:pt x="1040592" y="1666615"/>
                  <a:pt x="822555" y="1065314"/>
                  <a:pt x="701842" y="975534"/>
                </a:cubicBezTo>
                <a:cubicBezTo>
                  <a:pt x="581129" y="885754"/>
                  <a:pt x="389497" y="1231294"/>
                  <a:pt x="371390" y="1206397"/>
                </a:cubicBezTo>
                <a:cubicBezTo>
                  <a:pt x="353283" y="1181500"/>
                  <a:pt x="655065" y="948373"/>
                  <a:pt x="593200" y="826151"/>
                </a:cubicBezTo>
                <a:cubicBezTo>
                  <a:pt x="531335" y="703929"/>
                  <a:pt x="-11873" y="484383"/>
                  <a:pt x="198" y="473066"/>
                </a:cubicBezTo>
                <a:cubicBezTo>
                  <a:pt x="12269" y="461749"/>
                  <a:pt x="627905" y="772585"/>
                  <a:pt x="665628" y="758250"/>
                </a:cubicBezTo>
                <a:cubicBezTo>
                  <a:pt x="703351" y="743915"/>
                  <a:pt x="313297" y="454204"/>
                  <a:pt x="226535" y="387058"/>
                </a:cubicBezTo>
                <a:cubicBezTo>
                  <a:pt x="139773" y="319912"/>
                  <a:pt x="54519" y="368197"/>
                  <a:pt x="113366" y="359898"/>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2" name="フリーフォーム 1221">
            <a:extLst>
              <a:ext uri="{FF2B5EF4-FFF2-40B4-BE49-F238E27FC236}">
                <a16:creationId xmlns:a16="http://schemas.microsoft.com/office/drawing/2014/main" id="{2ADB87FB-E670-933F-9A4B-6FAD2E2AE0A6}"/>
              </a:ext>
            </a:extLst>
          </p:cNvPr>
          <p:cNvSpPr/>
          <p:nvPr/>
        </p:nvSpPr>
        <p:spPr>
          <a:xfrm>
            <a:off x="2134124" y="2117562"/>
            <a:ext cx="1550062" cy="2400347"/>
          </a:xfrm>
          <a:custGeom>
            <a:avLst/>
            <a:gdLst>
              <a:gd name="connsiteX0" fmla="*/ 1546110 w 1550062"/>
              <a:gd name="connsiteY0" fmla="*/ 28109 h 2400347"/>
              <a:gd name="connsiteX1" fmla="*/ 667924 w 1550062"/>
              <a:gd name="connsiteY1" fmla="*/ 756913 h 2400347"/>
              <a:gd name="connsiteX2" fmla="*/ 618129 w 1550062"/>
              <a:gd name="connsiteY2" fmla="*/ 1345388 h 2400347"/>
              <a:gd name="connsiteX3" fmla="*/ 464221 w 1550062"/>
              <a:gd name="connsiteY3" fmla="*/ 2096826 h 2400347"/>
              <a:gd name="connsiteX4" fmla="*/ 409900 w 1550062"/>
              <a:gd name="connsiteY4" fmla="*/ 1635099 h 2400347"/>
              <a:gd name="connsiteX5" fmla="*/ 106609 w 1550062"/>
              <a:gd name="connsiteY5" fmla="*/ 2400117 h 2400347"/>
              <a:gd name="connsiteX6" fmla="*/ 219777 w 1550062"/>
              <a:gd name="connsiteY6" fmla="*/ 1544565 h 2400347"/>
              <a:gd name="connsiteX7" fmla="*/ 351052 w 1550062"/>
              <a:gd name="connsiteY7" fmla="*/ 901769 h 2400347"/>
              <a:gd name="connsiteX8" fmla="*/ 138296 w 1550062"/>
              <a:gd name="connsiteY8" fmla="*/ 956089 h 2400347"/>
              <a:gd name="connsiteX9" fmla="*/ 604549 w 1550062"/>
              <a:gd name="connsiteY9" fmla="*/ 412882 h 2400347"/>
              <a:gd name="connsiteX10" fmla="*/ 2494 w 1550062"/>
              <a:gd name="connsiteY10" fmla="*/ 344981 h 2400347"/>
              <a:gd name="connsiteX11" fmla="*/ 885207 w 1550062"/>
              <a:gd name="connsiteY11" fmla="*/ 136751 h 2400347"/>
              <a:gd name="connsiteX12" fmla="*/ 269571 w 1550062"/>
              <a:gd name="connsiteY12" fmla="*/ 145804 h 2400347"/>
              <a:gd name="connsiteX13" fmla="*/ 1546110 w 1550062"/>
              <a:gd name="connsiteY13" fmla="*/ 28109 h 2400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50062" h="2400347">
                <a:moveTo>
                  <a:pt x="1546110" y="28109"/>
                </a:moveTo>
                <a:cubicBezTo>
                  <a:pt x="1612502" y="129960"/>
                  <a:pt x="822587" y="537367"/>
                  <a:pt x="667924" y="756913"/>
                </a:cubicBezTo>
                <a:cubicBezTo>
                  <a:pt x="513260" y="976460"/>
                  <a:pt x="652079" y="1122069"/>
                  <a:pt x="618129" y="1345388"/>
                </a:cubicBezTo>
                <a:cubicBezTo>
                  <a:pt x="584179" y="1568707"/>
                  <a:pt x="498926" y="2048541"/>
                  <a:pt x="464221" y="2096826"/>
                </a:cubicBezTo>
                <a:cubicBezTo>
                  <a:pt x="429516" y="2145111"/>
                  <a:pt x="469502" y="1584551"/>
                  <a:pt x="409900" y="1635099"/>
                </a:cubicBezTo>
                <a:cubicBezTo>
                  <a:pt x="350298" y="1685648"/>
                  <a:pt x="138296" y="2415206"/>
                  <a:pt x="106609" y="2400117"/>
                </a:cubicBezTo>
                <a:cubicBezTo>
                  <a:pt x="74922" y="2385028"/>
                  <a:pt x="179037" y="1794290"/>
                  <a:pt x="219777" y="1544565"/>
                </a:cubicBezTo>
                <a:cubicBezTo>
                  <a:pt x="260517" y="1294840"/>
                  <a:pt x="364632" y="999848"/>
                  <a:pt x="351052" y="901769"/>
                </a:cubicBezTo>
                <a:cubicBezTo>
                  <a:pt x="337472" y="803690"/>
                  <a:pt x="96047" y="1037570"/>
                  <a:pt x="138296" y="956089"/>
                </a:cubicBezTo>
                <a:cubicBezTo>
                  <a:pt x="180545" y="874608"/>
                  <a:pt x="627183" y="514733"/>
                  <a:pt x="604549" y="412882"/>
                </a:cubicBezTo>
                <a:cubicBezTo>
                  <a:pt x="581915" y="311031"/>
                  <a:pt x="-44282" y="391003"/>
                  <a:pt x="2494" y="344981"/>
                </a:cubicBezTo>
                <a:cubicBezTo>
                  <a:pt x="49270" y="298959"/>
                  <a:pt x="840694" y="169947"/>
                  <a:pt x="885207" y="136751"/>
                </a:cubicBezTo>
                <a:cubicBezTo>
                  <a:pt x="929720" y="103555"/>
                  <a:pt x="160930" y="158630"/>
                  <a:pt x="269571" y="145804"/>
                </a:cubicBezTo>
                <a:cubicBezTo>
                  <a:pt x="378212" y="132978"/>
                  <a:pt x="1479718" y="-73742"/>
                  <a:pt x="1546110" y="28109"/>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3" name="フリーフォーム 1222">
            <a:extLst>
              <a:ext uri="{FF2B5EF4-FFF2-40B4-BE49-F238E27FC236}">
                <a16:creationId xmlns:a16="http://schemas.microsoft.com/office/drawing/2014/main" id="{FCA56D0E-19B1-0ACB-32AD-F54E7189FF1D}"/>
              </a:ext>
            </a:extLst>
          </p:cNvPr>
          <p:cNvSpPr/>
          <p:nvPr/>
        </p:nvSpPr>
        <p:spPr>
          <a:xfrm>
            <a:off x="1936610" y="2034220"/>
            <a:ext cx="1802607" cy="2469899"/>
          </a:xfrm>
          <a:custGeom>
            <a:avLst/>
            <a:gdLst>
              <a:gd name="connsiteX0" fmla="*/ 190954 w 1802607"/>
              <a:gd name="connsiteY0" fmla="*/ 7336 h 2469899"/>
              <a:gd name="connsiteX1" fmla="*/ 1082721 w 1802607"/>
              <a:gd name="connsiteY1" fmla="*/ 102398 h 2469899"/>
              <a:gd name="connsiteX2" fmla="*/ 915232 w 1802607"/>
              <a:gd name="connsiteY2" fmla="*/ 2810 h 2469899"/>
              <a:gd name="connsiteX3" fmla="*/ 1802471 w 1802607"/>
              <a:gd name="connsiteY3" fmla="*/ 238200 h 2469899"/>
              <a:gd name="connsiteX4" fmla="*/ 978606 w 1802607"/>
              <a:gd name="connsiteY4" fmla="*/ 577705 h 2469899"/>
              <a:gd name="connsiteX5" fmla="*/ 426344 w 1802607"/>
              <a:gd name="connsiteY5" fmla="*/ 1623380 h 2469899"/>
              <a:gd name="connsiteX6" fmla="*/ 403711 w 1802607"/>
              <a:gd name="connsiteY6" fmla="*/ 1591693 h 2469899"/>
              <a:gd name="connsiteX7" fmla="*/ 832 w 1802607"/>
              <a:gd name="connsiteY7" fmla="*/ 2469879 h 2469899"/>
              <a:gd name="connsiteX8" fmla="*/ 304123 w 1802607"/>
              <a:gd name="connsiteY8" fmla="*/ 1564532 h 2469899"/>
              <a:gd name="connsiteX9" fmla="*/ 503299 w 1802607"/>
              <a:gd name="connsiteY9" fmla="*/ 948897 h 2469899"/>
              <a:gd name="connsiteX10" fmla="*/ 23465 w 1802607"/>
              <a:gd name="connsiteY10" fmla="*/ 632026 h 2469899"/>
              <a:gd name="connsiteX11" fmla="*/ 304123 w 1802607"/>
              <a:gd name="connsiteY11" fmla="*/ 220093 h 2469899"/>
              <a:gd name="connsiteX12" fmla="*/ 557620 w 1802607"/>
              <a:gd name="connsiteY12" fmla="*/ 211039 h 2469899"/>
              <a:gd name="connsiteX13" fmla="*/ 190954 w 1802607"/>
              <a:gd name="connsiteY13" fmla="*/ 7336 h 2469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607" h="2469899">
                <a:moveTo>
                  <a:pt x="190954" y="7336"/>
                </a:moveTo>
                <a:cubicBezTo>
                  <a:pt x="278471" y="-10771"/>
                  <a:pt x="962008" y="103152"/>
                  <a:pt x="1082721" y="102398"/>
                </a:cubicBezTo>
                <a:cubicBezTo>
                  <a:pt x="1203434" y="101644"/>
                  <a:pt x="795274" y="-19824"/>
                  <a:pt x="915232" y="2810"/>
                </a:cubicBezTo>
                <a:cubicBezTo>
                  <a:pt x="1035190" y="25444"/>
                  <a:pt x="1791909" y="142384"/>
                  <a:pt x="1802471" y="238200"/>
                </a:cubicBezTo>
                <a:cubicBezTo>
                  <a:pt x="1813033" y="334016"/>
                  <a:pt x="1207961" y="346842"/>
                  <a:pt x="978606" y="577705"/>
                </a:cubicBezTo>
                <a:cubicBezTo>
                  <a:pt x="749252" y="808568"/>
                  <a:pt x="522160" y="1454382"/>
                  <a:pt x="426344" y="1623380"/>
                </a:cubicBezTo>
                <a:cubicBezTo>
                  <a:pt x="330528" y="1792378"/>
                  <a:pt x="474630" y="1450610"/>
                  <a:pt x="403711" y="1591693"/>
                </a:cubicBezTo>
                <a:cubicBezTo>
                  <a:pt x="332792" y="1732776"/>
                  <a:pt x="17430" y="2474406"/>
                  <a:pt x="832" y="2469879"/>
                </a:cubicBezTo>
                <a:cubicBezTo>
                  <a:pt x="-15766" y="2465352"/>
                  <a:pt x="220379" y="1818029"/>
                  <a:pt x="304123" y="1564532"/>
                </a:cubicBezTo>
                <a:cubicBezTo>
                  <a:pt x="387868" y="1311035"/>
                  <a:pt x="550075" y="1104315"/>
                  <a:pt x="503299" y="948897"/>
                </a:cubicBezTo>
                <a:cubicBezTo>
                  <a:pt x="456523" y="793479"/>
                  <a:pt x="56661" y="753493"/>
                  <a:pt x="23465" y="632026"/>
                </a:cubicBezTo>
                <a:cubicBezTo>
                  <a:pt x="-9731" y="510559"/>
                  <a:pt x="215097" y="290257"/>
                  <a:pt x="304123" y="220093"/>
                </a:cubicBezTo>
                <a:cubicBezTo>
                  <a:pt x="393149" y="149929"/>
                  <a:pt x="577990" y="241217"/>
                  <a:pt x="557620" y="211039"/>
                </a:cubicBezTo>
                <a:cubicBezTo>
                  <a:pt x="537250" y="180861"/>
                  <a:pt x="103437" y="25443"/>
                  <a:pt x="190954" y="7336"/>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5" name="フリーフォーム 1224">
            <a:extLst>
              <a:ext uri="{FF2B5EF4-FFF2-40B4-BE49-F238E27FC236}">
                <a16:creationId xmlns:a16="http://schemas.microsoft.com/office/drawing/2014/main" id="{288A28A7-D4FB-9F10-51D5-931558BFFFD4}"/>
              </a:ext>
            </a:extLst>
          </p:cNvPr>
          <p:cNvSpPr/>
          <p:nvPr/>
        </p:nvSpPr>
        <p:spPr>
          <a:xfrm>
            <a:off x="3057690" y="1847961"/>
            <a:ext cx="1584909" cy="2114691"/>
          </a:xfrm>
          <a:custGeom>
            <a:avLst/>
            <a:gdLst>
              <a:gd name="connsiteX0" fmla="*/ 690445 w 1584909"/>
              <a:gd name="connsiteY0" fmla="*/ 62320 h 2114691"/>
              <a:gd name="connsiteX1" fmla="*/ 726659 w 1584909"/>
              <a:gd name="connsiteY1" fmla="*/ 103061 h 2114691"/>
              <a:gd name="connsiteX2" fmla="*/ 2381 w 1584909"/>
              <a:gd name="connsiteY2" fmla="*/ 1166843 h 2114691"/>
              <a:gd name="connsiteX3" fmla="*/ 486742 w 1584909"/>
              <a:gd name="connsiteY3" fmla="*/ 1547089 h 2114691"/>
              <a:gd name="connsiteX4" fmla="*/ 292092 w 1584909"/>
              <a:gd name="connsiteY4" fmla="*/ 1556142 h 2114691"/>
              <a:gd name="connsiteX5" fmla="*/ 835300 w 1584909"/>
              <a:gd name="connsiteY5" fmla="*/ 2112930 h 2114691"/>
              <a:gd name="connsiteX6" fmla="*/ 577276 w 1584909"/>
              <a:gd name="connsiteY6" fmla="*/ 1723631 h 2114691"/>
              <a:gd name="connsiteX7" fmla="*/ 889621 w 1584909"/>
              <a:gd name="connsiteY7" fmla="*/ 1479188 h 2114691"/>
              <a:gd name="connsiteX8" fmla="*/ 1147645 w 1584909"/>
              <a:gd name="connsiteY8" fmla="*/ 1624043 h 2114691"/>
              <a:gd name="connsiteX9" fmla="*/ 1020896 w 1584909"/>
              <a:gd name="connsiteY9" fmla="*/ 1442974 h 2114691"/>
              <a:gd name="connsiteX10" fmla="*/ 1577684 w 1584909"/>
              <a:gd name="connsiteY10" fmla="*/ 2008815 h 2114691"/>
              <a:gd name="connsiteX11" fmla="*/ 1324187 w 1584909"/>
              <a:gd name="connsiteY11" fmla="*/ 1624043 h 2114691"/>
              <a:gd name="connsiteX12" fmla="*/ 1125011 w 1584909"/>
              <a:gd name="connsiteY12" fmla="*/ 469726 h 2114691"/>
              <a:gd name="connsiteX13" fmla="*/ 613490 w 1584909"/>
              <a:gd name="connsiteY13" fmla="*/ 478780 h 2114691"/>
              <a:gd name="connsiteX14" fmla="*/ 826247 w 1584909"/>
              <a:gd name="connsiteY14" fmla="*/ 383718 h 2114691"/>
              <a:gd name="connsiteX15" fmla="*/ 853407 w 1584909"/>
              <a:gd name="connsiteY15" fmla="*/ 333924 h 2114691"/>
              <a:gd name="connsiteX16" fmla="*/ 138183 w 1584909"/>
              <a:gd name="connsiteY16" fmla="*/ 433512 h 2114691"/>
              <a:gd name="connsiteX17" fmla="*/ 581803 w 1584909"/>
              <a:gd name="connsiteY17" fmla="*/ 288657 h 2114691"/>
              <a:gd name="connsiteX18" fmla="*/ 690445 w 1584909"/>
              <a:gd name="connsiteY18" fmla="*/ 62320 h 2114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4909" h="2114691">
                <a:moveTo>
                  <a:pt x="690445" y="62320"/>
                </a:moveTo>
                <a:cubicBezTo>
                  <a:pt x="714588" y="31387"/>
                  <a:pt x="841336" y="-81026"/>
                  <a:pt x="726659" y="103061"/>
                </a:cubicBezTo>
                <a:cubicBezTo>
                  <a:pt x="611982" y="287148"/>
                  <a:pt x="42367" y="926172"/>
                  <a:pt x="2381" y="1166843"/>
                </a:cubicBezTo>
                <a:cubicBezTo>
                  <a:pt x="-37605" y="1407514"/>
                  <a:pt x="438457" y="1482206"/>
                  <a:pt x="486742" y="1547089"/>
                </a:cubicBezTo>
                <a:cubicBezTo>
                  <a:pt x="535027" y="1611972"/>
                  <a:pt x="233999" y="1461835"/>
                  <a:pt x="292092" y="1556142"/>
                </a:cubicBezTo>
                <a:cubicBezTo>
                  <a:pt x="350185" y="1650449"/>
                  <a:pt x="787769" y="2085015"/>
                  <a:pt x="835300" y="2112930"/>
                </a:cubicBezTo>
                <a:cubicBezTo>
                  <a:pt x="882831" y="2140845"/>
                  <a:pt x="568223" y="1829255"/>
                  <a:pt x="577276" y="1723631"/>
                </a:cubicBezTo>
                <a:cubicBezTo>
                  <a:pt x="586329" y="1618007"/>
                  <a:pt x="794560" y="1495786"/>
                  <a:pt x="889621" y="1479188"/>
                </a:cubicBezTo>
                <a:cubicBezTo>
                  <a:pt x="984682" y="1462590"/>
                  <a:pt x="1125766" y="1630079"/>
                  <a:pt x="1147645" y="1624043"/>
                </a:cubicBezTo>
                <a:cubicBezTo>
                  <a:pt x="1169524" y="1618007"/>
                  <a:pt x="949223" y="1378845"/>
                  <a:pt x="1020896" y="1442974"/>
                </a:cubicBezTo>
                <a:cubicBezTo>
                  <a:pt x="1092569" y="1507103"/>
                  <a:pt x="1527136" y="1978637"/>
                  <a:pt x="1577684" y="2008815"/>
                </a:cubicBezTo>
                <a:cubicBezTo>
                  <a:pt x="1628232" y="2038993"/>
                  <a:pt x="1399632" y="1880558"/>
                  <a:pt x="1324187" y="1624043"/>
                </a:cubicBezTo>
                <a:cubicBezTo>
                  <a:pt x="1248742" y="1367528"/>
                  <a:pt x="1243460" y="660603"/>
                  <a:pt x="1125011" y="469726"/>
                </a:cubicBezTo>
                <a:cubicBezTo>
                  <a:pt x="1006562" y="278849"/>
                  <a:pt x="663284" y="493115"/>
                  <a:pt x="613490" y="478780"/>
                </a:cubicBezTo>
                <a:cubicBezTo>
                  <a:pt x="563696" y="464445"/>
                  <a:pt x="786261" y="407861"/>
                  <a:pt x="826247" y="383718"/>
                </a:cubicBezTo>
                <a:cubicBezTo>
                  <a:pt x="866233" y="359575"/>
                  <a:pt x="968084" y="325625"/>
                  <a:pt x="853407" y="333924"/>
                </a:cubicBezTo>
                <a:cubicBezTo>
                  <a:pt x="738730" y="342223"/>
                  <a:pt x="183450" y="441057"/>
                  <a:pt x="138183" y="433512"/>
                </a:cubicBezTo>
                <a:cubicBezTo>
                  <a:pt x="92916" y="425968"/>
                  <a:pt x="491268" y="344487"/>
                  <a:pt x="581803" y="288657"/>
                </a:cubicBezTo>
                <a:cubicBezTo>
                  <a:pt x="672338" y="232827"/>
                  <a:pt x="666302" y="93253"/>
                  <a:pt x="690445" y="62320"/>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6" name="フリーフォーム 1225">
            <a:extLst>
              <a:ext uri="{FF2B5EF4-FFF2-40B4-BE49-F238E27FC236}">
                <a16:creationId xmlns:a16="http://schemas.microsoft.com/office/drawing/2014/main" id="{9D6E9070-7FBE-73EB-64D5-DC89E4EB1976}"/>
              </a:ext>
            </a:extLst>
          </p:cNvPr>
          <p:cNvSpPr/>
          <p:nvPr/>
        </p:nvSpPr>
        <p:spPr>
          <a:xfrm>
            <a:off x="3213725" y="1857743"/>
            <a:ext cx="1815731" cy="2085235"/>
          </a:xfrm>
          <a:custGeom>
            <a:avLst/>
            <a:gdLst>
              <a:gd name="connsiteX0" fmla="*/ 389554 w 1815731"/>
              <a:gd name="connsiteY0" fmla="*/ 428257 h 2085235"/>
              <a:gd name="connsiteX1" fmla="*/ 1285847 w 1815731"/>
              <a:gd name="connsiteY1" fmla="*/ 306035 h 2085235"/>
              <a:gd name="connsiteX2" fmla="*/ 1172679 w 1815731"/>
              <a:gd name="connsiteY2" fmla="*/ 894510 h 2085235"/>
              <a:gd name="connsiteX3" fmla="*/ 1217946 w 1815731"/>
              <a:gd name="connsiteY3" fmla="*/ 1396978 h 2085235"/>
              <a:gd name="connsiteX4" fmla="*/ 1394489 w 1815731"/>
              <a:gd name="connsiteY4" fmla="*/ 1804384 h 2085235"/>
              <a:gd name="connsiteX5" fmla="*/ 1448810 w 1815731"/>
              <a:gd name="connsiteY5" fmla="*/ 2085041 h 2085235"/>
              <a:gd name="connsiteX6" fmla="*/ 1485024 w 1815731"/>
              <a:gd name="connsiteY6" fmla="*/ 1763643 h 2085235"/>
              <a:gd name="connsiteX7" fmla="*/ 1815475 w 1815731"/>
              <a:gd name="connsiteY7" fmla="*/ 1731956 h 2085235"/>
              <a:gd name="connsiteX8" fmla="*/ 1543871 w 1815731"/>
              <a:gd name="connsiteY8" fmla="*/ 867350 h 2085235"/>
              <a:gd name="connsiteX9" fmla="*/ 1774734 w 1815731"/>
              <a:gd name="connsiteY9" fmla="*/ 106859 h 2085235"/>
              <a:gd name="connsiteX10" fmla="*/ 1159099 w 1815731"/>
              <a:gd name="connsiteY10" fmla="*/ 138546 h 2085235"/>
              <a:gd name="connsiteX11" fmla="*/ 1258687 w 1815731"/>
              <a:gd name="connsiteY11" fmla="*/ 2744 h 2085235"/>
              <a:gd name="connsiteX12" fmla="*/ 13835 w 1815731"/>
              <a:gd name="connsiteY12" fmla="*/ 283402 h 2085235"/>
              <a:gd name="connsiteX13" fmla="*/ 579677 w 1815731"/>
              <a:gd name="connsiteY13" fmla="*/ 251714 h 2085235"/>
              <a:gd name="connsiteX14" fmla="*/ 389554 w 1815731"/>
              <a:gd name="connsiteY14" fmla="*/ 428257 h 2085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15731" h="2085235">
                <a:moveTo>
                  <a:pt x="389554" y="428257"/>
                </a:moveTo>
                <a:cubicBezTo>
                  <a:pt x="507249" y="437310"/>
                  <a:pt x="1155326" y="228326"/>
                  <a:pt x="1285847" y="306035"/>
                </a:cubicBezTo>
                <a:cubicBezTo>
                  <a:pt x="1416368" y="383744"/>
                  <a:pt x="1183996" y="712686"/>
                  <a:pt x="1172679" y="894510"/>
                </a:cubicBezTo>
                <a:cubicBezTo>
                  <a:pt x="1161362" y="1076334"/>
                  <a:pt x="1180978" y="1245332"/>
                  <a:pt x="1217946" y="1396978"/>
                </a:cubicBezTo>
                <a:cubicBezTo>
                  <a:pt x="1254914" y="1548624"/>
                  <a:pt x="1356012" y="1689707"/>
                  <a:pt x="1394489" y="1804384"/>
                </a:cubicBezTo>
                <a:cubicBezTo>
                  <a:pt x="1432966" y="1919061"/>
                  <a:pt x="1433721" y="2091831"/>
                  <a:pt x="1448810" y="2085041"/>
                </a:cubicBezTo>
                <a:cubicBezTo>
                  <a:pt x="1463899" y="2078251"/>
                  <a:pt x="1423913" y="1822491"/>
                  <a:pt x="1485024" y="1763643"/>
                </a:cubicBezTo>
                <a:cubicBezTo>
                  <a:pt x="1546135" y="1704796"/>
                  <a:pt x="1805667" y="1881338"/>
                  <a:pt x="1815475" y="1731956"/>
                </a:cubicBezTo>
                <a:cubicBezTo>
                  <a:pt x="1825283" y="1582574"/>
                  <a:pt x="1550661" y="1138199"/>
                  <a:pt x="1543871" y="867350"/>
                </a:cubicBezTo>
                <a:cubicBezTo>
                  <a:pt x="1537081" y="596501"/>
                  <a:pt x="1838863" y="228326"/>
                  <a:pt x="1774734" y="106859"/>
                </a:cubicBezTo>
                <a:cubicBezTo>
                  <a:pt x="1710605" y="-14608"/>
                  <a:pt x="1245107" y="155898"/>
                  <a:pt x="1159099" y="138546"/>
                </a:cubicBezTo>
                <a:cubicBezTo>
                  <a:pt x="1073091" y="121194"/>
                  <a:pt x="1449564" y="-21399"/>
                  <a:pt x="1258687" y="2744"/>
                </a:cubicBezTo>
                <a:cubicBezTo>
                  <a:pt x="1067810" y="26887"/>
                  <a:pt x="127003" y="241907"/>
                  <a:pt x="13835" y="283402"/>
                </a:cubicBezTo>
                <a:cubicBezTo>
                  <a:pt x="-99333" y="324897"/>
                  <a:pt x="517057" y="233607"/>
                  <a:pt x="579677" y="251714"/>
                </a:cubicBezTo>
                <a:cubicBezTo>
                  <a:pt x="642297" y="269821"/>
                  <a:pt x="271859" y="419204"/>
                  <a:pt x="389554" y="428257"/>
                </a:cubicBezTo>
                <a:close/>
              </a:path>
            </a:pathLst>
          </a:cu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7" name="フリーフォーム 1226">
            <a:extLst>
              <a:ext uri="{FF2B5EF4-FFF2-40B4-BE49-F238E27FC236}">
                <a16:creationId xmlns:a16="http://schemas.microsoft.com/office/drawing/2014/main" id="{95B2B58E-7223-A773-0B58-987D47B5D6AE}"/>
              </a:ext>
            </a:extLst>
          </p:cNvPr>
          <p:cNvSpPr/>
          <p:nvPr/>
        </p:nvSpPr>
        <p:spPr>
          <a:xfrm>
            <a:off x="3594226" y="2284123"/>
            <a:ext cx="2275986" cy="1899959"/>
          </a:xfrm>
          <a:custGeom>
            <a:avLst/>
            <a:gdLst>
              <a:gd name="connsiteX0" fmla="*/ 0 w 2275986"/>
              <a:gd name="connsiteY0" fmla="*/ 33564 h 1899959"/>
              <a:gd name="connsiteX1" fmla="*/ 108641 w 2275986"/>
              <a:gd name="connsiteY1" fmla="*/ 38091 h 1899959"/>
              <a:gd name="connsiteX2" fmla="*/ 1312752 w 2275986"/>
              <a:gd name="connsiteY2" fmla="*/ 51671 h 1899959"/>
              <a:gd name="connsiteX3" fmla="*/ 475307 w 2275986"/>
              <a:gd name="connsiteY3" fmla="*/ 332328 h 1899959"/>
              <a:gd name="connsiteX4" fmla="*/ 1606990 w 2275986"/>
              <a:gd name="connsiteY4" fmla="*/ 336855 h 1899959"/>
              <a:gd name="connsiteX5" fmla="*/ 1077362 w 2275986"/>
              <a:gd name="connsiteY5" fmla="*/ 594879 h 1899959"/>
              <a:gd name="connsiteX6" fmla="*/ 2263366 w 2275986"/>
              <a:gd name="connsiteY6" fmla="*/ 735208 h 1899959"/>
              <a:gd name="connsiteX7" fmla="*/ 1489295 w 2275986"/>
              <a:gd name="connsiteY7" fmla="*/ 816689 h 1899959"/>
              <a:gd name="connsiteX8" fmla="*/ 2272420 w 2275986"/>
              <a:gd name="connsiteY8" fmla="*/ 1278416 h 1899959"/>
              <a:gd name="connsiteX9" fmla="*/ 1797113 w 2275986"/>
              <a:gd name="connsiteY9" fmla="*/ 1305576 h 1899959"/>
              <a:gd name="connsiteX10" fmla="*/ 2227152 w 2275986"/>
              <a:gd name="connsiteY10" fmla="*/ 1599814 h 1899959"/>
              <a:gd name="connsiteX11" fmla="*/ 1706578 w 2275986"/>
              <a:gd name="connsiteY11" fmla="*/ 1418744 h 1899959"/>
              <a:gd name="connsiteX12" fmla="*/ 2041556 w 2275986"/>
              <a:gd name="connsiteY12" fmla="*/ 1830677 h 1899959"/>
              <a:gd name="connsiteX13" fmla="*/ 2037029 w 2275986"/>
              <a:gd name="connsiteY13" fmla="*/ 1835204 h 1899959"/>
              <a:gd name="connsiteX14" fmla="*/ 1629624 w 2275986"/>
              <a:gd name="connsiteY14" fmla="*/ 1192408 h 1899959"/>
              <a:gd name="connsiteX15" fmla="*/ 1086416 w 2275986"/>
              <a:gd name="connsiteY15" fmla="*/ 739734 h 1899959"/>
              <a:gd name="connsiteX16" fmla="*/ 1412340 w 2275986"/>
              <a:gd name="connsiteY16" fmla="*/ 42618 h 1899959"/>
              <a:gd name="connsiteX17" fmla="*/ 814812 w 2275986"/>
              <a:gd name="connsiteY17" fmla="*/ 74305 h 1899959"/>
              <a:gd name="connsiteX18" fmla="*/ 0 w 2275986"/>
              <a:gd name="connsiteY18" fmla="*/ 33564 h 189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75986" h="1899959">
                <a:moveTo>
                  <a:pt x="0" y="33564"/>
                </a:moveTo>
                <a:lnTo>
                  <a:pt x="108641" y="38091"/>
                </a:lnTo>
                <a:cubicBezTo>
                  <a:pt x="327433" y="41109"/>
                  <a:pt x="1251641" y="2632"/>
                  <a:pt x="1312752" y="51671"/>
                </a:cubicBezTo>
                <a:cubicBezTo>
                  <a:pt x="1373863" y="100710"/>
                  <a:pt x="426267" y="284797"/>
                  <a:pt x="475307" y="332328"/>
                </a:cubicBezTo>
                <a:cubicBezTo>
                  <a:pt x="524347" y="379859"/>
                  <a:pt x="1506648" y="293097"/>
                  <a:pt x="1606990" y="336855"/>
                </a:cubicBezTo>
                <a:cubicBezTo>
                  <a:pt x="1707332" y="380613"/>
                  <a:pt x="967966" y="528487"/>
                  <a:pt x="1077362" y="594879"/>
                </a:cubicBezTo>
                <a:cubicBezTo>
                  <a:pt x="1186758" y="661271"/>
                  <a:pt x="2194711" y="698240"/>
                  <a:pt x="2263366" y="735208"/>
                </a:cubicBezTo>
                <a:cubicBezTo>
                  <a:pt x="2332022" y="772176"/>
                  <a:pt x="1487786" y="726154"/>
                  <a:pt x="1489295" y="816689"/>
                </a:cubicBezTo>
                <a:cubicBezTo>
                  <a:pt x="1490804" y="907224"/>
                  <a:pt x="2221117" y="1196935"/>
                  <a:pt x="2272420" y="1278416"/>
                </a:cubicBezTo>
                <a:cubicBezTo>
                  <a:pt x="2323723" y="1359897"/>
                  <a:pt x="1804658" y="1252010"/>
                  <a:pt x="1797113" y="1305576"/>
                </a:cubicBezTo>
                <a:cubicBezTo>
                  <a:pt x="1789568" y="1359142"/>
                  <a:pt x="2242241" y="1580953"/>
                  <a:pt x="2227152" y="1599814"/>
                </a:cubicBezTo>
                <a:cubicBezTo>
                  <a:pt x="2212063" y="1618675"/>
                  <a:pt x="1737511" y="1380267"/>
                  <a:pt x="1706578" y="1418744"/>
                </a:cubicBezTo>
                <a:cubicBezTo>
                  <a:pt x="1675645" y="1457221"/>
                  <a:pt x="1986481" y="1761267"/>
                  <a:pt x="2041556" y="1830677"/>
                </a:cubicBezTo>
                <a:cubicBezTo>
                  <a:pt x="2096631" y="1900087"/>
                  <a:pt x="2105684" y="1941582"/>
                  <a:pt x="2037029" y="1835204"/>
                </a:cubicBezTo>
                <a:cubicBezTo>
                  <a:pt x="1968374" y="1728826"/>
                  <a:pt x="1788059" y="1374986"/>
                  <a:pt x="1629624" y="1192408"/>
                </a:cubicBezTo>
                <a:cubicBezTo>
                  <a:pt x="1471189" y="1009830"/>
                  <a:pt x="1122630" y="931366"/>
                  <a:pt x="1086416" y="739734"/>
                </a:cubicBezTo>
                <a:cubicBezTo>
                  <a:pt x="1050202" y="548102"/>
                  <a:pt x="1457607" y="153523"/>
                  <a:pt x="1412340" y="42618"/>
                </a:cubicBezTo>
                <a:cubicBezTo>
                  <a:pt x="1367073" y="-68287"/>
                  <a:pt x="1049448" y="72042"/>
                  <a:pt x="814812" y="74305"/>
                </a:cubicBezTo>
                <a:cubicBezTo>
                  <a:pt x="580176" y="76568"/>
                  <a:pt x="117695" y="39600"/>
                  <a:pt x="0" y="33564"/>
                </a:cubicBezTo>
                <a:close/>
              </a:path>
            </a:pathLst>
          </a:cu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9" name="フリーフォーム 1218">
            <a:extLst>
              <a:ext uri="{FF2B5EF4-FFF2-40B4-BE49-F238E27FC236}">
                <a16:creationId xmlns:a16="http://schemas.microsoft.com/office/drawing/2014/main" id="{84871E3C-325E-4113-1655-6E940A87B60C}"/>
              </a:ext>
            </a:extLst>
          </p:cNvPr>
          <p:cNvSpPr/>
          <p:nvPr/>
        </p:nvSpPr>
        <p:spPr>
          <a:xfrm>
            <a:off x="3096373" y="4592513"/>
            <a:ext cx="1095640" cy="179712"/>
          </a:xfrm>
          <a:custGeom>
            <a:avLst/>
            <a:gdLst>
              <a:gd name="connsiteX0" fmla="*/ 4439 w 1095640"/>
              <a:gd name="connsiteY0" fmla="*/ 115289 h 179712"/>
              <a:gd name="connsiteX1" fmla="*/ 493326 w 1095640"/>
              <a:gd name="connsiteY1" fmla="*/ 11174 h 179712"/>
              <a:gd name="connsiteX2" fmla="*/ 384684 w 1095640"/>
              <a:gd name="connsiteY2" fmla="*/ 60968 h 179712"/>
              <a:gd name="connsiteX3" fmla="*/ 683449 w 1095640"/>
              <a:gd name="connsiteY3" fmla="*/ 2121 h 179712"/>
              <a:gd name="connsiteX4" fmla="*/ 611021 w 1095640"/>
              <a:gd name="connsiteY4" fmla="*/ 29281 h 179712"/>
              <a:gd name="connsiteX5" fmla="*/ 1090855 w 1095640"/>
              <a:gd name="connsiteY5" fmla="*/ 178663 h 179712"/>
              <a:gd name="connsiteX6" fmla="*/ 828304 w 1095640"/>
              <a:gd name="connsiteY6" fmla="*/ 97182 h 179712"/>
              <a:gd name="connsiteX7" fmla="*/ 362051 w 1095640"/>
              <a:gd name="connsiteY7" fmla="*/ 124342 h 179712"/>
              <a:gd name="connsiteX8" fmla="*/ 398265 w 1095640"/>
              <a:gd name="connsiteY8" fmla="*/ 97182 h 179712"/>
              <a:gd name="connsiteX9" fmla="*/ 122134 w 1095640"/>
              <a:gd name="connsiteY9" fmla="*/ 174137 h 179712"/>
              <a:gd name="connsiteX10" fmla="*/ 244356 w 1095640"/>
              <a:gd name="connsiteY10" fmla="*/ 101709 h 179712"/>
              <a:gd name="connsiteX11" fmla="*/ 4439 w 1095640"/>
              <a:gd name="connsiteY11" fmla="*/ 115289 h 179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95640" h="179712">
                <a:moveTo>
                  <a:pt x="4439" y="115289"/>
                </a:moveTo>
                <a:cubicBezTo>
                  <a:pt x="45934" y="100200"/>
                  <a:pt x="429952" y="20227"/>
                  <a:pt x="493326" y="11174"/>
                </a:cubicBezTo>
                <a:cubicBezTo>
                  <a:pt x="556700" y="2121"/>
                  <a:pt x="352997" y="62477"/>
                  <a:pt x="384684" y="60968"/>
                </a:cubicBezTo>
                <a:cubicBezTo>
                  <a:pt x="416371" y="59459"/>
                  <a:pt x="645726" y="7402"/>
                  <a:pt x="683449" y="2121"/>
                </a:cubicBezTo>
                <a:cubicBezTo>
                  <a:pt x="721172" y="-3160"/>
                  <a:pt x="543120" y="-143"/>
                  <a:pt x="611021" y="29281"/>
                </a:cubicBezTo>
                <a:cubicBezTo>
                  <a:pt x="678922" y="58705"/>
                  <a:pt x="1090855" y="178663"/>
                  <a:pt x="1090855" y="178663"/>
                </a:cubicBezTo>
                <a:cubicBezTo>
                  <a:pt x="1127069" y="189980"/>
                  <a:pt x="949771" y="106236"/>
                  <a:pt x="828304" y="97182"/>
                </a:cubicBezTo>
                <a:cubicBezTo>
                  <a:pt x="706837" y="88128"/>
                  <a:pt x="433724" y="124342"/>
                  <a:pt x="362051" y="124342"/>
                </a:cubicBezTo>
                <a:cubicBezTo>
                  <a:pt x="290378" y="124342"/>
                  <a:pt x="438251" y="88883"/>
                  <a:pt x="398265" y="97182"/>
                </a:cubicBezTo>
                <a:cubicBezTo>
                  <a:pt x="358279" y="105481"/>
                  <a:pt x="147785" y="173383"/>
                  <a:pt x="122134" y="174137"/>
                </a:cubicBezTo>
                <a:cubicBezTo>
                  <a:pt x="96483" y="174891"/>
                  <a:pt x="263217" y="113780"/>
                  <a:pt x="244356" y="101709"/>
                </a:cubicBezTo>
                <a:cubicBezTo>
                  <a:pt x="225495" y="89638"/>
                  <a:pt x="-37056" y="130378"/>
                  <a:pt x="4439" y="115289"/>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0" name="フリーフォーム 1219">
            <a:extLst>
              <a:ext uri="{FF2B5EF4-FFF2-40B4-BE49-F238E27FC236}">
                <a16:creationId xmlns:a16="http://schemas.microsoft.com/office/drawing/2014/main" id="{12D068B4-2516-FCB5-7896-B6E04669DB77}"/>
              </a:ext>
            </a:extLst>
          </p:cNvPr>
          <p:cNvSpPr/>
          <p:nvPr/>
        </p:nvSpPr>
        <p:spPr>
          <a:xfrm>
            <a:off x="3203608" y="4712329"/>
            <a:ext cx="858063" cy="258666"/>
          </a:xfrm>
          <a:custGeom>
            <a:avLst/>
            <a:gdLst>
              <a:gd name="connsiteX0" fmla="*/ 10372 w 858063"/>
              <a:gd name="connsiteY0" fmla="*/ 40740 h 258666"/>
              <a:gd name="connsiteX1" fmla="*/ 354404 w 858063"/>
              <a:gd name="connsiteY1" fmla="*/ 104115 h 258666"/>
              <a:gd name="connsiteX2" fmla="*/ 250289 w 858063"/>
              <a:gd name="connsiteY2" fmla="*/ 113168 h 258666"/>
              <a:gd name="connsiteX3" fmla="*/ 684855 w 858063"/>
              <a:gd name="connsiteY3" fmla="*/ 22633 h 258666"/>
              <a:gd name="connsiteX4" fmla="*/ 490206 w 858063"/>
              <a:gd name="connsiteY4" fmla="*/ 63374 h 258666"/>
              <a:gd name="connsiteX5" fmla="*/ 847818 w 858063"/>
              <a:gd name="connsiteY5" fmla="*/ 0 h 258666"/>
              <a:gd name="connsiteX6" fmla="*/ 739176 w 858063"/>
              <a:gd name="connsiteY6" fmla="*/ 63374 h 258666"/>
              <a:gd name="connsiteX7" fmla="*/ 512840 w 858063"/>
              <a:gd name="connsiteY7" fmla="*/ 212756 h 258666"/>
              <a:gd name="connsiteX8" fmla="*/ 377038 w 858063"/>
              <a:gd name="connsiteY8" fmla="*/ 208229 h 258666"/>
              <a:gd name="connsiteX9" fmla="*/ 413251 w 858063"/>
              <a:gd name="connsiteY9" fmla="*/ 258023 h 258666"/>
              <a:gd name="connsiteX10" fmla="*/ 277449 w 858063"/>
              <a:gd name="connsiteY10" fmla="*/ 167489 h 258666"/>
              <a:gd name="connsiteX11" fmla="*/ 105434 w 858063"/>
              <a:gd name="connsiteY11" fmla="*/ 54321 h 258666"/>
              <a:gd name="connsiteX12" fmla="*/ 10372 w 858063"/>
              <a:gd name="connsiteY12" fmla="*/ 40740 h 25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8063" h="258666">
                <a:moveTo>
                  <a:pt x="10372" y="40740"/>
                </a:moveTo>
                <a:cubicBezTo>
                  <a:pt x="51867" y="49039"/>
                  <a:pt x="314418" y="92044"/>
                  <a:pt x="354404" y="104115"/>
                </a:cubicBezTo>
                <a:cubicBezTo>
                  <a:pt x="394390" y="116186"/>
                  <a:pt x="195214" y="126748"/>
                  <a:pt x="250289" y="113168"/>
                </a:cubicBezTo>
                <a:cubicBezTo>
                  <a:pt x="305364" y="99588"/>
                  <a:pt x="684855" y="22633"/>
                  <a:pt x="684855" y="22633"/>
                </a:cubicBezTo>
                <a:lnTo>
                  <a:pt x="490206" y="63374"/>
                </a:lnTo>
                <a:cubicBezTo>
                  <a:pt x="517366" y="59602"/>
                  <a:pt x="806323" y="0"/>
                  <a:pt x="847818" y="0"/>
                </a:cubicBezTo>
                <a:cubicBezTo>
                  <a:pt x="889313" y="0"/>
                  <a:pt x="795006" y="27915"/>
                  <a:pt x="739176" y="63374"/>
                </a:cubicBezTo>
                <a:cubicBezTo>
                  <a:pt x="683346" y="98833"/>
                  <a:pt x="573196" y="188614"/>
                  <a:pt x="512840" y="212756"/>
                </a:cubicBezTo>
                <a:cubicBezTo>
                  <a:pt x="452484" y="236898"/>
                  <a:pt x="393636" y="200685"/>
                  <a:pt x="377038" y="208229"/>
                </a:cubicBezTo>
                <a:cubicBezTo>
                  <a:pt x="360440" y="215773"/>
                  <a:pt x="429849" y="264813"/>
                  <a:pt x="413251" y="258023"/>
                </a:cubicBezTo>
                <a:cubicBezTo>
                  <a:pt x="396653" y="251233"/>
                  <a:pt x="277449" y="167489"/>
                  <a:pt x="277449" y="167489"/>
                </a:cubicBezTo>
                <a:cubicBezTo>
                  <a:pt x="226146" y="133539"/>
                  <a:pt x="148438" y="76955"/>
                  <a:pt x="105434" y="54321"/>
                </a:cubicBezTo>
                <a:cubicBezTo>
                  <a:pt x="62430" y="31687"/>
                  <a:pt x="-31123" y="32441"/>
                  <a:pt x="10372" y="40740"/>
                </a:cubicBezTo>
                <a:close/>
              </a:path>
            </a:pathLst>
          </a:cu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18" name="グループ化 1217">
            <a:extLst>
              <a:ext uri="{FF2B5EF4-FFF2-40B4-BE49-F238E27FC236}">
                <a16:creationId xmlns:a16="http://schemas.microsoft.com/office/drawing/2014/main" id="{C6DD3CFF-3736-5BA9-09B8-188602516F5A}"/>
              </a:ext>
            </a:extLst>
          </p:cNvPr>
          <p:cNvGrpSpPr/>
          <p:nvPr/>
        </p:nvGrpSpPr>
        <p:grpSpPr>
          <a:xfrm>
            <a:off x="1790665" y="2539438"/>
            <a:ext cx="2773445" cy="4522480"/>
            <a:chOff x="1790665" y="2539438"/>
            <a:chExt cx="2773445" cy="4522480"/>
          </a:xfrm>
        </p:grpSpPr>
        <p:sp>
          <p:nvSpPr>
            <p:cNvPr id="1205" name="フリーフォーム 1204">
              <a:extLst>
                <a:ext uri="{FF2B5EF4-FFF2-40B4-BE49-F238E27FC236}">
                  <a16:creationId xmlns:a16="http://schemas.microsoft.com/office/drawing/2014/main" id="{97140102-613A-A717-6A4E-51FB6E2A18A5}"/>
                </a:ext>
              </a:extLst>
            </p:cNvPr>
            <p:cNvSpPr/>
            <p:nvPr/>
          </p:nvSpPr>
          <p:spPr>
            <a:xfrm>
              <a:off x="2662666" y="2539438"/>
              <a:ext cx="556067" cy="1207457"/>
            </a:xfrm>
            <a:custGeom>
              <a:avLst/>
              <a:gdLst>
                <a:gd name="connsiteX0" fmla="*/ 555841 w 556067"/>
                <a:gd name="connsiteY0" fmla="*/ 36273 h 1207457"/>
                <a:gd name="connsiteX1" fmla="*/ 198229 w 556067"/>
                <a:gd name="connsiteY1" fmla="*/ 574954 h 1207457"/>
                <a:gd name="connsiteX2" fmla="*/ 225389 w 556067"/>
                <a:gd name="connsiteY2" fmla="*/ 425572 h 1207457"/>
                <a:gd name="connsiteX3" fmla="*/ 12633 w 556067"/>
                <a:gd name="connsiteY3" fmla="*/ 1186063 h 1207457"/>
                <a:gd name="connsiteX4" fmla="*/ 39793 w 556067"/>
                <a:gd name="connsiteY4" fmla="*/ 928039 h 1207457"/>
                <a:gd name="connsiteX5" fmla="*/ 166542 w 556067"/>
                <a:gd name="connsiteY5" fmla="*/ 203762 h 1207457"/>
                <a:gd name="connsiteX6" fmla="*/ 66954 w 556067"/>
                <a:gd name="connsiteY6" fmla="*/ 384831 h 1207457"/>
                <a:gd name="connsiteX7" fmla="*/ 306871 w 556067"/>
                <a:gd name="connsiteY7" fmla="*/ 59 h 1207457"/>
                <a:gd name="connsiteX8" fmla="*/ 139382 w 556067"/>
                <a:gd name="connsiteY8" fmla="*/ 353144 h 1207457"/>
                <a:gd name="connsiteX9" fmla="*/ 555841 w 556067"/>
                <a:gd name="connsiteY9" fmla="*/ 36273 h 1207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6067" h="1207457">
                  <a:moveTo>
                    <a:pt x="555841" y="36273"/>
                  </a:moveTo>
                  <a:cubicBezTo>
                    <a:pt x="565649" y="73241"/>
                    <a:pt x="253304" y="510071"/>
                    <a:pt x="198229" y="574954"/>
                  </a:cubicBezTo>
                  <a:cubicBezTo>
                    <a:pt x="143154" y="639837"/>
                    <a:pt x="256322" y="323721"/>
                    <a:pt x="225389" y="425572"/>
                  </a:cubicBezTo>
                  <a:cubicBezTo>
                    <a:pt x="194456" y="527423"/>
                    <a:pt x="43566" y="1102318"/>
                    <a:pt x="12633" y="1186063"/>
                  </a:cubicBezTo>
                  <a:cubicBezTo>
                    <a:pt x="-18300" y="1269808"/>
                    <a:pt x="14142" y="1091756"/>
                    <a:pt x="39793" y="928039"/>
                  </a:cubicBezTo>
                  <a:cubicBezTo>
                    <a:pt x="65444" y="764322"/>
                    <a:pt x="162015" y="294297"/>
                    <a:pt x="166542" y="203762"/>
                  </a:cubicBezTo>
                  <a:cubicBezTo>
                    <a:pt x="171069" y="113227"/>
                    <a:pt x="43566" y="418781"/>
                    <a:pt x="66954" y="384831"/>
                  </a:cubicBezTo>
                  <a:cubicBezTo>
                    <a:pt x="90342" y="350881"/>
                    <a:pt x="294800" y="5340"/>
                    <a:pt x="306871" y="59"/>
                  </a:cubicBezTo>
                  <a:cubicBezTo>
                    <a:pt x="318942" y="-5222"/>
                    <a:pt x="101659" y="342582"/>
                    <a:pt x="139382" y="353144"/>
                  </a:cubicBezTo>
                  <a:cubicBezTo>
                    <a:pt x="177105" y="363706"/>
                    <a:pt x="546033" y="-695"/>
                    <a:pt x="555841" y="36273"/>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6" name="フリーフォーム 1205">
              <a:extLst>
                <a:ext uri="{FF2B5EF4-FFF2-40B4-BE49-F238E27FC236}">
                  <a16:creationId xmlns:a16="http://schemas.microsoft.com/office/drawing/2014/main" id="{652FF20C-2CFE-6870-CA01-556F3FC31F3F}"/>
                </a:ext>
              </a:extLst>
            </p:cNvPr>
            <p:cNvSpPr/>
            <p:nvPr/>
          </p:nvSpPr>
          <p:spPr>
            <a:xfrm>
              <a:off x="2502041" y="3501451"/>
              <a:ext cx="874902" cy="2021163"/>
            </a:xfrm>
            <a:custGeom>
              <a:avLst/>
              <a:gdLst>
                <a:gd name="connsiteX0" fmla="*/ 155151 w 874902"/>
                <a:gd name="connsiteY0" fmla="*/ 2240 h 2021163"/>
                <a:gd name="connsiteX1" fmla="*/ 159678 w 874902"/>
                <a:gd name="connsiteY1" fmla="*/ 984541 h 2021163"/>
                <a:gd name="connsiteX2" fmla="*/ 191365 w 874902"/>
                <a:gd name="connsiteY2" fmla="*/ 857793 h 2021163"/>
                <a:gd name="connsiteX3" fmla="*/ 277373 w 874902"/>
                <a:gd name="connsiteY3" fmla="*/ 1161084 h 2021163"/>
                <a:gd name="connsiteX4" fmla="*/ 232106 w 874902"/>
                <a:gd name="connsiteY4" fmla="*/ 649563 h 2021163"/>
                <a:gd name="connsiteX5" fmla="*/ 548977 w 874902"/>
                <a:gd name="connsiteY5" fmla="*/ 1595650 h 2021163"/>
                <a:gd name="connsiteX6" fmla="*/ 544450 w 874902"/>
                <a:gd name="connsiteY6" fmla="*/ 1591123 h 2021163"/>
                <a:gd name="connsiteX7" fmla="*/ 874902 w 874902"/>
                <a:gd name="connsiteY7" fmla="*/ 2021163 h 2021163"/>
                <a:gd name="connsiteX8" fmla="*/ 449389 w 874902"/>
                <a:gd name="connsiteY8" fmla="*/ 1487008 h 2021163"/>
                <a:gd name="connsiteX9" fmla="*/ 19349 w 874902"/>
                <a:gd name="connsiteY9" fmla="*/ 943800 h 2021163"/>
                <a:gd name="connsiteX10" fmla="*/ 78197 w 874902"/>
                <a:gd name="connsiteY10" fmla="*/ 482074 h 2021163"/>
                <a:gd name="connsiteX11" fmla="*/ 114410 w 874902"/>
                <a:gd name="connsiteY11" fmla="*/ 708410 h 2021163"/>
                <a:gd name="connsiteX12" fmla="*/ 155151 w 874902"/>
                <a:gd name="connsiteY12" fmla="*/ 2240 h 2021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4902" h="2021163">
                  <a:moveTo>
                    <a:pt x="155151" y="2240"/>
                  </a:moveTo>
                  <a:cubicBezTo>
                    <a:pt x="162696" y="48262"/>
                    <a:pt x="153642" y="841949"/>
                    <a:pt x="159678" y="984541"/>
                  </a:cubicBezTo>
                  <a:cubicBezTo>
                    <a:pt x="165714" y="1127133"/>
                    <a:pt x="171749" y="828369"/>
                    <a:pt x="191365" y="857793"/>
                  </a:cubicBezTo>
                  <a:cubicBezTo>
                    <a:pt x="210981" y="887217"/>
                    <a:pt x="270583" y="1195789"/>
                    <a:pt x="277373" y="1161084"/>
                  </a:cubicBezTo>
                  <a:cubicBezTo>
                    <a:pt x="284163" y="1126379"/>
                    <a:pt x="186839" y="577135"/>
                    <a:pt x="232106" y="649563"/>
                  </a:cubicBezTo>
                  <a:cubicBezTo>
                    <a:pt x="277373" y="721991"/>
                    <a:pt x="496920" y="1438723"/>
                    <a:pt x="548977" y="1595650"/>
                  </a:cubicBezTo>
                  <a:cubicBezTo>
                    <a:pt x="601034" y="1752577"/>
                    <a:pt x="544450" y="1591123"/>
                    <a:pt x="544450" y="1591123"/>
                  </a:cubicBezTo>
                  <a:lnTo>
                    <a:pt x="874902" y="2021163"/>
                  </a:lnTo>
                  <a:cubicBezTo>
                    <a:pt x="859059" y="2003811"/>
                    <a:pt x="449389" y="1487008"/>
                    <a:pt x="449389" y="1487008"/>
                  </a:cubicBezTo>
                  <a:cubicBezTo>
                    <a:pt x="306797" y="1307448"/>
                    <a:pt x="81214" y="1111289"/>
                    <a:pt x="19349" y="943800"/>
                  </a:cubicBezTo>
                  <a:cubicBezTo>
                    <a:pt x="-42516" y="776311"/>
                    <a:pt x="62354" y="521306"/>
                    <a:pt x="78197" y="482074"/>
                  </a:cubicBezTo>
                  <a:cubicBezTo>
                    <a:pt x="94040" y="442842"/>
                    <a:pt x="100830" y="783101"/>
                    <a:pt x="114410" y="708410"/>
                  </a:cubicBezTo>
                  <a:cubicBezTo>
                    <a:pt x="127990" y="633719"/>
                    <a:pt x="147606" y="-43782"/>
                    <a:pt x="155151" y="2240"/>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7" name="フリーフォーム 1206">
              <a:extLst>
                <a:ext uri="{FF2B5EF4-FFF2-40B4-BE49-F238E27FC236}">
                  <a16:creationId xmlns:a16="http://schemas.microsoft.com/office/drawing/2014/main" id="{82D6E6FF-3C9F-B83C-DF2B-CEC6252FC7D2}"/>
                </a:ext>
              </a:extLst>
            </p:cNvPr>
            <p:cNvSpPr/>
            <p:nvPr/>
          </p:nvSpPr>
          <p:spPr>
            <a:xfrm>
              <a:off x="2846721" y="3402733"/>
              <a:ext cx="540655" cy="417839"/>
            </a:xfrm>
            <a:custGeom>
              <a:avLst/>
              <a:gdLst>
                <a:gd name="connsiteX0" fmla="*/ 594 w 540655"/>
                <a:gd name="connsiteY0" fmla="*/ 1370 h 417839"/>
                <a:gd name="connsiteX1" fmla="*/ 439687 w 540655"/>
                <a:gd name="connsiteY1" fmla="*/ 28530 h 417839"/>
                <a:gd name="connsiteX2" fmla="*/ 417053 w 540655"/>
                <a:gd name="connsiteY2" fmla="*/ 55691 h 417839"/>
                <a:gd name="connsiteX3" fmla="*/ 539275 w 540655"/>
                <a:gd name="connsiteY3" fmla="*/ 137172 h 417839"/>
                <a:gd name="connsiteX4" fmla="*/ 484954 w 540655"/>
                <a:gd name="connsiteY4" fmla="*/ 272974 h 417839"/>
                <a:gd name="connsiteX5" fmla="*/ 516641 w 540655"/>
                <a:gd name="connsiteY5" fmla="*/ 227707 h 417839"/>
                <a:gd name="connsiteX6" fmla="*/ 507588 w 540655"/>
                <a:gd name="connsiteY6" fmla="*/ 417829 h 417839"/>
                <a:gd name="connsiteX7" fmla="*/ 448740 w 540655"/>
                <a:gd name="connsiteY7" fmla="*/ 218653 h 417839"/>
                <a:gd name="connsiteX8" fmla="*/ 281251 w 540655"/>
                <a:gd name="connsiteY8" fmla="*/ 91905 h 417839"/>
                <a:gd name="connsiteX9" fmla="*/ 539275 w 540655"/>
                <a:gd name="connsiteY9" fmla="*/ 110012 h 417839"/>
                <a:gd name="connsiteX10" fmla="*/ 349152 w 540655"/>
                <a:gd name="connsiteY10" fmla="*/ 73798 h 417839"/>
                <a:gd name="connsiteX11" fmla="*/ 594 w 540655"/>
                <a:gd name="connsiteY11" fmla="*/ 1370 h 417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0655" h="417839">
                  <a:moveTo>
                    <a:pt x="594" y="1370"/>
                  </a:moveTo>
                  <a:cubicBezTo>
                    <a:pt x="15683" y="-6175"/>
                    <a:pt x="370277" y="19476"/>
                    <a:pt x="439687" y="28530"/>
                  </a:cubicBezTo>
                  <a:cubicBezTo>
                    <a:pt x="509097" y="37584"/>
                    <a:pt x="400455" y="37584"/>
                    <a:pt x="417053" y="55691"/>
                  </a:cubicBezTo>
                  <a:cubicBezTo>
                    <a:pt x="433651" y="73798"/>
                    <a:pt x="527958" y="100958"/>
                    <a:pt x="539275" y="137172"/>
                  </a:cubicBezTo>
                  <a:cubicBezTo>
                    <a:pt x="550592" y="173386"/>
                    <a:pt x="488726" y="257885"/>
                    <a:pt x="484954" y="272974"/>
                  </a:cubicBezTo>
                  <a:cubicBezTo>
                    <a:pt x="481182" y="288063"/>
                    <a:pt x="512869" y="203565"/>
                    <a:pt x="516641" y="227707"/>
                  </a:cubicBezTo>
                  <a:cubicBezTo>
                    <a:pt x="520413" y="251849"/>
                    <a:pt x="518905" y="419338"/>
                    <a:pt x="507588" y="417829"/>
                  </a:cubicBezTo>
                  <a:cubicBezTo>
                    <a:pt x="496271" y="416320"/>
                    <a:pt x="486463" y="272974"/>
                    <a:pt x="448740" y="218653"/>
                  </a:cubicBezTo>
                  <a:cubicBezTo>
                    <a:pt x="411017" y="164332"/>
                    <a:pt x="266162" y="110012"/>
                    <a:pt x="281251" y="91905"/>
                  </a:cubicBezTo>
                  <a:cubicBezTo>
                    <a:pt x="296340" y="73798"/>
                    <a:pt x="527958" y="113030"/>
                    <a:pt x="539275" y="110012"/>
                  </a:cubicBezTo>
                  <a:cubicBezTo>
                    <a:pt x="550592" y="106994"/>
                    <a:pt x="436669" y="88887"/>
                    <a:pt x="349152" y="73798"/>
                  </a:cubicBezTo>
                  <a:cubicBezTo>
                    <a:pt x="261635" y="58709"/>
                    <a:pt x="-14495" y="8915"/>
                    <a:pt x="594" y="1370"/>
                  </a:cubicBezTo>
                  <a:close/>
                </a:path>
              </a:pathLst>
            </a:cu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8" name="フリーフォーム 1207">
              <a:extLst>
                <a:ext uri="{FF2B5EF4-FFF2-40B4-BE49-F238E27FC236}">
                  <a16:creationId xmlns:a16="http://schemas.microsoft.com/office/drawing/2014/main" id="{9DEA8BD4-5B81-7AE4-8423-D81B95071538}"/>
                </a:ext>
              </a:extLst>
            </p:cNvPr>
            <p:cNvSpPr/>
            <p:nvPr/>
          </p:nvSpPr>
          <p:spPr>
            <a:xfrm>
              <a:off x="3319919" y="3529471"/>
              <a:ext cx="175105" cy="563406"/>
            </a:xfrm>
            <a:custGeom>
              <a:avLst/>
              <a:gdLst>
                <a:gd name="connsiteX0" fmla="*/ 174719 w 175105"/>
                <a:gd name="connsiteY0" fmla="*/ 1380 h 563406"/>
                <a:gd name="connsiteX1" fmla="*/ 102291 w 175105"/>
                <a:gd name="connsiteY1" fmla="*/ 254878 h 563406"/>
                <a:gd name="connsiteX2" fmla="*/ 102291 w 175105"/>
                <a:gd name="connsiteY2" fmla="*/ 472161 h 563406"/>
                <a:gd name="connsiteX3" fmla="*/ 47970 w 175105"/>
                <a:gd name="connsiteY3" fmla="*/ 232244 h 563406"/>
                <a:gd name="connsiteX4" fmla="*/ 2703 w 175105"/>
                <a:gd name="connsiteY4" fmla="*/ 562695 h 563406"/>
                <a:gd name="connsiteX5" fmla="*/ 11756 w 175105"/>
                <a:gd name="connsiteY5" fmla="*/ 123602 h 563406"/>
                <a:gd name="connsiteX6" fmla="*/ 66077 w 175105"/>
                <a:gd name="connsiteY6" fmla="*/ 372573 h 563406"/>
                <a:gd name="connsiteX7" fmla="*/ 174719 w 175105"/>
                <a:gd name="connsiteY7" fmla="*/ 1380 h 563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5105" h="563406">
                  <a:moveTo>
                    <a:pt x="174719" y="1380"/>
                  </a:moveTo>
                  <a:cubicBezTo>
                    <a:pt x="180755" y="-18236"/>
                    <a:pt x="114362" y="176415"/>
                    <a:pt x="102291" y="254878"/>
                  </a:cubicBezTo>
                  <a:cubicBezTo>
                    <a:pt x="90220" y="333342"/>
                    <a:pt x="111344" y="475933"/>
                    <a:pt x="102291" y="472161"/>
                  </a:cubicBezTo>
                  <a:cubicBezTo>
                    <a:pt x="93238" y="468389"/>
                    <a:pt x="64568" y="217155"/>
                    <a:pt x="47970" y="232244"/>
                  </a:cubicBezTo>
                  <a:cubicBezTo>
                    <a:pt x="31372" y="247333"/>
                    <a:pt x="8739" y="580802"/>
                    <a:pt x="2703" y="562695"/>
                  </a:cubicBezTo>
                  <a:cubicBezTo>
                    <a:pt x="-3333" y="544588"/>
                    <a:pt x="1194" y="155289"/>
                    <a:pt x="11756" y="123602"/>
                  </a:cubicBezTo>
                  <a:cubicBezTo>
                    <a:pt x="22318" y="91915"/>
                    <a:pt x="44952" y="394452"/>
                    <a:pt x="66077" y="372573"/>
                  </a:cubicBezTo>
                  <a:cubicBezTo>
                    <a:pt x="87202" y="350694"/>
                    <a:pt x="168683" y="20996"/>
                    <a:pt x="174719" y="1380"/>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9" name="フリーフォーム 1208">
              <a:extLst>
                <a:ext uri="{FF2B5EF4-FFF2-40B4-BE49-F238E27FC236}">
                  <a16:creationId xmlns:a16="http://schemas.microsoft.com/office/drawing/2014/main" id="{37979003-70B6-E23D-8BD6-7D6322102B41}"/>
                </a:ext>
              </a:extLst>
            </p:cNvPr>
            <p:cNvSpPr/>
            <p:nvPr/>
          </p:nvSpPr>
          <p:spPr>
            <a:xfrm>
              <a:off x="3243838" y="4191751"/>
              <a:ext cx="703882" cy="366684"/>
            </a:xfrm>
            <a:custGeom>
              <a:avLst/>
              <a:gdLst>
                <a:gd name="connsiteX0" fmla="*/ 83311 w 703882"/>
                <a:gd name="connsiteY0" fmla="*/ 3 h 366684"/>
                <a:gd name="connsiteX1" fmla="*/ 56150 w 703882"/>
                <a:gd name="connsiteY1" fmla="*/ 149386 h 366684"/>
                <a:gd name="connsiteX2" fmla="*/ 155738 w 703882"/>
                <a:gd name="connsiteY2" fmla="*/ 230867 h 366684"/>
                <a:gd name="connsiteX3" fmla="*/ 164792 w 703882"/>
                <a:gd name="connsiteY3" fmla="*/ 199180 h 366684"/>
                <a:gd name="connsiteX4" fmla="*/ 241746 w 703882"/>
                <a:gd name="connsiteY4" fmla="*/ 176546 h 366684"/>
                <a:gd name="connsiteX5" fmla="*/ 309647 w 703882"/>
                <a:gd name="connsiteY5" fmla="*/ 190126 h 366684"/>
                <a:gd name="connsiteX6" fmla="*/ 418289 w 703882"/>
                <a:gd name="connsiteY6" fmla="*/ 135805 h 366684"/>
                <a:gd name="connsiteX7" fmla="*/ 617465 w 703882"/>
                <a:gd name="connsiteY7" fmla="*/ 144859 h 366684"/>
                <a:gd name="connsiteX8" fmla="*/ 554091 w 703882"/>
                <a:gd name="connsiteY8" fmla="*/ 13584 h 366684"/>
                <a:gd name="connsiteX9" fmla="*/ 703473 w 703882"/>
                <a:gd name="connsiteY9" fmla="*/ 95065 h 366684"/>
                <a:gd name="connsiteX10" fmla="*/ 499770 w 703882"/>
                <a:gd name="connsiteY10" fmla="*/ 212760 h 366684"/>
                <a:gd name="connsiteX11" fmla="*/ 391128 w 703882"/>
                <a:gd name="connsiteY11" fmla="*/ 235394 h 366684"/>
                <a:gd name="connsiteX12" fmla="*/ 382075 w 703882"/>
                <a:gd name="connsiteY12" fmla="*/ 366669 h 366684"/>
                <a:gd name="connsiteX13" fmla="*/ 201006 w 703882"/>
                <a:gd name="connsiteY13" fmla="*/ 226340 h 366684"/>
                <a:gd name="connsiteX14" fmla="*/ 15410 w 703882"/>
                <a:gd name="connsiteY14" fmla="*/ 217287 h 366684"/>
                <a:gd name="connsiteX15" fmla="*/ 19936 w 703882"/>
                <a:gd name="connsiteY15" fmla="*/ 153912 h 366684"/>
                <a:gd name="connsiteX16" fmla="*/ 83311 w 703882"/>
                <a:gd name="connsiteY16" fmla="*/ 3 h 36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882" h="366684">
                  <a:moveTo>
                    <a:pt x="83311" y="3"/>
                  </a:moveTo>
                  <a:cubicBezTo>
                    <a:pt x="89347" y="-751"/>
                    <a:pt x="44079" y="110909"/>
                    <a:pt x="56150" y="149386"/>
                  </a:cubicBezTo>
                  <a:cubicBezTo>
                    <a:pt x="68221" y="187863"/>
                    <a:pt x="137631" y="222568"/>
                    <a:pt x="155738" y="230867"/>
                  </a:cubicBezTo>
                  <a:cubicBezTo>
                    <a:pt x="173845" y="239166"/>
                    <a:pt x="150457" y="208233"/>
                    <a:pt x="164792" y="199180"/>
                  </a:cubicBezTo>
                  <a:cubicBezTo>
                    <a:pt x="179127" y="190127"/>
                    <a:pt x="217604" y="178055"/>
                    <a:pt x="241746" y="176546"/>
                  </a:cubicBezTo>
                  <a:cubicBezTo>
                    <a:pt x="265888" y="175037"/>
                    <a:pt x="280223" y="196916"/>
                    <a:pt x="309647" y="190126"/>
                  </a:cubicBezTo>
                  <a:cubicBezTo>
                    <a:pt x="339071" y="183336"/>
                    <a:pt x="366986" y="143350"/>
                    <a:pt x="418289" y="135805"/>
                  </a:cubicBezTo>
                  <a:cubicBezTo>
                    <a:pt x="469592" y="128260"/>
                    <a:pt x="594831" y="165229"/>
                    <a:pt x="617465" y="144859"/>
                  </a:cubicBezTo>
                  <a:cubicBezTo>
                    <a:pt x="640099" y="124489"/>
                    <a:pt x="539756" y="21883"/>
                    <a:pt x="554091" y="13584"/>
                  </a:cubicBezTo>
                  <a:cubicBezTo>
                    <a:pt x="568426" y="5285"/>
                    <a:pt x="712527" y="61869"/>
                    <a:pt x="703473" y="95065"/>
                  </a:cubicBezTo>
                  <a:cubicBezTo>
                    <a:pt x="694420" y="128261"/>
                    <a:pt x="551827" y="189372"/>
                    <a:pt x="499770" y="212760"/>
                  </a:cubicBezTo>
                  <a:cubicBezTo>
                    <a:pt x="447713" y="236148"/>
                    <a:pt x="410744" y="209743"/>
                    <a:pt x="391128" y="235394"/>
                  </a:cubicBezTo>
                  <a:cubicBezTo>
                    <a:pt x="371512" y="261045"/>
                    <a:pt x="413762" y="368178"/>
                    <a:pt x="382075" y="366669"/>
                  </a:cubicBezTo>
                  <a:cubicBezTo>
                    <a:pt x="350388" y="365160"/>
                    <a:pt x="262117" y="251237"/>
                    <a:pt x="201006" y="226340"/>
                  </a:cubicBezTo>
                  <a:cubicBezTo>
                    <a:pt x="139895" y="201443"/>
                    <a:pt x="45588" y="229358"/>
                    <a:pt x="15410" y="217287"/>
                  </a:cubicBezTo>
                  <a:cubicBezTo>
                    <a:pt x="-14768" y="205216"/>
                    <a:pt x="6356" y="184845"/>
                    <a:pt x="19936" y="153912"/>
                  </a:cubicBezTo>
                  <a:cubicBezTo>
                    <a:pt x="33516" y="122979"/>
                    <a:pt x="77275" y="757"/>
                    <a:pt x="83311" y="3"/>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0" name="フリーフォーム 1209">
              <a:extLst>
                <a:ext uri="{FF2B5EF4-FFF2-40B4-BE49-F238E27FC236}">
                  <a16:creationId xmlns:a16="http://schemas.microsoft.com/office/drawing/2014/main" id="{490DA39B-1156-C963-4C29-CFA53A869B46}"/>
                </a:ext>
              </a:extLst>
            </p:cNvPr>
            <p:cNvSpPr/>
            <p:nvPr/>
          </p:nvSpPr>
          <p:spPr>
            <a:xfrm>
              <a:off x="2717886" y="3519887"/>
              <a:ext cx="641727" cy="283713"/>
            </a:xfrm>
            <a:custGeom>
              <a:avLst/>
              <a:gdLst>
                <a:gd name="connsiteX0" fmla="*/ 2680 w 641727"/>
                <a:gd name="connsiteY0" fmla="*/ 214667 h 283713"/>
                <a:gd name="connsiteX1" fmla="*/ 305971 w 641727"/>
                <a:gd name="connsiteY1" fmla="*/ 33598 h 283713"/>
                <a:gd name="connsiteX2" fmla="*/ 491567 w 641727"/>
                <a:gd name="connsiteY2" fmla="*/ 164873 h 283713"/>
                <a:gd name="connsiteX3" fmla="*/ 496094 w 641727"/>
                <a:gd name="connsiteY3" fmla="*/ 110553 h 283713"/>
                <a:gd name="connsiteX4" fmla="*/ 640950 w 641727"/>
                <a:gd name="connsiteY4" fmla="*/ 282568 h 283713"/>
                <a:gd name="connsiteX5" fmla="*/ 423666 w 641727"/>
                <a:gd name="connsiteY5" fmla="*/ 10964 h 283713"/>
                <a:gd name="connsiteX6" fmla="*/ 188276 w 641727"/>
                <a:gd name="connsiteY6" fmla="*/ 69812 h 283713"/>
                <a:gd name="connsiteX7" fmla="*/ 165643 w 641727"/>
                <a:gd name="connsiteY7" fmla="*/ 223721 h 283713"/>
                <a:gd name="connsiteX8" fmla="*/ 156589 w 641727"/>
                <a:gd name="connsiteY8" fmla="*/ 133186 h 283713"/>
                <a:gd name="connsiteX9" fmla="*/ 2680 w 641727"/>
                <a:gd name="connsiteY9" fmla="*/ 214667 h 28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1727" h="283713">
                  <a:moveTo>
                    <a:pt x="2680" y="214667"/>
                  </a:moveTo>
                  <a:cubicBezTo>
                    <a:pt x="27577" y="198069"/>
                    <a:pt x="224490" y="41897"/>
                    <a:pt x="305971" y="33598"/>
                  </a:cubicBezTo>
                  <a:cubicBezTo>
                    <a:pt x="387452" y="25299"/>
                    <a:pt x="459880" y="152047"/>
                    <a:pt x="491567" y="164873"/>
                  </a:cubicBezTo>
                  <a:cubicBezTo>
                    <a:pt x="523254" y="177699"/>
                    <a:pt x="471197" y="90937"/>
                    <a:pt x="496094" y="110553"/>
                  </a:cubicBezTo>
                  <a:cubicBezTo>
                    <a:pt x="520991" y="130169"/>
                    <a:pt x="653021" y="299166"/>
                    <a:pt x="640950" y="282568"/>
                  </a:cubicBezTo>
                  <a:cubicBezTo>
                    <a:pt x="628879" y="265970"/>
                    <a:pt x="499112" y="46423"/>
                    <a:pt x="423666" y="10964"/>
                  </a:cubicBezTo>
                  <a:cubicBezTo>
                    <a:pt x="348220" y="-24495"/>
                    <a:pt x="231280" y="34352"/>
                    <a:pt x="188276" y="69812"/>
                  </a:cubicBezTo>
                  <a:cubicBezTo>
                    <a:pt x="145272" y="105271"/>
                    <a:pt x="170924" y="213159"/>
                    <a:pt x="165643" y="223721"/>
                  </a:cubicBezTo>
                  <a:cubicBezTo>
                    <a:pt x="160362" y="234283"/>
                    <a:pt x="179223" y="134695"/>
                    <a:pt x="156589" y="133186"/>
                  </a:cubicBezTo>
                  <a:cubicBezTo>
                    <a:pt x="133955" y="131677"/>
                    <a:pt x="-22217" y="231265"/>
                    <a:pt x="2680" y="214667"/>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2" name="フリーフォーム 1211">
              <a:extLst>
                <a:ext uri="{FF2B5EF4-FFF2-40B4-BE49-F238E27FC236}">
                  <a16:creationId xmlns:a16="http://schemas.microsoft.com/office/drawing/2014/main" id="{11BDBB90-ABCF-D002-9F1D-3FE4DEFFE510}"/>
                </a:ext>
              </a:extLst>
            </p:cNvPr>
            <p:cNvSpPr/>
            <p:nvPr/>
          </p:nvSpPr>
          <p:spPr>
            <a:xfrm>
              <a:off x="3816000" y="3485578"/>
              <a:ext cx="498847" cy="294378"/>
            </a:xfrm>
            <a:custGeom>
              <a:avLst/>
              <a:gdLst>
                <a:gd name="connsiteX0" fmla="*/ 36 w 498847"/>
                <a:gd name="connsiteY0" fmla="*/ 294244 h 294378"/>
                <a:gd name="connsiteX1" fmla="*/ 131311 w 498847"/>
                <a:gd name="connsiteY1" fmla="*/ 117701 h 294378"/>
                <a:gd name="connsiteX2" fmla="*/ 321434 w 498847"/>
                <a:gd name="connsiteY2" fmla="*/ 117701 h 294378"/>
                <a:gd name="connsiteX3" fmla="*/ 294273 w 498847"/>
                <a:gd name="connsiteY3" fmla="*/ 95068 h 294378"/>
                <a:gd name="connsiteX4" fmla="*/ 497976 w 498847"/>
                <a:gd name="connsiteY4" fmla="*/ 144862 h 294378"/>
                <a:gd name="connsiteX5" fmla="*/ 362174 w 498847"/>
                <a:gd name="connsiteY5" fmla="*/ 90541 h 294378"/>
                <a:gd name="connsiteX6" fmla="*/ 226372 w 498847"/>
                <a:gd name="connsiteY6" fmla="*/ 6 h 294378"/>
                <a:gd name="connsiteX7" fmla="*/ 108677 w 498847"/>
                <a:gd name="connsiteY7" fmla="*/ 95068 h 294378"/>
                <a:gd name="connsiteX8" fmla="*/ 117731 w 498847"/>
                <a:gd name="connsiteY8" fmla="*/ 86014 h 294378"/>
                <a:gd name="connsiteX9" fmla="*/ 36 w 498847"/>
                <a:gd name="connsiteY9" fmla="*/ 294244 h 29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8847" h="294378">
                  <a:moveTo>
                    <a:pt x="36" y="294244"/>
                  </a:moveTo>
                  <a:cubicBezTo>
                    <a:pt x="2299" y="299525"/>
                    <a:pt x="77745" y="147125"/>
                    <a:pt x="131311" y="117701"/>
                  </a:cubicBezTo>
                  <a:cubicBezTo>
                    <a:pt x="184877" y="88277"/>
                    <a:pt x="294274" y="121473"/>
                    <a:pt x="321434" y="117701"/>
                  </a:cubicBezTo>
                  <a:cubicBezTo>
                    <a:pt x="348594" y="113929"/>
                    <a:pt x="264849" y="90541"/>
                    <a:pt x="294273" y="95068"/>
                  </a:cubicBezTo>
                  <a:cubicBezTo>
                    <a:pt x="323697" y="99595"/>
                    <a:pt x="486659" y="145616"/>
                    <a:pt x="497976" y="144862"/>
                  </a:cubicBezTo>
                  <a:cubicBezTo>
                    <a:pt x="509293" y="144108"/>
                    <a:pt x="407441" y="114684"/>
                    <a:pt x="362174" y="90541"/>
                  </a:cubicBezTo>
                  <a:cubicBezTo>
                    <a:pt x="316907" y="66398"/>
                    <a:pt x="268621" y="-748"/>
                    <a:pt x="226372" y="6"/>
                  </a:cubicBezTo>
                  <a:cubicBezTo>
                    <a:pt x="184123" y="760"/>
                    <a:pt x="126784" y="80733"/>
                    <a:pt x="108677" y="95068"/>
                  </a:cubicBezTo>
                  <a:cubicBezTo>
                    <a:pt x="90570" y="109403"/>
                    <a:pt x="133574" y="58854"/>
                    <a:pt x="117731" y="86014"/>
                  </a:cubicBezTo>
                  <a:cubicBezTo>
                    <a:pt x="101888" y="113174"/>
                    <a:pt x="-2227" y="288963"/>
                    <a:pt x="36" y="294244"/>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3" name="フリーフォーム 1212">
              <a:extLst>
                <a:ext uri="{FF2B5EF4-FFF2-40B4-BE49-F238E27FC236}">
                  <a16:creationId xmlns:a16="http://schemas.microsoft.com/office/drawing/2014/main" id="{DDAC4F1C-F4DB-263E-1A5F-1DCA087F6D28}"/>
                </a:ext>
              </a:extLst>
            </p:cNvPr>
            <p:cNvSpPr/>
            <p:nvPr/>
          </p:nvSpPr>
          <p:spPr>
            <a:xfrm>
              <a:off x="4028338" y="3471958"/>
              <a:ext cx="535772" cy="394681"/>
            </a:xfrm>
            <a:custGeom>
              <a:avLst/>
              <a:gdLst>
                <a:gd name="connsiteX0" fmla="*/ 454 w 535772"/>
                <a:gd name="connsiteY0" fmla="*/ 244490 h 394681"/>
                <a:gd name="connsiteX1" fmla="*/ 222264 w 535772"/>
                <a:gd name="connsiteY1" fmla="*/ 253543 h 394681"/>
                <a:gd name="connsiteX2" fmla="*/ 335432 w 535772"/>
                <a:gd name="connsiteY2" fmla="*/ 298810 h 394681"/>
                <a:gd name="connsiteX3" fmla="*/ 339959 w 535772"/>
                <a:gd name="connsiteY3" fmla="*/ 244490 h 394681"/>
                <a:gd name="connsiteX4" fmla="*/ 534609 w 535772"/>
                <a:gd name="connsiteY4" fmla="*/ 393872 h 394681"/>
                <a:gd name="connsiteX5" fmla="*/ 407860 w 535772"/>
                <a:gd name="connsiteY5" fmla="*/ 289757 h 394681"/>
                <a:gd name="connsiteX6" fmla="*/ 231317 w 535772"/>
                <a:gd name="connsiteY6" fmla="*/ 46 h 394681"/>
                <a:gd name="connsiteX7" fmla="*/ 530082 w 535772"/>
                <a:gd name="connsiteY7" fmla="*/ 312391 h 394681"/>
                <a:gd name="connsiteX8" fmla="*/ 416913 w 535772"/>
                <a:gd name="connsiteY8" fmla="*/ 176589 h 394681"/>
                <a:gd name="connsiteX9" fmla="*/ 285638 w 535772"/>
                <a:gd name="connsiteY9" fmla="*/ 221856 h 394681"/>
                <a:gd name="connsiteX10" fmla="*/ 454 w 535772"/>
                <a:gd name="connsiteY10" fmla="*/ 244490 h 39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5772" h="394681">
                  <a:moveTo>
                    <a:pt x="454" y="244490"/>
                  </a:moveTo>
                  <a:cubicBezTo>
                    <a:pt x="-10108" y="249771"/>
                    <a:pt x="166434" y="244490"/>
                    <a:pt x="222264" y="253543"/>
                  </a:cubicBezTo>
                  <a:cubicBezTo>
                    <a:pt x="278094" y="262596"/>
                    <a:pt x="315816" y="300319"/>
                    <a:pt x="335432" y="298810"/>
                  </a:cubicBezTo>
                  <a:cubicBezTo>
                    <a:pt x="355048" y="297301"/>
                    <a:pt x="306763" y="228646"/>
                    <a:pt x="339959" y="244490"/>
                  </a:cubicBezTo>
                  <a:cubicBezTo>
                    <a:pt x="373155" y="260334"/>
                    <a:pt x="523292" y="386328"/>
                    <a:pt x="534609" y="393872"/>
                  </a:cubicBezTo>
                  <a:cubicBezTo>
                    <a:pt x="545926" y="401416"/>
                    <a:pt x="458409" y="355395"/>
                    <a:pt x="407860" y="289757"/>
                  </a:cubicBezTo>
                  <a:cubicBezTo>
                    <a:pt x="357311" y="224119"/>
                    <a:pt x="210947" y="-3726"/>
                    <a:pt x="231317" y="46"/>
                  </a:cubicBezTo>
                  <a:cubicBezTo>
                    <a:pt x="251687" y="3818"/>
                    <a:pt x="499149" y="282967"/>
                    <a:pt x="530082" y="312391"/>
                  </a:cubicBezTo>
                  <a:cubicBezTo>
                    <a:pt x="561015" y="341815"/>
                    <a:pt x="457654" y="191678"/>
                    <a:pt x="416913" y="176589"/>
                  </a:cubicBezTo>
                  <a:cubicBezTo>
                    <a:pt x="376172" y="161500"/>
                    <a:pt x="352784" y="206013"/>
                    <a:pt x="285638" y="221856"/>
                  </a:cubicBezTo>
                  <a:cubicBezTo>
                    <a:pt x="218492" y="237699"/>
                    <a:pt x="11016" y="239209"/>
                    <a:pt x="454" y="244490"/>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4" name="フリーフォーム 1213">
              <a:extLst>
                <a:ext uri="{FF2B5EF4-FFF2-40B4-BE49-F238E27FC236}">
                  <a16:creationId xmlns:a16="http://schemas.microsoft.com/office/drawing/2014/main" id="{7209A8AD-DF47-E034-4156-868E6EE05941}"/>
                </a:ext>
              </a:extLst>
            </p:cNvPr>
            <p:cNvSpPr/>
            <p:nvPr/>
          </p:nvSpPr>
          <p:spPr>
            <a:xfrm>
              <a:off x="3277219" y="4725206"/>
              <a:ext cx="755360" cy="281370"/>
            </a:xfrm>
            <a:custGeom>
              <a:avLst/>
              <a:gdLst>
                <a:gd name="connsiteX0" fmla="*/ 135 w 755360"/>
                <a:gd name="connsiteY0" fmla="*/ 55024 h 281370"/>
                <a:gd name="connsiteX1" fmla="*/ 226472 w 755360"/>
                <a:gd name="connsiteY1" fmla="*/ 213459 h 281370"/>
                <a:gd name="connsiteX2" fmla="*/ 507130 w 755360"/>
                <a:gd name="connsiteY2" fmla="*/ 172719 h 281370"/>
                <a:gd name="connsiteX3" fmla="*/ 335114 w 755360"/>
                <a:gd name="connsiteY3" fmla="*/ 231566 h 281370"/>
                <a:gd name="connsiteX4" fmla="*/ 751573 w 755360"/>
                <a:gd name="connsiteY4" fmla="*/ 703 h 281370"/>
                <a:gd name="connsiteX5" fmla="*/ 552397 w 755360"/>
                <a:gd name="connsiteY5" fmla="*/ 154612 h 281370"/>
                <a:gd name="connsiteX6" fmla="*/ 403015 w 755360"/>
                <a:gd name="connsiteY6" fmla="*/ 272307 h 281370"/>
                <a:gd name="connsiteX7" fmla="*/ 95197 w 755360"/>
                <a:gd name="connsiteY7" fmla="*/ 272307 h 281370"/>
                <a:gd name="connsiteX8" fmla="*/ 321533 w 755360"/>
                <a:gd name="connsiteY8" fmla="*/ 263253 h 281370"/>
                <a:gd name="connsiteX9" fmla="*/ 194785 w 755360"/>
                <a:gd name="connsiteY9" fmla="*/ 227040 h 281370"/>
                <a:gd name="connsiteX10" fmla="*/ 135 w 755360"/>
                <a:gd name="connsiteY10" fmla="*/ 55024 h 281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55360" h="281370">
                  <a:moveTo>
                    <a:pt x="135" y="55024"/>
                  </a:moveTo>
                  <a:cubicBezTo>
                    <a:pt x="5416" y="52761"/>
                    <a:pt x="141973" y="193843"/>
                    <a:pt x="226472" y="213459"/>
                  </a:cubicBezTo>
                  <a:cubicBezTo>
                    <a:pt x="310971" y="233075"/>
                    <a:pt x="489023" y="169701"/>
                    <a:pt x="507130" y="172719"/>
                  </a:cubicBezTo>
                  <a:cubicBezTo>
                    <a:pt x="525237" y="175737"/>
                    <a:pt x="294374" y="260235"/>
                    <a:pt x="335114" y="231566"/>
                  </a:cubicBezTo>
                  <a:cubicBezTo>
                    <a:pt x="375855" y="202897"/>
                    <a:pt x="715359" y="13529"/>
                    <a:pt x="751573" y="703"/>
                  </a:cubicBezTo>
                  <a:cubicBezTo>
                    <a:pt x="787787" y="-12123"/>
                    <a:pt x="552397" y="154612"/>
                    <a:pt x="552397" y="154612"/>
                  </a:cubicBezTo>
                  <a:cubicBezTo>
                    <a:pt x="494304" y="199879"/>
                    <a:pt x="479215" y="252691"/>
                    <a:pt x="403015" y="272307"/>
                  </a:cubicBezTo>
                  <a:cubicBezTo>
                    <a:pt x="326815" y="291923"/>
                    <a:pt x="108777" y="273816"/>
                    <a:pt x="95197" y="272307"/>
                  </a:cubicBezTo>
                  <a:cubicBezTo>
                    <a:pt x="81617" y="270798"/>
                    <a:pt x="304935" y="270797"/>
                    <a:pt x="321533" y="263253"/>
                  </a:cubicBezTo>
                  <a:cubicBezTo>
                    <a:pt x="338131" y="255709"/>
                    <a:pt x="243825" y="259482"/>
                    <a:pt x="194785" y="227040"/>
                  </a:cubicBezTo>
                  <a:cubicBezTo>
                    <a:pt x="145746" y="194599"/>
                    <a:pt x="-5146" y="57287"/>
                    <a:pt x="135" y="55024"/>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5" name="フリーフォーム 1214">
              <a:extLst>
                <a:ext uri="{FF2B5EF4-FFF2-40B4-BE49-F238E27FC236}">
                  <a16:creationId xmlns:a16="http://schemas.microsoft.com/office/drawing/2014/main" id="{840BA709-3B3D-A06B-B367-4FDBFF4D08FB}"/>
                </a:ext>
              </a:extLst>
            </p:cNvPr>
            <p:cNvSpPr/>
            <p:nvPr/>
          </p:nvSpPr>
          <p:spPr>
            <a:xfrm>
              <a:off x="3829616" y="4597241"/>
              <a:ext cx="308869" cy="296374"/>
            </a:xfrm>
            <a:custGeom>
              <a:avLst/>
              <a:gdLst>
                <a:gd name="connsiteX0" fmla="*/ 0 w 308869"/>
                <a:gd name="connsiteY0" fmla="*/ 1919 h 296374"/>
                <a:gd name="connsiteX1" fmla="*/ 58847 w 308869"/>
                <a:gd name="connsiteY1" fmla="*/ 24553 h 296374"/>
                <a:gd name="connsiteX2" fmla="*/ 208230 w 308869"/>
                <a:gd name="connsiteY2" fmla="*/ 160355 h 296374"/>
                <a:gd name="connsiteX3" fmla="*/ 172016 w 308869"/>
                <a:gd name="connsiteY3" fmla="*/ 296157 h 296374"/>
                <a:gd name="connsiteX4" fmla="*/ 253497 w 308869"/>
                <a:gd name="connsiteY4" fmla="*/ 187515 h 296374"/>
                <a:gd name="connsiteX5" fmla="*/ 190123 w 308869"/>
                <a:gd name="connsiteY5" fmla="*/ 20026 h 296374"/>
                <a:gd name="connsiteX6" fmla="*/ 307818 w 308869"/>
                <a:gd name="connsiteY6" fmla="*/ 160355 h 296374"/>
                <a:gd name="connsiteX7" fmla="*/ 108641 w 308869"/>
                <a:gd name="connsiteY7" fmla="*/ 83401 h 296374"/>
                <a:gd name="connsiteX8" fmla="*/ 58847 w 308869"/>
                <a:gd name="connsiteY8" fmla="*/ 10973 h 296374"/>
                <a:gd name="connsiteX9" fmla="*/ 0 w 308869"/>
                <a:gd name="connsiteY9" fmla="*/ 1919 h 29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869" h="296374">
                  <a:moveTo>
                    <a:pt x="0" y="1919"/>
                  </a:moveTo>
                  <a:cubicBezTo>
                    <a:pt x="0" y="4182"/>
                    <a:pt x="24142" y="-1853"/>
                    <a:pt x="58847" y="24553"/>
                  </a:cubicBezTo>
                  <a:cubicBezTo>
                    <a:pt x="93552" y="50959"/>
                    <a:pt x="189369" y="115088"/>
                    <a:pt x="208230" y="160355"/>
                  </a:cubicBezTo>
                  <a:cubicBezTo>
                    <a:pt x="227092" y="205622"/>
                    <a:pt x="164472" y="291630"/>
                    <a:pt x="172016" y="296157"/>
                  </a:cubicBezTo>
                  <a:cubicBezTo>
                    <a:pt x="179560" y="300684"/>
                    <a:pt x="250479" y="233537"/>
                    <a:pt x="253497" y="187515"/>
                  </a:cubicBezTo>
                  <a:cubicBezTo>
                    <a:pt x="256515" y="141493"/>
                    <a:pt x="181070" y="24553"/>
                    <a:pt x="190123" y="20026"/>
                  </a:cubicBezTo>
                  <a:cubicBezTo>
                    <a:pt x="199176" y="15499"/>
                    <a:pt x="321398" y="149793"/>
                    <a:pt x="307818" y="160355"/>
                  </a:cubicBezTo>
                  <a:cubicBezTo>
                    <a:pt x="294238" y="170918"/>
                    <a:pt x="150136" y="108298"/>
                    <a:pt x="108641" y="83401"/>
                  </a:cubicBezTo>
                  <a:cubicBezTo>
                    <a:pt x="67146" y="58504"/>
                    <a:pt x="73936" y="25308"/>
                    <a:pt x="58847" y="10973"/>
                  </a:cubicBezTo>
                  <a:cubicBezTo>
                    <a:pt x="43758" y="-3362"/>
                    <a:pt x="0" y="-344"/>
                    <a:pt x="0" y="1919"/>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6" name="フリーフォーム 1215">
              <a:extLst>
                <a:ext uri="{FF2B5EF4-FFF2-40B4-BE49-F238E27FC236}">
                  <a16:creationId xmlns:a16="http://schemas.microsoft.com/office/drawing/2014/main" id="{2B007435-2A07-BFE7-572E-9448AA291C91}"/>
                </a:ext>
              </a:extLst>
            </p:cNvPr>
            <p:cNvSpPr/>
            <p:nvPr/>
          </p:nvSpPr>
          <p:spPr>
            <a:xfrm>
              <a:off x="2824617" y="5024653"/>
              <a:ext cx="1674988" cy="1054854"/>
            </a:xfrm>
            <a:custGeom>
              <a:avLst/>
              <a:gdLst>
                <a:gd name="connsiteX0" fmla="*/ 307882 w 1674988"/>
                <a:gd name="connsiteY0" fmla="*/ 334998 h 1054854"/>
                <a:gd name="connsiteX1" fmla="*/ 1014052 w 1674988"/>
                <a:gd name="connsiteY1" fmla="*/ 448167 h 1054854"/>
                <a:gd name="connsiteX2" fmla="*/ 860143 w 1674988"/>
                <a:gd name="connsiteY2" fmla="*/ 461747 h 1054854"/>
                <a:gd name="connsiteX3" fmla="*/ 1326397 w 1674988"/>
                <a:gd name="connsiteY3" fmla="*/ 253517 h 1054854"/>
                <a:gd name="connsiteX4" fmla="*/ 1321870 w 1674988"/>
                <a:gd name="connsiteY4" fmla="*/ 285204 h 1054854"/>
                <a:gd name="connsiteX5" fmla="*/ 1674955 w 1674988"/>
                <a:gd name="connsiteY5" fmla="*/ 20 h 1054854"/>
                <a:gd name="connsiteX6" fmla="*/ 1339977 w 1674988"/>
                <a:gd name="connsiteY6" fmla="*/ 271624 h 1054854"/>
                <a:gd name="connsiteX7" fmla="*/ 873724 w 1674988"/>
                <a:gd name="connsiteY7" fmla="*/ 502488 h 1054854"/>
                <a:gd name="connsiteX8" fmla="*/ 1244916 w 1674988"/>
                <a:gd name="connsiteY8" fmla="*/ 665450 h 1054854"/>
                <a:gd name="connsiteX9" fmla="*/ 869197 w 1674988"/>
                <a:gd name="connsiteY9" fmla="*/ 742404 h 1054854"/>
                <a:gd name="connsiteX10" fmla="*/ 1109114 w 1674988"/>
                <a:gd name="connsiteY10" fmla="*/ 1054749 h 1054854"/>
                <a:gd name="connsiteX11" fmla="*/ 683601 w 1674988"/>
                <a:gd name="connsiteY11" fmla="*/ 706191 h 1054854"/>
                <a:gd name="connsiteX12" fmla="*/ 344096 w 1674988"/>
                <a:gd name="connsiteY12" fmla="*/ 461747 h 1054854"/>
                <a:gd name="connsiteX13" fmla="*/ 64 w 1674988"/>
                <a:gd name="connsiteY13" fmla="*/ 86028 h 1054854"/>
                <a:gd name="connsiteX14" fmla="*/ 371256 w 1674988"/>
                <a:gd name="connsiteY14" fmla="*/ 339525 h 1054854"/>
                <a:gd name="connsiteX15" fmla="*/ 307882 w 1674988"/>
                <a:gd name="connsiteY15" fmla="*/ 334998 h 1054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74988" h="1054854">
                  <a:moveTo>
                    <a:pt x="307882" y="334998"/>
                  </a:moveTo>
                  <a:cubicBezTo>
                    <a:pt x="415015" y="353105"/>
                    <a:pt x="922009" y="427042"/>
                    <a:pt x="1014052" y="448167"/>
                  </a:cubicBezTo>
                  <a:cubicBezTo>
                    <a:pt x="1106096" y="469292"/>
                    <a:pt x="808086" y="494189"/>
                    <a:pt x="860143" y="461747"/>
                  </a:cubicBezTo>
                  <a:cubicBezTo>
                    <a:pt x="912200" y="429305"/>
                    <a:pt x="1249443" y="282941"/>
                    <a:pt x="1326397" y="253517"/>
                  </a:cubicBezTo>
                  <a:cubicBezTo>
                    <a:pt x="1403351" y="224093"/>
                    <a:pt x="1263777" y="327453"/>
                    <a:pt x="1321870" y="285204"/>
                  </a:cubicBezTo>
                  <a:cubicBezTo>
                    <a:pt x="1379963" y="242955"/>
                    <a:pt x="1671937" y="2283"/>
                    <a:pt x="1674955" y="20"/>
                  </a:cubicBezTo>
                  <a:cubicBezTo>
                    <a:pt x="1677973" y="-2243"/>
                    <a:pt x="1473516" y="187879"/>
                    <a:pt x="1339977" y="271624"/>
                  </a:cubicBezTo>
                  <a:cubicBezTo>
                    <a:pt x="1206439" y="355369"/>
                    <a:pt x="889568" y="436850"/>
                    <a:pt x="873724" y="502488"/>
                  </a:cubicBezTo>
                  <a:cubicBezTo>
                    <a:pt x="857881" y="568126"/>
                    <a:pt x="1245671" y="625464"/>
                    <a:pt x="1244916" y="665450"/>
                  </a:cubicBezTo>
                  <a:cubicBezTo>
                    <a:pt x="1244162" y="705436"/>
                    <a:pt x="891831" y="677521"/>
                    <a:pt x="869197" y="742404"/>
                  </a:cubicBezTo>
                  <a:cubicBezTo>
                    <a:pt x="846563" y="807287"/>
                    <a:pt x="1140047" y="1060784"/>
                    <a:pt x="1109114" y="1054749"/>
                  </a:cubicBezTo>
                  <a:cubicBezTo>
                    <a:pt x="1078181" y="1048714"/>
                    <a:pt x="811104" y="805025"/>
                    <a:pt x="683601" y="706191"/>
                  </a:cubicBezTo>
                  <a:cubicBezTo>
                    <a:pt x="556098" y="607357"/>
                    <a:pt x="458019" y="565108"/>
                    <a:pt x="344096" y="461747"/>
                  </a:cubicBezTo>
                  <a:cubicBezTo>
                    <a:pt x="230173" y="358387"/>
                    <a:pt x="-4463" y="106398"/>
                    <a:pt x="64" y="86028"/>
                  </a:cubicBezTo>
                  <a:cubicBezTo>
                    <a:pt x="4591" y="65658"/>
                    <a:pt x="318444" y="300293"/>
                    <a:pt x="371256" y="339525"/>
                  </a:cubicBezTo>
                  <a:cubicBezTo>
                    <a:pt x="424068" y="378757"/>
                    <a:pt x="200749" y="316891"/>
                    <a:pt x="307882" y="334998"/>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7" name="フリーフォーム 1216">
              <a:extLst>
                <a:ext uri="{FF2B5EF4-FFF2-40B4-BE49-F238E27FC236}">
                  <a16:creationId xmlns:a16="http://schemas.microsoft.com/office/drawing/2014/main" id="{5A0C261E-A91A-AF71-1B38-DD989A9169AD}"/>
                </a:ext>
              </a:extLst>
            </p:cNvPr>
            <p:cNvSpPr/>
            <p:nvPr/>
          </p:nvSpPr>
          <p:spPr>
            <a:xfrm>
              <a:off x="1790665" y="6407806"/>
              <a:ext cx="901010" cy="654112"/>
            </a:xfrm>
            <a:custGeom>
              <a:avLst/>
              <a:gdLst>
                <a:gd name="connsiteX0" fmla="*/ 10975 w 901010"/>
                <a:gd name="connsiteY0" fmla="*/ 11101 h 654112"/>
                <a:gd name="connsiteX1" fmla="*/ 201097 w 901010"/>
                <a:gd name="connsiteY1" fmla="*/ 115216 h 654112"/>
                <a:gd name="connsiteX2" fmla="*/ 880107 w 901010"/>
                <a:gd name="connsiteY2" fmla="*/ 486408 h 654112"/>
                <a:gd name="connsiteX3" fmla="*/ 694511 w 901010"/>
                <a:gd name="connsiteY3" fmla="*/ 477354 h 654112"/>
                <a:gd name="connsiteX4" fmla="*/ 359533 w 901010"/>
                <a:gd name="connsiteY4" fmla="*/ 653897 h 654112"/>
                <a:gd name="connsiteX5" fmla="*/ 599450 w 901010"/>
                <a:gd name="connsiteY5" fmla="*/ 436614 h 654112"/>
                <a:gd name="connsiteX6" fmla="*/ 10975 w 901010"/>
                <a:gd name="connsiteY6" fmla="*/ 11101 h 654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1010" h="654112">
                  <a:moveTo>
                    <a:pt x="10975" y="11101"/>
                  </a:moveTo>
                  <a:cubicBezTo>
                    <a:pt x="-55417" y="-42465"/>
                    <a:pt x="201097" y="115216"/>
                    <a:pt x="201097" y="115216"/>
                  </a:cubicBezTo>
                  <a:cubicBezTo>
                    <a:pt x="345952" y="194434"/>
                    <a:pt x="797871" y="426052"/>
                    <a:pt x="880107" y="486408"/>
                  </a:cubicBezTo>
                  <a:cubicBezTo>
                    <a:pt x="962343" y="546764"/>
                    <a:pt x="781273" y="449439"/>
                    <a:pt x="694511" y="477354"/>
                  </a:cubicBezTo>
                  <a:cubicBezTo>
                    <a:pt x="607749" y="505269"/>
                    <a:pt x="375376" y="660687"/>
                    <a:pt x="359533" y="653897"/>
                  </a:cubicBezTo>
                  <a:cubicBezTo>
                    <a:pt x="343690" y="647107"/>
                    <a:pt x="651508" y="540729"/>
                    <a:pt x="599450" y="436614"/>
                  </a:cubicBezTo>
                  <a:cubicBezTo>
                    <a:pt x="547393" y="332499"/>
                    <a:pt x="77367" y="64667"/>
                    <a:pt x="10975" y="11101"/>
                  </a:cubicBezTo>
                  <a:close/>
                </a:path>
              </a:pathLst>
            </a:cu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11" name="グループ化 1210">
            <a:extLst>
              <a:ext uri="{FF2B5EF4-FFF2-40B4-BE49-F238E27FC236}">
                <a16:creationId xmlns:a16="http://schemas.microsoft.com/office/drawing/2014/main" id="{91ED922B-E2A4-37CF-1C5B-3B0543FFA8B5}"/>
              </a:ext>
            </a:extLst>
          </p:cNvPr>
          <p:cNvGrpSpPr/>
          <p:nvPr/>
        </p:nvGrpSpPr>
        <p:grpSpPr>
          <a:xfrm>
            <a:off x="-12441" y="1073850"/>
            <a:ext cx="6870441" cy="7236270"/>
            <a:chOff x="-12441" y="1073850"/>
            <a:chExt cx="6870441" cy="7236270"/>
          </a:xfrm>
        </p:grpSpPr>
        <p:pic>
          <p:nvPicPr>
            <p:cNvPr id="1026" name="Picture 2" descr="Rosalind on X: &quot;成田さんとYOASOBIの対談どちゃくそ面白い！成田さん、知的な引き出しが多くてIkuraちゃんとAyaseが凄く話しやすそうだった。  あまりYOASOBI英語版は聞いた事無かったのですが、成田さんが歌詞の英訳が芭蕉の俳句を名翻訳したレベルと激賞していたので気 ..." hidden="1">
              <a:extLst>
                <a:ext uri="{FF2B5EF4-FFF2-40B4-BE49-F238E27FC236}">
                  <a16:creationId xmlns:a16="http://schemas.microsoft.com/office/drawing/2014/main" id="{0A731E47-9D83-66AB-81C5-03514A34E9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86" r="30476"/>
            <a:stretch/>
          </p:blipFill>
          <p:spPr bwMode="auto">
            <a:xfrm>
              <a:off x="-12441" y="1073850"/>
              <a:ext cx="6870441" cy="6996299"/>
            </a:xfrm>
            <a:prstGeom prst="rect">
              <a:avLst/>
            </a:prstGeom>
            <a:noFill/>
            <a:extLst>
              <a:ext uri="{909E8E84-426E-40DD-AFC4-6F175D3DCCD1}">
                <a14:hiddenFill xmlns:a14="http://schemas.microsoft.com/office/drawing/2010/main">
                  <a:solidFill>
                    <a:srgbClr val="FFFFFF"/>
                  </a:solidFill>
                </a14:hiddenFill>
              </a:ext>
            </a:extLst>
          </p:spPr>
        </p:pic>
        <p:sp>
          <p:nvSpPr>
            <p:cNvPr id="4" name="フリーフォーム 3">
              <a:extLst>
                <a:ext uri="{FF2B5EF4-FFF2-40B4-BE49-F238E27FC236}">
                  <a16:creationId xmlns:a16="http://schemas.microsoft.com/office/drawing/2014/main" id="{33A456BD-24C3-E530-D3F3-8195FA5CA5A0}"/>
                </a:ext>
              </a:extLst>
            </p:cNvPr>
            <p:cNvSpPr/>
            <p:nvPr/>
          </p:nvSpPr>
          <p:spPr>
            <a:xfrm>
              <a:off x="2837967" y="3546433"/>
              <a:ext cx="333526" cy="166687"/>
            </a:xfrm>
            <a:custGeom>
              <a:avLst/>
              <a:gdLst>
                <a:gd name="connsiteX0" fmla="*/ 6833 w 333526"/>
                <a:gd name="connsiteY0" fmla="*/ 165142 h 166687"/>
                <a:gd name="connsiteX1" fmla="*/ 184633 w 333526"/>
                <a:gd name="connsiteY1" fmla="*/ 60367 h 166687"/>
                <a:gd name="connsiteX2" fmla="*/ 140183 w 333526"/>
                <a:gd name="connsiteY2" fmla="*/ 111167 h 166687"/>
                <a:gd name="connsiteX3" fmla="*/ 140183 w 333526"/>
                <a:gd name="connsiteY3" fmla="*/ 117517 h 166687"/>
                <a:gd name="connsiteX4" fmla="*/ 197333 w 333526"/>
                <a:gd name="connsiteY4" fmla="*/ 69892 h 166687"/>
                <a:gd name="connsiteX5" fmla="*/ 298933 w 333526"/>
                <a:gd name="connsiteY5" fmla="*/ 69892 h 166687"/>
                <a:gd name="connsiteX6" fmla="*/ 295758 w 333526"/>
                <a:gd name="connsiteY6" fmla="*/ 54017 h 166687"/>
                <a:gd name="connsiteX7" fmla="*/ 330683 w 333526"/>
                <a:gd name="connsiteY7" fmla="*/ 66717 h 166687"/>
                <a:gd name="connsiteX8" fmla="*/ 210033 w 333526"/>
                <a:gd name="connsiteY8" fmla="*/ 54017 h 166687"/>
                <a:gd name="connsiteX9" fmla="*/ 127483 w 333526"/>
                <a:gd name="connsiteY9" fmla="*/ 42 h 166687"/>
                <a:gd name="connsiteX10" fmla="*/ 165583 w 333526"/>
                <a:gd name="connsiteY10" fmla="*/ 44492 h 166687"/>
                <a:gd name="connsiteX11" fmla="*/ 105258 w 333526"/>
                <a:gd name="connsiteY11" fmla="*/ 19092 h 166687"/>
                <a:gd name="connsiteX12" fmla="*/ 146533 w 333526"/>
                <a:gd name="connsiteY12" fmla="*/ 57192 h 166687"/>
                <a:gd name="connsiteX13" fmla="*/ 76683 w 333526"/>
                <a:gd name="connsiteY13" fmla="*/ 22267 h 166687"/>
                <a:gd name="connsiteX14" fmla="*/ 83033 w 333526"/>
                <a:gd name="connsiteY14" fmla="*/ 44492 h 166687"/>
                <a:gd name="connsiteX15" fmla="*/ 32233 w 333526"/>
                <a:gd name="connsiteY15" fmla="*/ 73067 h 166687"/>
                <a:gd name="connsiteX16" fmla="*/ 70333 w 333526"/>
                <a:gd name="connsiteY16" fmla="*/ 63542 h 166687"/>
                <a:gd name="connsiteX17" fmla="*/ 73508 w 333526"/>
                <a:gd name="connsiteY17" fmla="*/ 88942 h 166687"/>
                <a:gd name="connsiteX18" fmla="*/ 41758 w 333526"/>
                <a:gd name="connsiteY18" fmla="*/ 120692 h 166687"/>
                <a:gd name="connsiteX19" fmla="*/ 6833 w 333526"/>
                <a:gd name="connsiteY19" fmla="*/ 165142 h 166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33526" h="166687">
                  <a:moveTo>
                    <a:pt x="6833" y="165142"/>
                  </a:moveTo>
                  <a:cubicBezTo>
                    <a:pt x="30645" y="155088"/>
                    <a:pt x="162408" y="69363"/>
                    <a:pt x="184633" y="60367"/>
                  </a:cubicBezTo>
                  <a:cubicBezTo>
                    <a:pt x="206858" y="51371"/>
                    <a:pt x="147591" y="101642"/>
                    <a:pt x="140183" y="111167"/>
                  </a:cubicBezTo>
                  <a:cubicBezTo>
                    <a:pt x="132775" y="120692"/>
                    <a:pt x="130658" y="124396"/>
                    <a:pt x="140183" y="117517"/>
                  </a:cubicBezTo>
                  <a:cubicBezTo>
                    <a:pt x="149708" y="110638"/>
                    <a:pt x="170875" y="77830"/>
                    <a:pt x="197333" y="69892"/>
                  </a:cubicBezTo>
                  <a:cubicBezTo>
                    <a:pt x="223791" y="61954"/>
                    <a:pt x="298933" y="69892"/>
                    <a:pt x="298933" y="69892"/>
                  </a:cubicBezTo>
                  <a:cubicBezTo>
                    <a:pt x="315337" y="67246"/>
                    <a:pt x="290466" y="54546"/>
                    <a:pt x="295758" y="54017"/>
                  </a:cubicBezTo>
                  <a:cubicBezTo>
                    <a:pt x="301050" y="53488"/>
                    <a:pt x="344970" y="66717"/>
                    <a:pt x="330683" y="66717"/>
                  </a:cubicBezTo>
                  <a:cubicBezTo>
                    <a:pt x="316396" y="66717"/>
                    <a:pt x="243900" y="65129"/>
                    <a:pt x="210033" y="54017"/>
                  </a:cubicBezTo>
                  <a:cubicBezTo>
                    <a:pt x="176166" y="42904"/>
                    <a:pt x="134891" y="1629"/>
                    <a:pt x="127483" y="42"/>
                  </a:cubicBezTo>
                  <a:cubicBezTo>
                    <a:pt x="120075" y="-1545"/>
                    <a:pt x="169287" y="41317"/>
                    <a:pt x="165583" y="44492"/>
                  </a:cubicBezTo>
                  <a:cubicBezTo>
                    <a:pt x="161879" y="47667"/>
                    <a:pt x="108433" y="16975"/>
                    <a:pt x="105258" y="19092"/>
                  </a:cubicBezTo>
                  <a:cubicBezTo>
                    <a:pt x="102083" y="21209"/>
                    <a:pt x="151296" y="56663"/>
                    <a:pt x="146533" y="57192"/>
                  </a:cubicBezTo>
                  <a:cubicBezTo>
                    <a:pt x="141771" y="57721"/>
                    <a:pt x="76683" y="22267"/>
                    <a:pt x="76683" y="22267"/>
                  </a:cubicBezTo>
                  <a:cubicBezTo>
                    <a:pt x="66100" y="20150"/>
                    <a:pt x="90441" y="36025"/>
                    <a:pt x="83033" y="44492"/>
                  </a:cubicBezTo>
                  <a:cubicBezTo>
                    <a:pt x="75625" y="52959"/>
                    <a:pt x="34350" y="69892"/>
                    <a:pt x="32233" y="73067"/>
                  </a:cubicBezTo>
                  <a:cubicBezTo>
                    <a:pt x="30116" y="76242"/>
                    <a:pt x="63454" y="60896"/>
                    <a:pt x="70333" y="63542"/>
                  </a:cubicBezTo>
                  <a:cubicBezTo>
                    <a:pt x="77212" y="66188"/>
                    <a:pt x="78271" y="79417"/>
                    <a:pt x="73508" y="88942"/>
                  </a:cubicBezTo>
                  <a:cubicBezTo>
                    <a:pt x="68745" y="98467"/>
                    <a:pt x="55516" y="107992"/>
                    <a:pt x="41758" y="120692"/>
                  </a:cubicBezTo>
                  <a:cubicBezTo>
                    <a:pt x="28000" y="133392"/>
                    <a:pt x="-16979" y="175196"/>
                    <a:pt x="6833" y="16514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リーフォーム 4">
              <a:extLst>
                <a:ext uri="{FF2B5EF4-FFF2-40B4-BE49-F238E27FC236}">
                  <a16:creationId xmlns:a16="http://schemas.microsoft.com/office/drawing/2014/main" id="{21A043F3-50BD-F975-8779-80E4CD938BE8}"/>
                </a:ext>
              </a:extLst>
            </p:cNvPr>
            <p:cNvSpPr/>
            <p:nvPr/>
          </p:nvSpPr>
          <p:spPr>
            <a:xfrm>
              <a:off x="2983861" y="3559059"/>
              <a:ext cx="210629" cy="40961"/>
            </a:xfrm>
            <a:custGeom>
              <a:avLst/>
              <a:gdLst>
                <a:gd name="connsiteX0" fmla="*/ 639 w 210629"/>
                <a:gd name="connsiteY0" fmla="*/ 38216 h 40961"/>
                <a:gd name="connsiteX1" fmla="*/ 105414 w 210629"/>
                <a:gd name="connsiteY1" fmla="*/ 38216 h 40961"/>
                <a:gd name="connsiteX2" fmla="*/ 210189 w 210629"/>
                <a:gd name="connsiteY2" fmla="*/ 6466 h 40961"/>
                <a:gd name="connsiteX3" fmla="*/ 140339 w 210629"/>
                <a:gd name="connsiteY3" fmla="*/ 28691 h 40961"/>
                <a:gd name="connsiteX4" fmla="*/ 76839 w 210629"/>
                <a:gd name="connsiteY4" fmla="*/ 116 h 40961"/>
                <a:gd name="connsiteX5" fmla="*/ 105414 w 210629"/>
                <a:gd name="connsiteY5" fmla="*/ 25516 h 40961"/>
                <a:gd name="connsiteX6" fmla="*/ 38739 w 210629"/>
                <a:gd name="connsiteY6" fmla="*/ 116 h 40961"/>
                <a:gd name="connsiteX7" fmla="*/ 76839 w 210629"/>
                <a:gd name="connsiteY7" fmla="*/ 38216 h 40961"/>
                <a:gd name="connsiteX8" fmla="*/ 60964 w 210629"/>
                <a:gd name="connsiteY8" fmla="*/ 28691 h 40961"/>
                <a:gd name="connsiteX9" fmla="*/ 639 w 210629"/>
                <a:gd name="connsiteY9" fmla="*/ 38216 h 4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29" h="40961">
                  <a:moveTo>
                    <a:pt x="639" y="38216"/>
                  </a:moveTo>
                  <a:cubicBezTo>
                    <a:pt x="8047" y="39803"/>
                    <a:pt x="70489" y="43508"/>
                    <a:pt x="105414" y="38216"/>
                  </a:cubicBezTo>
                  <a:cubicBezTo>
                    <a:pt x="140339" y="32924"/>
                    <a:pt x="204368" y="8053"/>
                    <a:pt x="210189" y="6466"/>
                  </a:cubicBezTo>
                  <a:cubicBezTo>
                    <a:pt x="216010" y="4878"/>
                    <a:pt x="162564" y="29749"/>
                    <a:pt x="140339" y="28691"/>
                  </a:cubicBezTo>
                  <a:cubicBezTo>
                    <a:pt x="118114" y="27633"/>
                    <a:pt x="82660" y="645"/>
                    <a:pt x="76839" y="116"/>
                  </a:cubicBezTo>
                  <a:cubicBezTo>
                    <a:pt x="71018" y="-413"/>
                    <a:pt x="111764" y="25516"/>
                    <a:pt x="105414" y="25516"/>
                  </a:cubicBezTo>
                  <a:cubicBezTo>
                    <a:pt x="99064" y="25516"/>
                    <a:pt x="43501" y="-2001"/>
                    <a:pt x="38739" y="116"/>
                  </a:cubicBezTo>
                  <a:cubicBezTo>
                    <a:pt x="33977" y="2233"/>
                    <a:pt x="76839" y="38216"/>
                    <a:pt x="76839" y="38216"/>
                  </a:cubicBezTo>
                  <a:cubicBezTo>
                    <a:pt x="80543" y="42978"/>
                    <a:pt x="69431" y="28691"/>
                    <a:pt x="60964" y="28691"/>
                  </a:cubicBezTo>
                  <a:cubicBezTo>
                    <a:pt x="52497" y="28691"/>
                    <a:pt x="-6769" y="36629"/>
                    <a:pt x="639" y="382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a:extLst>
                <a:ext uri="{FF2B5EF4-FFF2-40B4-BE49-F238E27FC236}">
                  <a16:creationId xmlns:a16="http://schemas.microsoft.com/office/drawing/2014/main" id="{5790826C-4F4A-8EF7-59BC-AF5845D083D9}"/>
                </a:ext>
              </a:extLst>
            </p:cNvPr>
            <p:cNvSpPr/>
            <p:nvPr/>
          </p:nvSpPr>
          <p:spPr>
            <a:xfrm>
              <a:off x="2830920" y="3556000"/>
              <a:ext cx="412662" cy="92772"/>
            </a:xfrm>
            <a:custGeom>
              <a:avLst/>
              <a:gdLst>
                <a:gd name="connsiteX0" fmla="*/ 1180 w 412662"/>
                <a:gd name="connsiteY0" fmla="*/ 92075 h 92772"/>
                <a:gd name="connsiteX1" fmla="*/ 172630 w 412662"/>
                <a:gd name="connsiteY1" fmla="*/ 22225 h 92772"/>
                <a:gd name="connsiteX2" fmla="*/ 277405 w 412662"/>
                <a:gd name="connsiteY2" fmla="*/ 15875 h 92772"/>
                <a:gd name="connsiteX3" fmla="*/ 255180 w 412662"/>
                <a:gd name="connsiteY3" fmla="*/ 6350 h 92772"/>
                <a:gd name="connsiteX4" fmla="*/ 369480 w 412662"/>
                <a:gd name="connsiteY4" fmla="*/ 57150 h 92772"/>
                <a:gd name="connsiteX5" fmla="*/ 410755 w 412662"/>
                <a:gd name="connsiteY5" fmla="*/ 73025 h 92772"/>
                <a:gd name="connsiteX6" fmla="*/ 315505 w 412662"/>
                <a:gd name="connsiteY6" fmla="*/ 31750 h 92772"/>
                <a:gd name="connsiteX7" fmla="*/ 217080 w 412662"/>
                <a:gd name="connsiteY7" fmla="*/ 0 h 92772"/>
                <a:gd name="connsiteX8" fmla="*/ 96430 w 412662"/>
                <a:gd name="connsiteY8" fmla="*/ 31750 h 92772"/>
                <a:gd name="connsiteX9" fmla="*/ 96430 w 412662"/>
                <a:gd name="connsiteY9" fmla="*/ 57150 h 92772"/>
                <a:gd name="connsiteX10" fmla="*/ 1180 w 412662"/>
                <a:gd name="connsiteY10" fmla="*/ 92075 h 92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2662" h="92772">
                  <a:moveTo>
                    <a:pt x="1180" y="92075"/>
                  </a:moveTo>
                  <a:cubicBezTo>
                    <a:pt x="13880" y="86254"/>
                    <a:pt x="126593" y="34925"/>
                    <a:pt x="172630" y="22225"/>
                  </a:cubicBezTo>
                  <a:cubicBezTo>
                    <a:pt x="218667" y="9525"/>
                    <a:pt x="263647" y="18521"/>
                    <a:pt x="277405" y="15875"/>
                  </a:cubicBezTo>
                  <a:cubicBezTo>
                    <a:pt x="291163" y="13229"/>
                    <a:pt x="255180" y="6350"/>
                    <a:pt x="255180" y="6350"/>
                  </a:cubicBezTo>
                  <a:lnTo>
                    <a:pt x="369480" y="57150"/>
                  </a:lnTo>
                  <a:cubicBezTo>
                    <a:pt x="395409" y="68262"/>
                    <a:pt x="419751" y="77258"/>
                    <a:pt x="410755" y="73025"/>
                  </a:cubicBezTo>
                  <a:cubicBezTo>
                    <a:pt x="401759" y="68792"/>
                    <a:pt x="347784" y="43921"/>
                    <a:pt x="315505" y="31750"/>
                  </a:cubicBezTo>
                  <a:cubicBezTo>
                    <a:pt x="283226" y="19579"/>
                    <a:pt x="253592" y="0"/>
                    <a:pt x="217080" y="0"/>
                  </a:cubicBezTo>
                  <a:cubicBezTo>
                    <a:pt x="180568" y="0"/>
                    <a:pt x="116538" y="22225"/>
                    <a:pt x="96430" y="31750"/>
                  </a:cubicBezTo>
                  <a:cubicBezTo>
                    <a:pt x="76322" y="41275"/>
                    <a:pt x="110718" y="48683"/>
                    <a:pt x="96430" y="57150"/>
                  </a:cubicBezTo>
                  <a:cubicBezTo>
                    <a:pt x="82142" y="65617"/>
                    <a:pt x="-11520" y="97896"/>
                    <a:pt x="1180" y="9207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a:extLst>
                <a:ext uri="{FF2B5EF4-FFF2-40B4-BE49-F238E27FC236}">
                  <a16:creationId xmlns:a16="http://schemas.microsoft.com/office/drawing/2014/main" id="{06667889-D00A-0CE7-F1D5-DCA677268357}"/>
                </a:ext>
              </a:extLst>
            </p:cNvPr>
            <p:cNvSpPr/>
            <p:nvPr/>
          </p:nvSpPr>
          <p:spPr>
            <a:xfrm>
              <a:off x="3130225" y="3562348"/>
              <a:ext cx="178819" cy="187980"/>
            </a:xfrm>
            <a:custGeom>
              <a:avLst/>
              <a:gdLst>
                <a:gd name="connsiteX0" fmla="*/ 325 w 178819"/>
                <a:gd name="connsiteY0" fmla="*/ 2 h 187980"/>
                <a:gd name="connsiteX1" fmla="*/ 111450 w 178819"/>
                <a:gd name="connsiteY1" fmla="*/ 69852 h 187980"/>
                <a:gd name="connsiteX2" fmla="*/ 98750 w 178819"/>
                <a:gd name="connsiteY2" fmla="*/ 50802 h 187980"/>
                <a:gd name="connsiteX3" fmla="*/ 140025 w 178819"/>
                <a:gd name="connsiteY3" fmla="*/ 120652 h 187980"/>
                <a:gd name="connsiteX4" fmla="*/ 178125 w 178819"/>
                <a:gd name="connsiteY4" fmla="*/ 187327 h 187980"/>
                <a:gd name="connsiteX5" fmla="*/ 159075 w 178819"/>
                <a:gd name="connsiteY5" fmla="*/ 155577 h 187980"/>
                <a:gd name="connsiteX6" fmla="*/ 92400 w 178819"/>
                <a:gd name="connsiteY6" fmla="*/ 171452 h 187980"/>
                <a:gd name="connsiteX7" fmla="*/ 124150 w 178819"/>
                <a:gd name="connsiteY7" fmla="*/ 168277 h 187980"/>
                <a:gd name="connsiteX8" fmla="*/ 159075 w 178819"/>
                <a:gd name="connsiteY8" fmla="*/ 184152 h 187980"/>
                <a:gd name="connsiteX9" fmla="*/ 130500 w 178819"/>
                <a:gd name="connsiteY9" fmla="*/ 146052 h 187980"/>
                <a:gd name="connsiteX10" fmla="*/ 111450 w 178819"/>
                <a:gd name="connsiteY10" fmla="*/ 107952 h 187980"/>
                <a:gd name="connsiteX11" fmla="*/ 44775 w 178819"/>
                <a:gd name="connsiteY11" fmla="*/ 60327 h 187980"/>
                <a:gd name="connsiteX12" fmla="*/ 76525 w 178819"/>
                <a:gd name="connsiteY12" fmla="*/ 73027 h 187980"/>
                <a:gd name="connsiteX13" fmla="*/ 325 w 178819"/>
                <a:gd name="connsiteY13" fmla="*/ 2 h 18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819" h="187980">
                  <a:moveTo>
                    <a:pt x="325" y="2"/>
                  </a:moveTo>
                  <a:cubicBezTo>
                    <a:pt x="6146" y="-527"/>
                    <a:pt x="111450" y="69852"/>
                    <a:pt x="111450" y="69852"/>
                  </a:cubicBezTo>
                  <a:cubicBezTo>
                    <a:pt x="127854" y="78319"/>
                    <a:pt x="93987" y="42335"/>
                    <a:pt x="98750" y="50802"/>
                  </a:cubicBezTo>
                  <a:cubicBezTo>
                    <a:pt x="103513" y="59269"/>
                    <a:pt x="126796" y="97898"/>
                    <a:pt x="140025" y="120652"/>
                  </a:cubicBezTo>
                  <a:cubicBezTo>
                    <a:pt x="153254" y="143406"/>
                    <a:pt x="174950" y="181506"/>
                    <a:pt x="178125" y="187327"/>
                  </a:cubicBezTo>
                  <a:cubicBezTo>
                    <a:pt x="181300" y="193148"/>
                    <a:pt x="173362" y="158223"/>
                    <a:pt x="159075" y="155577"/>
                  </a:cubicBezTo>
                  <a:cubicBezTo>
                    <a:pt x="144788" y="152931"/>
                    <a:pt x="98221" y="169335"/>
                    <a:pt x="92400" y="171452"/>
                  </a:cubicBezTo>
                  <a:cubicBezTo>
                    <a:pt x="86579" y="173569"/>
                    <a:pt x="113038" y="166160"/>
                    <a:pt x="124150" y="168277"/>
                  </a:cubicBezTo>
                  <a:cubicBezTo>
                    <a:pt x="135262" y="170394"/>
                    <a:pt x="158017" y="187856"/>
                    <a:pt x="159075" y="184152"/>
                  </a:cubicBezTo>
                  <a:cubicBezTo>
                    <a:pt x="160133" y="180448"/>
                    <a:pt x="138437" y="158752"/>
                    <a:pt x="130500" y="146052"/>
                  </a:cubicBezTo>
                  <a:cubicBezTo>
                    <a:pt x="122563" y="133352"/>
                    <a:pt x="125737" y="122239"/>
                    <a:pt x="111450" y="107952"/>
                  </a:cubicBezTo>
                  <a:cubicBezTo>
                    <a:pt x="97163" y="93665"/>
                    <a:pt x="50596" y="66148"/>
                    <a:pt x="44775" y="60327"/>
                  </a:cubicBezTo>
                  <a:cubicBezTo>
                    <a:pt x="38954" y="54506"/>
                    <a:pt x="84463" y="82023"/>
                    <a:pt x="76525" y="73027"/>
                  </a:cubicBezTo>
                  <a:cubicBezTo>
                    <a:pt x="68588" y="64031"/>
                    <a:pt x="-5496" y="531"/>
                    <a:pt x="325"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a:extLst>
                <a:ext uri="{FF2B5EF4-FFF2-40B4-BE49-F238E27FC236}">
                  <a16:creationId xmlns:a16="http://schemas.microsoft.com/office/drawing/2014/main" id="{031419A8-BFB0-D720-5DB1-9C38CE1F812D}"/>
                </a:ext>
              </a:extLst>
            </p:cNvPr>
            <p:cNvSpPr/>
            <p:nvPr/>
          </p:nvSpPr>
          <p:spPr>
            <a:xfrm>
              <a:off x="3257216" y="3622607"/>
              <a:ext cx="68686" cy="143215"/>
            </a:xfrm>
            <a:custGeom>
              <a:avLst/>
              <a:gdLst>
                <a:gd name="connsiteX0" fmla="*/ 334 w 68686"/>
                <a:gd name="connsiteY0" fmla="*/ 68 h 143215"/>
                <a:gd name="connsiteX1" fmla="*/ 57484 w 68686"/>
                <a:gd name="connsiteY1" fmla="*/ 104843 h 143215"/>
                <a:gd name="connsiteX2" fmla="*/ 67009 w 68686"/>
                <a:gd name="connsiteY2" fmla="*/ 142943 h 143215"/>
                <a:gd name="connsiteX3" fmla="*/ 35259 w 68686"/>
                <a:gd name="connsiteY3" fmla="*/ 88968 h 143215"/>
                <a:gd name="connsiteX4" fmla="*/ 334 w 68686"/>
                <a:gd name="connsiteY4" fmla="*/ 68 h 143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86" h="143215">
                  <a:moveTo>
                    <a:pt x="334" y="68"/>
                  </a:moveTo>
                  <a:cubicBezTo>
                    <a:pt x="4038" y="2714"/>
                    <a:pt x="46372" y="81031"/>
                    <a:pt x="57484" y="104843"/>
                  </a:cubicBezTo>
                  <a:cubicBezTo>
                    <a:pt x="68597" y="128656"/>
                    <a:pt x="70713" y="145589"/>
                    <a:pt x="67009" y="142943"/>
                  </a:cubicBezTo>
                  <a:cubicBezTo>
                    <a:pt x="63305" y="140297"/>
                    <a:pt x="45842" y="105901"/>
                    <a:pt x="35259" y="88968"/>
                  </a:cubicBezTo>
                  <a:cubicBezTo>
                    <a:pt x="24676" y="72035"/>
                    <a:pt x="-3370" y="-2578"/>
                    <a:pt x="334" y="6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a:extLst>
                <a:ext uri="{FF2B5EF4-FFF2-40B4-BE49-F238E27FC236}">
                  <a16:creationId xmlns:a16="http://schemas.microsoft.com/office/drawing/2014/main" id="{7D2EA6E4-9E97-8C7A-228B-736FD91E755B}"/>
                </a:ext>
              </a:extLst>
            </p:cNvPr>
            <p:cNvSpPr/>
            <p:nvPr/>
          </p:nvSpPr>
          <p:spPr>
            <a:xfrm>
              <a:off x="2814162" y="3562772"/>
              <a:ext cx="198109" cy="199605"/>
            </a:xfrm>
            <a:custGeom>
              <a:avLst/>
              <a:gdLst>
                <a:gd name="connsiteX0" fmla="*/ 138588 w 198109"/>
                <a:gd name="connsiteY0" fmla="*/ 21803 h 199605"/>
                <a:gd name="connsiteX1" fmla="*/ 2063 w 198109"/>
                <a:gd name="connsiteY1" fmla="*/ 113878 h 199605"/>
                <a:gd name="connsiteX2" fmla="*/ 52863 w 198109"/>
                <a:gd name="connsiteY2" fmla="*/ 88478 h 199605"/>
                <a:gd name="connsiteX3" fmla="*/ 5238 w 198109"/>
                <a:gd name="connsiteY3" fmla="*/ 199603 h 199605"/>
                <a:gd name="connsiteX4" fmla="*/ 33813 w 198109"/>
                <a:gd name="connsiteY4" fmla="*/ 91653 h 199605"/>
                <a:gd name="connsiteX5" fmla="*/ 84613 w 198109"/>
                <a:gd name="connsiteY5" fmla="*/ 75778 h 199605"/>
                <a:gd name="connsiteX6" fmla="*/ 195738 w 198109"/>
                <a:gd name="connsiteY6" fmla="*/ 2753 h 199605"/>
                <a:gd name="connsiteX7" fmla="*/ 138588 w 198109"/>
                <a:gd name="connsiteY7" fmla="*/ 21803 h 199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8109" h="199605">
                  <a:moveTo>
                    <a:pt x="138588" y="21803"/>
                  </a:moveTo>
                  <a:cubicBezTo>
                    <a:pt x="106309" y="40324"/>
                    <a:pt x="16350" y="102766"/>
                    <a:pt x="2063" y="113878"/>
                  </a:cubicBezTo>
                  <a:cubicBezTo>
                    <a:pt x="-12225" y="124991"/>
                    <a:pt x="52334" y="74191"/>
                    <a:pt x="52863" y="88478"/>
                  </a:cubicBezTo>
                  <a:cubicBezTo>
                    <a:pt x="53392" y="102766"/>
                    <a:pt x="8413" y="199074"/>
                    <a:pt x="5238" y="199603"/>
                  </a:cubicBezTo>
                  <a:cubicBezTo>
                    <a:pt x="2063" y="200132"/>
                    <a:pt x="20584" y="112291"/>
                    <a:pt x="33813" y="91653"/>
                  </a:cubicBezTo>
                  <a:cubicBezTo>
                    <a:pt x="47042" y="71015"/>
                    <a:pt x="57625" y="90595"/>
                    <a:pt x="84613" y="75778"/>
                  </a:cubicBezTo>
                  <a:cubicBezTo>
                    <a:pt x="111601" y="60961"/>
                    <a:pt x="183567" y="10161"/>
                    <a:pt x="195738" y="2753"/>
                  </a:cubicBezTo>
                  <a:cubicBezTo>
                    <a:pt x="207909" y="-4655"/>
                    <a:pt x="170867" y="3282"/>
                    <a:pt x="138588" y="2180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a:extLst>
                <a:ext uri="{FF2B5EF4-FFF2-40B4-BE49-F238E27FC236}">
                  <a16:creationId xmlns:a16="http://schemas.microsoft.com/office/drawing/2014/main" id="{4E679C37-CDA6-ABD3-3D99-0DEA4558AB58}"/>
                </a:ext>
              </a:extLst>
            </p:cNvPr>
            <p:cNvSpPr/>
            <p:nvPr/>
          </p:nvSpPr>
          <p:spPr>
            <a:xfrm>
              <a:off x="2828526" y="3577967"/>
              <a:ext cx="213185" cy="187611"/>
            </a:xfrm>
            <a:custGeom>
              <a:avLst/>
              <a:gdLst>
                <a:gd name="connsiteX0" fmla="*/ 194074 w 213185"/>
                <a:gd name="connsiteY0" fmla="*/ 258 h 187611"/>
                <a:gd name="connsiteX1" fmla="*/ 152799 w 213185"/>
                <a:gd name="connsiteY1" fmla="*/ 47883 h 187611"/>
                <a:gd name="connsiteX2" fmla="*/ 111524 w 213185"/>
                <a:gd name="connsiteY2" fmla="*/ 85983 h 187611"/>
                <a:gd name="connsiteX3" fmla="*/ 124224 w 213185"/>
                <a:gd name="connsiteY3" fmla="*/ 120908 h 187611"/>
                <a:gd name="connsiteX4" fmla="*/ 95649 w 213185"/>
                <a:gd name="connsiteY4" fmla="*/ 114558 h 187611"/>
                <a:gd name="connsiteX5" fmla="*/ 165499 w 213185"/>
                <a:gd name="connsiteY5" fmla="*/ 149483 h 187611"/>
                <a:gd name="connsiteX6" fmla="*/ 213124 w 213185"/>
                <a:gd name="connsiteY6" fmla="*/ 162183 h 187611"/>
                <a:gd name="connsiteX7" fmla="*/ 155974 w 213185"/>
                <a:gd name="connsiteY7" fmla="*/ 155833 h 187611"/>
                <a:gd name="connsiteX8" fmla="*/ 57549 w 213185"/>
                <a:gd name="connsiteY8" fmla="*/ 187583 h 187611"/>
                <a:gd name="connsiteX9" fmla="*/ 152799 w 213185"/>
                <a:gd name="connsiteY9" fmla="*/ 149483 h 187611"/>
                <a:gd name="connsiteX10" fmla="*/ 399 w 213185"/>
                <a:gd name="connsiteY10" fmla="*/ 139958 h 187611"/>
                <a:gd name="connsiteX11" fmla="*/ 108349 w 213185"/>
                <a:gd name="connsiteY11" fmla="*/ 127258 h 187611"/>
                <a:gd name="connsiteX12" fmla="*/ 105174 w 213185"/>
                <a:gd name="connsiteY12" fmla="*/ 70108 h 187611"/>
                <a:gd name="connsiteX13" fmla="*/ 194074 w 213185"/>
                <a:gd name="connsiteY13" fmla="*/ 258 h 18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185" h="187611">
                  <a:moveTo>
                    <a:pt x="194074" y="258"/>
                  </a:moveTo>
                  <a:cubicBezTo>
                    <a:pt x="202011" y="-3446"/>
                    <a:pt x="166557" y="33595"/>
                    <a:pt x="152799" y="47883"/>
                  </a:cubicBezTo>
                  <a:cubicBezTo>
                    <a:pt x="139041" y="62171"/>
                    <a:pt x="116286" y="73812"/>
                    <a:pt x="111524" y="85983"/>
                  </a:cubicBezTo>
                  <a:cubicBezTo>
                    <a:pt x="106762" y="98154"/>
                    <a:pt x="126870" y="116146"/>
                    <a:pt x="124224" y="120908"/>
                  </a:cubicBezTo>
                  <a:cubicBezTo>
                    <a:pt x="121578" y="125670"/>
                    <a:pt x="88770" y="109796"/>
                    <a:pt x="95649" y="114558"/>
                  </a:cubicBezTo>
                  <a:cubicBezTo>
                    <a:pt x="102528" y="119320"/>
                    <a:pt x="145920" y="141545"/>
                    <a:pt x="165499" y="149483"/>
                  </a:cubicBezTo>
                  <a:cubicBezTo>
                    <a:pt x="185078" y="157421"/>
                    <a:pt x="214712" y="161125"/>
                    <a:pt x="213124" y="162183"/>
                  </a:cubicBezTo>
                  <a:cubicBezTo>
                    <a:pt x="211536" y="163241"/>
                    <a:pt x="181903" y="151600"/>
                    <a:pt x="155974" y="155833"/>
                  </a:cubicBezTo>
                  <a:cubicBezTo>
                    <a:pt x="130045" y="160066"/>
                    <a:pt x="58078" y="188641"/>
                    <a:pt x="57549" y="187583"/>
                  </a:cubicBezTo>
                  <a:cubicBezTo>
                    <a:pt x="57020" y="186525"/>
                    <a:pt x="162324" y="157420"/>
                    <a:pt x="152799" y="149483"/>
                  </a:cubicBezTo>
                  <a:cubicBezTo>
                    <a:pt x="143274" y="141546"/>
                    <a:pt x="7807" y="143662"/>
                    <a:pt x="399" y="139958"/>
                  </a:cubicBezTo>
                  <a:cubicBezTo>
                    <a:pt x="-7009" y="136254"/>
                    <a:pt x="90887" y="138900"/>
                    <a:pt x="108349" y="127258"/>
                  </a:cubicBezTo>
                  <a:cubicBezTo>
                    <a:pt x="125811" y="115616"/>
                    <a:pt x="94062" y="86512"/>
                    <a:pt x="105174" y="70108"/>
                  </a:cubicBezTo>
                  <a:cubicBezTo>
                    <a:pt x="116286" y="53704"/>
                    <a:pt x="186137" y="3962"/>
                    <a:pt x="194074" y="25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a:extLst>
                <a:ext uri="{FF2B5EF4-FFF2-40B4-BE49-F238E27FC236}">
                  <a16:creationId xmlns:a16="http://schemas.microsoft.com/office/drawing/2014/main" id="{E1027B12-351F-19E4-535D-1B1013B0E849}"/>
                </a:ext>
              </a:extLst>
            </p:cNvPr>
            <p:cNvSpPr/>
            <p:nvPr/>
          </p:nvSpPr>
          <p:spPr>
            <a:xfrm>
              <a:off x="3203555" y="3622519"/>
              <a:ext cx="98943" cy="127424"/>
            </a:xfrm>
            <a:custGeom>
              <a:avLst/>
              <a:gdLst>
                <a:gd name="connsiteX0" fmla="*/ 20 w 98943"/>
                <a:gd name="connsiteY0" fmla="*/ 156 h 127424"/>
                <a:gd name="connsiteX1" fmla="*/ 44470 w 98943"/>
                <a:gd name="connsiteY1" fmla="*/ 57306 h 127424"/>
                <a:gd name="connsiteX2" fmla="*/ 31770 w 98943"/>
                <a:gd name="connsiteY2" fmla="*/ 85881 h 127424"/>
                <a:gd name="connsiteX3" fmla="*/ 9545 w 98943"/>
                <a:gd name="connsiteY3" fmla="*/ 117631 h 127424"/>
                <a:gd name="connsiteX4" fmla="*/ 34945 w 98943"/>
                <a:gd name="connsiteY4" fmla="*/ 82706 h 127424"/>
                <a:gd name="connsiteX5" fmla="*/ 98445 w 98943"/>
                <a:gd name="connsiteY5" fmla="*/ 127156 h 127424"/>
                <a:gd name="connsiteX6" fmla="*/ 63520 w 98943"/>
                <a:gd name="connsiteY6" fmla="*/ 101756 h 127424"/>
                <a:gd name="connsiteX7" fmla="*/ 44470 w 98943"/>
                <a:gd name="connsiteY7" fmla="*/ 111281 h 127424"/>
                <a:gd name="connsiteX8" fmla="*/ 50820 w 98943"/>
                <a:gd name="connsiteY8" fmla="*/ 76356 h 127424"/>
                <a:gd name="connsiteX9" fmla="*/ 20 w 98943"/>
                <a:gd name="connsiteY9" fmla="*/ 156 h 1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3" h="127424">
                  <a:moveTo>
                    <a:pt x="20" y="156"/>
                  </a:moveTo>
                  <a:cubicBezTo>
                    <a:pt x="-1038" y="-3019"/>
                    <a:pt x="39178" y="43019"/>
                    <a:pt x="44470" y="57306"/>
                  </a:cubicBezTo>
                  <a:cubicBezTo>
                    <a:pt x="49762" y="71593"/>
                    <a:pt x="37591" y="75827"/>
                    <a:pt x="31770" y="85881"/>
                  </a:cubicBezTo>
                  <a:cubicBezTo>
                    <a:pt x="25949" y="95935"/>
                    <a:pt x="9016" y="118160"/>
                    <a:pt x="9545" y="117631"/>
                  </a:cubicBezTo>
                  <a:cubicBezTo>
                    <a:pt x="10074" y="117102"/>
                    <a:pt x="20128" y="81119"/>
                    <a:pt x="34945" y="82706"/>
                  </a:cubicBezTo>
                  <a:cubicBezTo>
                    <a:pt x="49762" y="84293"/>
                    <a:pt x="93683" y="123981"/>
                    <a:pt x="98445" y="127156"/>
                  </a:cubicBezTo>
                  <a:cubicBezTo>
                    <a:pt x="103207" y="130331"/>
                    <a:pt x="72516" y="104402"/>
                    <a:pt x="63520" y="101756"/>
                  </a:cubicBezTo>
                  <a:cubicBezTo>
                    <a:pt x="54524" y="99110"/>
                    <a:pt x="46587" y="115514"/>
                    <a:pt x="44470" y="111281"/>
                  </a:cubicBezTo>
                  <a:cubicBezTo>
                    <a:pt x="42353" y="107048"/>
                    <a:pt x="55583" y="90644"/>
                    <a:pt x="50820" y="76356"/>
                  </a:cubicBezTo>
                  <a:cubicBezTo>
                    <a:pt x="46057" y="62068"/>
                    <a:pt x="1078" y="3331"/>
                    <a:pt x="20" y="15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リーフォーム 11">
              <a:extLst>
                <a:ext uri="{FF2B5EF4-FFF2-40B4-BE49-F238E27FC236}">
                  <a16:creationId xmlns:a16="http://schemas.microsoft.com/office/drawing/2014/main" id="{250BC69E-61A9-5F77-DE6A-C1F59D3B600F}"/>
                </a:ext>
              </a:extLst>
            </p:cNvPr>
            <p:cNvSpPr/>
            <p:nvPr/>
          </p:nvSpPr>
          <p:spPr>
            <a:xfrm>
              <a:off x="2894578" y="3711501"/>
              <a:ext cx="403441" cy="50914"/>
            </a:xfrm>
            <a:custGeom>
              <a:avLst/>
              <a:gdLst>
                <a:gd name="connsiteX0" fmla="*/ 1022 w 403441"/>
                <a:gd name="connsiteY0" fmla="*/ 47699 h 50914"/>
                <a:gd name="connsiteX1" fmla="*/ 86747 w 403441"/>
                <a:gd name="connsiteY1" fmla="*/ 22299 h 50914"/>
                <a:gd name="connsiteX2" fmla="*/ 216922 w 403441"/>
                <a:gd name="connsiteY2" fmla="*/ 50874 h 50914"/>
                <a:gd name="connsiteX3" fmla="*/ 169297 w 403441"/>
                <a:gd name="connsiteY3" fmla="*/ 28649 h 50914"/>
                <a:gd name="connsiteX4" fmla="*/ 328047 w 403441"/>
                <a:gd name="connsiteY4" fmla="*/ 31824 h 50914"/>
                <a:gd name="connsiteX5" fmla="*/ 305822 w 403441"/>
                <a:gd name="connsiteY5" fmla="*/ 19124 h 50914"/>
                <a:gd name="connsiteX6" fmla="*/ 401072 w 403441"/>
                <a:gd name="connsiteY6" fmla="*/ 38174 h 50914"/>
                <a:gd name="connsiteX7" fmla="*/ 375672 w 403441"/>
                <a:gd name="connsiteY7" fmla="*/ 74 h 50914"/>
                <a:gd name="connsiteX8" fmla="*/ 388372 w 403441"/>
                <a:gd name="connsiteY8" fmla="*/ 28649 h 50914"/>
                <a:gd name="connsiteX9" fmla="*/ 293122 w 403441"/>
                <a:gd name="connsiteY9" fmla="*/ 34999 h 50914"/>
                <a:gd name="connsiteX10" fmla="*/ 115322 w 403441"/>
                <a:gd name="connsiteY10" fmla="*/ 22299 h 50914"/>
                <a:gd name="connsiteX11" fmla="*/ 156597 w 403441"/>
                <a:gd name="connsiteY11" fmla="*/ 31824 h 50914"/>
                <a:gd name="connsiteX12" fmla="*/ 134372 w 403441"/>
                <a:gd name="connsiteY12" fmla="*/ 38174 h 50914"/>
                <a:gd name="connsiteX13" fmla="*/ 267722 w 403441"/>
                <a:gd name="connsiteY13" fmla="*/ 47699 h 50914"/>
                <a:gd name="connsiteX14" fmla="*/ 169297 w 403441"/>
                <a:gd name="connsiteY14" fmla="*/ 31824 h 50914"/>
                <a:gd name="connsiteX15" fmla="*/ 74047 w 403441"/>
                <a:gd name="connsiteY15" fmla="*/ 44524 h 50914"/>
                <a:gd name="connsiteX16" fmla="*/ 143897 w 403441"/>
                <a:gd name="connsiteY16" fmla="*/ 25474 h 50914"/>
                <a:gd name="connsiteX17" fmla="*/ 1022 w 403441"/>
                <a:gd name="connsiteY17" fmla="*/ 47699 h 50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3441" h="50914">
                  <a:moveTo>
                    <a:pt x="1022" y="47699"/>
                  </a:moveTo>
                  <a:cubicBezTo>
                    <a:pt x="-8503" y="47170"/>
                    <a:pt x="50764" y="21770"/>
                    <a:pt x="86747" y="22299"/>
                  </a:cubicBezTo>
                  <a:cubicBezTo>
                    <a:pt x="122730" y="22828"/>
                    <a:pt x="203164" y="49816"/>
                    <a:pt x="216922" y="50874"/>
                  </a:cubicBezTo>
                  <a:cubicBezTo>
                    <a:pt x="230680" y="51932"/>
                    <a:pt x="150776" y="31824"/>
                    <a:pt x="169297" y="28649"/>
                  </a:cubicBezTo>
                  <a:cubicBezTo>
                    <a:pt x="187818" y="25474"/>
                    <a:pt x="305293" y="33411"/>
                    <a:pt x="328047" y="31824"/>
                  </a:cubicBezTo>
                  <a:cubicBezTo>
                    <a:pt x="350801" y="30237"/>
                    <a:pt x="293651" y="18066"/>
                    <a:pt x="305822" y="19124"/>
                  </a:cubicBezTo>
                  <a:cubicBezTo>
                    <a:pt x="317993" y="20182"/>
                    <a:pt x="389430" y="41349"/>
                    <a:pt x="401072" y="38174"/>
                  </a:cubicBezTo>
                  <a:cubicBezTo>
                    <a:pt x="412714" y="34999"/>
                    <a:pt x="377789" y="1662"/>
                    <a:pt x="375672" y="74"/>
                  </a:cubicBezTo>
                  <a:cubicBezTo>
                    <a:pt x="373555" y="-1514"/>
                    <a:pt x="402130" y="22828"/>
                    <a:pt x="388372" y="28649"/>
                  </a:cubicBezTo>
                  <a:cubicBezTo>
                    <a:pt x="374614" y="34470"/>
                    <a:pt x="338630" y="36057"/>
                    <a:pt x="293122" y="34999"/>
                  </a:cubicBezTo>
                  <a:cubicBezTo>
                    <a:pt x="247614" y="33941"/>
                    <a:pt x="138076" y="22828"/>
                    <a:pt x="115322" y="22299"/>
                  </a:cubicBezTo>
                  <a:cubicBezTo>
                    <a:pt x="92568" y="21770"/>
                    <a:pt x="153422" y="29178"/>
                    <a:pt x="156597" y="31824"/>
                  </a:cubicBezTo>
                  <a:cubicBezTo>
                    <a:pt x="159772" y="34470"/>
                    <a:pt x="115851" y="35528"/>
                    <a:pt x="134372" y="38174"/>
                  </a:cubicBezTo>
                  <a:cubicBezTo>
                    <a:pt x="152893" y="40820"/>
                    <a:pt x="261901" y="48757"/>
                    <a:pt x="267722" y="47699"/>
                  </a:cubicBezTo>
                  <a:cubicBezTo>
                    <a:pt x="273543" y="46641"/>
                    <a:pt x="201576" y="32353"/>
                    <a:pt x="169297" y="31824"/>
                  </a:cubicBezTo>
                  <a:cubicBezTo>
                    <a:pt x="137018" y="31295"/>
                    <a:pt x="78280" y="45582"/>
                    <a:pt x="74047" y="44524"/>
                  </a:cubicBezTo>
                  <a:cubicBezTo>
                    <a:pt x="69814" y="43466"/>
                    <a:pt x="149718" y="26532"/>
                    <a:pt x="143897" y="25474"/>
                  </a:cubicBezTo>
                  <a:cubicBezTo>
                    <a:pt x="138076" y="24416"/>
                    <a:pt x="10547" y="48228"/>
                    <a:pt x="1022" y="476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12">
              <a:extLst>
                <a:ext uri="{FF2B5EF4-FFF2-40B4-BE49-F238E27FC236}">
                  <a16:creationId xmlns:a16="http://schemas.microsoft.com/office/drawing/2014/main" id="{D16A4170-E98B-1018-7DCA-FC780CA30C09}"/>
                </a:ext>
              </a:extLst>
            </p:cNvPr>
            <p:cNvSpPr/>
            <p:nvPr/>
          </p:nvSpPr>
          <p:spPr>
            <a:xfrm>
              <a:off x="3021970" y="3573118"/>
              <a:ext cx="187955" cy="159580"/>
            </a:xfrm>
            <a:custGeom>
              <a:avLst/>
              <a:gdLst>
                <a:gd name="connsiteX0" fmla="*/ 13330 w 187955"/>
                <a:gd name="connsiteY0" fmla="*/ 8282 h 159580"/>
                <a:gd name="connsiteX1" fmla="*/ 630 w 187955"/>
                <a:gd name="connsiteY1" fmla="*/ 109882 h 159580"/>
                <a:gd name="connsiteX2" fmla="*/ 19680 w 187955"/>
                <a:gd name="connsiteY2" fmla="*/ 154332 h 159580"/>
                <a:gd name="connsiteX3" fmla="*/ 127630 w 187955"/>
                <a:gd name="connsiteY3" fmla="*/ 157507 h 159580"/>
                <a:gd name="connsiteX4" fmla="*/ 181605 w 187955"/>
                <a:gd name="connsiteY4" fmla="*/ 154332 h 159580"/>
                <a:gd name="connsiteX5" fmla="*/ 184780 w 187955"/>
                <a:gd name="connsiteY5" fmla="*/ 100357 h 159580"/>
                <a:gd name="connsiteX6" fmla="*/ 162555 w 187955"/>
                <a:gd name="connsiteY6" fmla="*/ 43207 h 159580"/>
                <a:gd name="connsiteX7" fmla="*/ 133980 w 187955"/>
                <a:gd name="connsiteY7" fmla="*/ 27332 h 159580"/>
                <a:gd name="connsiteX8" fmla="*/ 92705 w 187955"/>
                <a:gd name="connsiteY8" fmla="*/ 8282 h 159580"/>
                <a:gd name="connsiteX9" fmla="*/ 13330 w 187955"/>
                <a:gd name="connsiteY9" fmla="*/ 8282 h 15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7955" h="159580">
                  <a:moveTo>
                    <a:pt x="13330" y="8282"/>
                  </a:moveTo>
                  <a:cubicBezTo>
                    <a:pt x="-2016" y="25215"/>
                    <a:pt x="-428" y="85540"/>
                    <a:pt x="630" y="109882"/>
                  </a:cubicBezTo>
                  <a:cubicBezTo>
                    <a:pt x="1688" y="134224"/>
                    <a:pt x="-1487" y="146395"/>
                    <a:pt x="19680" y="154332"/>
                  </a:cubicBezTo>
                  <a:cubicBezTo>
                    <a:pt x="40847" y="162270"/>
                    <a:pt x="100643" y="157507"/>
                    <a:pt x="127630" y="157507"/>
                  </a:cubicBezTo>
                  <a:cubicBezTo>
                    <a:pt x="154617" y="157507"/>
                    <a:pt x="172080" y="163857"/>
                    <a:pt x="181605" y="154332"/>
                  </a:cubicBezTo>
                  <a:cubicBezTo>
                    <a:pt x="191130" y="144807"/>
                    <a:pt x="187955" y="118878"/>
                    <a:pt x="184780" y="100357"/>
                  </a:cubicBezTo>
                  <a:cubicBezTo>
                    <a:pt x="181605" y="81836"/>
                    <a:pt x="171022" y="55378"/>
                    <a:pt x="162555" y="43207"/>
                  </a:cubicBezTo>
                  <a:cubicBezTo>
                    <a:pt x="154088" y="31036"/>
                    <a:pt x="145622" y="33153"/>
                    <a:pt x="133980" y="27332"/>
                  </a:cubicBezTo>
                  <a:cubicBezTo>
                    <a:pt x="122338" y="21511"/>
                    <a:pt x="111226" y="11457"/>
                    <a:pt x="92705" y="8282"/>
                  </a:cubicBezTo>
                  <a:cubicBezTo>
                    <a:pt x="74184" y="5107"/>
                    <a:pt x="28676" y="-8651"/>
                    <a:pt x="13330" y="8282"/>
                  </a:cubicBezTo>
                  <a:close/>
                </a:path>
              </a:pathLst>
            </a:cu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a:extLst>
                <a:ext uri="{FF2B5EF4-FFF2-40B4-BE49-F238E27FC236}">
                  <a16:creationId xmlns:a16="http://schemas.microsoft.com/office/drawing/2014/main" id="{D4E9C542-0E85-5F8B-D4C3-26C2ED0DA87E}"/>
                </a:ext>
              </a:extLst>
            </p:cNvPr>
            <p:cNvSpPr/>
            <p:nvPr/>
          </p:nvSpPr>
          <p:spPr>
            <a:xfrm>
              <a:off x="3044426" y="363537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a:extLst>
                <a:ext uri="{FF2B5EF4-FFF2-40B4-BE49-F238E27FC236}">
                  <a16:creationId xmlns:a16="http://schemas.microsoft.com/office/drawing/2014/main" id="{A22BDC1E-626F-948F-F7BF-34191FD23AE8}"/>
                </a:ext>
              </a:extLst>
            </p:cNvPr>
            <p:cNvSpPr/>
            <p:nvPr/>
          </p:nvSpPr>
          <p:spPr>
            <a:xfrm>
              <a:off x="3073001" y="364172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a:extLst>
                <a:ext uri="{FF2B5EF4-FFF2-40B4-BE49-F238E27FC236}">
                  <a16:creationId xmlns:a16="http://schemas.microsoft.com/office/drawing/2014/main" id="{0D3BEB47-A7BA-87B5-31F4-C63735B307CF}"/>
                </a:ext>
              </a:extLst>
            </p:cNvPr>
            <p:cNvSpPr/>
            <p:nvPr/>
          </p:nvSpPr>
          <p:spPr>
            <a:xfrm>
              <a:off x="3126976" y="364172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16">
              <a:extLst>
                <a:ext uri="{FF2B5EF4-FFF2-40B4-BE49-F238E27FC236}">
                  <a16:creationId xmlns:a16="http://schemas.microsoft.com/office/drawing/2014/main" id="{843CCE6C-72CA-FBFD-541E-2C70AB9117A9}"/>
                </a:ext>
              </a:extLst>
            </p:cNvPr>
            <p:cNvSpPr/>
            <p:nvPr/>
          </p:nvSpPr>
          <p:spPr>
            <a:xfrm>
              <a:off x="2799976" y="3742743"/>
              <a:ext cx="466193" cy="57763"/>
            </a:xfrm>
            <a:custGeom>
              <a:avLst/>
              <a:gdLst>
                <a:gd name="connsiteX0" fmla="*/ 374 w 466193"/>
                <a:gd name="connsiteY0" fmla="*/ 13282 h 57763"/>
                <a:gd name="connsiteX1" fmla="*/ 197224 w 466193"/>
                <a:gd name="connsiteY1" fmla="*/ 45032 h 57763"/>
                <a:gd name="connsiteX2" fmla="*/ 162299 w 466193"/>
                <a:gd name="connsiteY2" fmla="*/ 38682 h 57763"/>
                <a:gd name="connsiteX3" fmla="*/ 384549 w 466193"/>
                <a:gd name="connsiteY3" fmla="*/ 10107 h 57763"/>
                <a:gd name="connsiteX4" fmla="*/ 460749 w 466193"/>
                <a:gd name="connsiteY4" fmla="*/ 16457 h 57763"/>
                <a:gd name="connsiteX5" fmla="*/ 438524 w 466193"/>
                <a:gd name="connsiteY5" fmla="*/ 25982 h 57763"/>
                <a:gd name="connsiteX6" fmla="*/ 267074 w 466193"/>
                <a:gd name="connsiteY6" fmla="*/ 57732 h 57763"/>
                <a:gd name="connsiteX7" fmla="*/ 406774 w 466193"/>
                <a:gd name="connsiteY7" fmla="*/ 19632 h 57763"/>
                <a:gd name="connsiteX8" fmla="*/ 286124 w 466193"/>
                <a:gd name="connsiteY8" fmla="*/ 19632 h 57763"/>
                <a:gd name="connsiteX9" fmla="*/ 114674 w 466193"/>
                <a:gd name="connsiteY9" fmla="*/ 582 h 57763"/>
                <a:gd name="connsiteX10" fmla="*/ 241674 w 466193"/>
                <a:gd name="connsiteY10" fmla="*/ 45032 h 57763"/>
                <a:gd name="connsiteX11" fmla="*/ 149599 w 466193"/>
                <a:gd name="connsiteY11" fmla="*/ 41857 h 57763"/>
                <a:gd name="connsiteX12" fmla="*/ 374 w 466193"/>
                <a:gd name="connsiteY12" fmla="*/ 13282 h 5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6193" h="57763">
                  <a:moveTo>
                    <a:pt x="374" y="13282"/>
                  </a:moveTo>
                  <a:cubicBezTo>
                    <a:pt x="8312" y="13811"/>
                    <a:pt x="170237" y="40799"/>
                    <a:pt x="197224" y="45032"/>
                  </a:cubicBezTo>
                  <a:cubicBezTo>
                    <a:pt x="224212" y="49265"/>
                    <a:pt x="131078" y="44503"/>
                    <a:pt x="162299" y="38682"/>
                  </a:cubicBezTo>
                  <a:cubicBezTo>
                    <a:pt x="193520" y="32861"/>
                    <a:pt x="334807" y="13811"/>
                    <a:pt x="384549" y="10107"/>
                  </a:cubicBezTo>
                  <a:lnTo>
                    <a:pt x="460749" y="16457"/>
                  </a:lnTo>
                  <a:cubicBezTo>
                    <a:pt x="469745" y="19103"/>
                    <a:pt x="470803" y="19103"/>
                    <a:pt x="438524" y="25982"/>
                  </a:cubicBezTo>
                  <a:cubicBezTo>
                    <a:pt x="406245" y="32861"/>
                    <a:pt x="272365" y="58790"/>
                    <a:pt x="267074" y="57732"/>
                  </a:cubicBezTo>
                  <a:cubicBezTo>
                    <a:pt x="261783" y="56674"/>
                    <a:pt x="403599" y="25982"/>
                    <a:pt x="406774" y="19632"/>
                  </a:cubicBezTo>
                  <a:cubicBezTo>
                    <a:pt x="409949" y="13282"/>
                    <a:pt x="334807" y="22807"/>
                    <a:pt x="286124" y="19632"/>
                  </a:cubicBezTo>
                  <a:cubicBezTo>
                    <a:pt x="237441" y="16457"/>
                    <a:pt x="122082" y="-3651"/>
                    <a:pt x="114674" y="582"/>
                  </a:cubicBezTo>
                  <a:cubicBezTo>
                    <a:pt x="107266" y="4815"/>
                    <a:pt x="235853" y="38153"/>
                    <a:pt x="241674" y="45032"/>
                  </a:cubicBezTo>
                  <a:cubicBezTo>
                    <a:pt x="247495" y="51911"/>
                    <a:pt x="186112" y="46620"/>
                    <a:pt x="149599" y="41857"/>
                  </a:cubicBezTo>
                  <a:cubicBezTo>
                    <a:pt x="113087" y="37095"/>
                    <a:pt x="-7564" y="12753"/>
                    <a:pt x="374" y="1328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a:extLst>
                <a:ext uri="{FF2B5EF4-FFF2-40B4-BE49-F238E27FC236}">
                  <a16:creationId xmlns:a16="http://schemas.microsoft.com/office/drawing/2014/main" id="{0226DB4D-C3AB-F590-154B-4F5C04CE05D8}"/>
                </a:ext>
              </a:extLst>
            </p:cNvPr>
            <p:cNvSpPr/>
            <p:nvPr/>
          </p:nvSpPr>
          <p:spPr>
            <a:xfrm>
              <a:off x="2962255" y="3767334"/>
              <a:ext cx="355270" cy="93523"/>
            </a:xfrm>
            <a:custGeom>
              <a:avLst/>
              <a:gdLst>
                <a:gd name="connsiteX0" fmla="*/ 20 w 355270"/>
                <a:gd name="connsiteY0" fmla="*/ 39491 h 93523"/>
                <a:gd name="connsiteX1" fmla="*/ 133370 w 355270"/>
                <a:gd name="connsiteY1" fmla="*/ 42666 h 93523"/>
                <a:gd name="connsiteX2" fmla="*/ 254020 w 355270"/>
                <a:gd name="connsiteY2" fmla="*/ 10916 h 93523"/>
                <a:gd name="connsiteX3" fmla="*/ 212745 w 355270"/>
                <a:gd name="connsiteY3" fmla="*/ 42666 h 93523"/>
                <a:gd name="connsiteX4" fmla="*/ 346095 w 355270"/>
                <a:gd name="connsiteY4" fmla="*/ 4566 h 93523"/>
                <a:gd name="connsiteX5" fmla="*/ 320695 w 355270"/>
                <a:gd name="connsiteY5" fmla="*/ 23616 h 93523"/>
                <a:gd name="connsiteX6" fmla="*/ 136545 w 355270"/>
                <a:gd name="connsiteY6" fmla="*/ 93466 h 93523"/>
                <a:gd name="connsiteX7" fmla="*/ 317520 w 355270"/>
                <a:gd name="connsiteY7" fmla="*/ 10916 h 93523"/>
                <a:gd name="connsiteX8" fmla="*/ 212745 w 355270"/>
                <a:gd name="connsiteY8" fmla="*/ 29966 h 93523"/>
                <a:gd name="connsiteX9" fmla="*/ 250845 w 355270"/>
                <a:gd name="connsiteY9" fmla="*/ 1391 h 93523"/>
                <a:gd name="connsiteX10" fmla="*/ 107970 w 355270"/>
                <a:gd name="connsiteY10" fmla="*/ 7741 h 93523"/>
                <a:gd name="connsiteX11" fmla="*/ 142895 w 355270"/>
                <a:gd name="connsiteY11" fmla="*/ 36316 h 93523"/>
                <a:gd name="connsiteX12" fmla="*/ 20 w 355270"/>
                <a:gd name="connsiteY12" fmla="*/ 39491 h 9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5270" h="93523">
                  <a:moveTo>
                    <a:pt x="20" y="39491"/>
                  </a:moveTo>
                  <a:cubicBezTo>
                    <a:pt x="-1568" y="40549"/>
                    <a:pt x="91037" y="47428"/>
                    <a:pt x="133370" y="42666"/>
                  </a:cubicBezTo>
                  <a:cubicBezTo>
                    <a:pt x="175703" y="37904"/>
                    <a:pt x="240791" y="10916"/>
                    <a:pt x="254020" y="10916"/>
                  </a:cubicBezTo>
                  <a:cubicBezTo>
                    <a:pt x="267249" y="10916"/>
                    <a:pt x="197399" y="43724"/>
                    <a:pt x="212745" y="42666"/>
                  </a:cubicBezTo>
                  <a:cubicBezTo>
                    <a:pt x="228091" y="41608"/>
                    <a:pt x="328103" y="7741"/>
                    <a:pt x="346095" y="4566"/>
                  </a:cubicBezTo>
                  <a:cubicBezTo>
                    <a:pt x="364087" y="1391"/>
                    <a:pt x="355620" y="8799"/>
                    <a:pt x="320695" y="23616"/>
                  </a:cubicBezTo>
                  <a:cubicBezTo>
                    <a:pt x="285770" y="38433"/>
                    <a:pt x="137074" y="95583"/>
                    <a:pt x="136545" y="93466"/>
                  </a:cubicBezTo>
                  <a:cubicBezTo>
                    <a:pt x="136016" y="91349"/>
                    <a:pt x="304820" y="21499"/>
                    <a:pt x="317520" y="10916"/>
                  </a:cubicBezTo>
                  <a:cubicBezTo>
                    <a:pt x="330220" y="333"/>
                    <a:pt x="223857" y="31553"/>
                    <a:pt x="212745" y="29966"/>
                  </a:cubicBezTo>
                  <a:cubicBezTo>
                    <a:pt x="201633" y="28379"/>
                    <a:pt x="268307" y="5095"/>
                    <a:pt x="250845" y="1391"/>
                  </a:cubicBezTo>
                  <a:cubicBezTo>
                    <a:pt x="233383" y="-2313"/>
                    <a:pt x="125962" y="1920"/>
                    <a:pt x="107970" y="7741"/>
                  </a:cubicBezTo>
                  <a:cubicBezTo>
                    <a:pt x="89978" y="13562"/>
                    <a:pt x="159299" y="32083"/>
                    <a:pt x="142895" y="36316"/>
                  </a:cubicBezTo>
                  <a:cubicBezTo>
                    <a:pt x="126491" y="40549"/>
                    <a:pt x="1608" y="38433"/>
                    <a:pt x="20" y="3949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a:extLst>
                <a:ext uri="{FF2B5EF4-FFF2-40B4-BE49-F238E27FC236}">
                  <a16:creationId xmlns:a16="http://schemas.microsoft.com/office/drawing/2014/main" id="{24F9B738-3AD7-5C55-FA18-7772DA191D75}"/>
                </a:ext>
              </a:extLst>
            </p:cNvPr>
            <p:cNvSpPr/>
            <p:nvPr/>
          </p:nvSpPr>
          <p:spPr>
            <a:xfrm>
              <a:off x="2749521" y="3355929"/>
              <a:ext cx="549778" cy="133405"/>
            </a:xfrm>
            <a:custGeom>
              <a:avLst/>
              <a:gdLst>
                <a:gd name="connsiteX0" fmla="*/ 29 w 549778"/>
                <a:gd name="connsiteY0" fmla="*/ 133396 h 133405"/>
                <a:gd name="connsiteX1" fmla="*/ 73054 w 549778"/>
                <a:gd name="connsiteY1" fmla="*/ 38146 h 133405"/>
                <a:gd name="connsiteX2" fmla="*/ 66704 w 549778"/>
                <a:gd name="connsiteY2" fmla="*/ 66721 h 133405"/>
                <a:gd name="connsiteX3" fmla="*/ 206404 w 549778"/>
                <a:gd name="connsiteY3" fmla="*/ 31796 h 133405"/>
                <a:gd name="connsiteX4" fmla="*/ 298479 w 549778"/>
                <a:gd name="connsiteY4" fmla="*/ 44496 h 133405"/>
                <a:gd name="connsiteX5" fmla="*/ 244504 w 549778"/>
                <a:gd name="connsiteY5" fmla="*/ 54021 h 133405"/>
                <a:gd name="connsiteX6" fmla="*/ 139729 w 549778"/>
                <a:gd name="connsiteY6" fmla="*/ 79421 h 133405"/>
                <a:gd name="connsiteX7" fmla="*/ 298479 w 549778"/>
                <a:gd name="connsiteY7" fmla="*/ 41321 h 133405"/>
                <a:gd name="connsiteX8" fmla="*/ 377854 w 549778"/>
                <a:gd name="connsiteY8" fmla="*/ 76246 h 133405"/>
                <a:gd name="connsiteX9" fmla="*/ 298479 w 549778"/>
                <a:gd name="connsiteY9" fmla="*/ 76246 h 133405"/>
                <a:gd name="connsiteX10" fmla="*/ 396904 w 549778"/>
                <a:gd name="connsiteY10" fmla="*/ 82596 h 133405"/>
                <a:gd name="connsiteX11" fmla="*/ 393729 w 549778"/>
                <a:gd name="connsiteY11" fmla="*/ 66721 h 133405"/>
                <a:gd name="connsiteX12" fmla="*/ 435004 w 549778"/>
                <a:gd name="connsiteY12" fmla="*/ 82596 h 133405"/>
                <a:gd name="connsiteX13" fmla="*/ 415954 w 549778"/>
                <a:gd name="connsiteY13" fmla="*/ 41321 h 133405"/>
                <a:gd name="connsiteX14" fmla="*/ 549304 w 549778"/>
                <a:gd name="connsiteY14" fmla="*/ 82596 h 133405"/>
                <a:gd name="connsiteX15" fmla="*/ 454054 w 549778"/>
                <a:gd name="connsiteY15" fmla="*/ 54021 h 133405"/>
                <a:gd name="connsiteX16" fmla="*/ 292129 w 549778"/>
                <a:gd name="connsiteY16" fmla="*/ 46 h 133405"/>
                <a:gd name="connsiteX17" fmla="*/ 393729 w 549778"/>
                <a:gd name="connsiteY17" fmla="*/ 44496 h 133405"/>
                <a:gd name="connsiteX18" fmla="*/ 276254 w 549778"/>
                <a:gd name="connsiteY18" fmla="*/ 38146 h 133405"/>
                <a:gd name="connsiteX19" fmla="*/ 117504 w 549778"/>
                <a:gd name="connsiteY19" fmla="*/ 28621 h 133405"/>
                <a:gd name="connsiteX20" fmla="*/ 104804 w 549778"/>
                <a:gd name="connsiteY20" fmla="*/ 25446 h 133405"/>
                <a:gd name="connsiteX21" fmla="*/ 155604 w 549778"/>
                <a:gd name="connsiteY21" fmla="*/ 47671 h 133405"/>
                <a:gd name="connsiteX22" fmla="*/ 88929 w 549778"/>
                <a:gd name="connsiteY22" fmla="*/ 31796 h 133405"/>
                <a:gd name="connsiteX23" fmla="*/ 82579 w 549778"/>
                <a:gd name="connsiteY23" fmla="*/ 31796 h 133405"/>
                <a:gd name="connsiteX24" fmla="*/ 29 w 549778"/>
                <a:gd name="connsiteY24" fmla="*/ 133396 h 13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49778" h="133405">
                  <a:moveTo>
                    <a:pt x="29" y="133396"/>
                  </a:moveTo>
                  <a:cubicBezTo>
                    <a:pt x="-1559" y="134454"/>
                    <a:pt x="61942" y="49258"/>
                    <a:pt x="73054" y="38146"/>
                  </a:cubicBezTo>
                  <a:cubicBezTo>
                    <a:pt x="84166" y="27034"/>
                    <a:pt x="44479" y="67779"/>
                    <a:pt x="66704" y="66721"/>
                  </a:cubicBezTo>
                  <a:cubicBezTo>
                    <a:pt x="88929" y="65663"/>
                    <a:pt x="167775" y="35500"/>
                    <a:pt x="206404" y="31796"/>
                  </a:cubicBezTo>
                  <a:cubicBezTo>
                    <a:pt x="245033" y="28092"/>
                    <a:pt x="292129" y="40792"/>
                    <a:pt x="298479" y="44496"/>
                  </a:cubicBezTo>
                  <a:cubicBezTo>
                    <a:pt x="304829" y="48200"/>
                    <a:pt x="270962" y="48200"/>
                    <a:pt x="244504" y="54021"/>
                  </a:cubicBezTo>
                  <a:cubicBezTo>
                    <a:pt x="218046" y="59842"/>
                    <a:pt x="139729" y="79421"/>
                    <a:pt x="139729" y="79421"/>
                  </a:cubicBezTo>
                  <a:cubicBezTo>
                    <a:pt x="148725" y="77304"/>
                    <a:pt x="258792" y="41850"/>
                    <a:pt x="298479" y="41321"/>
                  </a:cubicBezTo>
                  <a:cubicBezTo>
                    <a:pt x="338166" y="40792"/>
                    <a:pt x="377854" y="70425"/>
                    <a:pt x="377854" y="76246"/>
                  </a:cubicBezTo>
                  <a:cubicBezTo>
                    <a:pt x="377854" y="82067"/>
                    <a:pt x="295304" y="75188"/>
                    <a:pt x="298479" y="76246"/>
                  </a:cubicBezTo>
                  <a:cubicBezTo>
                    <a:pt x="301654" y="77304"/>
                    <a:pt x="381029" y="84183"/>
                    <a:pt x="396904" y="82596"/>
                  </a:cubicBezTo>
                  <a:cubicBezTo>
                    <a:pt x="412779" y="81008"/>
                    <a:pt x="387379" y="66721"/>
                    <a:pt x="393729" y="66721"/>
                  </a:cubicBezTo>
                  <a:cubicBezTo>
                    <a:pt x="400079" y="66721"/>
                    <a:pt x="431300" y="86829"/>
                    <a:pt x="435004" y="82596"/>
                  </a:cubicBezTo>
                  <a:cubicBezTo>
                    <a:pt x="438708" y="78363"/>
                    <a:pt x="396904" y="41321"/>
                    <a:pt x="415954" y="41321"/>
                  </a:cubicBezTo>
                  <a:cubicBezTo>
                    <a:pt x="435004" y="41321"/>
                    <a:pt x="542954" y="80479"/>
                    <a:pt x="549304" y="82596"/>
                  </a:cubicBezTo>
                  <a:cubicBezTo>
                    <a:pt x="555654" y="84713"/>
                    <a:pt x="496916" y="67779"/>
                    <a:pt x="454054" y="54021"/>
                  </a:cubicBezTo>
                  <a:cubicBezTo>
                    <a:pt x="411192" y="40263"/>
                    <a:pt x="302183" y="1633"/>
                    <a:pt x="292129" y="46"/>
                  </a:cubicBezTo>
                  <a:cubicBezTo>
                    <a:pt x="282075" y="-1541"/>
                    <a:pt x="396375" y="38146"/>
                    <a:pt x="393729" y="44496"/>
                  </a:cubicBezTo>
                  <a:cubicBezTo>
                    <a:pt x="391083" y="50846"/>
                    <a:pt x="276254" y="38146"/>
                    <a:pt x="276254" y="38146"/>
                  </a:cubicBezTo>
                  <a:lnTo>
                    <a:pt x="117504" y="28621"/>
                  </a:lnTo>
                  <a:cubicBezTo>
                    <a:pt x="88929" y="26504"/>
                    <a:pt x="98454" y="22271"/>
                    <a:pt x="104804" y="25446"/>
                  </a:cubicBezTo>
                  <a:cubicBezTo>
                    <a:pt x="111154" y="28621"/>
                    <a:pt x="158250" y="46613"/>
                    <a:pt x="155604" y="47671"/>
                  </a:cubicBezTo>
                  <a:cubicBezTo>
                    <a:pt x="152958" y="48729"/>
                    <a:pt x="88929" y="31796"/>
                    <a:pt x="88929" y="31796"/>
                  </a:cubicBezTo>
                  <a:cubicBezTo>
                    <a:pt x="76758" y="29150"/>
                    <a:pt x="93162" y="19096"/>
                    <a:pt x="82579" y="31796"/>
                  </a:cubicBezTo>
                  <a:cubicBezTo>
                    <a:pt x="71996" y="44496"/>
                    <a:pt x="1617" y="132338"/>
                    <a:pt x="29" y="13339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a:extLst>
                <a:ext uri="{FF2B5EF4-FFF2-40B4-BE49-F238E27FC236}">
                  <a16:creationId xmlns:a16="http://schemas.microsoft.com/office/drawing/2014/main" id="{6CDD6795-9C3E-D401-851D-1C0FD1E0E088}"/>
                </a:ext>
              </a:extLst>
            </p:cNvPr>
            <p:cNvSpPr/>
            <p:nvPr/>
          </p:nvSpPr>
          <p:spPr>
            <a:xfrm>
              <a:off x="2755900" y="3285914"/>
              <a:ext cx="548953" cy="178011"/>
            </a:xfrm>
            <a:custGeom>
              <a:avLst/>
              <a:gdLst>
                <a:gd name="connsiteX0" fmla="*/ 0 w 548953"/>
                <a:gd name="connsiteY0" fmla="*/ 178011 h 178011"/>
                <a:gd name="connsiteX1" fmla="*/ 34925 w 548953"/>
                <a:gd name="connsiteY1" fmla="*/ 82761 h 178011"/>
                <a:gd name="connsiteX2" fmla="*/ 85725 w 548953"/>
                <a:gd name="connsiteY2" fmla="*/ 211 h 178011"/>
                <a:gd name="connsiteX3" fmla="*/ 63500 w 548953"/>
                <a:gd name="connsiteY3" fmla="*/ 57361 h 178011"/>
                <a:gd name="connsiteX4" fmla="*/ 187325 w 548953"/>
                <a:gd name="connsiteY4" fmla="*/ 3386 h 178011"/>
                <a:gd name="connsiteX5" fmla="*/ 168275 w 548953"/>
                <a:gd name="connsiteY5" fmla="*/ 16086 h 178011"/>
                <a:gd name="connsiteX6" fmla="*/ 257175 w 548953"/>
                <a:gd name="connsiteY6" fmla="*/ 38311 h 178011"/>
                <a:gd name="connsiteX7" fmla="*/ 171450 w 548953"/>
                <a:gd name="connsiteY7" fmla="*/ 76411 h 178011"/>
                <a:gd name="connsiteX8" fmla="*/ 269875 w 548953"/>
                <a:gd name="connsiteY8" fmla="*/ 44661 h 178011"/>
                <a:gd name="connsiteX9" fmla="*/ 336550 w 548953"/>
                <a:gd name="connsiteY9" fmla="*/ 25611 h 178011"/>
                <a:gd name="connsiteX10" fmla="*/ 457200 w 548953"/>
                <a:gd name="connsiteY10" fmla="*/ 54186 h 178011"/>
                <a:gd name="connsiteX11" fmla="*/ 434975 w 548953"/>
                <a:gd name="connsiteY11" fmla="*/ 63711 h 178011"/>
                <a:gd name="connsiteX12" fmla="*/ 495300 w 548953"/>
                <a:gd name="connsiteY12" fmla="*/ 111336 h 178011"/>
                <a:gd name="connsiteX13" fmla="*/ 498475 w 548953"/>
                <a:gd name="connsiteY13" fmla="*/ 85936 h 178011"/>
                <a:gd name="connsiteX14" fmla="*/ 523875 w 548953"/>
                <a:gd name="connsiteY14" fmla="*/ 152611 h 178011"/>
                <a:gd name="connsiteX15" fmla="*/ 536575 w 548953"/>
                <a:gd name="connsiteY15" fmla="*/ 101811 h 178011"/>
                <a:gd name="connsiteX16" fmla="*/ 546100 w 548953"/>
                <a:gd name="connsiteY16" fmla="*/ 66886 h 178011"/>
                <a:gd name="connsiteX17" fmla="*/ 482600 w 548953"/>
                <a:gd name="connsiteY17" fmla="*/ 63711 h 178011"/>
                <a:gd name="connsiteX18" fmla="*/ 428625 w 548953"/>
                <a:gd name="connsiteY18" fmla="*/ 22436 h 178011"/>
                <a:gd name="connsiteX19" fmla="*/ 546100 w 548953"/>
                <a:gd name="connsiteY19" fmla="*/ 92286 h 178011"/>
                <a:gd name="connsiteX20" fmla="*/ 469900 w 548953"/>
                <a:gd name="connsiteY20" fmla="*/ 73236 h 178011"/>
                <a:gd name="connsiteX21" fmla="*/ 260350 w 548953"/>
                <a:gd name="connsiteY21" fmla="*/ 25611 h 178011"/>
                <a:gd name="connsiteX22" fmla="*/ 82550 w 548953"/>
                <a:gd name="connsiteY22" fmla="*/ 54186 h 178011"/>
                <a:gd name="connsiteX23" fmla="*/ 95250 w 548953"/>
                <a:gd name="connsiteY23" fmla="*/ 38311 h 178011"/>
                <a:gd name="connsiteX24" fmla="*/ 0 w 548953"/>
                <a:gd name="connsiteY24" fmla="*/ 178011 h 17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48953" h="178011">
                  <a:moveTo>
                    <a:pt x="0" y="178011"/>
                  </a:moveTo>
                  <a:cubicBezTo>
                    <a:pt x="10318" y="145202"/>
                    <a:pt x="20637" y="112394"/>
                    <a:pt x="34925" y="82761"/>
                  </a:cubicBezTo>
                  <a:cubicBezTo>
                    <a:pt x="49213" y="53128"/>
                    <a:pt x="80963" y="4444"/>
                    <a:pt x="85725" y="211"/>
                  </a:cubicBezTo>
                  <a:cubicBezTo>
                    <a:pt x="90487" y="-4022"/>
                    <a:pt x="46567" y="56832"/>
                    <a:pt x="63500" y="57361"/>
                  </a:cubicBezTo>
                  <a:cubicBezTo>
                    <a:pt x="80433" y="57890"/>
                    <a:pt x="169863" y="10265"/>
                    <a:pt x="187325" y="3386"/>
                  </a:cubicBezTo>
                  <a:cubicBezTo>
                    <a:pt x="204787" y="-3493"/>
                    <a:pt x="156633" y="10265"/>
                    <a:pt x="168275" y="16086"/>
                  </a:cubicBezTo>
                  <a:cubicBezTo>
                    <a:pt x="179917" y="21907"/>
                    <a:pt x="256646" y="28257"/>
                    <a:pt x="257175" y="38311"/>
                  </a:cubicBezTo>
                  <a:cubicBezTo>
                    <a:pt x="257704" y="48365"/>
                    <a:pt x="169333" y="75353"/>
                    <a:pt x="171450" y="76411"/>
                  </a:cubicBezTo>
                  <a:cubicBezTo>
                    <a:pt x="173567" y="77469"/>
                    <a:pt x="242358" y="53128"/>
                    <a:pt x="269875" y="44661"/>
                  </a:cubicBezTo>
                  <a:cubicBezTo>
                    <a:pt x="297392" y="36194"/>
                    <a:pt x="305329" y="24024"/>
                    <a:pt x="336550" y="25611"/>
                  </a:cubicBezTo>
                  <a:cubicBezTo>
                    <a:pt x="367771" y="27198"/>
                    <a:pt x="440796" y="47836"/>
                    <a:pt x="457200" y="54186"/>
                  </a:cubicBezTo>
                  <a:cubicBezTo>
                    <a:pt x="473604" y="60536"/>
                    <a:pt x="428625" y="54186"/>
                    <a:pt x="434975" y="63711"/>
                  </a:cubicBezTo>
                  <a:cubicBezTo>
                    <a:pt x="441325" y="73236"/>
                    <a:pt x="484717" y="107632"/>
                    <a:pt x="495300" y="111336"/>
                  </a:cubicBezTo>
                  <a:cubicBezTo>
                    <a:pt x="505883" y="115040"/>
                    <a:pt x="493713" y="79057"/>
                    <a:pt x="498475" y="85936"/>
                  </a:cubicBezTo>
                  <a:cubicBezTo>
                    <a:pt x="503237" y="92815"/>
                    <a:pt x="517525" y="149965"/>
                    <a:pt x="523875" y="152611"/>
                  </a:cubicBezTo>
                  <a:cubicBezTo>
                    <a:pt x="530225" y="155257"/>
                    <a:pt x="532871" y="116098"/>
                    <a:pt x="536575" y="101811"/>
                  </a:cubicBezTo>
                  <a:cubicBezTo>
                    <a:pt x="540279" y="87524"/>
                    <a:pt x="555096" y="73236"/>
                    <a:pt x="546100" y="66886"/>
                  </a:cubicBezTo>
                  <a:cubicBezTo>
                    <a:pt x="537104" y="60536"/>
                    <a:pt x="502179" y="71119"/>
                    <a:pt x="482600" y="63711"/>
                  </a:cubicBezTo>
                  <a:cubicBezTo>
                    <a:pt x="463021" y="56303"/>
                    <a:pt x="418042" y="17673"/>
                    <a:pt x="428625" y="22436"/>
                  </a:cubicBezTo>
                  <a:cubicBezTo>
                    <a:pt x="439208" y="27198"/>
                    <a:pt x="539221" y="83819"/>
                    <a:pt x="546100" y="92286"/>
                  </a:cubicBezTo>
                  <a:cubicBezTo>
                    <a:pt x="552979" y="100753"/>
                    <a:pt x="469900" y="73236"/>
                    <a:pt x="469900" y="73236"/>
                  </a:cubicBezTo>
                  <a:cubicBezTo>
                    <a:pt x="422275" y="62124"/>
                    <a:pt x="324908" y="28786"/>
                    <a:pt x="260350" y="25611"/>
                  </a:cubicBezTo>
                  <a:cubicBezTo>
                    <a:pt x="195792" y="22436"/>
                    <a:pt x="82550" y="54186"/>
                    <a:pt x="82550" y="54186"/>
                  </a:cubicBezTo>
                  <a:cubicBezTo>
                    <a:pt x="55033" y="56303"/>
                    <a:pt x="95250" y="38311"/>
                    <a:pt x="95250" y="38311"/>
                  </a:cubicBezTo>
                  <a:lnTo>
                    <a:pt x="0" y="178011"/>
                  </a:ln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リーフォーム 21">
              <a:extLst>
                <a:ext uri="{FF2B5EF4-FFF2-40B4-BE49-F238E27FC236}">
                  <a16:creationId xmlns:a16="http://schemas.microsoft.com/office/drawing/2014/main" id="{FD830ABB-7B12-BC8A-7E81-4D914C6D14BD}"/>
                </a:ext>
              </a:extLst>
            </p:cNvPr>
            <p:cNvSpPr/>
            <p:nvPr/>
          </p:nvSpPr>
          <p:spPr>
            <a:xfrm>
              <a:off x="3850960" y="3530245"/>
              <a:ext cx="497697" cy="203597"/>
            </a:xfrm>
            <a:custGeom>
              <a:avLst/>
              <a:gdLst>
                <a:gd name="connsiteX0" fmla="*/ 315 w 497697"/>
                <a:gd name="connsiteY0" fmla="*/ 203555 h 203597"/>
                <a:gd name="connsiteX1" fmla="*/ 127315 w 497697"/>
                <a:gd name="connsiteY1" fmla="*/ 57505 h 203597"/>
                <a:gd name="connsiteX2" fmla="*/ 111440 w 497697"/>
                <a:gd name="connsiteY2" fmla="*/ 76555 h 203597"/>
                <a:gd name="connsiteX3" fmla="*/ 197165 w 497697"/>
                <a:gd name="connsiteY3" fmla="*/ 355 h 203597"/>
                <a:gd name="connsiteX4" fmla="*/ 146365 w 497697"/>
                <a:gd name="connsiteY4" fmla="*/ 47980 h 203597"/>
                <a:gd name="connsiteX5" fmla="*/ 124140 w 497697"/>
                <a:gd name="connsiteY5" fmla="*/ 47980 h 203597"/>
                <a:gd name="connsiteX6" fmla="*/ 254315 w 497697"/>
                <a:gd name="connsiteY6" fmla="*/ 16230 h 203597"/>
                <a:gd name="connsiteX7" fmla="*/ 343215 w 497697"/>
                <a:gd name="connsiteY7" fmla="*/ 16230 h 203597"/>
                <a:gd name="connsiteX8" fmla="*/ 362265 w 497697"/>
                <a:gd name="connsiteY8" fmla="*/ 44805 h 203597"/>
                <a:gd name="connsiteX9" fmla="*/ 495615 w 497697"/>
                <a:gd name="connsiteY9" fmla="*/ 121005 h 203597"/>
                <a:gd name="connsiteX10" fmla="*/ 435290 w 497697"/>
                <a:gd name="connsiteY10" fmla="*/ 54330 h 203597"/>
                <a:gd name="connsiteX11" fmla="*/ 324165 w 497697"/>
                <a:gd name="connsiteY11" fmla="*/ 25755 h 203597"/>
                <a:gd name="connsiteX12" fmla="*/ 168590 w 497697"/>
                <a:gd name="connsiteY12" fmla="*/ 44805 h 203597"/>
                <a:gd name="connsiteX13" fmla="*/ 162240 w 497697"/>
                <a:gd name="connsiteY13" fmla="*/ 22580 h 203597"/>
                <a:gd name="connsiteX14" fmla="*/ 38415 w 497697"/>
                <a:gd name="connsiteY14" fmla="*/ 114655 h 203597"/>
                <a:gd name="connsiteX15" fmla="*/ 89215 w 497697"/>
                <a:gd name="connsiteY15" fmla="*/ 73380 h 203597"/>
                <a:gd name="connsiteX16" fmla="*/ 315 w 497697"/>
                <a:gd name="connsiteY16" fmla="*/ 203555 h 20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7697" h="203597">
                  <a:moveTo>
                    <a:pt x="315" y="203555"/>
                  </a:moveTo>
                  <a:cubicBezTo>
                    <a:pt x="6665" y="200909"/>
                    <a:pt x="127315" y="57505"/>
                    <a:pt x="127315" y="57505"/>
                  </a:cubicBezTo>
                  <a:cubicBezTo>
                    <a:pt x="145836" y="36338"/>
                    <a:pt x="99798" y="86080"/>
                    <a:pt x="111440" y="76555"/>
                  </a:cubicBezTo>
                  <a:cubicBezTo>
                    <a:pt x="123082" y="67030"/>
                    <a:pt x="191344" y="5117"/>
                    <a:pt x="197165" y="355"/>
                  </a:cubicBezTo>
                  <a:cubicBezTo>
                    <a:pt x="202986" y="-4407"/>
                    <a:pt x="158536" y="40043"/>
                    <a:pt x="146365" y="47980"/>
                  </a:cubicBezTo>
                  <a:cubicBezTo>
                    <a:pt x="134194" y="55917"/>
                    <a:pt x="106148" y="53272"/>
                    <a:pt x="124140" y="47980"/>
                  </a:cubicBezTo>
                  <a:cubicBezTo>
                    <a:pt x="142132" y="42688"/>
                    <a:pt x="217802" y="21522"/>
                    <a:pt x="254315" y="16230"/>
                  </a:cubicBezTo>
                  <a:cubicBezTo>
                    <a:pt x="290828" y="10938"/>
                    <a:pt x="325223" y="11467"/>
                    <a:pt x="343215" y="16230"/>
                  </a:cubicBezTo>
                  <a:cubicBezTo>
                    <a:pt x="361207" y="20992"/>
                    <a:pt x="336865" y="27342"/>
                    <a:pt x="362265" y="44805"/>
                  </a:cubicBezTo>
                  <a:cubicBezTo>
                    <a:pt x="387665" y="62268"/>
                    <a:pt x="483444" y="119418"/>
                    <a:pt x="495615" y="121005"/>
                  </a:cubicBezTo>
                  <a:cubicBezTo>
                    <a:pt x="507786" y="122592"/>
                    <a:pt x="463865" y="70205"/>
                    <a:pt x="435290" y="54330"/>
                  </a:cubicBezTo>
                  <a:cubicBezTo>
                    <a:pt x="406715" y="38455"/>
                    <a:pt x="368615" y="27342"/>
                    <a:pt x="324165" y="25755"/>
                  </a:cubicBezTo>
                  <a:cubicBezTo>
                    <a:pt x="279715" y="24167"/>
                    <a:pt x="195577" y="45334"/>
                    <a:pt x="168590" y="44805"/>
                  </a:cubicBezTo>
                  <a:cubicBezTo>
                    <a:pt x="141603" y="44276"/>
                    <a:pt x="183936" y="10938"/>
                    <a:pt x="162240" y="22580"/>
                  </a:cubicBezTo>
                  <a:cubicBezTo>
                    <a:pt x="140544" y="34222"/>
                    <a:pt x="50586" y="106188"/>
                    <a:pt x="38415" y="114655"/>
                  </a:cubicBezTo>
                  <a:cubicBezTo>
                    <a:pt x="26244" y="123122"/>
                    <a:pt x="92919" y="62797"/>
                    <a:pt x="89215" y="73380"/>
                  </a:cubicBezTo>
                  <a:cubicBezTo>
                    <a:pt x="85511" y="83963"/>
                    <a:pt x="-6035" y="206201"/>
                    <a:pt x="315" y="20355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a:extLst>
                <a:ext uri="{FF2B5EF4-FFF2-40B4-BE49-F238E27FC236}">
                  <a16:creationId xmlns:a16="http://schemas.microsoft.com/office/drawing/2014/main" id="{3E427093-B31F-F8C1-F7B5-940CE7C27512}"/>
                </a:ext>
              </a:extLst>
            </p:cNvPr>
            <p:cNvSpPr/>
            <p:nvPr/>
          </p:nvSpPr>
          <p:spPr>
            <a:xfrm>
              <a:off x="3925804" y="3578214"/>
              <a:ext cx="74077" cy="140573"/>
            </a:xfrm>
            <a:custGeom>
              <a:avLst/>
              <a:gdLst>
                <a:gd name="connsiteX0" fmla="*/ 68346 w 74077"/>
                <a:gd name="connsiteY0" fmla="*/ 11 h 140573"/>
                <a:gd name="connsiteX1" fmla="*/ 23896 w 74077"/>
                <a:gd name="connsiteY1" fmla="*/ 73036 h 140573"/>
                <a:gd name="connsiteX2" fmla="*/ 17546 w 74077"/>
                <a:gd name="connsiteY2" fmla="*/ 88911 h 140573"/>
                <a:gd name="connsiteX3" fmla="*/ 71521 w 74077"/>
                <a:gd name="connsiteY3" fmla="*/ 139711 h 140573"/>
                <a:gd name="connsiteX4" fmla="*/ 58821 w 74077"/>
                <a:gd name="connsiteY4" fmla="*/ 120661 h 140573"/>
                <a:gd name="connsiteX5" fmla="*/ 1671 w 74077"/>
                <a:gd name="connsiteY5" fmla="*/ 117486 h 140573"/>
                <a:gd name="connsiteX6" fmla="*/ 14371 w 74077"/>
                <a:gd name="connsiteY6" fmla="*/ 114311 h 140573"/>
                <a:gd name="connsiteX7" fmla="*/ 4846 w 74077"/>
                <a:gd name="connsiteY7" fmla="*/ 79386 h 140573"/>
                <a:gd name="connsiteX8" fmla="*/ 68346 w 74077"/>
                <a:gd name="connsiteY8" fmla="*/ 11 h 140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077" h="140573">
                  <a:moveTo>
                    <a:pt x="68346" y="11"/>
                  </a:moveTo>
                  <a:cubicBezTo>
                    <a:pt x="71521" y="-1047"/>
                    <a:pt x="23896" y="73036"/>
                    <a:pt x="23896" y="73036"/>
                  </a:cubicBezTo>
                  <a:cubicBezTo>
                    <a:pt x="15429" y="87853"/>
                    <a:pt x="9608" y="77799"/>
                    <a:pt x="17546" y="88911"/>
                  </a:cubicBezTo>
                  <a:cubicBezTo>
                    <a:pt x="25483" y="100024"/>
                    <a:pt x="71521" y="139711"/>
                    <a:pt x="71521" y="139711"/>
                  </a:cubicBezTo>
                  <a:cubicBezTo>
                    <a:pt x="78400" y="145003"/>
                    <a:pt x="70463" y="124365"/>
                    <a:pt x="58821" y="120661"/>
                  </a:cubicBezTo>
                  <a:cubicBezTo>
                    <a:pt x="47179" y="116957"/>
                    <a:pt x="1671" y="117486"/>
                    <a:pt x="1671" y="117486"/>
                  </a:cubicBezTo>
                  <a:cubicBezTo>
                    <a:pt x="-5737" y="116428"/>
                    <a:pt x="13842" y="120661"/>
                    <a:pt x="14371" y="114311"/>
                  </a:cubicBezTo>
                  <a:cubicBezTo>
                    <a:pt x="14900" y="107961"/>
                    <a:pt x="-2033" y="93674"/>
                    <a:pt x="4846" y="79386"/>
                  </a:cubicBezTo>
                  <a:cubicBezTo>
                    <a:pt x="11725" y="65099"/>
                    <a:pt x="65171" y="1069"/>
                    <a:pt x="68346" y="1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23">
              <a:extLst>
                <a:ext uri="{FF2B5EF4-FFF2-40B4-BE49-F238E27FC236}">
                  <a16:creationId xmlns:a16="http://schemas.microsoft.com/office/drawing/2014/main" id="{CFF77831-7087-66D7-8493-12DABEBE18A6}"/>
                </a:ext>
              </a:extLst>
            </p:cNvPr>
            <p:cNvSpPr/>
            <p:nvPr/>
          </p:nvSpPr>
          <p:spPr>
            <a:xfrm>
              <a:off x="3978865" y="3527008"/>
              <a:ext cx="250375" cy="63945"/>
            </a:xfrm>
            <a:custGeom>
              <a:avLst/>
              <a:gdLst>
                <a:gd name="connsiteX0" fmla="*/ 2585 w 250375"/>
                <a:gd name="connsiteY0" fmla="*/ 63917 h 63945"/>
                <a:gd name="connsiteX1" fmla="*/ 180385 w 250375"/>
                <a:gd name="connsiteY1" fmla="*/ 25817 h 63945"/>
                <a:gd name="connsiteX2" fmla="*/ 135935 w 250375"/>
                <a:gd name="connsiteY2" fmla="*/ 3592 h 63945"/>
                <a:gd name="connsiteX3" fmla="*/ 250235 w 250375"/>
                <a:gd name="connsiteY3" fmla="*/ 32167 h 63945"/>
                <a:gd name="connsiteX4" fmla="*/ 158160 w 250375"/>
                <a:gd name="connsiteY4" fmla="*/ 9942 h 63945"/>
                <a:gd name="connsiteX5" fmla="*/ 97835 w 250375"/>
                <a:gd name="connsiteY5" fmla="*/ 417 h 63945"/>
                <a:gd name="connsiteX6" fmla="*/ 110535 w 250375"/>
                <a:gd name="connsiteY6" fmla="*/ 22642 h 63945"/>
                <a:gd name="connsiteX7" fmla="*/ 75610 w 250375"/>
                <a:gd name="connsiteY7" fmla="*/ 32167 h 63945"/>
                <a:gd name="connsiteX8" fmla="*/ 2585 w 250375"/>
                <a:gd name="connsiteY8" fmla="*/ 63917 h 6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375" h="63945">
                  <a:moveTo>
                    <a:pt x="2585" y="63917"/>
                  </a:moveTo>
                  <a:cubicBezTo>
                    <a:pt x="20047" y="62859"/>
                    <a:pt x="158160" y="35871"/>
                    <a:pt x="180385" y="25817"/>
                  </a:cubicBezTo>
                  <a:cubicBezTo>
                    <a:pt x="202610" y="15763"/>
                    <a:pt x="124293" y="2534"/>
                    <a:pt x="135935" y="3592"/>
                  </a:cubicBezTo>
                  <a:cubicBezTo>
                    <a:pt x="147577" y="4650"/>
                    <a:pt x="246531" y="31109"/>
                    <a:pt x="250235" y="32167"/>
                  </a:cubicBezTo>
                  <a:cubicBezTo>
                    <a:pt x="253939" y="33225"/>
                    <a:pt x="183560" y="15234"/>
                    <a:pt x="158160" y="9942"/>
                  </a:cubicBezTo>
                  <a:cubicBezTo>
                    <a:pt x="132760" y="4650"/>
                    <a:pt x="105772" y="-1700"/>
                    <a:pt x="97835" y="417"/>
                  </a:cubicBezTo>
                  <a:cubicBezTo>
                    <a:pt x="89898" y="2534"/>
                    <a:pt x="114239" y="17350"/>
                    <a:pt x="110535" y="22642"/>
                  </a:cubicBezTo>
                  <a:cubicBezTo>
                    <a:pt x="106831" y="27934"/>
                    <a:pt x="89897" y="27934"/>
                    <a:pt x="75610" y="32167"/>
                  </a:cubicBezTo>
                  <a:cubicBezTo>
                    <a:pt x="61323" y="36400"/>
                    <a:pt x="-14877" y="64975"/>
                    <a:pt x="2585" y="639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a:extLst>
                <a:ext uri="{FF2B5EF4-FFF2-40B4-BE49-F238E27FC236}">
                  <a16:creationId xmlns:a16="http://schemas.microsoft.com/office/drawing/2014/main" id="{856781F9-B6D2-C5D5-6A8E-017C8D480170}"/>
                </a:ext>
              </a:extLst>
            </p:cNvPr>
            <p:cNvSpPr/>
            <p:nvPr/>
          </p:nvSpPr>
          <p:spPr>
            <a:xfrm>
              <a:off x="4082981" y="3546343"/>
              <a:ext cx="280727" cy="171582"/>
            </a:xfrm>
            <a:custGeom>
              <a:avLst/>
              <a:gdLst>
                <a:gd name="connsiteX0" fmla="*/ 69 w 280727"/>
                <a:gd name="connsiteY0" fmla="*/ 50932 h 171582"/>
                <a:gd name="connsiteX1" fmla="*/ 98494 w 280727"/>
                <a:gd name="connsiteY1" fmla="*/ 63632 h 171582"/>
                <a:gd name="connsiteX2" fmla="*/ 146119 w 280727"/>
                <a:gd name="connsiteY2" fmla="*/ 108082 h 171582"/>
                <a:gd name="connsiteX3" fmla="*/ 120719 w 280727"/>
                <a:gd name="connsiteY3" fmla="*/ 123957 h 171582"/>
                <a:gd name="connsiteX4" fmla="*/ 184219 w 280727"/>
                <a:gd name="connsiteY4" fmla="*/ 136657 h 171582"/>
                <a:gd name="connsiteX5" fmla="*/ 219144 w 280727"/>
                <a:gd name="connsiteY5" fmla="*/ 171582 h 171582"/>
                <a:gd name="connsiteX6" fmla="*/ 200094 w 280727"/>
                <a:gd name="connsiteY6" fmla="*/ 136657 h 171582"/>
                <a:gd name="connsiteX7" fmla="*/ 279469 w 280727"/>
                <a:gd name="connsiteY7" fmla="*/ 133482 h 171582"/>
                <a:gd name="connsiteX8" fmla="*/ 250894 w 280727"/>
                <a:gd name="connsiteY8" fmla="*/ 127132 h 171582"/>
                <a:gd name="connsiteX9" fmla="*/ 196919 w 280727"/>
                <a:gd name="connsiteY9" fmla="*/ 114432 h 171582"/>
                <a:gd name="connsiteX10" fmla="*/ 133419 w 280727"/>
                <a:gd name="connsiteY10" fmla="*/ 54107 h 171582"/>
                <a:gd name="connsiteX11" fmla="*/ 69919 w 280727"/>
                <a:gd name="connsiteY11" fmla="*/ 132 h 171582"/>
                <a:gd name="connsiteX12" fmla="*/ 158819 w 280727"/>
                <a:gd name="connsiteY12" fmla="*/ 69982 h 171582"/>
                <a:gd name="connsiteX13" fmla="*/ 174694 w 280727"/>
                <a:gd name="connsiteY13" fmla="*/ 98557 h 171582"/>
                <a:gd name="connsiteX14" fmla="*/ 92144 w 280727"/>
                <a:gd name="connsiteY14" fmla="*/ 38232 h 171582"/>
                <a:gd name="connsiteX15" fmla="*/ 82619 w 280727"/>
                <a:gd name="connsiteY15" fmla="*/ 54107 h 171582"/>
                <a:gd name="connsiteX16" fmla="*/ 69 w 280727"/>
                <a:gd name="connsiteY16" fmla="*/ 50932 h 171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727" h="171582">
                  <a:moveTo>
                    <a:pt x="69" y="50932"/>
                  </a:moveTo>
                  <a:cubicBezTo>
                    <a:pt x="2715" y="52520"/>
                    <a:pt x="74152" y="54107"/>
                    <a:pt x="98494" y="63632"/>
                  </a:cubicBezTo>
                  <a:cubicBezTo>
                    <a:pt x="122836" y="73157"/>
                    <a:pt x="142415" y="98028"/>
                    <a:pt x="146119" y="108082"/>
                  </a:cubicBezTo>
                  <a:cubicBezTo>
                    <a:pt x="149823" y="118136"/>
                    <a:pt x="114369" y="119195"/>
                    <a:pt x="120719" y="123957"/>
                  </a:cubicBezTo>
                  <a:cubicBezTo>
                    <a:pt x="127069" y="128719"/>
                    <a:pt x="167815" y="128720"/>
                    <a:pt x="184219" y="136657"/>
                  </a:cubicBezTo>
                  <a:cubicBezTo>
                    <a:pt x="200623" y="144595"/>
                    <a:pt x="216498" y="171582"/>
                    <a:pt x="219144" y="171582"/>
                  </a:cubicBezTo>
                  <a:cubicBezTo>
                    <a:pt x="221790" y="171582"/>
                    <a:pt x="190040" y="143007"/>
                    <a:pt x="200094" y="136657"/>
                  </a:cubicBezTo>
                  <a:cubicBezTo>
                    <a:pt x="210148" y="130307"/>
                    <a:pt x="271002" y="135069"/>
                    <a:pt x="279469" y="133482"/>
                  </a:cubicBezTo>
                  <a:cubicBezTo>
                    <a:pt x="287936" y="131895"/>
                    <a:pt x="250894" y="127132"/>
                    <a:pt x="250894" y="127132"/>
                  </a:cubicBezTo>
                  <a:cubicBezTo>
                    <a:pt x="237136" y="123957"/>
                    <a:pt x="216498" y="126603"/>
                    <a:pt x="196919" y="114432"/>
                  </a:cubicBezTo>
                  <a:cubicBezTo>
                    <a:pt x="177340" y="102261"/>
                    <a:pt x="154585" y="73157"/>
                    <a:pt x="133419" y="54107"/>
                  </a:cubicBezTo>
                  <a:cubicBezTo>
                    <a:pt x="112253" y="35057"/>
                    <a:pt x="65686" y="-2514"/>
                    <a:pt x="69919" y="132"/>
                  </a:cubicBezTo>
                  <a:cubicBezTo>
                    <a:pt x="74152" y="2778"/>
                    <a:pt x="141357" y="53578"/>
                    <a:pt x="158819" y="69982"/>
                  </a:cubicBezTo>
                  <a:cubicBezTo>
                    <a:pt x="176282" y="86386"/>
                    <a:pt x="185807" y="103849"/>
                    <a:pt x="174694" y="98557"/>
                  </a:cubicBezTo>
                  <a:cubicBezTo>
                    <a:pt x="163582" y="93265"/>
                    <a:pt x="107490" y="45640"/>
                    <a:pt x="92144" y="38232"/>
                  </a:cubicBezTo>
                  <a:cubicBezTo>
                    <a:pt x="76798" y="30824"/>
                    <a:pt x="94261" y="50932"/>
                    <a:pt x="82619" y="54107"/>
                  </a:cubicBezTo>
                  <a:cubicBezTo>
                    <a:pt x="70977" y="57282"/>
                    <a:pt x="-2577" y="49344"/>
                    <a:pt x="69" y="5093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25">
              <a:extLst>
                <a:ext uri="{FF2B5EF4-FFF2-40B4-BE49-F238E27FC236}">
                  <a16:creationId xmlns:a16="http://schemas.microsoft.com/office/drawing/2014/main" id="{ECA54CB9-FE34-9247-802C-11673BCBD90B}"/>
                </a:ext>
              </a:extLst>
            </p:cNvPr>
            <p:cNvSpPr/>
            <p:nvPr/>
          </p:nvSpPr>
          <p:spPr>
            <a:xfrm>
              <a:off x="3955528" y="3539802"/>
              <a:ext cx="401199" cy="133195"/>
            </a:xfrm>
            <a:custGeom>
              <a:avLst/>
              <a:gdLst>
                <a:gd name="connsiteX0" fmla="*/ 522 w 401199"/>
                <a:gd name="connsiteY0" fmla="*/ 60648 h 133195"/>
                <a:gd name="connsiteX1" fmla="*/ 149747 w 401199"/>
                <a:gd name="connsiteY1" fmla="*/ 51123 h 133195"/>
                <a:gd name="connsiteX2" fmla="*/ 213247 w 401199"/>
                <a:gd name="connsiteY2" fmla="*/ 60648 h 133195"/>
                <a:gd name="connsiteX3" fmla="*/ 210072 w 401199"/>
                <a:gd name="connsiteY3" fmla="*/ 35248 h 133195"/>
                <a:gd name="connsiteX4" fmla="*/ 264047 w 401199"/>
                <a:gd name="connsiteY4" fmla="*/ 92398 h 133195"/>
                <a:gd name="connsiteX5" fmla="*/ 257697 w 401199"/>
                <a:gd name="connsiteY5" fmla="*/ 76523 h 133195"/>
                <a:gd name="connsiteX6" fmla="*/ 346597 w 401199"/>
                <a:gd name="connsiteY6" fmla="*/ 120973 h 133195"/>
                <a:gd name="connsiteX7" fmla="*/ 400572 w 401199"/>
                <a:gd name="connsiteY7" fmla="*/ 130498 h 133195"/>
                <a:gd name="connsiteX8" fmla="*/ 311672 w 401199"/>
                <a:gd name="connsiteY8" fmla="*/ 79698 h 133195"/>
                <a:gd name="connsiteX9" fmla="*/ 165622 w 401199"/>
                <a:gd name="connsiteY9" fmla="*/ 323 h 133195"/>
                <a:gd name="connsiteX10" fmla="*/ 244997 w 401199"/>
                <a:gd name="connsiteY10" fmla="*/ 51123 h 133195"/>
                <a:gd name="connsiteX11" fmla="*/ 165622 w 401199"/>
                <a:gd name="connsiteY11" fmla="*/ 38423 h 133195"/>
                <a:gd name="connsiteX12" fmla="*/ 124347 w 401199"/>
                <a:gd name="connsiteY12" fmla="*/ 28898 h 133195"/>
                <a:gd name="connsiteX13" fmla="*/ 206897 w 401199"/>
                <a:gd name="connsiteY13" fmla="*/ 57473 h 133195"/>
                <a:gd name="connsiteX14" fmla="*/ 522 w 401199"/>
                <a:gd name="connsiteY14" fmla="*/ 60648 h 133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1199" h="133195">
                  <a:moveTo>
                    <a:pt x="522" y="60648"/>
                  </a:moveTo>
                  <a:cubicBezTo>
                    <a:pt x="-9003" y="59590"/>
                    <a:pt x="114293" y="51123"/>
                    <a:pt x="149747" y="51123"/>
                  </a:cubicBezTo>
                  <a:cubicBezTo>
                    <a:pt x="185201" y="51123"/>
                    <a:pt x="203193" y="63294"/>
                    <a:pt x="213247" y="60648"/>
                  </a:cubicBezTo>
                  <a:cubicBezTo>
                    <a:pt x="223301" y="58002"/>
                    <a:pt x="201605" y="29956"/>
                    <a:pt x="210072" y="35248"/>
                  </a:cubicBezTo>
                  <a:cubicBezTo>
                    <a:pt x="218539" y="40540"/>
                    <a:pt x="256109" y="85519"/>
                    <a:pt x="264047" y="92398"/>
                  </a:cubicBezTo>
                  <a:cubicBezTo>
                    <a:pt x="271985" y="99277"/>
                    <a:pt x="243939" y="71761"/>
                    <a:pt x="257697" y="76523"/>
                  </a:cubicBezTo>
                  <a:cubicBezTo>
                    <a:pt x="271455" y="81285"/>
                    <a:pt x="322785" y="111977"/>
                    <a:pt x="346597" y="120973"/>
                  </a:cubicBezTo>
                  <a:cubicBezTo>
                    <a:pt x="370409" y="129969"/>
                    <a:pt x="406393" y="137377"/>
                    <a:pt x="400572" y="130498"/>
                  </a:cubicBezTo>
                  <a:cubicBezTo>
                    <a:pt x="394751" y="123619"/>
                    <a:pt x="350830" y="101394"/>
                    <a:pt x="311672" y="79698"/>
                  </a:cubicBezTo>
                  <a:cubicBezTo>
                    <a:pt x="272514" y="58002"/>
                    <a:pt x="176734" y="5085"/>
                    <a:pt x="165622" y="323"/>
                  </a:cubicBezTo>
                  <a:cubicBezTo>
                    <a:pt x="154510" y="-4439"/>
                    <a:pt x="244997" y="44773"/>
                    <a:pt x="244997" y="51123"/>
                  </a:cubicBezTo>
                  <a:cubicBezTo>
                    <a:pt x="244997" y="57473"/>
                    <a:pt x="185730" y="42127"/>
                    <a:pt x="165622" y="38423"/>
                  </a:cubicBezTo>
                  <a:cubicBezTo>
                    <a:pt x="145514" y="34719"/>
                    <a:pt x="117468" y="25723"/>
                    <a:pt x="124347" y="28898"/>
                  </a:cubicBezTo>
                  <a:cubicBezTo>
                    <a:pt x="131226" y="32073"/>
                    <a:pt x="222243" y="53769"/>
                    <a:pt x="206897" y="57473"/>
                  </a:cubicBezTo>
                  <a:cubicBezTo>
                    <a:pt x="191551" y="61177"/>
                    <a:pt x="10047" y="61706"/>
                    <a:pt x="522" y="6064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リーフォーム 26">
              <a:extLst>
                <a:ext uri="{FF2B5EF4-FFF2-40B4-BE49-F238E27FC236}">
                  <a16:creationId xmlns:a16="http://schemas.microsoft.com/office/drawing/2014/main" id="{9F48A522-DE3D-273F-5812-6FE732EF7224}"/>
                </a:ext>
              </a:extLst>
            </p:cNvPr>
            <p:cNvSpPr/>
            <p:nvPr/>
          </p:nvSpPr>
          <p:spPr>
            <a:xfrm>
              <a:off x="3882540" y="3644894"/>
              <a:ext cx="404056" cy="80934"/>
            </a:xfrm>
            <a:custGeom>
              <a:avLst/>
              <a:gdLst>
                <a:gd name="connsiteX0" fmla="*/ 3660 w 404056"/>
                <a:gd name="connsiteY0" fmla="*/ 47631 h 80934"/>
                <a:gd name="connsiteX1" fmla="*/ 232260 w 404056"/>
                <a:gd name="connsiteY1" fmla="*/ 76206 h 80934"/>
                <a:gd name="connsiteX2" fmla="*/ 181460 w 404056"/>
                <a:gd name="connsiteY2" fmla="*/ 79381 h 80934"/>
                <a:gd name="connsiteX3" fmla="*/ 340210 w 404056"/>
                <a:gd name="connsiteY3" fmla="*/ 60331 h 80934"/>
                <a:gd name="connsiteX4" fmla="*/ 321160 w 404056"/>
                <a:gd name="connsiteY4" fmla="*/ 41281 h 80934"/>
                <a:gd name="connsiteX5" fmla="*/ 333860 w 404056"/>
                <a:gd name="connsiteY5" fmla="*/ 6 h 80934"/>
                <a:gd name="connsiteX6" fmla="*/ 368785 w 404056"/>
                <a:gd name="connsiteY6" fmla="*/ 44456 h 80934"/>
                <a:gd name="connsiteX7" fmla="*/ 403710 w 404056"/>
                <a:gd name="connsiteY7" fmla="*/ 47631 h 80934"/>
                <a:gd name="connsiteX8" fmla="*/ 346560 w 404056"/>
                <a:gd name="connsiteY8" fmla="*/ 50806 h 80934"/>
                <a:gd name="connsiteX9" fmla="*/ 162410 w 404056"/>
                <a:gd name="connsiteY9" fmla="*/ 57156 h 80934"/>
                <a:gd name="connsiteX10" fmla="*/ 216385 w 404056"/>
                <a:gd name="connsiteY10" fmla="*/ 66681 h 80934"/>
                <a:gd name="connsiteX11" fmla="*/ 124310 w 404056"/>
                <a:gd name="connsiteY11" fmla="*/ 57156 h 80934"/>
                <a:gd name="connsiteX12" fmla="*/ 92560 w 404056"/>
                <a:gd name="connsiteY12" fmla="*/ 69856 h 80934"/>
                <a:gd name="connsiteX13" fmla="*/ 3660 w 404056"/>
                <a:gd name="connsiteY13" fmla="*/ 47631 h 80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4056" h="80934">
                  <a:moveTo>
                    <a:pt x="3660" y="47631"/>
                  </a:moveTo>
                  <a:cubicBezTo>
                    <a:pt x="26943" y="48689"/>
                    <a:pt x="202627" y="70914"/>
                    <a:pt x="232260" y="76206"/>
                  </a:cubicBezTo>
                  <a:cubicBezTo>
                    <a:pt x="261893" y="81498"/>
                    <a:pt x="163468" y="82027"/>
                    <a:pt x="181460" y="79381"/>
                  </a:cubicBezTo>
                  <a:cubicBezTo>
                    <a:pt x="199452" y="76735"/>
                    <a:pt x="316927" y="66681"/>
                    <a:pt x="340210" y="60331"/>
                  </a:cubicBezTo>
                  <a:cubicBezTo>
                    <a:pt x="363493" y="53981"/>
                    <a:pt x="322218" y="51335"/>
                    <a:pt x="321160" y="41281"/>
                  </a:cubicBezTo>
                  <a:cubicBezTo>
                    <a:pt x="320102" y="31227"/>
                    <a:pt x="325923" y="-523"/>
                    <a:pt x="333860" y="6"/>
                  </a:cubicBezTo>
                  <a:cubicBezTo>
                    <a:pt x="341798" y="535"/>
                    <a:pt x="357143" y="36518"/>
                    <a:pt x="368785" y="44456"/>
                  </a:cubicBezTo>
                  <a:cubicBezTo>
                    <a:pt x="380427" y="52394"/>
                    <a:pt x="407414" y="46573"/>
                    <a:pt x="403710" y="47631"/>
                  </a:cubicBezTo>
                  <a:cubicBezTo>
                    <a:pt x="400006" y="48689"/>
                    <a:pt x="346560" y="50806"/>
                    <a:pt x="346560" y="50806"/>
                  </a:cubicBezTo>
                  <a:cubicBezTo>
                    <a:pt x="306343" y="52394"/>
                    <a:pt x="184106" y="54510"/>
                    <a:pt x="162410" y="57156"/>
                  </a:cubicBezTo>
                  <a:cubicBezTo>
                    <a:pt x="140714" y="59802"/>
                    <a:pt x="222735" y="66681"/>
                    <a:pt x="216385" y="66681"/>
                  </a:cubicBezTo>
                  <a:cubicBezTo>
                    <a:pt x="210035" y="66681"/>
                    <a:pt x="144947" y="56627"/>
                    <a:pt x="124310" y="57156"/>
                  </a:cubicBezTo>
                  <a:cubicBezTo>
                    <a:pt x="103673" y="57685"/>
                    <a:pt x="110022" y="69327"/>
                    <a:pt x="92560" y="69856"/>
                  </a:cubicBezTo>
                  <a:cubicBezTo>
                    <a:pt x="75098" y="70385"/>
                    <a:pt x="-19623" y="46573"/>
                    <a:pt x="3660" y="4763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27">
              <a:extLst>
                <a:ext uri="{FF2B5EF4-FFF2-40B4-BE49-F238E27FC236}">
                  <a16:creationId xmlns:a16="http://schemas.microsoft.com/office/drawing/2014/main" id="{C0BF9D3B-67AC-C1DD-B4DA-5D368EEC09A0}"/>
                </a:ext>
              </a:extLst>
            </p:cNvPr>
            <p:cNvSpPr/>
            <p:nvPr/>
          </p:nvSpPr>
          <p:spPr>
            <a:xfrm>
              <a:off x="3844736" y="3693110"/>
              <a:ext cx="524199" cy="50582"/>
            </a:xfrm>
            <a:custGeom>
              <a:avLst/>
              <a:gdLst>
                <a:gd name="connsiteX0" fmla="*/ 189 w 524199"/>
                <a:gd name="connsiteY0" fmla="*/ 50215 h 50582"/>
                <a:gd name="connsiteX1" fmla="*/ 165289 w 524199"/>
                <a:gd name="connsiteY1" fmla="*/ 24815 h 50582"/>
                <a:gd name="connsiteX2" fmla="*/ 349439 w 524199"/>
                <a:gd name="connsiteY2" fmla="*/ 27990 h 50582"/>
                <a:gd name="connsiteX3" fmla="*/ 301814 w 524199"/>
                <a:gd name="connsiteY3" fmla="*/ 37515 h 50582"/>
                <a:gd name="connsiteX4" fmla="*/ 479614 w 524199"/>
                <a:gd name="connsiteY4" fmla="*/ 37515 h 50582"/>
                <a:gd name="connsiteX5" fmla="*/ 425639 w 524199"/>
                <a:gd name="connsiteY5" fmla="*/ 18465 h 50582"/>
                <a:gd name="connsiteX6" fmla="*/ 524064 w 524199"/>
                <a:gd name="connsiteY6" fmla="*/ 47040 h 50582"/>
                <a:gd name="connsiteX7" fmla="*/ 444689 w 524199"/>
                <a:gd name="connsiteY7" fmla="*/ 15290 h 50582"/>
                <a:gd name="connsiteX8" fmla="*/ 349439 w 524199"/>
                <a:gd name="connsiteY8" fmla="*/ 27990 h 50582"/>
                <a:gd name="connsiteX9" fmla="*/ 101789 w 524199"/>
                <a:gd name="connsiteY9" fmla="*/ 24815 h 50582"/>
                <a:gd name="connsiteX10" fmla="*/ 66864 w 524199"/>
                <a:gd name="connsiteY10" fmla="*/ 5765 h 50582"/>
                <a:gd name="connsiteX11" fmla="*/ 130364 w 524199"/>
                <a:gd name="connsiteY11" fmla="*/ 2590 h 50582"/>
                <a:gd name="connsiteX12" fmla="*/ 189 w 524199"/>
                <a:gd name="connsiteY12" fmla="*/ 50215 h 5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4199" h="50582">
                  <a:moveTo>
                    <a:pt x="189" y="50215"/>
                  </a:moveTo>
                  <a:cubicBezTo>
                    <a:pt x="6010" y="53919"/>
                    <a:pt x="107081" y="28519"/>
                    <a:pt x="165289" y="24815"/>
                  </a:cubicBezTo>
                  <a:cubicBezTo>
                    <a:pt x="223497" y="21111"/>
                    <a:pt x="326685" y="25873"/>
                    <a:pt x="349439" y="27990"/>
                  </a:cubicBezTo>
                  <a:cubicBezTo>
                    <a:pt x="372193" y="30107"/>
                    <a:pt x="280118" y="35928"/>
                    <a:pt x="301814" y="37515"/>
                  </a:cubicBezTo>
                  <a:cubicBezTo>
                    <a:pt x="323510" y="39102"/>
                    <a:pt x="458977" y="40690"/>
                    <a:pt x="479614" y="37515"/>
                  </a:cubicBezTo>
                  <a:cubicBezTo>
                    <a:pt x="500252" y="34340"/>
                    <a:pt x="418231" y="16878"/>
                    <a:pt x="425639" y="18465"/>
                  </a:cubicBezTo>
                  <a:cubicBezTo>
                    <a:pt x="433047" y="20052"/>
                    <a:pt x="520889" y="47569"/>
                    <a:pt x="524064" y="47040"/>
                  </a:cubicBezTo>
                  <a:cubicBezTo>
                    <a:pt x="527239" y="46511"/>
                    <a:pt x="473793" y="18465"/>
                    <a:pt x="444689" y="15290"/>
                  </a:cubicBezTo>
                  <a:cubicBezTo>
                    <a:pt x="415585" y="12115"/>
                    <a:pt x="406589" y="26402"/>
                    <a:pt x="349439" y="27990"/>
                  </a:cubicBezTo>
                  <a:cubicBezTo>
                    <a:pt x="292289" y="29577"/>
                    <a:pt x="148885" y="28519"/>
                    <a:pt x="101789" y="24815"/>
                  </a:cubicBezTo>
                  <a:cubicBezTo>
                    <a:pt x="54693" y="21111"/>
                    <a:pt x="62102" y="9469"/>
                    <a:pt x="66864" y="5765"/>
                  </a:cubicBezTo>
                  <a:cubicBezTo>
                    <a:pt x="71626" y="2061"/>
                    <a:pt x="136185" y="-3231"/>
                    <a:pt x="130364" y="2590"/>
                  </a:cubicBezTo>
                  <a:cubicBezTo>
                    <a:pt x="124543" y="8411"/>
                    <a:pt x="-5632" y="46511"/>
                    <a:pt x="189" y="502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28">
              <a:extLst>
                <a:ext uri="{FF2B5EF4-FFF2-40B4-BE49-F238E27FC236}">
                  <a16:creationId xmlns:a16="http://schemas.microsoft.com/office/drawing/2014/main" id="{F25DE0C8-C07F-E8B4-40EB-CCD8015784F3}"/>
                </a:ext>
              </a:extLst>
            </p:cNvPr>
            <p:cNvSpPr/>
            <p:nvPr/>
          </p:nvSpPr>
          <p:spPr>
            <a:xfrm>
              <a:off x="3987723" y="3562093"/>
              <a:ext cx="197985" cy="150422"/>
            </a:xfrm>
            <a:custGeom>
              <a:avLst/>
              <a:gdLst>
                <a:gd name="connsiteX0" fmla="*/ 6427 w 197985"/>
                <a:gd name="connsiteY0" fmla="*/ 16132 h 150422"/>
                <a:gd name="connsiteX1" fmla="*/ 12777 w 197985"/>
                <a:gd name="connsiteY1" fmla="*/ 70107 h 150422"/>
                <a:gd name="connsiteX2" fmla="*/ 15952 w 197985"/>
                <a:gd name="connsiteY2" fmla="*/ 108207 h 150422"/>
                <a:gd name="connsiteX3" fmla="*/ 38177 w 197985"/>
                <a:gd name="connsiteY3" fmla="*/ 136782 h 150422"/>
                <a:gd name="connsiteX4" fmla="*/ 104852 w 197985"/>
                <a:gd name="connsiteY4" fmla="*/ 149482 h 150422"/>
                <a:gd name="connsiteX5" fmla="*/ 162002 w 197985"/>
                <a:gd name="connsiteY5" fmla="*/ 149482 h 150422"/>
                <a:gd name="connsiteX6" fmla="*/ 171527 w 197985"/>
                <a:gd name="connsiteY6" fmla="*/ 136782 h 150422"/>
                <a:gd name="connsiteX7" fmla="*/ 193752 w 197985"/>
                <a:gd name="connsiteY7" fmla="*/ 95507 h 150422"/>
                <a:gd name="connsiteX8" fmla="*/ 196927 w 197985"/>
                <a:gd name="connsiteY8" fmla="*/ 44707 h 150422"/>
                <a:gd name="connsiteX9" fmla="*/ 181052 w 197985"/>
                <a:gd name="connsiteY9" fmla="*/ 12957 h 150422"/>
                <a:gd name="connsiteX10" fmla="*/ 114377 w 197985"/>
                <a:gd name="connsiteY10" fmla="*/ 257 h 150422"/>
                <a:gd name="connsiteX11" fmla="*/ 6427 w 197985"/>
                <a:gd name="connsiteY11" fmla="*/ 16132 h 15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7985" h="150422">
                  <a:moveTo>
                    <a:pt x="6427" y="16132"/>
                  </a:moveTo>
                  <a:cubicBezTo>
                    <a:pt x="-10506" y="27774"/>
                    <a:pt x="11190" y="54761"/>
                    <a:pt x="12777" y="70107"/>
                  </a:cubicBezTo>
                  <a:cubicBezTo>
                    <a:pt x="14365" y="85453"/>
                    <a:pt x="11719" y="97095"/>
                    <a:pt x="15952" y="108207"/>
                  </a:cubicBezTo>
                  <a:cubicBezTo>
                    <a:pt x="20185" y="119320"/>
                    <a:pt x="23360" y="129903"/>
                    <a:pt x="38177" y="136782"/>
                  </a:cubicBezTo>
                  <a:cubicBezTo>
                    <a:pt x="52994" y="143661"/>
                    <a:pt x="84215" y="147365"/>
                    <a:pt x="104852" y="149482"/>
                  </a:cubicBezTo>
                  <a:cubicBezTo>
                    <a:pt x="125489" y="151599"/>
                    <a:pt x="162002" y="149482"/>
                    <a:pt x="162002" y="149482"/>
                  </a:cubicBezTo>
                  <a:cubicBezTo>
                    <a:pt x="173114" y="147365"/>
                    <a:pt x="166235" y="145778"/>
                    <a:pt x="171527" y="136782"/>
                  </a:cubicBezTo>
                  <a:cubicBezTo>
                    <a:pt x="176819" y="127786"/>
                    <a:pt x="189519" y="110853"/>
                    <a:pt x="193752" y="95507"/>
                  </a:cubicBezTo>
                  <a:cubicBezTo>
                    <a:pt x="197985" y="80161"/>
                    <a:pt x="199044" y="58465"/>
                    <a:pt x="196927" y="44707"/>
                  </a:cubicBezTo>
                  <a:cubicBezTo>
                    <a:pt x="194810" y="30949"/>
                    <a:pt x="194810" y="20365"/>
                    <a:pt x="181052" y="12957"/>
                  </a:cubicBezTo>
                  <a:cubicBezTo>
                    <a:pt x="167294" y="5549"/>
                    <a:pt x="137660" y="1844"/>
                    <a:pt x="114377" y="257"/>
                  </a:cubicBezTo>
                  <a:cubicBezTo>
                    <a:pt x="91094" y="-1331"/>
                    <a:pt x="23360" y="4490"/>
                    <a:pt x="6427" y="16132"/>
                  </a:cubicBezTo>
                  <a:close/>
                </a:path>
              </a:pathLst>
            </a:cu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a:extLst>
                <a:ext uri="{FF2B5EF4-FFF2-40B4-BE49-F238E27FC236}">
                  <a16:creationId xmlns:a16="http://schemas.microsoft.com/office/drawing/2014/main" id="{27F32909-CF65-ECCD-EFDE-0932BE290F6D}"/>
                </a:ext>
              </a:extLst>
            </p:cNvPr>
            <p:cNvSpPr/>
            <p:nvPr/>
          </p:nvSpPr>
          <p:spPr>
            <a:xfrm>
              <a:off x="4050901" y="361632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a:extLst>
                <a:ext uri="{FF2B5EF4-FFF2-40B4-BE49-F238E27FC236}">
                  <a16:creationId xmlns:a16="http://schemas.microsoft.com/office/drawing/2014/main" id="{7385B11F-E65C-9451-D903-F68051CC6C0E}"/>
                </a:ext>
              </a:extLst>
            </p:cNvPr>
            <p:cNvSpPr/>
            <p:nvPr/>
          </p:nvSpPr>
          <p:spPr>
            <a:xfrm>
              <a:off x="4063601" y="3619500"/>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a:extLst>
                <a:ext uri="{FF2B5EF4-FFF2-40B4-BE49-F238E27FC236}">
                  <a16:creationId xmlns:a16="http://schemas.microsoft.com/office/drawing/2014/main" id="{C6541108-F1BE-8A5F-8237-951D588ADC80}"/>
                </a:ext>
              </a:extLst>
            </p:cNvPr>
            <p:cNvSpPr/>
            <p:nvPr/>
          </p:nvSpPr>
          <p:spPr>
            <a:xfrm>
              <a:off x="4101701" y="362267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リーフォーム 33">
              <a:extLst>
                <a:ext uri="{FF2B5EF4-FFF2-40B4-BE49-F238E27FC236}">
                  <a16:creationId xmlns:a16="http://schemas.microsoft.com/office/drawing/2014/main" id="{5C436FBF-6642-6F83-FD66-44849BC898B4}"/>
                </a:ext>
              </a:extLst>
            </p:cNvPr>
            <p:cNvSpPr/>
            <p:nvPr/>
          </p:nvSpPr>
          <p:spPr>
            <a:xfrm>
              <a:off x="3932723" y="3720671"/>
              <a:ext cx="395201" cy="39524"/>
            </a:xfrm>
            <a:custGeom>
              <a:avLst/>
              <a:gdLst>
                <a:gd name="connsiteX0" fmla="*/ 1102 w 395201"/>
                <a:gd name="connsiteY0" fmla="*/ 19479 h 39524"/>
                <a:gd name="connsiteX1" fmla="*/ 229702 w 395201"/>
                <a:gd name="connsiteY1" fmla="*/ 35354 h 39524"/>
                <a:gd name="connsiteX2" fmla="*/ 201127 w 395201"/>
                <a:gd name="connsiteY2" fmla="*/ 19479 h 39524"/>
                <a:gd name="connsiteX3" fmla="*/ 363052 w 395201"/>
                <a:gd name="connsiteY3" fmla="*/ 38529 h 39524"/>
                <a:gd name="connsiteX4" fmla="*/ 312252 w 395201"/>
                <a:gd name="connsiteY4" fmla="*/ 35354 h 39524"/>
                <a:gd name="connsiteX5" fmla="*/ 394802 w 395201"/>
                <a:gd name="connsiteY5" fmla="*/ 22654 h 39524"/>
                <a:gd name="connsiteX6" fmla="*/ 270977 w 395201"/>
                <a:gd name="connsiteY6" fmla="*/ 16304 h 39524"/>
                <a:gd name="connsiteX7" fmla="*/ 124927 w 395201"/>
                <a:gd name="connsiteY7" fmla="*/ 429 h 39524"/>
                <a:gd name="connsiteX8" fmla="*/ 232877 w 395201"/>
                <a:gd name="connsiteY8" fmla="*/ 35354 h 39524"/>
                <a:gd name="connsiteX9" fmla="*/ 191602 w 395201"/>
                <a:gd name="connsiteY9" fmla="*/ 25829 h 39524"/>
                <a:gd name="connsiteX10" fmla="*/ 118577 w 395201"/>
                <a:gd name="connsiteY10" fmla="*/ 9954 h 39524"/>
                <a:gd name="connsiteX11" fmla="*/ 140802 w 395201"/>
                <a:gd name="connsiteY11" fmla="*/ 19479 h 39524"/>
                <a:gd name="connsiteX12" fmla="*/ 1102 w 395201"/>
                <a:gd name="connsiteY12" fmla="*/ 19479 h 39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5201" h="39524">
                  <a:moveTo>
                    <a:pt x="1102" y="19479"/>
                  </a:moveTo>
                  <a:cubicBezTo>
                    <a:pt x="15919" y="22125"/>
                    <a:pt x="196365" y="35354"/>
                    <a:pt x="229702" y="35354"/>
                  </a:cubicBezTo>
                  <a:cubicBezTo>
                    <a:pt x="263039" y="35354"/>
                    <a:pt x="178902" y="18950"/>
                    <a:pt x="201127" y="19479"/>
                  </a:cubicBezTo>
                  <a:cubicBezTo>
                    <a:pt x="223352" y="20008"/>
                    <a:pt x="344531" y="35883"/>
                    <a:pt x="363052" y="38529"/>
                  </a:cubicBezTo>
                  <a:cubicBezTo>
                    <a:pt x="381573" y="41175"/>
                    <a:pt x="306960" y="38000"/>
                    <a:pt x="312252" y="35354"/>
                  </a:cubicBezTo>
                  <a:cubicBezTo>
                    <a:pt x="317544" y="32708"/>
                    <a:pt x="401681" y="25829"/>
                    <a:pt x="394802" y="22654"/>
                  </a:cubicBezTo>
                  <a:cubicBezTo>
                    <a:pt x="387923" y="19479"/>
                    <a:pt x="315956" y="20008"/>
                    <a:pt x="270977" y="16304"/>
                  </a:cubicBezTo>
                  <a:cubicBezTo>
                    <a:pt x="225998" y="12600"/>
                    <a:pt x="131277" y="-2746"/>
                    <a:pt x="124927" y="429"/>
                  </a:cubicBezTo>
                  <a:cubicBezTo>
                    <a:pt x="118577" y="3604"/>
                    <a:pt x="221765" y="31121"/>
                    <a:pt x="232877" y="35354"/>
                  </a:cubicBezTo>
                  <a:cubicBezTo>
                    <a:pt x="243990" y="39587"/>
                    <a:pt x="191602" y="25829"/>
                    <a:pt x="191602" y="25829"/>
                  </a:cubicBezTo>
                  <a:cubicBezTo>
                    <a:pt x="172552" y="21596"/>
                    <a:pt x="127044" y="11012"/>
                    <a:pt x="118577" y="9954"/>
                  </a:cubicBezTo>
                  <a:cubicBezTo>
                    <a:pt x="110110" y="8896"/>
                    <a:pt x="156148" y="15775"/>
                    <a:pt x="140802" y="19479"/>
                  </a:cubicBezTo>
                  <a:cubicBezTo>
                    <a:pt x="125456" y="23183"/>
                    <a:pt x="-13715" y="16833"/>
                    <a:pt x="1102" y="1947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リーフォーム 34">
              <a:extLst>
                <a:ext uri="{FF2B5EF4-FFF2-40B4-BE49-F238E27FC236}">
                  <a16:creationId xmlns:a16="http://schemas.microsoft.com/office/drawing/2014/main" id="{1DB387DF-E101-960E-759A-D8448C60519B}"/>
                </a:ext>
              </a:extLst>
            </p:cNvPr>
            <p:cNvSpPr/>
            <p:nvPr/>
          </p:nvSpPr>
          <p:spPr>
            <a:xfrm>
              <a:off x="3830623" y="3742823"/>
              <a:ext cx="501618" cy="48272"/>
            </a:xfrm>
            <a:custGeom>
              <a:avLst/>
              <a:gdLst>
                <a:gd name="connsiteX0" fmla="*/ 1602 w 501618"/>
                <a:gd name="connsiteY0" fmla="*/ 22727 h 48272"/>
                <a:gd name="connsiteX1" fmla="*/ 80977 w 501618"/>
                <a:gd name="connsiteY1" fmla="*/ 502 h 48272"/>
                <a:gd name="connsiteX2" fmla="*/ 157177 w 501618"/>
                <a:gd name="connsiteY2" fmla="*/ 48127 h 48272"/>
                <a:gd name="connsiteX3" fmla="*/ 147652 w 501618"/>
                <a:gd name="connsiteY3" fmla="*/ 16377 h 48272"/>
                <a:gd name="connsiteX4" fmla="*/ 277827 w 501618"/>
                <a:gd name="connsiteY4" fmla="*/ 48127 h 48272"/>
                <a:gd name="connsiteX5" fmla="*/ 344502 w 501618"/>
                <a:gd name="connsiteY5" fmla="*/ 10027 h 48272"/>
                <a:gd name="connsiteX6" fmla="*/ 319102 w 501618"/>
                <a:gd name="connsiteY6" fmla="*/ 22727 h 48272"/>
                <a:gd name="connsiteX7" fmla="*/ 500077 w 501618"/>
                <a:gd name="connsiteY7" fmla="*/ 3677 h 48272"/>
                <a:gd name="connsiteX8" fmla="*/ 401652 w 501618"/>
                <a:gd name="connsiteY8" fmla="*/ 13202 h 48272"/>
                <a:gd name="connsiteX9" fmla="*/ 319102 w 501618"/>
                <a:gd name="connsiteY9" fmla="*/ 35427 h 48272"/>
                <a:gd name="connsiteX10" fmla="*/ 157177 w 501618"/>
                <a:gd name="connsiteY10" fmla="*/ 16377 h 48272"/>
                <a:gd name="connsiteX11" fmla="*/ 1602 w 501618"/>
                <a:gd name="connsiteY11" fmla="*/ 22727 h 48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1618" h="48272">
                  <a:moveTo>
                    <a:pt x="1602" y="22727"/>
                  </a:moveTo>
                  <a:cubicBezTo>
                    <a:pt x="-11098" y="20081"/>
                    <a:pt x="55048" y="-3731"/>
                    <a:pt x="80977" y="502"/>
                  </a:cubicBezTo>
                  <a:cubicBezTo>
                    <a:pt x="106906" y="4735"/>
                    <a:pt x="146064" y="45481"/>
                    <a:pt x="157177" y="48127"/>
                  </a:cubicBezTo>
                  <a:cubicBezTo>
                    <a:pt x="168290" y="50773"/>
                    <a:pt x="127544" y="16377"/>
                    <a:pt x="147652" y="16377"/>
                  </a:cubicBezTo>
                  <a:cubicBezTo>
                    <a:pt x="167760" y="16377"/>
                    <a:pt x="245019" y="49185"/>
                    <a:pt x="277827" y="48127"/>
                  </a:cubicBezTo>
                  <a:cubicBezTo>
                    <a:pt x="310635" y="47069"/>
                    <a:pt x="337623" y="14260"/>
                    <a:pt x="344502" y="10027"/>
                  </a:cubicBezTo>
                  <a:cubicBezTo>
                    <a:pt x="351381" y="5794"/>
                    <a:pt x="293173" y="23785"/>
                    <a:pt x="319102" y="22727"/>
                  </a:cubicBezTo>
                  <a:cubicBezTo>
                    <a:pt x="345031" y="21669"/>
                    <a:pt x="486319" y="5264"/>
                    <a:pt x="500077" y="3677"/>
                  </a:cubicBezTo>
                  <a:cubicBezTo>
                    <a:pt x="513835" y="2090"/>
                    <a:pt x="431814" y="7910"/>
                    <a:pt x="401652" y="13202"/>
                  </a:cubicBezTo>
                  <a:cubicBezTo>
                    <a:pt x="371490" y="18494"/>
                    <a:pt x="359848" y="34898"/>
                    <a:pt x="319102" y="35427"/>
                  </a:cubicBezTo>
                  <a:cubicBezTo>
                    <a:pt x="278356" y="35956"/>
                    <a:pt x="206919" y="18494"/>
                    <a:pt x="157177" y="16377"/>
                  </a:cubicBezTo>
                  <a:cubicBezTo>
                    <a:pt x="107435" y="14260"/>
                    <a:pt x="14302" y="25373"/>
                    <a:pt x="1602" y="2272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リーフォーム 35">
              <a:extLst>
                <a:ext uri="{FF2B5EF4-FFF2-40B4-BE49-F238E27FC236}">
                  <a16:creationId xmlns:a16="http://schemas.microsoft.com/office/drawing/2014/main" id="{45A96AF0-87E0-3CBF-259D-54980A3A6EA9}"/>
                </a:ext>
              </a:extLst>
            </p:cNvPr>
            <p:cNvSpPr/>
            <p:nvPr/>
          </p:nvSpPr>
          <p:spPr>
            <a:xfrm>
              <a:off x="3854421" y="3746478"/>
              <a:ext cx="407628" cy="76768"/>
            </a:xfrm>
            <a:custGeom>
              <a:avLst/>
              <a:gdLst>
                <a:gd name="connsiteX0" fmla="*/ 29 w 407628"/>
                <a:gd name="connsiteY0" fmla="*/ 28597 h 76768"/>
                <a:gd name="connsiteX1" fmla="*/ 149254 w 407628"/>
                <a:gd name="connsiteY1" fmla="*/ 22247 h 76768"/>
                <a:gd name="connsiteX2" fmla="*/ 222279 w 407628"/>
                <a:gd name="connsiteY2" fmla="*/ 63522 h 76768"/>
                <a:gd name="connsiteX3" fmla="*/ 215929 w 407628"/>
                <a:gd name="connsiteY3" fmla="*/ 53997 h 76768"/>
                <a:gd name="connsiteX4" fmla="*/ 298479 w 407628"/>
                <a:gd name="connsiteY4" fmla="*/ 53997 h 76768"/>
                <a:gd name="connsiteX5" fmla="*/ 406429 w 407628"/>
                <a:gd name="connsiteY5" fmla="*/ 22 h 76768"/>
                <a:gd name="connsiteX6" fmla="*/ 352454 w 407628"/>
                <a:gd name="connsiteY6" fmla="*/ 47647 h 76768"/>
                <a:gd name="connsiteX7" fmla="*/ 292129 w 407628"/>
                <a:gd name="connsiteY7" fmla="*/ 76222 h 76768"/>
                <a:gd name="connsiteX8" fmla="*/ 146079 w 407628"/>
                <a:gd name="connsiteY8" fmla="*/ 63522 h 76768"/>
                <a:gd name="connsiteX9" fmla="*/ 181004 w 407628"/>
                <a:gd name="connsiteY9" fmla="*/ 28597 h 76768"/>
                <a:gd name="connsiteX10" fmla="*/ 142904 w 407628"/>
                <a:gd name="connsiteY10" fmla="*/ 22247 h 76768"/>
                <a:gd name="connsiteX11" fmla="*/ 200054 w 407628"/>
                <a:gd name="connsiteY11" fmla="*/ 50822 h 76768"/>
                <a:gd name="connsiteX12" fmla="*/ 238154 w 407628"/>
                <a:gd name="connsiteY12" fmla="*/ 69872 h 76768"/>
                <a:gd name="connsiteX13" fmla="*/ 168304 w 407628"/>
                <a:gd name="connsiteY13" fmla="*/ 31772 h 76768"/>
                <a:gd name="connsiteX14" fmla="*/ 136554 w 407628"/>
                <a:gd name="connsiteY14" fmla="*/ 9547 h 76768"/>
                <a:gd name="connsiteX15" fmla="*/ 29 w 407628"/>
                <a:gd name="connsiteY15" fmla="*/ 28597 h 76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7628" h="76768">
                  <a:moveTo>
                    <a:pt x="29" y="28597"/>
                  </a:moveTo>
                  <a:cubicBezTo>
                    <a:pt x="2146" y="30714"/>
                    <a:pt x="112212" y="16426"/>
                    <a:pt x="149254" y="22247"/>
                  </a:cubicBezTo>
                  <a:cubicBezTo>
                    <a:pt x="186296" y="28068"/>
                    <a:pt x="222279" y="63522"/>
                    <a:pt x="222279" y="63522"/>
                  </a:cubicBezTo>
                  <a:cubicBezTo>
                    <a:pt x="233392" y="68814"/>
                    <a:pt x="203229" y="55584"/>
                    <a:pt x="215929" y="53997"/>
                  </a:cubicBezTo>
                  <a:cubicBezTo>
                    <a:pt x="228629" y="52410"/>
                    <a:pt x="266729" y="62993"/>
                    <a:pt x="298479" y="53997"/>
                  </a:cubicBezTo>
                  <a:cubicBezTo>
                    <a:pt x="330229" y="45001"/>
                    <a:pt x="397433" y="1080"/>
                    <a:pt x="406429" y="22"/>
                  </a:cubicBezTo>
                  <a:cubicBezTo>
                    <a:pt x="415425" y="-1036"/>
                    <a:pt x="371504" y="34947"/>
                    <a:pt x="352454" y="47647"/>
                  </a:cubicBezTo>
                  <a:cubicBezTo>
                    <a:pt x="333404" y="60347"/>
                    <a:pt x="326525" y="73576"/>
                    <a:pt x="292129" y="76222"/>
                  </a:cubicBezTo>
                  <a:cubicBezTo>
                    <a:pt x="257733" y="78868"/>
                    <a:pt x="164600" y="71459"/>
                    <a:pt x="146079" y="63522"/>
                  </a:cubicBezTo>
                  <a:cubicBezTo>
                    <a:pt x="127558" y="55585"/>
                    <a:pt x="181533" y="35476"/>
                    <a:pt x="181004" y="28597"/>
                  </a:cubicBezTo>
                  <a:cubicBezTo>
                    <a:pt x="180475" y="21718"/>
                    <a:pt x="139729" y="18543"/>
                    <a:pt x="142904" y="22247"/>
                  </a:cubicBezTo>
                  <a:cubicBezTo>
                    <a:pt x="146079" y="25951"/>
                    <a:pt x="200054" y="50822"/>
                    <a:pt x="200054" y="50822"/>
                  </a:cubicBezTo>
                  <a:cubicBezTo>
                    <a:pt x="215929" y="58759"/>
                    <a:pt x="243446" y="73047"/>
                    <a:pt x="238154" y="69872"/>
                  </a:cubicBezTo>
                  <a:cubicBezTo>
                    <a:pt x="232862" y="66697"/>
                    <a:pt x="185237" y="41826"/>
                    <a:pt x="168304" y="31772"/>
                  </a:cubicBezTo>
                  <a:cubicBezTo>
                    <a:pt x="151371" y="21718"/>
                    <a:pt x="161954" y="9018"/>
                    <a:pt x="136554" y="9547"/>
                  </a:cubicBezTo>
                  <a:cubicBezTo>
                    <a:pt x="111154" y="10076"/>
                    <a:pt x="-2088" y="26480"/>
                    <a:pt x="29" y="2859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リーフォーム 36">
              <a:extLst>
                <a:ext uri="{FF2B5EF4-FFF2-40B4-BE49-F238E27FC236}">
                  <a16:creationId xmlns:a16="http://schemas.microsoft.com/office/drawing/2014/main" id="{57EDA30D-3EE1-5848-3AC5-24EBAC60D076}"/>
                </a:ext>
              </a:extLst>
            </p:cNvPr>
            <p:cNvSpPr/>
            <p:nvPr/>
          </p:nvSpPr>
          <p:spPr>
            <a:xfrm>
              <a:off x="3803626" y="3285106"/>
              <a:ext cx="130546" cy="116382"/>
            </a:xfrm>
            <a:custGeom>
              <a:avLst/>
              <a:gdLst>
                <a:gd name="connsiteX0" fmla="*/ 24 w 130546"/>
                <a:gd name="connsiteY0" fmla="*/ 39119 h 116382"/>
                <a:gd name="connsiteX1" fmla="*/ 38124 w 130546"/>
                <a:gd name="connsiteY1" fmla="*/ 99444 h 116382"/>
                <a:gd name="connsiteX2" fmla="*/ 31774 w 130546"/>
                <a:gd name="connsiteY2" fmla="*/ 108969 h 116382"/>
                <a:gd name="connsiteX3" fmla="*/ 130199 w 130546"/>
                <a:gd name="connsiteY3" fmla="*/ 1019 h 116382"/>
                <a:gd name="connsiteX4" fmla="*/ 66699 w 130546"/>
                <a:gd name="connsiteY4" fmla="*/ 51819 h 116382"/>
                <a:gd name="connsiteX5" fmla="*/ 79399 w 130546"/>
                <a:gd name="connsiteY5" fmla="*/ 32769 h 116382"/>
                <a:gd name="connsiteX6" fmla="*/ 79399 w 130546"/>
                <a:gd name="connsiteY6" fmla="*/ 86744 h 116382"/>
                <a:gd name="connsiteX7" fmla="*/ 44474 w 130546"/>
                <a:gd name="connsiteY7" fmla="*/ 80394 h 116382"/>
                <a:gd name="connsiteX8" fmla="*/ 24 w 130546"/>
                <a:gd name="connsiteY8" fmla="*/ 39119 h 11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546" h="116382">
                  <a:moveTo>
                    <a:pt x="24" y="39119"/>
                  </a:moveTo>
                  <a:cubicBezTo>
                    <a:pt x="-1034" y="42294"/>
                    <a:pt x="32832" y="87802"/>
                    <a:pt x="38124" y="99444"/>
                  </a:cubicBezTo>
                  <a:cubicBezTo>
                    <a:pt x="43416" y="111086"/>
                    <a:pt x="16428" y="125373"/>
                    <a:pt x="31774" y="108969"/>
                  </a:cubicBezTo>
                  <a:cubicBezTo>
                    <a:pt x="47120" y="92565"/>
                    <a:pt x="124378" y="10544"/>
                    <a:pt x="130199" y="1019"/>
                  </a:cubicBezTo>
                  <a:cubicBezTo>
                    <a:pt x="136020" y="-8506"/>
                    <a:pt x="66699" y="51819"/>
                    <a:pt x="66699" y="51819"/>
                  </a:cubicBezTo>
                  <a:cubicBezTo>
                    <a:pt x="58232" y="57111"/>
                    <a:pt x="77282" y="26948"/>
                    <a:pt x="79399" y="32769"/>
                  </a:cubicBezTo>
                  <a:cubicBezTo>
                    <a:pt x="81516" y="38590"/>
                    <a:pt x="85220" y="78807"/>
                    <a:pt x="79399" y="86744"/>
                  </a:cubicBezTo>
                  <a:cubicBezTo>
                    <a:pt x="73578" y="94681"/>
                    <a:pt x="55586" y="86215"/>
                    <a:pt x="44474" y="80394"/>
                  </a:cubicBezTo>
                  <a:cubicBezTo>
                    <a:pt x="33362" y="74573"/>
                    <a:pt x="1082" y="35944"/>
                    <a:pt x="24" y="391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37">
              <a:extLst>
                <a:ext uri="{FF2B5EF4-FFF2-40B4-BE49-F238E27FC236}">
                  <a16:creationId xmlns:a16="http://schemas.microsoft.com/office/drawing/2014/main" id="{311E47DE-7030-BB0D-40FD-F5DBDC0F013B}"/>
                </a:ext>
              </a:extLst>
            </p:cNvPr>
            <p:cNvSpPr/>
            <p:nvPr/>
          </p:nvSpPr>
          <p:spPr>
            <a:xfrm>
              <a:off x="3806520" y="3313411"/>
              <a:ext cx="463872" cy="113071"/>
            </a:xfrm>
            <a:custGeom>
              <a:avLst/>
              <a:gdLst>
                <a:gd name="connsiteX0" fmla="*/ 305 w 463872"/>
                <a:gd name="connsiteY0" fmla="*/ 52089 h 113071"/>
                <a:gd name="connsiteX1" fmla="*/ 76505 w 463872"/>
                <a:gd name="connsiteY1" fmla="*/ 83839 h 113071"/>
                <a:gd name="connsiteX2" fmla="*/ 98730 w 463872"/>
                <a:gd name="connsiteY2" fmla="*/ 45739 h 113071"/>
                <a:gd name="connsiteX3" fmla="*/ 79680 w 463872"/>
                <a:gd name="connsiteY3" fmla="*/ 112414 h 113071"/>
                <a:gd name="connsiteX4" fmla="*/ 140005 w 463872"/>
                <a:gd name="connsiteY4" fmla="*/ 77489 h 113071"/>
                <a:gd name="connsiteX5" fmla="*/ 124130 w 463872"/>
                <a:gd name="connsiteY5" fmla="*/ 39389 h 113071"/>
                <a:gd name="connsiteX6" fmla="*/ 197155 w 463872"/>
                <a:gd name="connsiteY6" fmla="*/ 48914 h 113071"/>
                <a:gd name="connsiteX7" fmla="*/ 286055 w 463872"/>
                <a:gd name="connsiteY7" fmla="*/ 13989 h 113071"/>
                <a:gd name="connsiteX8" fmla="*/ 206680 w 463872"/>
                <a:gd name="connsiteY8" fmla="*/ 74314 h 113071"/>
                <a:gd name="connsiteX9" fmla="*/ 340030 w 463872"/>
                <a:gd name="connsiteY9" fmla="*/ 1289 h 113071"/>
                <a:gd name="connsiteX10" fmla="*/ 394005 w 463872"/>
                <a:gd name="connsiteY10" fmla="*/ 26689 h 113071"/>
                <a:gd name="connsiteX11" fmla="*/ 346380 w 463872"/>
                <a:gd name="connsiteY11" fmla="*/ 13989 h 113071"/>
                <a:gd name="connsiteX12" fmla="*/ 463855 w 463872"/>
                <a:gd name="connsiteY12" fmla="*/ 26689 h 113071"/>
                <a:gd name="connsiteX13" fmla="*/ 336855 w 463872"/>
                <a:gd name="connsiteY13" fmla="*/ 29864 h 113071"/>
                <a:gd name="connsiteX14" fmla="*/ 187630 w 463872"/>
                <a:gd name="connsiteY14" fmla="*/ 80664 h 113071"/>
                <a:gd name="connsiteX15" fmla="*/ 146355 w 463872"/>
                <a:gd name="connsiteY15" fmla="*/ 55264 h 113071"/>
                <a:gd name="connsiteX16" fmla="*/ 108255 w 463872"/>
                <a:gd name="connsiteY16" fmla="*/ 96539 h 113071"/>
                <a:gd name="connsiteX17" fmla="*/ 305 w 463872"/>
                <a:gd name="connsiteY17" fmla="*/ 52089 h 11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63872" h="113071">
                  <a:moveTo>
                    <a:pt x="305" y="52089"/>
                  </a:moveTo>
                  <a:cubicBezTo>
                    <a:pt x="-4987" y="49972"/>
                    <a:pt x="60101" y="84897"/>
                    <a:pt x="76505" y="83839"/>
                  </a:cubicBezTo>
                  <a:cubicBezTo>
                    <a:pt x="92909" y="82781"/>
                    <a:pt x="98201" y="40976"/>
                    <a:pt x="98730" y="45739"/>
                  </a:cubicBezTo>
                  <a:cubicBezTo>
                    <a:pt x="99259" y="50501"/>
                    <a:pt x="72801" y="107122"/>
                    <a:pt x="79680" y="112414"/>
                  </a:cubicBezTo>
                  <a:cubicBezTo>
                    <a:pt x="86559" y="117706"/>
                    <a:pt x="132597" y="89660"/>
                    <a:pt x="140005" y="77489"/>
                  </a:cubicBezTo>
                  <a:cubicBezTo>
                    <a:pt x="147413" y="65318"/>
                    <a:pt x="114605" y="44152"/>
                    <a:pt x="124130" y="39389"/>
                  </a:cubicBezTo>
                  <a:cubicBezTo>
                    <a:pt x="133655" y="34626"/>
                    <a:pt x="170168" y="53147"/>
                    <a:pt x="197155" y="48914"/>
                  </a:cubicBezTo>
                  <a:cubicBezTo>
                    <a:pt x="224143" y="44681"/>
                    <a:pt x="284468" y="9756"/>
                    <a:pt x="286055" y="13989"/>
                  </a:cubicBezTo>
                  <a:cubicBezTo>
                    <a:pt x="287642" y="18222"/>
                    <a:pt x="197684" y="76431"/>
                    <a:pt x="206680" y="74314"/>
                  </a:cubicBezTo>
                  <a:cubicBezTo>
                    <a:pt x="215676" y="72197"/>
                    <a:pt x="308809" y="9226"/>
                    <a:pt x="340030" y="1289"/>
                  </a:cubicBezTo>
                  <a:cubicBezTo>
                    <a:pt x="371251" y="-6648"/>
                    <a:pt x="392947" y="24572"/>
                    <a:pt x="394005" y="26689"/>
                  </a:cubicBezTo>
                  <a:cubicBezTo>
                    <a:pt x="395063" y="28806"/>
                    <a:pt x="334738" y="13989"/>
                    <a:pt x="346380" y="13989"/>
                  </a:cubicBezTo>
                  <a:cubicBezTo>
                    <a:pt x="358022" y="13989"/>
                    <a:pt x="465443" y="24043"/>
                    <a:pt x="463855" y="26689"/>
                  </a:cubicBezTo>
                  <a:cubicBezTo>
                    <a:pt x="462268" y="29335"/>
                    <a:pt x="382892" y="20868"/>
                    <a:pt x="336855" y="29864"/>
                  </a:cubicBezTo>
                  <a:cubicBezTo>
                    <a:pt x="290818" y="38860"/>
                    <a:pt x="219380" y="76431"/>
                    <a:pt x="187630" y="80664"/>
                  </a:cubicBezTo>
                  <a:cubicBezTo>
                    <a:pt x="155880" y="84897"/>
                    <a:pt x="159584" y="52618"/>
                    <a:pt x="146355" y="55264"/>
                  </a:cubicBezTo>
                  <a:cubicBezTo>
                    <a:pt x="133126" y="57910"/>
                    <a:pt x="127834" y="94952"/>
                    <a:pt x="108255" y="96539"/>
                  </a:cubicBezTo>
                  <a:cubicBezTo>
                    <a:pt x="88676" y="98126"/>
                    <a:pt x="5597" y="54206"/>
                    <a:pt x="305" y="5208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a:extLst>
                <a:ext uri="{FF2B5EF4-FFF2-40B4-BE49-F238E27FC236}">
                  <a16:creationId xmlns:a16="http://schemas.microsoft.com/office/drawing/2014/main" id="{F3745949-86F8-605B-C584-B39350C5A98F}"/>
                </a:ext>
              </a:extLst>
            </p:cNvPr>
            <p:cNvSpPr/>
            <p:nvPr/>
          </p:nvSpPr>
          <p:spPr>
            <a:xfrm>
              <a:off x="3902060" y="3235310"/>
              <a:ext cx="397282" cy="127031"/>
            </a:xfrm>
            <a:custGeom>
              <a:avLst/>
              <a:gdLst>
                <a:gd name="connsiteX0" fmla="*/ 15 w 397282"/>
                <a:gd name="connsiteY0" fmla="*/ 127015 h 127031"/>
                <a:gd name="connsiteX1" fmla="*/ 53990 w 397282"/>
                <a:gd name="connsiteY1" fmla="*/ 69865 h 127031"/>
                <a:gd name="connsiteX2" fmla="*/ 15890 w 397282"/>
                <a:gd name="connsiteY2" fmla="*/ 79390 h 127031"/>
                <a:gd name="connsiteX3" fmla="*/ 130190 w 397282"/>
                <a:gd name="connsiteY3" fmla="*/ 50815 h 127031"/>
                <a:gd name="connsiteX4" fmla="*/ 133365 w 397282"/>
                <a:gd name="connsiteY4" fmla="*/ 57165 h 127031"/>
                <a:gd name="connsiteX5" fmla="*/ 82565 w 397282"/>
                <a:gd name="connsiteY5" fmla="*/ 41290 h 127031"/>
                <a:gd name="connsiteX6" fmla="*/ 206390 w 397282"/>
                <a:gd name="connsiteY6" fmla="*/ 41290 h 127031"/>
                <a:gd name="connsiteX7" fmla="*/ 212740 w 397282"/>
                <a:gd name="connsiteY7" fmla="*/ 38115 h 127031"/>
                <a:gd name="connsiteX8" fmla="*/ 263540 w 397282"/>
                <a:gd name="connsiteY8" fmla="*/ 57165 h 127031"/>
                <a:gd name="connsiteX9" fmla="*/ 180990 w 397282"/>
                <a:gd name="connsiteY9" fmla="*/ 15 h 127031"/>
                <a:gd name="connsiteX10" fmla="*/ 269890 w 397282"/>
                <a:gd name="connsiteY10" fmla="*/ 63515 h 127031"/>
                <a:gd name="connsiteX11" fmla="*/ 263540 w 397282"/>
                <a:gd name="connsiteY11" fmla="*/ 31765 h 127031"/>
                <a:gd name="connsiteX12" fmla="*/ 339740 w 397282"/>
                <a:gd name="connsiteY12" fmla="*/ 41290 h 127031"/>
                <a:gd name="connsiteX13" fmla="*/ 396890 w 397282"/>
                <a:gd name="connsiteY13" fmla="*/ 44465 h 127031"/>
                <a:gd name="connsiteX14" fmla="*/ 311165 w 397282"/>
                <a:gd name="connsiteY14" fmla="*/ 41290 h 127031"/>
                <a:gd name="connsiteX15" fmla="*/ 41290 w 397282"/>
                <a:gd name="connsiteY15" fmla="*/ 41290 h 127031"/>
                <a:gd name="connsiteX16" fmla="*/ 60340 w 397282"/>
                <a:gd name="connsiteY16" fmla="*/ 63515 h 127031"/>
                <a:gd name="connsiteX17" fmla="*/ 15 w 397282"/>
                <a:gd name="connsiteY17" fmla="*/ 127015 h 127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7282" h="127031">
                  <a:moveTo>
                    <a:pt x="15" y="127015"/>
                  </a:moveTo>
                  <a:cubicBezTo>
                    <a:pt x="-1043" y="128073"/>
                    <a:pt x="51344" y="77802"/>
                    <a:pt x="53990" y="69865"/>
                  </a:cubicBezTo>
                  <a:cubicBezTo>
                    <a:pt x="56636" y="61928"/>
                    <a:pt x="15890" y="79390"/>
                    <a:pt x="15890" y="79390"/>
                  </a:cubicBezTo>
                  <a:lnTo>
                    <a:pt x="130190" y="50815"/>
                  </a:lnTo>
                  <a:cubicBezTo>
                    <a:pt x="149769" y="47111"/>
                    <a:pt x="141303" y="58753"/>
                    <a:pt x="133365" y="57165"/>
                  </a:cubicBezTo>
                  <a:cubicBezTo>
                    <a:pt x="125427" y="55577"/>
                    <a:pt x="70394" y="43936"/>
                    <a:pt x="82565" y="41290"/>
                  </a:cubicBezTo>
                  <a:cubicBezTo>
                    <a:pt x="94736" y="38644"/>
                    <a:pt x="184694" y="41819"/>
                    <a:pt x="206390" y="41290"/>
                  </a:cubicBezTo>
                  <a:cubicBezTo>
                    <a:pt x="228086" y="40761"/>
                    <a:pt x="203215" y="35469"/>
                    <a:pt x="212740" y="38115"/>
                  </a:cubicBezTo>
                  <a:cubicBezTo>
                    <a:pt x="222265" y="40761"/>
                    <a:pt x="268832" y="63515"/>
                    <a:pt x="263540" y="57165"/>
                  </a:cubicBezTo>
                  <a:cubicBezTo>
                    <a:pt x="258248" y="50815"/>
                    <a:pt x="179932" y="-1043"/>
                    <a:pt x="180990" y="15"/>
                  </a:cubicBezTo>
                  <a:cubicBezTo>
                    <a:pt x="182048" y="1073"/>
                    <a:pt x="256132" y="58223"/>
                    <a:pt x="269890" y="63515"/>
                  </a:cubicBezTo>
                  <a:cubicBezTo>
                    <a:pt x="283648" y="68807"/>
                    <a:pt x="251898" y="35469"/>
                    <a:pt x="263540" y="31765"/>
                  </a:cubicBezTo>
                  <a:cubicBezTo>
                    <a:pt x="275182" y="28061"/>
                    <a:pt x="317515" y="39173"/>
                    <a:pt x="339740" y="41290"/>
                  </a:cubicBezTo>
                  <a:cubicBezTo>
                    <a:pt x="361965" y="43407"/>
                    <a:pt x="401652" y="44465"/>
                    <a:pt x="396890" y="44465"/>
                  </a:cubicBezTo>
                  <a:cubicBezTo>
                    <a:pt x="392128" y="44465"/>
                    <a:pt x="311165" y="41290"/>
                    <a:pt x="311165" y="41290"/>
                  </a:cubicBezTo>
                  <a:cubicBezTo>
                    <a:pt x="251898" y="40761"/>
                    <a:pt x="83094" y="37586"/>
                    <a:pt x="41290" y="41290"/>
                  </a:cubicBezTo>
                  <a:cubicBezTo>
                    <a:pt x="-514" y="44994"/>
                    <a:pt x="67748" y="54519"/>
                    <a:pt x="60340" y="63515"/>
                  </a:cubicBezTo>
                  <a:cubicBezTo>
                    <a:pt x="52932" y="72511"/>
                    <a:pt x="1073" y="125957"/>
                    <a:pt x="15" y="1270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リーフォーム 39">
              <a:extLst>
                <a:ext uri="{FF2B5EF4-FFF2-40B4-BE49-F238E27FC236}">
                  <a16:creationId xmlns:a16="http://schemas.microsoft.com/office/drawing/2014/main" id="{B40EF208-2C04-DC0D-8D6A-100707FFA4BE}"/>
                </a:ext>
              </a:extLst>
            </p:cNvPr>
            <p:cNvSpPr/>
            <p:nvPr/>
          </p:nvSpPr>
          <p:spPr>
            <a:xfrm>
              <a:off x="3460518" y="3577149"/>
              <a:ext cx="96725" cy="671821"/>
            </a:xfrm>
            <a:custGeom>
              <a:avLst/>
              <a:gdLst>
                <a:gd name="connsiteX0" fmla="*/ 41507 w 96725"/>
                <a:gd name="connsiteY0" fmla="*/ 1076 h 671821"/>
                <a:gd name="connsiteX1" fmla="*/ 44682 w 96725"/>
                <a:gd name="connsiteY1" fmla="*/ 417001 h 671821"/>
                <a:gd name="connsiteX2" fmla="*/ 47857 w 96725"/>
                <a:gd name="connsiteY2" fmla="*/ 572576 h 671821"/>
                <a:gd name="connsiteX3" fmla="*/ 35157 w 96725"/>
                <a:gd name="connsiteY3" fmla="*/ 575751 h 671821"/>
                <a:gd name="connsiteX4" fmla="*/ 95482 w 96725"/>
                <a:gd name="connsiteY4" fmla="*/ 664651 h 671821"/>
                <a:gd name="connsiteX5" fmla="*/ 76432 w 96725"/>
                <a:gd name="connsiteY5" fmla="*/ 626551 h 671821"/>
                <a:gd name="connsiteX6" fmla="*/ 82782 w 96725"/>
                <a:gd name="connsiteY6" fmla="*/ 312226 h 671821"/>
                <a:gd name="connsiteX7" fmla="*/ 41507 w 96725"/>
                <a:gd name="connsiteY7" fmla="*/ 496376 h 671821"/>
                <a:gd name="connsiteX8" fmla="*/ 232 w 96725"/>
                <a:gd name="connsiteY8" fmla="*/ 178876 h 671821"/>
                <a:gd name="connsiteX9" fmla="*/ 25632 w 96725"/>
                <a:gd name="connsiteY9" fmla="*/ 293176 h 671821"/>
                <a:gd name="connsiteX10" fmla="*/ 41507 w 96725"/>
                <a:gd name="connsiteY10" fmla="*/ 1076 h 671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725" h="671821">
                  <a:moveTo>
                    <a:pt x="41507" y="1076"/>
                  </a:moveTo>
                  <a:cubicBezTo>
                    <a:pt x="44682" y="21714"/>
                    <a:pt x="43624" y="321751"/>
                    <a:pt x="44682" y="417001"/>
                  </a:cubicBezTo>
                  <a:cubicBezTo>
                    <a:pt x="45740" y="512251"/>
                    <a:pt x="49445" y="546118"/>
                    <a:pt x="47857" y="572576"/>
                  </a:cubicBezTo>
                  <a:cubicBezTo>
                    <a:pt x="46270" y="599034"/>
                    <a:pt x="27220" y="560405"/>
                    <a:pt x="35157" y="575751"/>
                  </a:cubicBezTo>
                  <a:cubicBezTo>
                    <a:pt x="43094" y="591097"/>
                    <a:pt x="88603" y="656184"/>
                    <a:pt x="95482" y="664651"/>
                  </a:cubicBezTo>
                  <a:cubicBezTo>
                    <a:pt x="102361" y="673118"/>
                    <a:pt x="78549" y="685288"/>
                    <a:pt x="76432" y="626551"/>
                  </a:cubicBezTo>
                  <a:cubicBezTo>
                    <a:pt x="74315" y="567814"/>
                    <a:pt x="88603" y="333922"/>
                    <a:pt x="82782" y="312226"/>
                  </a:cubicBezTo>
                  <a:cubicBezTo>
                    <a:pt x="76961" y="290530"/>
                    <a:pt x="55265" y="518601"/>
                    <a:pt x="41507" y="496376"/>
                  </a:cubicBezTo>
                  <a:cubicBezTo>
                    <a:pt x="27749" y="474151"/>
                    <a:pt x="2878" y="212743"/>
                    <a:pt x="232" y="178876"/>
                  </a:cubicBezTo>
                  <a:cubicBezTo>
                    <a:pt x="-2414" y="145009"/>
                    <a:pt x="18224" y="323338"/>
                    <a:pt x="25632" y="293176"/>
                  </a:cubicBezTo>
                  <a:cubicBezTo>
                    <a:pt x="33040" y="263014"/>
                    <a:pt x="38332" y="-19562"/>
                    <a:pt x="41507" y="107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a:extLst>
                <a:ext uri="{FF2B5EF4-FFF2-40B4-BE49-F238E27FC236}">
                  <a16:creationId xmlns:a16="http://schemas.microsoft.com/office/drawing/2014/main" id="{012E421E-085A-1707-543B-7FBE6387515C}"/>
                </a:ext>
              </a:extLst>
            </p:cNvPr>
            <p:cNvSpPr/>
            <p:nvPr/>
          </p:nvSpPr>
          <p:spPr>
            <a:xfrm>
              <a:off x="3546475" y="3540080"/>
              <a:ext cx="184156" cy="698700"/>
            </a:xfrm>
            <a:custGeom>
              <a:avLst/>
              <a:gdLst>
                <a:gd name="connsiteX0" fmla="*/ 6350 w 184156"/>
                <a:gd name="connsiteY0" fmla="*/ 45 h 698700"/>
                <a:gd name="connsiteX1" fmla="*/ 0 w 184156"/>
                <a:gd name="connsiteY1" fmla="*/ 314370 h 698700"/>
                <a:gd name="connsiteX2" fmla="*/ 19050 w 184156"/>
                <a:gd name="connsiteY2" fmla="*/ 304845 h 698700"/>
                <a:gd name="connsiteX3" fmla="*/ 38100 w 184156"/>
                <a:gd name="connsiteY3" fmla="*/ 431845 h 698700"/>
                <a:gd name="connsiteX4" fmla="*/ 47625 w 184156"/>
                <a:gd name="connsiteY4" fmla="*/ 365170 h 698700"/>
                <a:gd name="connsiteX5" fmla="*/ 63500 w 184156"/>
                <a:gd name="connsiteY5" fmla="*/ 533445 h 698700"/>
                <a:gd name="connsiteX6" fmla="*/ 79375 w 184156"/>
                <a:gd name="connsiteY6" fmla="*/ 596945 h 698700"/>
                <a:gd name="connsiteX7" fmla="*/ 98425 w 184156"/>
                <a:gd name="connsiteY7" fmla="*/ 657270 h 698700"/>
                <a:gd name="connsiteX8" fmla="*/ 22225 w 184156"/>
                <a:gd name="connsiteY8" fmla="*/ 673145 h 698700"/>
                <a:gd name="connsiteX9" fmla="*/ 123825 w 184156"/>
                <a:gd name="connsiteY9" fmla="*/ 676320 h 698700"/>
                <a:gd name="connsiteX10" fmla="*/ 184150 w 184156"/>
                <a:gd name="connsiteY10" fmla="*/ 698545 h 698700"/>
                <a:gd name="connsiteX11" fmla="*/ 120650 w 184156"/>
                <a:gd name="connsiteY11" fmla="*/ 663620 h 698700"/>
                <a:gd name="connsiteX12" fmla="*/ 107950 w 184156"/>
                <a:gd name="connsiteY12" fmla="*/ 590595 h 698700"/>
                <a:gd name="connsiteX13" fmla="*/ 85725 w 184156"/>
                <a:gd name="connsiteY13" fmla="*/ 225470 h 698700"/>
                <a:gd name="connsiteX14" fmla="*/ 95250 w 184156"/>
                <a:gd name="connsiteY14" fmla="*/ 527095 h 698700"/>
                <a:gd name="connsiteX15" fmla="*/ 82550 w 184156"/>
                <a:gd name="connsiteY15" fmla="*/ 393745 h 698700"/>
                <a:gd name="connsiteX16" fmla="*/ 60325 w 184156"/>
                <a:gd name="connsiteY16" fmla="*/ 327070 h 698700"/>
                <a:gd name="connsiteX17" fmla="*/ 88900 w 184156"/>
                <a:gd name="connsiteY17" fmla="*/ 476295 h 698700"/>
                <a:gd name="connsiteX18" fmla="*/ 22225 w 184156"/>
                <a:gd name="connsiteY18" fmla="*/ 292145 h 698700"/>
                <a:gd name="connsiteX19" fmla="*/ 6350 w 184156"/>
                <a:gd name="connsiteY19" fmla="*/ 45 h 6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4156" h="698700">
                  <a:moveTo>
                    <a:pt x="6350" y="45"/>
                  </a:moveTo>
                  <a:cubicBezTo>
                    <a:pt x="2646" y="3749"/>
                    <a:pt x="0" y="314370"/>
                    <a:pt x="0" y="314370"/>
                  </a:cubicBezTo>
                  <a:cubicBezTo>
                    <a:pt x="2117" y="365170"/>
                    <a:pt x="12700" y="285266"/>
                    <a:pt x="19050" y="304845"/>
                  </a:cubicBezTo>
                  <a:cubicBezTo>
                    <a:pt x="25400" y="324424"/>
                    <a:pt x="33338" y="421791"/>
                    <a:pt x="38100" y="431845"/>
                  </a:cubicBezTo>
                  <a:cubicBezTo>
                    <a:pt x="42863" y="441899"/>
                    <a:pt x="43392" y="348237"/>
                    <a:pt x="47625" y="365170"/>
                  </a:cubicBezTo>
                  <a:cubicBezTo>
                    <a:pt x="51858" y="382103"/>
                    <a:pt x="58208" y="494816"/>
                    <a:pt x="63500" y="533445"/>
                  </a:cubicBezTo>
                  <a:cubicBezTo>
                    <a:pt x="68792" y="572074"/>
                    <a:pt x="73554" y="576308"/>
                    <a:pt x="79375" y="596945"/>
                  </a:cubicBezTo>
                  <a:cubicBezTo>
                    <a:pt x="85196" y="617582"/>
                    <a:pt x="107950" y="644570"/>
                    <a:pt x="98425" y="657270"/>
                  </a:cubicBezTo>
                  <a:cubicBezTo>
                    <a:pt x="88900" y="669970"/>
                    <a:pt x="17992" y="669970"/>
                    <a:pt x="22225" y="673145"/>
                  </a:cubicBezTo>
                  <a:cubicBezTo>
                    <a:pt x="26458" y="676320"/>
                    <a:pt x="96838" y="672087"/>
                    <a:pt x="123825" y="676320"/>
                  </a:cubicBezTo>
                  <a:cubicBezTo>
                    <a:pt x="150813" y="680553"/>
                    <a:pt x="184679" y="700662"/>
                    <a:pt x="184150" y="698545"/>
                  </a:cubicBezTo>
                  <a:cubicBezTo>
                    <a:pt x="183621" y="696428"/>
                    <a:pt x="133350" y="681612"/>
                    <a:pt x="120650" y="663620"/>
                  </a:cubicBezTo>
                  <a:cubicBezTo>
                    <a:pt x="107950" y="645628"/>
                    <a:pt x="113771" y="663620"/>
                    <a:pt x="107950" y="590595"/>
                  </a:cubicBezTo>
                  <a:cubicBezTo>
                    <a:pt x="102129" y="517570"/>
                    <a:pt x="87842" y="236053"/>
                    <a:pt x="85725" y="225470"/>
                  </a:cubicBezTo>
                  <a:cubicBezTo>
                    <a:pt x="83608" y="214887"/>
                    <a:pt x="95779" y="499049"/>
                    <a:pt x="95250" y="527095"/>
                  </a:cubicBezTo>
                  <a:cubicBezTo>
                    <a:pt x="94721" y="555141"/>
                    <a:pt x="88371" y="427082"/>
                    <a:pt x="82550" y="393745"/>
                  </a:cubicBezTo>
                  <a:cubicBezTo>
                    <a:pt x="76729" y="360408"/>
                    <a:pt x="59267" y="313312"/>
                    <a:pt x="60325" y="327070"/>
                  </a:cubicBezTo>
                  <a:cubicBezTo>
                    <a:pt x="61383" y="340828"/>
                    <a:pt x="95250" y="482116"/>
                    <a:pt x="88900" y="476295"/>
                  </a:cubicBezTo>
                  <a:cubicBezTo>
                    <a:pt x="82550" y="470474"/>
                    <a:pt x="37571" y="364641"/>
                    <a:pt x="22225" y="292145"/>
                  </a:cubicBezTo>
                  <a:cubicBezTo>
                    <a:pt x="6879" y="219649"/>
                    <a:pt x="10054" y="-3659"/>
                    <a:pt x="6350" y="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リーフォーム 41">
              <a:extLst>
                <a:ext uri="{FF2B5EF4-FFF2-40B4-BE49-F238E27FC236}">
                  <a16:creationId xmlns:a16="http://schemas.microsoft.com/office/drawing/2014/main" id="{F5AA82E6-9FF1-C58A-1E70-DBC7CABDFB57}"/>
                </a:ext>
              </a:extLst>
            </p:cNvPr>
            <p:cNvSpPr/>
            <p:nvPr/>
          </p:nvSpPr>
          <p:spPr>
            <a:xfrm>
              <a:off x="3310804" y="4158940"/>
              <a:ext cx="169054" cy="186228"/>
            </a:xfrm>
            <a:custGeom>
              <a:avLst/>
              <a:gdLst>
                <a:gd name="connsiteX0" fmla="*/ 168996 w 169054"/>
                <a:gd name="connsiteY0" fmla="*/ 310 h 186228"/>
                <a:gd name="connsiteX1" fmla="*/ 54696 w 169054"/>
                <a:gd name="connsiteY1" fmla="*/ 98735 h 186228"/>
                <a:gd name="connsiteX2" fmla="*/ 35646 w 169054"/>
                <a:gd name="connsiteY2" fmla="*/ 133660 h 186228"/>
                <a:gd name="connsiteX3" fmla="*/ 19771 w 169054"/>
                <a:gd name="connsiteY3" fmla="*/ 152710 h 186228"/>
                <a:gd name="connsiteX4" fmla="*/ 29296 w 169054"/>
                <a:gd name="connsiteY4" fmla="*/ 168585 h 186228"/>
                <a:gd name="connsiteX5" fmla="*/ 721 w 169054"/>
                <a:gd name="connsiteY5" fmla="*/ 181285 h 186228"/>
                <a:gd name="connsiteX6" fmla="*/ 64221 w 169054"/>
                <a:gd name="connsiteY6" fmla="*/ 79685 h 186228"/>
                <a:gd name="connsiteX7" fmla="*/ 70571 w 169054"/>
                <a:gd name="connsiteY7" fmla="*/ 66985 h 186228"/>
                <a:gd name="connsiteX8" fmla="*/ 168996 w 169054"/>
                <a:gd name="connsiteY8" fmla="*/ 310 h 186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54" h="186228">
                  <a:moveTo>
                    <a:pt x="168996" y="310"/>
                  </a:moveTo>
                  <a:cubicBezTo>
                    <a:pt x="166350" y="5602"/>
                    <a:pt x="76921" y="76510"/>
                    <a:pt x="54696" y="98735"/>
                  </a:cubicBezTo>
                  <a:cubicBezTo>
                    <a:pt x="32471" y="120960"/>
                    <a:pt x="41467" y="124664"/>
                    <a:pt x="35646" y="133660"/>
                  </a:cubicBezTo>
                  <a:cubicBezTo>
                    <a:pt x="29825" y="142656"/>
                    <a:pt x="19771" y="152710"/>
                    <a:pt x="19771" y="152710"/>
                  </a:cubicBezTo>
                  <a:cubicBezTo>
                    <a:pt x="18713" y="158531"/>
                    <a:pt x="32471" y="163823"/>
                    <a:pt x="29296" y="168585"/>
                  </a:cubicBezTo>
                  <a:cubicBezTo>
                    <a:pt x="26121" y="173347"/>
                    <a:pt x="-5100" y="196102"/>
                    <a:pt x="721" y="181285"/>
                  </a:cubicBezTo>
                  <a:cubicBezTo>
                    <a:pt x="6542" y="166468"/>
                    <a:pt x="64221" y="79685"/>
                    <a:pt x="64221" y="79685"/>
                  </a:cubicBezTo>
                  <a:cubicBezTo>
                    <a:pt x="75863" y="60635"/>
                    <a:pt x="56813" y="74923"/>
                    <a:pt x="70571" y="66985"/>
                  </a:cubicBezTo>
                  <a:cubicBezTo>
                    <a:pt x="84329" y="59048"/>
                    <a:pt x="171642" y="-4982"/>
                    <a:pt x="168996" y="31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a:extLst>
                <a:ext uri="{FF2B5EF4-FFF2-40B4-BE49-F238E27FC236}">
                  <a16:creationId xmlns:a16="http://schemas.microsoft.com/office/drawing/2014/main" id="{9B91E088-7973-75BF-4DA2-8E0DAF7E6733}"/>
                </a:ext>
              </a:extLst>
            </p:cNvPr>
            <p:cNvSpPr/>
            <p:nvPr/>
          </p:nvSpPr>
          <p:spPr>
            <a:xfrm>
              <a:off x="3429000" y="3698637"/>
              <a:ext cx="63562" cy="449978"/>
            </a:xfrm>
            <a:custGeom>
              <a:avLst/>
              <a:gdLst>
                <a:gd name="connsiteX0" fmla="*/ 34925 w 63562"/>
                <a:gd name="connsiteY0" fmla="*/ 238 h 449978"/>
                <a:gd name="connsiteX1" fmla="*/ 3175 w 63562"/>
                <a:gd name="connsiteY1" fmla="*/ 209788 h 449978"/>
                <a:gd name="connsiteX2" fmla="*/ 15875 w 63562"/>
                <a:gd name="connsiteY2" fmla="*/ 298688 h 449978"/>
                <a:gd name="connsiteX3" fmla="*/ 15875 w 63562"/>
                <a:gd name="connsiteY3" fmla="*/ 247888 h 449978"/>
                <a:gd name="connsiteX4" fmla="*/ 63500 w 63562"/>
                <a:gd name="connsiteY4" fmla="*/ 447913 h 449978"/>
                <a:gd name="connsiteX5" fmla="*/ 25400 w 63562"/>
                <a:gd name="connsiteY5" fmla="*/ 346313 h 449978"/>
                <a:gd name="connsiteX6" fmla="*/ 0 w 63562"/>
                <a:gd name="connsiteY6" fmla="*/ 254238 h 449978"/>
                <a:gd name="connsiteX7" fmla="*/ 34925 w 63562"/>
                <a:gd name="connsiteY7" fmla="*/ 238 h 449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562" h="449978">
                  <a:moveTo>
                    <a:pt x="34925" y="238"/>
                  </a:moveTo>
                  <a:cubicBezTo>
                    <a:pt x="35454" y="-7170"/>
                    <a:pt x="6350" y="160046"/>
                    <a:pt x="3175" y="209788"/>
                  </a:cubicBezTo>
                  <a:cubicBezTo>
                    <a:pt x="0" y="259530"/>
                    <a:pt x="13758" y="292338"/>
                    <a:pt x="15875" y="298688"/>
                  </a:cubicBezTo>
                  <a:cubicBezTo>
                    <a:pt x="17992" y="305038"/>
                    <a:pt x="7938" y="223017"/>
                    <a:pt x="15875" y="247888"/>
                  </a:cubicBezTo>
                  <a:cubicBezTo>
                    <a:pt x="23812" y="272759"/>
                    <a:pt x="61913" y="431509"/>
                    <a:pt x="63500" y="447913"/>
                  </a:cubicBezTo>
                  <a:cubicBezTo>
                    <a:pt x="65087" y="464317"/>
                    <a:pt x="35983" y="378592"/>
                    <a:pt x="25400" y="346313"/>
                  </a:cubicBezTo>
                  <a:cubicBezTo>
                    <a:pt x="14817" y="314034"/>
                    <a:pt x="0" y="305567"/>
                    <a:pt x="0" y="254238"/>
                  </a:cubicBezTo>
                  <a:cubicBezTo>
                    <a:pt x="0" y="202909"/>
                    <a:pt x="34396" y="7646"/>
                    <a:pt x="34925" y="23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43">
              <a:extLst>
                <a:ext uri="{FF2B5EF4-FFF2-40B4-BE49-F238E27FC236}">
                  <a16:creationId xmlns:a16="http://schemas.microsoft.com/office/drawing/2014/main" id="{ED5C226E-0A58-3403-3FE4-C6E65F2DC483}"/>
                </a:ext>
              </a:extLst>
            </p:cNvPr>
            <p:cNvSpPr/>
            <p:nvPr/>
          </p:nvSpPr>
          <p:spPr>
            <a:xfrm>
              <a:off x="3271596" y="4089102"/>
              <a:ext cx="109803" cy="306398"/>
            </a:xfrm>
            <a:custGeom>
              <a:avLst/>
              <a:gdLst>
                <a:gd name="connsiteX0" fmla="*/ 109779 w 109803"/>
                <a:gd name="connsiteY0" fmla="*/ 298 h 306398"/>
                <a:gd name="connsiteX1" fmla="*/ 68504 w 109803"/>
                <a:gd name="connsiteY1" fmla="*/ 114598 h 306398"/>
                <a:gd name="connsiteX2" fmla="*/ 58979 w 109803"/>
                <a:gd name="connsiteY2" fmla="*/ 143173 h 306398"/>
                <a:gd name="connsiteX3" fmla="*/ 55804 w 109803"/>
                <a:gd name="connsiteY3" fmla="*/ 117773 h 306398"/>
                <a:gd name="connsiteX4" fmla="*/ 24054 w 109803"/>
                <a:gd name="connsiteY4" fmla="*/ 200323 h 306398"/>
                <a:gd name="connsiteX5" fmla="*/ 33579 w 109803"/>
                <a:gd name="connsiteY5" fmla="*/ 235248 h 306398"/>
                <a:gd name="connsiteX6" fmla="*/ 1829 w 109803"/>
                <a:gd name="connsiteY6" fmla="*/ 225723 h 306398"/>
                <a:gd name="connsiteX7" fmla="*/ 97079 w 109803"/>
                <a:gd name="connsiteY7" fmla="*/ 305098 h 306398"/>
                <a:gd name="connsiteX8" fmla="*/ 27229 w 109803"/>
                <a:gd name="connsiteY8" fmla="*/ 270173 h 306398"/>
                <a:gd name="connsiteX9" fmla="*/ 8179 w 109803"/>
                <a:gd name="connsiteY9" fmla="*/ 206673 h 306398"/>
                <a:gd name="connsiteX10" fmla="*/ 36754 w 109803"/>
                <a:gd name="connsiteY10" fmla="*/ 127298 h 306398"/>
                <a:gd name="connsiteX11" fmla="*/ 39929 w 109803"/>
                <a:gd name="connsiteY11" fmla="*/ 193973 h 306398"/>
                <a:gd name="connsiteX12" fmla="*/ 100254 w 109803"/>
                <a:gd name="connsiteY12" fmla="*/ 127298 h 306398"/>
                <a:gd name="connsiteX13" fmla="*/ 62154 w 109803"/>
                <a:gd name="connsiteY13" fmla="*/ 152698 h 306398"/>
                <a:gd name="connsiteX14" fmla="*/ 109779 w 109803"/>
                <a:gd name="connsiteY14" fmla="*/ 298 h 306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9803" h="306398">
                  <a:moveTo>
                    <a:pt x="109779" y="298"/>
                  </a:moveTo>
                  <a:cubicBezTo>
                    <a:pt x="110837" y="-6052"/>
                    <a:pt x="76971" y="90786"/>
                    <a:pt x="68504" y="114598"/>
                  </a:cubicBezTo>
                  <a:cubicBezTo>
                    <a:pt x="60037" y="138410"/>
                    <a:pt x="61096" y="142644"/>
                    <a:pt x="58979" y="143173"/>
                  </a:cubicBezTo>
                  <a:cubicBezTo>
                    <a:pt x="56862" y="143702"/>
                    <a:pt x="61625" y="108248"/>
                    <a:pt x="55804" y="117773"/>
                  </a:cubicBezTo>
                  <a:cubicBezTo>
                    <a:pt x="49983" y="127298"/>
                    <a:pt x="27758" y="180744"/>
                    <a:pt x="24054" y="200323"/>
                  </a:cubicBezTo>
                  <a:cubicBezTo>
                    <a:pt x="20350" y="219902"/>
                    <a:pt x="37283" y="231015"/>
                    <a:pt x="33579" y="235248"/>
                  </a:cubicBezTo>
                  <a:cubicBezTo>
                    <a:pt x="29875" y="239481"/>
                    <a:pt x="-8754" y="214081"/>
                    <a:pt x="1829" y="225723"/>
                  </a:cubicBezTo>
                  <a:cubicBezTo>
                    <a:pt x="12412" y="237365"/>
                    <a:pt x="92846" y="297690"/>
                    <a:pt x="97079" y="305098"/>
                  </a:cubicBezTo>
                  <a:cubicBezTo>
                    <a:pt x="101312" y="312506"/>
                    <a:pt x="42046" y="286577"/>
                    <a:pt x="27229" y="270173"/>
                  </a:cubicBezTo>
                  <a:cubicBezTo>
                    <a:pt x="12412" y="253769"/>
                    <a:pt x="6591" y="230486"/>
                    <a:pt x="8179" y="206673"/>
                  </a:cubicBezTo>
                  <a:cubicBezTo>
                    <a:pt x="9767" y="182860"/>
                    <a:pt x="31462" y="129415"/>
                    <a:pt x="36754" y="127298"/>
                  </a:cubicBezTo>
                  <a:cubicBezTo>
                    <a:pt x="42046" y="125181"/>
                    <a:pt x="29346" y="193973"/>
                    <a:pt x="39929" y="193973"/>
                  </a:cubicBezTo>
                  <a:cubicBezTo>
                    <a:pt x="50512" y="193973"/>
                    <a:pt x="96550" y="134177"/>
                    <a:pt x="100254" y="127298"/>
                  </a:cubicBezTo>
                  <a:cubicBezTo>
                    <a:pt x="103958" y="120419"/>
                    <a:pt x="61625" y="168573"/>
                    <a:pt x="62154" y="152698"/>
                  </a:cubicBezTo>
                  <a:cubicBezTo>
                    <a:pt x="62683" y="136823"/>
                    <a:pt x="108721" y="6648"/>
                    <a:pt x="109779" y="29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リーフォーム 44">
              <a:extLst>
                <a:ext uri="{FF2B5EF4-FFF2-40B4-BE49-F238E27FC236}">
                  <a16:creationId xmlns:a16="http://schemas.microsoft.com/office/drawing/2014/main" id="{657BD0F2-5D90-557E-8FC6-4E3F543C6698}"/>
                </a:ext>
              </a:extLst>
            </p:cNvPr>
            <p:cNvSpPr/>
            <p:nvPr/>
          </p:nvSpPr>
          <p:spPr>
            <a:xfrm>
              <a:off x="3573181" y="3542100"/>
              <a:ext cx="149428" cy="280875"/>
            </a:xfrm>
            <a:custGeom>
              <a:avLst/>
              <a:gdLst>
                <a:gd name="connsiteX0" fmla="*/ 43144 w 149428"/>
                <a:gd name="connsiteY0" fmla="*/ 1200 h 280875"/>
                <a:gd name="connsiteX1" fmla="*/ 11394 w 149428"/>
                <a:gd name="connsiteY1" fmla="*/ 267900 h 280875"/>
                <a:gd name="connsiteX2" fmla="*/ 11394 w 149428"/>
                <a:gd name="connsiteY2" fmla="*/ 226625 h 280875"/>
                <a:gd name="connsiteX3" fmla="*/ 147919 w 149428"/>
                <a:gd name="connsiteY3" fmla="*/ 115500 h 280875"/>
                <a:gd name="connsiteX4" fmla="*/ 84419 w 149428"/>
                <a:gd name="connsiteY4" fmla="*/ 140900 h 280875"/>
                <a:gd name="connsiteX5" fmla="*/ 84419 w 149428"/>
                <a:gd name="connsiteY5" fmla="*/ 86925 h 280875"/>
                <a:gd name="connsiteX6" fmla="*/ 59019 w 149428"/>
                <a:gd name="connsiteY6" fmla="*/ 182175 h 280875"/>
                <a:gd name="connsiteX7" fmla="*/ 36794 w 149428"/>
                <a:gd name="connsiteY7" fmla="*/ 169475 h 280875"/>
                <a:gd name="connsiteX8" fmla="*/ 43144 w 149428"/>
                <a:gd name="connsiteY8" fmla="*/ 1200 h 280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428" h="280875">
                  <a:moveTo>
                    <a:pt x="43144" y="1200"/>
                  </a:moveTo>
                  <a:cubicBezTo>
                    <a:pt x="38911" y="17604"/>
                    <a:pt x="16686" y="230329"/>
                    <a:pt x="11394" y="267900"/>
                  </a:cubicBezTo>
                  <a:cubicBezTo>
                    <a:pt x="6102" y="305471"/>
                    <a:pt x="-11360" y="252025"/>
                    <a:pt x="11394" y="226625"/>
                  </a:cubicBezTo>
                  <a:cubicBezTo>
                    <a:pt x="34148" y="201225"/>
                    <a:pt x="135748" y="129787"/>
                    <a:pt x="147919" y="115500"/>
                  </a:cubicBezTo>
                  <a:cubicBezTo>
                    <a:pt x="160090" y="101213"/>
                    <a:pt x="95002" y="145663"/>
                    <a:pt x="84419" y="140900"/>
                  </a:cubicBezTo>
                  <a:cubicBezTo>
                    <a:pt x="73836" y="136138"/>
                    <a:pt x="88652" y="80046"/>
                    <a:pt x="84419" y="86925"/>
                  </a:cubicBezTo>
                  <a:cubicBezTo>
                    <a:pt x="80186" y="93804"/>
                    <a:pt x="66957" y="168417"/>
                    <a:pt x="59019" y="182175"/>
                  </a:cubicBezTo>
                  <a:cubicBezTo>
                    <a:pt x="51082" y="195933"/>
                    <a:pt x="40498" y="197521"/>
                    <a:pt x="36794" y="169475"/>
                  </a:cubicBezTo>
                  <a:cubicBezTo>
                    <a:pt x="33090" y="141429"/>
                    <a:pt x="47377" y="-15204"/>
                    <a:pt x="43144" y="12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リーフォーム 45">
              <a:extLst>
                <a:ext uri="{FF2B5EF4-FFF2-40B4-BE49-F238E27FC236}">
                  <a16:creationId xmlns:a16="http://schemas.microsoft.com/office/drawing/2014/main" id="{1C86B24D-4101-E065-5FF1-4CA3B16E3885}"/>
                </a:ext>
              </a:extLst>
            </p:cNvPr>
            <p:cNvSpPr/>
            <p:nvPr/>
          </p:nvSpPr>
          <p:spPr>
            <a:xfrm>
              <a:off x="3625726" y="3902071"/>
              <a:ext cx="241927" cy="346178"/>
            </a:xfrm>
            <a:custGeom>
              <a:avLst/>
              <a:gdLst>
                <a:gd name="connsiteX0" fmla="*/ 124 w 241927"/>
                <a:gd name="connsiteY0" fmla="*/ 4 h 346178"/>
                <a:gd name="connsiteX1" fmla="*/ 60449 w 241927"/>
                <a:gd name="connsiteY1" fmla="*/ 238129 h 346178"/>
                <a:gd name="connsiteX2" fmla="*/ 136649 w 241927"/>
                <a:gd name="connsiteY2" fmla="*/ 269879 h 346178"/>
                <a:gd name="connsiteX3" fmla="*/ 168399 w 241927"/>
                <a:gd name="connsiteY3" fmla="*/ 304804 h 346178"/>
                <a:gd name="connsiteX4" fmla="*/ 187449 w 241927"/>
                <a:gd name="connsiteY4" fmla="*/ 238129 h 346178"/>
                <a:gd name="connsiteX5" fmla="*/ 196974 w 241927"/>
                <a:gd name="connsiteY5" fmla="*/ 301629 h 346178"/>
                <a:gd name="connsiteX6" fmla="*/ 225549 w 241927"/>
                <a:gd name="connsiteY6" fmla="*/ 346079 h 346178"/>
                <a:gd name="connsiteX7" fmla="*/ 203324 w 241927"/>
                <a:gd name="connsiteY7" fmla="*/ 314329 h 346178"/>
                <a:gd name="connsiteX8" fmla="*/ 238249 w 241927"/>
                <a:gd name="connsiteY8" fmla="*/ 336554 h 346178"/>
                <a:gd name="connsiteX9" fmla="*/ 98549 w 241927"/>
                <a:gd name="connsiteY9" fmla="*/ 342904 h 346178"/>
                <a:gd name="connsiteX10" fmla="*/ 184274 w 241927"/>
                <a:gd name="connsiteY10" fmla="*/ 336554 h 346178"/>
                <a:gd name="connsiteX11" fmla="*/ 162049 w 241927"/>
                <a:gd name="connsiteY11" fmla="*/ 298454 h 346178"/>
                <a:gd name="connsiteX12" fmla="*/ 82674 w 241927"/>
                <a:gd name="connsiteY12" fmla="*/ 320679 h 346178"/>
                <a:gd name="connsiteX13" fmla="*/ 114424 w 241927"/>
                <a:gd name="connsiteY13" fmla="*/ 282579 h 346178"/>
                <a:gd name="connsiteX14" fmla="*/ 76324 w 241927"/>
                <a:gd name="connsiteY14" fmla="*/ 244479 h 346178"/>
                <a:gd name="connsiteX15" fmla="*/ 124 w 241927"/>
                <a:gd name="connsiteY15" fmla="*/ 4 h 346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1927" h="346178">
                  <a:moveTo>
                    <a:pt x="124" y="4"/>
                  </a:moveTo>
                  <a:cubicBezTo>
                    <a:pt x="-2522" y="-1054"/>
                    <a:pt x="37695" y="193150"/>
                    <a:pt x="60449" y="238129"/>
                  </a:cubicBezTo>
                  <a:cubicBezTo>
                    <a:pt x="83203" y="283108"/>
                    <a:pt x="118658" y="258767"/>
                    <a:pt x="136649" y="269879"/>
                  </a:cubicBezTo>
                  <a:cubicBezTo>
                    <a:pt x="154640" y="280991"/>
                    <a:pt x="159932" y="310096"/>
                    <a:pt x="168399" y="304804"/>
                  </a:cubicBezTo>
                  <a:cubicBezTo>
                    <a:pt x="176866" y="299512"/>
                    <a:pt x="182687" y="238658"/>
                    <a:pt x="187449" y="238129"/>
                  </a:cubicBezTo>
                  <a:cubicBezTo>
                    <a:pt x="192212" y="237600"/>
                    <a:pt x="190624" y="283637"/>
                    <a:pt x="196974" y="301629"/>
                  </a:cubicBezTo>
                  <a:cubicBezTo>
                    <a:pt x="203324" y="319621"/>
                    <a:pt x="224491" y="343962"/>
                    <a:pt x="225549" y="346079"/>
                  </a:cubicBezTo>
                  <a:cubicBezTo>
                    <a:pt x="226607" y="348196"/>
                    <a:pt x="201207" y="315917"/>
                    <a:pt x="203324" y="314329"/>
                  </a:cubicBezTo>
                  <a:cubicBezTo>
                    <a:pt x="205441" y="312741"/>
                    <a:pt x="255712" y="331791"/>
                    <a:pt x="238249" y="336554"/>
                  </a:cubicBezTo>
                  <a:cubicBezTo>
                    <a:pt x="220786" y="341317"/>
                    <a:pt x="107545" y="342904"/>
                    <a:pt x="98549" y="342904"/>
                  </a:cubicBezTo>
                  <a:cubicBezTo>
                    <a:pt x="89553" y="342904"/>
                    <a:pt x="173691" y="343962"/>
                    <a:pt x="184274" y="336554"/>
                  </a:cubicBezTo>
                  <a:cubicBezTo>
                    <a:pt x="194857" y="329146"/>
                    <a:pt x="178982" y="301100"/>
                    <a:pt x="162049" y="298454"/>
                  </a:cubicBezTo>
                  <a:cubicBezTo>
                    <a:pt x="145116" y="295808"/>
                    <a:pt x="90611" y="323325"/>
                    <a:pt x="82674" y="320679"/>
                  </a:cubicBezTo>
                  <a:cubicBezTo>
                    <a:pt x="74737" y="318033"/>
                    <a:pt x="115482" y="295279"/>
                    <a:pt x="114424" y="282579"/>
                  </a:cubicBezTo>
                  <a:cubicBezTo>
                    <a:pt x="113366" y="269879"/>
                    <a:pt x="93257" y="284696"/>
                    <a:pt x="76324" y="244479"/>
                  </a:cubicBezTo>
                  <a:cubicBezTo>
                    <a:pt x="59391" y="204262"/>
                    <a:pt x="2770" y="1062"/>
                    <a:pt x="124" y="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リーフォーム 46">
              <a:extLst>
                <a:ext uri="{FF2B5EF4-FFF2-40B4-BE49-F238E27FC236}">
                  <a16:creationId xmlns:a16="http://schemas.microsoft.com/office/drawing/2014/main" id="{FB9349C5-B885-0B90-8B72-F1F6E8190AD2}"/>
                </a:ext>
              </a:extLst>
            </p:cNvPr>
            <p:cNvSpPr/>
            <p:nvPr/>
          </p:nvSpPr>
          <p:spPr>
            <a:xfrm>
              <a:off x="3409950" y="4143375"/>
              <a:ext cx="241791" cy="242483"/>
            </a:xfrm>
            <a:custGeom>
              <a:avLst/>
              <a:gdLst>
                <a:gd name="connsiteX0" fmla="*/ 133350 w 241791"/>
                <a:gd name="connsiteY0" fmla="*/ 0 h 242483"/>
                <a:gd name="connsiteX1" fmla="*/ 79375 w 241791"/>
                <a:gd name="connsiteY1" fmla="*/ 111125 h 242483"/>
                <a:gd name="connsiteX2" fmla="*/ 107950 w 241791"/>
                <a:gd name="connsiteY2" fmla="*/ 158750 h 242483"/>
                <a:gd name="connsiteX3" fmla="*/ 50800 w 241791"/>
                <a:gd name="connsiteY3" fmla="*/ 139700 h 242483"/>
                <a:gd name="connsiteX4" fmla="*/ 149225 w 241791"/>
                <a:gd name="connsiteY4" fmla="*/ 193675 h 242483"/>
                <a:gd name="connsiteX5" fmla="*/ 152400 w 241791"/>
                <a:gd name="connsiteY5" fmla="*/ 241300 h 242483"/>
                <a:gd name="connsiteX6" fmla="*/ 241300 w 241791"/>
                <a:gd name="connsiteY6" fmla="*/ 142875 h 242483"/>
                <a:gd name="connsiteX7" fmla="*/ 184150 w 241791"/>
                <a:gd name="connsiteY7" fmla="*/ 174625 h 242483"/>
                <a:gd name="connsiteX8" fmla="*/ 98425 w 241791"/>
                <a:gd name="connsiteY8" fmla="*/ 165100 h 242483"/>
                <a:gd name="connsiteX9" fmla="*/ 57150 w 241791"/>
                <a:gd name="connsiteY9" fmla="*/ 149225 h 242483"/>
                <a:gd name="connsiteX10" fmla="*/ 0 w 241791"/>
                <a:gd name="connsiteY10" fmla="*/ 174625 h 242483"/>
                <a:gd name="connsiteX11" fmla="*/ 57150 w 241791"/>
                <a:gd name="connsiteY11" fmla="*/ 142875 h 242483"/>
                <a:gd name="connsiteX12" fmla="*/ 60325 w 241791"/>
                <a:gd name="connsiteY12" fmla="*/ 111125 h 242483"/>
                <a:gd name="connsiteX13" fmla="*/ 133350 w 241791"/>
                <a:gd name="connsiteY13" fmla="*/ 0 h 242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1791" h="242483">
                  <a:moveTo>
                    <a:pt x="133350" y="0"/>
                  </a:moveTo>
                  <a:cubicBezTo>
                    <a:pt x="136525" y="0"/>
                    <a:pt x="83608" y="84667"/>
                    <a:pt x="79375" y="111125"/>
                  </a:cubicBezTo>
                  <a:cubicBezTo>
                    <a:pt x="75142" y="137583"/>
                    <a:pt x="112712" y="153988"/>
                    <a:pt x="107950" y="158750"/>
                  </a:cubicBezTo>
                  <a:cubicBezTo>
                    <a:pt x="103188" y="163512"/>
                    <a:pt x="43921" y="133879"/>
                    <a:pt x="50800" y="139700"/>
                  </a:cubicBezTo>
                  <a:cubicBezTo>
                    <a:pt x="57679" y="145521"/>
                    <a:pt x="132292" y="176742"/>
                    <a:pt x="149225" y="193675"/>
                  </a:cubicBezTo>
                  <a:cubicBezTo>
                    <a:pt x="166158" y="210608"/>
                    <a:pt x="137054" y="249767"/>
                    <a:pt x="152400" y="241300"/>
                  </a:cubicBezTo>
                  <a:cubicBezTo>
                    <a:pt x="167746" y="232833"/>
                    <a:pt x="236008" y="153988"/>
                    <a:pt x="241300" y="142875"/>
                  </a:cubicBezTo>
                  <a:cubicBezTo>
                    <a:pt x="246592" y="131763"/>
                    <a:pt x="207963" y="170921"/>
                    <a:pt x="184150" y="174625"/>
                  </a:cubicBezTo>
                  <a:cubicBezTo>
                    <a:pt x="160338" y="178329"/>
                    <a:pt x="119592" y="169333"/>
                    <a:pt x="98425" y="165100"/>
                  </a:cubicBezTo>
                  <a:cubicBezTo>
                    <a:pt x="77258" y="160867"/>
                    <a:pt x="73554" y="147638"/>
                    <a:pt x="57150" y="149225"/>
                  </a:cubicBezTo>
                  <a:cubicBezTo>
                    <a:pt x="40746" y="150812"/>
                    <a:pt x="0" y="175683"/>
                    <a:pt x="0" y="174625"/>
                  </a:cubicBezTo>
                  <a:cubicBezTo>
                    <a:pt x="0" y="173567"/>
                    <a:pt x="47096" y="153458"/>
                    <a:pt x="57150" y="142875"/>
                  </a:cubicBezTo>
                  <a:cubicBezTo>
                    <a:pt x="67204" y="132292"/>
                    <a:pt x="52917" y="132292"/>
                    <a:pt x="60325" y="111125"/>
                  </a:cubicBezTo>
                  <a:cubicBezTo>
                    <a:pt x="67733" y="89958"/>
                    <a:pt x="130175" y="0"/>
                    <a:pt x="133350"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リーフォーム 47">
              <a:extLst>
                <a:ext uri="{FF2B5EF4-FFF2-40B4-BE49-F238E27FC236}">
                  <a16:creationId xmlns:a16="http://schemas.microsoft.com/office/drawing/2014/main" id="{31F63E22-E287-5ECB-15B5-D2521C58ECC7}"/>
                </a:ext>
              </a:extLst>
            </p:cNvPr>
            <p:cNvSpPr/>
            <p:nvPr/>
          </p:nvSpPr>
          <p:spPr>
            <a:xfrm>
              <a:off x="3356910" y="4209634"/>
              <a:ext cx="159593" cy="143816"/>
            </a:xfrm>
            <a:custGeom>
              <a:avLst/>
              <a:gdLst>
                <a:gd name="connsiteX0" fmla="*/ 2240 w 159593"/>
                <a:gd name="connsiteY0" fmla="*/ 143291 h 143816"/>
                <a:gd name="connsiteX1" fmla="*/ 33990 w 159593"/>
                <a:gd name="connsiteY1" fmla="*/ 63916 h 143816"/>
                <a:gd name="connsiteX2" fmla="*/ 157815 w 159593"/>
                <a:gd name="connsiteY2" fmla="*/ 416 h 143816"/>
                <a:gd name="connsiteX3" fmla="*/ 107015 w 159593"/>
                <a:gd name="connsiteY3" fmla="*/ 38516 h 143816"/>
                <a:gd name="connsiteX4" fmla="*/ 103840 w 159593"/>
                <a:gd name="connsiteY4" fmla="*/ 79791 h 143816"/>
                <a:gd name="connsiteX5" fmla="*/ 103840 w 159593"/>
                <a:gd name="connsiteY5" fmla="*/ 19466 h 143816"/>
                <a:gd name="connsiteX6" fmla="*/ 75265 w 159593"/>
                <a:gd name="connsiteY6" fmla="*/ 57566 h 143816"/>
                <a:gd name="connsiteX7" fmla="*/ 81615 w 159593"/>
                <a:gd name="connsiteY7" fmla="*/ 22641 h 143816"/>
                <a:gd name="connsiteX8" fmla="*/ 2240 w 159593"/>
                <a:gd name="connsiteY8" fmla="*/ 143291 h 143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593" h="143816">
                  <a:moveTo>
                    <a:pt x="2240" y="143291"/>
                  </a:moveTo>
                  <a:cubicBezTo>
                    <a:pt x="-5698" y="150170"/>
                    <a:pt x="8061" y="87728"/>
                    <a:pt x="33990" y="63916"/>
                  </a:cubicBezTo>
                  <a:cubicBezTo>
                    <a:pt x="59919" y="40104"/>
                    <a:pt x="145644" y="4649"/>
                    <a:pt x="157815" y="416"/>
                  </a:cubicBezTo>
                  <a:cubicBezTo>
                    <a:pt x="169986" y="-3817"/>
                    <a:pt x="116011" y="25287"/>
                    <a:pt x="107015" y="38516"/>
                  </a:cubicBezTo>
                  <a:cubicBezTo>
                    <a:pt x="98019" y="51745"/>
                    <a:pt x="104369" y="82966"/>
                    <a:pt x="103840" y="79791"/>
                  </a:cubicBezTo>
                  <a:cubicBezTo>
                    <a:pt x="103311" y="76616"/>
                    <a:pt x="108602" y="23170"/>
                    <a:pt x="103840" y="19466"/>
                  </a:cubicBezTo>
                  <a:cubicBezTo>
                    <a:pt x="99078" y="15762"/>
                    <a:pt x="78969" y="57037"/>
                    <a:pt x="75265" y="57566"/>
                  </a:cubicBezTo>
                  <a:cubicBezTo>
                    <a:pt x="71561" y="58095"/>
                    <a:pt x="95903" y="8883"/>
                    <a:pt x="81615" y="22641"/>
                  </a:cubicBezTo>
                  <a:cubicBezTo>
                    <a:pt x="67327" y="36399"/>
                    <a:pt x="10178" y="136412"/>
                    <a:pt x="2240" y="14329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リーフォーム 48">
              <a:extLst>
                <a:ext uri="{FF2B5EF4-FFF2-40B4-BE49-F238E27FC236}">
                  <a16:creationId xmlns:a16="http://schemas.microsoft.com/office/drawing/2014/main" id="{E1C2CCB9-E4C2-4271-5AA4-EA276D0A08FB}"/>
                </a:ext>
              </a:extLst>
            </p:cNvPr>
            <p:cNvSpPr/>
            <p:nvPr/>
          </p:nvSpPr>
          <p:spPr>
            <a:xfrm>
              <a:off x="3538806" y="4207751"/>
              <a:ext cx="293419" cy="159352"/>
            </a:xfrm>
            <a:custGeom>
              <a:avLst/>
              <a:gdLst>
                <a:gd name="connsiteX0" fmla="*/ 1319 w 293419"/>
                <a:gd name="connsiteY0" fmla="*/ 53099 h 159352"/>
                <a:gd name="connsiteX1" fmla="*/ 144194 w 293419"/>
                <a:gd name="connsiteY1" fmla="*/ 27699 h 159352"/>
                <a:gd name="connsiteX2" fmla="*/ 217219 w 293419"/>
                <a:gd name="connsiteY2" fmla="*/ 46749 h 159352"/>
                <a:gd name="connsiteX3" fmla="*/ 191819 w 293419"/>
                <a:gd name="connsiteY3" fmla="*/ 18174 h 159352"/>
                <a:gd name="connsiteX4" fmla="*/ 261669 w 293419"/>
                <a:gd name="connsiteY4" fmla="*/ 72149 h 159352"/>
                <a:gd name="connsiteX5" fmla="*/ 258494 w 293419"/>
                <a:gd name="connsiteY5" fmla="*/ 49924 h 159352"/>
                <a:gd name="connsiteX6" fmla="*/ 293419 w 293419"/>
                <a:gd name="connsiteY6" fmla="*/ 100724 h 159352"/>
                <a:gd name="connsiteX7" fmla="*/ 258494 w 293419"/>
                <a:gd name="connsiteY7" fmla="*/ 135649 h 159352"/>
                <a:gd name="connsiteX8" fmla="*/ 280719 w 293419"/>
                <a:gd name="connsiteY8" fmla="*/ 110249 h 159352"/>
                <a:gd name="connsiteX9" fmla="*/ 252144 w 293419"/>
                <a:gd name="connsiteY9" fmla="*/ 157874 h 159352"/>
                <a:gd name="connsiteX10" fmla="*/ 277544 w 293419"/>
                <a:gd name="connsiteY10" fmla="*/ 43574 h 159352"/>
                <a:gd name="connsiteX11" fmla="*/ 153719 w 293419"/>
                <a:gd name="connsiteY11" fmla="*/ 30874 h 159352"/>
                <a:gd name="connsiteX12" fmla="*/ 90219 w 293419"/>
                <a:gd name="connsiteY12" fmla="*/ 103899 h 159352"/>
                <a:gd name="connsiteX13" fmla="*/ 137844 w 293419"/>
                <a:gd name="connsiteY13" fmla="*/ 2299 h 159352"/>
                <a:gd name="connsiteX14" fmla="*/ 74344 w 293419"/>
                <a:gd name="connsiteY14" fmla="*/ 34049 h 159352"/>
                <a:gd name="connsiteX15" fmla="*/ 1319 w 293419"/>
                <a:gd name="connsiteY15" fmla="*/ 53099 h 15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3419" h="159352">
                  <a:moveTo>
                    <a:pt x="1319" y="53099"/>
                  </a:moveTo>
                  <a:cubicBezTo>
                    <a:pt x="12961" y="52041"/>
                    <a:pt x="108211" y="28757"/>
                    <a:pt x="144194" y="27699"/>
                  </a:cubicBezTo>
                  <a:cubicBezTo>
                    <a:pt x="180177" y="26641"/>
                    <a:pt x="209281" y="48337"/>
                    <a:pt x="217219" y="46749"/>
                  </a:cubicBezTo>
                  <a:cubicBezTo>
                    <a:pt x="225157" y="45161"/>
                    <a:pt x="184411" y="13941"/>
                    <a:pt x="191819" y="18174"/>
                  </a:cubicBezTo>
                  <a:cubicBezTo>
                    <a:pt x="199227" y="22407"/>
                    <a:pt x="250557" y="66857"/>
                    <a:pt x="261669" y="72149"/>
                  </a:cubicBezTo>
                  <a:cubicBezTo>
                    <a:pt x="272782" y="77441"/>
                    <a:pt x="253202" y="45161"/>
                    <a:pt x="258494" y="49924"/>
                  </a:cubicBezTo>
                  <a:cubicBezTo>
                    <a:pt x="263786" y="54687"/>
                    <a:pt x="293419" y="86437"/>
                    <a:pt x="293419" y="100724"/>
                  </a:cubicBezTo>
                  <a:cubicBezTo>
                    <a:pt x="293419" y="115011"/>
                    <a:pt x="260611" y="134061"/>
                    <a:pt x="258494" y="135649"/>
                  </a:cubicBezTo>
                  <a:cubicBezTo>
                    <a:pt x="256377" y="137237"/>
                    <a:pt x="281777" y="106545"/>
                    <a:pt x="280719" y="110249"/>
                  </a:cubicBezTo>
                  <a:cubicBezTo>
                    <a:pt x="279661" y="113953"/>
                    <a:pt x="252673" y="168986"/>
                    <a:pt x="252144" y="157874"/>
                  </a:cubicBezTo>
                  <a:cubicBezTo>
                    <a:pt x="251615" y="146762"/>
                    <a:pt x="293948" y="64741"/>
                    <a:pt x="277544" y="43574"/>
                  </a:cubicBezTo>
                  <a:cubicBezTo>
                    <a:pt x="261140" y="22407"/>
                    <a:pt x="184940" y="20820"/>
                    <a:pt x="153719" y="30874"/>
                  </a:cubicBezTo>
                  <a:cubicBezTo>
                    <a:pt x="122498" y="40928"/>
                    <a:pt x="92865" y="108661"/>
                    <a:pt x="90219" y="103899"/>
                  </a:cubicBezTo>
                  <a:cubicBezTo>
                    <a:pt x="87573" y="99137"/>
                    <a:pt x="140490" y="13941"/>
                    <a:pt x="137844" y="2299"/>
                  </a:cubicBezTo>
                  <a:cubicBezTo>
                    <a:pt x="135198" y="-9343"/>
                    <a:pt x="90219" y="26641"/>
                    <a:pt x="74344" y="34049"/>
                  </a:cubicBezTo>
                  <a:cubicBezTo>
                    <a:pt x="58469" y="41457"/>
                    <a:pt x="-10323" y="54157"/>
                    <a:pt x="1319" y="530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リーフォーム 49">
              <a:extLst>
                <a:ext uri="{FF2B5EF4-FFF2-40B4-BE49-F238E27FC236}">
                  <a16:creationId xmlns:a16="http://schemas.microsoft.com/office/drawing/2014/main" id="{BAC7A3E9-FDBE-607B-3BA7-FBABBF453D35}"/>
                </a:ext>
              </a:extLst>
            </p:cNvPr>
            <p:cNvSpPr/>
            <p:nvPr/>
          </p:nvSpPr>
          <p:spPr>
            <a:xfrm>
              <a:off x="3364125" y="3784064"/>
              <a:ext cx="230818" cy="578831"/>
            </a:xfrm>
            <a:custGeom>
              <a:avLst/>
              <a:gdLst>
                <a:gd name="connsiteX0" fmla="*/ 74400 w 230818"/>
                <a:gd name="connsiteY0" fmla="*/ 536 h 578831"/>
                <a:gd name="connsiteX1" fmla="*/ 71225 w 230818"/>
                <a:gd name="connsiteY1" fmla="*/ 292636 h 578831"/>
                <a:gd name="connsiteX2" fmla="*/ 77575 w 230818"/>
                <a:gd name="connsiteY2" fmla="*/ 346611 h 578831"/>
                <a:gd name="connsiteX3" fmla="*/ 68050 w 230818"/>
                <a:gd name="connsiteY3" fmla="*/ 425986 h 578831"/>
                <a:gd name="connsiteX4" fmla="*/ 90275 w 230818"/>
                <a:gd name="connsiteY4" fmla="*/ 505361 h 578831"/>
                <a:gd name="connsiteX5" fmla="*/ 68050 w 230818"/>
                <a:gd name="connsiteY5" fmla="*/ 492661 h 578831"/>
                <a:gd name="connsiteX6" fmla="*/ 229975 w 230818"/>
                <a:gd name="connsiteY6" fmla="*/ 578386 h 578831"/>
                <a:gd name="connsiteX7" fmla="*/ 128375 w 230818"/>
                <a:gd name="connsiteY7" fmla="*/ 521236 h 578831"/>
                <a:gd name="connsiteX8" fmla="*/ 55350 w 230818"/>
                <a:gd name="connsiteY8" fmla="*/ 413286 h 578831"/>
                <a:gd name="connsiteX9" fmla="*/ 1375 w 230818"/>
                <a:gd name="connsiteY9" fmla="*/ 429161 h 578831"/>
                <a:gd name="connsiteX10" fmla="*/ 112500 w 230818"/>
                <a:gd name="connsiteY10" fmla="*/ 365661 h 578831"/>
                <a:gd name="connsiteX11" fmla="*/ 80750 w 230818"/>
                <a:gd name="connsiteY11" fmla="*/ 327561 h 578831"/>
                <a:gd name="connsiteX12" fmla="*/ 55350 w 230818"/>
                <a:gd name="connsiteY12" fmla="*/ 181511 h 578831"/>
                <a:gd name="connsiteX13" fmla="*/ 61700 w 230818"/>
                <a:gd name="connsiteY13" fmla="*/ 219611 h 578831"/>
                <a:gd name="connsiteX14" fmla="*/ 74400 w 230818"/>
                <a:gd name="connsiteY14" fmla="*/ 536 h 57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0818" h="578831">
                  <a:moveTo>
                    <a:pt x="74400" y="536"/>
                  </a:moveTo>
                  <a:cubicBezTo>
                    <a:pt x="75987" y="12707"/>
                    <a:pt x="70696" y="234957"/>
                    <a:pt x="71225" y="292636"/>
                  </a:cubicBezTo>
                  <a:cubicBezTo>
                    <a:pt x="71754" y="350315"/>
                    <a:pt x="78104" y="324386"/>
                    <a:pt x="77575" y="346611"/>
                  </a:cubicBezTo>
                  <a:cubicBezTo>
                    <a:pt x="77046" y="368836"/>
                    <a:pt x="65933" y="399528"/>
                    <a:pt x="68050" y="425986"/>
                  </a:cubicBezTo>
                  <a:cubicBezTo>
                    <a:pt x="70167" y="452444"/>
                    <a:pt x="90275" y="494249"/>
                    <a:pt x="90275" y="505361"/>
                  </a:cubicBezTo>
                  <a:cubicBezTo>
                    <a:pt x="90275" y="516473"/>
                    <a:pt x="68050" y="492661"/>
                    <a:pt x="68050" y="492661"/>
                  </a:cubicBezTo>
                  <a:lnTo>
                    <a:pt x="229975" y="578386"/>
                  </a:lnTo>
                  <a:cubicBezTo>
                    <a:pt x="240029" y="583149"/>
                    <a:pt x="157479" y="548753"/>
                    <a:pt x="128375" y="521236"/>
                  </a:cubicBezTo>
                  <a:cubicBezTo>
                    <a:pt x="99271" y="493719"/>
                    <a:pt x="76517" y="428632"/>
                    <a:pt x="55350" y="413286"/>
                  </a:cubicBezTo>
                  <a:cubicBezTo>
                    <a:pt x="34183" y="397940"/>
                    <a:pt x="-8150" y="437098"/>
                    <a:pt x="1375" y="429161"/>
                  </a:cubicBezTo>
                  <a:cubicBezTo>
                    <a:pt x="10900" y="421224"/>
                    <a:pt x="99271" y="382594"/>
                    <a:pt x="112500" y="365661"/>
                  </a:cubicBezTo>
                  <a:cubicBezTo>
                    <a:pt x="125729" y="348728"/>
                    <a:pt x="90275" y="358253"/>
                    <a:pt x="80750" y="327561"/>
                  </a:cubicBezTo>
                  <a:cubicBezTo>
                    <a:pt x="71225" y="296869"/>
                    <a:pt x="58525" y="199503"/>
                    <a:pt x="55350" y="181511"/>
                  </a:cubicBezTo>
                  <a:cubicBezTo>
                    <a:pt x="52175" y="163519"/>
                    <a:pt x="53763" y="252419"/>
                    <a:pt x="61700" y="219611"/>
                  </a:cubicBezTo>
                  <a:cubicBezTo>
                    <a:pt x="69637" y="186803"/>
                    <a:pt x="72813" y="-11635"/>
                    <a:pt x="74400" y="53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リーフォーム 50">
              <a:extLst>
                <a:ext uri="{FF2B5EF4-FFF2-40B4-BE49-F238E27FC236}">
                  <a16:creationId xmlns:a16="http://schemas.microsoft.com/office/drawing/2014/main" id="{63ADB5E7-9C8C-76EC-1AAE-40BF9AB9648C}"/>
                </a:ext>
              </a:extLst>
            </p:cNvPr>
            <p:cNvSpPr/>
            <p:nvPr/>
          </p:nvSpPr>
          <p:spPr>
            <a:xfrm>
              <a:off x="3581324" y="3637757"/>
              <a:ext cx="177922" cy="505661"/>
            </a:xfrm>
            <a:custGeom>
              <a:avLst/>
              <a:gdLst>
                <a:gd name="connsiteX0" fmla="*/ 76 w 177922"/>
                <a:gd name="connsiteY0" fmla="*/ 793 h 505661"/>
                <a:gd name="connsiteX1" fmla="*/ 92151 w 177922"/>
                <a:gd name="connsiteY1" fmla="*/ 308768 h 505661"/>
                <a:gd name="connsiteX2" fmla="*/ 108026 w 177922"/>
                <a:gd name="connsiteY2" fmla="*/ 270668 h 505661"/>
                <a:gd name="connsiteX3" fmla="*/ 139776 w 177922"/>
                <a:gd name="connsiteY3" fmla="*/ 426243 h 505661"/>
                <a:gd name="connsiteX4" fmla="*/ 133426 w 177922"/>
                <a:gd name="connsiteY4" fmla="*/ 505618 h 505661"/>
                <a:gd name="connsiteX5" fmla="*/ 177876 w 177922"/>
                <a:gd name="connsiteY5" fmla="*/ 416718 h 505661"/>
                <a:gd name="connsiteX6" fmla="*/ 123901 w 177922"/>
                <a:gd name="connsiteY6" fmla="*/ 435768 h 505661"/>
                <a:gd name="connsiteX7" fmla="*/ 57226 w 177922"/>
                <a:gd name="connsiteY7" fmla="*/ 302418 h 505661"/>
                <a:gd name="connsiteX8" fmla="*/ 123901 w 177922"/>
                <a:gd name="connsiteY8" fmla="*/ 381793 h 505661"/>
                <a:gd name="connsiteX9" fmla="*/ 108026 w 177922"/>
                <a:gd name="connsiteY9" fmla="*/ 296068 h 505661"/>
                <a:gd name="connsiteX10" fmla="*/ 69926 w 177922"/>
                <a:gd name="connsiteY10" fmla="*/ 45243 h 505661"/>
                <a:gd name="connsiteX11" fmla="*/ 76276 w 177922"/>
                <a:gd name="connsiteY11" fmla="*/ 213518 h 505661"/>
                <a:gd name="connsiteX12" fmla="*/ 76 w 177922"/>
                <a:gd name="connsiteY12" fmla="*/ 793 h 505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922" h="505661">
                  <a:moveTo>
                    <a:pt x="76" y="793"/>
                  </a:moveTo>
                  <a:cubicBezTo>
                    <a:pt x="2722" y="16668"/>
                    <a:pt x="74159" y="263789"/>
                    <a:pt x="92151" y="308768"/>
                  </a:cubicBezTo>
                  <a:cubicBezTo>
                    <a:pt x="110143" y="353747"/>
                    <a:pt x="100088" y="251089"/>
                    <a:pt x="108026" y="270668"/>
                  </a:cubicBezTo>
                  <a:cubicBezTo>
                    <a:pt x="115964" y="290247"/>
                    <a:pt x="135543" y="387085"/>
                    <a:pt x="139776" y="426243"/>
                  </a:cubicBezTo>
                  <a:cubicBezTo>
                    <a:pt x="144009" y="465401"/>
                    <a:pt x="127076" y="507206"/>
                    <a:pt x="133426" y="505618"/>
                  </a:cubicBezTo>
                  <a:cubicBezTo>
                    <a:pt x="139776" y="504031"/>
                    <a:pt x="179463" y="428360"/>
                    <a:pt x="177876" y="416718"/>
                  </a:cubicBezTo>
                  <a:cubicBezTo>
                    <a:pt x="176289" y="405076"/>
                    <a:pt x="144009" y="454818"/>
                    <a:pt x="123901" y="435768"/>
                  </a:cubicBezTo>
                  <a:cubicBezTo>
                    <a:pt x="103793" y="416718"/>
                    <a:pt x="57226" y="311414"/>
                    <a:pt x="57226" y="302418"/>
                  </a:cubicBezTo>
                  <a:cubicBezTo>
                    <a:pt x="57226" y="293422"/>
                    <a:pt x="115434" y="382851"/>
                    <a:pt x="123901" y="381793"/>
                  </a:cubicBezTo>
                  <a:cubicBezTo>
                    <a:pt x="132368" y="380735"/>
                    <a:pt x="117022" y="352160"/>
                    <a:pt x="108026" y="296068"/>
                  </a:cubicBezTo>
                  <a:cubicBezTo>
                    <a:pt x="99030" y="239976"/>
                    <a:pt x="75218" y="59001"/>
                    <a:pt x="69926" y="45243"/>
                  </a:cubicBezTo>
                  <a:cubicBezTo>
                    <a:pt x="64634" y="31485"/>
                    <a:pt x="88447" y="214576"/>
                    <a:pt x="76276" y="213518"/>
                  </a:cubicBezTo>
                  <a:cubicBezTo>
                    <a:pt x="64105" y="212460"/>
                    <a:pt x="-2570" y="-15082"/>
                    <a:pt x="76" y="7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フリーフォーム 1">
              <a:extLst>
                <a:ext uri="{FF2B5EF4-FFF2-40B4-BE49-F238E27FC236}">
                  <a16:creationId xmlns:a16="http://schemas.microsoft.com/office/drawing/2014/main" id="{FE5AD4BB-149B-6A25-8D4B-EAA52744422F}"/>
                </a:ext>
              </a:extLst>
            </p:cNvPr>
            <p:cNvSpPr/>
            <p:nvPr/>
          </p:nvSpPr>
          <p:spPr>
            <a:xfrm>
              <a:off x="3540125" y="4463333"/>
              <a:ext cx="141224" cy="93964"/>
            </a:xfrm>
            <a:custGeom>
              <a:avLst/>
              <a:gdLst>
                <a:gd name="connsiteX0" fmla="*/ 0 w 141224"/>
                <a:gd name="connsiteY0" fmla="*/ 717 h 93964"/>
                <a:gd name="connsiteX1" fmla="*/ 53975 w 141224"/>
                <a:gd name="connsiteY1" fmla="*/ 86442 h 93964"/>
                <a:gd name="connsiteX2" fmla="*/ 15875 w 141224"/>
                <a:gd name="connsiteY2" fmla="*/ 89617 h 93964"/>
                <a:gd name="connsiteX3" fmla="*/ 136525 w 141224"/>
                <a:gd name="connsiteY3" fmla="*/ 86442 h 93964"/>
                <a:gd name="connsiteX4" fmla="*/ 114300 w 141224"/>
                <a:gd name="connsiteY4" fmla="*/ 57867 h 93964"/>
                <a:gd name="connsiteX5" fmla="*/ 92075 w 141224"/>
                <a:gd name="connsiteY5" fmla="*/ 35642 h 93964"/>
                <a:gd name="connsiteX6" fmla="*/ 79375 w 141224"/>
                <a:gd name="connsiteY6" fmla="*/ 717 h 93964"/>
                <a:gd name="connsiteX7" fmla="*/ 95250 w 141224"/>
                <a:gd name="connsiteY7" fmla="*/ 70567 h 93964"/>
                <a:gd name="connsiteX8" fmla="*/ 53975 w 141224"/>
                <a:gd name="connsiteY8" fmla="*/ 89617 h 93964"/>
                <a:gd name="connsiteX9" fmla="*/ 0 w 141224"/>
                <a:gd name="connsiteY9" fmla="*/ 717 h 93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224" h="93964">
                  <a:moveTo>
                    <a:pt x="0" y="717"/>
                  </a:moveTo>
                  <a:cubicBezTo>
                    <a:pt x="0" y="188"/>
                    <a:pt x="51329" y="71625"/>
                    <a:pt x="53975" y="86442"/>
                  </a:cubicBezTo>
                  <a:cubicBezTo>
                    <a:pt x="56621" y="101259"/>
                    <a:pt x="2117" y="89617"/>
                    <a:pt x="15875" y="89617"/>
                  </a:cubicBezTo>
                  <a:cubicBezTo>
                    <a:pt x="29633" y="89617"/>
                    <a:pt x="120121" y="91734"/>
                    <a:pt x="136525" y="86442"/>
                  </a:cubicBezTo>
                  <a:cubicBezTo>
                    <a:pt x="152929" y="81150"/>
                    <a:pt x="121708" y="66334"/>
                    <a:pt x="114300" y="57867"/>
                  </a:cubicBezTo>
                  <a:cubicBezTo>
                    <a:pt x="106892" y="49400"/>
                    <a:pt x="97896" y="45167"/>
                    <a:pt x="92075" y="35642"/>
                  </a:cubicBezTo>
                  <a:cubicBezTo>
                    <a:pt x="86254" y="26117"/>
                    <a:pt x="78846" y="-5104"/>
                    <a:pt x="79375" y="717"/>
                  </a:cubicBezTo>
                  <a:cubicBezTo>
                    <a:pt x="79904" y="6538"/>
                    <a:pt x="99483" y="55750"/>
                    <a:pt x="95250" y="70567"/>
                  </a:cubicBezTo>
                  <a:cubicBezTo>
                    <a:pt x="91017" y="85384"/>
                    <a:pt x="66146" y="94909"/>
                    <a:pt x="53975" y="89617"/>
                  </a:cubicBezTo>
                  <a:cubicBezTo>
                    <a:pt x="41804" y="84325"/>
                    <a:pt x="0" y="1246"/>
                    <a:pt x="0" y="7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リーフォーム 2">
              <a:extLst>
                <a:ext uri="{FF2B5EF4-FFF2-40B4-BE49-F238E27FC236}">
                  <a16:creationId xmlns:a16="http://schemas.microsoft.com/office/drawing/2014/main" id="{D0AD91FA-2285-ABC8-5E06-B0CC41808392}"/>
                </a:ext>
              </a:extLst>
            </p:cNvPr>
            <p:cNvSpPr/>
            <p:nvPr/>
          </p:nvSpPr>
          <p:spPr>
            <a:xfrm>
              <a:off x="3266937" y="4610100"/>
              <a:ext cx="379152" cy="101602"/>
            </a:xfrm>
            <a:custGeom>
              <a:avLst/>
              <a:gdLst>
                <a:gd name="connsiteX0" fmla="*/ 138 w 379152"/>
                <a:gd name="connsiteY0" fmla="*/ 101600 h 101602"/>
                <a:gd name="connsiteX1" fmla="*/ 143013 w 379152"/>
                <a:gd name="connsiteY1" fmla="*/ 28575 h 101602"/>
                <a:gd name="connsiteX2" fmla="*/ 149363 w 379152"/>
                <a:gd name="connsiteY2" fmla="*/ 41275 h 101602"/>
                <a:gd name="connsiteX3" fmla="*/ 244613 w 379152"/>
                <a:gd name="connsiteY3" fmla="*/ 38100 h 101602"/>
                <a:gd name="connsiteX4" fmla="*/ 196988 w 379152"/>
                <a:gd name="connsiteY4" fmla="*/ 44450 h 101602"/>
                <a:gd name="connsiteX5" fmla="*/ 377963 w 379152"/>
                <a:gd name="connsiteY5" fmla="*/ 9525 h 101602"/>
                <a:gd name="connsiteX6" fmla="*/ 273188 w 379152"/>
                <a:gd name="connsiteY6" fmla="*/ 12700 h 101602"/>
                <a:gd name="connsiteX7" fmla="*/ 228738 w 379152"/>
                <a:gd name="connsiteY7" fmla="*/ 0 h 101602"/>
                <a:gd name="connsiteX8" fmla="*/ 228738 w 379152"/>
                <a:gd name="connsiteY8" fmla="*/ 19050 h 101602"/>
                <a:gd name="connsiteX9" fmla="*/ 174763 w 379152"/>
                <a:gd name="connsiteY9" fmla="*/ 25400 h 101602"/>
                <a:gd name="connsiteX10" fmla="*/ 138 w 379152"/>
                <a:gd name="connsiteY10" fmla="*/ 101600 h 10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152" h="101602">
                  <a:moveTo>
                    <a:pt x="138" y="101600"/>
                  </a:moveTo>
                  <a:cubicBezTo>
                    <a:pt x="-5154" y="102129"/>
                    <a:pt x="143013" y="28575"/>
                    <a:pt x="143013" y="28575"/>
                  </a:cubicBezTo>
                  <a:cubicBezTo>
                    <a:pt x="167884" y="18521"/>
                    <a:pt x="132430" y="39687"/>
                    <a:pt x="149363" y="41275"/>
                  </a:cubicBezTo>
                  <a:cubicBezTo>
                    <a:pt x="166296" y="42862"/>
                    <a:pt x="236676" y="37571"/>
                    <a:pt x="244613" y="38100"/>
                  </a:cubicBezTo>
                  <a:cubicBezTo>
                    <a:pt x="252551" y="38629"/>
                    <a:pt x="174763" y="49212"/>
                    <a:pt x="196988" y="44450"/>
                  </a:cubicBezTo>
                  <a:cubicBezTo>
                    <a:pt x="219213" y="39687"/>
                    <a:pt x="365263" y="14817"/>
                    <a:pt x="377963" y="9525"/>
                  </a:cubicBezTo>
                  <a:cubicBezTo>
                    <a:pt x="390663" y="4233"/>
                    <a:pt x="298059" y="14287"/>
                    <a:pt x="273188" y="12700"/>
                  </a:cubicBezTo>
                  <a:cubicBezTo>
                    <a:pt x="248317" y="11112"/>
                    <a:pt x="228738" y="0"/>
                    <a:pt x="228738" y="0"/>
                  </a:cubicBezTo>
                  <a:cubicBezTo>
                    <a:pt x="221330" y="1058"/>
                    <a:pt x="237734" y="14817"/>
                    <a:pt x="228738" y="19050"/>
                  </a:cubicBezTo>
                  <a:cubicBezTo>
                    <a:pt x="219742" y="23283"/>
                    <a:pt x="208100" y="14288"/>
                    <a:pt x="174763" y="25400"/>
                  </a:cubicBezTo>
                  <a:cubicBezTo>
                    <a:pt x="141426" y="36512"/>
                    <a:pt x="5430" y="101071"/>
                    <a:pt x="138" y="1016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a:extLst>
                <a:ext uri="{FF2B5EF4-FFF2-40B4-BE49-F238E27FC236}">
                  <a16:creationId xmlns:a16="http://schemas.microsoft.com/office/drawing/2014/main" id="{A5550555-4A39-F9C2-BEA8-292C8BC236FC}"/>
                </a:ext>
              </a:extLst>
            </p:cNvPr>
            <p:cNvSpPr/>
            <p:nvPr/>
          </p:nvSpPr>
          <p:spPr>
            <a:xfrm>
              <a:off x="3597275" y="4586377"/>
              <a:ext cx="422951" cy="147769"/>
            </a:xfrm>
            <a:custGeom>
              <a:avLst/>
              <a:gdLst>
                <a:gd name="connsiteX0" fmla="*/ 0 w 422951"/>
                <a:gd name="connsiteY0" fmla="*/ 30073 h 147769"/>
                <a:gd name="connsiteX1" fmla="*/ 123825 w 422951"/>
                <a:gd name="connsiteY1" fmla="*/ 11023 h 147769"/>
                <a:gd name="connsiteX2" fmla="*/ 95250 w 422951"/>
                <a:gd name="connsiteY2" fmla="*/ 1498 h 147769"/>
                <a:gd name="connsiteX3" fmla="*/ 238125 w 422951"/>
                <a:gd name="connsiteY3" fmla="*/ 42773 h 147769"/>
                <a:gd name="connsiteX4" fmla="*/ 222250 w 422951"/>
                <a:gd name="connsiteY4" fmla="*/ 49123 h 147769"/>
                <a:gd name="connsiteX5" fmla="*/ 327025 w 422951"/>
                <a:gd name="connsiteY5" fmla="*/ 68173 h 147769"/>
                <a:gd name="connsiteX6" fmla="*/ 323850 w 422951"/>
                <a:gd name="connsiteY6" fmla="*/ 84048 h 147769"/>
                <a:gd name="connsiteX7" fmla="*/ 393700 w 422951"/>
                <a:gd name="connsiteY7" fmla="*/ 99923 h 147769"/>
                <a:gd name="connsiteX8" fmla="*/ 422275 w 422951"/>
                <a:gd name="connsiteY8" fmla="*/ 147548 h 147769"/>
                <a:gd name="connsiteX9" fmla="*/ 403225 w 422951"/>
                <a:gd name="connsiteY9" fmla="*/ 115798 h 147769"/>
                <a:gd name="connsiteX10" fmla="*/ 295275 w 422951"/>
                <a:gd name="connsiteY10" fmla="*/ 71348 h 147769"/>
                <a:gd name="connsiteX11" fmla="*/ 165100 w 422951"/>
                <a:gd name="connsiteY11" fmla="*/ 14198 h 147769"/>
                <a:gd name="connsiteX12" fmla="*/ 184150 w 422951"/>
                <a:gd name="connsiteY12" fmla="*/ 30073 h 147769"/>
                <a:gd name="connsiteX13" fmla="*/ 123825 w 422951"/>
                <a:gd name="connsiteY13" fmla="*/ 7848 h 147769"/>
                <a:gd name="connsiteX14" fmla="*/ 0 w 422951"/>
                <a:gd name="connsiteY14" fmla="*/ 30073 h 147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2951" h="147769">
                  <a:moveTo>
                    <a:pt x="0" y="30073"/>
                  </a:moveTo>
                  <a:cubicBezTo>
                    <a:pt x="0" y="30602"/>
                    <a:pt x="107950" y="15785"/>
                    <a:pt x="123825" y="11023"/>
                  </a:cubicBezTo>
                  <a:cubicBezTo>
                    <a:pt x="139700" y="6261"/>
                    <a:pt x="76200" y="-3794"/>
                    <a:pt x="95250" y="1498"/>
                  </a:cubicBezTo>
                  <a:cubicBezTo>
                    <a:pt x="114300" y="6790"/>
                    <a:pt x="216958" y="34836"/>
                    <a:pt x="238125" y="42773"/>
                  </a:cubicBezTo>
                  <a:cubicBezTo>
                    <a:pt x="259292" y="50711"/>
                    <a:pt x="207433" y="44890"/>
                    <a:pt x="222250" y="49123"/>
                  </a:cubicBezTo>
                  <a:cubicBezTo>
                    <a:pt x="237067" y="53356"/>
                    <a:pt x="327025" y="68173"/>
                    <a:pt x="327025" y="68173"/>
                  </a:cubicBezTo>
                  <a:cubicBezTo>
                    <a:pt x="343958" y="73994"/>
                    <a:pt x="312738" y="78756"/>
                    <a:pt x="323850" y="84048"/>
                  </a:cubicBezTo>
                  <a:cubicBezTo>
                    <a:pt x="334963" y="89340"/>
                    <a:pt x="377296" y="89340"/>
                    <a:pt x="393700" y="99923"/>
                  </a:cubicBezTo>
                  <a:cubicBezTo>
                    <a:pt x="410104" y="110506"/>
                    <a:pt x="422275" y="147548"/>
                    <a:pt x="422275" y="147548"/>
                  </a:cubicBezTo>
                  <a:cubicBezTo>
                    <a:pt x="423863" y="150194"/>
                    <a:pt x="424392" y="128498"/>
                    <a:pt x="403225" y="115798"/>
                  </a:cubicBezTo>
                  <a:cubicBezTo>
                    <a:pt x="382058" y="103098"/>
                    <a:pt x="334962" y="88281"/>
                    <a:pt x="295275" y="71348"/>
                  </a:cubicBezTo>
                  <a:cubicBezTo>
                    <a:pt x="255588" y="54415"/>
                    <a:pt x="183621" y="21077"/>
                    <a:pt x="165100" y="14198"/>
                  </a:cubicBezTo>
                  <a:cubicBezTo>
                    <a:pt x="146579" y="7319"/>
                    <a:pt x="191029" y="31131"/>
                    <a:pt x="184150" y="30073"/>
                  </a:cubicBezTo>
                  <a:cubicBezTo>
                    <a:pt x="177271" y="29015"/>
                    <a:pt x="149754" y="9435"/>
                    <a:pt x="123825" y="7848"/>
                  </a:cubicBezTo>
                  <a:cubicBezTo>
                    <a:pt x="97896" y="6260"/>
                    <a:pt x="0" y="29544"/>
                    <a:pt x="0" y="3007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リーフォーム 32">
              <a:extLst>
                <a:ext uri="{FF2B5EF4-FFF2-40B4-BE49-F238E27FC236}">
                  <a16:creationId xmlns:a16="http://schemas.microsoft.com/office/drawing/2014/main" id="{6EF47592-808E-1EF3-83EB-7DA06461A13E}"/>
                </a:ext>
              </a:extLst>
            </p:cNvPr>
            <p:cNvSpPr/>
            <p:nvPr/>
          </p:nvSpPr>
          <p:spPr>
            <a:xfrm>
              <a:off x="3178503" y="4683032"/>
              <a:ext cx="117156" cy="127102"/>
            </a:xfrm>
            <a:custGeom>
              <a:avLst/>
              <a:gdLst>
                <a:gd name="connsiteX0" fmla="*/ 66347 w 117156"/>
                <a:gd name="connsiteY0" fmla="*/ 93 h 127102"/>
                <a:gd name="connsiteX1" fmla="*/ 31422 w 117156"/>
                <a:gd name="connsiteY1" fmla="*/ 66768 h 127102"/>
                <a:gd name="connsiteX2" fmla="*/ 59997 w 117156"/>
                <a:gd name="connsiteY2" fmla="*/ 92168 h 127102"/>
                <a:gd name="connsiteX3" fmla="*/ 25072 w 117156"/>
                <a:gd name="connsiteY3" fmla="*/ 88993 h 127102"/>
                <a:gd name="connsiteX4" fmla="*/ 117147 w 117156"/>
                <a:gd name="connsiteY4" fmla="*/ 127093 h 127102"/>
                <a:gd name="connsiteX5" fmla="*/ 18722 w 117156"/>
                <a:gd name="connsiteY5" fmla="*/ 92168 h 127102"/>
                <a:gd name="connsiteX6" fmla="*/ 6022 w 117156"/>
                <a:gd name="connsiteY6" fmla="*/ 44543 h 127102"/>
                <a:gd name="connsiteX7" fmla="*/ 2847 w 117156"/>
                <a:gd name="connsiteY7" fmla="*/ 82643 h 127102"/>
                <a:gd name="connsiteX8" fmla="*/ 66347 w 117156"/>
                <a:gd name="connsiteY8" fmla="*/ 93 h 127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56" h="127102">
                  <a:moveTo>
                    <a:pt x="66347" y="93"/>
                  </a:moveTo>
                  <a:cubicBezTo>
                    <a:pt x="71109" y="-2553"/>
                    <a:pt x="32480" y="51422"/>
                    <a:pt x="31422" y="66768"/>
                  </a:cubicBezTo>
                  <a:cubicBezTo>
                    <a:pt x="30364" y="82114"/>
                    <a:pt x="61055" y="88464"/>
                    <a:pt x="59997" y="92168"/>
                  </a:cubicBezTo>
                  <a:cubicBezTo>
                    <a:pt x="58939" y="95872"/>
                    <a:pt x="15547" y="83172"/>
                    <a:pt x="25072" y="88993"/>
                  </a:cubicBezTo>
                  <a:cubicBezTo>
                    <a:pt x="34597" y="94814"/>
                    <a:pt x="118205" y="126564"/>
                    <a:pt x="117147" y="127093"/>
                  </a:cubicBezTo>
                  <a:cubicBezTo>
                    <a:pt x="116089" y="127622"/>
                    <a:pt x="37243" y="105926"/>
                    <a:pt x="18722" y="92168"/>
                  </a:cubicBezTo>
                  <a:cubicBezTo>
                    <a:pt x="201" y="78410"/>
                    <a:pt x="8668" y="46131"/>
                    <a:pt x="6022" y="44543"/>
                  </a:cubicBezTo>
                  <a:cubicBezTo>
                    <a:pt x="3376" y="42956"/>
                    <a:pt x="-4032" y="85289"/>
                    <a:pt x="2847" y="82643"/>
                  </a:cubicBezTo>
                  <a:cubicBezTo>
                    <a:pt x="9726" y="79997"/>
                    <a:pt x="61585" y="2739"/>
                    <a:pt x="66347" y="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51">
              <a:extLst>
                <a:ext uri="{FF2B5EF4-FFF2-40B4-BE49-F238E27FC236}">
                  <a16:creationId xmlns:a16="http://schemas.microsoft.com/office/drawing/2014/main" id="{200F81B2-2C70-1A64-4982-5C8043CAAFBB}"/>
                </a:ext>
              </a:extLst>
            </p:cNvPr>
            <p:cNvSpPr/>
            <p:nvPr/>
          </p:nvSpPr>
          <p:spPr>
            <a:xfrm>
              <a:off x="3238058" y="4647061"/>
              <a:ext cx="388197" cy="103108"/>
            </a:xfrm>
            <a:custGeom>
              <a:avLst/>
              <a:gdLst>
                <a:gd name="connsiteX0" fmla="*/ 442 w 388197"/>
                <a:gd name="connsiteY0" fmla="*/ 102739 h 103108"/>
                <a:gd name="connsiteX1" fmla="*/ 213167 w 388197"/>
                <a:gd name="connsiteY1" fmla="*/ 39239 h 103108"/>
                <a:gd name="connsiteX2" fmla="*/ 181417 w 388197"/>
                <a:gd name="connsiteY2" fmla="*/ 58289 h 103108"/>
                <a:gd name="connsiteX3" fmla="*/ 295717 w 388197"/>
                <a:gd name="connsiteY3" fmla="*/ 17014 h 103108"/>
                <a:gd name="connsiteX4" fmla="*/ 267142 w 388197"/>
                <a:gd name="connsiteY4" fmla="*/ 1139 h 103108"/>
                <a:gd name="connsiteX5" fmla="*/ 387792 w 388197"/>
                <a:gd name="connsiteY5" fmla="*/ 45589 h 103108"/>
                <a:gd name="connsiteX6" fmla="*/ 302067 w 388197"/>
                <a:gd name="connsiteY6" fmla="*/ 20189 h 103108"/>
                <a:gd name="connsiteX7" fmla="*/ 187767 w 388197"/>
                <a:gd name="connsiteY7" fmla="*/ 23364 h 103108"/>
                <a:gd name="connsiteX8" fmla="*/ 229042 w 388197"/>
                <a:gd name="connsiteY8" fmla="*/ 36064 h 103108"/>
                <a:gd name="connsiteX9" fmla="*/ 159192 w 388197"/>
                <a:gd name="connsiteY9" fmla="*/ 64639 h 103108"/>
                <a:gd name="connsiteX10" fmla="*/ 442 w 388197"/>
                <a:gd name="connsiteY10" fmla="*/ 102739 h 10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8197" h="103108">
                  <a:moveTo>
                    <a:pt x="442" y="102739"/>
                  </a:moveTo>
                  <a:cubicBezTo>
                    <a:pt x="9438" y="98506"/>
                    <a:pt x="183005" y="46647"/>
                    <a:pt x="213167" y="39239"/>
                  </a:cubicBezTo>
                  <a:cubicBezTo>
                    <a:pt x="243329" y="31831"/>
                    <a:pt x="167659" y="61993"/>
                    <a:pt x="181417" y="58289"/>
                  </a:cubicBezTo>
                  <a:cubicBezTo>
                    <a:pt x="195175" y="54585"/>
                    <a:pt x="281430" y="26539"/>
                    <a:pt x="295717" y="17014"/>
                  </a:cubicBezTo>
                  <a:cubicBezTo>
                    <a:pt x="310004" y="7489"/>
                    <a:pt x="251796" y="-3624"/>
                    <a:pt x="267142" y="1139"/>
                  </a:cubicBezTo>
                  <a:cubicBezTo>
                    <a:pt x="282488" y="5902"/>
                    <a:pt x="381971" y="42414"/>
                    <a:pt x="387792" y="45589"/>
                  </a:cubicBezTo>
                  <a:cubicBezTo>
                    <a:pt x="393613" y="48764"/>
                    <a:pt x="335405" y="23893"/>
                    <a:pt x="302067" y="20189"/>
                  </a:cubicBezTo>
                  <a:cubicBezTo>
                    <a:pt x="268729" y="16485"/>
                    <a:pt x="199938" y="20718"/>
                    <a:pt x="187767" y="23364"/>
                  </a:cubicBezTo>
                  <a:cubicBezTo>
                    <a:pt x="175596" y="26010"/>
                    <a:pt x="233804" y="29185"/>
                    <a:pt x="229042" y="36064"/>
                  </a:cubicBezTo>
                  <a:cubicBezTo>
                    <a:pt x="224280" y="42943"/>
                    <a:pt x="196234" y="55643"/>
                    <a:pt x="159192" y="64639"/>
                  </a:cubicBezTo>
                  <a:cubicBezTo>
                    <a:pt x="122150" y="73635"/>
                    <a:pt x="-8554" y="106972"/>
                    <a:pt x="442" y="10273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リーフォーム 52">
              <a:extLst>
                <a:ext uri="{FF2B5EF4-FFF2-40B4-BE49-F238E27FC236}">
                  <a16:creationId xmlns:a16="http://schemas.microsoft.com/office/drawing/2014/main" id="{7F2B59E6-FDC9-087A-C87C-CC58708E9F46}"/>
                </a:ext>
              </a:extLst>
            </p:cNvPr>
            <p:cNvSpPr/>
            <p:nvPr/>
          </p:nvSpPr>
          <p:spPr>
            <a:xfrm>
              <a:off x="3571523" y="4629150"/>
              <a:ext cx="438550" cy="79492"/>
            </a:xfrm>
            <a:custGeom>
              <a:avLst/>
              <a:gdLst>
                <a:gd name="connsiteX0" fmla="*/ 352 w 438550"/>
                <a:gd name="connsiteY0" fmla="*/ 0 h 79492"/>
                <a:gd name="connsiteX1" fmla="*/ 79727 w 438550"/>
                <a:gd name="connsiteY1" fmla="*/ 22225 h 79492"/>
                <a:gd name="connsiteX2" fmla="*/ 25752 w 438550"/>
                <a:gd name="connsiteY2" fmla="*/ 47625 h 79492"/>
                <a:gd name="connsiteX3" fmla="*/ 155927 w 438550"/>
                <a:gd name="connsiteY3" fmla="*/ 31750 h 79492"/>
                <a:gd name="connsiteX4" fmla="*/ 276577 w 438550"/>
                <a:gd name="connsiteY4" fmla="*/ 57150 h 79492"/>
                <a:gd name="connsiteX5" fmla="*/ 238477 w 438550"/>
                <a:gd name="connsiteY5" fmla="*/ 53975 h 79492"/>
                <a:gd name="connsiteX6" fmla="*/ 333727 w 438550"/>
                <a:gd name="connsiteY6" fmla="*/ 69850 h 79492"/>
                <a:gd name="connsiteX7" fmla="*/ 305152 w 438550"/>
                <a:gd name="connsiteY7" fmla="*/ 79375 h 79492"/>
                <a:gd name="connsiteX8" fmla="*/ 438502 w 438550"/>
                <a:gd name="connsiteY8" fmla="*/ 63500 h 79492"/>
                <a:gd name="connsiteX9" fmla="*/ 317852 w 438550"/>
                <a:gd name="connsiteY9" fmla="*/ 60325 h 79492"/>
                <a:gd name="connsiteX10" fmla="*/ 108302 w 438550"/>
                <a:gd name="connsiteY10" fmla="*/ 9525 h 79492"/>
                <a:gd name="connsiteX11" fmla="*/ 174977 w 438550"/>
                <a:gd name="connsiteY11" fmla="*/ 19050 h 79492"/>
                <a:gd name="connsiteX12" fmla="*/ 117827 w 438550"/>
                <a:gd name="connsiteY12" fmla="*/ 22225 h 79492"/>
                <a:gd name="connsiteX13" fmla="*/ 352 w 438550"/>
                <a:gd name="connsiteY13" fmla="*/ 0 h 7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8550" h="79492">
                  <a:moveTo>
                    <a:pt x="352" y="0"/>
                  </a:moveTo>
                  <a:cubicBezTo>
                    <a:pt x="-5998" y="0"/>
                    <a:pt x="75494" y="14288"/>
                    <a:pt x="79727" y="22225"/>
                  </a:cubicBezTo>
                  <a:cubicBezTo>
                    <a:pt x="83960" y="30162"/>
                    <a:pt x="13052" y="46038"/>
                    <a:pt x="25752" y="47625"/>
                  </a:cubicBezTo>
                  <a:cubicBezTo>
                    <a:pt x="38452" y="49212"/>
                    <a:pt x="114123" y="30163"/>
                    <a:pt x="155927" y="31750"/>
                  </a:cubicBezTo>
                  <a:cubicBezTo>
                    <a:pt x="197731" y="33337"/>
                    <a:pt x="262819" y="53446"/>
                    <a:pt x="276577" y="57150"/>
                  </a:cubicBezTo>
                  <a:cubicBezTo>
                    <a:pt x="290335" y="60854"/>
                    <a:pt x="228952" y="51858"/>
                    <a:pt x="238477" y="53975"/>
                  </a:cubicBezTo>
                  <a:cubicBezTo>
                    <a:pt x="248002" y="56092"/>
                    <a:pt x="322615" y="65617"/>
                    <a:pt x="333727" y="69850"/>
                  </a:cubicBezTo>
                  <a:cubicBezTo>
                    <a:pt x="344840" y="74083"/>
                    <a:pt x="287690" y="80433"/>
                    <a:pt x="305152" y="79375"/>
                  </a:cubicBezTo>
                  <a:cubicBezTo>
                    <a:pt x="322614" y="78317"/>
                    <a:pt x="436385" y="66675"/>
                    <a:pt x="438502" y="63500"/>
                  </a:cubicBezTo>
                  <a:cubicBezTo>
                    <a:pt x="440619" y="60325"/>
                    <a:pt x="372885" y="69321"/>
                    <a:pt x="317852" y="60325"/>
                  </a:cubicBezTo>
                  <a:cubicBezTo>
                    <a:pt x="262819" y="51329"/>
                    <a:pt x="132114" y="16404"/>
                    <a:pt x="108302" y="9525"/>
                  </a:cubicBezTo>
                  <a:cubicBezTo>
                    <a:pt x="84490" y="2646"/>
                    <a:pt x="173389" y="16933"/>
                    <a:pt x="174977" y="19050"/>
                  </a:cubicBezTo>
                  <a:cubicBezTo>
                    <a:pt x="176565" y="21167"/>
                    <a:pt x="141639" y="23283"/>
                    <a:pt x="117827" y="22225"/>
                  </a:cubicBezTo>
                  <a:cubicBezTo>
                    <a:pt x="94015" y="21167"/>
                    <a:pt x="6702" y="0"/>
                    <a:pt x="352"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リーフォーム 53">
              <a:extLst>
                <a:ext uri="{FF2B5EF4-FFF2-40B4-BE49-F238E27FC236}">
                  <a16:creationId xmlns:a16="http://schemas.microsoft.com/office/drawing/2014/main" id="{01D80E26-6508-68AB-8F4B-E5D1DC98BC0D}"/>
                </a:ext>
              </a:extLst>
            </p:cNvPr>
            <p:cNvSpPr/>
            <p:nvPr/>
          </p:nvSpPr>
          <p:spPr>
            <a:xfrm>
              <a:off x="3320210" y="4787886"/>
              <a:ext cx="337784" cy="83882"/>
            </a:xfrm>
            <a:custGeom>
              <a:avLst/>
              <a:gdLst>
                <a:gd name="connsiteX0" fmla="*/ 840 w 337784"/>
                <a:gd name="connsiteY0" fmla="*/ 14 h 83882"/>
                <a:gd name="connsiteX1" fmla="*/ 229440 w 337784"/>
                <a:gd name="connsiteY1" fmla="*/ 69864 h 83882"/>
                <a:gd name="connsiteX2" fmla="*/ 200865 w 337784"/>
                <a:gd name="connsiteY2" fmla="*/ 38114 h 83882"/>
                <a:gd name="connsiteX3" fmla="*/ 337390 w 337784"/>
                <a:gd name="connsiteY3" fmla="*/ 82564 h 83882"/>
                <a:gd name="connsiteX4" fmla="*/ 245315 w 337784"/>
                <a:gd name="connsiteY4" fmla="*/ 73039 h 83882"/>
                <a:gd name="connsiteX5" fmla="*/ 99265 w 337784"/>
                <a:gd name="connsiteY5" fmla="*/ 57164 h 83882"/>
                <a:gd name="connsiteX6" fmla="*/ 150065 w 337784"/>
                <a:gd name="connsiteY6" fmla="*/ 63514 h 83882"/>
                <a:gd name="connsiteX7" fmla="*/ 840 w 337784"/>
                <a:gd name="connsiteY7" fmla="*/ 14 h 83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7784" h="83882">
                  <a:moveTo>
                    <a:pt x="840" y="14"/>
                  </a:moveTo>
                  <a:cubicBezTo>
                    <a:pt x="14069" y="1072"/>
                    <a:pt x="196103" y="63514"/>
                    <a:pt x="229440" y="69864"/>
                  </a:cubicBezTo>
                  <a:cubicBezTo>
                    <a:pt x="262778" y="76214"/>
                    <a:pt x="182873" y="35997"/>
                    <a:pt x="200865" y="38114"/>
                  </a:cubicBezTo>
                  <a:cubicBezTo>
                    <a:pt x="218857" y="40231"/>
                    <a:pt x="329982" y="76743"/>
                    <a:pt x="337390" y="82564"/>
                  </a:cubicBezTo>
                  <a:cubicBezTo>
                    <a:pt x="344798" y="88385"/>
                    <a:pt x="245315" y="73039"/>
                    <a:pt x="245315" y="73039"/>
                  </a:cubicBezTo>
                  <a:lnTo>
                    <a:pt x="99265" y="57164"/>
                  </a:lnTo>
                  <a:cubicBezTo>
                    <a:pt x="83390" y="55577"/>
                    <a:pt x="165411" y="71451"/>
                    <a:pt x="150065" y="63514"/>
                  </a:cubicBezTo>
                  <a:cubicBezTo>
                    <a:pt x="134719" y="55577"/>
                    <a:pt x="-12389" y="-1044"/>
                    <a:pt x="840" y="1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a:extLst>
                <a:ext uri="{FF2B5EF4-FFF2-40B4-BE49-F238E27FC236}">
                  <a16:creationId xmlns:a16="http://schemas.microsoft.com/office/drawing/2014/main" id="{D3015504-3F1C-2DF3-EEAE-7DB1C26461E7}"/>
                </a:ext>
              </a:extLst>
            </p:cNvPr>
            <p:cNvSpPr/>
            <p:nvPr/>
          </p:nvSpPr>
          <p:spPr>
            <a:xfrm>
              <a:off x="3558271" y="4746449"/>
              <a:ext cx="427781" cy="116800"/>
            </a:xfrm>
            <a:custGeom>
              <a:avLst/>
              <a:gdLst>
                <a:gd name="connsiteX0" fmla="*/ 904 w 427781"/>
                <a:gd name="connsiteY0" fmla="*/ 104951 h 116800"/>
                <a:gd name="connsiteX1" fmla="*/ 223154 w 427781"/>
                <a:gd name="connsiteY1" fmla="*/ 54151 h 116800"/>
                <a:gd name="connsiteX2" fmla="*/ 150129 w 427781"/>
                <a:gd name="connsiteY2" fmla="*/ 95426 h 116800"/>
                <a:gd name="connsiteX3" fmla="*/ 286654 w 427781"/>
                <a:gd name="connsiteY3" fmla="*/ 41451 h 116800"/>
                <a:gd name="connsiteX4" fmla="*/ 426354 w 427781"/>
                <a:gd name="connsiteY4" fmla="*/ 176 h 116800"/>
                <a:gd name="connsiteX5" fmla="*/ 362854 w 427781"/>
                <a:gd name="connsiteY5" fmla="*/ 25576 h 116800"/>
                <a:gd name="connsiteX6" fmla="*/ 156479 w 427781"/>
                <a:gd name="connsiteY6" fmla="*/ 114476 h 116800"/>
                <a:gd name="connsiteX7" fmla="*/ 169179 w 427781"/>
                <a:gd name="connsiteY7" fmla="*/ 92251 h 116800"/>
                <a:gd name="connsiteX8" fmla="*/ 131079 w 427781"/>
                <a:gd name="connsiteY8" fmla="*/ 108126 h 116800"/>
                <a:gd name="connsiteX9" fmla="*/ 143779 w 427781"/>
                <a:gd name="connsiteY9" fmla="*/ 76376 h 116800"/>
                <a:gd name="connsiteX10" fmla="*/ 904 w 427781"/>
                <a:gd name="connsiteY10" fmla="*/ 104951 h 1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7781" h="116800">
                  <a:moveTo>
                    <a:pt x="904" y="104951"/>
                  </a:moveTo>
                  <a:cubicBezTo>
                    <a:pt x="14133" y="101247"/>
                    <a:pt x="198283" y="55738"/>
                    <a:pt x="223154" y="54151"/>
                  </a:cubicBezTo>
                  <a:cubicBezTo>
                    <a:pt x="248025" y="52563"/>
                    <a:pt x="139546" y="97543"/>
                    <a:pt x="150129" y="95426"/>
                  </a:cubicBezTo>
                  <a:cubicBezTo>
                    <a:pt x="160712" y="93309"/>
                    <a:pt x="240617" y="57326"/>
                    <a:pt x="286654" y="41451"/>
                  </a:cubicBezTo>
                  <a:cubicBezTo>
                    <a:pt x="332692" y="25576"/>
                    <a:pt x="413654" y="2822"/>
                    <a:pt x="426354" y="176"/>
                  </a:cubicBezTo>
                  <a:cubicBezTo>
                    <a:pt x="439054" y="-2470"/>
                    <a:pt x="362854" y="25576"/>
                    <a:pt x="362854" y="25576"/>
                  </a:cubicBezTo>
                  <a:cubicBezTo>
                    <a:pt x="317875" y="44626"/>
                    <a:pt x="188758" y="103363"/>
                    <a:pt x="156479" y="114476"/>
                  </a:cubicBezTo>
                  <a:cubicBezTo>
                    <a:pt x="124200" y="125589"/>
                    <a:pt x="173412" y="93309"/>
                    <a:pt x="169179" y="92251"/>
                  </a:cubicBezTo>
                  <a:cubicBezTo>
                    <a:pt x="164946" y="91193"/>
                    <a:pt x="135312" y="110772"/>
                    <a:pt x="131079" y="108126"/>
                  </a:cubicBezTo>
                  <a:cubicBezTo>
                    <a:pt x="126846" y="105480"/>
                    <a:pt x="163887" y="80609"/>
                    <a:pt x="143779" y="76376"/>
                  </a:cubicBezTo>
                  <a:cubicBezTo>
                    <a:pt x="123671" y="72143"/>
                    <a:pt x="-12325" y="108655"/>
                    <a:pt x="904" y="10495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リーフォーム 55">
              <a:extLst>
                <a:ext uri="{FF2B5EF4-FFF2-40B4-BE49-F238E27FC236}">
                  <a16:creationId xmlns:a16="http://schemas.microsoft.com/office/drawing/2014/main" id="{4B9012AB-3A84-840C-8C69-C82D8E91D3D6}"/>
                </a:ext>
              </a:extLst>
            </p:cNvPr>
            <p:cNvSpPr/>
            <p:nvPr/>
          </p:nvSpPr>
          <p:spPr>
            <a:xfrm>
              <a:off x="3581391" y="4816172"/>
              <a:ext cx="301957" cy="63963"/>
            </a:xfrm>
            <a:custGeom>
              <a:avLst/>
              <a:gdLst>
                <a:gd name="connsiteX0" fmla="*/ 9 w 301957"/>
                <a:gd name="connsiteY0" fmla="*/ 6653 h 63963"/>
                <a:gd name="connsiteX1" fmla="*/ 101609 w 301957"/>
                <a:gd name="connsiteY1" fmla="*/ 47928 h 63963"/>
                <a:gd name="connsiteX2" fmla="*/ 155584 w 301957"/>
                <a:gd name="connsiteY2" fmla="*/ 60628 h 63963"/>
                <a:gd name="connsiteX3" fmla="*/ 301634 w 301957"/>
                <a:gd name="connsiteY3" fmla="*/ 303 h 63963"/>
                <a:gd name="connsiteX4" fmla="*/ 190509 w 301957"/>
                <a:gd name="connsiteY4" fmla="*/ 38403 h 63963"/>
                <a:gd name="connsiteX5" fmla="*/ 44459 w 301957"/>
                <a:gd name="connsiteY5" fmla="*/ 63803 h 63963"/>
                <a:gd name="connsiteX6" fmla="*/ 95259 w 301957"/>
                <a:gd name="connsiteY6" fmla="*/ 47928 h 63963"/>
                <a:gd name="connsiteX7" fmla="*/ 9 w 301957"/>
                <a:gd name="connsiteY7" fmla="*/ 6653 h 6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1957" h="63963">
                  <a:moveTo>
                    <a:pt x="9" y="6653"/>
                  </a:moveTo>
                  <a:cubicBezTo>
                    <a:pt x="1067" y="6653"/>
                    <a:pt x="75680" y="38932"/>
                    <a:pt x="101609" y="47928"/>
                  </a:cubicBezTo>
                  <a:cubicBezTo>
                    <a:pt x="127538" y="56924"/>
                    <a:pt x="122247" y="68565"/>
                    <a:pt x="155584" y="60628"/>
                  </a:cubicBezTo>
                  <a:cubicBezTo>
                    <a:pt x="188921" y="52691"/>
                    <a:pt x="295813" y="4007"/>
                    <a:pt x="301634" y="303"/>
                  </a:cubicBezTo>
                  <a:cubicBezTo>
                    <a:pt x="307455" y="-3401"/>
                    <a:pt x="233371" y="27820"/>
                    <a:pt x="190509" y="38403"/>
                  </a:cubicBezTo>
                  <a:cubicBezTo>
                    <a:pt x="147647" y="48986"/>
                    <a:pt x="60334" y="62216"/>
                    <a:pt x="44459" y="63803"/>
                  </a:cubicBezTo>
                  <a:cubicBezTo>
                    <a:pt x="28584" y="65391"/>
                    <a:pt x="101609" y="54807"/>
                    <a:pt x="95259" y="47928"/>
                  </a:cubicBezTo>
                  <a:cubicBezTo>
                    <a:pt x="88909" y="41049"/>
                    <a:pt x="-1049" y="6653"/>
                    <a:pt x="9" y="665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リーフォーム 56">
              <a:extLst>
                <a:ext uri="{FF2B5EF4-FFF2-40B4-BE49-F238E27FC236}">
                  <a16:creationId xmlns:a16="http://schemas.microsoft.com/office/drawing/2014/main" id="{A96FFDF9-73A5-9BDF-1A5A-5B735C67F612}"/>
                </a:ext>
              </a:extLst>
            </p:cNvPr>
            <p:cNvSpPr/>
            <p:nvPr/>
          </p:nvSpPr>
          <p:spPr>
            <a:xfrm>
              <a:off x="3333557" y="4822822"/>
              <a:ext cx="295970" cy="95333"/>
            </a:xfrm>
            <a:custGeom>
              <a:avLst/>
              <a:gdLst>
                <a:gd name="connsiteX0" fmla="*/ 193 w 295970"/>
                <a:gd name="connsiteY0" fmla="*/ 3 h 95333"/>
                <a:gd name="connsiteX1" fmla="*/ 171643 w 295970"/>
                <a:gd name="connsiteY1" fmla="*/ 69853 h 95333"/>
                <a:gd name="connsiteX2" fmla="*/ 114493 w 295970"/>
                <a:gd name="connsiteY2" fmla="*/ 60328 h 95333"/>
                <a:gd name="connsiteX3" fmla="*/ 200218 w 295970"/>
                <a:gd name="connsiteY3" fmla="*/ 88903 h 95333"/>
                <a:gd name="connsiteX4" fmla="*/ 295468 w 295970"/>
                <a:gd name="connsiteY4" fmla="*/ 60328 h 95333"/>
                <a:gd name="connsiteX5" fmla="*/ 231968 w 295970"/>
                <a:gd name="connsiteY5" fmla="*/ 95253 h 95333"/>
                <a:gd name="connsiteX6" fmla="*/ 108143 w 295970"/>
                <a:gd name="connsiteY6" fmla="*/ 69853 h 95333"/>
                <a:gd name="connsiteX7" fmla="*/ 136718 w 295970"/>
                <a:gd name="connsiteY7" fmla="*/ 66678 h 95333"/>
                <a:gd name="connsiteX8" fmla="*/ 193 w 295970"/>
                <a:gd name="connsiteY8" fmla="*/ 3 h 9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970" h="95333">
                  <a:moveTo>
                    <a:pt x="193" y="3"/>
                  </a:moveTo>
                  <a:cubicBezTo>
                    <a:pt x="6014" y="532"/>
                    <a:pt x="152593" y="59799"/>
                    <a:pt x="171643" y="69853"/>
                  </a:cubicBezTo>
                  <a:cubicBezTo>
                    <a:pt x="190693" y="79907"/>
                    <a:pt x="109731" y="57153"/>
                    <a:pt x="114493" y="60328"/>
                  </a:cubicBezTo>
                  <a:cubicBezTo>
                    <a:pt x="119255" y="63503"/>
                    <a:pt x="170056" y="88903"/>
                    <a:pt x="200218" y="88903"/>
                  </a:cubicBezTo>
                  <a:cubicBezTo>
                    <a:pt x="230380" y="88903"/>
                    <a:pt x="290177" y="59270"/>
                    <a:pt x="295468" y="60328"/>
                  </a:cubicBezTo>
                  <a:cubicBezTo>
                    <a:pt x="300759" y="61386"/>
                    <a:pt x="263189" y="93666"/>
                    <a:pt x="231968" y="95253"/>
                  </a:cubicBezTo>
                  <a:cubicBezTo>
                    <a:pt x="200747" y="96840"/>
                    <a:pt x="124018" y="74615"/>
                    <a:pt x="108143" y="69853"/>
                  </a:cubicBezTo>
                  <a:cubicBezTo>
                    <a:pt x="92268" y="65091"/>
                    <a:pt x="151535" y="76732"/>
                    <a:pt x="136718" y="66678"/>
                  </a:cubicBezTo>
                  <a:cubicBezTo>
                    <a:pt x="121901" y="56624"/>
                    <a:pt x="-5628" y="-526"/>
                    <a:pt x="193" y="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リーフォーム 57">
              <a:extLst>
                <a:ext uri="{FF2B5EF4-FFF2-40B4-BE49-F238E27FC236}">
                  <a16:creationId xmlns:a16="http://schemas.microsoft.com/office/drawing/2014/main" id="{8496A053-C92C-6DAA-925D-3BA8D32F1C8E}"/>
                </a:ext>
              </a:extLst>
            </p:cNvPr>
            <p:cNvSpPr/>
            <p:nvPr/>
          </p:nvSpPr>
          <p:spPr>
            <a:xfrm>
              <a:off x="3583771" y="4773445"/>
              <a:ext cx="375096" cy="139212"/>
            </a:xfrm>
            <a:custGeom>
              <a:avLst/>
              <a:gdLst>
                <a:gd name="connsiteX0" fmla="*/ 804 w 375096"/>
                <a:gd name="connsiteY0" fmla="*/ 138280 h 139212"/>
                <a:gd name="connsiteX1" fmla="*/ 207179 w 375096"/>
                <a:gd name="connsiteY1" fmla="*/ 90655 h 139212"/>
                <a:gd name="connsiteX2" fmla="*/ 137329 w 375096"/>
                <a:gd name="connsiteY2" fmla="*/ 131930 h 139212"/>
                <a:gd name="connsiteX3" fmla="*/ 369104 w 375096"/>
                <a:gd name="connsiteY3" fmla="*/ 1755 h 139212"/>
                <a:gd name="connsiteX4" fmla="*/ 289729 w 375096"/>
                <a:gd name="connsiteY4" fmla="*/ 62080 h 139212"/>
                <a:gd name="connsiteX5" fmla="*/ 105579 w 375096"/>
                <a:gd name="connsiteY5" fmla="*/ 138280 h 139212"/>
                <a:gd name="connsiteX6" fmla="*/ 134154 w 375096"/>
                <a:gd name="connsiteY6" fmla="*/ 106530 h 139212"/>
                <a:gd name="connsiteX7" fmla="*/ 804 w 375096"/>
                <a:gd name="connsiteY7" fmla="*/ 138280 h 13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5096" h="139212">
                  <a:moveTo>
                    <a:pt x="804" y="138280"/>
                  </a:moveTo>
                  <a:cubicBezTo>
                    <a:pt x="12975" y="135634"/>
                    <a:pt x="184425" y="91713"/>
                    <a:pt x="207179" y="90655"/>
                  </a:cubicBezTo>
                  <a:cubicBezTo>
                    <a:pt x="229933" y="89597"/>
                    <a:pt x="110341" y="146747"/>
                    <a:pt x="137329" y="131930"/>
                  </a:cubicBezTo>
                  <a:cubicBezTo>
                    <a:pt x="164317" y="117113"/>
                    <a:pt x="343704" y="13397"/>
                    <a:pt x="369104" y="1755"/>
                  </a:cubicBezTo>
                  <a:cubicBezTo>
                    <a:pt x="394504" y="-9887"/>
                    <a:pt x="333650" y="39326"/>
                    <a:pt x="289729" y="62080"/>
                  </a:cubicBezTo>
                  <a:cubicBezTo>
                    <a:pt x="245808" y="84834"/>
                    <a:pt x="131508" y="130872"/>
                    <a:pt x="105579" y="138280"/>
                  </a:cubicBezTo>
                  <a:cubicBezTo>
                    <a:pt x="79650" y="145688"/>
                    <a:pt x="150029" y="106530"/>
                    <a:pt x="134154" y="106530"/>
                  </a:cubicBezTo>
                  <a:cubicBezTo>
                    <a:pt x="118279" y="106530"/>
                    <a:pt x="-11367" y="140926"/>
                    <a:pt x="804" y="13828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リーフォーム 58">
              <a:extLst>
                <a:ext uri="{FF2B5EF4-FFF2-40B4-BE49-F238E27FC236}">
                  <a16:creationId xmlns:a16="http://schemas.microsoft.com/office/drawing/2014/main" id="{9226A910-7659-7B44-BA9D-17F2586C04FA}"/>
                </a:ext>
              </a:extLst>
            </p:cNvPr>
            <p:cNvSpPr/>
            <p:nvPr/>
          </p:nvSpPr>
          <p:spPr>
            <a:xfrm>
              <a:off x="3381229" y="4701570"/>
              <a:ext cx="133573" cy="96429"/>
            </a:xfrm>
            <a:custGeom>
              <a:avLst/>
              <a:gdLst>
                <a:gd name="connsiteX0" fmla="*/ 146 w 133573"/>
                <a:gd name="connsiteY0" fmla="*/ 22830 h 96429"/>
                <a:gd name="connsiteX1" fmla="*/ 47771 w 133573"/>
                <a:gd name="connsiteY1" fmla="*/ 67280 h 96429"/>
                <a:gd name="connsiteX2" fmla="*/ 98571 w 133573"/>
                <a:gd name="connsiteY2" fmla="*/ 73630 h 96429"/>
                <a:gd name="connsiteX3" fmla="*/ 114446 w 133573"/>
                <a:gd name="connsiteY3" fmla="*/ 605 h 96429"/>
                <a:gd name="connsiteX4" fmla="*/ 114446 w 133573"/>
                <a:gd name="connsiteY4" fmla="*/ 41880 h 96429"/>
                <a:gd name="connsiteX5" fmla="*/ 133496 w 133573"/>
                <a:gd name="connsiteY5" fmla="*/ 95855 h 96429"/>
                <a:gd name="connsiteX6" fmla="*/ 120796 w 133573"/>
                <a:gd name="connsiteY6" fmla="*/ 67280 h 96429"/>
                <a:gd name="connsiteX7" fmla="*/ 111271 w 133573"/>
                <a:gd name="connsiteY7" fmla="*/ 19655 h 96429"/>
                <a:gd name="connsiteX8" fmla="*/ 89046 w 133573"/>
                <a:gd name="connsiteY8" fmla="*/ 64105 h 96429"/>
                <a:gd name="connsiteX9" fmla="*/ 63646 w 133573"/>
                <a:gd name="connsiteY9" fmla="*/ 54580 h 96429"/>
                <a:gd name="connsiteX10" fmla="*/ 146 w 133573"/>
                <a:gd name="connsiteY10" fmla="*/ 22830 h 96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3573" h="96429">
                  <a:moveTo>
                    <a:pt x="146" y="22830"/>
                  </a:moveTo>
                  <a:cubicBezTo>
                    <a:pt x="-2500" y="24947"/>
                    <a:pt x="31367" y="58813"/>
                    <a:pt x="47771" y="67280"/>
                  </a:cubicBezTo>
                  <a:cubicBezTo>
                    <a:pt x="64175" y="75747"/>
                    <a:pt x="87459" y="84742"/>
                    <a:pt x="98571" y="73630"/>
                  </a:cubicBezTo>
                  <a:cubicBezTo>
                    <a:pt x="109683" y="62518"/>
                    <a:pt x="111800" y="5897"/>
                    <a:pt x="114446" y="605"/>
                  </a:cubicBezTo>
                  <a:cubicBezTo>
                    <a:pt x="117092" y="-4687"/>
                    <a:pt x="111271" y="26005"/>
                    <a:pt x="114446" y="41880"/>
                  </a:cubicBezTo>
                  <a:cubicBezTo>
                    <a:pt x="117621" y="57755"/>
                    <a:pt x="132438" y="91622"/>
                    <a:pt x="133496" y="95855"/>
                  </a:cubicBezTo>
                  <a:cubicBezTo>
                    <a:pt x="134554" y="100088"/>
                    <a:pt x="124500" y="79980"/>
                    <a:pt x="120796" y="67280"/>
                  </a:cubicBezTo>
                  <a:cubicBezTo>
                    <a:pt x="117092" y="54580"/>
                    <a:pt x="116563" y="20184"/>
                    <a:pt x="111271" y="19655"/>
                  </a:cubicBezTo>
                  <a:cubicBezTo>
                    <a:pt x="105979" y="19126"/>
                    <a:pt x="96983" y="58284"/>
                    <a:pt x="89046" y="64105"/>
                  </a:cubicBezTo>
                  <a:cubicBezTo>
                    <a:pt x="81109" y="69926"/>
                    <a:pt x="78992" y="59343"/>
                    <a:pt x="63646" y="54580"/>
                  </a:cubicBezTo>
                  <a:cubicBezTo>
                    <a:pt x="48300" y="49817"/>
                    <a:pt x="2792" y="20713"/>
                    <a:pt x="146" y="2283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フリーフォーム 59">
              <a:extLst>
                <a:ext uri="{FF2B5EF4-FFF2-40B4-BE49-F238E27FC236}">
                  <a16:creationId xmlns:a16="http://schemas.microsoft.com/office/drawing/2014/main" id="{24BE1A37-33F6-4C83-18C8-93E67D1DF67F}"/>
                </a:ext>
              </a:extLst>
            </p:cNvPr>
            <p:cNvSpPr/>
            <p:nvPr/>
          </p:nvSpPr>
          <p:spPr>
            <a:xfrm>
              <a:off x="3522094" y="4705285"/>
              <a:ext cx="253601" cy="93951"/>
            </a:xfrm>
            <a:custGeom>
              <a:avLst/>
              <a:gdLst>
                <a:gd name="connsiteX0" fmla="*/ 2156 w 253601"/>
                <a:gd name="connsiteY0" fmla="*/ 82615 h 93951"/>
                <a:gd name="connsiteX1" fmla="*/ 100581 w 253601"/>
                <a:gd name="connsiteY1" fmla="*/ 92140 h 93951"/>
                <a:gd name="connsiteX2" fmla="*/ 100581 w 253601"/>
                <a:gd name="connsiteY2" fmla="*/ 41340 h 93951"/>
                <a:gd name="connsiteX3" fmla="*/ 94231 w 253601"/>
                <a:gd name="connsiteY3" fmla="*/ 65 h 93951"/>
                <a:gd name="connsiteX4" fmla="*/ 110106 w 253601"/>
                <a:gd name="connsiteY4" fmla="*/ 50865 h 93951"/>
                <a:gd name="connsiteX5" fmla="*/ 132331 w 253601"/>
                <a:gd name="connsiteY5" fmla="*/ 82615 h 93951"/>
                <a:gd name="connsiteX6" fmla="*/ 192656 w 253601"/>
                <a:gd name="connsiteY6" fmla="*/ 69915 h 93951"/>
                <a:gd name="connsiteX7" fmla="*/ 252981 w 253601"/>
                <a:gd name="connsiteY7" fmla="*/ 63565 h 93951"/>
                <a:gd name="connsiteX8" fmla="*/ 208531 w 253601"/>
                <a:gd name="connsiteY8" fmla="*/ 82615 h 93951"/>
                <a:gd name="connsiteX9" fmla="*/ 2156 w 253601"/>
                <a:gd name="connsiteY9" fmla="*/ 82615 h 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601" h="93951">
                  <a:moveTo>
                    <a:pt x="2156" y="82615"/>
                  </a:moveTo>
                  <a:cubicBezTo>
                    <a:pt x="-15836" y="84203"/>
                    <a:pt x="84177" y="99019"/>
                    <a:pt x="100581" y="92140"/>
                  </a:cubicBezTo>
                  <a:cubicBezTo>
                    <a:pt x="116985" y="85261"/>
                    <a:pt x="101639" y="56686"/>
                    <a:pt x="100581" y="41340"/>
                  </a:cubicBezTo>
                  <a:cubicBezTo>
                    <a:pt x="99523" y="25994"/>
                    <a:pt x="92644" y="-1522"/>
                    <a:pt x="94231" y="65"/>
                  </a:cubicBezTo>
                  <a:cubicBezTo>
                    <a:pt x="95818" y="1652"/>
                    <a:pt x="103756" y="37107"/>
                    <a:pt x="110106" y="50865"/>
                  </a:cubicBezTo>
                  <a:cubicBezTo>
                    <a:pt x="116456" y="64623"/>
                    <a:pt x="118573" y="79440"/>
                    <a:pt x="132331" y="82615"/>
                  </a:cubicBezTo>
                  <a:cubicBezTo>
                    <a:pt x="146089" y="85790"/>
                    <a:pt x="172548" y="73090"/>
                    <a:pt x="192656" y="69915"/>
                  </a:cubicBezTo>
                  <a:cubicBezTo>
                    <a:pt x="212764" y="66740"/>
                    <a:pt x="250335" y="61448"/>
                    <a:pt x="252981" y="63565"/>
                  </a:cubicBezTo>
                  <a:cubicBezTo>
                    <a:pt x="255627" y="65682"/>
                    <a:pt x="251393" y="77323"/>
                    <a:pt x="208531" y="82615"/>
                  </a:cubicBezTo>
                  <a:cubicBezTo>
                    <a:pt x="165669" y="87907"/>
                    <a:pt x="20148" y="81027"/>
                    <a:pt x="2156" y="826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リーフォーム 60">
              <a:extLst>
                <a:ext uri="{FF2B5EF4-FFF2-40B4-BE49-F238E27FC236}">
                  <a16:creationId xmlns:a16="http://schemas.microsoft.com/office/drawing/2014/main" id="{6B4F51AF-3AEA-0927-EFF8-CE0526495074}"/>
                </a:ext>
              </a:extLst>
            </p:cNvPr>
            <p:cNvSpPr/>
            <p:nvPr/>
          </p:nvSpPr>
          <p:spPr>
            <a:xfrm>
              <a:off x="3749344" y="4676732"/>
              <a:ext cx="106669" cy="94129"/>
            </a:xfrm>
            <a:custGeom>
              <a:avLst/>
              <a:gdLst>
                <a:gd name="connsiteX0" fmla="*/ 3506 w 106669"/>
                <a:gd name="connsiteY0" fmla="*/ 43 h 94129"/>
                <a:gd name="connsiteX1" fmla="*/ 3506 w 106669"/>
                <a:gd name="connsiteY1" fmla="*/ 92118 h 94129"/>
                <a:gd name="connsiteX2" fmla="*/ 41606 w 106669"/>
                <a:gd name="connsiteY2" fmla="*/ 63543 h 94129"/>
                <a:gd name="connsiteX3" fmla="*/ 60656 w 106669"/>
                <a:gd name="connsiteY3" fmla="*/ 63543 h 94129"/>
                <a:gd name="connsiteX4" fmla="*/ 105106 w 106669"/>
                <a:gd name="connsiteY4" fmla="*/ 22268 h 94129"/>
                <a:gd name="connsiteX5" fmla="*/ 89231 w 106669"/>
                <a:gd name="connsiteY5" fmla="*/ 50843 h 94129"/>
                <a:gd name="connsiteX6" fmla="*/ 19381 w 106669"/>
                <a:gd name="connsiteY6" fmla="*/ 79418 h 94129"/>
                <a:gd name="connsiteX7" fmla="*/ 3506 w 106669"/>
                <a:gd name="connsiteY7" fmla="*/ 43 h 94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669" h="94129">
                  <a:moveTo>
                    <a:pt x="3506" y="43"/>
                  </a:moveTo>
                  <a:cubicBezTo>
                    <a:pt x="860" y="2160"/>
                    <a:pt x="-2844" y="81535"/>
                    <a:pt x="3506" y="92118"/>
                  </a:cubicBezTo>
                  <a:cubicBezTo>
                    <a:pt x="9856" y="102701"/>
                    <a:pt x="32081" y="68306"/>
                    <a:pt x="41606" y="63543"/>
                  </a:cubicBezTo>
                  <a:cubicBezTo>
                    <a:pt x="51131" y="58780"/>
                    <a:pt x="50073" y="70422"/>
                    <a:pt x="60656" y="63543"/>
                  </a:cubicBezTo>
                  <a:cubicBezTo>
                    <a:pt x="71239" y="56664"/>
                    <a:pt x="100344" y="24385"/>
                    <a:pt x="105106" y="22268"/>
                  </a:cubicBezTo>
                  <a:cubicBezTo>
                    <a:pt x="109868" y="20151"/>
                    <a:pt x="103518" y="41318"/>
                    <a:pt x="89231" y="50843"/>
                  </a:cubicBezTo>
                  <a:cubicBezTo>
                    <a:pt x="74944" y="60368"/>
                    <a:pt x="33139" y="84180"/>
                    <a:pt x="19381" y="79418"/>
                  </a:cubicBezTo>
                  <a:cubicBezTo>
                    <a:pt x="5623" y="74656"/>
                    <a:pt x="6152" y="-2074"/>
                    <a:pt x="3506" y="4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リーフォーム 61">
              <a:extLst>
                <a:ext uri="{FF2B5EF4-FFF2-40B4-BE49-F238E27FC236}">
                  <a16:creationId xmlns:a16="http://schemas.microsoft.com/office/drawing/2014/main" id="{A0D8AECC-3A60-2CA8-6CB7-DB2A345171EC}"/>
                </a:ext>
              </a:extLst>
            </p:cNvPr>
            <p:cNvSpPr/>
            <p:nvPr/>
          </p:nvSpPr>
          <p:spPr>
            <a:xfrm>
              <a:off x="3260613" y="4707397"/>
              <a:ext cx="165559" cy="61924"/>
            </a:xfrm>
            <a:custGeom>
              <a:avLst/>
              <a:gdLst>
                <a:gd name="connsiteX0" fmla="*/ 112 w 165559"/>
                <a:gd name="connsiteY0" fmla="*/ 29703 h 61924"/>
                <a:gd name="connsiteX1" fmla="*/ 89012 w 165559"/>
                <a:gd name="connsiteY1" fmla="*/ 61453 h 61924"/>
                <a:gd name="connsiteX2" fmla="*/ 162037 w 165559"/>
                <a:gd name="connsiteY2" fmla="*/ 1128 h 61924"/>
                <a:gd name="connsiteX3" fmla="*/ 149337 w 165559"/>
                <a:gd name="connsiteY3" fmla="*/ 23353 h 61924"/>
                <a:gd name="connsiteX4" fmla="*/ 108062 w 165559"/>
                <a:gd name="connsiteY4" fmla="*/ 39228 h 61924"/>
                <a:gd name="connsiteX5" fmla="*/ 112 w 165559"/>
                <a:gd name="connsiteY5" fmla="*/ 29703 h 61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559" h="61924">
                  <a:moveTo>
                    <a:pt x="112" y="29703"/>
                  </a:moveTo>
                  <a:cubicBezTo>
                    <a:pt x="-3063" y="33407"/>
                    <a:pt x="62025" y="66215"/>
                    <a:pt x="89012" y="61453"/>
                  </a:cubicBezTo>
                  <a:cubicBezTo>
                    <a:pt x="115999" y="56691"/>
                    <a:pt x="162037" y="1128"/>
                    <a:pt x="162037" y="1128"/>
                  </a:cubicBezTo>
                  <a:cubicBezTo>
                    <a:pt x="172091" y="-5222"/>
                    <a:pt x="158333" y="17003"/>
                    <a:pt x="149337" y="23353"/>
                  </a:cubicBezTo>
                  <a:cubicBezTo>
                    <a:pt x="140341" y="29703"/>
                    <a:pt x="128699" y="34995"/>
                    <a:pt x="108062" y="39228"/>
                  </a:cubicBezTo>
                  <a:cubicBezTo>
                    <a:pt x="87425" y="43461"/>
                    <a:pt x="3287" y="25999"/>
                    <a:pt x="112" y="2970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リーフォーム 62">
              <a:extLst>
                <a:ext uri="{FF2B5EF4-FFF2-40B4-BE49-F238E27FC236}">
                  <a16:creationId xmlns:a16="http://schemas.microsoft.com/office/drawing/2014/main" id="{B87A45E5-BFA5-8F41-AA63-B48790350F86}"/>
                </a:ext>
              </a:extLst>
            </p:cNvPr>
            <p:cNvSpPr/>
            <p:nvPr/>
          </p:nvSpPr>
          <p:spPr>
            <a:xfrm>
              <a:off x="3594100" y="4714875"/>
              <a:ext cx="9680" cy="76604"/>
            </a:xfrm>
            <a:custGeom>
              <a:avLst/>
              <a:gdLst>
                <a:gd name="connsiteX0" fmla="*/ 0 w 9680"/>
                <a:gd name="connsiteY0" fmla="*/ 0 h 76604"/>
                <a:gd name="connsiteX1" fmla="*/ 9525 w 9680"/>
                <a:gd name="connsiteY1" fmla="*/ 76200 h 76604"/>
                <a:gd name="connsiteX2" fmla="*/ 0 w 9680"/>
                <a:gd name="connsiteY2" fmla="*/ 0 h 76604"/>
              </a:gdLst>
              <a:ahLst/>
              <a:cxnLst>
                <a:cxn ang="0">
                  <a:pos x="connsiteX0" y="connsiteY0"/>
                </a:cxn>
                <a:cxn ang="0">
                  <a:pos x="connsiteX1" y="connsiteY1"/>
                </a:cxn>
                <a:cxn ang="0">
                  <a:pos x="connsiteX2" y="connsiteY2"/>
                </a:cxn>
              </a:cxnLst>
              <a:rect l="l" t="t" r="r" b="b"/>
              <a:pathLst>
                <a:path w="9680" h="76604">
                  <a:moveTo>
                    <a:pt x="0" y="0"/>
                  </a:moveTo>
                  <a:cubicBezTo>
                    <a:pt x="0" y="0"/>
                    <a:pt x="7938" y="69321"/>
                    <a:pt x="9525" y="76200"/>
                  </a:cubicBezTo>
                  <a:cubicBezTo>
                    <a:pt x="11112" y="83079"/>
                    <a:pt x="0" y="0"/>
                    <a:pt x="0"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 name="フリーフォーム 1023">
              <a:extLst>
                <a:ext uri="{FF2B5EF4-FFF2-40B4-BE49-F238E27FC236}">
                  <a16:creationId xmlns:a16="http://schemas.microsoft.com/office/drawing/2014/main" id="{297D3F41-125F-DC75-B5A6-EA647CCFE4D6}"/>
                </a:ext>
              </a:extLst>
            </p:cNvPr>
            <p:cNvSpPr/>
            <p:nvPr/>
          </p:nvSpPr>
          <p:spPr>
            <a:xfrm>
              <a:off x="3501587" y="4682030"/>
              <a:ext cx="241365" cy="27203"/>
            </a:xfrm>
            <a:custGeom>
              <a:avLst/>
              <a:gdLst>
                <a:gd name="connsiteX0" fmla="*/ 438 w 241365"/>
                <a:gd name="connsiteY0" fmla="*/ 20145 h 27203"/>
                <a:gd name="connsiteX1" fmla="*/ 82988 w 241365"/>
                <a:gd name="connsiteY1" fmla="*/ 20145 h 27203"/>
                <a:gd name="connsiteX2" fmla="*/ 67113 w 241365"/>
                <a:gd name="connsiteY2" fmla="*/ 26495 h 27203"/>
                <a:gd name="connsiteX3" fmla="*/ 140138 w 241365"/>
                <a:gd name="connsiteY3" fmla="*/ 1095 h 27203"/>
                <a:gd name="connsiteX4" fmla="*/ 238563 w 241365"/>
                <a:gd name="connsiteY4" fmla="*/ 4270 h 27203"/>
                <a:gd name="connsiteX5" fmla="*/ 200463 w 241365"/>
                <a:gd name="connsiteY5" fmla="*/ 1095 h 27203"/>
                <a:gd name="connsiteX6" fmla="*/ 57588 w 241365"/>
                <a:gd name="connsiteY6" fmla="*/ 13795 h 27203"/>
                <a:gd name="connsiteX7" fmla="*/ 438 w 241365"/>
                <a:gd name="connsiteY7" fmla="*/ 20145 h 2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365" h="27203">
                  <a:moveTo>
                    <a:pt x="438" y="20145"/>
                  </a:moveTo>
                  <a:cubicBezTo>
                    <a:pt x="4671" y="21203"/>
                    <a:pt x="82988" y="20145"/>
                    <a:pt x="82988" y="20145"/>
                  </a:cubicBezTo>
                  <a:cubicBezTo>
                    <a:pt x="94100" y="21203"/>
                    <a:pt x="57588" y="29670"/>
                    <a:pt x="67113" y="26495"/>
                  </a:cubicBezTo>
                  <a:cubicBezTo>
                    <a:pt x="76638" y="23320"/>
                    <a:pt x="111563" y="4799"/>
                    <a:pt x="140138" y="1095"/>
                  </a:cubicBezTo>
                  <a:cubicBezTo>
                    <a:pt x="168713" y="-2609"/>
                    <a:pt x="228509" y="4270"/>
                    <a:pt x="238563" y="4270"/>
                  </a:cubicBezTo>
                  <a:cubicBezTo>
                    <a:pt x="248617" y="4270"/>
                    <a:pt x="230625" y="-492"/>
                    <a:pt x="200463" y="1095"/>
                  </a:cubicBezTo>
                  <a:cubicBezTo>
                    <a:pt x="170301" y="2682"/>
                    <a:pt x="91984" y="11678"/>
                    <a:pt x="57588" y="13795"/>
                  </a:cubicBezTo>
                  <a:cubicBezTo>
                    <a:pt x="23192" y="15912"/>
                    <a:pt x="-3795" y="19087"/>
                    <a:pt x="438" y="201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 name="フリーフォーム 1024">
              <a:extLst>
                <a:ext uri="{FF2B5EF4-FFF2-40B4-BE49-F238E27FC236}">
                  <a16:creationId xmlns:a16="http://schemas.microsoft.com/office/drawing/2014/main" id="{7E5679F6-4DA3-DBC7-D998-EB2CF3F319A6}"/>
                </a:ext>
              </a:extLst>
            </p:cNvPr>
            <p:cNvSpPr/>
            <p:nvPr/>
          </p:nvSpPr>
          <p:spPr>
            <a:xfrm>
              <a:off x="3235325" y="4705334"/>
              <a:ext cx="200033" cy="114836"/>
            </a:xfrm>
            <a:custGeom>
              <a:avLst/>
              <a:gdLst>
                <a:gd name="connsiteX0" fmla="*/ 0 w 200033"/>
                <a:gd name="connsiteY0" fmla="*/ 38116 h 114836"/>
                <a:gd name="connsiteX1" fmla="*/ 73025 w 200033"/>
                <a:gd name="connsiteY1" fmla="*/ 57166 h 114836"/>
                <a:gd name="connsiteX2" fmla="*/ 133350 w 200033"/>
                <a:gd name="connsiteY2" fmla="*/ 16 h 114836"/>
                <a:gd name="connsiteX3" fmla="*/ 136525 w 200033"/>
                <a:gd name="connsiteY3" fmla="*/ 50816 h 114836"/>
                <a:gd name="connsiteX4" fmla="*/ 149225 w 200033"/>
                <a:gd name="connsiteY4" fmla="*/ 15891 h 114836"/>
                <a:gd name="connsiteX5" fmla="*/ 200025 w 200033"/>
                <a:gd name="connsiteY5" fmla="*/ 66691 h 114836"/>
                <a:gd name="connsiteX6" fmla="*/ 152400 w 200033"/>
                <a:gd name="connsiteY6" fmla="*/ 73041 h 114836"/>
                <a:gd name="connsiteX7" fmla="*/ 57150 w 200033"/>
                <a:gd name="connsiteY7" fmla="*/ 88916 h 114836"/>
                <a:gd name="connsiteX8" fmla="*/ 73025 w 200033"/>
                <a:gd name="connsiteY8" fmla="*/ 114316 h 114836"/>
                <a:gd name="connsiteX9" fmla="*/ 0 w 200033"/>
                <a:gd name="connsiteY9" fmla="*/ 38116 h 114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033" h="114836">
                  <a:moveTo>
                    <a:pt x="0" y="38116"/>
                  </a:moveTo>
                  <a:cubicBezTo>
                    <a:pt x="0" y="28591"/>
                    <a:pt x="50800" y="63516"/>
                    <a:pt x="73025" y="57166"/>
                  </a:cubicBezTo>
                  <a:cubicBezTo>
                    <a:pt x="95250" y="50816"/>
                    <a:pt x="122767" y="1074"/>
                    <a:pt x="133350" y="16"/>
                  </a:cubicBezTo>
                  <a:cubicBezTo>
                    <a:pt x="143933" y="-1042"/>
                    <a:pt x="133879" y="48170"/>
                    <a:pt x="136525" y="50816"/>
                  </a:cubicBezTo>
                  <a:cubicBezTo>
                    <a:pt x="139171" y="53462"/>
                    <a:pt x="138642" y="13245"/>
                    <a:pt x="149225" y="15891"/>
                  </a:cubicBezTo>
                  <a:cubicBezTo>
                    <a:pt x="159808" y="18537"/>
                    <a:pt x="199496" y="57166"/>
                    <a:pt x="200025" y="66691"/>
                  </a:cubicBezTo>
                  <a:cubicBezTo>
                    <a:pt x="200554" y="76216"/>
                    <a:pt x="176213" y="69337"/>
                    <a:pt x="152400" y="73041"/>
                  </a:cubicBezTo>
                  <a:cubicBezTo>
                    <a:pt x="128588" y="76745"/>
                    <a:pt x="70379" y="82037"/>
                    <a:pt x="57150" y="88916"/>
                  </a:cubicBezTo>
                  <a:cubicBezTo>
                    <a:pt x="43921" y="95795"/>
                    <a:pt x="78846" y="118549"/>
                    <a:pt x="73025" y="114316"/>
                  </a:cubicBezTo>
                  <a:cubicBezTo>
                    <a:pt x="67204" y="110083"/>
                    <a:pt x="0" y="47641"/>
                    <a:pt x="0" y="381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7" name="フリーフォーム 1026">
              <a:extLst>
                <a:ext uri="{FF2B5EF4-FFF2-40B4-BE49-F238E27FC236}">
                  <a16:creationId xmlns:a16="http://schemas.microsoft.com/office/drawing/2014/main" id="{F63FCADC-AF6E-199E-8CB5-310EF9FCF85E}"/>
                </a:ext>
              </a:extLst>
            </p:cNvPr>
            <p:cNvSpPr/>
            <p:nvPr/>
          </p:nvSpPr>
          <p:spPr>
            <a:xfrm>
              <a:off x="3813156" y="4707838"/>
              <a:ext cx="227538" cy="67362"/>
            </a:xfrm>
            <a:custGeom>
              <a:avLst/>
              <a:gdLst>
                <a:gd name="connsiteX0" fmla="*/ 19 w 227538"/>
                <a:gd name="connsiteY0" fmla="*/ 687 h 67362"/>
                <a:gd name="connsiteX1" fmla="*/ 47644 w 227538"/>
                <a:gd name="connsiteY1" fmla="*/ 22912 h 67362"/>
                <a:gd name="connsiteX2" fmla="*/ 142894 w 227538"/>
                <a:gd name="connsiteY2" fmla="*/ 3862 h 67362"/>
                <a:gd name="connsiteX3" fmla="*/ 219094 w 227538"/>
                <a:gd name="connsiteY3" fmla="*/ 29262 h 67362"/>
                <a:gd name="connsiteX4" fmla="*/ 209569 w 227538"/>
                <a:gd name="connsiteY4" fmla="*/ 16562 h 67362"/>
                <a:gd name="connsiteX5" fmla="*/ 76219 w 227538"/>
                <a:gd name="connsiteY5" fmla="*/ 57837 h 67362"/>
                <a:gd name="connsiteX6" fmla="*/ 25419 w 227538"/>
                <a:gd name="connsiteY6" fmla="*/ 67362 h 67362"/>
                <a:gd name="connsiteX7" fmla="*/ 41294 w 227538"/>
                <a:gd name="connsiteY7" fmla="*/ 54662 h 67362"/>
                <a:gd name="connsiteX8" fmla="*/ 19 w 227538"/>
                <a:gd name="connsiteY8" fmla="*/ 687 h 6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38" h="67362">
                  <a:moveTo>
                    <a:pt x="19" y="687"/>
                  </a:moveTo>
                  <a:cubicBezTo>
                    <a:pt x="1077" y="-4604"/>
                    <a:pt x="23832" y="22383"/>
                    <a:pt x="47644" y="22912"/>
                  </a:cubicBezTo>
                  <a:cubicBezTo>
                    <a:pt x="71456" y="23441"/>
                    <a:pt x="114319" y="2804"/>
                    <a:pt x="142894" y="3862"/>
                  </a:cubicBezTo>
                  <a:cubicBezTo>
                    <a:pt x="171469" y="4920"/>
                    <a:pt x="219094" y="29262"/>
                    <a:pt x="219094" y="29262"/>
                  </a:cubicBezTo>
                  <a:cubicBezTo>
                    <a:pt x="230206" y="31379"/>
                    <a:pt x="233381" y="11800"/>
                    <a:pt x="209569" y="16562"/>
                  </a:cubicBezTo>
                  <a:cubicBezTo>
                    <a:pt x="185757" y="21324"/>
                    <a:pt x="106911" y="49370"/>
                    <a:pt x="76219" y="57837"/>
                  </a:cubicBezTo>
                  <a:cubicBezTo>
                    <a:pt x="45527" y="66304"/>
                    <a:pt x="25419" y="67362"/>
                    <a:pt x="25419" y="67362"/>
                  </a:cubicBezTo>
                  <a:cubicBezTo>
                    <a:pt x="19598" y="66833"/>
                    <a:pt x="40765" y="63658"/>
                    <a:pt x="41294" y="54662"/>
                  </a:cubicBezTo>
                  <a:cubicBezTo>
                    <a:pt x="41823" y="45666"/>
                    <a:pt x="-1039" y="5978"/>
                    <a:pt x="19" y="68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 name="フリーフォーム 1027">
              <a:extLst>
                <a:ext uri="{FF2B5EF4-FFF2-40B4-BE49-F238E27FC236}">
                  <a16:creationId xmlns:a16="http://schemas.microsoft.com/office/drawing/2014/main" id="{BDFF5FAA-0809-CF07-A31A-E80C98DAC46D}"/>
                </a:ext>
              </a:extLst>
            </p:cNvPr>
            <p:cNvSpPr/>
            <p:nvPr/>
          </p:nvSpPr>
          <p:spPr>
            <a:xfrm>
              <a:off x="2723462" y="3942468"/>
              <a:ext cx="179085" cy="516484"/>
            </a:xfrm>
            <a:custGeom>
              <a:avLst/>
              <a:gdLst>
                <a:gd name="connsiteX0" fmla="*/ 54663 w 179085"/>
                <a:gd name="connsiteY0" fmla="*/ 882 h 516484"/>
                <a:gd name="connsiteX1" fmla="*/ 19738 w 179085"/>
                <a:gd name="connsiteY1" fmla="*/ 210432 h 516484"/>
                <a:gd name="connsiteX2" fmla="*/ 64188 w 179085"/>
                <a:gd name="connsiteY2" fmla="*/ 366007 h 516484"/>
                <a:gd name="connsiteX3" fmla="*/ 41963 w 179085"/>
                <a:gd name="connsiteY3" fmla="*/ 331082 h 516484"/>
                <a:gd name="connsiteX4" fmla="*/ 175313 w 179085"/>
                <a:gd name="connsiteY4" fmla="*/ 512057 h 516484"/>
                <a:gd name="connsiteX5" fmla="*/ 130863 w 179085"/>
                <a:gd name="connsiteY5" fmla="*/ 448557 h 516484"/>
                <a:gd name="connsiteX6" fmla="*/ 10213 w 179085"/>
                <a:gd name="connsiteY6" fmla="*/ 312032 h 516484"/>
                <a:gd name="connsiteX7" fmla="*/ 7038 w 179085"/>
                <a:gd name="connsiteY7" fmla="*/ 229482 h 516484"/>
                <a:gd name="connsiteX8" fmla="*/ 13388 w 179085"/>
                <a:gd name="connsiteY8" fmla="*/ 296157 h 516484"/>
                <a:gd name="connsiteX9" fmla="*/ 54663 w 179085"/>
                <a:gd name="connsiteY9" fmla="*/ 882 h 51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9085" h="516484">
                  <a:moveTo>
                    <a:pt x="54663" y="882"/>
                  </a:moveTo>
                  <a:cubicBezTo>
                    <a:pt x="55721" y="-13405"/>
                    <a:pt x="18151" y="149578"/>
                    <a:pt x="19738" y="210432"/>
                  </a:cubicBezTo>
                  <a:cubicBezTo>
                    <a:pt x="21325" y="271286"/>
                    <a:pt x="60484" y="345899"/>
                    <a:pt x="64188" y="366007"/>
                  </a:cubicBezTo>
                  <a:cubicBezTo>
                    <a:pt x="67892" y="386115"/>
                    <a:pt x="23442" y="306740"/>
                    <a:pt x="41963" y="331082"/>
                  </a:cubicBezTo>
                  <a:cubicBezTo>
                    <a:pt x="60484" y="355424"/>
                    <a:pt x="160496" y="492478"/>
                    <a:pt x="175313" y="512057"/>
                  </a:cubicBezTo>
                  <a:cubicBezTo>
                    <a:pt x="190130" y="531636"/>
                    <a:pt x="158380" y="481895"/>
                    <a:pt x="130863" y="448557"/>
                  </a:cubicBezTo>
                  <a:cubicBezTo>
                    <a:pt x="103346" y="415219"/>
                    <a:pt x="30850" y="348545"/>
                    <a:pt x="10213" y="312032"/>
                  </a:cubicBezTo>
                  <a:cubicBezTo>
                    <a:pt x="-10425" y="275520"/>
                    <a:pt x="6509" y="232128"/>
                    <a:pt x="7038" y="229482"/>
                  </a:cubicBezTo>
                  <a:cubicBezTo>
                    <a:pt x="7567" y="226836"/>
                    <a:pt x="7038" y="335315"/>
                    <a:pt x="13388" y="296157"/>
                  </a:cubicBezTo>
                  <a:cubicBezTo>
                    <a:pt x="19738" y="256999"/>
                    <a:pt x="53605" y="15169"/>
                    <a:pt x="54663" y="88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9" name="フリーフォーム 1028">
              <a:extLst>
                <a:ext uri="{FF2B5EF4-FFF2-40B4-BE49-F238E27FC236}">
                  <a16:creationId xmlns:a16="http://schemas.microsoft.com/office/drawing/2014/main" id="{DCFFDA70-9149-B722-F9E1-124BC0F48E0D}"/>
                </a:ext>
              </a:extLst>
            </p:cNvPr>
            <p:cNvSpPr/>
            <p:nvPr/>
          </p:nvSpPr>
          <p:spPr>
            <a:xfrm>
              <a:off x="4289423" y="4051253"/>
              <a:ext cx="104272" cy="155727"/>
            </a:xfrm>
            <a:custGeom>
              <a:avLst/>
              <a:gdLst>
                <a:gd name="connsiteX0" fmla="*/ 2 w 104272"/>
                <a:gd name="connsiteY0" fmla="*/ 47 h 155727"/>
                <a:gd name="connsiteX1" fmla="*/ 98427 w 104272"/>
                <a:gd name="connsiteY1" fmla="*/ 101647 h 155727"/>
                <a:gd name="connsiteX2" fmla="*/ 82552 w 104272"/>
                <a:gd name="connsiteY2" fmla="*/ 155622 h 155727"/>
                <a:gd name="connsiteX3" fmla="*/ 101602 w 104272"/>
                <a:gd name="connsiteY3" fmla="*/ 88947 h 155727"/>
                <a:gd name="connsiteX4" fmla="*/ 2 w 104272"/>
                <a:gd name="connsiteY4" fmla="*/ 47 h 155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2" h="155727">
                  <a:moveTo>
                    <a:pt x="2" y="47"/>
                  </a:moveTo>
                  <a:cubicBezTo>
                    <a:pt x="-527" y="2164"/>
                    <a:pt x="84669" y="75718"/>
                    <a:pt x="98427" y="101647"/>
                  </a:cubicBezTo>
                  <a:cubicBezTo>
                    <a:pt x="112185" y="127576"/>
                    <a:pt x="82023" y="157739"/>
                    <a:pt x="82552" y="155622"/>
                  </a:cubicBezTo>
                  <a:cubicBezTo>
                    <a:pt x="83081" y="153505"/>
                    <a:pt x="113244" y="110643"/>
                    <a:pt x="101602" y="88947"/>
                  </a:cubicBezTo>
                  <a:cubicBezTo>
                    <a:pt x="89960" y="67251"/>
                    <a:pt x="531" y="-2070"/>
                    <a:pt x="2" y="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0" name="フリーフォーム 1029">
              <a:extLst>
                <a:ext uri="{FF2B5EF4-FFF2-40B4-BE49-F238E27FC236}">
                  <a16:creationId xmlns:a16="http://schemas.microsoft.com/office/drawing/2014/main" id="{6F9930E5-092D-70AB-B460-91DAE052988A}"/>
                </a:ext>
              </a:extLst>
            </p:cNvPr>
            <p:cNvSpPr/>
            <p:nvPr/>
          </p:nvSpPr>
          <p:spPr>
            <a:xfrm>
              <a:off x="2790821" y="4470283"/>
              <a:ext cx="111139" cy="264318"/>
            </a:xfrm>
            <a:custGeom>
              <a:avLst/>
              <a:gdLst>
                <a:gd name="connsiteX0" fmla="*/ 4 w 111139"/>
                <a:gd name="connsiteY0" fmla="*/ 117 h 264318"/>
                <a:gd name="connsiteX1" fmla="*/ 69854 w 111139"/>
                <a:gd name="connsiteY1" fmla="*/ 181092 h 264318"/>
                <a:gd name="connsiteX2" fmla="*/ 111129 w 111139"/>
                <a:gd name="connsiteY2" fmla="*/ 263642 h 264318"/>
                <a:gd name="connsiteX3" fmla="*/ 73029 w 111139"/>
                <a:gd name="connsiteY3" fmla="*/ 209667 h 264318"/>
                <a:gd name="connsiteX4" fmla="*/ 4 w 111139"/>
                <a:gd name="connsiteY4" fmla="*/ 117 h 264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39" h="264318">
                  <a:moveTo>
                    <a:pt x="4" y="117"/>
                  </a:moveTo>
                  <a:cubicBezTo>
                    <a:pt x="-525" y="-4646"/>
                    <a:pt x="51333" y="137171"/>
                    <a:pt x="69854" y="181092"/>
                  </a:cubicBezTo>
                  <a:cubicBezTo>
                    <a:pt x="88375" y="225013"/>
                    <a:pt x="110600" y="258880"/>
                    <a:pt x="111129" y="263642"/>
                  </a:cubicBezTo>
                  <a:cubicBezTo>
                    <a:pt x="111658" y="268405"/>
                    <a:pt x="92079" y="247767"/>
                    <a:pt x="73029" y="209667"/>
                  </a:cubicBezTo>
                  <a:cubicBezTo>
                    <a:pt x="53979" y="171567"/>
                    <a:pt x="533" y="4880"/>
                    <a:pt x="4" y="1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フリーフォーム 1030">
              <a:extLst>
                <a:ext uri="{FF2B5EF4-FFF2-40B4-BE49-F238E27FC236}">
                  <a16:creationId xmlns:a16="http://schemas.microsoft.com/office/drawing/2014/main" id="{2A2FD93E-2878-6F99-1555-117D59C2CCDC}"/>
                </a:ext>
              </a:extLst>
            </p:cNvPr>
            <p:cNvSpPr/>
            <p:nvPr/>
          </p:nvSpPr>
          <p:spPr>
            <a:xfrm>
              <a:off x="4327070" y="4575145"/>
              <a:ext cx="37266" cy="150056"/>
            </a:xfrm>
            <a:custGeom>
              <a:avLst/>
              <a:gdLst>
                <a:gd name="connsiteX0" fmla="*/ 32205 w 37266"/>
                <a:gd name="connsiteY0" fmla="*/ 30 h 150056"/>
                <a:gd name="connsiteX1" fmla="*/ 29030 w 37266"/>
                <a:gd name="connsiteY1" fmla="*/ 79405 h 150056"/>
                <a:gd name="connsiteX2" fmla="*/ 16330 w 37266"/>
                <a:gd name="connsiteY2" fmla="*/ 120680 h 150056"/>
                <a:gd name="connsiteX3" fmla="*/ 455 w 37266"/>
                <a:gd name="connsiteY3" fmla="*/ 149255 h 150056"/>
                <a:gd name="connsiteX4" fmla="*/ 35380 w 37266"/>
                <a:gd name="connsiteY4" fmla="*/ 88930 h 150056"/>
                <a:gd name="connsiteX5" fmla="*/ 32205 w 37266"/>
                <a:gd name="connsiteY5" fmla="*/ 30 h 150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66" h="150056">
                  <a:moveTo>
                    <a:pt x="32205" y="30"/>
                  </a:moveTo>
                  <a:cubicBezTo>
                    <a:pt x="31147" y="-1558"/>
                    <a:pt x="31676" y="59297"/>
                    <a:pt x="29030" y="79405"/>
                  </a:cubicBezTo>
                  <a:cubicBezTo>
                    <a:pt x="26384" y="99513"/>
                    <a:pt x="21092" y="109038"/>
                    <a:pt x="16330" y="120680"/>
                  </a:cubicBezTo>
                  <a:cubicBezTo>
                    <a:pt x="11568" y="132322"/>
                    <a:pt x="-2720" y="154547"/>
                    <a:pt x="455" y="149255"/>
                  </a:cubicBezTo>
                  <a:cubicBezTo>
                    <a:pt x="3630" y="143963"/>
                    <a:pt x="30088" y="109567"/>
                    <a:pt x="35380" y="88930"/>
                  </a:cubicBezTo>
                  <a:cubicBezTo>
                    <a:pt x="40672" y="68293"/>
                    <a:pt x="33263" y="1618"/>
                    <a:pt x="32205" y="3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2" name="フリーフォーム 1031">
              <a:extLst>
                <a:ext uri="{FF2B5EF4-FFF2-40B4-BE49-F238E27FC236}">
                  <a16:creationId xmlns:a16="http://schemas.microsoft.com/office/drawing/2014/main" id="{7FC66E80-868E-D8E4-E747-0A4449D5D567}"/>
                </a:ext>
              </a:extLst>
            </p:cNvPr>
            <p:cNvSpPr/>
            <p:nvPr/>
          </p:nvSpPr>
          <p:spPr>
            <a:xfrm>
              <a:off x="2638261" y="4031725"/>
              <a:ext cx="57551" cy="460386"/>
            </a:xfrm>
            <a:custGeom>
              <a:avLst/>
              <a:gdLst>
                <a:gd name="connsiteX0" fmla="*/ 28739 w 57551"/>
                <a:gd name="connsiteY0" fmla="*/ 525 h 460386"/>
                <a:gd name="connsiteX1" fmla="*/ 6514 w 57551"/>
                <a:gd name="connsiteY1" fmla="*/ 175150 h 460386"/>
                <a:gd name="connsiteX2" fmla="*/ 54139 w 57551"/>
                <a:gd name="connsiteY2" fmla="*/ 451375 h 460386"/>
                <a:gd name="connsiteX3" fmla="*/ 47789 w 57551"/>
                <a:gd name="connsiteY3" fmla="*/ 378350 h 460386"/>
                <a:gd name="connsiteX4" fmla="*/ 164 w 57551"/>
                <a:gd name="connsiteY4" fmla="*/ 229125 h 460386"/>
                <a:gd name="connsiteX5" fmla="*/ 28739 w 57551"/>
                <a:gd name="connsiteY5" fmla="*/ 525 h 460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51" h="460386">
                  <a:moveTo>
                    <a:pt x="28739" y="525"/>
                  </a:moveTo>
                  <a:cubicBezTo>
                    <a:pt x="29797" y="-8471"/>
                    <a:pt x="2281" y="100008"/>
                    <a:pt x="6514" y="175150"/>
                  </a:cubicBezTo>
                  <a:cubicBezTo>
                    <a:pt x="10747" y="250292"/>
                    <a:pt x="47260" y="417508"/>
                    <a:pt x="54139" y="451375"/>
                  </a:cubicBezTo>
                  <a:cubicBezTo>
                    <a:pt x="61018" y="485242"/>
                    <a:pt x="56785" y="415392"/>
                    <a:pt x="47789" y="378350"/>
                  </a:cubicBezTo>
                  <a:cubicBezTo>
                    <a:pt x="38793" y="341308"/>
                    <a:pt x="2810" y="287862"/>
                    <a:pt x="164" y="229125"/>
                  </a:cubicBezTo>
                  <a:cubicBezTo>
                    <a:pt x="-2482" y="170388"/>
                    <a:pt x="27681" y="9521"/>
                    <a:pt x="28739" y="52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3" name="フリーフォーム 1032">
              <a:extLst>
                <a:ext uri="{FF2B5EF4-FFF2-40B4-BE49-F238E27FC236}">
                  <a16:creationId xmlns:a16="http://schemas.microsoft.com/office/drawing/2014/main" id="{A9C5A5E2-3087-0846-E62C-8075E248A4D6}"/>
                </a:ext>
              </a:extLst>
            </p:cNvPr>
            <p:cNvSpPr/>
            <p:nvPr/>
          </p:nvSpPr>
          <p:spPr>
            <a:xfrm>
              <a:off x="4187315" y="4222732"/>
              <a:ext cx="51526" cy="134167"/>
            </a:xfrm>
            <a:custGeom>
              <a:avLst/>
              <a:gdLst>
                <a:gd name="connsiteX0" fmla="*/ 51310 w 51526"/>
                <a:gd name="connsiteY0" fmla="*/ 18 h 134167"/>
                <a:gd name="connsiteX1" fmla="*/ 19560 w 51526"/>
                <a:gd name="connsiteY1" fmla="*/ 66693 h 134167"/>
                <a:gd name="connsiteX2" fmla="*/ 38610 w 51526"/>
                <a:gd name="connsiteY2" fmla="*/ 133368 h 134167"/>
                <a:gd name="connsiteX3" fmla="*/ 25910 w 51526"/>
                <a:gd name="connsiteY3" fmla="*/ 101618 h 134167"/>
                <a:gd name="connsiteX4" fmla="*/ 510 w 51526"/>
                <a:gd name="connsiteY4" fmla="*/ 73043 h 134167"/>
                <a:gd name="connsiteX5" fmla="*/ 51310 w 51526"/>
                <a:gd name="connsiteY5" fmla="*/ 18 h 13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526" h="134167">
                  <a:moveTo>
                    <a:pt x="51310" y="18"/>
                  </a:moveTo>
                  <a:cubicBezTo>
                    <a:pt x="54485" y="-1040"/>
                    <a:pt x="21677" y="44468"/>
                    <a:pt x="19560" y="66693"/>
                  </a:cubicBezTo>
                  <a:cubicBezTo>
                    <a:pt x="17443" y="88918"/>
                    <a:pt x="37552" y="127547"/>
                    <a:pt x="38610" y="133368"/>
                  </a:cubicBezTo>
                  <a:cubicBezTo>
                    <a:pt x="39668" y="139189"/>
                    <a:pt x="32260" y="111672"/>
                    <a:pt x="25910" y="101618"/>
                  </a:cubicBezTo>
                  <a:cubicBezTo>
                    <a:pt x="19560" y="91564"/>
                    <a:pt x="-3723" y="89447"/>
                    <a:pt x="510" y="73043"/>
                  </a:cubicBezTo>
                  <a:cubicBezTo>
                    <a:pt x="4743" y="56639"/>
                    <a:pt x="48135" y="1076"/>
                    <a:pt x="51310" y="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4" name="フリーフォーム 1033">
              <a:extLst>
                <a:ext uri="{FF2B5EF4-FFF2-40B4-BE49-F238E27FC236}">
                  <a16:creationId xmlns:a16="http://schemas.microsoft.com/office/drawing/2014/main" id="{A52E033A-68DD-7915-E581-E44702E8CA29}"/>
                </a:ext>
              </a:extLst>
            </p:cNvPr>
            <p:cNvSpPr/>
            <p:nvPr/>
          </p:nvSpPr>
          <p:spPr>
            <a:xfrm>
              <a:off x="3028946" y="4213060"/>
              <a:ext cx="55789" cy="111432"/>
            </a:xfrm>
            <a:custGeom>
              <a:avLst/>
              <a:gdLst>
                <a:gd name="connsiteX0" fmla="*/ 4 w 55789"/>
                <a:gd name="connsiteY0" fmla="*/ 165 h 111432"/>
                <a:gd name="connsiteX1" fmla="*/ 50804 w 55789"/>
                <a:gd name="connsiteY1" fmla="*/ 60490 h 111432"/>
                <a:gd name="connsiteX2" fmla="*/ 50804 w 55789"/>
                <a:gd name="connsiteY2" fmla="*/ 111290 h 111432"/>
                <a:gd name="connsiteX3" fmla="*/ 53979 w 55789"/>
                <a:gd name="connsiteY3" fmla="*/ 44615 h 111432"/>
                <a:gd name="connsiteX4" fmla="*/ 4 w 55789"/>
                <a:gd name="connsiteY4" fmla="*/ 165 h 111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89" h="111432">
                  <a:moveTo>
                    <a:pt x="4" y="165"/>
                  </a:moveTo>
                  <a:cubicBezTo>
                    <a:pt x="-525" y="2811"/>
                    <a:pt x="42337" y="41969"/>
                    <a:pt x="50804" y="60490"/>
                  </a:cubicBezTo>
                  <a:cubicBezTo>
                    <a:pt x="59271" y="79011"/>
                    <a:pt x="50275" y="113936"/>
                    <a:pt x="50804" y="111290"/>
                  </a:cubicBezTo>
                  <a:cubicBezTo>
                    <a:pt x="51333" y="108644"/>
                    <a:pt x="59271" y="62077"/>
                    <a:pt x="53979" y="44615"/>
                  </a:cubicBezTo>
                  <a:cubicBezTo>
                    <a:pt x="48687" y="27153"/>
                    <a:pt x="533" y="-2481"/>
                    <a:pt x="4" y="16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5" name="フリーフォーム 1034">
              <a:extLst>
                <a:ext uri="{FF2B5EF4-FFF2-40B4-BE49-F238E27FC236}">
                  <a16:creationId xmlns:a16="http://schemas.microsoft.com/office/drawing/2014/main" id="{6F74FA7E-050E-0325-E27E-47B8C5733EEB}"/>
                </a:ext>
              </a:extLst>
            </p:cNvPr>
            <p:cNvSpPr/>
            <p:nvPr/>
          </p:nvSpPr>
          <p:spPr>
            <a:xfrm>
              <a:off x="3194001" y="4048119"/>
              <a:ext cx="47691" cy="101611"/>
            </a:xfrm>
            <a:custGeom>
              <a:avLst/>
              <a:gdLst>
                <a:gd name="connsiteX0" fmla="*/ 49 w 47691"/>
                <a:gd name="connsiteY0" fmla="*/ 6 h 101611"/>
                <a:gd name="connsiteX1" fmla="*/ 38149 w 47691"/>
                <a:gd name="connsiteY1" fmla="*/ 47631 h 101611"/>
                <a:gd name="connsiteX2" fmla="*/ 15924 w 47691"/>
                <a:gd name="connsiteY2" fmla="*/ 101606 h 101611"/>
                <a:gd name="connsiteX3" fmla="*/ 47674 w 47691"/>
                <a:gd name="connsiteY3" fmla="*/ 44456 h 101611"/>
                <a:gd name="connsiteX4" fmla="*/ 49 w 47691"/>
                <a:gd name="connsiteY4" fmla="*/ 6 h 101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91" h="101611">
                  <a:moveTo>
                    <a:pt x="49" y="6"/>
                  </a:moveTo>
                  <a:cubicBezTo>
                    <a:pt x="-1538" y="535"/>
                    <a:pt x="35503" y="30698"/>
                    <a:pt x="38149" y="47631"/>
                  </a:cubicBezTo>
                  <a:cubicBezTo>
                    <a:pt x="40795" y="64564"/>
                    <a:pt x="14337" y="102135"/>
                    <a:pt x="15924" y="101606"/>
                  </a:cubicBezTo>
                  <a:cubicBezTo>
                    <a:pt x="17511" y="101077"/>
                    <a:pt x="46616" y="59273"/>
                    <a:pt x="47674" y="44456"/>
                  </a:cubicBezTo>
                  <a:cubicBezTo>
                    <a:pt x="48732" y="29639"/>
                    <a:pt x="1636" y="-523"/>
                    <a:pt x="49" y="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6" name="フリーフォーム 1035">
              <a:extLst>
                <a:ext uri="{FF2B5EF4-FFF2-40B4-BE49-F238E27FC236}">
                  <a16:creationId xmlns:a16="http://schemas.microsoft.com/office/drawing/2014/main" id="{51F43A90-7B82-AE6F-78DC-8156A313756A}"/>
                </a:ext>
              </a:extLst>
            </p:cNvPr>
            <p:cNvSpPr/>
            <p:nvPr/>
          </p:nvSpPr>
          <p:spPr>
            <a:xfrm>
              <a:off x="4094798" y="4035104"/>
              <a:ext cx="42308" cy="117947"/>
            </a:xfrm>
            <a:custGeom>
              <a:avLst/>
              <a:gdLst>
                <a:gd name="connsiteX0" fmla="*/ 42227 w 42308"/>
                <a:gd name="connsiteY0" fmla="*/ 321 h 117947"/>
                <a:gd name="connsiteX1" fmla="*/ 20002 w 42308"/>
                <a:gd name="connsiteY1" fmla="*/ 54296 h 117947"/>
                <a:gd name="connsiteX2" fmla="*/ 32702 w 42308"/>
                <a:gd name="connsiteY2" fmla="*/ 117796 h 117947"/>
                <a:gd name="connsiteX3" fmla="*/ 952 w 42308"/>
                <a:gd name="connsiteY3" fmla="*/ 73346 h 117947"/>
                <a:gd name="connsiteX4" fmla="*/ 10477 w 42308"/>
                <a:gd name="connsiteY4" fmla="*/ 79696 h 117947"/>
                <a:gd name="connsiteX5" fmla="*/ 42227 w 42308"/>
                <a:gd name="connsiteY5" fmla="*/ 321 h 117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308" h="117947">
                  <a:moveTo>
                    <a:pt x="42227" y="321"/>
                  </a:moveTo>
                  <a:cubicBezTo>
                    <a:pt x="43814" y="-3912"/>
                    <a:pt x="21589" y="34717"/>
                    <a:pt x="20002" y="54296"/>
                  </a:cubicBezTo>
                  <a:cubicBezTo>
                    <a:pt x="18415" y="73875"/>
                    <a:pt x="35877" y="114621"/>
                    <a:pt x="32702" y="117796"/>
                  </a:cubicBezTo>
                  <a:cubicBezTo>
                    <a:pt x="29527" y="120971"/>
                    <a:pt x="952" y="73346"/>
                    <a:pt x="952" y="73346"/>
                  </a:cubicBezTo>
                  <a:cubicBezTo>
                    <a:pt x="-2752" y="66996"/>
                    <a:pt x="5185" y="92925"/>
                    <a:pt x="10477" y="79696"/>
                  </a:cubicBezTo>
                  <a:lnTo>
                    <a:pt x="42227" y="321"/>
                  </a:ln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7" name="フリーフォーム 1036">
              <a:extLst>
                <a:ext uri="{FF2B5EF4-FFF2-40B4-BE49-F238E27FC236}">
                  <a16:creationId xmlns:a16="http://schemas.microsoft.com/office/drawing/2014/main" id="{AB6FD479-55B3-1080-955E-6BAEECC58E2C}"/>
                </a:ext>
              </a:extLst>
            </p:cNvPr>
            <p:cNvSpPr/>
            <p:nvPr/>
          </p:nvSpPr>
          <p:spPr>
            <a:xfrm>
              <a:off x="4422767" y="4298685"/>
              <a:ext cx="29827" cy="83656"/>
            </a:xfrm>
            <a:custGeom>
              <a:avLst/>
              <a:gdLst>
                <a:gd name="connsiteX0" fmla="*/ 28583 w 29827"/>
                <a:gd name="connsiteY0" fmla="*/ 265 h 83656"/>
                <a:gd name="connsiteX1" fmla="*/ 22233 w 29827"/>
                <a:gd name="connsiteY1" fmla="*/ 57415 h 83656"/>
                <a:gd name="connsiteX2" fmla="*/ 8 w 29827"/>
                <a:gd name="connsiteY2" fmla="*/ 82815 h 83656"/>
                <a:gd name="connsiteX3" fmla="*/ 28583 w 29827"/>
                <a:gd name="connsiteY3" fmla="*/ 265 h 83656"/>
              </a:gdLst>
              <a:ahLst/>
              <a:cxnLst>
                <a:cxn ang="0">
                  <a:pos x="connsiteX0" y="connsiteY0"/>
                </a:cxn>
                <a:cxn ang="0">
                  <a:pos x="connsiteX1" y="connsiteY1"/>
                </a:cxn>
                <a:cxn ang="0">
                  <a:pos x="connsiteX2" y="connsiteY2"/>
                </a:cxn>
                <a:cxn ang="0">
                  <a:pos x="connsiteX3" y="connsiteY3"/>
                </a:cxn>
              </a:cxnLst>
              <a:rect l="l" t="t" r="r" b="b"/>
              <a:pathLst>
                <a:path w="29827" h="83656">
                  <a:moveTo>
                    <a:pt x="28583" y="265"/>
                  </a:moveTo>
                  <a:cubicBezTo>
                    <a:pt x="32287" y="-3968"/>
                    <a:pt x="26995" y="43657"/>
                    <a:pt x="22233" y="57415"/>
                  </a:cubicBezTo>
                  <a:cubicBezTo>
                    <a:pt x="17471" y="71173"/>
                    <a:pt x="537" y="87578"/>
                    <a:pt x="8" y="82815"/>
                  </a:cubicBezTo>
                  <a:cubicBezTo>
                    <a:pt x="-521" y="78053"/>
                    <a:pt x="24879" y="4498"/>
                    <a:pt x="28583" y="26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8" name="フリーフォーム 1037">
              <a:extLst>
                <a:ext uri="{FF2B5EF4-FFF2-40B4-BE49-F238E27FC236}">
                  <a16:creationId xmlns:a16="http://schemas.microsoft.com/office/drawing/2014/main" id="{06BA01FE-8460-8D76-07DB-7F7A82F2FF78}"/>
                </a:ext>
              </a:extLst>
            </p:cNvPr>
            <p:cNvSpPr/>
            <p:nvPr/>
          </p:nvSpPr>
          <p:spPr>
            <a:xfrm>
              <a:off x="2723006" y="4595852"/>
              <a:ext cx="195731" cy="444663"/>
            </a:xfrm>
            <a:custGeom>
              <a:avLst/>
              <a:gdLst>
                <a:gd name="connsiteX0" fmla="*/ 17019 w 195731"/>
                <a:gd name="connsiteY0" fmla="*/ 1548 h 444663"/>
                <a:gd name="connsiteX1" fmla="*/ 77344 w 195731"/>
                <a:gd name="connsiteY1" fmla="*/ 160298 h 444663"/>
                <a:gd name="connsiteX2" fmla="*/ 112269 w 195731"/>
                <a:gd name="connsiteY2" fmla="*/ 274598 h 444663"/>
                <a:gd name="connsiteX3" fmla="*/ 67819 w 195731"/>
                <a:gd name="connsiteY3" fmla="*/ 223798 h 444663"/>
                <a:gd name="connsiteX4" fmla="*/ 194819 w 195731"/>
                <a:gd name="connsiteY4" fmla="*/ 442873 h 444663"/>
                <a:gd name="connsiteX5" fmla="*/ 118619 w 195731"/>
                <a:gd name="connsiteY5" fmla="*/ 315873 h 444663"/>
                <a:gd name="connsiteX6" fmla="*/ 1144 w 195731"/>
                <a:gd name="connsiteY6" fmla="*/ 109498 h 444663"/>
                <a:gd name="connsiteX7" fmla="*/ 58294 w 195731"/>
                <a:gd name="connsiteY7" fmla="*/ 182523 h 444663"/>
                <a:gd name="connsiteX8" fmla="*/ 48769 w 195731"/>
                <a:gd name="connsiteY8" fmla="*/ 84098 h 444663"/>
                <a:gd name="connsiteX9" fmla="*/ 17019 w 195731"/>
                <a:gd name="connsiteY9" fmla="*/ 1548 h 444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731" h="444663">
                  <a:moveTo>
                    <a:pt x="17019" y="1548"/>
                  </a:moveTo>
                  <a:cubicBezTo>
                    <a:pt x="21782" y="14248"/>
                    <a:pt x="61469" y="114790"/>
                    <a:pt x="77344" y="160298"/>
                  </a:cubicBezTo>
                  <a:cubicBezTo>
                    <a:pt x="93219" y="205806"/>
                    <a:pt x="113857" y="264015"/>
                    <a:pt x="112269" y="274598"/>
                  </a:cubicBezTo>
                  <a:cubicBezTo>
                    <a:pt x="110682" y="285181"/>
                    <a:pt x="54061" y="195752"/>
                    <a:pt x="67819" y="223798"/>
                  </a:cubicBezTo>
                  <a:cubicBezTo>
                    <a:pt x="81577" y="251844"/>
                    <a:pt x="186352" y="427527"/>
                    <a:pt x="194819" y="442873"/>
                  </a:cubicBezTo>
                  <a:cubicBezTo>
                    <a:pt x="203286" y="458219"/>
                    <a:pt x="150898" y="371435"/>
                    <a:pt x="118619" y="315873"/>
                  </a:cubicBezTo>
                  <a:cubicBezTo>
                    <a:pt x="86340" y="260311"/>
                    <a:pt x="11198" y="131723"/>
                    <a:pt x="1144" y="109498"/>
                  </a:cubicBezTo>
                  <a:cubicBezTo>
                    <a:pt x="-8910" y="87273"/>
                    <a:pt x="50357" y="186756"/>
                    <a:pt x="58294" y="182523"/>
                  </a:cubicBezTo>
                  <a:cubicBezTo>
                    <a:pt x="66231" y="178290"/>
                    <a:pt x="55648" y="110556"/>
                    <a:pt x="48769" y="84098"/>
                  </a:cubicBezTo>
                  <a:cubicBezTo>
                    <a:pt x="41890" y="57640"/>
                    <a:pt x="12256" y="-11152"/>
                    <a:pt x="17019" y="154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9" name="フリーフォーム 1038">
              <a:extLst>
                <a:ext uri="{FF2B5EF4-FFF2-40B4-BE49-F238E27FC236}">
                  <a16:creationId xmlns:a16="http://schemas.microsoft.com/office/drawing/2014/main" id="{3009FB53-CC76-0903-B474-08B335162280}"/>
                </a:ext>
              </a:extLst>
            </p:cNvPr>
            <p:cNvSpPr/>
            <p:nvPr/>
          </p:nvSpPr>
          <p:spPr>
            <a:xfrm>
              <a:off x="4483089" y="3920982"/>
              <a:ext cx="95426" cy="343150"/>
            </a:xfrm>
            <a:custGeom>
              <a:avLst/>
              <a:gdLst>
                <a:gd name="connsiteX0" fmla="*/ 11 w 95426"/>
                <a:gd name="connsiteY0" fmla="*/ 143 h 343150"/>
                <a:gd name="connsiteX1" fmla="*/ 82561 w 95426"/>
                <a:gd name="connsiteY1" fmla="*/ 168418 h 343150"/>
                <a:gd name="connsiteX2" fmla="*/ 85736 w 95426"/>
                <a:gd name="connsiteY2" fmla="*/ 343043 h 343150"/>
                <a:gd name="connsiteX3" fmla="*/ 88911 w 95426"/>
                <a:gd name="connsiteY3" fmla="*/ 143018 h 343150"/>
                <a:gd name="connsiteX4" fmla="*/ 11 w 95426"/>
                <a:gd name="connsiteY4" fmla="*/ 143 h 343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26" h="343150">
                  <a:moveTo>
                    <a:pt x="11" y="143"/>
                  </a:moveTo>
                  <a:cubicBezTo>
                    <a:pt x="-1047" y="4376"/>
                    <a:pt x="68274" y="111268"/>
                    <a:pt x="82561" y="168418"/>
                  </a:cubicBezTo>
                  <a:cubicBezTo>
                    <a:pt x="96849" y="225568"/>
                    <a:pt x="84678" y="347276"/>
                    <a:pt x="85736" y="343043"/>
                  </a:cubicBezTo>
                  <a:cubicBezTo>
                    <a:pt x="86794" y="338810"/>
                    <a:pt x="104786" y="199639"/>
                    <a:pt x="88911" y="143018"/>
                  </a:cubicBezTo>
                  <a:cubicBezTo>
                    <a:pt x="73036" y="86397"/>
                    <a:pt x="1069" y="-4090"/>
                    <a:pt x="11" y="14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0" name="フリーフォーム 1039">
              <a:extLst>
                <a:ext uri="{FF2B5EF4-FFF2-40B4-BE49-F238E27FC236}">
                  <a16:creationId xmlns:a16="http://schemas.microsoft.com/office/drawing/2014/main" id="{23765279-5346-6419-6AF6-6EA9C20F5FEC}"/>
                </a:ext>
              </a:extLst>
            </p:cNvPr>
            <p:cNvSpPr/>
            <p:nvPr/>
          </p:nvSpPr>
          <p:spPr>
            <a:xfrm>
              <a:off x="3808558" y="5031415"/>
              <a:ext cx="500625" cy="264684"/>
            </a:xfrm>
            <a:custGeom>
              <a:avLst/>
              <a:gdLst>
                <a:gd name="connsiteX0" fmla="*/ 1442 w 500625"/>
                <a:gd name="connsiteY0" fmla="*/ 207335 h 264684"/>
                <a:gd name="connsiteX1" fmla="*/ 344342 w 500625"/>
                <a:gd name="connsiteY1" fmla="*/ 67635 h 264684"/>
                <a:gd name="connsiteX2" fmla="*/ 290367 w 500625"/>
                <a:gd name="connsiteY2" fmla="*/ 118435 h 264684"/>
                <a:gd name="connsiteX3" fmla="*/ 499917 w 500625"/>
                <a:gd name="connsiteY3" fmla="*/ 960 h 264684"/>
                <a:gd name="connsiteX4" fmla="*/ 347517 w 500625"/>
                <a:gd name="connsiteY4" fmla="*/ 73985 h 264684"/>
                <a:gd name="connsiteX5" fmla="*/ 58592 w 500625"/>
                <a:gd name="connsiteY5" fmla="*/ 264485 h 264684"/>
                <a:gd name="connsiteX6" fmla="*/ 214167 w 500625"/>
                <a:gd name="connsiteY6" fmla="*/ 112085 h 264684"/>
                <a:gd name="connsiteX7" fmla="*/ 1442 w 500625"/>
                <a:gd name="connsiteY7" fmla="*/ 207335 h 264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625" h="264684">
                  <a:moveTo>
                    <a:pt x="1442" y="207335"/>
                  </a:moveTo>
                  <a:cubicBezTo>
                    <a:pt x="23138" y="199927"/>
                    <a:pt x="296188" y="82452"/>
                    <a:pt x="344342" y="67635"/>
                  </a:cubicBezTo>
                  <a:cubicBezTo>
                    <a:pt x="392496" y="52818"/>
                    <a:pt x="264438" y="129547"/>
                    <a:pt x="290367" y="118435"/>
                  </a:cubicBezTo>
                  <a:cubicBezTo>
                    <a:pt x="316296" y="107322"/>
                    <a:pt x="490392" y="8368"/>
                    <a:pt x="499917" y="960"/>
                  </a:cubicBezTo>
                  <a:cubicBezTo>
                    <a:pt x="509442" y="-6448"/>
                    <a:pt x="421071" y="30064"/>
                    <a:pt x="347517" y="73985"/>
                  </a:cubicBezTo>
                  <a:cubicBezTo>
                    <a:pt x="273963" y="117906"/>
                    <a:pt x="80817" y="258135"/>
                    <a:pt x="58592" y="264485"/>
                  </a:cubicBezTo>
                  <a:cubicBezTo>
                    <a:pt x="36367" y="270835"/>
                    <a:pt x="218400" y="123727"/>
                    <a:pt x="214167" y="112085"/>
                  </a:cubicBezTo>
                  <a:cubicBezTo>
                    <a:pt x="209934" y="100443"/>
                    <a:pt x="-20254" y="214743"/>
                    <a:pt x="1442" y="20733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1" name="フリーフォーム 1040">
              <a:extLst>
                <a:ext uri="{FF2B5EF4-FFF2-40B4-BE49-F238E27FC236}">
                  <a16:creationId xmlns:a16="http://schemas.microsoft.com/office/drawing/2014/main" id="{01ABB284-855D-5378-A78E-D0E04C01F4CD}"/>
                </a:ext>
              </a:extLst>
            </p:cNvPr>
            <p:cNvSpPr/>
            <p:nvPr/>
          </p:nvSpPr>
          <p:spPr>
            <a:xfrm>
              <a:off x="3304702" y="5105241"/>
              <a:ext cx="80109" cy="190432"/>
            </a:xfrm>
            <a:custGeom>
              <a:avLst/>
              <a:gdLst>
                <a:gd name="connsiteX0" fmla="*/ 22698 w 80109"/>
                <a:gd name="connsiteY0" fmla="*/ 159 h 190432"/>
                <a:gd name="connsiteX1" fmla="*/ 35398 w 80109"/>
                <a:gd name="connsiteY1" fmla="*/ 108109 h 190432"/>
                <a:gd name="connsiteX2" fmla="*/ 79848 w 80109"/>
                <a:gd name="connsiteY2" fmla="*/ 187484 h 190432"/>
                <a:gd name="connsiteX3" fmla="*/ 51273 w 80109"/>
                <a:gd name="connsiteY3" fmla="*/ 168434 h 190432"/>
                <a:gd name="connsiteX4" fmla="*/ 473 w 80109"/>
                <a:gd name="connsiteY4" fmla="*/ 120809 h 190432"/>
                <a:gd name="connsiteX5" fmla="*/ 25873 w 80109"/>
                <a:gd name="connsiteY5" fmla="*/ 133509 h 190432"/>
                <a:gd name="connsiteX6" fmla="*/ 22698 w 80109"/>
                <a:gd name="connsiteY6" fmla="*/ 159 h 1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109" h="190432">
                  <a:moveTo>
                    <a:pt x="22698" y="159"/>
                  </a:moveTo>
                  <a:cubicBezTo>
                    <a:pt x="24285" y="-4074"/>
                    <a:pt x="25873" y="76888"/>
                    <a:pt x="35398" y="108109"/>
                  </a:cubicBezTo>
                  <a:cubicBezTo>
                    <a:pt x="44923" y="139330"/>
                    <a:pt x="77202" y="177430"/>
                    <a:pt x="79848" y="187484"/>
                  </a:cubicBezTo>
                  <a:cubicBezTo>
                    <a:pt x="82494" y="197538"/>
                    <a:pt x="64502" y="179546"/>
                    <a:pt x="51273" y="168434"/>
                  </a:cubicBezTo>
                  <a:cubicBezTo>
                    <a:pt x="38044" y="157322"/>
                    <a:pt x="4706" y="126630"/>
                    <a:pt x="473" y="120809"/>
                  </a:cubicBezTo>
                  <a:cubicBezTo>
                    <a:pt x="-3760" y="114988"/>
                    <a:pt x="21640" y="150442"/>
                    <a:pt x="25873" y="133509"/>
                  </a:cubicBezTo>
                  <a:cubicBezTo>
                    <a:pt x="30106" y="116576"/>
                    <a:pt x="21111" y="4392"/>
                    <a:pt x="22698" y="1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2" name="フリーフォーム 1041">
              <a:extLst>
                <a:ext uri="{FF2B5EF4-FFF2-40B4-BE49-F238E27FC236}">
                  <a16:creationId xmlns:a16="http://schemas.microsoft.com/office/drawing/2014/main" id="{00C348DC-4949-60EB-2EA1-8B86B0ED3C40}"/>
                </a:ext>
              </a:extLst>
            </p:cNvPr>
            <p:cNvSpPr/>
            <p:nvPr/>
          </p:nvSpPr>
          <p:spPr>
            <a:xfrm>
              <a:off x="4460759" y="4565650"/>
              <a:ext cx="64231" cy="171450"/>
            </a:xfrm>
            <a:custGeom>
              <a:avLst/>
              <a:gdLst>
                <a:gd name="connsiteX0" fmla="*/ 41391 w 64231"/>
                <a:gd name="connsiteY0" fmla="*/ 0 h 171450"/>
                <a:gd name="connsiteX1" fmla="*/ 47741 w 64231"/>
                <a:gd name="connsiteY1" fmla="*/ 85725 h 171450"/>
                <a:gd name="connsiteX2" fmla="*/ 116 w 64231"/>
                <a:gd name="connsiteY2" fmla="*/ 171450 h 171450"/>
                <a:gd name="connsiteX3" fmla="*/ 63616 w 64231"/>
                <a:gd name="connsiteY3" fmla="*/ 85725 h 171450"/>
                <a:gd name="connsiteX4" fmla="*/ 41391 w 64231"/>
                <a:gd name="connsiteY4" fmla="*/ 0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1" h="171450">
                  <a:moveTo>
                    <a:pt x="41391" y="0"/>
                  </a:moveTo>
                  <a:cubicBezTo>
                    <a:pt x="38745" y="0"/>
                    <a:pt x="54620" y="57150"/>
                    <a:pt x="47741" y="85725"/>
                  </a:cubicBezTo>
                  <a:cubicBezTo>
                    <a:pt x="40862" y="114300"/>
                    <a:pt x="-2530" y="171450"/>
                    <a:pt x="116" y="171450"/>
                  </a:cubicBezTo>
                  <a:cubicBezTo>
                    <a:pt x="2762" y="171450"/>
                    <a:pt x="58854" y="110596"/>
                    <a:pt x="63616" y="85725"/>
                  </a:cubicBezTo>
                  <a:cubicBezTo>
                    <a:pt x="68378" y="60854"/>
                    <a:pt x="44037" y="0"/>
                    <a:pt x="41391"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3" name="フリーフォーム 1042">
              <a:extLst>
                <a:ext uri="{FF2B5EF4-FFF2-40B4-BE49-F238E27FC236}">
                  <a16:creationId xmlns:a16="http://schemas.microsoft.com/office/drawing/2014/main" id="{D167C298-A1BE-C88C-0568-5FB5EC9F6604}"/>
                </a:ext>
              </a:extLst>
            </p:cNvPr>
            <p:cNvSpPr/>
            <p:nvPr/>
          </p:nvSpPr>
          <p:spPr>
            <a:xfrm>
              <a:off x="2974916" y="4797417"/>
              <a:ext cx="146279" cy="343547"/>
            </a:xfrm>
            <a:custGeom>
              <a:avLst/>
              <a:gdLst>
                <a:gd name="connsiteX0" fmla="*/ 59 w 146279"/>
                <a:gd name="connsiteY0" fmla="*/ 8 h 343547"/>
                <a:gd name="connsiteX1" fmla="*/ 22284 w 146279"/>
                <a:gd name="connsiteY1" fmla="*/ 127008 h 343547"/>
                <a:gd name="connsiteX2" fmla="*/ 120709 w 146279"/>
                <a:gd name="connsiteY2" fmla="*/ 219083 h 343547"/>
                <a:gd name="connsiteX3" fmla="*/ 101659 w 146279"/>
                <a:gd name="connsiteY3" fmla="*/ 190508 h 343547"/>
                <a:gd name="connsiteX4" fmla="*/ 146109 w 146279"/>
                <a:gd name="connsiteY4" fmla="*/ 342908 h 343547"/>
                <a:gd name="connsiteX5" fmla="*/ 114359 w 146279"/>
                <a:gd name="connsiteY5" fmla="*/ 241308 h 343547"/>
                <a:gd name="connsiteX6" fmla="*/ 50859 w 146279"/>
                <a:gd name="connsiteY6" fmla="*/ 149233 h 343547"/>
                <a:gd name="connsiteX7" fmla="*/ 25459 w 146279"/>
                <a:gd name="connsiteY7" fmla="*/ 120658 h 343547"/>
                <a:gd name="connsiteX8" fmla="*/ 59 w 146279"/>
                <a:gd name="connsiteY8" fmla="*/ 8 h 343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279" h="343547">
                  <a:moveTo>
                    <a:pt x="59" y="8"/>
                  </a:moveTo>
                  <a:cubicBezTo>
                    <a:pt x="-470" y="1066"/>
                    <a:pt x="2176" y="90495"/>
                    <a:pt x="22284" y="127008"/>
                  </a:cubicBezTo>
                  <a:cubicBezTo>
                    <a:pt x="42392" y="163521"/>
                    <a:pt x="107480" y="208500"/>
                    <a:pt x="120709" y="219083"/>
                  </a:cubicBezTo>
                  <a:cubicBezTo>
                    <a:pt x="133938" y="229666"/>
                    <a:pt x="97426" y="169871"/>
                    <a:pt x="101659" y="190508"/>
                  </a:cubicBezTo>
                  <a:cubicBezTo>
                    <a:pt x="105892" y="211145"/>
                    <a:pt x="143992" y="334441"/>
                    <a:pt x="146109" y="342908"/>
                  </a:cubicBezTo>
                  <a:cubicBezTo>
                    <a:pt x="148226" y="351375"/>
                    <a:pt x="130234" y="273587"/>
                    <a:pt x="114359" y="241308"/>
                  </a:cubicBezTo>
                  <a:cubicBezTo>
                    <a:pt x="98484" y="209029"/>
                    <a:pt x="65676" y="169341"/>
                    <a:pt x="50859" y="149233"/>
                  </a:cubicBezTo>
                  <a:cubicBezTo>
                    <a:pt x="36042" y="129125"/>
                    <a:pt x="32867" y="141295"/>
                    <a:pt x="25459" y="120658"/>
                  </a:cubicBezTo>
                  <a:cubicBezTo>
                    <a:pt x="18051" y="100021"/>
                    <a:pt x="588" y="-1050"/>
                    <a:pt x="59" y="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4" name="フリーフォーム 1043">
              <a:extLst>
                <a:ext uri="{FF2B5EF4-FFF2-40B4-BE49-F238E27FC236}">
                  <a16:creationId xmlns:a16="http://schemas.microsoft.com/office/drawing/2014/main" id="{2D99F228-CAAE-DFE8-7186-59A00A1CFD15}"/>
                </a:ext>
              </a:extLst>
            </p:cNvPr>
            <p:cNvSpPr/>
            <p:nvPr/>
          </p:nvSpPr>
          <p:spPr>
            <a:xfrm>
              <a:off x="4549771" y="4303982"/>
              <a:ext cx="62038" cy="477576"/>
            </a:xfrm>
            <a:custGeom>
              <a:avLst/>
              <a:gdLst>
                <a:gd name="connsiteX0" fmla="*/ 60329 w 62038"/>
                <a:gd name="connsiteY0" fmla="*/ 1318 h 477576"/>
                <a:gd name="connsiteX1" fmla="*/ 38104 w 62038"/>
                <a:gd name="connsiteY1" fmla="*/ 131493 h 477576"/>
                <a:gd name="connsiteX2" fmla="*/ 60329 w 62038"/>
                <a:gd name="connsiteY2" fmla="*/ 325168 h 477576"/>
                <a:gd name="connsiteX3" fmla="*/ 4 w 62038"/>
                <a:gd name="connsiteY3" fmla="*/ 477568 h 477576"/>
                <a:gd name="connsiteX4" fmla="*/ 57154 w 62038"/>
                <a:gd name="connsiteY4" fmla="*/ 318818 h 477576"/>
                <a:gd name="connsiteX5" fmla="*/ 57154 w 62038"/>
                <a:gd name="connsiteY5" fmla="*/ 271193 h 477576"/>
                <a:gd name="connsiteX6" fmla="*/ 41279 w 62038"/>
                <a:gd name="connsiteY6" fmla="*/ 210868 h 477576"/>
                <a:gd name="connsiteX7" fmla="*/ 60329 w 62038"/>
                <a:gd name="connsiteY7" fmla="*/ 1318 h 47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038" h="477576">
                  <a:moveTo>
                    <a:pt x="60329" y="1318"/>
                  </a:moveTo>
                  <a:cubicBezTo>
                    <a:pt x="59800" y="-11911"/>
                    <a:pt x="38104" y="77518"/>
                    <a:pt x="38104" y="131493"/>
                  </a:cubicBezTo>
                  <a:cubicBezTo>
                    <a:pt x="38104" y="185468"/>
                    <a:pt x="66679" y="267489"/>
                    <a:pt x="60329" y="325168"/>
                  </a:cubicBezTo>
                  <a:cubicBezTo>
                    <a:pt x="53979" y="382847"/>
                    <a:pt x="533" y="478626"/>
                    <a:pt x="4" y="477568"/>
                  </a:cubicBezTo>
                  <a:cubicBezTo>
                    <a:pt x="-525" y="476510"/>
                    <a:pt x="47629" y="353214"/>
                    <a:pt x="57154" y="318818"/>
                  </a:cubicBezTo>
                  <a:cubicBezTo>
                    <a:pt x="66679" y="284422"/>
                    <a:pt x="59800" y="289185"/>
                    <a:pt x="57154" y="271193"/>
                  </a:cubicBezTo>
                  <a:cubicBezTo>
                    <a:pt x="54508" y="253201"/>
                    <a:pt x="35458" y="255318"/>
                    <a:pt x="41279" y="210868"/>
                  </a:cubicBezTo>
                  <a:cubicBezTo>
                    <a:pt x="47100" y="166418"/>
                    <a:pt x="60858" y="14547"/>
                    <a:pt x="60329" y="13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5" name="フリーフォーム 1044">
              <a:extLst>
                <a:ext uri="{FF2B5EF4-FFF2-40B4-BE49-F238E27FC236}">
                  <a16:creationId xmlns:a16="http://schemas.microsoft.com/office/drawing/2014/main" id="{322C14B4-0BC7-DB1D-6FBC-E733DC67A6D4}"/>
                </a:ext>
              </a:extLst>
            </p:cNvPr>
            <p:cNvSpPr/>
            <p:nvPr/>
          </p:nvSpPr>
          <p:spPr>
            <a:xfrm>
              <a:off x="4082945" y="4845172"/>
              <a:ext cx="433996" cy="384054"/>
            </a:xfrm>
            <a:custGeom>
              <a:avLst/>
              <a:gdLst>
                <a:gd name="connsiteX0" fmla="*/ 105 w 433996"/>
                <a:gd name="connsiteY0" fmla="*/ 384053 h 384054"/>
                <a:gd name="connsiteX1" fmla="*/ 323955 w 433996"/>
                <a:gd name="connsiteY1" fmla="*/ 177678 h 384054"/>
                <a:gd name="connsiteX2" fmla="*/ 289030 w 433996"/>
                <a:gd name="connsiteY2" fmla="*/ 203078 h 384054"/>
                <a:gd name="connsiteX3" fmla="*/ 431905 w 433996"/>
                <a:gd name="connsiteY3" fmla="*/ 3053 h 384054"/>
                <a:gd name="connsiteX4" fmla="*/ 368405 w 433996"/>
                <a:gd name="connsiteY4" fmla="*/ 88778 h 384054"/>
                <a:gd name="connsiteX5" fmla="*/ 289030 w 433996"/>
                <a:gd name="connsiteY5" fmla="*/ 180853 h 384054"/>
                <a:gd name="connsiteX6" fmla="*/ 105 w 433996"/>
                <a:gd name="connsiteY6" fmla="*/ 384053 h 384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6" h="384054">
                  <a:moveTo>
                    <a:pt x="105" y="384053"/>
                  </a:moveTo>
                  <a:cubicBezTo>
                    <a:pt x="5926" y="383524"/>
                    <a:pt x="275801" y="207840"/>
                    <a:pt x="323955" y="177678"/>
                  </a:cubicBezTo>
                  <a:cubicBezTo>
                    <a:pt x="372109" y="147515"/>
                    <a:pt x="271038" y="232182"/>
                    <a:pt x="289030" y="203078"/>
                  </a:cubicBezTo>
                  <a:cubicBezTo>
                    <a:pt x="307022" y="173974"/>
                    <a:pt x="418676" y="22103"/>
                    <a:pt x="431905" y="3053"/>
                  </a:cubicBezTo>
                  <a:cubicBezTo>
                    <a:pt x="445134" y="-15997"/>
                    <a:pt x="392217" y="59145"/>
                    <a:pt x="368405" y="88778"/>
                  </a:cubicBezTo>
                  <a:cubicBezTo>
                    <a:pt x="344593" y="118411"/>
                    <a:pt x="347768" y="133757"/>
                    <a:pt x="289030" y="180853"/>
                  </a:cubicBezTo>
                  <a:cubicBezTo>
                    <a:pt x="230293" y="227949"/>
                    <a:pt x="-5716" y="384582"/>
                    <a:pt x="105" y="38405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6" name="フリーフォーム 1045">
              <a:extLst>
                <a:ext uri="{FF2B5EF4-FFF2-40B4-BE49-F238E27FC236}">
                  <a16:creationId xmlns:a16="http://schemas.microsoft.com/office/drawing/2014/main" id="{79E67CF9-D51A-137B-BBF7-88E3DD78E903}"/>
                </a:ext>
              </a:extLst>
            </p:cNvPr>
            <p:cNvSpPr/>
            <p:nvPr/>
          </p:nvSpPr>
          <p:spPr>
            <a:xfrm>
              <a:off x="3214458" y="5051418"/>
              <a:ext cx="567004" cy="312356"/>
            </a:xfrm>
            <a:custGeom>
              <a:avLst/>
              <a:gdLst>
                <a:gd name="connsiteX0" fmla="*/ 14517 w 567004"/>
                <a:gd name="connsiteY0" fmla="*/ 7 h 312356"/>
                <a:gd name="connsiteX1" fmla="*/ 17692 w 567004"/>
                <a:gd name="connsiteY1" fmla="*/ 146057 h 312356"/>
                <a:gd name="connsiteX2" fmla="*/ 81192 w 567004"/>
                <a:gd name="connsiteY2" fmla="*/ 247657 h 312356"/>
                <a:gd name="connsiteX3" fmla="*/ 52617 w 567004"/>
                <a:gd name="connsiteY3" fmla="*/ 225432 h 312356"/>
                <a:gd name="connsiteX4" fmla="*/ 325667 w 567004"/>
                <a:gd name="connsiteY4" fmla="*/ 298457 h 312356"/>
                <a:gd name="connsiteX5" fmla="*/ 192317 w 567004"/>
                <a:gd name="connsiteY5" fmla="*/ 298457 h 312356"/>
                <a:gd name="connsiteX6" fmla="*/ 563792 w 567004"/>
                <a:gd name="connsiteY6" fmla="*/ 307982 h 312356"/>
                <a:gd name="connsiteX7" fmla="*/ 357417 w 567004"/>
                <a:gd name="connsiteY7" fmla="*/ 307982 h 312356"/>
                <a:gd name="connsiteX8" fmla="*/ 97067 w 567004"/>
                <a:gd name="connsiteY8" fmla="*/ 254007 h 312356"/>
                <a:gd name="connsiteX9" fmla="*/ 46267 w 567004"/>
                <a:gd name="connsiteY9" fmla="*/ 215907 h 312356"/>
                <a:gd name="connsiteX10" fmla="*/ 93892 w 567004"/>
                <a:gd name="connsiteY10" fmla="*/ 238132 h 312356"/>
                <a:gd name="connsiteX11" fmla="*/ 55792 w 567004"/>
                <a:gd name="connsiteY11" fmla="*/ 98432 h 312356"/>
                <a:gd name="connsiteX12" fmla="*/ 43092 w 567004"/>
                <a:gd name="connsiteY12" fmla="*/ 190507 h 312356"/>
                <a:gd name="connsiteX13" fmla="*/ 68492 w 567004"/>
                <a:gd name="connsiteY13" fmla="*/ 219082 h 312356"/>
                <a:gd name="connsiteX14" fmla="*/ 1817 w 567004"/>
                <a:gd name="connsiteY14" fmla="*/ 139707 h 312356"/>
                <a:gd name="connsiteX15" fmla="*/ 14517 w 567004"/>
                <a:gd name="connsiteY15" fmla="*/ 7 h 312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7004" h="312356">
                  <a:moveTo>
                    <a:pt x="14517" y="7"/>
                  </a:moveTo>
                  <a:cubicBezTo>
                    <a:pt x="17163" y="1065"/>
                    <a:pt x="6580" y="104782"/>
                    <a:pt x="17692" y="146057"/>
                  </a:cubicBezTo>
                  <a:cubicBezTo>
                    <a:pt x="28804" y="187332"/>
                    <a:pt x="75371" y="234428"/>
                    <a:pt x="81192" y="247657"/>
                  </a:cubicBezTo>
                  <a:cubicBezTo>
                    <a:pt x="87013" y="260886"/>
                    <a:pt x="11871" y="216965"/>
                    <a:pt x="52617" y="225432"/>
                  </a:cubicBezTo>
                  <a:cubicBezTo>
                    <a:pt x="93363" y="233899"/>
                    <a:pt x="302384" y="286286"/>
                    <a:pt x="325667" y="298457"/>
                  </a:cubicBezTo>
                  <a:cubicBezTo>
                    <a:pt x="348950" y="310628"/>
                    <a:pt x="152630" y="296870"/>
                    <a:pt x="192317" y="298457"/>
                  </a:cubicBezTo>
                  <a:cubicBezTo>
                    <a:pt x="232004" y="300044"/>
                    <a:pt x="536275" y="306395"/>
                    <a:pt x="563792" y="307982"/>
                  </a:cubicBezTo>
                  <a:cubicBezTo>
                    <a:pt x="591309" y="309569"/>
                    <a:pt x="435205" y="316978"/>
                    <a:pt x="357417" y="307982"/>
                  </a:cubicBezTo>
                  <a:cubicBezTo>
                    <a:pt x="279630" y="298986"/>
                    <a:pt x="148925" y="269353"/>
                    <a:pt x="97067" y="254007"/>
                  </a:cubicBezTo>
                  <a:cubicBezTo>
                    <a:pt x="45209" y="238661"/>
                    <a:pt x="46796" y="218553"/>
                    <a:pt x="46267" y="215907"/>
                  </a:cubicBezTo>
                  <a:cubicBezTo>
                    <a:pt x="45738" y="213261"/>
                    <a:pt x="92305" y="257711"/>
                    <a:pt x="93892" y="238132"/>
                  </a:cubicBezTo>
                  <a:cubicBezTo>
                    <a:pt x="95479" y="218553"/>
                    <a:pt x="64259" y="106370"/>
                    <a:pt x="55792" y="98432"/>
                  </a:cubicBezTo>
                  <a:cubicBezTo>
                    <a:pt x="47325" y="90495"/>
                    <a:pt x="40975" y="170399"/>
                    <a:pt x="43092" y="190507"/>
                  </a:cubicBezTo>
                  <a:cubicBezTo>
                    <a:pt x="45209" y="210615"/>
                    <a:pt x="75371" y="227549"/>
                    <a:pt x="68492" y="219082"/>
                  </a:cubicBezTo>
                  <a:cubicBezTo>
                    <a:pt x="61613" y="210615"/>
                    <a:pt x="9225" y="170928"/>
                    <a:pt x="1817" y="139707"/>
                  </a:cubicBezTo>
                  <a:cubicBezTo>
                    <a:pt x="-5591" y="108486"/>
                    <a:pt x="11871" y="-1051"/>
                    <a:pt x="14517" y="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7" name="フリーフォーム 1046">
              <a:extLst>
                <a:ext uri="{FF2B5EF4-FFF2-40B4-BE49-F238E27FC236}">
                  <a16:creationId xmlns:a16="http://schemas.microsoft.com/office/drawing/2014/main" id="{D9FED162-E389-E5F0-6B9A-1B1E3119393E}"/>
                </a:ext>
              </a:extLst>
            </p:cNvPr>
            <p:cNvSpPr/>
            <p:nvPr/>
          </p:nvSpPr>
          <p:spPr>
            <a:xfrm>
              <a:off x="3473337" y="5095678"/>
              <a:ext cx="410026" cy="190697"/>
            </a:xfrm>
            <a:custGeom>
              <a:avLst/>
              <a:gdLst>
                <a:gd name="connsiteX0" fmla="*/ 113 w 410026"/>
                <a:gd name="connsiteY0" fmla="*/ 44647 h 190697"/>
                <a:gd name="connsiteX1" fmla="*/ 63613 w 410026"/>
                <a:gd name="connsiteY1" fmla="*/ 149422 h 190697"/>
                <a:gd name="connsiteX2" fmla="*/ 130288 w 410026"/>
                <a:gd name="connsiteY2" fmla="*/ 171647 h 190697"/>
                <a:gd name="connsiteX3" fmla="*/ 54088 w 410026"/>
                <a:gd name="connsiteY3" fmla="*/ 190697 h 190697"/>
                <a:gd name="connsiteX4" fmla="*/ 203313 w 410026"/>
                <a:gd name="connsiteY4" fmla="*/ 152597 h 190697"/>
                <a:gd name="connsiteX5" fmla="*/ 409688 w 410026"/>
                <a:gd name="connsiteY5" fmla="*/ 155772 h 190697"/>
                <a:gd name="connsiteX6" fmla="*/ 250938 w 410026"/>
                <a:gd name="connsiteY6" fmla="*/ 143072 h 190697"/>
                <a:gd name="connsiteX7" fmla="*/ 212838 w 410026"/>
                <a:gd name="connsiteY7" fmla="*/ 133547 h 190697"/>
                <a:gd name="connsiteX8" fmla="*/ 409688 w 410026"/>
                <a:gd name="connsiteY8" fmla="*/ 197 h 190697"/>
                <a:gd name="connsiteX9" fmla="*/ 235063 w 410026"/>
                <a:gd name="connsiteY9" fmla="*/ 104972 h 190697"/>
                <a:gd name="connsiteX10" fmla="*/ 66788 w 410026"/>
                <a:gd name="connsiteY10" fmla="*/ 162122 h 190697"/>
                <a:gd name="connsiteX11" fmla="*/ 28688 w 410026"/>
                <a:gd name="connsiteY11" fmla="*/ 130372 h 190697"/>
                <a:gd name="connsiteX12" fmla="*/ 79488 w 410026"/>
                <a:gd name="connsiteY12" fmla="*/ 139897 h 190697"/>
                <a:gd name="connsiteX13" fmla="*/ 113 w 410026"/>
                <a:gd name="connsiteY13" fmla="*/ 44647 h 190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0026" h="190697">
                  <a:moveTo>
                    <a:pt x="113" y="44647"/>
                  </a:moveTo>
                  <a:cubicBezTo>
                    <a:pt x="-2533" y="46235"/>
                    <a:pt x="41917" y="128255"/>
                    <a:pt x="63613" y="149422"/>
                  </a:cubicBezTo>
                  <a:cubicBezTo>
                    <a:pt x="85309" y="170589"/>
                    <a:pt x="131875" y="164768"/>
                    <a:pt x="130288" y="171647"/>
                  </a:cubicBezTo>
                  <a:cubicBezTo>
                    <a:pt x="128701" y="178526"/>
                    <a:pt x="54088" y="190697"/>
                    <a:pt x="54088" y="190697"/>
                  </a:cubicBezTo>
                  <a:cubicBezTo>
                    <a:pt x="66259" y="187522"/>
                    <a:pt x="144046" y="158418"/>
                    <a:pt x="203313" y="152597"/>
                  </a:cubicBezTo>
                  <a:cubicBezTo>
                    <a:pt x="262580" y="146776"/>
                    <a:pt x="401750" y="157360"/>
                    <a:pt x="409688" y="155772"/>
                  </a:cubicBezTo>
                  <a:cubicBezTo>
                    <a:pt x="417626" y="154184"/>
                    <a:pt x="283746" y="146776"/>
                    <a:pt x="250938" y="143072"/>
                  </a:cubicBezTo>
                  <a:cubicBezTo>
                    <a:pt x="218130" y="139368"/>
                    <a:pt x="186380" y="157359"/>
                    <a:pt x="212838" y="133547"/>
                  </a:cubicBezTo>
                  <a:cubicBezTo>
                    <a:pt x="239296" y="109735"/>
                    <a:pt x="405984" y="4959"/>
                    <a:pt x="409688" y="197"/>
                  </a:cubicBezTo>
                  <a:cubicBezTo>
                    <a:pt x="413392" y="-4565"/>
                    <a:pt x="292213" y="77985"/>
                    <a:pt x="235063" y="104972"/>
                  </a:cubicBezTo>
                  <a:cubicBezTo>
                    <a:pt x="177913" y="131959"/>
                    <a:pt x="101184" y="157889"/>
                    <a:pt x="66788" y="162122"/>
                  </a:cubicBezTo>
                  <a:cubicBezTo>
                    <a:pt x="32392" y="166355"/>
                    <a:pt x="26571" y="134076"/>
                    <a:pt x="28688" y="130372"/>
                  </a:cubicBezTo>
                  <a:cubicBezTo>
                    <a:pt x="30805" y="126668"/>
                    <a:pt x="85309" y="151009"/>
                    <a:pt x="79488" y="139897"/>
                  </a:cubicBezTo>
                  <a:cubicBezTo>
                    <a:pt x="73667" y="128785"/>
                    <a:pt x="2759" y="43059"/>
                    <a:pt x="113" y="446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8" name="フリーフォーム 1047">
              <a:extLst>
                <a:ext uri="{FF2B5EF4-FFF2-40B4-BE49-F238E27FC236}">
                  <a16:creationId xmlns:a16="http://schemas.microsoft.com/office/drawing/2014/main" id="{F96E888C-45A9-E1FF-F6E4-F9115D3DD540}"/>
                </a:ext>
              </a:extLst>
            </p:cNvPr>
            <p:cNvSpPr/>
            <p:nvPr/>
          </p:nvSpPr>
          <p:spPr>
            <a:xfrm>
              <a:off x="4010012" y="4644785"/>
              <a:ext cx="90513" cy="139953"/>
            </a:xfrm>
            <a:custGeom>
              <a:avLst/>
              <a:gdLst>
                <a:gd name="connsiteX0" fmla="*/ 13 w 90513"/>
                <a:gd name="connsiteY0" fmla="*/ 240 h 139953"/>
                <a:gd name="connsiteX1" fmla="*/ 79388 w 90513"/>
                <a:gd name="connsiteY1" fmla="*/ 57390 h 139953"/>
                <a:gd name="connsiteX2" fmla="*/ 88913 w 90513"/>
                <a:gd name="connsiteY2" fmla="*/ 139940 h 139953"/>
                <a:gd name="connsiteX3" fmla="*/ 69863 w 90513"/>
                <a:gd name="connsiteY3" fmla="*/ 63740 h 139953"/>
                <a:gd name="connsiteX4" fmla="*/ 73038 w 90513"/>
                <a:gd name="connsiteY4" fmla="*/ 38340 h 139953"/>
                <a:gd name="connsiteX5" fmla="*/ 13 w 90513"/>
                <a:gd name="connsiteY5" fmla="*/ 240 h 139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13" h="139953">
                  <a:moveTo>
                    <a:pt x="13" y="240"/>
                  </a:moveTo>
                  <a:cubicBezTo>
                    <a:pt x="1071" y="3415"/>
                    <a:pt x="64571" y="34107"/>
                    <a:pt x="79388" y="57390"/>
                  </a:cubicBezTo>
                  <a:cubicBezTo>
                    <a:pt x="94205" y="80673"/>
                    <a:pt x="90501" y="138882"/>
                    <a:pt x="88913" y="139940"/>
                  </a:cubicBezTo>
                  <a:cubicBezTo>
                    <a:pt x="87325" y="140998"/>
                    <a:pt x="72509" y="80673"/>
                    <a:pt x="69863" y="63740"/>
                  </a:cubicBezTo>
                  <a:cubicBezTo>
                    <a:pt x="67217" y="46807"/>
                    <a:pt x="84151" y="50511"/>
                    <a:pt x="73038" y="38340"/>
                  </a:cubicBezTo>
                  <a:cubicBezTo>
                    <a:pt x="61925" y="26169"/>
                    <a:pt x="-1045" y="-2935"/>
                    <a:pt x="13" y="24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9" name="フリーフォーム 1048">
              <a:extLst>
                <a:ext uri="{FF2B5EF4-FFF2-40B4-BE49-F238E27FC236}">
                  <a16:creationId xmlns:a16="http://schemas.microsoft.com/office/drawing/2014/main" id="{B261BE68-3B32-1E2B-FEA1-897094261658}"/>
                </a:ext>
              </a:extLst>
            </p:cNvPr>
            <p:cNvSpPr/>
            <p:nvPr/>
          </p:nvSpPr>
          <p:spPr>
            <a:xfrm>
              <a:off x="3135976" y="4600506"/>
              <a:ext cx="61325" cy="162165"/>
            </a:xfrm>
            <a:custGeom>
              <a:avLst/>
              <a:gdLst>
                <a:gd name="connsiteX0" fmla="*/ 61249 w 61325"/>
                <a:gd name="connsiteY0" fmla="*/ 69 h 162165"/>
                <a:gd name="connsiteX1" fmla="*/ 13624 w 61325"/>
                <a:gd name="connsiteY1" fmla="*/ 98494 h 162165"/>
                <a:gd name="connsiteX2" fmla="*/ 16799 w 61325"/>
                <a:gd name="connsiteY2" fmla="*/ 161994 h 162165"/>
                <a:gd name="connsiteX3" fmla="*/ 924 w 61325"/>
                <a:gd name="connsiteY3" fmla="*/ 114369 h 162165"/>
                <a:gd name="connsiteX4" fmla="*/ 61249 w 61325"/>
                <a:gd name="connsiteY4" fmla="*/ 69 h 1621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25" h="162165">
                  <a:moveTo>
                    <a:pt x="61249" y="69"/>
                  </a:moveTo>
                  <a:cubicBezTo>
                    <a:pt x="63366" y="-2577"/>
                    <a:pt x="21032" y="71507"/>
                    <a:pt x="13624" y="98494"/>
                  </a:cubicBezTo>
                  <a:cubicBezTo>
                    <a:pt x="6216" y="125481"/>
                    <a:pt x="18916" y="159348"/>
                    <a:pt x="16799" y="161994"/>
                  </a:cubicBezTo>
                  <a:cubicBezTo>
                    <a:pt x="14682" y="164640"/>
                    <a:pt x="-4368" y="136065"/>
                    <a:pt x="924" y="114369"/>
                  </a:cubicBezTo>
                  <a:cubicBezTo>
                    <a:pt x="6216" y="92673"/>
                    <a:pt x="59132" y="2715"/>
                    <a:pt x="61249" y="6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0" name="フリーフォーム 1049">
              <a:extLst>
                <a:ext uri="{FF2B5EF4-FFF2-40B4-BE49-F238E27FC236}">
                  <a16:creationId xmlns:a16="http://schemas.microsoft.com/office/drawing/2014/main" id="{9B55DA42-A682-8B28-48BC-76A08648469F}"/>
                </a:ext>
              </a:extLst>
            </p:cNvPr>
            <p:cNvSpPr/>
            <p:nvPr/>
          </p:nvSpPr>
          <p:spPr>
            <a:xfrm>
              <a:off x="3384537" y="3517880"/>
              <a:ext cx="77399" cy="184228"/>
            </a:xfrm>
            <a:custGeom>
              <a:avLst/>
              <a:gdLst>
                <a:gd name="connsiteX0" fmla="*/ 13 w 77399"/>
                <a:gd name="connsiteY0" fmla="*/ 20 h 184228"/>
                <a:gd name="connsiteX1" fmla="*/ 69863 w 77399"/>
                <a:gd name="connsiteY1" fmla="*/ 123845 h 184228"/>
                <a:gd name="connsiteX2" fmla="*/ 60338 w 77399"/>
                <a:gd name="connsiteY2" fmla="*/ 184170 h 184228"/>
                <a:gd name="connsiteX3" fmla="*/ 76213 w 77399"/>
                <a:gd name="connsiteY3" fmla="*/ 114320 h 184228"/>
                <a:gd name="connsiteX4" fmla="*/ 13 w 77399"/>
                <a:gd name="connsiteY4" fmla="*/ 20 h 184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399" h="184228">
                  <a:moveTo>
                    <a:pt x="13" y="20"/>
                  </a:moveTo>
                  <a:cubicBezTo>
                    <a:pt x="-1045" y="1608"/>
                    <a:pt x="59809" y="93153"/>
                    <a:pt x="69863" y="123845"/>
                  </a:cubicBezTo>
                  <a:cubicBezTo>
                    <a:pt x="79917" y="154537"/>
                    <a:pt x="59280" y="185758"/>
                    <a:pt x="60338" y="184170"/>
                  </a:cubicBezTo>
                  <a:cubicBezTo>
                    <a:pt x="61396" y="182582"/>
                    <a:pt x="82563" y="140778"/>
                    <a:pt x="76213" y="114320"/>
                  </a:cubicBezTo>
                  <a:cubicBezTo>
                    <a:pt x="69863" y="87862"/>
                    <a:pt x="1071" y="-1568"/>
                    <a:pt x="13" y="2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1" name="フリーフォーム 1050">
              <a:extLst>
                <a:ext uri="{FF2B5EF4-FFF2-40B4-BE49-F238E27FC236}">
                  <a16:creationId xmlns:a16="http://schemas.microsoft.com/office/drawing/2014/main" id="{846F642D-FFAE-84F3-E0BA-5A732E9BC657}"/>
                </a:ext>
              </a:extLst>
            </p:cNvPr>
            <p:cNvSpPr/>
            <p:nvPr/>
          </p:nvSpPr>
          <p:spPr>
            <a:xfrm>
              <a:off x="2832078" y="2707779"/>
              <a:ext cx="292718" cy="584773"/>
            </a:xfrm>
            <a:custGeom>
              <a:avLst/>
              <a:gdLst>
                <a:gd name="connsiteX0" fmla="*/ 292122 w 292718"/>
                <a:gd name="connsiteY0" fmla="*/ 3671 h 584773"/>
                <a:gd name="connsiteX1" fmla="*/ 47647 w 292718"/>
                <a:gd name="connsiteY1" fmla="*/ 451346 h 584773"/>
                <a:gd name="connsiteX2" fmla="*/ 63522 w 292718"/>
                <a:gd name="connsiteY2" fmla="*/ 371971 h 584773"/>
                <a:gd name="connsiteX3" fmla="*/ 22 w 292718"/>
                <a:gd name="connsiteY3" fmla="*/ 584696 h 584773"/>
                <a:gd name="connsiteX4" fmla="*/ 57172 w 292718"/>
                <a:gd name="connsiteY4" fmla="*/ 394196 h 584773"/>
                <a:gd name="connsiteX5" fmla="*/ 127022 w 292718"/>
                <a:gd name="connsiteY5" fmla="*/ 197346 h 584773"/>
                <a:gd name="connsiteX6" fmla="*/ 117497 w 292718"/>
                <a:gd name="connsiteY6" fmla="*/ 235446 h 584773"/>
                <a:gd name="connsiteX7" fmla="*/ 292122 w 292718"/>
                <a:gd name="connsiteY7" fmla="*/ 3671 h 584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718" h="584773">
                  <a:moveTo>
                    <a:pt x="292122" y="3671"/>
                  </a:moveTo>
                  <a:cubicBezTo>
                    <a:pt x="280480" y="39654"/>
                    <a:pt x="85747" y="389963"/>
                    <a:pt x="47647" y="451346"/>
                  </a:cubicBezTo>
                  <a:cubicBezTo>
                    <a:pt x="9547" y="512729"/>
                    <a:pt x="71459" y="349746"/>
                    <a:pt x="63522" y="371971"/>
                  </a:cubicBezTo>
                  <a:cubicBezTo>
                    <a:pt x="55584" y="394196"/>
                    <a:pt x="1080" y="580992"/>
                    <a:pt x="22" y="584696"/>
                  </a:cubicBezTo>
                  <a:cubicBezTo>
                    <a:pt x="-1036" y="588400"/>
                    <a:pt x="36005" y="458754"/>
                    <a:pt x="57172" y="394196"/>
                  </a:cubicBezTo>
                  <a:cubicBezTo>
                    <a:pt x="78339" y="329638"/>
                    <a:pt x="116968" y="223804"/>
                    <a:pt x="127022" y="197346"/>
                  </a:cubicBezTo>
                  <a:cubicBezTo>
                    <a:pt x="137076" y="170888"/>
                    <a:pt x="93684" y="263492"/>
                    <a:pt x="117497" y="235446"/>
                  </a:cubicBezTo>
                  <a:cubicBezTo>
                    <a:pt x="141309" y="207400"/>
                    <a:pt x="303764" y="-32312"/>
                    <a:pt x="292122" y="367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2" name="フリーフォーム 1051">
              <a:extLst>
                <a:ext uri="{FF2B5EF4-FFF2-40B4-BE49-F238E27FC236}">
                  <a16:creationId xmlns:a16="http://schemas.microsoft.com/office/drawing/2014/main" id="{FE9F0168-13F2-0C11-E5AD-7B2BEC57849E}"/>
                </a:ext>
              </a:extLst>
            </p:cNvPr>
            <p:cNvSpPr/>
            <p:nvPr/>
          </p:nvSpPr>
          <p:spPr>
            <a:xfrm>
              <a:off x="2889245" y="3228940"/>
              <a:ext cx="294902" cy="54620"/>
            </a:xfrm>
            <a:custGeom>
              <a:avLst/>
              <a:gdLst>
                <a:gd name="connsiteX0" fmla="*/ 5 w 294902"/>
                <a:gd name="connsiteY0" fmla="*/ 35 h 54620"/>
                <a:gd name="connsiteX1" fmla="*/ 177805 w 294902"/>
                <a:gd name="connsiteY1" fmla="*/ 38135 h 54620"/>
                <a:gd name="connsiteX2" fmla="*/ 206380 w 294902"/>
                <a:gd name="connsiteY2" fmla="*/ 3210 h 54620"/>
                <a:gd name="connsiteX3" fmla="*/ 292105 w 294902"/>
                <a:gd name="connsiteY3" fmla="*/ 47660 h 54620"/>
                <a:gd name="connsiteX4" fmla="*/ 266705 w 294902"/>
                <a:gd name="connsiteY4" fmla="*/ 28610 h 54620"/>
                <a:gd name="connsiteX5" fmla="*/ 193680 w 294902"/>
                <a:gd name="connsiteY5" fmla="*/ 19085 h 54620"/>
                <a:gd name="connsiteX6" fmla="*/ 241305 w 294902"/>
                <a:gd name="connsiteY6" fmla="*/ 54010 h 54620"/>
                <a:gd name="connsiteX7" fmla="*/ 107955 w 294902"/>
                <a:gd name="connsiteY7" fmla="*/ 41310 h 54620"/>
                <a:gd name="connsiteX8" fmla="*/ 85730 w 294902"/>
                <a:gd name="connsiteY8" fmla="*/ 41310 h 54620"/>
                <a:gd name="connsiteX9" fmla="*/ 171455 w 294902"/>
                <a:gd name="connsiteY9" fmla="*/ 31785 h 54620"/>
                <a:gd name="connsiteX10" fmla="*/ 5 w 294902"/>
                <a:gd name="connsiteY10" fmla="*/ 35 h 5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4902" h="54620">
                  <a:moveTo>
                    <a:pt x="5" y="35"/>
                  </a:moveTo>
                  <a:cubicBezTo>
                    <a:pt x="1063" y="1093"/>
                    <a:pt x="143409" y="37606"/>
                    <a:pt x="177805" y="38135"/>
                  </a:cubicBezTo>
                  <a:cubicBezTo>
                    <a:pt x="212201" y="38664"/>
                    <a:pt x="187330" y="1623"/>
                    <a:pt x="206380" y="3210"/>
                  </a:cubicBezTo>
                  <a:cubicBezTo>
                    <a:pt x="225430" y="4797"/>
                    <a:pt x="282051" y="43427"/>
                    <a:pt x="292105" y="47660"/>
                  </a:cubicBezTo>
                  <a:cubicBezTo>
                    <a:pt x="302159" y="51893"/>
                    <a:pt x="283109" y="33373"/>
                    <a:pt x="266705" y="28610"/>
                  </a:cubicBezTo>
                  <a:cubicBezTo>
                    <a:pt x="250301" y="23847"/>
                    <a:pt x="197913" y="14852"/>
                    <a:pt x="193680" y="19085"/>
                  </a:cubicBezTo>
                  <a:cubicBezTo>
                    <a:pt x="189447" y="23318"/>
                    <a:pt x="255592" y="50306"/>
                    <a:pt x="241305" y="54010"/>
                  </a:cubicBezTo>
                  <a:cubicBezTo>
                    <a:pt x="227018" y="57714"/>
                    <a:pt x="133884" y="43427"/>
                    <a:pt x="107955" y="41310"/>
                  </a:cubicBezTo>
                  <a:cubicBezTo>
                    <a:pt x="82026" y="39193"/>
                    <a:pt x="75147" y="42898"/>
                    <a:pt x="85730" y="41310"/>
                  </a:cubicBezTo>
                  <a:cubicBezTo>
                    <a:pt x="96313" y="39723"/>
                    <a:pt x="182567" y="41839"/>
                    <a:pt x="171455" y="31785"/>
                  </a:cubicBezTo>
                  <a:cubicBezTo>
                    <a:pt x="160343" y="21731"/>
                    <a:pt x="-1053" y="-1023"/>
                    <a:pt x="5" y="3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3" name="フリーフォーム 1052">
              <a:extLst>
                <a:ext uri="{FF2B5EF4-FFF2-40B4-BE49-F238E27FC236}">
                  <a16:creationId xmlns:a16="http://schemas.microsoft.com/office/drawing/2014/main" id="{12958AAE-67B7-3A95-4B37-9CA5D8F0ADF6}"/>
                </a:ext>
              </a:extLst>
            </p:cNvPr>
            <p:cNvSpPr/>
            <p:nvPr/>
          </p:nvSpPr>
          <p:spPr>
            <a:xfrm>
              <a:off x="2777866" y="3459546"/>
              <a:ext cx="419382" cy="134571"/>
            </a:xfrm>
            <a:custGeom>
              <a:avLst/>
              <a:gdLst>
                <a:gd name="connsiteX0" fmla="*/ 259 w 419382"/>
                <a:gd name="connsiteY0" fmla="*/ 134554 h 134571"/>
                <a:gd name="connsiteX1" fmla="*/ 254259 w 419382"/>
                <a:gd name="connsiteY1" fmla="*/ 13904 h 134571"/>
                <a:gd name="connsiteX2" fmla="*/ 209809 w 419382"/>
                <a:gd name="connsiteY2" fmla="*/ 39304 h 134571"/>
                <a:gd name="connsiteX3" fmla="*/ 295534 w 419382"/>
                <a:gd name="connsiteY3" fmla="*/ 10729 h 134571"/>
                <a:gd name="connsiteX4" fmla="*/ 419359 w 419382"/>
                <a:gd name="connsiteY4" fmla="*/ 55179 h 134571"/>
                <a:gd name="connsiteX5" fmla="*/ 305059 w 419382"/>
                <a:gd name="connsiteY5" fmla="*/ 20254 h 134571"/>
                <a:gd name="connsiteX6" fmla="*/ 190759 w 419382"/>
                <a:gd name="connsiteY6" fmla="*/ 29779 h 134571"/>
                <a:gd name="connsiteX7" fmla="*/ 308234 w 419382"/>
                <a:gd name="connsiteY7" fmla="*/ 4379 h 134571"/>
                <a:gd name="connsiteX8" fmla="*/ 259 w 419382"/>
                <a:gd name="connsiteY8" fmla="*/ 134554 h 134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9382" h="134571">
                  <a:moveTo>
                    <a:pt x="259" y="134554"/>
                  </a:moveTo>
                  <a:cubicBezTo>
                    <a:pt x="-8737" y="136141"/>
                    <a:pt x="219334" y="29779"/>
                    <a:pt x="254259" y="13904"/>
                  </a:cubicBezTo>
                  <a:cubicBezTo>
                    <a:pt x="289184" y="-1971"/>
                    <a:pt x="202930" y="39833"/>
                    <a:pt x="209809" y="39304"/>
                  </a:cubicBezTo>
                  <a:cubicBezTo>
                    <a:pt x="216688" y="38775"/>
                    <a:pt x="260609" y="8083"/>
                    <a:pt x="295534" y="10729"/>
                  </a:cubicBezTo>
                  <a:cubicBezTo>
                    <a:pt x="330459" y="13375"/>
                    <a:pt x="417772" y="53592"/>
                    <a:pt x="419359" y="55179"/>
                  </a:cubicBezTo>
                  <a:cubicBezTo>
                    <a:pt x="420946" y="56766"/>
                    <a:pt x="343159" y="24487"/>
                    <a:pt x="305059" y="20254"/>
                  </a:cubicBezTo>
                  <a:cubicBezTo>
                    <a:pt x="266959" y="16021"/>
                    <a:pt x="190230" y="32425"/>
                    <a:pt x="190759" y="29779"/>
                  </a:cubicBezTo>
                  <a:cubicBezTo>
                    <a:pt x="191288" y="27133"/>
                    <a:pt x="337867" y="-13083"/>
                    <a:pt x="308234" y="4379"/>
                  </a:cubicBezTo>
                  <a:cubicBezTo>
                    <a:pt x="278601" y="21841"/>
                    <a:pt x="9255" y="132967"/>
                    <a:pt x="259" y="13455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4" name="フリーフォーム 1053">
              <a:extLst>
                <a:ext uri="{FF2B5EF4-FFF2-40B4-BE49-F238E27FC236}">
                  <a16:creationId xmlns:a16="http://schemas.microsoft.com/office/drawing/2014/main" id="{DC4D9DF9-E589-99D7-C7AB-0BEE608E48D7}"/>
                </a:ext>
              </a:extLst>
            </p:cNvPr>
            <p:cNvSpPr/>
            <p:nvPr/>
          </p:nvSpPr>
          <p:spPr>
            <a:xfrm>
              <a:off x="3838444" y="3511548"/>
              <a:ext cx="178081" cy="222949"/>
            </a:xfrm>
            <a:custGeom>
              <a:avLst/>
              <a:gdLst>
                <a:gd name="connsiteX0" fmla="*/ 177931 w 178081"/>
                <a:gd name="connsiteY0" fmla="*/ 2 h 222949"/>
                <a:gd name="connsiteX1" fmla="*/ 44581 w 178081"/>
                <a:gd name="connsiteY1" fmla="*/ 107952 h 222949"/>
                <a:gd name="connsiteX2" fmla="*/ 6481 w 178081"/>
                <a:gd name="connsiteY2" fmla="*/ 196852 h 222949"/>
                <a:gd name="connsiteX3" fmla="*/ 12831 w 178081"/>
                <a:gd name="connsiteY3" fmla="*/ 146052 h 222949"/>
                <a:gd name="connsiteX4" fmla="*/ 131 w 178081"/>
                <a:gd name="connsiteY4" fmla="*/ 222252 h 222949"/>
                <a:gd name="connsiteX5" fmla="*/ 22356 w 178081"/>
                <a:gd name="connsiteY5" fmla="*/ 92077 h 222949"/>
                <a:gd name="connsiteX6" fmla="*/ 16006 w 178081"/>
                <a:gd name="connsiteY6" fmla="*/ 104777 h 222949"/>
                <a:gd name="connsiteX7" fmla="*/ 177931 w 178081"/>
                <a:gd name="connsiteY7" fmla="*/ 2 h 222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8081" h="222949">
                  <a:moveTo>
                    <a:pt x="177931" y="2"/>
                  </a:moveTo>
                  <a:cubicBezTo>
                    <a:pt x="182694" y="531"/>
                    <a:pt x="73156" y="75144"/>
                    <a:pt x="44581" y="107952"/>
                  </a:cubicBezTo>
                  <a:cubicBezTo>
                    <a:pt x="16006" y="140760"/>
                    <a:pt x="11773" y="190502"/>
                    <a:pt x="6481" y="196852"/>
                  </a:cubicBezTo>
                  <a:cubicBezTo>
                    <a:pt x="1189" y="203202"/>
                    <a:pt x="13889" y="141819"/>
                    <a:pt x="12831" y="146052"/>
                  </a:cubicBezTo>
                  <a:cubicBezTo>
                    <a:pt x="11773" y="150285"/>
                    <a:pt x="-1456" y="231248"/>
                    <a:pt x="131" y="222252"/>
                  </a:cubicBezTo>
                  <a:cubicBezTo>
                    <a:pt x="1718" y="213256"/>
                    <a:pt x="19710" y="111656"/>
                    <a:pt x="22356" y="92077"/>
                  </a:cubicBezTo>
                  <a:cubicBezTo>
                    <a:pt x="25002" y="72498"/>
                    <a:pt x="-3573" y="116948"/>
                    <a:pt x="16006" y="104777"/>
                  </a:cubicBezTo>
                  <a:cubicBezTo>
                    <a:pt x="35585" y="92606"/>
                    <a:pt x="173168" y="-527"/>
                    <a:pt x="177931"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5" name="フリーフォーム 1054">
              <a:extLst>
                <a:ext uri="{FF2B5EF4-FFF2-40B4-BE49-F238E27FC236}">
                  <a16:creationId xmlns:a16="http://schemas.microsoft.com/office/drawing/2014/main" id="{2189AB8C-12BC-CC66-4771-5871E9F79306}"/>
                </a:ext>
              </a:extLst>
            </p:cNvPr>
            <p:cNvSpPr/>
            <p:nvPr/>
          </p:nvSpPr>
          <p:spPr>
            <a:xfrm>
              <a:off x="3403200" y="3609958"/>
              <a:ext cx="25922" cy="219136"/>
            </a:xfrm>
            <a:custGeom>
              <a:avLst/>
              <a:gdLst>
                <a:gd name="connsiteX0" fmla="*/ 25800 w 25922"/>
                <a:gd name="connsiteY0" fmla="*/ 17 h 219136"/>
                <a:gd name="connsiteX1" fmla="*/ 9925 w 25922"/>
                <a:gd name="connsiteY1" fmla="*/ 142892 h 219136"/>
                <a:gd name="connsiteX2" fmla="*/ 6750 w 25922"/>
                <a:gd name="connsiteY2" fmla="*/ 219092 h 219136"/>
                <a:gd name="connsiteX3" fmla="*/ 400 w 25922"/>
                <a:gd name="connsiteY3" fmla="*/ 133367 h 219136"/>
                <a:gd name="connsiteX4" fmla="*/ 25800 w 25922"/>
                <a:gd name="connsiteY4" fmla="*/ 17 h 219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2" h="219136">
                  <a:moveTo>
                    <a:pt x="25800" y="17"/>
                  </a:moveTo>
                  <a:cubicBezTo>
                    <a:pt x="27387" y="1604"/>
                    <a:pt x="13100" y="106380"/>
                    <a:pt x="9925" y="142892"/>
                  </a:cubicBezTo>
                  <a:cubicBezTo>
                    <a:pt x="6750" y="179404"/>
                    <a:pt x="8337" y="220679"/>
                    <a:pt x="6750" y="219092"/>
                  </a:cubicBezTo>
                  <a:cubicBezTo>
                    <a:pt x="5163" y="217505"/>
                    <a:pt x="-1717" y="163000"/>
                    <a:pt x="400" y="133367"/>
                  </a:cubicBezTo>
                  <a:cubicBezTo>
                    <a:pt x="2517" y="103734"/>
                    <a:pt x="24213" y="-1570"/>
                    <a:pt x="25800" y="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6" name="フリーフォーム 1055">
              <a:extLst>
                <a:ext uri="{FF2B5EF4-FFF2-40B4-BE49-F238E27FC236}">
                  <a16:creationId xmlns:a16="http://schemas.microsoft.com/office/drawing/2014/main" id="{54E82C78-AE97-AB8C-D908-0995CDA5FF8C}"/>
                </a:ext>
              </a:extLst>
            </p:cNvPr>
            <p:cNvSpPr/>
            <p:nvPr/>
          </p:nvSpPr>
          <p:spPr>
            <a:xfrm>
              <a:off x="3279764" y="3581393"/>
              <a:ext cx="127148" cy="156499"/>
            </a:xfrm>
            <a:custGeom>
              <a:avLst/>
              <a:gdLst>
                <a:gd name="connsiteX0" fmla="*/ 11 w 127148"/>
                <a:gd name="connsiteY0" fmla="*/ 7 h 156499"/>
                <a:gd name="connsiteX1" fmla="*/ 82561 w 127148"/>
                <a:gd name="connsiteY1" fmla="*/ 117482 h 156499"/>
                <a:gd name="connsiteX2" fmla="*/ 76211 w 127148"/>
                <a:gd name="connsiteY2" fmla="*/ 152407 h 156499"/>
                <a:gd name="connsiteX3" fmla="*/ 127011 w 127148"/>
                <a:gd name="connsiteY3" fmla="*/ 34932 h 156499"/>
                <a:gd name="connsiteX4" fmla="*/ 88911 w 127148"/>
                <a:gd name="connsiteY4" fmla="*/ 111132 h 156499"/>
                <a:gd name="connsiteX5" fmla="*/ 11 w 127148"/>
                <a:gd name="connsiteY5" fmla="*/ 7 h 15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148" h="156499">
                  <a:moveTo>
                    <a:pt x="11" y="7"/>
                  </a:moveTo>
                  <a:cubicBezTo>
                    <a:pt x="-1047" y="1065"/>
                    <a:pt x="69861" y="92082"/>
                    <a:pt x="82561" y="117482"/>
                  </a:cubicBezTo>
                  <a:cubicBezTo>
                    <a:pt x="95261" y="142882"/>
                    <a:pt x="68803" y="166165"/>
                    <a:pt x="76211" y="152407"/>
                  </a:cubicBezTo>
                  <a:cubicBezTo>
                    <a:pt x="83619" y="138649"/>
                    <a:pt x="124894" y="41811"/>
                    <a:pt x="127011" y="34932"/>
                  </a:cubicBezTo>
                  <a:cubicBezTo>
                    <a:pt x="129128" y="28053"/>
                    <a:pt x="106373" y="112190"/>
                    <a:pt x="88911" y="111132"/>
                  </a:cubicBezTo>
                  <a:cubicBezTo>
                    <a:pt x="71449" y="110074"/>
                    <a:pt x="1069" y="-1051"/>
                    <a:pt x="11" y="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7" name="フリーフォーム 1056">
              <a:extLst>
                <a:ext uri="{FF2B5EF4-FFF2-40B4-BE49-F238E27FC236}">
                  <a16:creationId xmlns:a16="http://schemas.microsoft.com/office/drawing/2014/main" id="{F4C0AFBD-938C-03FE-C8DE-9868B59529F8}"/>
                </a:ext>
              </a:extLst>
            </p:cNvPr>
            <p:cNvSpPr/>
            <p:nvPr/>
          </p:nvSpPr>
          <p:spPr>
            <a:xfrm>
              <a:off x="2920910" y="4048125"/>
              <a:ext cx="31850" cy="98648"/>
            </a:xfrm>
            <a:custGeom>
              <a:avLst/>
              <a:gdLst>
                <a:gd name="connsiteX0" fmla="*/ 28665 w 31850"/>
                <a:gd name="connsiteY0" fmla="*/ 0 h 98648"/>
                <a:gd name="connsiteX1" fmla="*/ 9615 w 31850"/>
                <a:gd name="connsiteY1" fmla="*/ 63500 h 98648"/>
                <a:gd name="connsiteX2" fmla="*/ 31840 w 31850"/>
                <a:gd name="connsiteY2" fmla="*/ 98425 h 98648"/>
                <a:gd name="connsiteX3" fmla="*/ 12790 w 31850"/>
                <a:gd name="connsiteY3" fmla="*/ 79375 h 98648"/>
                <a:gd name="connsiteX4" fmla="*/ 90 w 31850"/>
                <a:gd name="connsiteY4" fmla="*/ 63500 h 98648"/>
                <a:gd name="connsiteX5" fmla="*/ 28665 w 31850"/>
                <a:gd name="connsiteY5" fmla="*/ 0 h 9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850" h="98648">
                  <a:moveTo>
                    <a:pt x="28665" y="0"/>
                  </a:moveTo>
                  <a:cubicBezTo>
                    <a:pt x="30252" y="0"/>
                    <a:pt x="9086" y="47096"/>
                    <a:pt x="9615" y="63500"/>
                  </a:cubicBezTo>
                  <a:cubicBezTo>
                    <a:pt x="10144" y="79904"/>
                    <a:pt x="31840" y="98425"/>
                    <a:pt x="31840" y="98425"/>
                  </a:cubicBezTo>
                  <a:cubicBezTo>
                    <a:pt x="32369" y="101071"/>
                    <a:pt x="12790" y="79375"/>
                    <a:pt x="12790" y="79375"/>
                  </a:cubicBezTo>
                  <a:cubicBezTo>
                    <a:pt x="7498" y="73554"/>
                    <a:pt x="-968" y="71437"/>
                    <a:pt x="90" y="63500"/>
                  </a:cubicBezTo>
                  <a:cubicBezTo>
                    <a:pt x="1148" y="55563"/>
                    <a:pt x="27078" y="0"/>
                    <a:pt x="28665"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8" name="フリーフォーム 1057">
              <a:extLst>
                <a:ext uri="{FF2B5EF4-FFF2-40B4-BE49-F238E27FC236}">
                  <a16:creationId xmlns:a16="http://schemas.microsoft.com/office/drawing/2014/main" id="{8E81D6FE-CCE4-4D99-676A-9C6882CFDB77}"/>
                </a:ext>
              </a:extLst>
            </p:cNvPr>
            <p:cNvSpPr/>
            <p:nvPr/>
          </p:nvSpPr>
          <p:spPr>
            <a:xfrm>
              <a:off x="3139603" y="3818164"/>
              <a:ext cx="182668" cy="132191"/>
            </a:xfrm>
            <a:custGeom>
              <a:avLst/>
              <a:gdLst>
                <a:gd name="connsiteX0" fmla="*/ 181447 w 182668"/>
                <a:gd name="connsiteY0" fmla="*/ 1361 h 132191"/>
                <a:gd name="connsiteX1" fmla="*/ 472 w 182668"/>
                <a:gd name="connsiteY1" fmla="*/ 131536 h 132191"/>
                <a:gd name="connsiteX2" fmla="*/ 127472 w 182668"/>
                <a:gd name="connsiteY2" fmla="*/ 52161 h 132191"/>
                <a:gd name="connsiteX3" fmla="*/ 83022 w 182668"/>
                <a:gd name="connsiteY3" fmla="*/ 61686 h 132191"/>
                <a:gd name="connsiteX4" fmla="*/ 181447 w 182668"/>
                <a:gd name="connsiteY4" fmla="*/ 1361 h 132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668" h="132191">
                  <a:moveTo>
                    <a:pt x="181447" y="1361"/>
                  </a:moveTo>
                  <a:cubicBezTo>
                    <a:pt x="167689" y="13003"/>
                    <a:pt x="9468" y="123069"/>
                    <a:pt x="472" y="131536"/>
                  </a:cubicBezTo>
                  <a:cubicBezTo>
                    <a:pt x="-8524" y="140003"/>
                    <a:pt x="113714" y="63803"/>
                    <a:pt x="127472" y="52161"/>
                  </a:cubicBezTo>
                  <a:cubicBezTo>
                    <a:pt x="141230" y="40519"/>
                    <a:pt x="77730" y="66978"/>
                    <a:pt x="83022" y="61686"/>
                  </a:cubicBezTo>
                  <a:cubicBezTo>
                    <a:pt x="88314" y="56394"/>
                    <a:pt x="195205" y="-10281"/>
                    <a:pt x="181447" y="136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9" name="フリーフォーム 1058">
              <a:extLst>
                <a:ext uri="{FF2B5EF4-FFF2-40B4-BE49-F238E27FC236}">
                  <a16:creationId xmlns:a16="http://schemas.microsoft.com/office/drawing/2014/main" id="{8CD94364-ECCA-C1BD-4E37-A375527BA1F3}"/>
                </a:ext>
              </a:extLst>
            </p:cNvPr>
            <p:cNvSpPr/>
            <p:nvPr/>
          </p:nvSpPr>
          <p:spPr>
            <a:xfrm>
              <a:off x="3073191" y="4428787"/>
              <a:ext cx="32040" cy="108913"/>
            </a:xfrm>
            <a:custGeom>
              <a:avLst/>
              <a:gdLst>
                <a:gd name="connsiteX0" fmla="*/ 22434 w 32040"/>
                <a:gd name="connsiteY0" fmla="*/ 338 h 108913"/>
                <a:gd name="connsiteX1" fmla="*/ 9734 w 32040"/>
                <a:gd name="connsiteY1" fmla="*/ 76538 h 108913"/>
                <a:gd name="connsiteX2" fmla="*/ 31959 w 32040"/>
                <a:gd name="connsiteY2" fmla="*/ 108288 h 108913"/>
                <a:gd name="connsiteX3" fmla="*/ 209 w 32040"/>
                <a:gd name="connsiteY3" fmla="*/ 51138 h 108913"/>
                <a:gd name="connsiteX4" fmla="*/ 22434 w 32040"/>
                <a:gd name="connsiteY4" fmla="*/ 338 h 10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40" h="108913">
                  <a:moveTo>
                    <a:pt x="22434" y="338"/>
                  </a:moveTo>
                  <a:cubicBezTo>
                    <a:pt x="24021" y="4571"/>
                    <a:pt x="8146" y="58546"/>
                    <a:pt x="9734" y="76538"/>
                  </a:cubicBezTo>
                  <a:cubicBezTo>
                    <a:pt x="11321" y="94530"/>
                    <a:pt x="33546" y="112521"/>
                    <a:pt x="31959" y="108288"/>
                  </a:cubicBezTo>
                  <a:cubicBezTo>
                    <a:pt x="30372" y="104055"/>
                    <a:pt x="2855" y="69659"/>
                    <a:pt x="209" y="51138"/>
                  </a:cubicBezTo>
                  <a:cubicBezTo>
                    <a:pt x="-2437" y="32617"/>
                    <a:pt x="20847" y="-3895"/>
                    <a:pt x="22434" y="33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0" name="フリーフォーム 1059">
              <a:extLst>
                <a:ext uri="{FF2B5EF4-FFF2-40B4-BE49-F238E27FC236}">
                  <a16:creationId xmlns:a16="http://schemas.microsoft.com/office/drawing/2014/main" id="{12612B2F-6959-E5E5-AEB3-21821EA3E34E}"/>
                </a:ext>
              </a:extLst>
            </p:cNvPr>
            <p:cNvSpPr/>
            <p:nvPr/>
          </p:nvSpPr>
          <p:spPr>
            <a:xfrm>
              <a:off x="4121150" y="4409483"/>
              <a:ext cx="45329" cy="138328"/>
            </a:xfrm>
            <a:custGeom>
              <a:avLst/>
              <a:gdLst>
                <a:gd name="connsiteX0" fmla="*/ 0 w 45329"/>
                <a:gd name="connsiteY0" fmla="*/ 592 h 138328"/>
                <a:gd name="connsiteX1" fmla="*/ 41275 w 45329"/>
                <a:gd name="connsiteY1" fmla="*/ 89492 h 138328"/>
                <a:gd name="connsiteX2" fmla="*/ 41275 w 45329"/>
                <a:gd name="connsiteY2" fmla="*/ 137117 h 138328"/>
                <a:gd name="connsiteX3" fmla="*/ 0 w 45329"/>
                <a:gd name="connsiteY3" fmla="*/ 592 h 138328"/>
              </a:gdLst>
              <a:ahLst/>
              <a:cxnLst>
                <a:cxn ang="0">
                  <a:pos x="connsiteX0" y="connsiteY0"/>
                </a:cxn>
                <a:cxn ang="0">
                  <a:pos x="connsiteX1" y="connsiteY1"/>
                </a:cxn>
                <a:cxn ang="0">
                  <a:pos x="connsiteX2" y="connsiteY2"/>
                </a:cxn>
                <a:cxn ang="0">
                  <a:pos x="connsiteX3" y="connsiteY3"/>
                </a:cxn>
              </a:cxnLst>
              <a:rect l="l" t="t" r="r" b="b"/>
              <a:pathLst>
                <a:path w="45329" h="138328">
                  <a:moveTo>
                    <a:pt x="0" y="592"/>
                  </a:moveTo>
                  <a:cubicBezTo>
                    <a:pt x="0" y="-7345"/>
                    <a:pt x="34396" y="66738"/>
                    <a:pt x="41275" y="89492"/>
                  </a:cubicBezTo>
                  <a:cubicBezTo>
                    <a:pt x="48154" y="112246"/>
                    <a:pt x="44979" y="145054"/>
                    <a:pt x="41275" y="137117"/>
                  </a:cubicBezTo>
                  <a:cubicBezTo>
                    <a:pt x="37571" y="129180"/>
                    <a:pt x="0" y="8529"/>
                    <a:pt x="0" y="59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1" name="フリーフォーム 1060">
              <a:extLst>
                <a:ext uri="{FF2B5EF4-FFF2-40B4-BE49-F238E27FC236}">
                  <a16:creationId xmlns:a16="http://schemas.microsoft.com/office/drawing/2014/main" id="{AB9410E1-5EB7-84A3-2C96-BAFA65044BD2}"/>
                </a:ext>
              </a:extLst>
            </p:cNvPr>
            <p:cNvSpPr/>
            <p:nvPr/>
          </p:nvSpPr>
          <p:spPr>
            <a:xfrm>
              <a:off x="2333536" y="3752032"/>
              <a:ext cx="211492" cy="790029"/>
            </a:xfrm>
            <a:custGeom>
              <a:avLst/>
              <a:gdLst>
                <a:gd name="connsiteX0" fmla="*/ 209639 w 211492"/>
                <a:gd name="connsiteY0" fmla="*/ 67493 h 790029"/>
                <a:gd name="connsiteX1" fmla="*/ 130264 w 211492"/>
                <a:gd name="connsiteY1" fmla="*/ 16693 h 790029"/>
                <a:gd name="connsiteX2" fmla="*/ 19139 w 211492"/>
                <a:gd name="connsiteY2" fmla="*/ 48443 h 790029"/>
                <a:gd name="connsiteX3" fmla="*/ 44539 w 211492"/>
                <a:gd name="connsiteY3" fmla="*/ 35743 h 790029"/>
                <a:gd name="connsiteX4" fmla="*/ 89 w 211492"/>
                <a:gd name="connsiteY4" fmla="*/ 92893 h 790029"/>
                <a:gd name="connsiteX5" fmla="*/ 47714 w 211492"/>
                <a:gd name="connsiteY5" fmla="*/ 292918 h 790029"/>
                <a:gd name="connsiteX6" fmla="*/ 47714 w 211492"/>
                <a:gd name="connsiteY6" fmla="*/ 292918 h 790029"/>
                <a:gd name="connsiteX7" fmla="*/ 114389 w 211492"/>
                <a:gd name="connsiteY7" fmla="*/ 540568 h 790029"/>
                <a:gd name="connsiteX8" fmla="*/ 158839 w 211492"/>
                <a:gd name="connsiteY8" fmla="*/ 781868 h 790029"/>
                <a:gd name="connsiteX9" fmla="*/ 123914 w 211492"/>
                <a:gd name="connsiteY9" fmla="*/ 686618 h 790029"/>
                <a:gd name="connsiteX10" fmla="*/ 54064 w 211492"/>
                <a:gd name="connsiteY10" fmla="*/ 242118 h 790029"/>
                <a:gd name="connsiteX11" fmla="*/ 89 w 211492"/>
                <a:gd name="connsiteY11" fmla="*/ 127818 h 790029"/>
                <a:gd name="connsiteX12" fmla="*/ 41364 w 211492"/>
                <a:gd name="connsiteY12" fmla="*/ 26218 h 790029"/>
                <a:gd name="connsiteX13" fmla="*/ 44539 w 211492"/>
                <a:gd name="connsiteY13" fmla="*/ 26218 h 790029"/>
                <a:gd name="connsiteX14" fmla="*/ 54064 w 211492"/>
                <a:gd name="connsiteY14" fmla="*/ 26218 h 790029"/>
                <a:gd name="connsiteX15" fmla="*/ 50889 w 211492"/>
                <a:gd name="connsiteY15" fmla="*/ 818 h 790029"/>
                <a:gd name="connsiteX16" fmla="*/ 209639 w 211492"/>
                <a:gd name="connsiteY16" fmla="*/ 67493 h 79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1492" h="790029">
                  <a:moveTo>
                    <a:pt x="209639" y="67493"/>
                  </a:moveTo>
                  <a:cubicBezTo>
                    <a:pt x="222868" y="70139"/>
                    <a:pt x="162014" y="19868"/>
                    <a:pt x="130264" y="16693"/>
                  </a:cubicBezTo>
                  <a:cubicBezTo>
                    <a:pt x="98514" y="13518"/>
                    <a:pt x="33426" y="45268"/>
                    <a:pt x="19139" y="48443"/>
                  </a:cubicBezTo>
                  <a:cubicBezTo>
                    <a:pt x="4852" y="51618"/>
                    <a:pt x="47714" y="28335"/>
                    <a:pt x="44539" y="35743"/>
                  </a:cubicBezTo>
                  <a:cubicBezTo>
                    <a:pt x="41364" y="43151"/>
                    <a:pt x="-440" y="50031"/>
                    <a:pt x="89" y="92893"/>
                  </a:cubicBezTo>
                  <a:cubicBezTo>
                    <a:pt x="618" y="135755"/>
                    <a:pt x="47714" y="292918"/>
                    <a:pt x="47714" y="292918"/>
                  </a:cubicBezTo>
                  <a:lnTo>
                    <a:pt x="47714" y="292918"/>
                  </a:lnTo>
                  <a:cubicBezTo>
                    <a:pt x="58826" y="334193"/>
                    <a:pt x="95868" y="459076"/>
                    <a:pt x="114389" y="540568"/>
                  </a:cubicBezTo>
                  <a:cubicBezTo>
                    <a:pt x="132910" y="622060"/>
                    <a:pt x="157251" y="757526"/>
                    <a:pt x="158839" y="781868"/>
                  </a:cubicBezTo>
                  <a:cubicBezTo>
                    <a:pt x="160426" y="806210"/>
                    <a:pt x="141376" y="776576"/>
                    <a:pt x="123914" y="686618"/>
                  </a:cubicBezTo>
                  <a:cubicBezTo>
                    <a:pt x="106452" y="596660"/>
                    <a:pt x="74701" y="335251"/>
                    <a:pt x="54064" y="242118"/>
                  </a:cubicBezTo>
                  <a:cubicBezTo>
                    <a:pt x="33427" y="148985"/>
                    <a:pt x="2206" y="163801"/>
                    <a:pt x="89" y="127818"/>
                  </a:cubicBezTo>
                  <a:cubicBezTo>
                    <a:pt x="-2028" y="91835"/>
                    <a:pt x="33956" y="43151"/>
                    <a:pt x="41364" y="26218"/>
                  </a:cubicBezTo>
                  <a:cubicBezTo>
                    <a:pt x="48772" y="9285"/>
                    <a:pt x="44539" y="26218"/>
                    <a:pt x="44539" y="26218"/>
                  </a:cubicBezTo>
                  <a:cubicBezTo>
                    <a:pt x="46656" y="26218"/>
                    <a:pt x="53006" y="30451"/>
                    <a:pt x="54064" y="26218"/>
                  </a:cubicBezTo>
                  <a:cubicBezTo>
                    <a:pt x="55122" y="21985"/>
                    <a:pt x="26547" y="-5003"/>
                    <a:pt x="50889" y="818"/>
                  </a:cubicBezTo>
                  <a:cubicBezTo>
                    <a:pt x="75231" y="6639"/>
                    <a:pt x="196410" y="64847"/>
                    <a:pt x="209639" y="674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2" name="フリーフォーム 1061">
              <a:extLst>
                <a:ext uri="{FF2B5EF4-FFF2-40B4-BE49-F238E27FC236}">
                  <a16:creationId xmlns:a16="http://schemas.microsoft.com/office/drawing/2014/main" id="{82B3EC3C-E9D2-A2CE-B2C8-8179AE320B01}"/>
                </a:ext>
              </a:extLst>
            </p:cNvPr>
            <p:cNvSpPr/>
            <p:nvPr/>
          </p:nvSpPr>
          <p:spPr>
            <a:xfrm>
              <a:off x="2428724" y="3828950"/>
              <a:ext cx="81062" cy="539989"/>
            </a:xfrm>
            <a:custGeom>
              <a:avLst/>
              <a:gdLst>
                <a:gd name="connsiteX0" fmla="*/ 151 w 81062"/>
                <a:gd name="connsiteY0" fmla="*/ 100 h 539989"/>
                <a:gd name="connsiteX1" fmla="*/ 50951 w 81062"/>
                <a:gd name="connsiteY1" fmla="*/ 63600 h 539989"/>
                <a:gd name="connsiteX2" fmla="*/ 38251 w 81062"/>
                <a:gd name="connsiteY2" fmla="*/ 203300 h 539989"/>
                <a:gd name="connsiteX3" fmla="*/ 44601 w 81062"/>
                <a:gd name="connsiteY3" fmla="*/ 184250 h 539989"/>
                <a:gd name="connsiteX4" fmla="*/ 50951 w 81062"/>
                <a:gd name="connsiteY4" fmla="*/ 298550 h 539989"/>
                <a:gd name="connsiteX5" fmla="*/ 60476 w 81062"/>
                <a:gd name="connsiteY5" fmla="*/ 228700 h 539989"/>
                <a:gd name="connsiteX6" fmla="*/ 79526 w 81062"/>
                <a:gd name="connsiteY6" fmla="*/ 384275 h 539989"/>
                <a:gd name="connsiteX7" fmla="*/ 79526 w 81062"/>
                <a:gd name="connsiteY7" fmla="*/ 539850 h 539989"/>
                <a:gd name="connsiteX8" fmla="*/ 76351 w 81062"/>
                <a:gd name="connsiteY8" fmla="*/ 406500 h 539989"/>
                <a:gd name="connsiteX9" fmla="*/ 57301 w 81062"/>
                <a:gd name="connsiteY9" fmla="*/ 142975 h 539989"/>
                <a:gd name="connsiteX10" fmla="*/ 70001 w 81062"/>
                <a:gd name="connsiteY10" fmla="*/ 76300 h 539989"/>
                <a:gd name="connsiteX11" fmla="*/ 151 w 81062"/>
                <a:gd name="connsiteY11" fmla="*/ 100 h 53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062" h="539989">
                  <a:moveTo>
                    <a:pt x="151" y="100"/>
                  </a:moveTo>
                  <a:cubicBezTo>
                    <a:pt x="-3024" y="-2017"/>
                    <a:pt x="44601" y="29733"/>
                    <a:pt x="50951" y="63600"/>
                  </a:cubicBezTo>
                  <a:cubicBezTo>
                    <a:pt x="57301" y="97467"/>
                    <a:pt x="39309" y="183192"/>
                    <a:pt x="38251" y="203300"/>
                  </a:cubicBezTo>
                  <a:cubicBezTo>
                    <a:pt x="37193" y="223408"/>
                    <a:pt x="42484" y="168375"/>
                    <a:pt x="44601" y="184250"/>
                  </a:cubicBezTo>
                  <a:cubicBezTo>
                    <a:pt x="46718" y="200125"/>
                    <a:pt x="48305" y="291142"/>
                    <a:pt x="50951" y="298550"/>
                  </a:cubicBezTo>
                  <a:cubicBezTo>
                    <a:pt x="53597" y="305958"/>
                    <a:pt x="55713" y="214412"/>
                    <a:pt x="60476" y="228700"/>
                  </a:cubicBezTo>
                  <a:cubicBezTo>
                    <a:pt x="65239" y="242988"/>
                    <a:pt x="76351" y="332417"/>
                    <a:pt x="79526" y="384275"/>
                  </a:cubicBezTo>
                  <a:cubicBezTo>
                    <a:pt x="82701" y="436133"/>
                    <a:pt x="80055" y="536146"/>
                    <a:pt x="79526" y="539850"/>
                  </a:cubicBezTo>
                  <a:cubicBezTo>
                    <a:pt x="78997" y="543554"/>
                    <a:pt x="80055" y="472646"/>
                    <a:pt x="76351" y="406500"/>
                  </a:cubicBezTo>
                  <a:cubicBezTo>
                    <a:pt x="72647" y="340354"/>
                    <a:pt x="58359" y="198008"/>
                    <a:pt x="57301" y="142975"/>
                  </a:cubicBezTo>
                  <a:cubicBezTo>
                    <a:pt x="56243" y="87942"/>
                    <a:pt x="81643" y="102758"/>
                    <a:pt x="70001" y="76300"/>
                  </a:cubicBezTo>
                  <a:cubicBezTo>
                    <a:pt x="58359" y="49842"/>
                    <a:pt x="3326" y="2217"/>
                    <a:pt x="151" y="1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3" name="フリーフォーム 1062">
              <a:extLst>
                <a:ext uri="{FF2B5EF4-FFF2-40B4-BE49-F238E27FC236}">
                  <a16:creationId xmlns:a16="http://schemas.microsoft.com/office/drawing/2014/main" id="{F82EFBB7-BF51-5785-CE74-8BF7F90DDD0F}"/>
                </a:ext>
              </a:extLst>
            </p:cNvPr>
            <p:cNvSpPr/>
            <p:nvPr/>
          </p:nvSpPr>
          <p:spPr>
            <a:xfrm>
              <a:off x="2383472" y="3736235"/>
              <a:ext cx="153492" cy="762790"/>
            </a:xfrm>
            <a:custGeom>
              <a:avLst/>
              <a:gdLst>
                <a:gd name="connsiteX0" fmla="*/ 73978 w 153492"/>
                <a:gd name="connsiteY0" fmla="*/ 3915 h 762790"/>
                <a:gd name="connsiteX1" fmla="*/ 42228 w 153492"/>
                <a:gd name="connsiteY1" fmla="*/ 70590 h 762790"/>
                <a:gd name="connsiteX2" fmla="*/ 10478 w 153492"/>
                <a:gd name="connsiteY2" fmla="*/ 188065 h 762790"/>
                <a:gd name="connsiteX3" fmla="*/ 7303 w 153492"/>
                <a:gd name="connsiteY3" fmla="*/ 172190 h 762790"/>
                <a:gd name="connsiteX4" fmla="*/ 102553 w 153492"/>
                <a:gd name="connsiteY4" fmla="*/ 515090 h 762790"/>
                <a:gd name="connsiteX5" fmla="*/ 96203 w 153492"/>
                <a:gd name="connsiteY5" fmla="*/ 419840 h 762790"/>
                <a:gd name="connsiteX6" fmla="*/ 143828 w 153492"/>
                <a:gd name="connsiteY6" fmla="*/ 667490 h 762790"/>
                <a:gd name="connsiteX7" fmla="*/ 118428 w 153492"/>
                <a:gd name="connsiteY7" fmla="*/ 623040 h 762790"/>
                <a:gd name="connsiteX8" fmla="*/ 153353 w 153492"/>
                <a:gd name="connsiteY8" fmla="*/ 762740 h 762790"/>
                <a:gd name="connsiteX9" fmla="*/ 102553 w 153492"/>
                <a:gd name="connsiteY9" fmla="*/ 632565 h 762790"/>
                <a:gd name="connsiteX10" fmla="*/ 953 w 153492"/>
                <a:gd name="connsiteY10" fmla="*/ 184890 h 762790"/>
                <a:gd name="connsiteX11" fmla="*/ 73978 w 153492"/>
                <a:gd name="connsiteY11" fmla="*/ 3915 h 762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3492" h="762790">
                  <a:moveTo>
                    <a:pt x="73978" y="3915"/>
                  </a:moveTo>
                  <a:cubicBezTo>
                    <a:pt x="80857" y="-15135"/>
                    <a:pt x="52811" y="39898"/>
                    <a:pt x="42228" y="70590"/>
                  </a:cubicBezTo>
                  <a:cubicBezTo>
                    <a:pt x="31645" y="101282"/>
                    <a:pt x="16299" y="171132"/>
                    <a:pt x="10478" y="188065"/>
                  </a:cubicBezTo>
                  <a:cubicBezTo>
                    <a:pt x="4657" y="204998"/>
                    <a:pt x="-8043" y="117686"/>
                    <a:pt x="7303" y="172190"/>
                  </a:cubicBezTo>
                  <a:cubicBezTo>
                    <a:pt x="22649" y="226694"/>
                    <a:pt x="87736" y="473815"/>
                    <a:pt x="102553" y="515090"/>
                  </a:cubicBezTo>
                  <a:cubicBezTo>
                    <a:pt x="117370" y="556365"/>
                    <a:pt x="89324" y="394440"/>
                    <a:pt x="96203" y="419840"/>
                  </a:cubicBezTo>
                  <a:cubicBezTo>
                    <a:pt x="103082" y="445240"/>
                    <a:pt x="140124" y="633623"/>
                    <a:pt x="143828" y="667490"/>
                  </a:cubicBezTo>
                  <a:cubicBezTo>
                    <a:pt x="147532" y="701357"/>
                    <a:pt x="116841" y="607165"/>
                    <a:pt x="118428" y="623040"/>
                  </a:cubicBezTo>
                  <a:cubicBezTo>
                    <a:pt x="120016" y="638915"/>
                    <a:pt x="155999" y="761153"/>
                    <a:pt x="153353" y="762740"/>
                  </a:cubicBezTo>
                  <a:cubicBezTo>
                    <a:pt x="150707" y="764328"/>
                    <a:pt x="127953" y="728873"/>
                    <a:pt x="102553" y="632565"/>
                  </a:cubicBezTo>
                  <a:cubicBezTo>
                    <a:pt x="77153" y="536257"/>
                    <a:pt x="4657" y="283315"/>
                    <a:pt x="953" y="184890"/>
                  </a:cubicBezTo>
                  <a:cubicBezTo>
                    <a:pt x="-2751" y="86465"/>
                    <a:pt x="67099" y="22965"/>
                    <a:pt x="73978" y="39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4" name="フリーフォーム 1063">
              <a:extLst>
                <a:ext uri="{FF2B5EF4-FFF2-40B4-BE49-F238E27FC236}">
                  <a16:creationId xmlns:a16="http://schemas.microsoft.com/office/drawing/2014/main" id="{625B864D-5615-8DA3-77EE-88F4E4F59C7E}"/>
                </a:ext>
              </a:extLst>
            </p:cNvPr>
            <p:cNvSpPr/>
            <p:nvPr/>
          </p:nvSpPr>
          <p:spPr>
            <a:xfrm>
              <a:off x="2470150" y="4219441"/>
              <a:ext cx="197659" cy="417060"/>
            </a:xfrm>
            <a:custGeom>
              <a:avLst/>
              <a:gdLst>
                <a:gd name="connsiteX0" fmla="*/ 98425 w 197659"/>
                <a:gd name="connsiteY0" fmla="*/ 134 h 417060"/>
                <a:gd name="connsiteX1" fmla="*/ 120650 w 197659"/>
                <a:gd name="connsiteY1" fmla="*/ 184284 h 417060"/>
                <a:gd name="connsiteX2" fmla="*/ 196850 w 197659"/>
                <a:gd name="connsiteY2" fmla="*/ 393834 h 417060"/>
                <a:gd name="connsiteX3" fmla="*/ 161925 w 197659"/>
                <a:gd name="connsiteY3" fmla="*/ 368434 h 417060"/>
                <a:gd name="connsiteX4" fmla="*/ 180975 w 197659"/>
                <a:gd name="connsiteY4" fmla="*/ 416059 h 417060"/>
                <a:gd name="connsiteX5" fmla="*/ 111125 w 197659"/>
                <a:gd name="connsiteY5" fmla="*/ 393834 h 417060"/>
                <a:gd name="connsiteX6" fmla="*/ 0 w 197659"/>
                <a:gd name="connsiteY6" fmla="*/ 314459 h 417060"/>
                <a:gd name="connsiteX7" fmla="*/ 111125 w 197659"/>
                <a:gd name="connsiteY7" fmla="*/ 393834 h 417060"/>
                <a:gd name="connsiteX8" fmla="*/ 158750 w 197659"/>
                <a:gd name="connsiteY8" fmla="*/ 406534 h 417060"/>
                <a:gd name="connsiteX9" fmla="*/ 165100 w 197659"/>
                <a:gd name="connsiteY9" fmla="*/ 336684 h 417060"/>
                <a:gd name="connsiteX10" fmla="*/ 155575 w 197659"/>
                <a:gd name="connsiteY10" fmla="*/ 279534 h 417060"/>
                <a:gd name="connsiteX11" fmla="*/ 161925 w 197659"/>
                <a:gd name="connsiteY11" fmla="*/ 292234 h 417060"/>
                <a:gd name="connsiteX12" fmla="*/ 146050 w 197659"/>
                <a:gd name="connsiteY12" fmla="*/ 155709 h 417060"/>
                <a:gd name="connsiteX13" fmla="*/ 133350 w 197659"/>
                <a:gd name="connsiteY13" fmla="*/ 212859 h 417060"/>
                <a:gd name="connsiteX14" fmla="*/ 98425 w 197659"/>
                <a:gd name="connsiteY14" fmla="*/ 134 h 417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659" h="417060">
                  <a:moveTo>
                    <a:pt x="98425" y="134"/>
                  </a:moveTo>
                  <a:cubicBezTo>
                    <a:pt x="96308" y="-4628"/>
                    <a:pt x="104246" y="118667"/>
                    <a:pt x="120650" y="184284"/>
                  </a:cubicBezTo>
                  <a:cubicBezTo>
                    <a:pt x="137054" y="249901"/>
                    <a:pt x="189971" y="363142"/>
                    <a:pt x="196850" y="393834"/>
                  </a:cubicBezTo>
                  <a:cubicBezTo>
                    <a:pt x="203729" y="424526"/>
                    <a:pt x="164571" y="364730"/>
                    <a:pt x="161925" y="368434"/>
                  </a:cubicBezTo>
                  <a:cubicBezTo>
                    <a:pt x="159279" y="372138"/>
                    <a:pt x="189442" y="411826"/>
                    <a:pt x="180975" y="416059"/>
                  </a:cubicBezTo>
                  <a:cubicBezTo>
                    <a:pt x="172508" y="420292"/>
                    <a:pt x="141287" y="410767"/>
                    <a:pt x="111125" y="393834"/>
                  </a:cubicBezTo>
                  <a:cubicBezTo>
                    <a:pt x="80963" y="376901"/>
                    <a:pt x="0" y="314459"/>
                    <a:pt x="0" y="314459"/>
                  </a:cubicBezTo>
                  <a:cubicBezTo>
                    <a:pt x="0" y="314459"/>
                    <a:pt x="84667" y="378488"/>
                    <a:pt x="111125" y="393834"/>
                  </a:cubicBezTo>
                  <a:cubicBezTo>
                    <a:pt x="137583" y="409180"/>
                    <a:pt x="149754" y="416059"/>
                    <a:pt x="158750" y="406534"/>
                  </a:cubicBezTo>
                  <a:cubicBezTo>
                    <a:pt x="167746" y="397009"/>
                    <a:pt x="165629" y="357851"/>
                    <a:pt x="165100" y="336684"/>
                  </a:cubicBezTo>
                  <a:cubicBezTo>
                    <a:pt x="164571" y="315517"/>
                    <a:pt x="156104" y="286942"/>
                    <a:pt x="155575" y="279534"/>
                  </a:cubicBezTo>
                  <a:cubicBezTo>
                    <a:pt x="155046" y="272126"/>
                    <a:pt x="163512" y="312871"/>
                    <a:pt x="161925" y="292234"/>
                  </a:cubicBezTo>
                  <a:cubicBezTo>
                    <a:pt x="160338" y="271597"/>
                    <a:pt x="150812" y="168938"/>
                    <a:pt x="146050" y="155709"/>
                  </a:cubicBezTo>
                  <a:cubicBezTo>
                    <a:pt x="141288" y="142480"/>
                    <a:pt x="142875" y="231380"/>
                    <a:pt x="133350" y="212859"/>
                  </a:cubicBezTo>
                  <a:cubicBezTo>
                    <a:pt x="123825" y="194338"/>
                    <a:pt x="100542" y="4896"/>
                    <a:pt x="98425" y="13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5" name="フリーフォーム 1064">
              <a:extLst>
                <a:ext uri="{FF2B5EF4-FFF2-40B4-BE49-F238E27FC236}">
                  <a16:creationId xmlns:a16="http://schemas.microsoft.com/office/drawing/2014/main" id="{79C89DF6-7EB7-F4BD-5294-D6FCA7E8BD91}"/>
                </a:ext>
              </a:extLst>
            </p:cNvPr>
            <p:cNvSpPr/>
            <p:nvPr/>
          </p:nvSpPr>
          <p:spPr>
            <a:xfrm>
              <a:off x="4751955" y="3645207"/>
              <a:ext cx="329327" cy="298403"/>
            </a:xfrm>
            <a:custGeom>
              <a:avLst/>
              <a:gdLst>
                <a:gd name="connsiteX0" fmla="*/ 1020 w 329327"/>
                <a:gd name="connsiteY0" fmla="*/ 298143 h 298403"/>
                <a:gd name="connsiteX1" fmla="*/ 172470 w 329327"/>
                <a:gd name="connsiteY1" fmla="*/ 56843 h 298403"/>
                <a:gd name="connsiteX2" fmla="*/ 121670 w 329327"/>
                <a:gd name="connsiteY2" fmla="*/ 82243 h 298403"/>
                <a:gd name="connsiteX3" fmla="*/ 229620 w 329327"/>
                <a:gd name="connsiteY3" fmla="*/ 28268 h 298403"/>
                <a:gd name="connsiteX4" fmla="*/ 328045 w 329327"/>
                <a:gd name="connsiteY4" fmla="*/ 44143 h 298403"/>
                <a:gd name="connsiteX5" fmla="*/ 280420 w 329327"/>
                <a:gd name="connsiteY5" fmla="*/ 28268 h 298403"/>
                <a:gd name="connsiteX6" fmla="*/ 204220 w 329327"/>
                <a:gd name="connsiteY6" fmla="*/ 6043 h 298403"/>
                <a:gd name="connsiteX7" fmla="*/ 74045 w 329327"/>
                <a:gd name="connsiteY7" fmla="*/ 148918 h 298403"/>
                <a:gd name="connsiteX8" fmla="*/ 99445 w 329327"/>
                <a:gd name="connsiteY8" fmla="*/ 104468 h 298403"/>
                <a:gd name="connsiteX9" fmla="*/ 1020 w 329327"/>
                <a:gd name="connsiteY9" fmla="*/ 298143 h 298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9327" h="298403">
                  <a:moveTo>
                    <a:pt x="1020" y="298143"/>
                  </a:moveTo>
                  <a:cubicBezTo>
                    <a:pt x="13191" y="290206"/>
                    <a:pt x="152362" y="92826"/>
                    <a:pt x="172470" y="56843"/>
                  </a:cubicBezTo>
                  <a:cubicBezTo>
                    <a:pt x="192578" y="20860"/>
                    <a:pt x="121670" y="82243"/>
                    <a:pt x="121670" y="82243"/>
                  </a:cubicBezTo>
                  <a:cubicBezTo>
                    <a:pt x="131195" y="77480"/>
                    <a:pt x="195224" y="34618"/>
                    <a:pt x="229620" y="28268"/>
                  </a:cubicBezTo>
                  <a:cubicBezTo>
                    <a:pt x="264016" y="21918"/>
                    <a:pt x="319578" y="44143"/>
                    <a:pt x="328045" y="44143"/>
                  </a:cubicBezTo>
                  <a:cubicBezTo>
                    <a:pt x="336512" y="44143"/>
                    <a:pt x="301057" y="34618"/>
                    <a:pt x="280420" y="28268"/>
                  </a:cubicBezTo>
                  <a:cubicBezTo>
                    <a:pt x="259783" y="21918"/>
                    <a:pt x="238616" y="-14065"/>
                    <a:pt x="204220" y="6043"/>
                  </a:cubicBezTo>
                  <a:cubicBezTo>
                    <a:pt x="169824" y="26151"/>
                    <a:pt x="91508" y="132514"/>
                    <a:pt x="74045" y="148918"/>
                  </a:cubicBezTo>
                  <a:cubicBezTo>
                    <a:pt x="56583" y="165322"/>
                    <a:pt x="109499" y="79068"/>
                    <a:pt x="99445" y="104468"/>
                  </a:cubicBezTo>
                  <a:cubicBezTo>
                    <a:pt x="89391" y="129868"/>
                    <a:pt x="-11151" y="306080"/>
                    <a:pt x="1020" y="29814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6" name="フリーフォーム 1065">
              <a:extLst>
                <a:ext uri="{FF2B5EF4-FFF2-40B4-BE49-F238E27FC236}">
                  <a16:creationId xmlns:a16="http://schemas.microsoft.com/office/drawing/2014/main" id="{1B918076-B54C-2D42-E900-FC8F6E34AA90}"/>
                </a:ext>
              </a:extLst>
            </p:cNvPr>
            <p:cNvSpPr/>
            <p:nvPr/>
          </p:nvSpPr>
          <p:spPr>
            <a:xfrm>
              <a:off x="4911047" y="3714691"/>
              <a:ext cx="232654" cy="827039"/>
            </a:xfrm>
            <a:custGeom>
              <a:avLst/>
              <a:gdLst>
                <a:gd name="connsiteX0" fmla="*/ 210228 w 232654"/>
                <a:gd name="connsiteY0" fmla="*/ 59 h 827039"/>
                <a:gd name="connsiteX1" fmla="*/ 232453 w 232654"/>
                <a:gd name="connsiteY1" fmla="*/ 139759 h 827039"/>
                <a:gd name="connsiteX2" fmla="*/ 194353 w 232654"/>
                <a:gd name="connsiteY2" fmla="*/ 336609 h 827039"/>
                <a:gd name="connsiteX3" fmla="*/ 172128 w 232654"/>
                <a:gd name="connsiteY3" fmla="*/ 457259 h 827039"/>
                <a:gd name="connsiteX4" fmla="*/ 124503 w 232654"/>
                <a:gd name="connsiteY4" fmla="*/ 587434 h 827039"/>
                <a:gd name="connsiteX5" fmla="*/ 22903 w 232654"/>
                <a:gd name="connsiteY5" fmla="*/ 787459 h 827039"/>
                <a:gd name="connsiteX6" fmla="*/ 45128 w 232654"/>
                <a:gd name="connsiteY6" fmla="*/ 739834 h 827039"/>
                <a:gd name="connsiteX7" fmla="*/ 678 w 232654"/>
                <a:gd name="connsiteY7" fmla="*/ 825559 h 827039"/>
                <a:gd name="connsiteX8" fmla="*/ 86403 w 232654"/>
                <a:gd name="connsiteY8" fmla="*/ 654109 h 827039"/>
                <a:gd name="connsiteX9" fmla="*/ 146728 w 232654"/>
                <a:gd name="connsiteY9" fmla="*/ 501709 h 827039"/>
                <a:gd name="connsiteX10" fmla="*/ 191178 w 232654"/>
                <a:gd name="connsiteY10" fmla="*/ 282634 h 827039"/>
                <a:gd name="connsiteX11" fmla="*/ 229278 w 232654"/>
                <a:gd name="connsiteY11" fmla="*/ 155634 h 827039"/>
                <a:gd name="connsiteX12" fmla="*/ 210228 w 232654"/>
                <a:gd name="connsiteY12" fmla="*/ 59 h 82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2654" h="827039">
                  <a:moveTo>
                    <a:pt x="210228" y="59"/>
                  </a:moveTo>
                  <a:cubicBezTo>
                    <a:pt x="210757" y="-2587"/>
                    <a:pt x="235099" y="83667"/>
                    <a:pt x="232453" y="139759"/>
                  </a:cubicBezTo>
                  <a:cubicBezTo>
                    <a:pt x="229807" y="195851"/>
                    <a:pt x="204407" y="283692"/>
                    <a:pt x="194353" y="336609"/>
                  </a:cubicBezTo>
                  <a:cubicBezTo>
                    <a:pt x="184299" y="389526"/>
                    <a:pt x="183770" y="415455"/>
                    <a:pt x="172128" y="457259"/>
                  </a:cubicBezTo>
                  <a:cubicBezTo>
                    <a:pt x="160486" y="499063"/>
                    <a:pt x="149374" y="532401"/>
                    <a:pt x="124503" y="587434"/>
                  </a:cubicBezTo>
                  <a:cubicBezTo>
                    <a:pt x="99632" y="642467"/>
                    <a:pt x="36132" y="762059"/>
                    <a:pt x="22903" y="787459"/>
                  </a:cubicBezTo>
                  <a:cubicBezTo>
                    <a:pt x="9674" y="812859"/>
                    <a:pt x="48832" y="733484"/>
                    <a:pt x="45128" y="739834"/>
                  </a:cubicBezTo>
                  <a:cubicBezTo>
                    <a:pt x="41424" y="746184"/>
                    <a:pt x="-6201" y="839847"/>
                    <a:pt x="678" y="825559"/>
                  </a:cubicBezTo>
                  <a:cubicBezTo>
                    <a:pt x="7557" y="811272"/>
                    <a:pt x="62061" y="708084"/>
                    <a:pt x="86403" y="654109"/>
                  </a:cubicBezTo>
                  <a:cubicBezTo>
                    <a:pt x="110745" y="600134"/>
                    <a:pt x="129266" y="563621"/>
                    <a:pt x="146728" y="501709"/>
                  </a:cubicBezTo>
                  <a:cubicBezTo>
                    <a:pt x="164190" y="439797"/>
                    <a:pt x="177420" y="340313"/>
                    <a:pt x="191178" y="282634"/>
                  </a:cubicBezTo>
                  <a:cubicBezTo>
                    <a:pt x="204936" y="224955"/>
                    <a:pt x="227691" y="204846"/>
                    <a:pt x="229278" y="155634"/>
                  </a:cubicBezTo>
                  <a:cubicBezTo>
                    <a:pt x="230865" y="106422"/>
                    <a:pt x="209699" y="2705"/>
                    <a:pt x="210228" y="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7" name="フリーフォーム 1066">
              <a:extLst>
                <a:ext uri="{FF2B5EF4-FFF2-40B4-BE49-F238E27FC236}">
                  <a16:creationId xmlns:a16="http://schemas.microsoft.com/office/drawing/2014/main" id="{3171D467-709E-E954-31D0-077B8CA3AEA1}"/>
                </a:ext>
              </a:extLst>
            </p:cNvPr>
            <p:cNvSpPr/>
            <p:nvPr/>
          </p:nvSpPr>
          <p:spPr>
            <a:xfrm>
              <a:off x="4860755" y="3691127"/>
              <a:ext cx="200522" cy="118875"/>
            </a:xfrm>
            <a:custGeom>
              <a:avLst/>
              <a:gdLst>
                <a:gd name="connsiteX0" fmla="*/ 170 w 200522"/>
                <a:gd name="connsiteY0" fmla="*/ 118873 h 118875"/>
                <a:gd name="connsiteX1" fmla="*/ 133520 w 200522"/>
                <a:gd name="connsiteY1" fmla="*/ 14098 h 118875"/>
                <a:gd name="connsiteX2" fmla="*/ 200195 w 200522"/>
                <a:gd name="connsiteY2" fmla="*/ 1398 h 118875"/>
                <a:gd name="connsiteX3" fmla="*/ 108120 w 200522"/>
                <a:gd name="connsiteY3" fmla="*/ 17273 h 118875"/>
                <a:gd name="connsiteX4" fmla="*/ 170 w 200522"/>
                <a:gd name="connsiteY4" fmla="*/ 118873 h 118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522" h="118875">
                  <a:moveTo>
                    <a:pt x="170" y="118873"/>
                  </a:moveTo>
                  <a:cubicBezTo>
                    <a:pt x="4403" y="118344"/>
                    <a:pt x="100183" y="33677"/>
                    <a:pt x="133520" y="14098"/>
                  </a:cubicBezTo>
                  <a:cubicBezTo>
                    <a:pt x="166858" y="-5481"/>
                    <a:pt x="204428" y="869"/>
                    <a:pt x="200195" y="1398"/>
                  </a:cubicBezTo>
                  <a:cubicBezTo>
                    <a:pt x="195962" y="1927"/>
                    <a:pt x="144633" y="-2306"/>
                    <a:pt x="108120" y="17273"/>
                  </a:cubicBezTo>
                  <a:cubicBezTo>
                    <a:pt x="71608" y="36852"/>
                    <a:pt x="-4063" y="119402"/>
                    <a:pt x="170" y="11887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8" name="フリーフォーム 1067">
              <a:extLst>
                <a:ext uri="{FF2B5EF4-FFF2-40B4-BE49-F238E27FC236}">
                  <a16:creationId xmlns:a16="http://schemas.microsoft.com/office/drawing/2014/main" id="{8BD18856-C506-C1EA-7639-5AEBE66DA326}"/>
                </a:ext>
              </a:extLst>
            </p:cNvPr>
            <p:cNvSpPr/>
            <p:nvPr/>
          </p:nvSpPr>
          <p:spPr>
            <a:xfrm>
              <a:off x="4872222" y="3707421"/>
              <a:ext cx="230031" cy="610582"/>
            </a:xfrm>
            <a:custGeom>
              <a:avLst/>
              <a:gdLst>
                <a:gd name="connsiteX0" fmla="*/ 1403 w 230031"/>
                <a:gd name="connsiteY0" fmla="*/ 181954 h 610582"/>
                <a:gd name="connsiteX1" fmla="*/ 156978 w 230031"/>
                <a:gd name="connsiteY1" fmla="*/ 23204 h 610582"/>
                <a:gd name="connsiteX2" fmla="*/ 195078 w 230031"/>
                <a:gd name="connsiteY2" fmla="*/ 64479 h 610582"/>
                <a:gd name="connsiteX3" fmla="*/ 207778 w 230031"/>
                <a:gd name="connsiteY3" fmla="*/ 48604 h 610582"/>
                <a:gd name="connsiteX4" fmla="*/ 226828 w 230031"/>
                <a:gd name="connsiteY4" fmla="*/ 127979 h 610582"/>
                <a:gd name="connsiteX5" fmla="*/ 201428 w 230031"/>
                <a:gd name="connsiteY5" fmla="*/ 254979 h 610582"/>
                <a:gd name="connsiteX6" fmla="*/ 169678 w 230031"/>
                <a:gd name="connsiteY6" fmla="*/ 337529 h 610582"/>
                <a:gd name="connsiteX7" fmla="*/ 160153 w 230031"/>
                <a:gd name="connsiteY7" fmla="*/ 458179 h 610582"/>
                <a:gd name="connsiteX8" fmla="*/ 128403 w 230031"/>
                <a:gd name="connsiteY8" fmla="*/ 518504 h 610582"/>
                <a:gd name="connsiteX9" fmla="*/ 87128 w 230031"/>
                <a:gd name="connsiteY9" fmla="*/ 610579 h 610582"/>
                <a:gd name="connsiteX10" fmla="*/ 147453 w 230031"/>
                <a:gd name="connsiteY10" fmla="*/ 515329 h 610582"/>
                <a:gd name="connsiteX11" fmla="*/ 223653 w 230031"/>
                <a:gd name="connsiteY11" fmla="*/ 239104 h 610582"/>
                <a:gd name="connsiteX12" fmla="*/ 201428 w 230031"/>
                <a:gd name="connsiteY12" fmla="*/ 299429 h 610582"/>
                <a:gd name="connsiteX13" fmla="*/ 230003 w 230031"/>
                <a:gd name="connsiteY13" fmla="*/ 102579 h 610582"/>
                <a:gd name="connsiteX14" fmla="*/ 195078 w 230031"/>
                <a:gd name="connsiteY14" fmla="*/ 979 h 610582"/>
                <a:gd name="connsiteX15" fmla="*/ 83953 w 230031"/>
                <a:gd name="connsiteY15" fmla="*/ 54954 h 610582"/>
                <a:gd name="connsiteX16" fmla="*/ 80778 w 230031"/>
                <a:gd name="connsiteY16" fmla="*/ 118454 h 610582"/>
                <a:gd name="connsiteX17" fmla="*/ 1403 w 230031"/>
                <a:gd name="connsiteY17" fmla="*/ 181954 h 61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30031" h="610582">
                  <a:moveTo>
                    <a:pt x="1403" y="181954"/>
                  </a:moveTo>
                  <a:cubicBezTo>
                    <a:pt x="14103" y="166079"/>
                    <a:pt x="124699" y="42783"/>
                    <a:pt x="156978" y="23204"/>
                  </a:cubicBezTo>
                  <a:cubicBezTo>
                    <a:pt x="189257" y="3625"/>
                    <a:pt x="186611" y="60246"/>
                    <a:pt x="195078" y="64479"/>
                  </a:cubicBezTo>
                  <a:cubicBezTo>
                    <a:pt x="203545" y="68712"/>
                    <a:pt x="202486" y="38021"/>
                    <a:pt x="207778" y="48604"/>
                  </a:cubicBezTo>
                  <a:cubicBezTo>
                    <a:pt x="213070" y="59187"/>
                    <a:pt x="227886" y="93583"/>
                    <a:pt x="226828" y="127979"/>
                  </a:cubicBezTo>
                  <a:cubicBezTo>
                    <a:pt x="225770" y="162375"/>
                    <a:pt x="210953" y="220054"/>
                    <a:pt x="201428" y="254979"/>
                  </a:cubicBezTo>
                  <a:cubicBezTo>
                    <a:pt x="191903" y="289904"/>
                    <a:pt x="176557" y="303662"/>
                    <a:pt x="169678" y="337529"/>
                  </a:cubicBezTo>
                  <a:cubicBezTo>
                    <a:pt x="162799" y="371396"/>
                    <a:pt x="167032" y="428017"/>
                    <a:pt x="160153" y="458179"/>
                  </a:cubicBezTo>
                  <a:cubicBezTo>
                    <a:pt x="153274" y="488341"/>
                    <a:pt x="140574" y="493104"/>
                    <a:pt x="128403" y="518504"/>
                  </a:cubicBezTo>
                  <a:cubicBezTo>
                    <a:pt x="116232" y="543904"/>
                    <a:pt x="83953" y="611108"/>
                    <a:pt x="87128" y="610579"/>
                  </a:cubicBezTo>
                  <a:cubicBezTo>
                    <a:pt x="90303" y="610050"/>
                    <a:pt x="124699" y="577242"/>
                    <a:pt x="147453" y="515329"/>
                  </a:cubicBezTo>
                  <a:cubicBezTo>
                    <a:pt x="170207" y="453417"/>
                    <a:pt x="214657" y="275087"/>
                    <a:pt x="223653" y="239104"/>
                  </a:cubicBezTo>
                  <a:cubicBezTo>
                    <a:pt x="232649" y="203121"/>
                    <a:pt x="200370" y="322183"/>
                    <a:pt x="201428" y="299429"/>
                  </a:cubicBezTo>
                  <a:cubicBezTo>
                    <a:pt x="202486" y="276675"/>
                    <a:pt x="231061" y="152321"/>
                    <a:pt x="230003" y="102579"/>
                  </a:cubicBezTo>
                  <a:cubicBezTo>
                    <a:pt x="228945" y="52837"/>
                    <a:pt x="219420" y="8916"/>
                    <a:pt x="195078" y="979"/>
                  </a:cubicBezTo>
                  <a:cubicBezTo>
                    <a:pt x="170736" y="-6958"/>
                    <a:pt x="103003" y="35375"/>
                    <a:pt x="83953" y="54954"/>
                  </a:cubicBezTo>
                  <a:cubicBezTo>
                    <a:pt x="64903" y="74533"/>
                    <a:pt x="95595" y="92525"/>
                    <a:pt x="80778" y="118454"/>
                  </a:cubicBezTo>
                  <a:cubicBezTo>
                    <a:pt x="65961" y="144383"/>
                    <a:pt x="-11297" y="197829"/>
                    <a:pt x="1403" y="18195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9" name="フリーフォーム 1068">
              <a:extLst>
                <a:ext uri="{FF2B5EF4-FFF2-40B4-BE49-F238E27FC236}">
                  <a16:creationId xmlns:a16="http://schemas.microsoft.com/office/drawing/2014/main" id="{3A1DEC3A-FE84-3E56-8D26-D1A3F1105A6C}"/>
                </a:ext>
              </a:extLst>
            </p:cNvPr>
            <p:cNvSpPr/>
            <p:nvPr/>
          </p:nvSpPr>
          <p:spPr>
            <a:xfrm>
              <a:off x="4930771" y="3876526"/>
              <a:ext cx="95530" cy="420347"/>
            </a:xfrm>
            <a:custGeom>
              <a:avLst/>
              <a:gdLst>
                <a:gd name="connsiteX0" fmla="*/ 69854 w 95530"/>
                <a:gd name="connsiteY0" fmla="*/ 149 h 420347"/>
                <a:gd name="connsiteX1" fmla="*/ 95254 w 95530"/>
                <a:gd name="connsiteY1" fmla="*/ 212874 h 420347"/>
                <a:gd name="connsiteX2" fmla="*/ 82554 w 95530"/>
                <a:gd name="connsiteY2" fmla="*/ 314474 h 420347"/>
                <a:gd name="connsiteX3" fmla="*/ 69854 w 95530"/>
                <a:gd name="connsiteY3" fmla="*/ 362099 h 420347"/>
                <a:gd name="connsiteX4" fmla="*/ 4 w 95530"/>
                <a:gd name="connsiteY4" fmla="*/ 419249 h 420347"/>
                <a:gd name="connsiteX5" fmla="*/ 66679 w 95530"/>
                <a:gd name="connsiteY5" fmla="*/ 308124 h 420347"/>
                <a:gd name="connsiteX6" fmla="*/ 95254 w 95530"/>
                <a:gd name="connsiteY6" fmla="*/ 247799 h 420347"/>
                <a:gd name="connsiteX7" fmla="*/ 69854 w 95530"/>
                <a:gd name="connsiteY7" fmla="*/ 149 h 420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530" h="420347">
                  <a:moveTo>
                    <a:pt x="69854" y="149"/>
                  </a:moveTo>
                  <a:cubicBezTo>
                    <a:pt x="69854" y="-5672"/>
                    <a:pt x="93137" y="160487"/>
                    <a:pt x="95254" y="212874"/>
                  </a:cubicBezTo>
                  <a:cubicBezTo>
                    <a:pt x="97371" y="265261"/>
                    <a:pt x="86787" y="289603"/>
                    <a:pt x="82554" y="314474"/>
                  </a:cubicBezTo>
                  <a:cubicBezTo>
                    <a:pt x="78321" y="339345"/>
                    <a:pt x="83612" y="344637"/>
                    <a:pt x="69854" y="362099"/>
                  </a:cubicBezTo>
                  <a:cubicBezTo>
                    <a:pt x="56096" y="379561"/>
                    <a:pt x="533" y="428245"/>
                    <a:pt x="4" y="419249"/>
                  </a:cubicBezTo>
                  <a:cubicBezTo>
                    <a:pt x="-525" y="410253"/>
                    <a:pt x="50804" y="336699"/>
                    <a:pt x="66679" y="308124"/>
                  </a:cubicBezTo>
                  <a:cubicBezTo>
                    <a:pt x="82554" y="279549"/>
                    <a:pt x="95254" y="299128"/>
                    <a:pt x="95254" y="247799"/>
                  </a:cubicBezTo>
                  <a:cubicBezTo>
                    <a:pt x="95254" y="196470"/>
                    <a:pt x="69854" y="5970"/>
                    <a:pt x="69854" y="1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0" name="フリーフォーム 1069">
              <a:extLst>
                <a:ext uri="{FF2B5EF4-FFF2-40B4-BE49-F238E27FC236}">
                  <a16:creationId xmlns:a16="http://schemas.microsoft.com/office/drawing/2014/main" id="{AC861075-4A12-C39F-20BB-3D22551CA2F7}"/>
                </a:ext>
              </a:extLst>
            </p:cNvPr>
            <p:cNvSpPr/>
            <p:nvPr/>
          </p:nvSpPr>
          <p:spPr>
            <a:xfrm>
              <a:off x="4764660" y="3878534"/>
              <a:ext cx="217593" cy="388847"/>
            </a:xfrm>
            <a:custGeom>
              <a:avLst/>
              <a:gdLst>
                <a:gd name="connsiteX0" fmla="*/ 67690 w 217593"/>
                <a:gd name="connsiteY0" fmla="*/ 106091 h 388847"/>
                <a:gd name="connsiteX1" fmla="*/ 115315 w 217593"/>
                <a:gd name="connsiteY1" fmla="*/ 64816 h 388847"/>
                <a:gd name="connsiteX2" fmla="*/ 188340 w 217593"/>
                <a:gd name="connsiteY2" fmla="*/ 147366 h 388847"/>
                <a:gd name="connsiteX3" fmla="*/ 178815 w 217593"/>
                <a:gd name="connsiteY3" fmla="*/ 61641 h 388847"/>
                <a:gd name="connsiteX4" fmla="*/ 181990 w 217593"/>
                <a:gd name="connsiteY4" fmla="*/ 268016 h 388847"/>
                <a:gd name="connsiteX5" fmla="*/ 197865 w 217593"/>
                <a:gd name="connsiteY5" fmla="*/ 325166 h 388847"/>
                <a:gd name="connsiteX6" fmla="*/ 105790 w 217593"/>
                <a:gd name="connsiteY6" fmla="*/ 353741 h 388847"/>
                <a:gd name="connsiteX7" fmla="*/ 1015 w 217593"/>
                <a:gd name="connsiteY7" fmla="*/ 388666 h 388847"/>
                <a:gd name="connsiteX8" fmla="*/ 172465 w 217593"/>
                <a:gd name="connsiteY8" fmla="*/ 337866 h 388847"/>
                <a:gd name="connsiteX9" fmla="*/ 175640 w 217593"/>
                <a:gd name="connsiteY9" fmla="*/ 233091 h 388847"/>
                <a:gd name="connsiteX10" fmla="*/ 216915 w 217593"/>
                <a:gd name="connsiteY10" fmla="*/ 48941 h 388847"/>
                <a:gd name="connsiteX11" fmla="*/ 197865 w 217593"/>
                <a:gd name="connsiteY11" fmla="*/ 96566 h 388847"/>
                <a:gd name="connsiteX12" fmla="*/ 153415 w 217593"/>
                <a:gd name="connsiteY12" fmla="*/ 1316 h 388847"/>
                <a:gd name="connsiteX13" fmla="*/ 162940 w 217593"/>
                <a:gd name="connsiteY13" fmla="*/ 42591 h 388847"/>
                <a:gd name="connsiteX14" fmla="*/ 112140 w 217593"/>
                <a:gd name="connsiteY14" fmla="*/ 64816 h 388847"/>
                <a:gd name="connsiteX15" fmla="*/ 67690 w 217593"/>
                <a:gd name="connsiteY15" fmla="*/ 106091 h 388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7593" h="388847">
                  <a:moveTo>
                    <a:pt x="67690" y="106091"/>
                  </a:moveTo>
                  <a:cubicBezTo>
                    <a:pt x="68219" y="106091"/>
                    <a:pt x="95207" y="57937"/>
                    <a:pt x="115315" y="64816"/>
                  </a:cubicBezTo>
                  <a:cubicBezTo>
                    <a:pt x="135423" y="71695"/>
                    <a:pt x="177757" y="147895"/>
                    <a:pt x="188340" y="147366"/>
                  </a:cubicBezTo>
                  <a:cubicBezTo>
                    <a:pt x="198923" y="146837"/>
                    <a:pt x="179873" y="41533"/>
                    <a:pt x="178815" y="61641"/>
                  </a:cubicBezTo>
                  <a:cubicBezTo>
                    <a:pt x="177757" y="81749"/>
                    <a:pt x="178815" y="224095"/>
                    <a:pt x="181990" y="268016"/>
                  </a:cubicBezTo>
                  <a:cubicBezTo>
                    <a:pt x="185165" y="311937"/>
                    <a:pt x="210565" y="310879"/>
                    <a:pt x="197865" y="325166"/>
                  </a:cubicBezTo>
                  <a:cubicBezTo>
                    <a:pt x="185165" y="339454"/>
                    <a:pt x="138598" y="343158"/>
                    <a:pt x="105790" y="353741"/>
                  </a:cubicBezTo>
                  <a:cubicBezTo>
                    <a:pt x="72982" y="364324"/>
                    <a:pt x="-10098" y="391312"/>
                    <a:pt x="1015" y="388666"/>
                  </a:cubicBezTo>
                  <a:cubicBezTo>
                    <a:pt x="12128" y="386020"/>
                    <a:pt x="143361" y="363795"/>
                    <a:pt x="172465" y="337866"/>
                  </a:cubicBezTo>
                  <a:cubicBezTo>
                    <a:pt x="201569" y="311937"/>
                    <a:pt x="168232" y="281245"/>
                    <a:pt x="175640" y="233091"/>
                  </a:cubicBezTo>
                  <a:cubicBezTo>
                    <a:pt x="183048" y="184937"/>
                    <a:pt x="213211" y="71695"/>
                    <a:pt x="216915" y="48941"/>
                  </a:cubicBezTo>
                  <a:cubicBezTo>
                    <a:pt x="220619" y="26187"/>
                    <a:pt x="208448" y="104503"/>
                    <a:pt x="197865" y="96566"/>
                  </a:cubicBezTo>
                  <a:cubicBezTo>
                    <a:pt x="187282" y="88629"/>
                    <a:pt x="159236" y="10312"/>
                    <a:pt x="153415" y="1316"/>
                  </a:cubicBezTo>
                  <a:cubicBezTo>
                    <a:pt x="147594" y="-7680"/>
                    <a:pt x="169819" y="32008"/>
                    <a:pt x="162940" y="42591"/>
                  </a:cubicBezTo>
                  <a:cubicBezTo>
                    <a:pt x="156061" y="53174"/>
                    <a:pt x="124311" y="56879"/>
                    <a:pt x="112140" y="64816"/>
                  </a:cubicBezTo>
                  <a:cubicBezTo>
                    <a:pt x="99969" y="72753"/>
                    <a:pt x="67161" y="106091"/>
                    <a:pt x="67690" y="10609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1" name="フリーフォーム 1070">
              <a:extLst>
                <a:ext uri="{FF2B5EF4-FFF2-40B4-BE49-F238E27FC236}">
                  <a16:creationId xmlns:a16="http://schemas.microsoft.com/office/drawing/2014/main" id="{FB20C0D9-1DB8-A602-64DF-BEFFB3E7776F}"/>
                </a:ext>
              </a:extLst>
            </p:cNvPr>
            <p:cNvSpPr/>
            <p:nvPr/>
          </p:nvSpPr>
          <p:spPr>
            <a:xfrm>
              <a:off x="4704166" y="4285963"/>
              <a:ext cx="264938" cy="317803"/>
            </a:xfrm>
            <a:custGeom>
              <a:avLst/>
              <a:gdLst>
                <a:gd name="connsiteX0" fmla="*/ 7534 w 264938"/>
                <a:gd name="connsiteY0" fmla="*/ 287 h 317803"/>
                <a:gd name="connsiteX1" fmla="*/ 4359 w 264938"/>
                <a:gd name="connsiteY1" fmla="*/ 187612 h 317803"/>
                <a:gd name="connsiteX2" fmla="*/ 67859 w 264938"/>
                <a:gd name="connsiteY2" fmla="*/ 276512 h 317803"/>
                <a:gd name="connsiteX3" fmla="*/ 55159 w 264938"/>
                <a:gd name="connsiteY3" fmla="*/ 292387 h 317803"/>
                <a:gd name="connsiteX4" fmla="*/ 172634 w 264938"/>
                <a:gd name="connsiteY4" fmla="*/ 244762 h 317803"/>
                <a:gd name="connsiteX5" fmla="*/ 264709 w 264938"/>
                <a:gd name="connsiteY5" fmla="*/ 178087 h 317803"/>
                <a:gd name="connsiteX6" fmla="*/ 194859 w 264938"/>
                <a:gd name="connsiteY6" fmla="*/ 244762 h 317803"/>
                <a:gd name="connsiteX7" fmla="*/ 74209 w 264938"/>
                <a:gd name="connsiteY7" fmla="*/ 317787 h 317803"/>
                <a:gd name="connsiteX8" fmla="*/ 77384 w 264938"/>
                <a:gd name="connsiteY8" fmla="*/ 251112 h 317803"/>
                <a:gd name="connsiteX9" fmla="*/ 96434 w 264938"/>
                <a:gd name="connsiteY9" fmla="*/ 203487 h 317803"/>
                <a:gd name="connsiteX10" fmla="*/ 144059 w 264938"/>
                <a:gd name="connsiteY10" fmla="*/ 120937 h 317803"/>
                <a:gd name="connsiteX11" fmla="*/ 99609 w 264938"/>
                <a:gd name="connsiteY11" fmla="*/ 60612 h 317803"/>
                <a:gd name="connsiteX12" fmla="*/ 121834 w 264938"/>
                <a:gd name="connsiteY12" fmla="*/ 139987 h 317803"/>
                <a:gd name="connsiteX13" fmla="*/ 58334 w 264938"/>
                <a:gd name="connsiteY13" fmla="*/ 222537 h 317803"/>
                <a:gd name="connsiteX14" fmla="*/ 23409 w 264938"/>
                <a:gd name="connsiteY14" fmla="*/ 146337 h 317803"/>
                <a:gd name="connsiteX15" fmla="*/ 7534 w 264938"/>
                <a:gd name="connsiteY15" fmla="*/ 287 h 3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4938" h="317803">
                  <a:moveTo>
                    <a:pt x="7534" y="287"/>
                  </a:moveTo>
                  <a:cubicBezTo>
                    <a:pt x="4359" y="7166"/>
                    <a:pt x="-5695" y="141575"/>
                    <a:pt x="4359" y="187612"/>
                  </a:cubicBezTo>
                  <a:cubicBezTo>
                    <a:pt x="14413" y="233650"/>
                    <a:pt x="67859" y="276512"/>
                    <a:pt x="67859" y="276512"/>
                  </a:cubicBezTo>
                  <a:cubicBezTo>
                    <a:pt x="76326" y="293974"/>
                    <a:pt x="37697" y="297679"/>
                    <a:pt x="55159" y="292387"/>
                  </a:cubicBezTo>
                  <a:cubicBezTo>
                    <a:pt x="72621" y="287095"/>
                    <a:pt x="137709" y="263812"/>
                    <a:pt x="172634" y="244762"/>
                  </a:cubicBezTo>
                  <a:cubicBezTo>
                    <a:pt x="207559" y="225712"/>
                    <a:pt x="261005" y="178087"/>
                    <a:pt x="264709" y="178087"/>
                  </a:cubicBezTo>
                  <a:cubicBezTo>
                    <a:pt x="268413" y="178087"/>
                    <a:pt x="226609" y="221479"/>
                    <a:pt x="194859" y="244762"/>
                  </a:cubicBezTo>
                  <a:cubicBezTo>
                    <a:pt x="163109" y="268045"/>
                    <a:pt x="93788" y="316729"/>
                    <a:pt x="74209" y="317787"/>
                  </a:cubicBezTo>
                  <a:cubicBezTo>
                    <a:pt x="54630" y="318845"/>
                    <a:pt x="73680" y="270162"/>
                    <a:pt x="77384" y="251112"/>
                  </a:cubicBezTo>
                  <a:cubicBezTo>
                    <a:pt x="81088" y="232062"/>
                    <a:pt x="85322" y="225183"/>
                    <a:pt x="96434" y="203487"/>
                  </a:cubicBezTo>
                  <a:cubicBezTo>
                    <a:pt x="107546" y="181791"/>
                    <a:pt x="143530" y="144749"/>
                    <a:pt x="144059" y="120937"/>
                  </a:cubicBezTo>
                  <a:cubicBezTo>
                    <a:pt x="144588" y="97125"/>
                    <a:pt x="103313" y="57437"/>
                    <a:pt x="99609" y="60612"/>
                  </a:cubicBezTo>
                  <a:cubicBezTo>
                    <a:pt x="95905" y="63787"/>
                    <a:pt x="128713" y="113000"/>
                    <a:pt x="121834" y="139987"/>
                  </a:cubicBezTo>
                  <a:cubicBezTo>
                    <a:pt x="114955" y="166974"/>
                    <a:pt x="74738" y="221479"/>
                    <a:pt x="58334" y="222537"/>
                  </a:cubicBezTo>
                  <a:cubicBezTo>
                    <a:pt x="41930" y="223595"/>
                    <a:pt x="32934" y="180733"/>
                    <a:pt x="23409" y="146337"/>
                  </a:cubicBezTo>
                  <a:cubicBezTo>
                    <a:pt x="13884" y="111941"/>
                    <a:pt x="10709" y="-6592"/>
                    <a:pt x="7534" y="28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2" name="フリーフォーム 1071">
              <a:extLst>
                <a:ext uri="{FF2B5EF4-FFF2-40B4-BE49-F238E27FC236}">
                  <a16:creationId xmlns:a16="http://schemas.microsoft.com/office/drawing/2014/main" id="{B3A190AD-63F6-6AF2-9CDE-7A7FD338233C}"/>
                </a:ext>
              </a:extLst>
            </p:cNvPr>
            <p:cNvSpPr/>
            <p:nvPr/>
          </p:nvSpPr>
          <p:spPr>
            <a:xfrm>
              <a:off x="3305827" y="4978083"/>
              <a:ext cx="642435" cy="193992"/>
            </a:xfrm>
            <a:custGeom>
              <a:avLst/>
              <a:gdLst>
                <a:gd name="connsiteX0" fmla="*/ 151748 w 642435"/>
                <a:gd name="connsiteY0" fmla="*/ 193992 h 193992"/>
                <a:gd name="connsiteX1" fmla="*/ 123173 w 642435"/>
                <a:gd name="connsiteY1" fmla="*/ 127317 h 193992"/>
                <a:gd name="connsiteX2" fmla="*/ 237473 w 642435"/>
                <a:gd name="connsiteY2" fmla="*/ 111442 h 193992"/>
                <a:gd name="connsiteX3" fmla="*/ 224773 w 642435"/>
                <a:gd name="connsiteY3" fmla="*/ 124142 h 193992"/>
                <a:gd name="connsiteX4" fmla="*/ 621648 w 642435"/>
                <a:gd name="connsiteY4" fmla="*/ 317 h 193992"/>
                <a:gd name="connsiteX5" fmla="*/ 589898 w 642435"/>
                <a:gd name="connsiteY5" fmla="*/ 86042 h 193992"/>
                <a:gd name="connsiteX6" fmla="*/ 618473 w 642435"/>
                <a:gd name="connsiteY6" fmla="*/ 6667 h 193992"/>
                <a:gd name="connsiteX7" fmla="*/ 431148 w 642435"/>
                <a:gd name="connsiteY7" fmla="*/ 44767 h 193992"/>
                <a:gd name="connsiteX8" fmla="*/ 148573 w 642435"/>
                <a:gd name="connsiteY8" fmla="*/ 51117 h 193992"/>
                <a:gd name="connsiteX9" fmla="*/ 307323 w 642435"/>
                <a:gd name="connsiteY9" fmla="*/ 57467 h 193992"/>
                <a:gd name="connsiteX10" fmla="*/ 224773 w 642435"/>
                <a:gd name="connsiteY10" fmla="*/ 108267 h 193992"/>
                <a:gd name="connsiteX11" fmla="*/ 2523 w 642435"/>
                <a:gd name="connsiteY11" fmla="*/ 98742 h 193992"/>
                <a:gd name="connsiteX12" fmla="*/ 107298 w 642435"/>
                <a:gd name="connsiteY12" fmla="*/ 127317 h 193992"/>
                <a:gd name="connsiteX13" fmla="*/ 151748 w 642435"/>
                <a:gd name="connsiteY13" fmla="*/ 193992 h 19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42435" h="193992">
                  <a:moveTo>
                    <a:pt x="151748" y="193992"/>
                  </a:moveTo>
                  <a:cubicBezTo>
                    <a:pt x="154394" y="193992"/>
                    <a:pt x="108885" y="141075"/>
                    <a:pt x="123173" y="127317"/>
                  </a:cubicBezTo>
                  <a:cubicBezTo>
                    <a:pt x="137461" y="113559"/>
                    <a:pt x="220540" y="111971"/>
                    <a:pt x="237473" y="111442"/>
                  </a:cubicBezTo>
                  <a:cubicBezTo>
                    <a:pt x="254406" y="110913"/>
                    <a:pt x="160744" y="142663"/>
                    <a:pt x="224773" y="124142"/>
                  </a:cubicBezTo>
                  <a:cubicBezTo>
                    <a:pt x="288802" y="105621"/>
                    <a:pt x="560794" y="6667"/>
                    <a:pt x="621648" y="317"/>
                  </a:cubicBezTo>
                  <a:cubicBezTo>
                    <a:pt x="682502" y="-6033"/>
                    <a:pt x="590427" y="84984"/>
                    <a:pt x="589898" y="86042"/>
                  </a:cubicBezTo>
                  <a:cubicBezTo>
                    <a:pt x="589369" y="87100"/>
                    <a:pt x="644931" y="13546"/>
                    <a:pt x="618473" y="6667"/>
                  </a:cubicBezTo>
                  <a:cubicBezTo>
                    <a:pt x="592015" y="-212"/>
                    <a:pt x="509465" y="37359"/>
                    <a:pt x="431148" y="44767"/>
                  </a:cubicBezTo>
                  <a:cubicBezTo>
                    <a:pt x="352831" y="52175"/>
                    <a:pt x="169210" y="49000"/>
                    <a:pt x="148573" y="51117"/>
                  </a:cubicBezTo>
                  <a:cubicBezTo>
                    <a:pt x="127936" y="53234"/>
                    <a:pt x="294623" y="47942"/>
                    <a:pt x="307323" y="57467"/>
                  </a:cubicBezTo>
                  <a:cubicBezTo>
                    <a:pt x="320023" y="66992"/>
                    <a:pt x="275573" y="101388"/>
                    <a:pt x="224773" y="108267"/>
                  </a:cubicBezTo>
                  <a:cubicBezTo>
                    <a:pt x="173973" y="115146"/>
                    <a:pt x="22102" y="95567"/>
                    <a:pt x="2523" y="98742"/>
                  </a:cubicBezTo>
                  <a:cubicBezTo>
                    <a:pt x="-17056" y="101917"/>
                    <a:pt x="82956" y="110913"/>
                    <a:pt x="107298" y="127317"/>
                  </a:cubicBezTo>
                  <a:cubicBezTo>
                    <a:pt x="131640" y="143721"/>
                    <a:pt x="149102" y="193992"/>
                    <a:pt x="151748" y="19399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3" name="フリーフォーム 1072">
              <a:extLst>
                <a:ext uri="{FF2B5EF4-FFF2-40B4-BE49-F238E27FC236}">
                  <a16:creationId xmlns:a16="http://schemas.microsoft.com/office/drawing/2014/main" id="{3D3DED7A-77EE-2E0C-D104-D5BE384F8BDA}"/>
                </a:ext>
              </a:extLst>
            </p:cNvPr>
            <p:cNvSpPr/>
            <p:nvPr/>
          </p:nvSpPr>
          <p:spPr>
            <a:xfrm>
              <a:off x="4241567" y="4781532"/>
              <a:ext cx="39783" cy="95313"/>
            </a:xfrm>
            <a:custGeom>
              <a:avLst/>
              <a:gdLst>
                <a:gd name="connsiteX0" fmla="*/ 25633 w 39783"/>
                <a:gd name="connsiteY0" fmla="*/ 18 h 95313"/>
                <a:gd name="connsiteX1" fmla="*/ 22458 w 39783"/>
                <a:gd name="connsiteY1" fmla="*/ 60343 h 95313"/>
                <a:gd name="connsiteX2" fmla="*/ 233 w 39783"/>
                <a:gd name="connsiteY2" fmla="*/ 95268 h 95313"/>
                <a:gd name="connsiteX3" fmla="*/ 38333 w 39783"/>
                <a:gd name="connsiteY3" fmla="*/ 66693 h 95313"/>
                <a:gd name="connsiteX4" fmla="*/ 25633 w 39783"/>
                <a:gd name="connsiteY4" fmla="*/ 18 h 95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83" h="95313">
                  <a:moveTo>
                    <a:pt x="25633" y="18"/>
                  </a:moveTo>
                  <a:cubicBezTo>
                    <a:pt x="22987" y="-1040"/>
                    <a:pt x="26691" y="44468"/>
                    <a:pt x="22458" y="60343"/>
                  </a:cubicBezTo>
                  <a:cubicBezTo>
                    <a:pt x="18225" y="76218"/>
                    <a:pt x="-2413" y="94210"/>
                    <a:pt x="233" y="95268"/>
                  </a:cubicBezTo>
                  <a:cubicBezTo>
                    <a:pt x="2879" y="96326"/>
                    <a:pt x="31983" y="78864"/>
                    <a:pt x="38333" y="66693"/>
                  </a:cubicBezTo>
                  <a:cubicBezTo>
                    <a:pt x="44683" y="54522"/>
                    <a:pt x="28279" y="1076"/>
                    <a:pt x="25633" y="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4" name="フリーフォーム 1073">
              <a:extLst>
                <a:ext uri="{FF2B5EF4-FFF2-40B4-BE49-F238E27FC236}">
                  <a16:creationId xmlns:a16="http://schemas.microsoft.com/office/drawing/2014/main" id="{C58F2D6A-AB2F-CD51-1B8D-F172A1198B3A}"/>
                </a:ext>
              </a:extLst>
            </p:cNvPr>
            <p:cNvSpPr/>
            <p:nvPr/>
          </p:nvSpPr>
          <p:spPr>
            <a:xfrm>
              <a:off x="3007151" y="4552948"/>
              <a:ext cx="60057" cy="269938"/>
            </a:xfrm>
            <a:custGeom>
              <a:avLst/>
              <a:gdLst>
                <a:gd name="connsiteX0" fmla="*/ 5924 w 60057"/>
                <a:gd name="connsiteY0" fmla="*/ 2 h 269938"/>
                <a:gd name="connsiteX1" fmla="*/ 15449 w 60057"/>
                <a:gd name="connsiteY1" fmla="*/ 123827 h 269938"/>
                <a:gd name="connsiteX2" fmla="*/ 40849 w 60057"/>
                <a:gd name="connsiteY2" fmla="*/ 180977 h 269938"/>
                <a:gd name="connsiteX3" fmla="*/ 59899 w 60057"/>
                <a:gd name="connsiteY3" fmla="*/ 269877 h 269938"/>
                <a:gd name="connsiteX4" fmla="*/ 47199 w 60057"/>
                <a:gd name="connsiteY4" fmla="*/ 193677 h 269938"/>
                <a:gd name="connsiteX5" fmla="*/ 2749 w 60057"/>
                <a:gd name="connsiteY5" fmla="*/ 120652 h 269938"/>
                <a:gd name="connsiteX6" fmla="*/ 5924 w 60057"/>
                <a:gd name="connsiteY6" fmla="*/ 2 h 269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57" h="269938">
                  <a:moveTo>
                    <a:pt x="5924" y="2"/>
                  </a:moveTo>
                  <a:cubicBezTo>
                    <a:pt x="8041" y="531"/>
                    <a:pt x="9628" y="93664"/>
                    <a:pt x="15449" y="123827"/>
                  </a:cubicBezTo>
                  <a:cubicBezTo>
                    <a:pt x="21270" y="153990"/>
                    <a:pt x="33441" y="156635"/>
                    <a:pt x="40849" y="180977"/>
                  </a:cubicBezTo>
                  <a:cubicBezTo>
                    <a:pt x="48257" y="205319"/>
                    <a:pt x="58841" y="267760"/>
                    <a:pt x="59899" y="269877"/>
                  </a:cubicBezTo>
                  <a:cubicBezTo>
                    <a:pt x="60957" y="271994"/>
                    <a:pt x="56724" y="218548"/>
                    <a:pt x="47199" y="193677"/>
                  </a:cubicBezTo>
                  <a:cubicBezTo>
                    <a:pt x="37674" y="168806"/>
                    <a:pt x="9628" y="149227"/>
                    <a:pt x="2749" y="120652"/>
                  </a:cubicBezTo>
                  <a:cubicBezTo>
                    <a:pt x="-4130" y="92077"/>
                    <a:pt x="3807" y="-527"/>
                    <a:pt x="5924"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5" name="フリーフォーム 1074">
              <a:extLst>
                <a:ext uri="{FF2B5EF4-FFF2-40B4-BE49-F238E27FC236}">
                  <a16:creationId xmlns:a16="http://schemas.microsoft.com/office/drawing/2014/main" id="{BDA89980-DAEE-81AC-B752-0ED1EFE7FB04}"/>
                </a:ext>
              </a:extLst>
            </p:cNvPr>
            <p:cNvSpPr/>
            <p:nvPr/>
          </p:nvSpPr>
          <p:spPr>
            <a:xfrm>
              <a:off x="3980127" y="3994097"/>
              <a:ext cx="84054" cy="89035"/>
            </a:xfrm>
            <a:custGeom>
              <a:avLst/>
              <a:gdLst>
                <a:gd name="connsiteX0" fmla="*/ 83873 w 84054"/>
                <a:gd name="connsiteY0" fmla="*/ 53 h 89035"/>
                <a:gd name="connsiteX1" fmla="*/ 23548 w 84054"/>
                <a:gd name="connsiteY1" fmla="*/ 54028 h 89035"/>
                <a:gd name="connsiteX2" fmla="*/ 23548 w 84054"/>
                <a:gd name="connsiteY2" fmla="*/ 88953 h 89035"/>
                <a:gd name="connsiteX3" fmla="*/ 1323 w 84054"/>
                <a:gd name="connsiteY3" fmla="*/ 44503 h 89035"/>
                <a:gd name="connsiteX4" fmla="*/ 83873 w 84054"/>
                <a:gd name="connsiteY4" fmla="*/ 53 h 8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54" h="89035">
                  <a:moveTo>
                    <a:pt x="83873" y="53"/>
                  </a:moveTo>
                  <a:cubicBezTo>
                    <a:pt x="87577" y="1640"/>
                    <a:pt x="33602" y="39211"/>
                    <a:pt x="23548" y="54028"/>
                  </a:cubicBezTo>
                  <a:cubicBezTo>
                    <a:pt x="13494" y="68845"/>
                    <a:pt x="27252" y="90540"/>
                    <a:pt x="23548" y="88953"/>
                  </a:cubicBezTo>
                  <a:cubicBezTo>
                    <a:pt x="19844" y="87366"/>
                    <a:pt x="-6085" y="56674"/>
                    <a:pt x="1323" y="44503"/>
                  </a:cubicBezTo>
                  <a:cubicBezTo>
                    <a:pt x="8731" y="32332"/>
                    <a:pt x="80169" y="-1534"/>
                    <a:pt x="83873" y="5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6" name="フリーフォーム 1075">
              <a:extLst>
                <a:ext uri="{FF2B5EF4-FFF2-40B4-BE49-F238E27FC236}">
                  <a16:creationId xmlns:a16="http://schemas.microsoft.com/office/drawing/2014/main" id="{A3126099-7DB3-432B-B7AF-6CDB9E03E9B3}"/>
                </a:ext>
              </a:extLst>
            </p:cNvPr>
            <p:cNvSpPr/>
            <p:nvPr/>
          </p:nvSpPr>
          <p:spPr>
            <a:xfrm>
              <a:off x="3717903" y="4467211"/>
              <a:ext cx="260541" cy="121033"/>
            </a:xfrm>
            <a:custGeom>
              <a:avLst/>
              <a:gdLst>
                <a:gd name="connsiteX0" fmla="*/ 22 w 260541"/>
                <a:gd name="connsiteY0" fmla="*/ 14 h 121033"/>
                <a:gd name="connsiteX1" fmla="*/ 69872 w 260541"/>
                <a:gd name="connsiteY1" fmla="*/ 73039 h 121033"/>
                <a:gd name="connsiteX2" fmla="*/ 82572 w 260541"/>
                <a:gd name="connsiteY2" fmla="*/ 57164 h 121033"/>
                <a:gd name="connsiteX3" fmla="*/ 257197 w 260541"/>
                <a:gd name="connsiteY3" fmla="*/ 120664 h 121033"/>
                <a:gd name="connsiteX4" fmla="*/ 187347 w 260541"/>
                <a:gd name="connsiteY4" fmla="*/ 82564 h 121033"/>
                <a:gd name="connsiteX5" fmla="*/ 63522 w 260541"/>
                <a:gd name="connsiteY5" fmla="*/ 66689 h 121033"/>
                <a:gd name="connsiteX6" fmla="*/ 22 w 260541"/>
                <a:gd name="connsiteY6" fmla="*/ 14 h 12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1" h="121033">
                  <a:moveTo>
                    <a:pt x="22" y="14"/>
                  </a:moveTo>
                  <a:cubicBezTo>
                    <a:pt x="1080" y="1072"/>
                    <a:pt x="69872" y="73039"/>
                    <a:pt x="69872" y="73039"/>
                  </a:cubicBezTo>
                  <a:cubicBezTo>
                    <a:pt x="83630" y="82564"/>
                    <a:pt x="51351" y="49227"/>
                    <a:pt x="82572" y="57164"/>
                  </a:cubicBezTo>
                  <a:cubicBezTo>
                    <a:pt x="113793" y="65101"/>
                    <a:pt x="239735" y="116431"/>
                    <a:pt x="257197" y="120664"/>
                  </a:cubicBezTo>
                  <a:cubicBezTo>
                    <a:pt x="274659" y="124897"/>
                    <a:pt x="219626" y="91560"/>
                    <a:pt x="187347" y="82564"/>
                  </a:cubicBezTo>
                  <a:cubicBezTo>
                    <a:pt x="155068" y="73568"/>
                    <a:pt x="91568" y="76743"/>
                    <a:pt x="63522" y="66689"/>
                  </a:cubicBezTo>
                  <a:cubicBezTo>
                    <a:pt x="35476" y="56635"/>
                    <a:pt x="-1036" y="-1044"/>
                    <a:pt x="22" y="1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7" name="フリーフォーム 1076">
              <a:extLst>
                <a:ext uri="{FF2B5EF4-FFF2-40B4-BE49-F238E27FC236}">
                  <a16:creationId xmlns:a16="http://schemas.microsoft.com/office/drawing/2014/main" id="{677712F1-6B24-C27A-8E56-718E2CDBD2A8}"/>
                </a:ext>
              </a:extLst>
            </p:cNvPr>
            <p:cNvSpPr/>
            <p:nvPr/>
          </p:nvSpPr>
          <p:spPr>
            <a:xfrm>
              <a:off x="3222587" y="4492609"/>
              <a:ext cx="233124" cy="146096"/>
            </a:xfrm>
            <a:custGeom>
              <a:avLst/>
              <a:gdLst>
                <a:gd name="connsiteX0" fmla="*/ 38 w 233124"/>
                <a:gd name="connsiteY0" fmla="*/ 146066 h 146096"/>
                <a:gd name="connsiteX1" fmla="*/ 111163 w 233124"/>
                <a:gd name="connsiteY1" fmla="*/ 57166 h 146096"/>
                <a:gd name="connsiteX2" fmla="*/ 228638 w 233124"/>
                <a:gd name="connsiteY2" fmla="*/ 63516 h 146096"/>
                <a:gd name="connsiteX3" fmla="*/ 200063 w 233124"/>
                <a:gd name="connsiteY3" fmla="*/ 16 h 146096"/>
                <a:gd name="connsiteX4" fmla="*/ 231813 w 233124"/>
                <a:gd name="connsiteY4" fmla="*/ 57166 h 146096"/>
                <a:gd name="connsiteX5" fmla="*/ 146088 w 233124"/>
                <a:gd name="connsiteY5" fmla="*/ 53991 h 146096"/>
                <a:gd name="connsiteX6" fmla="*/ 92113 w 233124"/>
                <a:gd name="connsiteY6" fmla="*/ 38116 h 146096"/>
                <a:gd name="connsiteX7" fmla="*/ 98463 w 233124"/>
                <a:gd name="connsiteY7" fmla="*/ 66691 h 146096"/>
                <a:gd name="connsiteX8" fmla="*/ 38 w 233124"/>
                <a:gd name="connsiteY8" fmla="*/ 146066 h 14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124" h="146096">
                  <a:moveTo>
                    <a:pt x="38" y="146066"/>
                  </a:moveTo>
                  <a:cubicBezTo>
                    <a:pt x="2155" y="144478"/>
                    <a:pt x="73063" y="70924"/>
                    <a:pt x="111163" y="57166"/>
                  </a:cubicBezTo>
                  <a:cubicBezTo>
                    <a:pt x="149263" y="43408"/>
                    <a:pt x="213821" y="73041"/>
                    <a:pt x="228638" y="63516"/>
                  </a:cubicBezTo>
                  <a:cubicBezTo>
                    <a:pt x="243455" y="53991"/>
                    <a:pt x="199534" y="1074"/>
                    <a:pt x="200063" y="16"/>
                  </a:cubicBezTo>
                  <a:cubicBezTo>
                    <a:pt x="200592" y="-1042"/>
                    <a:pt x="240809" y="48170"/>
                    <a:pt x="231813" y="57166"/>
                  </a:cubicBezTo>
                  <a:cubicBezTo>
                    <a:pt x="222817" y="66162"/>
                    <a:pt x="169371" y="57166"/>
                    <a:pt x="146088" y="53991"/>
                  </a:cubicBezTo>
                  <a:cubicBezTo>
                    <a:pt x="122805" y="50816"/>
                    <a:pt x="100050" y="35999"/>
                    <a:pt x="92113" y="38116"/>
                  </a:cubicBezTo>
                  <a:cubicBezTo>
                    <a:pt x="84176" y="40233"/>
                    <a:pt x="113809" y="47112"/>
                    <a:pt x="98463" y="66691"/>
                  </a:cubicBezTo>
                  <a:cubicBezTo>
                    <a:pt x="83117" y="86270"/>
                    <a:pt x="-2079" y="147654"/>
                    <a:pt x="38" y="14606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8" name="フリーフォーム 1077">
              <a:extLst>
                <a:ext uri="{FF2B5EF4-FFF2-40B4-BE49-F238E27FC236}">
                  <a16:creationId xmlns:a16="http://schemas.microsoft.com/office/drawing/2014/main" id="{ACAFB851-6D1F-0F1F-067A-BE01C0D30F84}"/>
                </a:ext>
              </a:extLst>
            </p:cNvPr>
            <p:cNvSpPr/>
            <p:nvPr/>
          </p:nvSpPr>
          <p:spPr>
            <a:xfrm>
              <a:off x="3800200" y="4435466"/>
              <a:ext cx="213213" cy="28766"/>
            </a:xfrm>
            <a:custGeom>
              <a:avLst/>
              <a:gdLst>
                <a:gd name="connsiteX0" fmla="*/ 275 w 213213"/>
                <a:gd name="connsiteY0" fmla="*/ 9 h 28766"/>
                <a:gd name="connsiteX1" fmla="*/ 111400 w 213213"/>
                <a:gd name="connsiteY1" fmla="*/ 25409 h 28766"/>
                <a:gd name="connsiteX2" fmla="*/ 127275 w 213213"/>
                <a:gd name="connsiteY2" fmla="*/ 9 h 28766"/>
                <a:gd name="connsiteX3" fmla="*/ 213000 w 213213"/>
                <a:gd name="connsiteY3" fmla="*/ 28584 h 28766"/>
                <a:gd name="connsiteX4" fmla="*/ 149500 w 213213"/>
                <a:gd name="connsiteY4" fmla="*/ 12709 h 28766"/>
                <a:gd name="connsiteX5" fmla="*/ 82825 w 213213"/>
                <a:gd name="connsiteY5" fmla="*/ 22234 h 28766"/>
                <a:gd name="connsiteX6" fmla="*/ 275 w 213213"/>
                <a:gd name="connsiteY6" fmla="*/ 9 h 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3213" h="28766">
                  <a:moveTo>
                    <a:pt x="275" y="9"/>
                  </a:moveTo>
                  <a:cubicBezTo>
                    <a:pt x="5038" y="538"/>
                    <a:pt x="90233" y="25409"/>
                    <a:pt x="111400" y="25409"/>
                  </a:cubicBezTo>
                  <a:cubicBezTo>
                    <a:pt x="132567" y="25409"/>
                    <a:pt x="110342" y="-520"/>
                    <a:pt x="127275" y="9"/>
                  </a:cubicBezTo>
                  <a:cubicBezTo>
                    <a:pt x="144208" y="538"/>
                    <a:pt x="209296" y="26467"/>
                    <a:pt x="213000" y="28584"/>
                  </a:cubicBezTo>
                  <a:cubicBezTo>
                    <a:pt x="216704" y="30701"/>
                    <a:pt x="171196" y="13767"/>
                    <a:pt x="149500" y="12709"/>
                  </a:cubicBezTo>
                  <a:cubicBezTo>
                    <a:pt x="127804" y="11651"/>
                    <a:pt x="111929" y="24351"/>
                    <a:pt x="82825" y="22234"/>
                  </a:cubicBezTo>
                  <a:cubicBezTo>
                    <a:pt x="53721" y="20117"/>
                    <a:pt x="-4488" y="-520"/>
                    <a:pt x="275" y="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9" name="フリーフォーム 1078">
              <a:extLst>
                <a:ext uri="{FF2B5EF4-FFF2-40B4-BE49-F238E27FC236}">
                  <a16:creationId xmlns:a16="http://schemas.microsoft.com/office/drawing/2014/main" id="{D92D2FD7-DC89-2887-3CC6-7A121EC252FB}"/>
                </a:ext>
              </a:extLst>
            </p:cNvPr>
            <p:cNvSpPr/>
            <p:nvPr/>
          </p:nvSpPr>
          <p:spPr>
            <a:xfrm>
              <a:off x="3186967" y="4467106"/>
              <a:ext cx="73794" cy="82823"/>
            </a:xfrm>
            <a:custGeom>
              <a:avLst/>
              <a:gdLst>
                <a:gd name="connsiteX0" fmla="*/ 73758 w 73794"/>
                <a:gd name="connsiteY0" fmla="*/ 119 h 82823"/>
                <a:gd name="connsiteX1" fmla="*/ 13433 w 73794"/>
                <a:gd name="connsiteY1" fmla="*/ 50919 h 82823"/>
                <a:gd name="connsiteX2" fmla="*/ 3908 w 73794"/>
                <a:gd name="connsiteY2" fmla="*/ 82669 h 82823"/>
                <a:gd name="connsiteX3" fmla="*/ 3908 w 73794"/>
                <a:gd name="connsiteY3" fmla="*/ 38219 h 82823"/>
                <a:gd name="connsiteX4" fmla="*/ 73758 w 73794"/>
                <a:gd name="connsiteY4" fmla="*/ 119 h 82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94" h="82823">
                  <a:moveTo>
                    <a:pt x="73758" y="119"/>
                  </a:moveTo>
                  <a:cubicBezTo>
                    <a:pt x="75346" y="2236"/>
                    <a:pt x="25075" y="37161"/>
                    <a:pt x="13433" y="50919"/>
                  </a:cubicBezTo>
                  <a:cubicBezTo>
                    <a:pt x="1791" y="64677"/>
                    <a:pt x="5496" y="84786"/>
                    <a:pt x="3908" y="82669"/>
                  </a:cubicBezTo>
                  <a:cubicBezTo>
                    <a:pt x="2320" y="80552"/>
                    <a:pt x="-4030" y="51977"/>
                    <a:pt x="3908" y="38219"/>
                  </a:cubicBezTo>
                  <a:cubicBezTo>
                    <a:pt x="11845" y="24461"/>
                    <a:pt x="72170" y="-1998"/>
                    <a:pt x="73758" y="1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0" name="フリーフォーム 1079">
              <a:extLst>
                <a:ext uri="{FF2B5EF4-FFF2-40B4-BE49-F238E27FC236}">
                  <a16:creationId xmlns:a16="http://schemas.microsoft.com/office/drawing/2014/main" id="{14BA3F0A-8371-09EB-3811-55401BB1FB19}"/>
                </a:ext>
              </a:extLst>
            </p:cNvPr>
            <p:cNvSpPr/>
            <p:nvPr/>
          </p:nvSpPr>
          <p:spPr>
            <a:xfrm>
              <a:off x="3171816" y="4206504"/>
              <a:ext cx="28583" cy="79849"/>
            </a:xfrm>
            <a:custGeom>
              <a:avLst/>
              <a:gdLst>
                <a:gd name="connsiteX0" fmla="*/ 25409 w 28583"/>
                <a:gd name="connsiteY0" fmla="*/ 371 h 79849"/>
                <a:gd name="connsiteX1" fmla="*/ 25409 w 28583"/>
                <a:gd name="connsiteY1" fmla="*/ 51171 h 79849"/>
                <a:gd name="connsiteX2" fmla="*/ 9 w 28583"/>
                <a:gd name="connsiteY2" fmla="*/ 79746 h 79849"/>
                <a:gd name="connsiteX3" fmla="*/ 25409 w 28583"/>
                <a:gd name="connsiteY3" fmla="*/ 371 h 79849"/>
              </a:gdLst>
              <a:ahLst/>
              <a:cxnLst>
                <a:cxn ang="0">
                  <a:pos x="connsiteX0" y="connsiteY0"/>
                </a:cxn>
                <a:cxn ang="0">
                  <a:pos x="connsiteX1" y="connsiteY1"/>
                </a:cxn>
                <a:cxn ang="0">
                  <a:pos x="connsiteX2" y="connsiteY2"/>
                </a:cxn>
                <a:cxn ang="0">
                  <a:pos x="connsiteX3" y="connsiteY3"/>
                </a:cxn>
              </a:cxnLst>
              <a:rect l="l" t="t" r="r" b="b"/>
              <a:pathLst>
                <a:path w="28583" h="79849">
                  <a:moveTo>
                    <a:pt x="25409" y="371"/>
                  </a:moveTo>
                  <a:cubicBezTo>
                    <a:pt x="29642" y="-4391"/>
                    <a:pt x="29642" y="37942"/>
                    <a:pt x="25409" y="51171"/>
                  </a:cubicBezTo>
                  <a:cubicBezTo>
                    <a:pt x="21176" y="64400"/>
                    <a:pt x="-520" y="81333"/>
                    <a:pt x="9" y="79746"/>
                  </a:cubicBezTo>
                  <a:cubicBezTo>
                    <a:pt x="538" y="78159"/>
                    <a:pt x="21176" y="5133"/>
                    <a:pt x="25409" y="37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1" name="フリーフォーム 1080">
              <a:extLst>
                <a:ext uri="{FF2B5EF4-FFF2-40B4-BE49-F238E27FC236}">
                  <a16:creationId xmlns:a16="http://schemas.microsoft.com/office/drawing/2014/main" id="{5635A396-C39C-9A47-C358-A21AEEC6EB43}"/>
                </a:ext>
              </a:extLst>
            </p:cNvPr>
            <p:cNvSpPr/>
            <p:nvPr/>
          </p:nvSpPr>
          <p:spPr>
            <a:xfrm>
              <a:off x="3978112" y="4168773"/>
              <a:ext cx="111520" cy="152627"/>
            </a:xfrm>
            <a:custGeom>
              <a:avLst/>
              <a:gdLst>
                <a:gd name="connsiteX0" fmla="*/ 163 w 111520"/>
                <a:gd name="connsiteY0" fmla="*/ 2 h 152627"/>
                <a:gd name="connsiteX1" fmla="*/ 50963 w 111520"/>
                <a:gd name="connsiteY1" fmla="*/ 92077 h 152627"/>
                <a:gd name="connsiteX2" fmla="*/ 60488 w 111520"/>
                <a:gd name="connsiteY2" fmla="*/ 123827 h 152627"/>
                <a:gd name="connsiteX3" fmla="*/ 66838 w 111520"/>
                <a:gd name="connsiteY3" fmla="*/ 95252 h 152627"/>
                <a:gd name="connsiteX4" fmla="*/ 85888 w 111520"/>
                <a:gd name="connsiteY4" fmla="*/ 152402 h 152627"/>
                <a:gd name="connsiteX5" fmla="*/ 111288 w 111520"/>
                <a:gd name="connsiteY5" fmla="*/ 69852 h 152627"/>
                <a:gd name="connsiteX6" fmla="*/ 70013 w 111520"/>
                <a:gd name="connsiteY6" fmla="*/ 95252 h 152627"/>
                <a:gd name="connsiteX7" fmla="*/ 163 w 111520"/>
                <a:gd name="connsiteY7" fmla="*/ 2 h 15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20" h="152627">
                  <a:moveTo>
                    <a:pt x="163" y="2"/>
                  </a:moveTo>
                  <a:cubicBezTo>
                    <a:pt x="-3012" y="-527"/>
                    <a:pt x="40909" y="71439"/>
                    <a:pt x="50963" y="92077"/>
                  </a:cubicBezTo>
                  <a:cubicBezTo>
                    <a:pt x="61017" y="112715"/>
                    <a:pt x="57842" y="123298"/>
                    <a:pt x="60488" y="123827"/>
                  </a:cubicBezTo>
                  <a:cubicBezTo>
                    <a:pt x="63134" y="124356"/>
                    <a:pt x="62605" y="90490"/>
                    <a:pt x="66838" y="95252"/>
                  </a:cubicBezTo>
                  <a:cubicBezTo>
                    <a:pt x="71071" y="100014"/>
                    <a:pt x="78480" y="156635"/>
                    <a:pt x="85888" y="152402"/>
                  </a:cubicBezTo>
                  <a:cubicBezTo>
                    <a:pt x="93296" y="148169"/>
                    <a:pt x="113934" y="79377"/>
                    <a:pt x="111288" y="69852"/>
                  </a:cubicBezTo>
                  <a:cubicBezTo>
                    <a:pt x="108642" y="60327"/>
                    <a:pt x="91180" y="107423"/>
                    <a:pt x="70013" y="95252"/>
                  </a:cubicBezTo>
                  <a:cubicBezTo>
                    <a:pt x="48846" y="83081"/>
                    <a:pt x="3338" y="531"/>
                    <a:pt x="163"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2" name="フリーフォーム 1081">
              <a:extLst>
                <a:ext uri="{FF2B5EF4-FFF2-40B4-BE49-F238E27FC236}">
                  <a16:creationId xmlns:a16="http://schemas.microsoft.com/office/drawing/2014/main" id="{D6A75D60-4C96-50EB-7E3E-9320CADE173E}"/>
                </a:ext>
              </a:extLst>
            </p:cNvPr>
            <p:cNvSpPr/>
            <p:nvPr/>
          </p:nvSpPr>
          <p:spPr>
            <a:xfrm>
              <a:off x="3651215" y="4822825"/>
              <a:ext cx="352597" cy="159074"/>
            </a:xfrm>
            <a:custGeom>
              <a:avLst/>
              <a:gdLst>
                <a:gd name="connsiteX0" fmla="*/ 352460 w 352597"/>
                <a:gd name="connsiteY0" fmla="*/ 0 h 159074"/>
                <a:gd name="connsiteX1" fmla="*/ 203235 w 352597"/>
                <a:gd name="connsiteY1" fmla="*/ 98425 h 159074"/>
                <a:gd name="connsiteX2" fmla="*/ 35 w 352597"/>
                <a:gd name="connsiteY2" fmla="*/ 158750 h 159074"/>
                <a:gd name="connsiteX3" fmla="*/ 219110 w 352597"/>
                <a:gd name="connsiteY3" fmla="*/ 73025 h 159074"/>
                <a:gd name="connsiteX4" fmla="*/ 177835 w 352597"/>
                <a:gd name="connsiteY4" fmla="*/ 98425 h 159074"/>
                <a:gd name="connsiteX5" fmla="*/ 352460 w 352597"/>
                <a:gd name="connsiteY5" fmla="*/ 0 h 15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97" h="159074">
                  <a:moveTo>
                    <a:pt x="352460" y="0"/>
                  </a:moveTo>
                  <a:cubicBezTo>
                    <a:pt x="356693" y="0"/>
                    <a:pt x="261972" y="71967"/>
                    <a:pt x="203235" y="98425"/>
                  </a:cubicBezTo>
                  <a:cubicBezTo>
                    <a:pt x="144498" y="124883"/>
                    <a:pt x="-2611" y="162983"/>
                    <a:pt x="35" y="158750"/>
                  </a:cubicBezTo>
                  <a:cubicBezTo>
                    <a:pt x="2681" y="154517"/>
                    <a:pt x="189477" y="83079"/>
                    <a:pt x="219110" y="73025"/>
                  </a:cubicBezTo>
                  <a:cubicBezTo>
                    <a:pt x="248743" y="62971"/>
                    <a:pt x="159843" y="107421"/>
                    <a:pt x="177835" y="98425"/>
                  </a:cubicBezTo>
                  <a:cubicBezTo>
                    <a:pt x="195827" y="89429"/>
                    <a:pt x="348227" y="0"/>
                    <a:pt x="352460"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3" name="フリーフォーム 1082">
              <a:extLst>
                <a:ext uri="{FF2B5EF4-FFF2-40B4-BE49-F238E27FC236}">
                  <a16:creationId xmlns:a16="http://schemas.microsoft.com/office/drawing/2014/main" id="{2B88DCFA-DE2E-045A-A80C-0C8610C1A58A}"/>
                </a:ext>
              </a:extLst>
            </p:cNvPr>
            <p:cNvSpPr/>
            <p:nvPr/>
          </p:nvSpPr>
          <p:spPr>
            <a:xfrm>
              <a:off x="3108272" y="2238339"/>
              <a:ext cx="524125" cy="1069213"/>
            </a:xfrm>
            <a:custGeom>
              <a:avLst/>
              <a:gdLst>
                <a:gd name="connsiteX0" fmla="*/ 523928 w 524125"/>
                <a:gd name="connsiteY0" fmla="*/ 36 h 1069213"/>
                <a:gd name="connsiteX1" fmla="*/ 158803 w 524125"/>
                <a:gd name="connsiteY1" fmla="*/ 247686 h 1069213"/>
                <a:gd name="connsiteX2" fmla="*/ 85778 w 524125"/>
                <a:gd name="connsiteY2" fmla="*/ 552486 h 1069213"/>
                <a:gd name="connsiteX3" fmla="*/ 85778 w 524125"/>
                <a:gd name="connsiteY3" fmla="*/ 504861 h 1069213"/>
                <a:gd name="connsiteX4" fmla="*/ 28628 w 524125"/>
                <a:gd name="connsiteY4" fmla="*/ 812836 h 1069213"/>
                <a:gd name="connsiteX5" fmla="*/ 44503 w 524125"/>
                <a:gd name="connsiteY5" fmla="*/ 828711 h 1069213"/>
                <a:gd name="connsiteX6" fmla="*/ 161978 w 524125"/>
                <a:gd name="connsiteY6" fmla="*/ 1066836 h 1069213"/>
                <a:gd name="connsiteX7" fmla="*/ 82603 w 524125"/>
                <a:gd name="connsiteY7" fmla="*/ 939836 h 1069213"/>
                <a:gd name="connsiteX8" fmla="*/ 53 w 524125"/>
                <a:gd name="connsiteY8" fmla="*/ 758861 h 1069213"/>
                <a:gd name="connsiteX9" fmla="*/ 69903 w 524125"/>
                <a:gd name="connsiteY9" fmla="*/ 314361 h 1069213"/>
                <a:gd name="connsiteX10" fmla="*/ 63553 w 524125"/>
                <a:gd name="connsiteY10" fmla="*/ 346111 h 1069213"/>
                <a:gd name="connsiteX11" fmla="*/ 161978 w 524125"/>
                <a:gd name="connsiteY11" fmla="*/ 184186 h 1069213"/>
                <a:gd name="connsiteX12" fmla="*/ 104828 w 524125"/>
                <a:gd name="connsiteY12" fmla="*/ 228636 h 1069213"/>
                <a:gd name="connsiteX13" fmla="*/ 523928 w 524125"/>
                <a:gd name="connsiteY13" fmla="*/ 36 h 106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4125" h="1069213">
                  <a:moveTo>
                    <a:pt x="523928" y="36"/>
                  </a:moveTo>
                  <a:cubicBezTo>
                    <a:pt x="532924" y="3211"/>
                    <a:pt x="231828" y="155611"/>
                    <a:pt x="158803" y="247686"/>
                  </a:cubicBezTo>
                  <a:cubicBezTo>
                    <a:pt x="85778" y="339761"/>
                    <a:pt x="97949" y="509624"/>
                    <a:pt x="85778" y="552486"/>
                  </a:cubicBezTo>
                  <a:cubicBezTo>
                    <a:pt x="73607" y="595348"/>
                    <a:pt x="95303" y="461469"/>
                    <a:pt x="85778" y="504861"/>
                  </a:cubicBezTo>
                  <a:cubicBezTo>
                    <a:pt x="76253" y="548253"/>
                    <a:pt x="35507" y="758861"/>
                    <a:pt x="28628" y="812836"/>
                  </a:cubicBezTo>
                  <a:cubicBezTo>
                    <a:pt x="21749" y="866811"/>
                    <a:pt x="22278" y="786378"/>
                    <a:pt x="44503" y="828711"/>
                  </a:cubicBezTo>
                  <a:cubicBezTo>
                    <a:pt x="66728" y="871044"/>
                    <a:pt x="155628" y="1048315"/>
                    <a:pt x="161978" y="1066836"/>
                  </a:cubicBezTo>
                  <a:cubicBezTo>
                    <a:pt x="168328" y="1085357"/>
                    <a:pt x="109590" y="991165"/>
                    <a:pt x="82603" y="939836"/>
                  </a:cubicBezTo>
                  <a:cubicBezTo>
                    <a:pt x="55615" y="888507"/>
                    <a:pt x="2170" y="863107"/>
                    <a:pt x="53" y="758861"/>
                  </a:cubicBezTo>
                  <a:cubicBezTo>
                    <a:pt x="-2064" y="654615"/>
                    <a:pt x="59320" y="383153"/>
                    <a:pt x="69903" y="314361"/>
                  </a:cubicBezTo>
                  <a:cubicBezTo>
                    <a:pt x="80486" y="245569"/>
                    <a:pt x="48207" y="367807"/>
                    <a:pt x="63553" y="346111"/>
                  </a:cubicBezTo>
                  <a:cubicBezTo>
                    <a:pt x="78899" y="324415"/>
                    <a:pt x="155099" y="203765"/>
                    <a:pt x="161978" y="184186"/>
                  </a:cubicBezTo>
                  <a:cubicBezTo>
                    <a:pt x="168857" y="164607"/>
                    <a:pt x="51911" y="256682"/>
                    <a:pt x="104828" y="228636"/>
                  </a:cubicBezTo>
                  <a:cubicBezTo>
                    <a:pt x="157745" y="200590"/>
                    <a:pt x="514932" y="-3139"/>
                    <a:pt x="523928" y="3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4" name="フリーフォーム 1083">
              <a:extLst>
                <a:ext uri="{FF2B5EF4-FFF2-40B4-BE49-F238E27FC236}">
                  <a16:creationId xmlns:a16="http://schemas.microsoft.com/office/drawing/2014/main" id="{4ECB3839-87A7-237A-6304-B06E7D0E8C4A}"/>
                </a:ext>
              </a:extLst>
            </p:cNvPr>
            <p:cNvSpPr/>
            <p:nvPr/>
          </p:nvSpPr>
          <p:spPr>
            <a:xfrm>
              <a:off x="3214702" y="2689092"/>
              <a:ext cx="361689" cy="883945"/>
            </a:xfrm>
            <a:custGeom>
              <a:avLst/>
              <a:gdLst>
                <a:gd name="connsiteX0" fmla="*/ 7923 w 361689"/>
                <a:gd name="connsiteY0" fmla="*/ 133 h 883945"/>
                <a:gd name="connsiteX1" fmla="*/ 14273 w 361689"/>
                <a:gd name="connsiteY1" fmla="*/ 435108 h 883945"/>
                <a:gd name="connsiteX2" fmla="*/ 160323 w 361689"/>
                <a:gd name="connsiteY2" fmla="*/ 698633 h 883945"/>
                <a:gd name="connsiteX3" fmla="*/ 128573 w 361689"/>
                <a:gd name="connsiteY3" fmla="*/ 682758 h 883945"/>
                <a:gd name="connsiteX4" fmla="*/ 357173 w 361689"/>
                <a:gd name="connsiteY4" fmla="*/ 879608 h 883945"/>
                <a:gd name="connsiteX5" fmla="*/ 265098 w 361689"/>
                <a:gd name="connsiteY5" fmla="*/ 800233 h 883945"/>
                <a:gd name="connsiteX6" fmla="*/ 77773 w 361689"/>
                <a:gd name="connsiteY6" fmla="*/ 587508 h 883945"/>
                <a:gd name="connsiteX7" fmla="*/ 4748 w 361689"/>
                <a:gd name="connsiteY7" fmla="*/ 390658 h 883945"/>
                <a:gd name="connsiteX8" fmla="*/ 7923 w 361689"/>
                <a:gd name="connsiteY8" fmla="*/ 133 h 88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689" h="883945">
                  <a:moveTo>
                    <a:pt x="7923" y="133"/>
                  </a:moveTo>
                  <a:cubicBezTo>
                    <a:pt x="9510" y="7541"/>
                    <a:pt x="-11127" y="318691"/>
                    <a:pt x="14273" y="435108"/>
                  </a:cubicBezTo>
                  <a:cubicBezTo>
                    <a:pt x="39673" y="551525"/>
                    <a:pt x="141273" y="657358"/>
                    <a:pt x="160323" y="698633"/>
                  </a:cubicBezTo>
                  <a:cubicBezTo>
                    <a:pt x="179373" y="739908"/>
                    <a:pt x="95765" y="652596"/>
                    <a:pt x="128573" y="682758"/>
                  </a:cubicBezTo>
                  <a:cubicBezTo>
                    <a:pt x="161381" y="712920"/>
                    <a:pt x="357173" y="879608"/>
                    <a:pt x="357173" y="879608"/>
                  </a:cubicBezTo>
                  <a:cubicBezTo>
                    <a:pt x="379927" y="899187"/>
                    <a:pt x="311665" y="848916"/>
                    <a:pt x="265098" y="800233"/>
                  </a:cubicBezTo>
                  <a:cubicBezTo>
                    <a:pt x="218531" y="751550"/>
                    <a:pt x="121165" y="655770"/>
                    <a:pt x="77773" y="587508"/>
                  </a:cubicBezTo>
                  <a:cubicBezTo>
                    <a:pt x="34381" y="519246"/>
                    <a:pt x="16390" y="485908"/>
                    <a:pt x="4748" y="390658"/>
                  </a:cubicBezTo>
                  <a:cubicBezTo>
                    <a:pt x="-6894" y="295408"/>
                    <a:pt x="6336" y="-7275"/>
                    <a:pt x="7923" y="13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5" name="フリーフォーム 1084">
              <a:extLst>
                <a:ext uri="{FF2B5EF4-FFF2-40B4-BE49-F238E27FC236}">
                  <a16:creationId xmlns:a16="http://schemas.microsoft.com/office/drawing/2014/main" id="{170D643D-B346-139F-6718-A0615DEF5E53}"/>
                </a:ext>
              </a:extLst>
            </p:cNvPr>
            <p:cNvSpPr/>
            <p:nvPr/>
          </p:nvSpPr>
          <p:spPr>
            <a:xfrm>
              <a:off x="3227365" y="2275874"/>
              <a:ext cx="474411" cy="1301360"/>
            </a:xfrm>
            <a:custGeom>
              <a:avLst/>
              <a:gdLst>
                <a:gd name="connsiteX0" fmla="*/ 176235 w 474411"/>
                <a:gd name="connsiteY0" fmla="*/ 601 h 1301360"/>
                <a:gd name="connsiteX1" fmla="*/ 77810 w 474411"/>
                <a:gd name="connsiteY1" fmla="*/ 422876 h 1301360"/>
                <a:gd name="connsiteX2" fmla="*/ 131785 w 474411"/>
                <a:gd name="connsiteY2" fmla="*/ 768951 h 1301360"/>
                <a:gd name="connsiteX3" fmla="*/ 119085 w 474411"/>
                <a:gd name="connsiteY3" fmla="*/ 708626 h 1301360"/>
                <a:gd name="connsiteX4" fmla="*/ 227035 w 474411"/>
                <a:gd name="connsiteY4" fmla="*/ 1013426 h 1301360"/>
                <a:gd name="connsiteX5" fmla="*/ 198460 w 474411"/>
                <a:gd name="connsiteY5" fmla="*/ 965801 h 1301360"/>
                <a:gd name="connsiteX6" fmla="*/ 468335 w 474411"/>
                <a:gd name="connsiteY6" fmla="*/ 1289651 h 1301360"/>
                <a:gd name="connsiteX7" fmla="*/ 369910 w 474411"/>
                <a:gd name="connsiteY7" fmla="*/ 1210276 h 1301360"/>
                <a:gd name="connsiteX8" fmla="*/ 179410 w 474411"/>
                <a:gd name="connsiteY8" fmla="*/ 1019776 h 1301360"/>
                <a:gd name="connsiteX9" fmla="*/ 436585 w 474411"/>
                <a:gd name="connsiteY9" fmla="*/ 1248376 h 1301360"/>
                <a:gd name="connsiteX10" fmla="*/ 373085 w 474411"/>
                <a:gd name="connsiteY10" fmla="*/ 1127726 h 1301360"/>
                <a:gd name="connsiteX11" fmla="*/ 442935 w 474411"/>
                <a:gd name="connsiteY11" fmla="*/ 1213451 h 1301360"/>
                <a:gd name="connsiteX12" fmla="*/ 242910 w 474411"/>
                <a:gd name="connsiteY12" fmla="*/ 988026 h 1301360"/>
                <a:gd name="connsiteX13" fmla="*/ 14310 w 474411"/>
                <a:gd name="connsiteY13" fmla="*/ 499076 h 1301360"/>
                <a:gd name="connsiteX14" fmla="*/ 30185 w 474411"/>
                <a:gd name="connsiteY14" fmla="*/ 537176 h 1301360"/>
                <a:gd name="connsiteX15" fmla="*/ 80985 w 474411"/>
                <a:gd name="connsiteY15" fmla="*/ 267301 h 1301360"/>
                <a:gd name="connsiteX16" fmla="*/ 90510 w 474411"/>
                <a:gd name="connsiteY16" fmla="*/ 327626 h 1301360"/>
                <a:gd name="connsiteX17" fmla="*/ 176235 w 474411"/>
                <a:gd name="connsiteY17" fmla="*/ 601 h 1301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411" h="1301360">
                  <a:moveTo>
                    <a:pt x="176235" y="601"/>
                  </a:moveTo>
                  <a:cubicBezTo>
                    <a:pt x="174118" y="16476"/>
                    <a:pt x="85218" y="294818"/>
                    <a:pt x="77810" y="422876"/>
                  </a:cubicBezTo>
                  <a:cubicBezTo>
                    <a:pt x="70402" y="550934"/>
                    <a:pt x="124906" y="721326"/>
                    <a:pt x="131785" y="768951"/>
                  </a:cubicBezTo>
                  <a:cubicBezTo>
                    <a:pt x="138664" y="816576"/>
                    <a:pt x="103210" y="667880"/>
                    <a:pt x="119085" y="708626"/>
                  </a:cubicBezTo>
                  <a:cubicBezTo>
                    <a:pt x="134960" y="749372"/>
                    <a:pt x="213806" y="970564"/>
                    <a:pt x="227035" y="1013426"/>
                  </a:cubicBezTo>
                  <a:cubicBezTo>
                    <a:pt x="240264" y="1056288"/>
                    <a:pt x="158243" y="919764"/>
                    <a:pt x="198460" y="965801"/>
                  </a:cubicBezTo>
                  <a:cubicBezTo>
                    <a:pt x="238677" y="1011838"/>
                    <a:pt x="439760" y="1248905"/>
                    <a:pt x="468335" y="1289651"/>
                  </a:cubicBezTo>
                  <a:cubicBezTo>
                    <a:pt x="496910" y="1330397"/>
                    <a:pt x="418064" y="1255255"/>
                    <a:pt x="369910" y="1210276"/>
                  </a:cubicBezTo>
                  <a:cubicBezTo>
                    <a:pt x="321756" y="1165297"/>
                    <a:pt x="168298" y="1013426"/>
                    <a:pt x="179410" y="1019776"/>
                  </a:cubicBezTo>
                  <a:cubicBezTo>
                    <a:pt x="190522" y="1026126"/>
                    <a:pt x="404306" y="1230384"/>
                    <a:pt x="436585" y="1248376"/>
                  </a:cubicBezTo>
                  <a:cubicBezTo>
                    <a:pt x="468864" y="1266368"/>
                    <a:pt x="372027" y="1133547"/>
                    <a:pt x="373085" y="1127726"/>
                  </a:cubicBezTo>
                  <a:cubicBezTo>
                    <a:pt x="374143" y="1121905"/>
                    <a:pt x="464631" y="1236734"/>
                    <a:pt x="442935" y="1213451"/>
                  </a:cubicBezTo>
                  <a:cubicBezTo>
                    <a:pt x="421239" y="1190168"/>
                    <a:pt x="314347" y="1107088"/>
                    <a:pt x="242910" y="988026"/>
                  </a:cubicBezTo>
                  <a:cubicBezTo>
                    <a:pt x="171473" y="868964"/>
                    <a:pt x="49764" y="574218"/>
                    <a:pt x="14310" y="499076"/>
                  </a:cubicBezTo>
                  <a:cubicBezTo>
                    <a:pt x="-21144" y="423934"/>
                    <a:pt x="19073" y="575805"/>
                    <a:pt x="30185" y="537176"/>
                  </a:cubicBezTo>
                  <a:cubicBezTo>
                    <a:pt x="41297" y="498547"/>
                    <a:pt x="70931" y="302226"/>
                    <a:pt x="80985" y="267301"/>
                  </a:cubicBezTo>
                  <a:cubicBezTo>
                    <a:pt x="91039" y="232376"/>
                    <a:pt x="75693" y="367313"/>
                    <a:pt x="90510" y="327626"/>
                  </a:cubicBezTo>
                  <a:cubicBezTo>
                    <a:pt x="105327" y="287939"/>
                    <a:pt x="178352" y="-15274"/>
                    <a:pt x="176235" y="60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6" name="フリーフォーム 1085">
              <a:extLst>
                <a:ext uri="{FF2B5EF4-FFF2-40B4-BE49-F238E27FC236}">
                  <a16:creationId xmlns:a16="http://schemas.microsoft.com/office/drawing/2014/main" id="{94D7B2D7-08F2-1CD4-85ED-E521181096DB}"/>
                </a:ext>
              </a:extLst>
            </p:cNvPr>
            <p:cNvSpPr/>
            <p:nvPr/>
          </p:nvSpPr>
          <p:spPr>
            <a:xfrm>
              <a:off x="2704564" y="2469956"/>
              <a:ext cx="617138" cy="1213176"/>
            </a:xfrm>
            <a:custGeom>
              <a:avLst/>
              <a:gdLst>
                <a:gd name="connsiteX0" fmla="*/ 616486 w 617138"/>
                <a:gd name="connsiteY0" fmla="*/ 194 h 1213176"/>
                <a:gd name="connsiteX1" fmla="*/ 273586 w 617138"/>
                <a:gd name="connsiteY1" fmla="*/ 279594 h 1213176"/>
                <a:gd name="connsiteX2" fmla="*/ 133886 w 617138"/>
                <a:gd name="connsiteY2" fmla="*/ 549469 h 1213176"/>
                <a:gd name="connsiteX3" fmla="*/ 156111 w 617138"/>
                <a:gd name="connsiteY3" fmla="*/ 479619 h 1213176"/>
                <a:gd name="connsiteX4" fmla="*/ 67211 w 617138"/>
                <a:gd name="connsiteY4" fmla="*/ 641544 h 1213176"/>
                <a:gd name="connsiteX5" fmla="*/ 536 w 617138"/>
                <a:gd name="connsiteY5" fmla="*/ 816169 h 1213176"/>
                <a:gd name="connsiteX6" fmla="*/ 35461 w 617138"/>
                <a:gd name="connsiteY6" fmla="*/ 790769 h 1213176"/>
                <a:gd name="connsiteX7" fmla="*/ 29111 w 617138"/>
                <a:gd name="connsiteY7" fmla="*/ 1200344 h 1213176"/>
                <a:gd name="connsiteX8" fmla="*/ 19586 w 617138"/>
                <a:gd name="connsiteY8" fmla="*/ 1035244 h 1213176"/>
                <a:gd name="connsiteX9" fmla="*/ 152936 w 617138"/>
                <a:gd name="connsiteY9" fmla="*/ 304994 h 1213176"/>
                <a:gd name="connsiteX10" fmla="*/ 127536 w 617138"/>
                <a:gd name="connsiteY10" fmla="*/ 425644 h 1213176"/>
                <a:gd name="connsiteX11" fmla="*/ 457736 w 617138"/>
                <a:gd name="connsiteY11" fmla="*/ 44644 h 1213176"/>
                <a:gd name="connsiteX12" fmla="*/ 178336 w 617138"/>
                <a:gd name="connsiteY12" fmla="*/ 231969 h 1213176"/>
                <a:gd name="connsiteX13" fmla="*/ 616486 w 617138"/>
                <a:gd name="connsiteY13" fmla="*/ 194 h 12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7138" h="1213176">
                  <a:moveTo>
                    <a:pt x="616486" y="194"/>
                  </a:moveTo>
                  <a:cubicBezTo>
                    <a:pt x="632361" y="8131"/>
                    <a:pt x="354019" y="188048"/>
                    <a:pt x="273586" y="279594"/>
                  </a:cubicBezTo>
                  <a:cubicBezTo>
                    <a:pt x="193153" y="371140"/>
                    <a:pt x="153465" y="516132"/>
                    <a:pt x="133886" y="549469"/>
                  </a:cubicBezTo>
                  <a:cubicBezTo>
                    <a:pt x="114307" y="582807"/>
                    <a:pt x="167223" y="464273"/>
                    <a:pt x="156111" y="479619"/>
                  </a:cubicBezTo>
                  <a:cubicBezTo>
                    <a:pt x="144999" y="494965"/>
                    <a:pt x="93140" y="585452"/>
                    <a:pt x="67211" y="641544"/>
                  </a:cubicBezTo>
                  <a:cubicBezTo>
                    <a:pt x="41282" y="697636"/>
                    <a:pt x="5828" y="791298"/>
                    <a:pt x="536" y="816169"/>
                  </a:cubicBezTo>
                  <a:cubicBezTo>
                    <a:pt x="-4756" y="841040"/>
                    <a:pt x="30698" y="726740"/>
                    <a:pt x="35461" y="790769"/>
                  </a:cubicBezTo>
                  <a:cubicBezTo>
                    <a:pt x="40224" y="854798"/>
                    <a:pt x="31757" y="1159598"/>
                    <a:pt x="29111" y="1200344"/>
                  </a:cubicBezTo>
                  <a:cubicBezTo>
                    <a:pt x="26465" y="1241090"/>
                    <a:pt x="-1051" y="1184469"/>
                    <a:pt x="19586" y="1035244"/>
                  </a:cubicBezTo>
                  <a:cubicBezTo>
                    <a:pt x="40223" y="886019"/>
                    <a:pt x="134944" y="406594"/>
                    <a:pt x="152936" y="304994"/>
                  </a:cubicBezTo>
                  <a:cubicBezTo>
                    <a:pt x="170928" y="203394"/>
                    <a:pt x="76736" y="469036"/>
                    <a:pt x="127536" y="425644"/>
                  </a:cubicBezTo>
                  <a:cubicBezTo>
                    <a:pt x="178336" y="382252"/>
                    <a:pt x="449269" y="76923"/>
                    <a:pt x="457736" y="44644"/>
                  </a:cubicBezTo>
                  <a:cubicBezTo>
                    <a:pt x="466203" y="12365"/>
                    <a:pt x="151348" y="234615"/>
                    <a:pt x="178336" y="231969"/>
                  </a:cubicBezTo>
                  <a:cubicBezTo>
                    <a:pt x="205323" y="229323"/>
                    <a:pt x="600611" y="-7743"/>
                    <a:pt x="616486" y="19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7" name="フリーフォーム 1086">
              <a:extLst>
                <a:ext uri="{FF2B5EF4-FFF2-40B4-BE49-F238E27FC236}">
                  <a16:creationId xmlns:a16="http://schemas.microsoft.com/office/drawing/2014/main" id="{E9FF4C27-9E8A-A3C0-FB2F-7ABD4F8DFA7B}"/>
                </a:ext>
              </a:extLst>
            </p:cNvPr>
            <p:cNvSpPr/>
            <p:nvPr/>
          </p:nvSpPr>
          <p:spPr>
            <a:xfrm>
              <a:off x="3370946" y="2194240"/>
              <a:ext cx="366057" cy="1343408"/>
            </a:xfrm>
            <a:custGeom>
              <a:avLst/>
              <a:gdLst>
                <a:gd name="connsiteX0" fmla="*/ 115204 w 366057"/>
                <a:gd name="connsiteY0" fmla="*/ 34610 h 1343408"/>
                <a:gd name="connsiteX1" fmla="*/ 904 w 366057"/>
                <a:gd name="connsiteY1" fmla="*/ 507685 h 1343408"/>
                <a:gd name="connsiteX2" fmla="*/ 61229 w 366057"/>
                <a:gd name="connsiteY2" fmla="*/ 733110 h 1343408"/>
                <a:gd name="connsiteX3" fmla="*/ 51704 w 366057"/>
                <a:gd name="connsiteY3" fmla="*/ 720410 h 1343408"/>
                <a:gd name="connsiteX4" fmla="*/ 242204 w 366057"/>
                <a:gd name="connsiteY4" fmla="*/ 1142685 h 1343408"/>
                <a:gd name="connsiteX5" fmla="*/ 366029 w 366057"/>
                <a:gd name="connsiteY5" fmla="*/ 1342710 h 1343408"/>
                <a:gd name="connsiteX6" fmla="*/ 251729 w 366057"/>
                <a:gd name="connsiteY6" fmla="*/ 1190310 h 1343408"/>
                <a:gd name="connsiteX7" fmla="*/ 61229 w 366057"/>
                <a:gd name="connsiteY7" fmla="*/ 742635 h 1343408"/>
                <a:gd name="connsiteX8" fmla="*/ 112029 w 366057"/>
                <a:gd name="connsiteY8" fmla="*/ 279085 h 1343408"/>
                <a:gd name="connsiteX9" fmla="*/ 39004 w 366057"/>
                <a:gd name="connsiteY9" fmla="*/ 663260 h 1343408"/>
                <a:gd name="connsiteX10" fmla="*/ 39004 w 366057"/>
                <a:gd name="connsiteY10" fmla="*/ 583885 h 1343408"/>
                <a:gd name="connsiteX11" fmla="*/ 96154 w 366057"/>
                <a:gd name="connsiteY11" fmla="*/ 250510 h 1343408"/>
                <a:gd name="connsiteX12" fmla="*/ 10429 w 366057"/>
                <a:gd name="connsiteY12" fmla="*/ 498160 h 1343408"/>
                <a:gd name="connsiteX13" fmla="*/ 96154 w 366057"/>
                <a:gd name="connsiteY13" fmla="*/ 85410 h 1343408"/>
                <a:gd name="connsiteX14" fmla="*/ 115204 w 366057"/>
                <a:gd name="connsiteY14" fmla="*/ 34610 h 1343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6057" h="1343408">
                  <a:moveTo>
                    <a:pt x="115204" y="34610"/>
                  </a:moveTo>
                  <a:cubicBezTo>
                    <a:pt x="99329" y="104989"/>
                    <a:pt x="9900" y="391268"/>
                    <a:pt x="904" y="507685"/>
                  </a:cubicBezTo>
                  <a:cubicBezTo>
                    <a:pt x="-8092" y="624102"/>
                    <a:pt x="52762" y="697656"/>
                    <a:pt x="61229" y="733110"/>
                  </a:cubicBezTo>
                  <a:cubicBezTo>
                    <a:pt x="69696" y="768564"/>
                    <a:pt x="21542" y="652148"/>
                    <a:pt x="51704" y="720410"/>
                  </a:cubicBezTo>
                  <a:cubicBezTo>
                    <a:pt x="81866" y="788672"/>
                    <a:pt x="189817" y="1038968"/>
                    <a:pt x="242204" y="1142685"/>
                  </a:cubicBezTo>
                  <a:cubicBezTo>
                    <a:pt x="294591" y="1246402"/>
                    <a:pt x="364441" y="1334772"/>
                    <a:pt x="366029" y="1342710"/>
                  </a:cubicBezTo>
                  <a:cubicBezTo>
                    <a:pt x="367617" y="1350648"/>
                    <a:pt x="302529" y="1290323"/>
                    <a:pt x="251729" y="1190310"/>
                  </a:cubicBezTo>
                  <a:cubicBezTo>
                    <a:pt x="200929" y="1090297"/>
                    <a:pt x="84512" y="894506"/>
                    <a:pt x="61229" y="742635"/>
                  </a:cubicBezTo>
                  <a:cubicBezTo>
                    <a:pt x="37946" y="590764"/>
                    <a:pt x="115733" y="292314"/>
                    <a:pt x="112029" y="279085"/>
                  </a:cubicBezTo>
                  <a:cubicBezTo>
                    <a:pt x="108325" y="265856"/>
                    <a:pt x="51175" y="612460"/>
                    <a:pt x="39004" y="663260"/>
                  </a:cubicBezTo>
                  <a:cubicBezTo>
                    <a:pt x="26833" y="714060"/>
                    <a:pt x="29479" y="652677"/>
                    <a:pt x="39004" y="583885"/>
                  </a:cubicBezTo>
                  <a:cubicBezTo>
                    <a:pt x="48529" y="515093"/>
                    <a:pt x="100917" y="264798"/>
                    <a:pt x="96154" y="250510"/>
                  </a:cubicBezTo>
                  <a:cubicBezTo>
                    <a:pt x="91391" y="236222"/>
                    <a:pt x="10429" y="525677"/>
                    <a:pt x="10429" y="498160"/>
                  </a:cubicBezTo>
                  <a:cubicBezTo>
                    <a:pt x="10429" y="470643"/>
                    <a:pt x="79221" y="159493"/>
                    <a:pt x="96154" y="85410"/>
                  </a:cubicBezTo>
                  <a:cubicBezTo>
                    <a:pt x="113087" y="11327"/>
                    <a:pt x="131079" y="-35769"/>
                    <a:pt x="115204" y="3461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8" name="フリーフォーム 1087">
              <a:extLst>
                <a:ext uri="{FF2B5EF4-FFF2-40B4-BE49-F238E27FC236}">
                  <a16:creationId xmlns:a16="http://schemas.microsoft.com/office/drawing/2014/main" id="{C0085AF5-28C3-4850-CC6C-B66870E66D4F}"/>
                </a:ext>
              </a:extLst>
            </p:cNvPr>
            <p:cNvSpPr/>
            <p:nvPr/>
          </p:nvSpPr>
          <p:spPr>
            <a:xfrm>
              <a:off x="3371663" y="4330526"/>
              <a:ext cx="498789" cy="144548"/>
            </a:xfrm>
            <a:custGeom>
              <a:avLst/>
              <a:gdLst>
                <a:gd name="connsiteX0" fmla="*/ 187 w 498789"/>
                <a:gd name="connsiteY0" fmla="*/ 89074 h 144548"/>
                <a:gd name="connsiteX1" fmla="*/ 139887 w 498789"/>
                <a:gd name="connsiteY1" fmla="*/ 95424 h 144548"/>
                <a:gd name="connsiteX2" fmla="*/ 219262 w 498789"/>
                <a:gd name="connsiteY2" fmla="*/ 143049 h 144548"/>
                <a:gd name="connsiteX3" fmla="*/ 203387 w 498789"/>
                <a:gd name="connsiteY3" fmla="*/ 127174 h 144548"/>
                <a:gd name="connsiteX4" fmla="*/ 276412 w 498789"/>
                <a:gd name="connsiteY4" fmla="*/ 73199 h 144548"/>
                <a:gd name="connsiteX5" fmla="*/ 371662 w 498789"/>
                <a:gd name="connsiteY5" fmla="*/ 66849 h 144548"/>
                <a:gd name="connsiteX6" fmla="*/ 419287 w 498789"/>
                <a:gd name="connsiteY6" fmla="*/ 54149 h 144548"/>
                <a:gd name="connsiteX7" fmla="*/ 498662 w 498789"/>
                <a:gd name="connsiteY7" fmla="*/ 174 h 144548"/>
                <a:gd name="connsiteX8" fmla="*/ 431987 w 498789"/>
                <a:gd name="connsiteY8" fmla="*/ 38274 h 144548"/>
                <a:gd name="connsiteX9" fmla="*/ 231962 w 498789"/>
                <a:gd name="connsiteY9" fmla="*/ 76374 h 144548"/>
                <a:gd name="connsiteX10" fmla="*/ 222437 w 498789"/>
                <a:gd name="connsiteY10" fmla="*/ 114474 h 144548"/>
                <a:gd name="connsiteX11" fmla="*/ 171637 w 498789"/>
                <a:gd name="connsiteY11" fmla="*/ 98599 h 144548"/>
                <a:gd name="connsiteX12" fmla="*/ 187 w 498789"/>
                <a:gd name="connsiteY12" fmla="*/ 89074 h 144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8789" h="144548">
                  <a:moveTo>
                    <a:pt x="187" y="89074"/>
                  </a:moveTo>
                  <a:cubicBezTo>
                    <a:pt x="-5105" y="88545"/>
                    <a:pt x="103375" y="86428"/>
                    <a:pt x="139887" y="95424"/>
                  </a:cubicBezTo>
                  <a:cubicBezTo>
                    <a:pt x="176399" y="104420"/>
                    <a:pt x="219262" y="143049"/>
                    <a:pt x="219262" y="143049"/>
                  </a:cubicBezTo>
                  <a:cubicBezTo>
                    <a:pt x="229845" y="148341"/>
                    <a:pt x="193862" y="138816"/>
                    <a:pt x="203387" y="127174"/>
                  </a:cubicBezTo>
                  <a:cubicBezTo>
                    <a:pt x="212912" y="115532"/>
                    <a:pt x="248366" y="83253"/>
                    <a:pt x="276412" y="73199"/>
                  </a:cubicBezTo>
                  <a:cubicBezTo>
                    <a:pt x="304458" y="63145"/>
                    <a:pt x="347850" y="70024"/>
                    <a:pt x="371662" y="66849"/>
                  </a:cubicBezTo>
                  <a:cubicBezTo>
                    <a:pt x="395475" y="63674"/>
                    <a:pt x="398120" y="65261"/>
                    <a:pt x="419287" y="54149"/>
                  </a:cubicBezTo>
                  <a:cubicBezTo>
                    <a:pt x="440454" y="43036"/>
                    <a:pt x="496545" y="2820"/>
                    <a:pt x="498662" y="174"/>
                  </a:cubicBezTo>
                  <a:cubicBezTo>
                    <a:pt x="500779" y="-2472"/>
                    <a:pt x="476437" y="25574"/>
                    <a:pt x="431987" y="38274"/>
                  </a:cubicBezTo>
                  <a:cubicBezTo>
                    <a:pt x="387537" y="50974"/>
                    <a:pt x="266887" y="63674"/>
                    <a:pt x="231962" y="76374"/>
                  </a:cubicBezTo>
                  <a:cubicBezTo>
                    <a:pt x="197037" y="89074"/>
                    <a:pt x="232491" y="110770"/>
                    <a:pt x="222437" y="114474"/>
                  </a:cubicBezTo>
                  <a:cubicBezTo>
                    <a:pt x="212383" y="118178"/>
                    <a:pt x="209208" y="98599"/>
                    <a:pt x="171637" y="98599"/>
                  </a:cubicBezTo>
                  <a:cubicBezTo>
                    <a:pt x="134066" y="98599"/>
                    <a:pt x="5479" y="89603"/>
                    <a:pt x="187" y="8907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9" name="フリーフォーム 1088">
              <a:extLst>
                <a:ext uri="{FF2B5EF4-FFF2-40B4-BE49-F238E27FC236}">
                  <a16:creationId xmlns:a16="http://schemas.microsoft.com/office/drawing/2014/main" id="{375B174F-6753-D08D-1FAC-387BF2A10923}"/>
                </a:ext>
              </a:extLst>
            </p:cNvPr>
            <p:cNvSpPr/>
            <p:nvPr/>
          </p:nvSpPr>
          <p:spPr>
            <a:xfrm>
              <a:off x="3432009" y="4324035"/>
              <a:ext cx="95783" cy="45453"/>
            </a:xfrm>
            <a:custGeom>
              <a:avLst/>
              <a:gdLst>
                <a:gd name="connsiteX0" fmla="*/ 166 w 95783"/>
                <a:gd name="connsiteY0" fmla="*/ 315 h 45453"/>
                <a:gd name="connsiteX1" fmla="*/ 92241 w 95783"/>
                <a:gd name="connsiteY1" fmla="*/ 44765 h 45453"/>
                <a:gd name="connsiteX2" fmla="*/ 70016 w 95783"/>
                <a:gd name="connsiteY2" fmla="*/ 25715 h 45453"/>
                <a:gd name="connsiteX3" fmla="*/ 166 w 95783"/>
                <a:gd name="connsiteY3" fmla="*/ 315 h 45453"/>
              </a:gdLst>
              <a:ahLst/>
              <a:cxnLst>
                <a:cxn ang="0">
                  <a:pos x="connsiteX0" y="connsiteY0"/>
                </a:cxn>
                <a:cxn ang="0">
                  <a:pos x="connsiteX1" y="connsiteY1"/>
                </a:cxn>
                <a:cxn ang="0">
                  <a:pos x="connsiteX2" y="connsiteY2"/>
                </a:cxn>
                <a:cxn ang="0">
                  <a:pos x="connsiteX3" y="connsiteY3"/>
                </a:cxn>
              </a:cxnLst>
              <a:rect l="l" t="t" r="r" b="b"/>
              <a:pathLst>
                <a:path w="95783" h="45453">
                  <a:moveTo>
                    <a:pt x="166" y="315"/>
                  </a:moveTo>
                  <a:cubicBezTo>
                    <a:pt x="3870" y="3490"/>
                    <a:pt x="92241" y="44765"/>
                    <a:pt x="92241" y="44765"/>
                  </a:cubicBezTo>
                  <a:cubicBezTo>
                    <a:pt x="103883" y="48998"/>
                    <a:pt x="84304" y="32594"/>
                    <a:pt x="70016" y="25715"/>
                  </a:cubicBezTo>
                  <a:cubicBezTo>
                    <a:pt x="55729" y="18836"/>
                    <a:pt x="-3538" y="-2860"/>
                    <a:pt x="166" y="3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0" name="フリーフォーム 1089">
              <a:extLst>
                <a:ext uri="{FF2B5EF4-FFF2-40B4-BE49-F238E27FC236}">
                  <a16:creationId xmlns:a16="http://schemas.microsoft.com/office/drawing/2014/main" id="{BC33F64C-9849-5BF6-B94D-86DB83E5B720}"/>
                </a:ext>
              </a:extLst>
            </p:cNvPr>
            <p:cNvSpPr/>
            <p:nvPr/>
          </p:nvSpPr>
          <p:spPr>
            <a:xfrm>
              <a:off x="3651083" y="4305287"/>
              <a:ext cx="105263" cy="19224"/>
            </a:xfrm>
            <a:custGeom>
              <a:avLst/>
              <a:gdLst>
                <a:gd name="connsiteX0" fmla="*/ 167 w 105263"/>
                <a:gd name="connsiteY0" fmla="*/ 19063 h 19224"/>
                <a:gd name="connsiteX1" fmla="*/ 57317 w 105263"/>
                <a:gd name="connsiteY1" fmla="*/ 13 h 19224"/>
                <a:gd name="connsiteX2" fmla="*/ 104942 w 105263"/>
                <a:gd name="connsiteY2" fmla="*/ 15888 h 19224"/>
                <a:gd name="connsiteX3" fmla="*/ 76367 w 105263"/>
                <a:gd name="connsiteY3" fmla="*/ 9538 h 19224"/>
                <a:gd name="connsiteX4" fmla="*/ 167 w 105263"/>
                <a:gd name="connsiteY4" fmla="*/ 19063 h 19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263" h="19224">
                  <a:moveTo>
                    <a:pt x="167" y="19063"/>
                  </a:moveTo>
                  <a:cubicBezTo>
                    <a:pt x="-3008" y="17476"/>
                    <a:pt x="39855" y="542"/>
                    <a:pt x="57317" y="13"/>
                  </a:cubicBezTo>
                  <a:cubicBezTo>
                    <a:pt x="74779" y="-516"/>
                    <a:pt x="101767" y="14301"/>
                    <a:pt x="104942" y="15888"/>
                  </a:cubicBezTo>
                  <a:cubicBezTo>
                    <a:pt x="108117" y="17475"/>
                    <a:pt x="86950" y="9009"/>
                    <a:pt x="76367" y="9538"/>
                  </a:cubicBezTo>
                  <a:cubicBezTo>
                    <a:pt x="65784" y="10067"/>
                    <a:pt x="3342" y="20650"/>
                    <a:pt x="167" y="1906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1" name="フリーフォーム 1090">
              <a:extLst>
                <a:ext uri="{FF2B5EF4-FFF2-40B4-BE49-F238E27FC236}">
                  <a16:creationId xmlns:a16="http://schemas.microsoft.com/office/drawing/2014/main" id="{DD8A2AED-5181-A752-D2AD-D70686A9E0BD}"/>
                </a:ext>
              </a:extLst>
            </p:cNvPr>
            <p:cNvSpPr/>
            <p:nvPr/>
          </p:nvSpPr>
          <p:spPr>
            <a:xfrm>
              <a:off x="3590667" y="2247357"/>
              <a:ext cx="295300" cy="1369160"/>
            </a:xfrm>
            <a:custGeom>
              <a:avLst/>
              <a:gdLst>
                <a:gd name="connsiteX0" fmla="*/ 258 w 295300"/>
                <a:gd name="connsiteY0" fmla="*/ 6893 h 1369160"/>
                <a:gd name="connsiteX1" fmla="*/ 95508 w 295300"/>
                <a:gd name="connsiteY1" fmla="*/ 695868 h 1369160"/>
                <a:gd name="connsiteX2" fmla="*/ 82808 w 295300"/>
                <a:gd name="connsiteY2" fmla="*/ 537118 h 1369160"/>
                <a:gd name="connsiteX3" fmla="*/ 200283 w 295300"/>
                <a:gd name="connsiteY3" fmla="*/ 1054643 h 1369160"/>
                <a:gd name="connsiteX4" fmla="*/ 139958 w 295300"/>
                <a:gd name="connsiteY4" fmla="*/ 991143 h 1369160"/>
                <a:gd name="connsiteX5" fmla="*/ 286008 w 295300"/>
                <a:gd name="connsiteY5" fmla="*/ 1340393 h 1369160"/>
                <a:gd name="connsiteX6" fmla="*/ 251083 w 295300"/>
                <a:gd name="connsiteY6" fmla="*/ 1254668 h 1369160"/>
                <a:gd name="connsiteX7" fmla="*/ 12958 w 295300"/>
                <a:gd name="connsiteY7" fmla="*/ 508543 h 1369160"/>
                <a:gd name="connsiteX8" fmla="*/ 66933 w 295300"/>
                <a:gd name="connsiteY8" fmla="*/ 676818 h 1369160"/>
                <a:gd name="connsiteX9" fmla="*/ 66933 w 295300"/>
                <a:gd name="connsiteY9" fmla="*/ 171993 h 1369160"/>
                <a:gd name="connsiteX10" fmla="*/ 66933 w 295300"/>
                <a:gd name="connsiteY10" fmla="*/ 330743 h 1369160"/>
                <a:gd name="connsiteX11" fmla="*/ 258 w 295300"/>
                <a:gd name="connsiteY11" fmla="*/ 6893 h 1369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5300" h="1369160">
                  <a:moveTo>
                    <a:pt x="258" y="6893"/>
                  </a:moveTo>
                  <a:cubicBezTo>
                    <a:pt x="5020" y="67747"/>
                    <a:pt x="81750" y="607497"/>
                    <a:pt x="95508" y="695868"/>
                  </a:cubicBezTo>
                  <a:cubicBezTo>
                    <a:pt x="109266" y="784239"/>
                    <a:pt x="65346" y="477322"/>
                    <a:pt x="82808" y="537118"/>
                  </a:cubicBezTo>
                  <a:cubicBezTo>
                    <a:pt x="100270" y="596914"/>
                    <a:pt x="190758" y="978972"/>
                    <a:pt x="200283" y="1054643"/>
                  </a:cubicBezTo>
                  <a:cubicBezTo>
                    <a:pt x="209808" y="1130314"/>
                    <a:pt x="125671" y="943518"/>
                    <a:pt x="139958" y="991143"/>
                  </a:cubicBezTo>
                  <a:cubicBezTo>
                    <a:pt x="154245" y="1038768"/>
                    <a:pt x="267487" y="1296472"/>
                    <a:pt x="286008" y="1340393"/>
                  </a:cubicBezTo>
                  <a:cubicBezTo>
                    <a:pt x="304529" y="1384314"/>
                    <a:pt x="296591" y="1393310"/>
                    <a:pt x="251083" y="1254668"/>
                  </a:cubicBezTo>
                  <a:cubicBezTo>
                    <a:pt x="205575" y="1116026"/>
                    <a:pt x="43650" y="604851"/>
                    <a:pt x="12958" y="508543"/>
                  </a:cubicBezTo>
                  <a:cubicBezTo>
                    <a:pt x="-17734" y="412235"/>
                    <a:pt x="57937" y="732910"/>
                    <a:pt x="66933" y="676818"/>
                  </a:cubicBezTo>
                  <a:cubicBezTo>
                    <a:pt x="75929" y="620726"/>
                    <a:pt x="66933" y="171993"/>
                    <a:pt x="66933" y="171993"/>
                  </a:cubicBezTo>
                  <a:cubicBezTo>
                    <a:pt x="66933" y="114314"/>
                    <a:pt x="75929" y="354026"/>
                    <a:pt x="66933" y="330743"/>
                  </a:cubicBezTo>
                  <a:cubicBezTo>
                    <a:pt x="57937" y="307460"/>
                    <a:pt x="-4504" y="-53961"/>
                    <a:pt x="258" y="68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2" name="フリーフォーム 1091">
              <a:extLst>
                <a:ext uri="{FF2B5EF4-FFF2-40B4-BE49-F238E27FC236}">
                  <a16:creationId xmlns:a16="http://schemas.microsoft.com/office/drawing/2014/main" id="{07FE8D3E-2B97-1342-47D0-6BE03DF7E217}"/>
                </a:ext>
              </a:extLst>
            </p:cNvPr>
            <p:cNvSpPr/>
            <p:nvPr/>
          </p:nvSpPr>
          <p:spPr>
            <a:xfrm>
              <a:off x="3492338" y="2256944"/>
              <a:ext cx="382236" cy="1357569"/>
            </a:xfrm>
            <a:custGeom>
              <a:avLst/>
              <a:gdLst>
                <a:gd name="connsiteX0" fmla="*/ 95412 w 382236"/>
                <a:gd name="connsiteY0" fmla="*/ 481 h 1357569"/>
                <a:gd name="connsiteX1" fmla="*/ 31912 w 382236"/>
                <a:gd name="connsiteY1" fmla="*/ 381481 h 1357569"/>
                <a:gd name="connsiteX2" fmla="*/ 130337 w 382236"/>
                <a:gd name="connsiteY2" fmla="*/ 822806 h 1357569"/>
                <a:gd name="connsiteX3" fmla="*/ 98587 w 382236"/>
                <a:gd name="connsiteY3" fmla="*/ 772006 h 1357569"/>
                <a:gd name="connsiteX4" fmla="*/ 158912 w 382236"/>
                <a:gd name="connsiteY4" fmla="*/ 1067281 h 1357569"/>
                <a:gd name="connsiteX5" fmla="*/ 171612 w 382236"/>
                <a:gd name="connsiteY5" fmla="*/ 1032356 h 1357569"/>
                <a:gd name="connsiteX6" fmla="*/ 371637 w 382236"/>
                <a:gd name="connsiteY6" fmla="*/ 1343506 h 1357569"/>
                <a:gd name="connsiteX7" fmla="*/ 336712 w 382236"/>
                <a:gd name="connsiteY7" fmla="*/ 1280006 h 1357569"/>
                <a:gd name="connsiteX8" fmla="*/ 184312 w 382236"/>
                <a:gd name="connsiteY8" fmla="*/ 1064106 h 1357569"/>
                <a:gd name="connsiteX9" fmla="*/ 3337 w 382236"/>
                <a:gd name="connsiteY9" fmla="*/ 606906 h 1357569"/>
                <a:gd name="connsiteX10" fmla="*/ 66837 w 382236"/>
                <a:gd name="connsiteY10" fmla="*/ 679931 h 1357569"/>
                <a:gd name="connsiteX11" fmla="*/ 66837 w 382236"/>
                <a:gd name="connsiteY11" fmla="*/ 283056 h 1357569"/>
                <a:gd name="connsiteX12" fmla="*/ 162 w 382236"/>
                <a:gd name="connsiteY12" fmla="*/ 444981 h 1357569"/>
                <a:gd name="connsiteX13" fmla="*/ 57312 w 382236"/>
                <a:gd name="connsiteY13" fmla="*/ 178281 h 1357569"/>
                <a:gd name="connsiteX14" fmla="*/ 12862 w 382236"/>
                <a:gd name="connsiteY14" fmla="*/ 298931 h 1357569"/>
                <a:gd name="connsiteX15" fmla="*/ 95412 w 382236"/>
                <a:gd name="connsiteY15" fmla="*/ 481 h 1357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2236" h="1357569">
                  <a:moveTo>
                    <a:pt x="95412" y="481"/>
                  </a:moveTo>
                  <a:cubicBezTo>
                    <a:pt x="98587" y="14239"/>
                    <a:pt x="26091" y="244427"/>
                    <a:pt x="31912" y="381481"/>
                  </a:cubicBezTo>
                  <a:cubicBezTo>
                    <a:pt x="37733" y="518535"/>
                    <a:pt x="119224" y="757718"/>
                    <a:pt x="130337" y="822806"/>
                  </a:cubicBezTo>
                  <a:cubicBezTo>
                    <a:pt x="141450" y="887894"/>
                    <a:pt x="93825" y="731260"/>
                    <a:pt x="98587" y="772006"/>
                  </a:cubicBezTo>
                  <a:cubicBezTo>
                    <a:pt x="103349" y="812752"/>
                    <a:pt x="146741" y="1023889"/>
                    <a:pt x="158912" y="1067281"/>
                  </a:cubicBezTo>
                  <a:cubicBezTo>
                    <a:pt x="171083" y="1110673"/>
                    <a:pt x="136158" y="986319"/>
                    <a:pt x="171612" y="1032356"/>
                  </a:cubicBezTo>
                  <a:cubicBezTo>
                    <a:pt x="207066" y="1078393"/>
                    <a:pt x="344120" y="1302231"/>
                    <a:pt x="371637" y="1343506"/>
                  </a:cubicBezTo>
                  <a:cubicBezTo>
                    <a:pt x="399154" y="1384781"/>
                    <a:pt x="367933" y="1326573"/>
                    <a:pt x="336712" y="1280006"/>
                  </a:cubicBezTo>
                  <a:cubicBezTo>
                    <a:pt x="305491" y="1233439"/>
                    <a:pt x="239875" y="1176289"/>
                    <a:pt x="184312" y="1064106"/>
                  </a:cubicBezTo>
                  <a:cubicBezTo>
                    <a:pt x="128750" y="951923"/>
                    <a:pt x="22916" y="670935"/>
                    <a:pt x="3337" y="606906"/>
                  </a:cubicBezTo>
                  <a:cubicBezTo>
                    <a:pt x="-16242" y="542877"/>
                    <a:pt x="56254" y="733906"/>
                    <a:pt x="66837" y="679931"/>
                  </a:cubicBezTo>
                  <a:cubicBezTo>
                    <a:pt x="77420" y="625956"/>
                    <a:pt x="77949" y="322214"/>
                    <a:pt x="66837" y="283056"/>
                  </a:cubicBezTo>
                  <a:cubicBezTo>
                    <a:pt x="55724" y="243898"/>
                    <a:pt x="1749" y="462443"/>
                    <a:pt x="162" y="444981"/>
                  </a:cubicBezTo>
                  <a:cubicBezTo>
                    <a:pt x="-1425" y="427519"/>
                    <a:pt x="55195" y="202623"/>
                    <a:pt x="57312" y="178281"/>
                  </a:cubicBezTo>
                  <a:cubicBezTo>
                    <a:pt x="59429" y="153939"/>
                    <a:pt x="8629" y="325919"/>
                    <a:pt x="12862" y="298931"/>
                  </a:cubicBezTo>
                  <a:cubicBezTo>
                    <a:pt x="17095" y="271944"/>
                    <a:pt x="92237" y="-13277"/>
                    <a:pt x="95412" y="48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3" name="フリーフォーム 1092">
              <a:extLst>
                <a:ext uri="{FF2B5EF4-FFF2-40B4-BE49-F238E27FC236}">
                  <a16:creationId xmlns:a16="http://schemas.microsoft.com/office/drawing/2014/main" id="{F77C6EFC-4402-CD34-503C-03E63D6D0371}"/>
                </a:ext>
              </a:extLst>
            </p:cNvPr>
            <p:cNvSpPr/>
            <p:nvPr/>
          </p:nvSpPr>
          <p:spPr>
            <a:xfrm>
              <a:off x="3692718" y="2355731"/>
              <a:ext cx="790382" cy="1244719"/>
            </a:xfrm>
            <a:custGeom>
              <a:avLst/>
              <a:gdLst>
                <a:gd name="connsiteX0" fmla="*/ 15682 w 790382"/>
                <a:gd name="connsiteY0" fmla="*/ 119 h 1244719"/>
                <a:gd name="connsiteX1" fmla="*/ 6157 w 790382"/>
                <a:gd name="connsiteY1" fmla="*/ 257294 h 1244719"/>
                <a:gd name="connsiteX2" fmla="*/ 2982 w 790382"/>
                <a:gd name="connsiteY2" fmla="*/ 323969 h 1244719"/>
                <a:gd name="connsiteX3" fmla="*/ 50607 w 790382"/>
                <a:gd name="connsiteY3" fmla="*/ 254119 h 1244719"/>
                <a:gd name="connsiteX4" fmla="*/ 136332 w 790382"/>
                <a:gd name="connsiteY4" fmla="*/ 543044 h 1244719"/>
                <a:gd name="connsiteX5" fmla="*/ 336357 w 790382"/>
                <a:gd name="connsiteY5" fmla="*/ 927219 h 1244719"/>
                <a:gd name="connsiteX6" fmla="*/ 317307 w 790382"/>
                <a:gd name="connsiteY6" fmla="*/ 879594 h 1244719"/>
                <a:gd name="connsiteX7" fmla="*/ 568132 w 790382"/>
                <a:gd name="connsiteY7" fmla="*/ 1117719 h 1244719"/>
                <a:gd name="connsiteX8" fmla="*/ 526857 w 790382"/>
                <a:gd name="connsiteY8" fmla="*/ 1085969 h 1244719"/>
                <a:gd name="connsiteX9" fmla="*/ 790382 w 790382"/>
                <a:gd name="connsiteY9" fmla="*/ 1244719 h 1244719"/>
                <a:gd name="connsiteX10" fmla="*/ 774507 w 790382"/>
                <a:gd name="connsiteY10" fmla="*/ 1235194 h 1244719"/>
                <a:gd name="connsiteX11" fmla="*/ 574482 w 790382"/>
                <a:gd name="connsiteY11" fmla="*/ 1120894 h 1244719"/>
                <a:gd name="connsiteX12" fmla="*/ 380807 w 790382"/>
                <a:gd name="connsiteY12" fmla="*/ 981194 h 1244719"/>
                <a:gd name="connsiteX13" fmla="*/ 285557 w 790382"/>
                <a:gd name="connsiteY13" fmla="*/ 781169 h 1244719"/>
                <a:gd name="connsiteX14" fmla="*/ 123632 w 790382"/>
                <a:gd name="connsiteY14" fmla="*/ 216019 h 1244719"/>
                <a:gd name="connsiteX15" fmla="*/ 199832 w 790382"/>
                <a:gd name="connsiteY15" fmla="*/ 619244 h 1244719"/>
                <a:gd name="connsiteX16" fmla="*/ 91882 w 790382"/>
                <a:gd name="connsiteY16" fmla="*/ 390644 h 1244719"/>
                <a:gd name="connsiteX17" fmla="*/ 34732 w 790382"/>
                <a:gd name="connsiteY17" fmla="*/ 292219 h 1244719"/>
                <a:gd name="connsiteX18" fmla="*/ 15682 w 790382"/>
                <a:gd name="connsiteY18" fmla="*/ 119 h 1244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0382" h="1244719">
                  <a:moveTo>
                    <a:pt x="15682" y="119"/>
                  </a:moveTo>
                  <a:cubicBezTo>
                    <a:pt x="10920" y="-5702"/>
                    <a:pt x="8274" y="203319"/>
                    <a:pt x="6157" y="257294"/>
                  </a:cubicBezTo>
                  <a:cubicBezTo>
                    <a:pt x="4040" y="311269"/>
                    <a:pt x="-4426" y="324498"/>
                    <a:pt x="2982" y="323969"/>
                  </a:cubicBezTo>
                  <a:cubicBezTo>
                    <a:pt x="10390" y="323440"/>
                    <a:pt x="28382" y="217607"/>
                    <a:pt x="50607" y="254119"/>
                  </a:cubicBezTo>
                  <a:cubicBezTo>
                    <a:pt x="72832" y="290631"/>
                    <a:pt x="88707" y="430861"/>
                    <a:pt x="136332" y="543044"/>
                  </a:cubicBezTo>
                  <a:cubicBezTo>
                    <a:pt x="183957" y="655227"/>
                    <a:pt x="306195" y="871127"/>
                    <a:pt x="336357" y="927219"/>
                  </a:cubicBezTo>
                  <a:cubicBezTo>
                    <a:pt x="366520" y="983311"/>
                    <a:pt x="278678" y="847844"/>
                    <a:pt x="317307" y="879594"/>
                  </a:cubicBezTo>
                  <a:cubicBezTo>
                    <a:pt x="355936" y="911344"/>
                    <a:pt x="533207" y="1083323"/>
                    <a:pt x="568132" y="1117719"/>
                  </a:cubicBezTo>
                  <a:cubicBezTo>
                    <a:pt x="603057" y="1152115"/>
                    <a:pt x="489815" y="1064802"/>
                    <a:pt x="526857" y="1085969"/>
                  </a:cubicBezTo>
                  <a:cubicBezTo>
                    <a:pt x="563899" y="1107136"/>
                    <a:pt x="790382" y="1244719"/>
                    <a:pt x="790382" y="1244719"/>
                  </a:cubicBezTo>
                  <a:lnTo>
                    <a:pt x="774507" y="1235194"/>
                  </a:lnTo>
                  <a:cubicBezTo>
                    <a:pt x="738524" y="1214557"/>
                    <a:pt x="640099" y="1163227"/>
                    <a:pt x="574482" y="1120894"/>
                  </a:cubicBezTo>
                  <a:cubicBezTo>
                    <a:pt x="508865" y="1078561"/>
                    <a:pt x="428961" y="1037815"/>
                    <a:pt x="380807" y="981194"/>
                  </a:cubicBezTo>
                  <a:cubicBezTo>
                    <a:pt x="332653" y="924573"/>
                    <a:pt x="328419" y="908698"/>
                    <a:pt x="285557" y="781169"/>
                  </a:cubicBezTo>
                  <a:cubicBezTo>
                    <a:pt x="242695" y="653640"/>
                    <a:pt x="137920" y="243007"/>
                    <a:pt x="123632" y="216019"/>
                  </a:cubicBezTo>
                  <a:cubicBezTo>
                    <a:pt x="109345" y="189032"/>
                    <a:pt x="205124" y="590140"/>
                    <a:pt x="199832" y="619244"/>
                  </a:cubicBezTo>
                  <a:cubicBezTo>
                    <a:pt x="194540" y="648348"/>
                    <a:pt x="119399" y="445148"/>
                    <a:pt x="91882" y="390644"/>
                  </a:cubicBezTo>
                  <a:cubicBezTo>
                    <a:pt x="64365" y="336140"/>
                    <a:pt x="50607" y="352544"/>
                    <a:pt x="34732" y="292219"/>
                  </a:cubicBezTo>
                  <a:cubicBezTo>
                    <a:pt x="18857" y="231894"/>
                    <a:pt x="20444" y="5940"/>
                    <a:pt x="15682" y="1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4" name="フリーフォーム 1093">
              <a:extLst>
                <a:ext uri="{FF2B5EF4-FFF2-40B4-BE49-F238E27FC236}">
                  <a16:creationId xmlns:a16="http://schemas.microsoft.com/office/drawing/2014/main" id="{014D2208-77E0-66D3-A1AA-D896817CDCDF}"/>
                </a:ext>
              </a:extLst>
            </p:cNvPr>
            <p:cNvSpPr/>
            <p:nvPr/>
          </p:nvSpPr>
          <p:spPr>
            <a:xfrm>
              <a:off x="3849578" y="2329740"/>
              <a:ext cx="644132" cy="1224451"/>
            </a:xfrm>
            <a:custGeom>
              <a:avLst/>
              <a:gdLst>
                <a:gd name="connsiteX0" fmla="*/ 11222 w 644132"/>
                <a:gd name="connsiteY0" fmla="*/ 710 h 1224451"/>
                <a:gd name="connsiteX1" fmla="*/ 30272 w 644132"/>
                <a:gd name="connsiteY1" fmla="*/ 254710 h 1224451"/>
                <a:gd name="connsiteX2" fmla="*/ 128697 w 644132"/>
                <a:gd name="connsiteY2" fmla="*/ 556335 h 1224451"/>
                <a:gd name="connsiteX3" fmla="*/ 119172 w 644132"/>
                <a:gd name="connsiteY3" fmla="*/ 518235 h 1224451"/>
                <a:gd name="connsiteX4" fmla="*/ 220772 w 644132"/>
                <a:gd name="connsiteY4" fmla="*/ 823035 h 1224451"/>
                <a:gd name="connsiteX5" fmla="*/ 382697 w 644132"/>
                <a:gd name="connsiteY5" fmla="*/ 1054810 h 1224451"/>
                <a:gd name="connsiteX6" fmla="*/ 335072 w 644132"/>
                <a:gd name="connsiteY6" fmla="*/ 1032585 h 1224451"/>
                <a:gd name="connsiteX7" fmla="*/ 643047 w 644132"/>
                <a:gd name="connsiteY7" fmla="*/ 1223085 h 1224451"/>
                <a:gd name="connsiteX8" fmla="*/ 430322 w 644132"/>
                <a:gd name="connsiteY8" fmla="*/ 1111960 h 1224451"/>
                <a:gd name="connsiteX9" fmla="*/ 246172 w 644132"/>
                <a:gd name="connsiteY9" fmla="*/ 994485 h 1224451"/>
                <a:gd name="connsiteX10" fmla="*/ 8047 w 644132"/>
                <a:gd name="connsiteY10" fmla="*/ 349960 h 1224451"/>
                <a:gd name="connsiteX11" fmla="*/ 52497 w 644132"/>
                <a:gd name="connsiteY11" fmla="*/ 480135 h 1224451"/>
                <a:gd name="connsiteX12" fmla="*/ 17572 w 644132"/>
                <a:gd name="connsiteY12" fmla="*/ 216610 h 1224451"/>
                <a:gd name="connsiteX13" fmla="*/ 14397 w 644132"/>
                <a:gd name="connsiteY13" fmla="*/ 334085 h 1224451"/>
                <a:gd name="connsiteX14" fmla="*/ 11222 w 644132"/>
                <a:gd name="connsiteY14" fmla="*/ 710 h 1224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4132" h="1224451">
                  <a:moveTo>
                    <a:pt x="11222" y="710"/>
                  </a:moveTo>
                  <a:cubicBezTo>
                    <a:pt x="13868" y="-12519"/>
                    <a:pt x="10693" y="162106"/>
                    <a:pt x="30272" y="254710"/>
                  </a:cubicBezTo>
                  <a:cubicBezTo>
                    <a:pt x="49851" y="347314"/>
                    <a:pt x="113880" y="512414"/>
                    <a:pt x="128697" y="556335"/>
                  </a:cubicBezTo>
                  <a:cubicBezTo>
                    <a:pt x="143514" y="600256"/>
                    <a:pt x="103826" y="473785"/>
                    <a:pt x="119172" y="518235"/>
                  </a:cubicBezTo>
                  <a:cubicBezTo>
                    <a:pt x="134518" y="562685"/>
                    <a:pt x="176851" y="733606"/>
                    <a:pt x="220772" y="823035"/>
                  </a:cubicBezTo>
                  <a:cubicBezTo>
                    <a:pt x="264693" y="912464"/>
                    <a:pt x="363647" y="1019885"/>
                    <a:pt x="382697" y="1054810"/>
                  </a:cubicBezTo>
                  <a:cubicBezTo>
                    <a:pt x="401747" y="1089735"/>
                    <a:pt x="291680" y="1004539"/>
                    <a:pt x="335072" y="1032585"/>
                  </a:cubicBezTo>
                  <a:cubicBezTo>
                    <a:pt x="378464" y="1060631"/>
                    <a:pt x="627172" y="1209856"/>
                    <a:pt x="643047" y="1223085"/>
                  </a:cubicBezTo>
                  <a:cubicBezTo>
                    <a:pt x="658922" y="1236314"/>
                    <a:pt x="496468" y="1150060"/>
                    <a:pt x="430322" y="1111960"/>
                  </a:cubicBezTo>
                  <a:cubicBezTo>
                    <a:pt x="364176" y="1073860"/>
                    <a:pt x="316551" y="1121485"/>
                    <a:pt x="246172" y="994485"/>
                  </a:cubicBezTo>
                  <a:cubicBezTo>
                    <a:pt x="175793" y="867485"/>
                    <a:pt x="40326" y="435685"/>
                    <a:pt x="8047" y="349960"/>
                  </a:cubicBezTo>
                  <a:cubicBezTo>
                    <a:pt x="-24232" y="264235"/>
                    <a:pt x="50910" y="502360"/>
                    <a:pt x="52497" y="480135"/>
                  </a:cubicBezTo>
                  <a:cubicBezTo>
                    <a:pt x="54084" y="457910"/>
                    <a:pt x="23922" y="240952"/>
                    <a:pt x="17572" y="216610"/>
                  </a:cubicBezTo>
                  <a:cubicBezTo>
                    <a:pt x="11222" y="192268"/>
                    <a:pt x="17043" y="368481"/>
                    <a:pt x="14397" y="334085"/>
                  </a:cubicBezTo>
                  <a:cubicBezTo>
                    <a:pt x="11751" y="299689"/>
                    <a:pt x="8576" y="13939"/>
                    <a:pt x="11222" y="71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5" name="フリーフォーム 1094">
              <a:extLst>
                <a:ext uri="{FF2B5EF4-FFF2-40B4-BE49-F238E27FC236}">
                  <a16:creationId xmlns:a16="http://schemas.microsoft.com/office/drawing/2014/main" id="{267F453B-03B3-54E1-053B-BEECF9CEBF20}"/>
                </a:ext>
              </a:extLst>
            </p:cNvPr>
            <p:cNvSpPr/>
            <p:nvPr/>
          </p:nvSpPr>
          <p:spPr>
            <a:xfrm>
              <a:off x="3788780" y="2293704"/>
              <a:ext cx="585970" cy="1223270"/>
            </a:xfrm>
            <a:custGeom>
              <a:avLst/>
              <a:gdLst>
                <a:gd name="connsiteX0" fmla="*/ 2170 w 585970"/>
                <a:gd name="connsiteY0" fmla="*/ 8171 h 1223270"/>
                <a:gd name="connsiteX1" fmla="*/ 376820 w 585970"/>
                <a:gd name="connsiteY1" fmla="*/ 814621 h 1223270"/>
                <a:gd name="connsiteX2" fmla="*/ 360945 w 585970"/>
                <a:gd name="connsiteY2" fmla="*/ 763821 h 1223270"/>
                <a:gd name="connsiteX3" fmla="*/ 580020 w 585970"/>
                <a:gd name="connsiteY3" fmla="*/ 1211496 h 1223270"/>
                <a:gd name="connsiteX4" fmla="*/ 519695 w 585970"/>
                <a:gd name="connsiteY4" fmla="*/ 1078146 h 1223270"/>
                <a:gd name="connsiteX5" fmla="*/ 475245 w 585970"/>
                <a:gd name="connsiteY5" fmla="*/ 916221 h 1223270"/>
                <a:gd name="connsiteX6" fmla="*/ 272045 w 585970"/>
                <a:gd name="connsiteY6" fmla="*/ 316146 h 1223270"/>
                <a:gd name="connsiteX7" fmla="*/ 468895 w 585970"/>
                <a:gd name="connsiteY7" fmla="*/ 979721 h 1223270"/>
                <a:gd name="connsiteX8" fmla="*/ 291095 w 585970"/>
                <a:gd name="connsiteY8" fmla="*/ 582846 h 1223270"/>
                <a:gd name="connsiteX9" fmla="*/ 183145 w 585970"/>
                <a:gd name="connsiteY9" fmla="*/ 220896 h 1223270"/>
                <a:gd name="connsiteX10" fmla="*/ 221245 w 585970"/>
                <a:gd name="connsiteY10" fmla="*/ 385996 h 1223270"/>
                <a:gd name="connsiteX11" fmla="*/ 2170 w 585970"/>
                <a:gd name="connsiteY11" fmla="*/ 8171 h 1223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85970" h="1223270">
                  <a:moveTo>
                    <a:pt x="2170" y="8171"/>
                  </a:moveTo>
                  <a:cubicBezTo>
                    <a:pt x="28099" y="79608"/>
                    <a:pt x="317024" y="688679"/>
                    <a:pt x="376820" y="814621"/>
                  </a:cubicBezTo>
                  <a:cubicBezTo>
                    <a:pt x="436616" y="940563"/>
                    <a:pt x="327078" y="697675"/>
                    <a:pt x="360945" y="763821"/>
                  </a:cubicBezTo>
                  <a:cubicBezTo>
                    <a:pt x="394812" y="829967"/>
                    <a:pt x="553562" y="1159109"/>
                    <a:pt x="580020" y="1211496"/>
                  </a:cubicBezTo>
                  <a:cubicBezTo>
                    <a:pt x="606478" y="1263884"/>
                    <a:pt x="537157" y="1127358"/>
                    <a:pt x="519695" y="1078146"/>
                  </a:cubicBezTo>
                  <a:cubicBezTo>
                    <a:pt x="502233" y="1028934"/>
                    <a:pt x="516520" y="1043221"/>
                    <a:pt x="475245" y="916221"/>
                  </a:cubicBezTo>
                  <a:cubicBezTo>
                    <a:pt x="433970" y="789221"/>
                    <a:pt x="273103" y="305563"/>
                    <a:pt x="272045" y="316146"/>
                  </a:cubicBezTo>
                  <a:cubicBezTo>
                    <a:pt x="270987" y="326729"/>
                    <a:pt x="465720" y="935271"/>
                    <a:pt x="468895" y="979721"/>
                  </a:cubicBezTo>
                  <a:cubicBezTo>
                    <a:pt x="472070" y="1024171"/>
                    <a:pt x="338720" y="709317"/>
                    <a:pt x="291095" y="582846"/>
                  </a:cubicBezTo>
                  <a:cubicBezTo>
                    <a:pt x="243470" y="456375"/>
                    <a:pt x="194787" y="253704"/>
                    <a:pt x="183145" y="220896"/>
                  </a:cubicBezTo>
                  <a:cubicBezTo>
                    <a:pt x="171503" y="188088"/>
                    <a:pt x="251937" y="415629"/>
                    <a:pt x="221245" y="385996"/>
                  </a:cubicBezTo>
                  <a:cubicBezTo>
                    <a:pt x="190553" y="356363"/>
                    <a:pt x="-23759" y="-63266"/>
                    <a:pt x="2170" y="817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6" name="フリーフォーム 1095">
              <a:extLst>
                <a:ext uri="{FF2B5EF4-FFF2-40B4-BE49-F238E27FC236}">
                  <a16:creationId xmlns:a16="http://schemas.microsoft.com/office/drawing/2014/main" id="{D46FFAD8-D9B3-68E3-AEC1-F274033668A7}"/>
                </a:ext>
              </a:extLst>
            </p:cNvPr>
            <p:cNvSpPr/>
            <p:nvPr/>
          </p:nvSpPr>
          <p:spPr>
            <a:xfrm>
              <a:off x="4011891" y="2282902"/>
              <a:ext cx="531200" cy="1053107"/>
            </a:xfrm>
            <a:custGeom>
              <a:avLst/>
              <a:gdLst>
                <a:gd name="connsiteX0" fmla="*/ 1309 w 531200"/>
                <a:gd name="connsiteY0" fmla="*/ 3098 h 1053107"/>
                <a:gd name="connsiteX1" fmla="*/ 363259 w 531200"/>
                <a:gd name="connsiteY1" fmla="*/ 622223 h 1053107"/>
                <a:gd name="connsiteX2" fmla="*/ 280709 w 531200"/>
                <a:gd name="connsiteY2" fmla="*/ 330123 h 1053107"/>
                <a:gd name="connsiteX3" fmla="*/ 515659 w 531200"/>
                <a:gd name="connsiteY3" fmla="*/ 1031798 h 1053107"/>
                <a:gd name="connsiteX4" fmla="*/ 483909 w 531200"/>
                <a:gd name="connsiteY4" fmla="*/ 815898 h 1053107"/>
                <a:gd name="connsiteX5" fmla="*/ 280709 w 531200"/>
                <a:gd name="connsiteY5" fmla="*/ 250748 h 1053107"/>
                <a:gd name="connsiteX6" fmla="*/ 334684 w 531200"/>
                <a:gd name="connsiteY6" fmla="*/ 533323 h 1053107"/>
                <a:gd name="connsiteX7" fmla="*/ 239434 w 531200"/>
                <a:gd name="connsiteY7" fmla="*/ 393623 h 1053107"/>
                <a:gd name="connsiteX8" fmla="*/ 182284 w 531200"/>
                <a:gd name="connsiteY8" fmla="*/ 187248 h 1053107"/>
                <a:gd name="connsiteX9" fmla="*/ 239434 w 531200"/>
                <a:gd name="connsiteY9" fmla="*/ 374573 h 1053107"/>
                <a:gd name="connsiteX10" fmla="*/ 1309 w 531200"/>
                <a:gd name="connsiteY10" fmla="*/ 3098 h 1053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1200" h="1053107">
                  <a:moveTo>
                    <a:pt x="1309" y="3098"/>
                  </a:moveTo>
                  <a:cubicBezTo>
                    <a:pt x="21947" y="44373"/>
                    <a:pt x="316692" y="567719"/>
                    <a:pt x="363259" y="622223"/>
                  </a:cubicBezTo>
                  <a:cubicBezTo>
                    <a:pt x="409826" y="676727"/>
                    <a:pt x="255309" y="261861"/>
                    <a:pt x="280709" y="330123"/>
                  </a:cubicBezTo>
                  <a:cubicBezTo>
                    <a:pt x="306109" y="398386"/>
                    <a:pt x="481792" y="950836"/>
                    <a:pt x="515659" y="1031798"/>
                  </a:cubicBezTo>
                  <a:cubicBezTo>
                    <a:pt x="549526" y="1112760"/>
                    <a:pt x="523067" y="946073"/>
                    <a:pt x="483909" y="815898"/>
                  </a:cubicBezTo>
                  <a:cubicBezTo>
                    <a:pt x="444751" y="685723"/>
                    <a:pt x="305580" y="297844"/>
                    <a:pt x="280709" y="250748"/>
                  </a:cubicBezTo>
                  <a:cubicBezTo>
                    <a:pt x="255838" y="203652"/>
                    <a:pt x="341563" y="509511"/>
                    <a:pt x="334684" y="533323"/>
                  </a:cubicBezTo>
                  <a:cubicBezTo>
                    <a:pt x="327805" y="557135"/>
                    <a:pt x="264834" y="451302"/>
                    <a:pt x="239434" y="393623"/>
                  </a:cubicBezTo>
                  <a:cubicBezTo>
                    <a:pt x="214034" y="335944"/>
                    <a:pt x="182284" y="190423"/>
                    <a:pt x="182284" y="187248"/>
                  </a:cubicBezTo>
                  <a:cubicBezTo>
                    <a:pt x="182284" y="184073"/>
                    <a:pt x="268538" y="403148"/>
                    <a:pt x="239434" y="374573"/>
                  </a:cubicBezTo>
                  <a:cubicBezTo>
                    <a:pt x="210330" y="345998"/>
                    <a:pt x="-19329" y="-38177"/>
                    <a:pt x="1309" y="309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7" name="フリーフォーム 1096">
              <a:extLst>
                <a:ext uri="{FF2B5EF4-FFF2-40B4-BE49-F238E27FC236}">
                  <a16:creationId xmlns:a16="http://schemas.microsoft.com/office/drawing/2014/main" id="{F14C4D9F-87F4-AFF2-A0F4-439B47C5C451}"/>
                </a:ext>
              </a:extLst>
            </p:cNvPr>
            <p:cNvSpPr/>
            <p:nvPr/>
          </p:nvSpPr>
          <p:spPr>
            <a:xfrm>
              <a:off x="4238020" y="2767032"/>
              <a:ext cx="419548" cy="1200177"/>
            </a:xfrm>
            <a:custGeom>
              <a:avLst/>
              <a:gdLst>
                <a:gd name="connsiteX0" fmla="*/ 605 w 419548"/>
                <a:gd name="connsiteY0" fmla="*/ 1568 h 1200177"/>
                <a:gd name="connsiteX1" fmla="*/ 273655 w 419548"/>
                <a:gd name="connsiteY1" fmla="*/ 801668 h 1200177"/>
                <a:gd name="connsiteX2" fmla="*/ 270480 w 419548"/>
                <a:gd name="connsiteY2" fmla="*/ 649268 h 1200177"/>
                <a:gd name="connsiteX3" fmla="*/ 416530 w 419548"/>
                <a:gd name="connsiteY3" fmla="*/ 1179493 h 1200177"/>
                <a:gd name="connsiteX4" fmla="*/ 356205 w 419548"/>
                <a:gd name="connsiteY4" fmla="*/ 1017568 h 1200177"/>
                <a:gd name="connsiteX5" fmla="*/ 203805 w 419548"/>
                <a:gd name="connsiteY5" fmla="*/ 328593 h 1200177"/>
                <a:gd name="connsiteX6" fmla="*/ 260955 w 419548"/>
                <a:gd name="connsiteY6" fmla="*/ 690543 h 1200177"/>
                <a:gd name="connsiteX7" fmla="*/ 121255 w 419548"/>
                <a:gd name="connsiteY7" fmla="*/ 195243 h 1200177"/>
                <a:gd name="connsiteX8" fmla="*/ 197455 w 419548"/>
                <a:gd name="connsiteY8" fmla="*/ 585768 h 1200177"/>
                <a:gd name="connsiteX9" fmla="*/ 605 w 419548"/>
                <a:gd name="connsiteY9" fmla="*/ 1568 h 1200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548" h="1200177">
                  <a:moveTo>
                    <a:pt x="605" y="1568"/>
                  </a:moveTo>
                  <a:cubicBezTo>
                    <a:pt x="13305" y="37551"/>
                    <a:pt x="228676" y="693718"/>
                    <a:pt x="273655" y="801668"/>
                  </a:cubicBezTo>
                  <a:cubicBezTo>
                    <a:pt x="318634" y="909618"/>
                    <a:pt x="246668" y="586297"/>
                    <a:pt x="270480" y="649268"/>
                  </a:cubicBezTo>
                  <a:cubicBezTo>
                    <a:pt x="294292" y="712239"/>
                    <a:pt x="402243" y="1118110"/>
                    <a:pt x="416530" y="1179493"/>
                  </a:cubicBezTo>
                  <a:cubicBezTo>
                    <a:pt x="430817" y="1240876"/>
                    <a:pt x="391659" y="1159385"/>
                    <a:pt x="356205" y="1017568"/>
                  </a:cubicBezTo>
                  <a:cubicBezTo>
                    <a:pt x="320751" y="875751"/>
                    <a:pt x="219680" y="383097"/>
                    <a:pt x="203805" y="328593"/>
                  </a:cubicBezTo>
                  <a:cubicBezTo>
                    <a:pt x="187930" y="274089"/>
                    <a:pt x="274713" y="712768"/>
                    <a:pt x="260955" y="690543"/>
                  </a:cubicBezTo>
                  <a:cubicBezTo>
                    <a:pt x="247197" y="668318"/>
                    <a:pt x="131838" y="212706"/>
                    <a:pt x="121255" y="195243"/>
                  </a:cubicBezTo>
                  <a:cubicBezTo>
                    <a:pt x="110672" y="177781"/>
                    <a:pt x="215976" y="611168"/>
                    <a:pt x="197455" y="585768"/>
                  </a:cubicBezTo>
                  <a:cubicBezTo>
                    <a:pt x="178934" y="560368"/>
                    <a:pt x="-12095" y="-34415"/>
                    <a:pt x="605" y="156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8" name="フリーフォーム 1097">
              <a:extLst>
                <a:ext uri="{FF2B5EF4-FFF2-40B4-BE49-F238E27FC236}">
                  <a16:creationId xmlns:a16="http://schemas.microsoft.com/office/drawing/2014/main" id="{10838CA7-73A2-E210-796D-F6877B3C4B4B}"/>
                </a:ext>
              </a:extLst>
            </p:cNvPr>
            <p:cNvSpPr/>
            <p:nvPr/>
          </p:nvSpPr>
          <p:spPr>
            <a:xfrm>
              <a:off x="4309894" y="3377604"/>
              <a:ext cx="361623" cy="1176572"/>
            </a:xfrm>
            <a:custGeom>
              <a:avLst/>
              <a:gdLst>
                <a:gd name="connsiteX0" fmla="*/ 8106 w 361623"/>
                <a:gd name="connsiteY0" fmla="*/ 13296 h 1176572"/>
                <a:gd name="connsiteX1" fmla="*/ 293856 w 361623"/>
                <a:gd name="connsiteY1" fmla="*/ 556221 h 1176572"/>
                <a:gd name="connsiteX2" fmla="*/ 265281 w 361623"/>
                <a:gd name="connsiteY2" fmla="*/ 445096 h 1176572"/>
                <a:gd name="connsiteX3" fmla="*/ 322431 w 361623"/>
                <a:gd name="connsiteY3" fmla="*/ 845146 h 1176572"/>
                <a:gd name="connsiteX4" fmla="*/ 360531 w 361623"/>
                <a:gd name="connsiteY4" fmla="*/ 1175346 h 1176572"/>
                <a:gd name="connsiteX5" fmla="*/ 344656 w 361623"/>
                <a:gd name="connsiteY5" fmla="*/ 934046 h 1176572"/>
                <a:gd name="connsiteX6" fmla="*/ 277981 w 361623"/>
                <a:gd name="connsiteY6" fmla="*/ 368896 h 1176572"/>
                <a:gd name="connsiteX7" fmla="*/ 268456 w 361623"/>
                <a:gd name="connsiteY7" fmla="*/ 505421 h 1176572"/>
                <a:gd name="connsiteX8" fmla="*/ 189081 w 361623"/>
                <a:gd name="connsiteY8" fmla="*/ 73621 h 1176572"/>
                <a:gd name="connsiteX9" fmla="*/ 220831 w 361623"/>
                <a:gd name="connsiteY9" fmla="*/ 406996 h 1176572"/>
                <a:gd name="connsiteX10" fmla="*/ 90656 w 361623"/>
                <a:gd name="connsiteY10" fmla="*/ 184746 h 1176572"/>
                <a:gd name="connsiteX11" fmla="*/ 8106 w 361623"/>
                <a:gd name="connsiteY11" fmla="*/ 13296 h 1176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1623" h="1176572">
                  <a:moveTo>
                    <a:pt x="8106" y="13296"/>
                  </a:moveTo>
                  <a:cubicBezTo>
                    <a:pt x="41973" y="75208"/>
                    <a:pt x="250994" y="484254"/>
                    <a:pt x="293856" y="556221"/>
                  </a:cubicBezTo>
                  <a:cubicBezTo>
                    <a:pt x="336718" y="628188"/>
                    <a:pt x="260519" y="396942"/>
                    <a:pt x="265281" y="445096"/>
                  </a:cubicBezTo>
                  <a:cubicBezTo>
                    <a:pt x="270043" y="493250"/>
                    <a:pt x="306556" y="723438"/>
                    <a:pt x="322431" y="845146"/>
                  </a:cubicBezTo>
                  <a:cubicBezTo>
                    <a:pt x="338306" y="966854"/>
                    <a:pt x="356827" y="1160529"/>
                    <a:pt x="360531" y="1175346"/>
                  </a:cubicBezTo>
                  <a:cubicBezTo>
                    <a:pt x="364235" y="1190163"/>
                    <a:pt x="358414" y="1068454"/>
                    <a:pt x="344656" y="934046"/>
                  </a:cubicBezTo>
                  <a:cubicBezTo>
                    <a:pt x="330898" y="799638"/>
                    <a:pt x="290681" y="440333"/>
                    <a:pt x="277981" y="368896"/>
                  </a:cubicBezTo>
                  <a:cubicBezTo>
                    <a:pt x="265281" y="297459"/>
                    <a:pt x="283273" y="554633"/>
                    <a:pt x="268456" y="505421"/>
                  </a:cubicBezTo>
                  <a:cubicBezTo>
                    <a:pt x="253639" y="456209"/>
                    <a:pt x="197019" y="90025"/>
                    <a:pt x="189081" y="73621"/>
                  </a:cubicBezTo>
                  <a:cubicBezTo>
                    <a:pt x="181144" y="57217"/>
                    <a:pt x="237235" y="388475"/>
                    <a:pt x="220831" y="406996"/>
                  </a:cubicBezTo>
                  <a:cubicBezTo>
                    <a:pt x="204427" y="425517"/>
                    <a:pt x="126110" y="247188"/>
                    <a:pt x="90656" y="184746"/>
                  </a:cubicBezTo>
                  <a:cubicBezTo>
                    <a:pt x="55202" y="122304"/>
                    <a:pt x="-25761" y="-48616"/>
                    <a:pt x="8106" y="1329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9" name="フリーフォーム 1098">
              <a:extLst>
                <a:ext uri="{FF2B5EF4-FFF2-40B4-BE49-F238E27FC236}">
                  <a16:creationId xmlns:a16="http://schemas.microsoft.com/office/drawing/2014/main" id="{525A32D7-E0A7-D17D-97D8-FB5EECDDFFBC}"/>
                </a:ext>
              </a:extLst>
            </p:cNvPr>
            <p:cNvSpPr/>
            <p:nvPr/>
          </p:nvSpPr>
          <p:spPr>
            <a:xfrm>
              <a:off x="4298462" y="2464226"/>
              <a:ext cx="424479" cy="1131398"/>
            </a:xfrm>
            <a:custGeom>
              <a:avLst/>
              <a:gdLst>
                <a:gd name="connsiteX0" fmla="*/ 488 w 424479"/>
                <a:gd name="connsiteY0" fmla="*/ 2749 h 1131398"/>
                <a:gd name="connsiteX1" fmla="*/ 267188 w 424479"/>
                <a:gd name="connsiteY1" fmla="*/ 580599 h 1131398"/>
                <a:gd name="connsiteX2" fmla="*/ 235438 w 424479"/>
                <a:gd name="connsiteY2" fmla="*/ 498049 h 1131398"/>
                <a:gd name="connsiteX3" fmla="*/ 248138 w 424479"/>
                <a:gd name="connsiteY3" fmla="*/ 802849 h 1131398"/>
                <a:gd name="connsiteX4" fmla="*/ 289413 w 424479"/>
                <a:gd name="connsiteY4" fmla="*/ 628224 h 1131398"/>
                <a:gd name="connsiteX5" fmla="*/ 422763 w 424479"/>
                <a:gd name="connsiteY5" fmla="*/ 1129874 h 1131398"/>
                <a:gd name="connsiteX6" fmla="*/ 352913 w 424479"/>
                <a:gd name="connsiteY6" fmla="*/ 764749 h 1131398"/>
                <a:gd name="connsiteX7" fmla="*/ 181463 w 424479"/>
                <a:gd name="connsiteY7" fmla="*/ 224999 h 1131398"/>
                <a:gd name="connsiteX8" fmla="*/ 200513 w 424479"/>
                <a:gd name="connsiteY8" fmla="*/ 355174 h 1131398"/>
                <a:gd name="connsiteX9" fmla="*/ 488 w 424479"/>
                <a:gd name="connsiteY9" fmla="*/ 2749 h 1131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4479" h="1131398">
                  <a:moveTo>
                    <a:pt x="488" y="2749"/>
                  </a:moveTo>
                  <a:cubicBezTo>
                    <a:pt x="11601" y="40320"/>
                    <a:pt x="228030" y="498049"/>
                    <a:pt x="267188" y="580599"/>
                  </a:cubicBezTo>
                  <a:cubicBezTo>
                    <a:pt x="306346" y="663149"/>
                    <a:pt x="238613" y="461007"/>
                    <a:pt x="235438" y="498049"/>
                  </a:cubicBezTo>
                  <a:cubicBezTo>
                    <a:pt x="232263" y="535091"/>
                    <a:pt x="239142" y="781153"/>
                    <a:pt x="248138" y="802849"/>
                  </a:cubicBezTo>
                  <a:cubicBezTo>
                    <a:pt x="257134" y="824545"/>
                    <a:pt x="260309" y="573720"/>
                    <a:pt x="289413" y="628224"/>
                  </a:cubicBezTo>
                  <a:cubicBezTo>
                    <a:pt x="318517" y="682728"/>
                    <a:pt x="412180" y="1107120"/>
                    <a:pt x="422763" y="1129874"/>
                  </a:cubicBezTo>
                  <a:cubicBezTo>
                    <a:pt x="433346" y="1152628"/>
                    <a:pt x="393130" y="915561"/>
                    <a:pt x="352913" y="764749"/>
                  </a:cubicBezTo>
                  <a:cubicBezTo>
                    <a:pt x="312696" y="613937"/>
                    <a:pt x="206863" y="293262"/>
                    <a:pt x="181463" y="224999"/>
                  </a:cubicBezTo>
                  <a:cubicBezTo>
                    <a:pt x="156063" y="156737"/>
                    <a:pt x="229617" y="385866"/>
                    <a:pt x="200513" y="355174"/>
                  </a:cubicBezTo>
                  <a:cubicBezTo>
                    <a:pt x="171409" y="324482"/>
                    <a:pt x="-10625" y="-34822"/>
                    <a:pt x="488" y="27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0" name="フリーフォーム 1099">
              <a:extLst>
                <a:ext uri="{FF2B5EF4-FFF2-40B4-BE49-F238E27FC236}">
                  <a16:creationId xmlns:a16="http://schemas.microsoft.com/office/drawing/2014/main" id="{37CBBE3E-F4B0-CB35-ACAD-0D91CA602DFB}"/>
                </a:ext>
              </a:extLst>
            </p:cNvPr>
            <p:cNvSpPr/>
            <p:nvPr/>
          </p:nvSpPr>
          <p:spPr>
            <a:xfrm>
              <a:off x="4698392" y="3288530"/>
              <a:ext cx="99295" cy="1300463"/>
            </a:xfrm>
            <a:custGeom>
              <a:avLst/>
              <a:gdLst>
                <a:gd name="connsiteX0" fmla="*/ 10133 w 99295"/>
                <a:gd name="connsiteY0" fmla="*/ 3945 h 1300463"/>
                <a:gd name="connsiteX1" fmla="*/ 92683 w 99295"/>
                <a:gd name="connsiteY1" fmla="*/ 870720 h 1300463"/>
                <a:gd name="connsiteX2" fmla="*/ 92683 w 99295"/>
                <a:gd name="connsiteY2" fmla="*/ 692920 h 1300463"/>
                <a:gd name="connsiteX3" fmla="*/ 79983 w 99295"/>
                <a:gd name="connsiteY3" fmla="*/ 1286645 h 1300463"/>
                <a:gd name="connsiteX4" fmla="*/ 57758 w 99295"/>
                <a:gd name="connsiteY4" fmla="*/ 1054870 h 1300463"/>
                <a:gd name="connsiteX5" fmla="*/ 13308 w 99295"/>
                <a:gd name="connsiteY5" fmla="*/ 423045 h 1300463"/>
                <a:gd name="connsiteX6" fmla="*/ 3783 w 99295"/>
                <a:gd name="connsiteY6" fmla="*/ 543695 h 1300463"/>
                <a:gd name="connsiteX7" fmla="*/ 10133 w 99295"/>
                <a:gd name="connsiteY7" fmla="*/ 3945 h 130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295" h="1300463">
                  <a:moveTo>
                    <a:pt x="10133" y="3945"/>
                  </a:moveTo>
                  <a:cubicBezTo>
                    <a:pt x="24950" y="58449"/>
                    <a:pt x="78925" y="755891"/>
                    <a:pt x="92683" y="870720"/>
                  </a:cubicBezTo>
                  <a:cubicBezTo>
                    <a:pt x="106441" y="985549"/>
                    <a:pt x="94800" y="623599"/>
                    <a:pt x="92683" y="692920"/>
                  </a:cubicBezTo>
                  <a:cubicBezTo>
                    <a:pt x="90566" y="762241"/>
                    <a:pt x="85804" y="1226320"/>
                    <a:pt x="79983" y="1286645"/>
                  </a:cubicBezTo>
                  <a:cubicBezTo>
                    <a:pt x="74162" y="1346970"/>
                    <a:pt x="68871" y="1198803"/>
                    <a:pt x="57758" y="1054870"/>
                  </a:cubicBezTo>
                  <a:cubicBezTo>
                    <a:pt x="46645" y="910937"/>
                    <a:pt x="22304" y="508241"/>
                    <a:pt x="13308" y="423045"/>
                  </a:cubicBezTo>
                  <a:cubicBezTo>
                    <a:pt x="4312" y="337849"/>
                    <a:pt x="7487" y="610899"/>
                    <a:pt x="3783" y="543695"/>
                  </a:cubicBezTo>
                  <a:cubicBezTo>
                    <a:pt x="79" y="476491"/>
                    <a:pt x="-4684" y="-50559"/>
                    <a:pt x="10133" y="39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1" name="フリーフォーム 1100">
              <a:extLst>
                <a:ext uri="{FF2B5EF4-FFF2-40B4-BE49-F238E27FC236}">
                  <a16:creationId xmlns:a16="http://schemas.microsoft.com/office/drawing/2014/main" id="{C004A13A-60C2-66E6-27C9-D553C9B3B3A9}"/>
                </a:ext>
              </a:extLst>
            </p:cNvPr>
            <p:cNvSpPr/>
            <p:nvPr/>
          </p:nvSpPr>
          <p:spPr>
            <a:xfrm>
              <a:off x="4717959" y="3358955"/>
              <a:ext cx="178014" cy="380087"/>
            </a:xfrm>
            <a:custGeom>
              <a:avLst/>
              <a:gdLst>
                <a:gd name="connsiteX0" fmla="*/ 91 w 178014"/>
                <a:gd name="connsiteY0" fmla="*/ 130370 h 380087"/>
                <a:gd name="connsiteX1" fmla="*/ 114391 w 178014"/>
                <a:gd name="connsiteY1" fmla="*/ 378020 h 380087"/>
                <a:gd name="connsiteX2" fmla="*/ 47716 w 178014"/>
                <a:gd name="connsiteY2" fmla="*/ 251020 h 380087"/>
                <a:gd name="connsiteX3" fmla="*/ 177891 w 178014"/>
                <a:gd name="connsiteY3" fmla="*/ 292295 h 380087"/>
                <a:gd name="connsiteX4" fmla="*/ 73116 w 178014"/>
                <a:gd name="connsiteY4" fmla="*/ 195 h 380087"/>
                <a:gd name="connsiteX5" fmla="*/ 158841 w 178014"/>
                <a:gd name="connsiteY5" fmla="*/ 244670 h 380087"/>
                <a:gd name="connsiteX6" fmla="*/ 66766 w 178014"/>
                <a:gd name="connsiteY6" fmla="*/ 95445 h 380087"/>
                <a:gd name="connsiteX7" fmla="*/ 136616 w 178014"/>
                <a:gd name="connsiteY7" fmla="*/ 270070 h 380087"/>
                <a:gd name="connsiteX8" fmla="*/ 91 w 178014"/>
                <a:gd name="connsiteY8" fmla="*/ 130370 h 38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014" h="380087">
                  <a:moveTo>
                    <a:pt x="91" y="130370"/>
                  </a:moveTo>
                  <a:cubicBezTo>
                    <a:pt x="-3613" y="148362"/>
                    <a:pt x="106454" y="357912"/>
                    <a:pt x="114391" y="378020"/>
                  </a:cubicBezTo>
                  <a:cubicBezTo>
                    <a:pt x="122328" y="398128"/>
                    <a:pt x="37133" y="265308"/>
                    <a:pt x="47716" y="251020"/>
                  </a:cubicBezTo>
                  <a:cubicBezTo>
                    <a:pt x="58299" y="236733"/>
                    <a:pt x="173658" y="334099"/>
                    <a:pt x="177891" y="292295"/>
                  </a:cubicBezTo>
                  <a:cubicBezTo>
                    <a:pt x="182124" y="250491"/>
                    <a:pt x="76291" y="8133"/>
                    <a:pt x="73116" y="195"/>
                  </a:cubicBezTo>
                  <a:cubicBezTo>
                    <a:pt x="69941" y="-7743"/>
                    <a:pt x="159899" y="228795"/>
                    <a:pt x="158841" y="244670"/>
                  </a:cubicBezTo>
                  <a:cubicBezTo>
                    <a:pt x="157783" y="260545"/>
                    <a:pt x="70470" y="91212"/>
                    <a:pt x="66766" y="95445"/>
                  </a:cubicBezTo>
                  <a:cubicBezTo>
                    <a:pt x="63062" y="99678"/>
                    <a:pt x="144553" y="260016"/>
                    <a:pt x="136616" y="270070"/>
                  </a:cubicBezTo>
                  <a:cubicBezTo>
                    <a:pt x="128679" y="280124"/>
                    <a:pt x="3795" y="112378"/>
                    <a:pt x="91" y="13037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2" name="フリーフォーム 1101">
              <a:extLst>
                <a:ext uri="{FF2B5EF4-FFF2-40B4-BE49-F238E27FC236}">
                  <a16:creationId xmlns:a16="http://schemas.microsoft.com/office/drawing/2014/main" id="{53D5DB42-8411-A536-DABF-59F07F55758C}"/>
                </a:ext>
              </a:extLst>
            </p:cNvPr>
            <p:cNvSpPr/>
            <p:nvPr/>
          </p:nvSpPr>
          <p:spPr>
            <a:xfrm>
              <a:off x="4492625" y="2644774"/>
              <a:ext cx="384535" cy="939927"/>
            </a:xfrm>
            <a:custGeom>
              <a:avLst/>
              <a:gdLst>
                <a:gd name="connsiteX0" fmla="*/ 0 w 384535"/>
                <a:gd name="connsiteY0" fmla="*/ 1 h 939927"/>
                <a:gd name="connsiteX1" fmla="*/ 174625 w 384535"/>
                <a:gd name="connsiteY1" fmla="*/ 196851 h 939927"/>
                <a:gd name="connsiteX2" fmla="*/ 107950 w 384535"/>
                <a:gd name="connsiteY2" fmla="*/ 263526 h 939927"/>
                <a:gd name="connsiteX3" fmla="*/ 139700 w 384535"/>
                <a:gd name="connsiteY3" fmla="*/ 263526 h 939927"/>
                <a:gd name="connsiteX4" fmla="*/ 104775 w 384535"/>
                <a:gd name="connsiteY4" fmla="*/ 330201 h 939927"/>
                <a:gd name="connsiteX5" fmla="*/ 174625 w 384535"/>
                <a:gd name="connsiteY5" fmla="*/ 323851 h 939927"/>
                <a:gd name="connsiteX6" fmla="*/ 193675 w 384535"/>
                <a:gd name="connsiteY6" fmla="*/ 444501 h 939927"/>
                <a:gd name="connsiteX7" fmla="*/ 234950 w 384535"/>
                <a:gd name="connsiteY7" fmla="*/ 482601 h 939927"/>
                <a:gd name="connsiteX8" fmla="*/ 155575 w 384535"/>
                <a:gd name="connsiteY8" fmla="*/ 492126 h 939927"/>
                <a:gd name="connsiteX9" fmla="*/ 266700 w 384535"/>
                <a:gd name="connsiteY9" fmla="*/ 492126 h 939927"/>
                <a:gd name="connsiteX10" fmla="*/ 320675 w 384535"/>
                <a:gd name="connsiteY10" fmla="*/ 565151 h 939927"/>
                <a:gd name="connsiteX11" fmla="*/ 247650 w 384535"/>
                <a:gd name="connsiteY11" fmla="*/ 638176 h 939927"/>
                <a:gd name="connsiteX12" fmla="*/ 139700 w 384535"/>
                <a:gd name="connsiteY12" fmla="*/ 530226 h 939927"/>
                <a:gd name="connsiteX13" fmla="*/ 247650 w 384535"/>
                <a:gd name="connsiteY13" fmla="*/ 638176 h 939927"/>
                <a:gd name="connsiteX14" fmla="*/ 355600 w 384535"/>
                <a:gd name="connsiteY14" fmla="*/ 771526 h 939927"/>
                <a:gd name="connsiteX15" fmla="*/ 241300 w 384535"/>
                <a:gd name="connsiteY15" fmla="*/ 692151 h 939927"/>
                <a:gd name="connsiteX16" fmla="*/ 384175 w 384535"/>
                <a:gd name="connsiteY16" fmla="*/ 939801 h 939927"/>
                <a:gd name="connsiteX17" fmla="*/ 282575 w 384535"/>
                <a:gd name="connsiteY17" fmla="*/ 723901 h 939927"/>
                <a:gd name="connsiteX18" fmla="*/ 295275 w 384535"/>
                <a:gd name="connsiteY18" fmla="*/ 587376 h 939927"/>
                <a:gd name="connsiteX19" fmla="*/ 133350 w 384535"/>
                <a:gd name="connsiteY19" fmla="*/ 454026 h 939927"/>
                <a:gd name="connsiteX20" fmla="*/ 247650 w 384535"/>
                <a:gd name="connsiteY20" fmla="*/ 530226 h 939927"/>
                <a:gd name="connsiteX21" fmla="*/ 168275 w 384535"/>
                <a:gd name="connsiteY21" fmla="*/ 301626 h 939927"/>
                <a:gd name="connsiteX22" fmla="*/ 174625 w 384535"/>
                <a:gd name="connsiteY22" fmla="*/ 193676 h 939927"/>
                <a:gd name="connsiteX23" fmla="*/ 0 w 384535"/>
                <a:gd name="connsiteY23" fmla="*/ 1 h 9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4535" h="939927">
                  <a:moveTo>
                    <a:pt x="0" y="1"/>
                  </a:moveTo>
                  <a:cubicBezTo>
                    <a:pt x="0" y="530"/>
                    <a:pt x="156633" y="152930"/>
                    <a:pt x="174625" y="196851"/>
                  </a:cubicBezTo>
                  <a:cubicBezTo>
                    <a:pt x="192617" y="240772"/>
                    <a:pt x="113771" y="252414"/>
                    <a:pt x="107950" y="263526"/>
                  </a:cubicBezTo>
                  <a:cubicBezTo>
                    <a:pt x="102129" y="274638"/>
                    <a:pt x="140229" y="252414"/>
                    <a:pt x="139700" y="263526"/>
                  </a:cubicBezTo>
                  <a:cubicBezTo>
                    <a:pt x="139171" y="274638"/>
                    <a:pt x="98954" y="320147"/>
                    <a:pt x="104775" y="330201"/>
                  </a:cubicBezTo>
                  <a:cubicBezTo>
                    <a:pt x="110596" y="340255"/>
                    <a:pt x="159808" y="304801"/>
                    <a:pt x="174625" y="323851"/>
                  </a:cubicBezTo>
                  <a:cubicBezTo>
                    <a:pt x="189442" y="342901"/>
                    <a:pt x="183621" y="418043"/>
                    <a:pt x="193675" y="444501"/>
                  </a:cubicBezTo>
                  <a:cubicBezTo>
                    <a:pt x="203729" y="470959"/>
                    <a:pt x="241300" y="474664"/>
                    <a:pt x="234950" y="482601"/>
                  </a:cubicBezTo>
                  <a:cubicBezTo>
                    <a:pt x="228600" y="490538"/>
                    <a:pt x="150283" y="490539"/>
                    <a:pt x="155575" y="492126"/>
                  </a:cubicBezTo>
                  <a:cubicBezTo>
                    <a:pt x="160867" y="493713"/>
                    <a:pt x="239183" y="479955"/>
                    <a:pt x="266700" y="492126"/>
                  </a:cubicBezTo>
                  <a:cubicBezTo>
                    <a:pt x="294217" y="504297"/>
                    <a:pt x="323850" y="540809"/>
                    <a:pt x="320675" y="565151"/>
                  </a:cubicBezTo>
                  <a:cubicBezTo>
                    <a:pt x="317500" y="589493"/>
                    <a:pt x="277813" y="643997"/>
                    <a:pt x="247650" y="638176"/>
                  </a:cubicBezTo>
                  <a:cubicBezTo>
                    <a:pt x="217487" y="632355"/>
                    <a:pt x="139700" y="530226"/>
                    <a:pt x="139700" y="530226"/>
                  </a:cubicBezTo>
                  <a:cubicBezTo>
                    <a:pt x="139700" y="530226"/>
                    <a:pt x="211667" y="597959"/>
                    <a:pt x="247650" y="638176"/>
                  </a:cubicBezTo>
                  <a:cubicBezTo>
                    <a:pt x="283633" y="678393"/>
                    <a:pt x="356658" y="762530"/>
                    <a:pt x="355600" y="771526"/>
                  </a:cubicBezTo>
                  <a:cubicBezTo>
                    <a:pt x="354542" y="780522"/>
                    <a:pt x="236538" y="664105"/>
                    <a:pt x="241300" y="692151"/>
                  </a:cubicBezTo>
                  <a:cubicBezTo>
                    <a:pt x="246062" y="720197"/>
                    <a:pt x="377296" y="934509"/>
                    <a:pt x="384175" y="939801"/>
                  </a:cubicBezTo>
                  <a:cubicBezTo>
                    <a:pt x="391054" y="945093"/>
                    <a:pt x="297392" y="782639"/>
                    <a:pt x="282575" y="723901"/>
                  </a:cubicBezTo>
                  <a:cubicBezTo>
                    <a:pt x="267758" y="665163"/>
                    <a:pt x="320146" y="632355"/>
                    <a:pt x="295275" y="587376"/>
                  </a:cubicBezTo>
                  <a:cubicBezTo>
                    <a:pt x="270404" y="542397"/>
                    <a:pt x="141287" y="463551"/>
                    <a:pt x="133350" y="454026"/>
                  </a:cubicBezTo>
                  <a:cubicBezTo>
                    <a:pt x="125413" y="444501"/>
                    <a:pt x="241829" y="555626"/>
                    <a:pt x="247650" y="530226"/>
                  </a:cubicBezTo>
                  <a:cubicBezTo>
                    <a:pt x="253471" y="504826"/>
                    <a:pt x="180446" y="357718"/>
                    <a:pt x="168275" y="301626"/>
                  </a:cubicBezTo>
                  <a:cubicBezTo>
                    <a:pt x="156104" y="245534"/>
                    <a:pt x="201612" y="240772"/>
                    <a:pt x="174625" y="193676"/>
                  </a:cubicBezTo>
                  <a:cubicBezTo>
                    <a:pt x="147638" y="146580"/>
                    <a:pt x="0" y="-528"/>
                    <a:pt x="0" y="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フリーフォーム 1102">
              <a:extLst>
                <a:ext uri="{FF2B5EF4-FFF2-40B4-BE49-F238E27FC236}">
                  <a16:creationId xmlns:a16="http://schemas.microsoft.com/office/drawing/2014/main" id="{581664F0-D094-CA4F-0037-4724C34803B1}"/>
                </a:ext>
              </a:extLst>
            </p:cNvPr>
            <p:cNvSpPr/>
            <p:nvPr/>
          </p:nvSpPr>
          <p:spPr>
            <a:xfrm>
              <a:off x="4788246" y="3602288"/>
              <a:ext cx="117175" cy="935159"/>
            </a:xfrm>
            <a:custGeom>
              <a:avLst/>
              <a:gdLst>
                <a:gd name="connsiteX0" fmla="*/ 37754 w 117175"/>
                <a:gd name="connsiteY0" fmla="*/ 17212 h 935159"/>
                <a:gd name="connsiteX1" fmla="*/ 66329 w 117175"/>
                <a:gd name="connsiteY1" fmla="*/ 741112 h 935159"/>
                <a:gd name="connsiteX2" fmla="*/ 117129 w 117175"/>
                <a:gd name="connsiteY2" fmla="*/ 531562 h 935159"/>
                <a:gd name="connsiteX3" fmla="*/ 56804 w 117175"/>
                <a:gd name="connsiteY3" fmla="*/ 934787 h 935159"/>
                <a:gd name="connsiteX4" fmla="*/ 85379 w 117175"/>
                <a:gd name="connsiteY4" fmla="*/ 595062 h 935159"/>
                <a:gd name="connsiteX5" fmla="*/ 6004 w 117175"/>
                <a:gd name="connsiteY5" fmla="*/ 137862 h 935159"/>
                <a:gd name="connsiteX6" fmla="*/ 9179 w 117175"/>
                <a:gd name="connsiteY6" fmla="*/ 217237 h 935159"/>
                <a:gd name="connsiteX7" fmla="*/ 37754 w 117175"/>
                <a:gd name="connsiteY7" fmla="*/ 17212 h 935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175" h="935159">
                  <a:moveTo>
                    <a:pt x="37754" y="17212"/>
                  </a:moveTo>
                  <a:cubicBezTo>
                    <a:pt x="47279" y="104524"/>
                    <a:pt x="53100" y="655387"/>
                    <a:pt x="66329" y="741112"/>
                  </a:cubicBezTo>
                  <a:cubicBezTo>
                    <a:pt x="79558" y="826837"/>
                    <a:pt x="118716" y="499283"/>
                    <a:pt x="117129" y="531562"/>
                  </a:cubicBezTo>
                  <a:cubicBezTo>
                    <a:pt x="115542" y="563841"/>
                    <a:pt x="62096" y="924204"/>
                    <a:pt x="56804" y="934787"/>
                  </a:cubicBezTo>
                  <a:cubicBezTo>
                    <a:pt x="51512" y="945370"/>
                    <a:pt x="93846" y="727883"/>
                    <a:pt x="85379" y="595062"/>
                  </a:cubicBezTo>
                  <a:cubicBezTo>
                    <a:pt x="76912" y="462241"/>
                    <a:pt x="18704" y="200833"/>
                    <a:pt x="6004" y="137862"/>
                  </a:cubicBezTo>
                  <a:cubicBezTo>
                    <a:pt x="-6696" y="74891"/>
                    <a:pt x="3887" y="232054"/>
                    <a:pt x="9179" y="217237"/>
                  </a:cubicBezTo>
                  <a:cubicBezTo>
                    <a:pt x="14471" y="202420"/>
                    <a:pt x="28229" y="-70100"/>
                    <a:pt x="37754" y="1721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4" name="フリーフォーム 1103">
              <a:extLst>
                <a:ext uri="{FF2B5EF4-FFF2-40B4-BE49-F238E27FC236}">
                  <a16:creationId xmlns:a16="http://schemas.microsoft.com/office/drawing/2014/main" id="{F89C354D-4819-B189-5E85-C54CB6E63DA7}"/>
                </a:ext>
              </a:extLst>
            </p:cNvPr>
            <p:cNvSpPr/>
            <p:nvPr/>
          </p:nvSpPr>
          <p:spPr>
            <a:xfrm>
              <a:off x="2641411" y="2162175"/>
              <a:ext cx="933658" cy="470069"/>
            </a:xfrm>
            <a:custGeom>
              <a:avLst/>
              <a:gdLst>
                <a:gd name="connsiteX0" fmla="*/ 933639 w 933658"/>
                <a:gd name="connsiteY0" fmla="*/ 41275 h 470069"/>
                <a:gd name="connsiteX1" fmla="*/ 657414 w 933658"/>
                <a:gd name="connsiteY1" fmla="*/ 22225 h 470069"/>
                <a:gd name="connsiteX2" fmla="*/ 546289 w 933658"/>
                <a:gd name="connsiteY2" fmla="*/ 0 h 470069"/>
                <a:gd name="connsiteX3" fmla="*/ 755839 w 933658"/>
                <a:gd name="connsiteY3" fmla="*/ 22225 h 470069"/>
                <a:gd name="connsiteX4" fmla="*/ 609789 w 933658"/>
                <a:gd name="connsiteY4" fmla="*/ 60325 h 470069"/>
                <a:gd name="connsiteX5" fmla="*/ 31939 w 933658"/>
                <a:gd name="connsiteY5" fmla="*/ 441325 h 470069"/>
                <a:gd name="connsiteX6" fmla="*/ 266889 w 933658"/>
                <a:gd name="connsiteY6" fmla="*/ 282575 h 470069"/>
                <a:gd name="connsiteX7" fmla="*/ 457389 w 933658"/>
                <a:gd name="connsiteY7" fmla="*/ 104775 h 470069"/>
                <a:gd name="connsiteX8" fmla="*/ 397064 w 933658"/>
                <a:gd name="connsiteY8" fmla="*/ 206375 h 470069"/>
                <a:gd name="connsiteX9" fmla="*/ 682814 w 933658"/>
                <a:gd name="connsiteY9" fmla="*/ 69850 h 470069"/>
                <a:gd name="connsiteX10" fmla="*/ 189 w 933658"/>
                <a:gd name="connsiteY10" fmla="*/ 469900 h 470069"/>
                <a:gd name="connsiteX11" fmla="*/ 759014 w 933658"/>
                <a:gd name="connsiteY11" fmla="*/ 123825 h 470069"/>
                <a:gd name="connsiteX12" fmla="*/ 254189 w 933658"/>
                <a:gd name="connsiteY12" fmla="*/ 450850 h 470069"/>
                <a:gd name="connsiteX13" fmla="*/ 835214 w 933658"/>
                <a:gd name="connsiteY13" fmla="*/ 88900 h 470069"/>
                <a:gd name="connsiteX14" fmla="*/ 333564 w 933658"/>
                <a:gd name="connsiteY14" fmla="*/ 260350 h 470069"/>
                <a:gd name="connsiteX15" fmla="*/ 670114 w 933658"/>
                <a:gd name="connsiteY15" fmla="*/ 53975 h 470069"/>
                <a:gd name="connsiteX16" fmla="*/ 933639 w 933658"/>
                <a:gd name="connsiteY16" fmla="*/ 41275 h 47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33658" h="470069">
                  <a:moveTo>
                    <a:pt x="933639" y="41275"/>
                  </a:moveTo>
                  <a:cubicBezTo>
                    <a:pt x="931522" y="35983"/>
                    <a:pt x="721972" y="29104"/>
                    <a:pt x="657414" y="22225"/>
                  </a:cubicBezTo>
                  <a:cubicBezTo>
                    <a:pt x="592856" y="15346"/>
                    <a:pt x="529885" y="0"/>
                    <a:pt x="546289" y="0"/>
                  </a:cubicBezTo>
                  <a:cubicBezTo>
                    <a:pt x="562693" y="0"/>
                    <a:pt x="745256" y="12171"/>
                    <a:pt x="755839" y="22225"/>
                  </a:cubicBezTo>
                  <a:cubicBezTo>
                    <a:pt x="766422" y="32279"/>
                    <a:pt x="730439" y="-9525"/>
                    <a:pt x="609789" y="60325"/>
                  </a:cubicBezTo>
                  <a:cubicBezTo>
                    <a:pt x="489139" y="130175"/>
                    <a:pt x="89089" y="404283"/>
                    <a:pt x="31939" y="441325"/>
                  </a:cubicBezTo>
                  <a:cubicBezTo>
                    <a:pt x="-25211" y="478367"/>
                    <a:pt x="195981" y="338667"/>
                    <a:pt x="266889" y="282575"/>
                  </a:cubicBezTo>
                  <a:cubicBezTo>
                    <a:pt x="337797" y="226483"/>
                    <a:pt x="435693" y="117475"/>
                    <a:pt x="457389" y="104775"/>
                  </a:cubicBezTo>
                  <a:cubicBezTo>
                    <a:pt x="479085" y="92075"/>
                    <a:pt x="359493" y="212196"/>
                    <a:pt x="397064" y="206375"/>
                  </a:cubicBezTo>
                  <a:cubicBezTo>
                    <a:pt x="434635" y="200554"/>
                    <a:pt x="748960" y="25929"/>
                    <a:pt x="682814" y="69850"/>
                  </a:cubicBezTo>
                  <a:cubicBezTo>
                    <a:pt x="616668" y="113771"/>
                    <a:pt x="-12511" y="460904"/>
                    <a:pt x="189" y="469900"/>
                  </a:cubicBezTo>
                  <a:cubicBezTo>
                    <a:pt x="12889" y="478896"/>
                    <a:pt x="716681" y="127000"/>
                    <a:pt x="759014" y="123825"/>
                  </a:cubicBezTo>
                  <a:cubicBezTo>
                    <a:pt x="801347" y="120650"/>
                    <a:pt x="241489" y="456671"/>
                    <a:pt x="254189" y="450850"/>
                  </a:cubicBezTo>
                  <a:cubicBezTo>
                    <a:pt x="266889" y="445029"/>
                    <a:pt x="821985" y="120650"/>
                    <a:pt x="835214" y="88900"/>
                  </a:cubicBezTo>
                  <a:cubicBezTo>
                    <a:pt x="848443" y="57150"/>
                    <a:pt x="361081" y="266171"/>
                    <a:pt x="333564" y="260350"/>
                  </a:cubicBezTo>
                  <a:cubicBezTo>
                    <a:pt x="306047" y="254529"/>
                    <a:pt x="571689" y="90487"/>
                    <a:pt x="670114" y="53975"/>
                  </a:cubicBezTo>
                  <a:cubicBezTo>
                    <a:pt x="768539" y="17463"/>
                    <a:pt x="935756" y="46567"/>
                    <a:pt x="933639" y="4127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5" name="フリーフォーム 1104">
              <a:extLst>
                <a:ext uri="{FF2B5EF4-FFF2-40B4-BE49-F238E27FC236}">
                  <a16:creationId xmlns:a16="http://schemas.microsoft.com/office/drawing/2014/main" id="{615371BF-CFD3-27DE-5B8A-54E64F889DA9}"/>
                </a:ext>
              </a:extLst>
            </p:cNvPr>
            <p:cNvSpPr/>
            <p:nvPr/>
          </p:nvSpPr>
          <p:spPr>
            <a:xfrm>
              <a:off x="2644322" y="2596903"/>
              <a:ext cx="276678" cy="1269205"/>
            </a:xfrm>
            <a:custGeom>
              <a:avLst/>
              <a:gdLst>
                <a:gd name="connsiteX0" fmla="*/ 276678 w 276678"/>
                <a:gd name="connsiteY0" fmla="*/ 247 h 1269205"/>
                <a:gd name="connsiteX1" fmla="*/ 86178 w 276678"/>
                <a:gd name="connsiteY1" fmla="*/ 393947 h 1269205"/>
                <a:gd name="connsiteX2" fmla="*/ 156028 w 276678"/>
                <a:gd name="connsiteY2" fmla="*/ 339972 h 1269205"/>
                <a:gd name="connsiteX3" fmla="*/ 79828 w 276678"/>
                <a:gd name="connsiteY3" fmla="*/ 555872 h 1269205"/>
                <a:gd name="connsiteX4" fmla="*/ 63953 w 276678"/>
                <a:gd name="connsiteY4" fmla="*/ 673347 h 1269205"/>
                <a:gd name="connsiteX5" fmla="*/ 73478 w 276678"/>
                <a:gd name="connsiteY5" fmla="*/ 600322 h 1269205"/>
                <a:gd name="connsiteX6" fmla="*/ 9978 w 276678"/>
                <a:gd name="connsiteY6" fmla="*/ 930522 h 1269205"/>
                <a:gd name="connsiteX7" fmla="*/ 41728 w 276678"/>
                <a:gd name="connsiteY7" fmla="*/ 838447 h 1269205"/>
                <a:gd name="connsiteX8" fmla="*/ 453 w 276678"/>
                <a:gd name="connsiteY8" fmla="*/ 1267072 h 1269205"/>
                <a:gd name="connsiteX9" fmla="*/ 25853 w 276678"/>
                <a:gd name="connsiteY9" fmla="*/ 971797 h 1269205"/>
                <a:gd name="connsiteX10" fmla="*/ 114753 w 276678"/>
                <a:gd name="connsiteY10" fmla="*/ 292347 h 1269205"/>
                <a:gd name="connsiteX11" fmla="*/ 86178 w 276678"/>
                <a:gd name="connsiteY11" fmla="*/ 333622 h 1269205"/>
                <a:gd name="connsiteX12" fmla="*/ 276678 w 276678"/>
                <a:gd name="connsiteY12" fmla="*/ 247 h 1269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678" h="1269205">
                  <a:moveTo>
                    <a:pt x="276678" y="247"/>
                  </a:moveTo>
                  <a:cubicBezTo>
                    <a:pt x="276678" y="10301"/>
                    <a:pt x="106286" y="337326"/>
                    <a:pt x="86178" y="393947"/>
                  </a:cubicBezTo>
                  <a:cubicBezTo>
                    <a:pt x="66070" y="450568"/>
                    <a:pt x="157086" y="312985"/>
                    <a:pt x="156028" y="339972"/>
                  </a:cubicBezTo>
                  <a:cubicBezTo>
                    <a:pt x="154970" y="366959"/>
                    <a:pt x="95174" y="500310"/>
                    <a:pt x="79828" y="555872"/>
                  </a:cubicBezTo>
                  <a:cubicBezTo>
                    <a:pt x="64482" y="611434"/>
                    <a:pt x="65011" y="665939"/>
                    <a:pt x="63953" y="673347"/>
                  </a:cubicBezTo>
                  <a:cubicBezTo>
                    <a:pt x="62895" y="680755"/>
                    <a:pt x="82474" y="557460"/>
                    <a:pt x="73478" y="600322"/>
                  </a:cubicBezTo>
                  <a:cubicBezTo>
                    <a:pt x="64482" y="643185"/>
                    <a:pt x="15270" y="890835"/>
                    <a:pt x="9978" y="930522"/>
                  </a:cubicBezTo>
                  <a:cubicBezTo>
                    <a:pt x="4686" y="970210"/>
                    <a:pt x="43315" y="782355"/>
                    <a:pt x="41728" y="838447"/>
                  </a:cubicBezTo>
                  <a:cubicBezTo>
                    <a:pt x="40141" y="894539"/>
                    <a:pt x="3099" y="1244847"/>
                    <a:pt x="453" y="1267072"/>
                  </a:cubicBezTo>
                  <a:cubicBezTo>
                    <a:pt x="-2193" y="1289297"/>
                    <a:pt x="6803" y="1134251"/>
                    <a:pt x="25853" y="971797"/>
                  </a:cubicBezTo>
                  <a:cubicBezTo>
                    <a:pt x="44903" y="809343"/>
                    <a:pt x="104699" y="398709"/>
                    <a:pt x="114753" y="292347"/>
                  </a:cubicBezTo>
                  <a:cubicBezTo>
                    <a:pt x="124807" y="185985"/>
                    <a:pt x="62366" y="377543"/>
                    <a:pt x="86178" y="333622"/>
                  </a:cubicBezTo>
                  <a:cubicBezTo>
                    <a:pt x="109990" y="289701"/>
                    <a:pt x="276678" y="-9807"/>
                    <a:pt x="276678" y="2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6" name="フリーフォーム 1105">
              <a:extLst>
                <a:ext uri="{FF2B5EF4-FFF2-40B4-BE49-F238E27FC236}">
                  <a16:creationId xmlns:a16="http://schemas.microsoft.com/office/drawing/2014/main" id="{7E4D501B-CF46-F231-D118-6C7AF0889376}"/>
                </a:ext>
              </a:extLst>
            </p:cNvPr>
            <p:cNvSpPr/>
            <p:nvPr/>
          </p:nvSpPr>
          <p:spPr>
            <a:xfrm>
              <a:off x="2598899" y="2786133"/>
              <a:ext cx="185618" cy="1188333"/>
            </a:xfrm>
            <a:custGeom>
              <a:avLst/>
              <a:gdLst>
                <a:gd name="connsiteX0" fmla="*/ 185576 w 185618"/>
                <a:gd name="connsiteY0" fmla="*/ 1517 h 1188333"/>
                <a:gd name="connsiteX1" fmla="*/ 33176 w 185618"/>
                <a:gd name="connsiteY1" fmla="*/ 595242 h 1188333"/>
                <a:gd name="connsiteX2" fmla="*/ 55401 w 185618"/>
                <a:gd name="connsiteY2" fmla="*/ 506342 h 1188333"/>
                <a:gd name="connsiteX3" fmla="*/ 17301 w 185618"/>
                <a:gd name="connsiteY3" fmla="*/ 773042 h 1188333"/>
                <a:gd name="connsiteX4" fmla="*/ 39526 w 185618"/>
                <a:gd name="connsiteY4" fmla="*/ 1179442 h 1188333"/>
                <a:gd name="connsiteX5" fmla="*/ 36351 w 185618"/>
                <a:gd name="connsiteY5" fmla="*/ 995292 h 1188333"/>
                <a:gd name="connsiteX6" fmla="*/ 7776 w 185618"/>
                <a:gd name="connsiteY6" fmla="*/ 344417 h 1188333"/>
                <a:gd name="connsiteX7" fmla="*/ 7776 w 185618"/>
                <a:gd name="connsiteY7" fmla="*/ 503167 h 1188333"/>
                <a:gd name="connsiteX8" fmla="*/ 96676 w 185618"/>
                <a:gd name="connsiteY8" fmla="*/ 296792 h 1188333"/>
                <a:gd name="connsiteX9" fmla="*/ 49051 w 185618"/>
                <a:gd name="connsiteY9" fmla="*/ 420617 h 1188333"/>
                <a:gd name="connsiteX10" fmla="*/ 185576 w 185618"/>
                <a:gd name="connsiteY10" fmla="*/ 1517 h 118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5618" h="1188333">
                  <a:moveTo>
                    <a:pt x="185576" y="1517"/>
                  </a:moveTo>
                  <a:cubicBezTo>
                    <a:pt x="182930" y="30621"/>
                    <a:pt x="54872" y="511105"/>
                    <a:pt x="33176" y="595242"/>
                  </a:cubicBezTo>
                  <a:cubicBezTo>
                    <a:pt x="11480" y="679379"/>
                    <a:pt x="58047" y="476709"/>
                    <a:pt x="55401" y="506342"/>
                  </a:cubicBezTo>
                  <a:cubicBezTo>
                    <a:pt x="52755" y="535975"/>
                    <a:pt x="19947" y="660859"/>
                    <a:pt x="17301" y="773042"/>
                  </a:cubicBezTo>
                  <a:cubicBezTo>
                    <a:pt x="14655" y="885225"/>
                    <a:pt x="36351" y="1142400"/>
                    <a:pt x="39526" y="1179442"/>
                  </a:cubicBezTo>
                  <a:cubicBezTo>
                    <a:pt x="42701" y="1216484"/>
                    <a:pt x="41643" y="1134463"/>
                    <a:pt x="36351" y="995292"/>
                  </a:cubicBezTo>
                  <a:cubicBezTo>
                    <a:pt x="31059" y="856121"/>
                    <a:pt x="12538" y="426438"/>
                    <a:pt x="7776" y="344417"/>
                  </a:cubicBezTo>
                  <a:cubicBezTo>
                    <a:pt x="3014" y="262396"/>
                    <a:pt x="-7041" y="511105"/>
                    <a:pt x="7776" y="503167"/>
                  </a:cubicBezTo>
                  <a:cubicBezTo>
                    <a:pt x="22593" y="495230"/>
                    <a:pt x="89797" y="310550"/>
                    <a:pt x="96676" y="296792"/>
                  </a:cubicBezTo>
                  <a:cubicBezTo>
                    <a:pt x="103555" y="283034"/>
                    <a:pt x="31059" y="470359"/>
                    <a:pt x="49051" y="420617"/>
                  </a:cubicBezTo>
                  <a:cubicBezTo>
                    <a:pt x="67043" y="370875"/>
                    <a:pt x="188222" y="-27587"/>
                    <a:pt x="185576" y="15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7" name="フリーフォーム 1106">
              <a:extLst>
                <a:ext uri="{FF2B5EF4-FFF2-40B4-BE49-F238E27FC236}">
                  <a16:creationId xmlns:a16="http://schemas.microsoft.com/office/drawing/2014/main" id="{49EB5DFD-2AF4-9E68-C5AC-D61BA8180036}"/>
                </a:ext>
              </a:extLst>
            </p:cNvPr>
            <p:cNvSpPr/>
            <p:nvPr/>
          </p:nvSpPr>
          <p:spPr>
            <a:xfrm>
              <a:off x="2431205" y="2616192"/>
              <a:ext cx="340936" cy="1124391"/>
            </a:xfrm>
            <a:custGeom>
              <a:avLst/>
              <a:gdLst>
                <a:gd name="connsiteX0" fmla="*/ 296120 w 340936"/>
                <a:gd name="connsiteY0" fmla="*/ 8 h 1124391"/>
                <a:gd name="connsiteX1" fmla="*/ 111970 w 340936"/>
                <a:gd name="connsiteY1" fmla="*/ 349258 h 1124391"/>
                <a:gd name="connsiteX2" fmla="*/ 845 w 340936"/>
                <a:gd name="connsiteY2" fmla="*/ 762008 h 1124391"/>
                <a:gd name="connsiteX3" fmla="*/ 61170 w 340936"/>
                <a:gd name="connsiteY3" fmla="*/ 704858 h 1124391"/>
                <a:gd name="connsiteX4" fmla="*/ 67520 w 340936"/>
                <a:gd name="connsiteY4" fmla="*/ 1120783 h 1124391"/>
                <a:gd name="connsiteX5" fmla="*/ 67520 w 340936"/>
                <a:gd name="connsiteY5" fmla="*/ 892183 h 1124391"/>
                <a:gd name="connsiteX6" fmla="*/ 105620 w 340936"/>
                <a:gd name="connsiteY6" fmla="*/ 638183 h 1124391"/>
                <a:gd name="connsiteX7" fmla="*/ 340570 w 340936"/>
                <a:gd name="connsiteY7" fmla="*/ 101608 h 1124391"/>
                <a:gd name="connsiteX8" fmla="*/ 45295 w 340936"/>
                <a:gd name="connsiteY8" fmla="*/ 717558 h 1124391"/>
                <a:gd name="connsiteX9" fmla="*/ 92920 w 340936"/>
                <a:gd name="connsiteY9" fmla="*/ 412758 h 1124391"/>
                <a:gd name="connsiteX10" fmla="*/ 181820 w 340936"/>
                <a:gd name="connsiteY10" fmla="*/ 136533 h 1124391"/>
                <a:gd name="connsiteX11" fmla="*/ 23070 w 340936"/>
                <a:gd name="connsiteY11" fmla="*/ 358783 h 1124391"/>
                <a:gd name="connsiteX12" fmla="*/ 296120 w 340936"/>
                <a:gd name="connsiteY12" fmla="*/ 8 h 1124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936" h="1124391">
                  <a:moveTo>
                    <a:pt x="296120" y="8"/>
                  </a:moveTo>
                  <a:cubicBezTo>
                    <a:pt x="310937" y="-1579"/>
                    <a:pt x="161182" y="222258"/>
                    <a:pt x="111970" y="349258"/>
                  </a:cubicBezTo>
                  <a:cubicBezTo>
                    <a:pt x="62757" y="476258"/>
                    <a:pt x="9312" y="702741"/>
                    <a:pt x="845" y="762008"/>
                  </a:cubicBezTo>
                  <a:cubicBezTo>
                    <a:pt x="-7622" y="821275"/>
                    <a:pt x="50057" y="645062"/>
                    <a:pt x="61170" y="704858"/>
                  </a:cubicBezTo>
                  <a:cubicBezTo>
                    <a:pt x="72282" y="764654"/>
                    <a:pt x="66462" y="1089562"/>
                    <a:pt x="67520" y="1120783"/>
                  </a:cubicBezTo>
                  <a:cubicBezTo>
                    <a:pt x="68578" y="1152004"/>
                    <a:pt x="61170" y="972616"/>
                    <a:pt x="67520" y="892183"/>
                  </a:cubicBezTo>
                  <a:cubicBezTo>
                    <a:pt x="73870" y="811750"/>
                    <a:pt x="60112" y="769945"/>
                    <a:pt x="105620" y="638183"/>
                  </a:cubicBezTo>
                  <a:cubicBezTo>
                    <a:pt x="151128" y="506421"/>
                    <a:pt x="350624" y="88379"/>
                    <a:pt x="340570" y="101608"/>
                  </a:cubicBezTo>
                  <a:cubicBezTo>
                    <a:pt x="330516" y="114837"/>
                    <a:pt x="86570" y="665700"/>
                    <a:pt x="45295" y="717558"/>
                  </a:cubicBezTo>
                  <a:cubicBezTo>
                    <a:pt x="4020" y="769416"/>
                    <a:pt x="70166" y="509596"/>
                    <a:pt x="92920" y="412758"/>
                  </a:cubicBezTo>
                  <a:cubicBezTo>
                    <a:pt x="115674" y="315921"/>
                    <a:pt x="193462" y="145529"/>
                    <a:pt x="181820" y="136533"/>
                  </a:cubicBezTo>
                  <a:cubicBezTo>
                    <a:pt x="170178" y="127537"/>
                    <a:pt x="5608" y="377833"/>
                    <a:pt x="23070" y="358783"/>
                  </a:cubicBezTo>
                  <a:cubicBezTo>
                    <a:pt x="40532" y="339733"/>
                    <a:pt x="281303" y="1595"/>
                    <a:pt x="296120" y="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8" name="フリーフォーム 1107">
              <a:extLst>
                <a:ext uri="{FF2B5EF4-FFF2-40B4-BE49-F238E27FC236}">
                  <a16:creationId xmlns:a16="http://schemas.microsoft.com/office/drawing/2014/main" id="{9EF22AF7-1727-85A1-28D7-3C90498BB16E}"/>
                </a:ext>
              </a:extLst>
            </p:cNvPr>
            <p:cNvSpPr/>
            <p:nvPr/>
          </p:nvSpPr>
          <p:spPr>
            <a:xfrm>
              <a:off x="2796595" y="2028187"/>
              <a:ext cx="953476" cy="286707"/>
            </a:xfrm>
            <a:custGeom>
              <a:avLst/>
              <a:gdLst>
                <a:gd name="connsiteX0" fmla="*/ 953080 w 953476"/>
                <a:gd name="connsiteY0" fmla="*/ 162563 h 286707"/>
                <a:gd name="connsiteX1" fmla="*/ 749880 w 953476"/>
                <a:gd name="connsiteY1" fmla="*/ 118113 h 286707"/>
                <a:gd name="connsiteX2" fmla="*/ 362530 w 953476"/>
                <a:gd name="connsiteY2" fmla="*/ 638 h 286707"/>
                <a:gd name="connsiteX3" fmla="*/ 616530 w 953476"/>
                <a:gd name="connsiteY3" fmla="*/ 76838 h 286707"/>
                <a:gd name="connsiteX4" fmla="*/ 181555 w 953476"/>
                <a:gd name="connsiteY4" fmla="*/ 197488 h 286707"/>
                <a:gd name="connsiteX5" fmla="*/ 289505 w 953476"/>
                <a:gd name="connsiteY5" fmla="*/ 172088 h 286707"/>
                <a:gd name="connsiteX6" fmla="*/ 580 w 953476"/>
                <a:gd name="connsiteY6" fmla="*/ 286388 h 286707"/>
                <a:gd name="connsiteX7" fmla="*/ 378405 w 953476"/>
                <a:gd name="connsiteY7" fmla="*/ 130813 h 286707"/>
                <a:gd name="connsiteX8" fmla="*/ 476830 w 953476"/>
                <a:gd name="connsiteY8" fmla="*/ 60963 h 286707"/>
                <a:gd name="connsiteX9" fmla="*/ 702255 w 953476"/>
                <a:gd name="connsiteY9" fmla="*/ 105413 h 286707"/>
                <a:gd name="connsiteX10" fmla="*/ 702255 w 953476"/>
                <a:gd name="connsiteY10" fmla="*/ 57788 h 286707"/>
                <a:gd name="connsiteX11" fmla="*/ 953080 w 953476"/>
                <a:gd name="connsiteY11" fmla="*/ 162563 h 2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476" h="286707">
                  <a:moveTo>
                    <a:pt x="953080" y="162563"/>
                  </a:moveTo>
                  <a:cubicBezTo>
                    <a:pt x="961017" y="172617"/>
                    <a:pt x="848305" y="145100"/>
                    <a:pt x="749880" y="118113"/>
                  </a:cubicBezTo>
                  <a:cubicBezTo>
                    <a:pt x="651455" y="91126"/>
                    <a:pt x="362530" y="638"/>
                    <a:pt x="362530" y="638"/>
                  </a:cubicBezTo>
                  <a:cubicBezTo>
                    <a:pt x="340305" y="-6241"/>
                    <a:pt x="646692" y="44030"/>
                    <a:pt x="616530" y="76838"/>
                  </a:cubicBezTo>
                  <a:cubicBezTo>
                    <a:pt x="586368" y="109646"/>
                    <a:pt x="236059" y="181613"/>
                    <a:pt x="181555" y="197488"/>
                  </a:cubicBezTo>
                  <a:cubicBezTo>
                    <a:pt x="127051" y="213363"/>
                    <a:pt x="319667" y="157271"/>
                    <a:pt x="289505" y="172088"/>
                  </a:cubicBezTo>
                  <a:cubicBezTo>
                    <a:pt x="259343" y="186905"/>
                    <a:pt x="-14237" y="293267"/>
                    <a:pt x="580" y="286388"/>
                  </a:cubicBezTo>
                  <a:cubicBezTo>
                    <a:pt x="15397" y="279509"/>
                    <a:pt x="299030" y="168384"/>
                    <a:pt x="378405" y="130813"/>
                  </a:cubicBezTo>
                  <a:cubicBezTo>
                    <a:pt x="457780" y="93242"/>
                    <a:pt x="422855" y="65196"/>
                    <a:pt x="476830" y="60963"/>
                  </a:cubicBezTo>
                  <a:cubicBezTo>
                    <a:pt x="530805" y="56730"/>
                    <a:pt x="664684" y="105942"/>
                    <a:pt x="702255" y="105413"/>
                  </a:cubicBezTo>
                  <a:cubicBezTo>
                    <a:pt x="739826" y="104884"/>
                    <a:pt x="664155" y="46676"/>
                    <a:pt x="702255" y="57788"/>
                  </a:cubicBezTo>
                  <a:cubicBezTo>
                    <a:pt x="740355" y="68900"/>
                    <a:pt x="945143" y="152509"/>
                    <a:pt x="953080" y="16256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9" name="フリーフォーム 1108">
              <a:extLst>
                <a:ext uri="{FF2B5EF4-FFF2-40B4-BE49-F238E27FC236}">
                  <a16:creationId xmlns:a16="http://schemas.microsoft.com/office/drawing/2014/main" id="{F066F6BC-92D9-C1AD-5EF7-77426DB817F3}"/>
                </a:ext>
              </a:extLst>
            </p:cNvPr>
            <p:cNvSpPr/>
            <p:nvPr/>
          </p:nvSpPr>
          <p:spPr>
            <a:xfrm>
              <a:off x="3534659" y="2057395"/>
              <a:ext cx="910642" cy="266722"/>
            </a:xfrm>
            <a:custGeom>
              <a:avLst/>
              <a:gdLst>
                <a:gd name="connsiteX0" fmla="*/ 5466 w 910642"/>
                <a:gd name="connsiteY0" fmla="*/ 130180 h 266722"/>
                <a:gd name="connsiteX1" fmla="*/ 599191 w 910642"/>
                <a:gd name="connsiteY1" fmla="*/ 41280 h 266722"/>
                <a:gd name="connsiteX2" fmla="*/ 627766 w 910642"/>
                <a:gd name="connsiteY2" fmla="*/ 98430 h 266722"/>
                <a:gd name="connsiteX3" fmla="*/ 846841 w 910642"/>
                <a:gd name="connsiteY3" fmla="*/ 158755 h 266722"/>
                <a:gd name="connsiteX4" fmla="*/ 735716 w 910642"/>
                <a:gd name="connsiteY4" fmla="*/ 187330 h 266722"/>
                <a:gd name="connsiteX5" fmla="*/ 910341 w 910642"/>
                <a:gd name="connsiteY5" fmla="*/ 187330 h 266722"/>
                <a:gd name="connsiteX6" fmla="*/ 684916 w 910642"/>
                <a:gd name="connsiteY6" fmla="*/ 206380 h 266722"/>
                <a:gd name="connsiteX7" fmla="*/ 351541 w 910642"/>
                <a:gd name="connsiteY7" fmla="*/ 266705 h 266722"/>
                <a:gd name="connsiteX8" fmla="*/ 611891 w 910642"/>
                <a:gd name="connsiteY8" fmla="*/ 200030 h 266722"/>
                <a:gd name="connsiteX9" fmla="*/ 811916 w 910642"/>
                <a:gd name="connsiteY9" fmla="*/ 152405 h 266722"/>
                <a:gd name="connsiteX10" fmla="*/ 659516 w 910642"/>
                <a:gd name="connsiteY10" fmla="*/ 104780 h 266722"/>
                <a:gd name="connsiteX11" fmla="*/ 310266 w 910642"/>
                <a:gd name="connsiteY11" fmla="*/ 219080 h 266722"/>
                <a:gd name="connsiteX12" fmla="*/ 615066 w 910642"/>
                <a:gd name="connsiteY12" fmla="*/ 107955 h 266722"/>
                <a:gd name="connsiteX13" fmla="*/ 580141 w 910642"/>
                <a:gd name="connsiteY13" fmla="*/ 69855 h 266722"/>
                <a:gd name="connsiteX14" fmla="*/ 151516 w 910642"/>
                <a:gd name="connsiteY14" fmla="*/ 196855 h 266722"/>
                <a:gd name="connsiteX15" fmla="*/ 507116 w 910642"/>
                <a:gd name="connsiteY15" fmla="*/ 69855 h 266722"/>
                <a:gd name="connsiteX16" fmla="*/ 364241 w 910642"/>
                <a:gd name="connsiteY16" fmla="*/ 63505 h 266722"/>
                <a:gd name="connsiteX17" fmla="*/ 221366 w 910642"/>
                <a:gd name="connsiteY17" fmla="*/ 5 h 266722"/>
                <a:gd name="connsiteX18" fmla="*/ 297566 w 910642"/>
                <a:gd name="connsiteY18" fmla="*/ 60330 h 266722"/>
                <a:gd name="connsiteX19" fmla="*/ 5466 w 910642"/>
                <a:gd name="connsiteY19" fmla="*/ 130180 h 26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0642" h="266722">
                  <a:moveTo>
                    <a:pt x="5466" y="130180"/>
                  </a:moveTo>
                  <a:cubicBezTo>
                    <a:pt x="55737" y="127005"/>
                    <a:pt x="495474" y="46572"/>
                    <a:pt x="599191" y="41280"/>
                  </a:cubicBezTo>
                  <a:cubicBezTo>
                    <a:pt x="702908" y="35988"/>
                    <a:pt x="586491" y="78851"/>
                    <a:pt x="627766" y="98430"/>
                  </a:cubicBezTo>
                  <a:cubicBezTo>
                    <a:pt x="669041" y="118009"/>
                    <a:pt x="828849" y="143938"/>
                    <a:pt x="846841" y="158755"/>
                  </a:cubicBezTo>
                  <a:cubicBezTo>
                    <a:pt x="864833" y="173572"/>
                    <a:pt x="725133" y="182568"/>
                    <a:pt x="735716" y="187330"/>
                  </a:cubicBezTo>
                  <a:cubicBezTo>
                    <a:pt x="746299" y="192093"/>
                    <a:pt x="918808" y="184155"/>
                    <a:pt x="910341" y="187330"/>
                  </a:cubicBezTo>
                  <a:cubicBezTo>
                    <a:pt x="901874" y="190505"/>
                    <a:pt x="778049" y="193151"/>
                    <a:pt x="684916" y="206380"/>
                  </a:cubicBezTo>
                  <a:cubicBezTo>
                    <a:pt x="591783" y="219609"/>
                    <a:pt x="363712" y="267763"/>
                    <a:pt x="351541" y="266705"/>
                  </a:cubicBezTo>
                  <a:cubicBezTo>
                    <a:pt x="339370" y="265647"/>
                    <a:pt x="535162" y="219080"/>
                    <a:pt x="611891" y="200030"/>
                  </a:cubicBezTo>
                  <a:cubicBezTo>
                    <a:pt x="688620" y="180980"/>
                    <a:pt x="803979" y="168280"/>
                    <a:pt x="811916" y="152405"/>
                  </a:cubicBezTo>
                  <a:cubicBezTo>
                    <a:pt x="819853" y="136530"/>
                    <a:pt x="743124" y="93668"/>
                    <a:pt x="659516" y="104780"/>
                  </a:cubicBezTo>
                  <a:cubicBezTo>
                    <a:pt x="575908" y="115892"/>
                    <a:pt x="317674" y="218551"/>
                    <a:pt x="310266" y="219080"/>
                  </a:cubicBezTo>
                  <a:cubicBezTo>
                    <a:pt x="302858" y="219609"/>
                    <a:pt x="570087" y="132826"/>
                    <a:pt x="615066" y="107955"/>
                  </a:cubicBezTo>
                  <a:cubicBezTo>
                    <a:pt x="660045" y="83084"/>
                    <a:pt x="657399" y="55038"/>
                    <a:pt x="580141" y="69855"/>
                  </a:cubicBezTo>
                  <a:cubicBezTo>
                    <a:pt x="502883" y="84672"/>
                    <a:pt x="163687" y="196855"/>
                    <a:pt x="151516" y="196855"/>
                  </a:cubicBezTo>
                  <a:cubicBezTo>
                    <a:pt x="139345" y="196855"/>
                    <a:pt x="471662" y="92080"/>
                    <a:pt x="507116" y="69855"/>
                  </a:cubicBezTo>
                  <a:cubicBezTo>
                    <a:pt x="542570" y="47630"/>
                    <a:pt x="411866" y="75147"/>
                    <a:pt x="364241" y="63505"/>
                  </a:cubicBezTo>
                  <a:cubicBezTo>
                    <a:pt x="316616" y="51863"/>
                    <a:pt x="232478" y="534"/>
                    <a:pt x="221366" y="5"/>
                  </a:cubicBezTo>
                  <a:cubicBezTo>
                    <a:pt x="210254" y="-524"/>
                    <a:pt x="327729" y="40751"/>
                    <a:pt x="297566" y="60330"/>
                  </a:cubicBezTo>
                  <a:cubicBezTo>
                    <a:pt x="267404" y="79909"/>
                    <a:pt x="-44805" y="133355"/>
                    <a:pt x="5466" y="13018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フリーフォーム 1109">
              <a:extLst>
                <a:ext uri="{FF2B5EF4-FFF2-40B4-BE49-F238E27FC236}">
                  <a16:creationId xmlns:a16="http://schemas.microsoft.com/office/drawing/2014/main" id="{F65F2D25-BD85-CAFD-AE42-0561D6962FBA}"/>
                </a:ext>
              </a:extLst>
            </p:cNvPr>
            <p:cNvSpPr/>
            <p:nvPr/>
          </p:nvSpPr>
          <p:spPr>
            <a:xfrm>
              <a:off x="4024977" y="2308201"/>
              <a:ext cx="600478" cy="96592"/>
            </a:xfrm>
            <a:custGeom>
              <a:avLst/>
              <a:gdLst>
                <a:gd name="connsiteX0" fmla="*/ 923 w 600478"/>
                <a:gd name="connsiteY0" fmla="*/ 41299 h 96592"/>
                <a:gd name="connsiteX1" fmla="*/ 277148 w 600478"/>
                <a:gd name="connsiteY1" fmla="*/ 24 h 96592"/>
                <a:gd name="connsiteX2" fmla="*/ 518448 w 600478"/>
                <a:gd name="connsiteY2" fmla="*/ 34949 h 96592"/>
                <a:gd name="connsiteX3" fmla="*/ 426373 w 600478"/>
                <a:gd name="connsiteY3" fmla="*/ 12724 h 96592"/>
                <a:gd name="connsiteX4" fmla="*/ 200948 w 600478"/>
                <a:gd name="connsiteY4" fmla="*/ 66699 h 96592"/>
                <a:gd name="connsiteX5" fmla="*/ 327948 w 600478"/>
                <a:gd name="connsiteY5" fmla="*/ 53999 h 96592"/>
                <a:gd name="connsiteX6" fmla="*/ 597823 w 600478"/>
                <a:gd name="connsiteY6" fmla="*/ 95274 h 96592"/>
                <a:gd name="connsiteX7" fmla="*/ 448598 w 600478"/>
                <a:gd name="connsiteY7" fmla="*/ 85749 h 96592"/>
                <a:gd name="connsiteX8" fmla="*/ 172373 w 600478"/>
                <a:gd name="connsiteY8" fmla="*/ 79399 h 96592"/>
                <a:gd name="connsiteX9" fmla="*/ 375573 w 600478"/>
                <a:gd name="connsiteY9" fmla="*/ 6374 h 96592"/>
                <a:gd name="connsiteX10" fmla="*/ 923 w 600478"/>
                <a:gd name="connsiteY10" fmla="*/ 41299 h 9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0478" h="96592">
                  <a:moveTo>
                    <a:pt x="923" y="41299"/>
                  </a:moveTo>
                  <a:cubicBezTo>
                    <a:pt x="-15481" y="40241"/>
                    <a:pt x="190894" y="1082"/>
                    <a:pt x="277148" y="24"/>
                  </a:cubicBezTo>
                  <a:cubicBezTo>
                    <a:pt x="363402" y="-1034"/>
                    <a:pt x="493577" y="32832"/>
                    <a:pt x="518448" y="34949"/>
                  </a:cubicBezTo>
                  <a:cubicBezTo>
                    <a:pt x="543319" y="37066"/>
                    <a:pt x="479290" y="7432"/>
                    <a:pt x="426373" y="12724"/>
                  </a:cubicBezTo>
                  <a:cubicBezTo>
                    <a:pt x="373456" y="18016"/>
                    <a:pt x="217352" y="59820"/>
                    <a:pt x="200948" y="66699"/>
                  </a:cubicBezTo>
                  <a:cubicBezTo>
                    <a:pt x="184544" y="73578"/>
                    <a:pt x="261802" y="49237"/>
                    <a:pt x="327948" y="53999"/>
                  </a:cubicBezTo>
                  <a:cubicBezTo>
                    <a:pt x="394094" y="58762"/>
                    <a:pt x="577715" y="89982"/>
                    <a:pt x="597823" y="95274"/>
                  </a:cubicBezTo>
                  <a:cubicBezTo>
                    <a:pt x="617931" y="100566"/>
                    <a:pt x="519506" y="88395"/>
                    <a:pt x="448598" y="85749"/>
                  </a:cubicBezTo>
                  <a:cubicBezTo>
                    <a:pt x="377690" y="83103"/>
                    <a:pt x="184544" y="92628"/>
                    <a:pt x="172373" y="79399"/>
                  </a:cubicBezTo>
                  <a:cubicBezTo>
                    <a:pt x="160202" y="66170"/>
                    <a:pt x="398856" y="13253"/>
                    <a:pt x="375573" y="6374"/>
                  </a:cubicBezTo>
                  <a:cubicBezTo>
                    <a:pt x="352290" y="-505"/>
                    <a:pt x="17327" y="42357"/>
                    <a:pt x="923" y="412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1" name="フリーフォーム 1110">
              <a:extLst>
                <a:ext uri="{FF2B5EF4-FFF2-40B4-BE49-F238E27FC236}">
                  <a16:creationId xmlns:a16="http://schemas.microsoft.com/office/drawing/2014/main" id="{4A1E78FD-4A54-A3A3-41D9-787FCDDE422D}"/>
                </a:ext>
              </a:extLst>
            </p:cNvPr>
            <p:cNvSpPr/>
            <p:nvPr/>
          </p:nvSpPr>
          <p:spPr>
            <a:xfrm>
              <a:off x="4203047" y="2380253"/>
              <a:ext cx="542223" cy="418777"/>
            </a:xfrm>
            <a:custGeom>
              <a:avLst/>
              <a:gdLst>
                <a:gd name="connsiteX0" fmla="*/ 653 w 542223"/>
                <a:gd name="connsiteY0" fmla="*/ 99422 h 418777"/>
                <a:gd name="connsiteX1" fmla="*/ 340378 w 542223"/>
                <a:gd name="connsiteY1" fmla="*/ 64497 h 418777"/>
                <a:gd name="connsiteX2" fmla="*/ 248303 w 542223"/>
                <a:gd name="connsiteY2" fmla="*/ 121647 h 418777"/>
                <a:gd name="connsiteX3" fmla="*/ 441978 w 542223"/>
                <a:gd name="connsiteY3" fmla="*/ 99422 h 418777"/>
                <a:gd name="connsiteX4" fmla="*/ 276878 w 542223"/>
                <a:gd name="connsiteY4" fmla="*/ 289922 h 418777"/>
                <a:gd name="connsiteX5" fmla="*/ 388003 w 542223"/>
                <a:gd name="connsiteY5" fmla="*/ 191497 h 418777"/>
                <a:gd name="connsiteX6" fmla="*/ 540403 w 542223"/>
                <a:gd name="connsiteY6" fmla="*/ 131172 h 418777"/>
                <a:gd name="connsiteX7" fmla="*/ 470553 w 542223"/>
                <a:gd name="connsiteY7" fmla="*/ 156572 h 418777"/>
                <a:gd name="connsiteX8" fmla="*/ 448328 w 542223"/>
                <a:gd name="connsiteY8" fmla="*/ 413747 h 418777"/>
                <a:gd name="connsiteX9" fmla="*/ 445153 w 542223"/>
                <a:gd name="connsiteY9" fmla="*/ 312147 h 418777"/>
                <a:gd name="connsiteX10" fmla="*/ 448328 w 542223"/>
                <a:gd name="connsiteY10" fmla="*/ 131172 h 418777"/>
                <a:gd name="connsiteX11" fmla="*/ 245128 w 542223"/>
                <a:gd name="connsiteY11" fmla="*/ 166097 h 418777"/>
                <a:gd name="connsiteX12" fmla="*/ 292753 w 542223"/>
                <a:gd name="connsiteY12" fmla="*/ 74022 h 418777"/>
                <a:gd name="connsiteX13" fmla="*/ 229253 w 542223"/>
                <a:gd name="connsiteY13" fmla="*/ 58147 h 418777"/>
                <a:gd name="connsiteX14" fmla="*/ 92728 w 542223"/>
                <a:gd name="connsiteY14" fmla="*/ 77197 h 418777"/>
                <a:gd name="connsiteX15" fmla="*/ 270528 w 542223"/>
                <a:gd name="connsiteY15" fmla="*/ 4172 h 418777"/>
                <a:gd name="connsiteX16" fmla="*/ 254653 w 542223"/>
                <a:gd name="connsiteY16" fmla="*/ 20047 h 418777"/>
                <a:gd name="connsiteX17" fmla="*/ 653 w 542223"/>
                <a:gd name="connsiteY17" fmla="*/ 99422 h 41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42223" h="418777">
                  <a:moveTo>
                    <a:pt x="653" y="99422"/>
                  </a:moveTo>
                  <a:cubicBezTo>
                    <a:pt x="14940" y="106830"/>
                    <a:pt x="299103" y="60793"/>
                    <a:pt x="340378" y="64497"/>
                  </a:cubicBezTo>
                  <a:cubicBezTo>
                    <a:pt x="381653" y="68201"/>
                    <a:pt x="231370" y="115826"/>
                    <a:pt x="248303" y="121647"/>
                  </a:cubicBezTo>
                  <a:cubicBezTo>
                    <a:pt x="265236" y="127468"/>
                    <a:pt x="437216" y="71376"/>
                    <a:pt x="441978" y="99422"/>
                  </a:cubicBezTo>
                  <a:cubicBezTo>
                    <a:pt x="446740" y="127468"/>
                    <a:pt x="285874" y="274576"/>
                    <a:pt x="276878" y="289922"/>
                  </a:cubicBezTo>
                  <a:cubicBezTo>
                    <a:pt x="267882" y="305268"/>
                    <a:pt x="344082" y="217955"/>
                    <a:pt x="388003" y="191497"/>
                  </a:cubicBezTo>
                  <a:cubicBezTo>
                    <a:pt x="431924" y="165039"/>
                    <a:pt x="526645" y="136993"/>
                    <a:pt x="540403" y="131172"/>
                  </a:cubicBezTo>
                  <a:cubicBezTo>
                    <a:pt x="554161" y="125351"/>
                    <a:pt x="485899" y="109476"/>
                    <a:pt x="470553" y="156572"/>
                  </a:cubicBezTo>
                  <a:cubicBezTo>
                    <a:pt x="455207" y="203668"/>
                    <a:pt x="452561" y="387818"/>
                    <a:pt x="448328" y="413747"/>
                  </a:cubicBezTo>
                  <a:cubicBezTo>
                    <a:pt x="444095" y="439676"/>
                    <a:pt x="445153" y="359243"/>
                    <a:pt x="445153" y="312147"/>
                  </a:cubicBezTo>
                  <a:cubicBezTo>
                    <a:pt x="445153" y="265051"/>
                    <a:pt x="481666" y="155514"/>
                    <a:pt x="448328" y="131172"/>
                  </a:cubicBezTo>
                  <a:cubicBezTo>
                    <a:pt x="414990" y="106830"/>
                    <a:pt x="271057" y="175622"/>
                    <a:pt x="245128" y="166097"/>
                  </a:cubicBezTo>
                  <a:cubicBezTo>
                    <a:pt x="219199" y="156572"/>
                    <a:pt x="295399" y="92014"/>
                    <a:pt x="292753" y="74022"/>
                  </a:cubicBezTo>
                  <a:cubicBezTo>
                    <a:pt x="290107" y="56030"/>
                    <a:pt x="262590" y="57618"/>
                    <a:pt x="229253" y="58147"/>
                  </a:cubicBezTo>
                  <a:cubicBezTo>
                    <a:pt x="195916" y="58676"/>
                    <a:pt x="85849" y="86193"/>
                    <a:pt x="92728" y="77197"/>
                  </a:cubicBezTo>
                  <a:cubicBezTo>
                    <a:pt x="99607" y="68201"/>
                    <a:pt x="243541" y="13697"/>
                    <a:pt x="270528" y="4172"/>
                  </a:cubicBezTo>
                  <a:cubicBezTo>
                    <a:pt x="297515" y="-5353"/>
                    <a:pt x="298574" y="2055"/>
                    <a:pt x="254653" y="20047"/>
                  </a:cubicBezTo>
                  <a:cubicBezTo>
                    <a:pt x="210732" y="38039"/>
                    <a:pt x="-13634" y="92014"/>
                    <a:pt x="653" y="9942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2" name="フリーフォーム 1111">
              <a:extLst>
                <a:ext uri="{FF2B5EF4-FFF2-40B4-BE49-F238E27FC236}">
                  <a16:creationId xmlns:a16="http://schemas.microsoft.com/office/drawing/2014/main" id="{C528F531-CDCD-3460-662F-B3BB1D6996D5}"/>
                </a:ext>
              </a:extLst>
            </p:cNvPr>
            <p:cNvSpPr/>
            <p:nvPr/>
          </p:nvSpPr>
          <p:spPr>
            <a:xfrm>
              <a:off x="4460011" y="2554222"/>
              <a:ext cx="437041" cy="1081309"/>
            </a:xfrm>
            <a:custGeom>
              <a:avLst/>
              <a:gdLst>
                <a:gd name="connsiteX0" fmla="*/ 4039 w 437041"/>
                <a:gd name="connsiteY0" fmla="*/ 4828 h 1081309"/>
                <a:gd name="connsiteX1" fmla="*/ 197714 w 437041"/>
                <a:gd name="connsiteY1" fmla="*/ 315978 h 1081309"/>
                <a:gd name="connsiteX2" fmla="*/ 96114 w 437041"/>
                <a:gd name="connsiteY2" fmla="*/ 242953 h 1081309"/>
                <a:gd name="connsiteX3" fmla="*/ 324714 w 437041"/>
                <a:gd name="connsiteY3" fmla="*/ 550928 h 1081309"/>
                <a:gd name="connsiteX4" fmla="*/ 280264 w 437041"/>
                <a:gd name="connsiteY4" fmla="*/ 541403 h 1081309"/>
                <a:gd name="connsiteX5" fmla="*/ 369164 w 437041"/>
                <a:gd name="connsiteY5" fmla="*/ 703328 h 1081309"/>
                <a:gd name="connsiteX6" fmla="*/ 324714 w 437041"/>
                <a:gd name="connsiteY6" fmla="*/ 744603 h 1081309"/>
                <a:gd name="connsiteX7" fmla="*/ 432664 w 437041"/>
                <a:gd name="connsiteY7" fmla="*/ 830328 h 1081309"/>
                <a:gd name="connsiteX8" fmla="*/ 413614 w 437041"/>
                <a:gd name="connsiteY8" fmla="*/ 1081153 h 1081309"/>
                <a:gd name="connsiteX9" fmla="*/ 391389 w 437041"/>
                <a:gd name="connsiteY9" fmla="*/ 865253 h 1081309"/>
                <a:gd name="connsiteX10" fmla="*/ 350114 w 437041"/>
                <a:gd name="connsiteY10" fmla="*/ 700153 h 1081309"/>
                <a:gd name="connsiteX11" fmla="*/ 312014 w 437041"/>
                <a:gd name="connsiteY11" fmla="*/ 420753 h 1081309"/>
                <a:gd name="connsiteX12" fmla="*/ 197714 w 437041"/>
                <a:gd name="connsiteY12" fmla="*/ 131828 h 1081309"/>
                <a:gd name="connsiteX13" fmla="*/ 318364 w 437041"/>
                <a:gd name="connsiteY13" fmla="*/ 544578 h 1081309"/>
                <a:gd name="connsiteX14" fmla="*/ 194539 w 437041"/>
                <a:gd name="connsiteY14" fmla="*/ 309628 h 1081309"/>
                <a:gd name="connsiteX15" fmla="*/ 191364 w 437041"/>
                <a:gd name="connsiteY15" fmla="*/ 147703 h 1081309"/>
                <a:gd name="connsiteX16" fmla="*/ 137389 w 437041"/>
                <a:gd name="connsiteY16" fmla="*/ 90553 h 1081309"/>
                <a:gd name="connsiteX17" fmla="*/ 200889 w 437041"/>
                <a:gd name="connsiteY17" fmla="*/ 192153 h 1081309"/>
                <a:gd name="connsiteX18" fmla="*/ 77064 w 437041"/>
                <a:gd name="connsiteY18" fmla="*/ 131828 h 1081309"/>
                <a:gd name="connsiteX19" fmla="*/ 4039 w 437041"/>
                <a:gd name="connsiteY19" fmla="*/ 4828 h 1081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7041" h="1081309">
                  <a:moveTo>
                    <a:pt x="4039" y="4828"/>
                  </a:moveTo>
                  <a:cubicBezTo>
                    <a:pt x="24147" y="35520"/>
                    <a:pt x="182368" y="276291"/>
                    <a:pt x="197714" y="315978"/>
                  </a:cubicBezTo>
                  <a:cubicBezTo>
                    <a:pt x="213060" y="355665"/>
                    <a:pt x="74947" y="203795"/>
                    <a:pt x="96114" y="242953"/>
                  </a:cubicBezTo>
                  <a:cubicBezTo>
                    <a:pt x="117281" y="282111"/>
                    <a:pt x="294022" y="501186"/>
                    <a:pt x="324714" y="550928"/>
                  </a:cubicBezTo>
                  <a:cubicBezTo>
                    <a:pt x="355406" y="600670"/>
                    <a:pt x="272856" y="516003"/>
                    <a:pt x="280264" y="541403"/>
                  </a:cubicBezTo>
                  <a:cubicBezTo>
                    <a:pt x="287672" y="566803"/>
                    <a:pt x="361756" y="669461"/>
                    <a:pt x="369164" y="703328"/>
                  </a:cubicBezTo>
                  <a:cubicBezTo>
                    <a:pt x="376572" y="737195"/>
                    <a:pt x="314131" y="723436"/>
                    <a:pt x="324714" y="744603"/>
                  </a:cubicBezTo>
                  <a:cubicBezTo>
                    <a:pt x="335297" y="765770"/>
                    <a:pt x="417847" y="774236"/>
                    <a:pt x="432664" y="830328"/>
                  </a:cubicBezTo>
                  <a:cubicBezTo>
                    <a:pt x="447481" y="886420"/>
                    <a:pt x="420493" y="1075332"/>
                    <a:pt x="413614" y="1081153"/>
                  </a:cubicBezTo>
                  <a:cubicBezTo>
                    <a:pt x="406735" y="1086974"/>
                    <a:pt x="401972" y="928753"/>
                    <a:pt x="391389" y="865253"/>
                  </a:cubicBezTo>
                  <a:cubicBezTo>
                    <a:pt x="380806" y="801753"/>
                    <a:pt x="363343" y="774236"/>
                    <a:pt x="350114" y="700153"/>
                  </a:cubicBezTo>
                  <a:cubicBezTo>
                    <a:pt x="336885" y="626070"/>
                    <a:pt x="337414" y="515474"/>
                    <a:pt x="312014" y="420753"/>
                  </a:cubicBezTo>
                  <a:cubicBezTo>
                    <a:pt x="286614" y="326032"/>
                    <a:pt x="196656" y="111191"/>
                    <a:pt x="197714" y="131828"/>
                  </a:cubicBezTo>
                  <a:cubicBezTo>
                    <a:pt x="198772" y="152465"/>
                    <a:pt x="318893" y="514945"/>
                    <a:pt x="318364" y="544578"/>
                  </a:cubicBezTo>
                  <a:cubicBezTo>
                    <a:pt x="317835" y="574211"/>
                    <a:pt x="215706" y="375774"/>
                    <a:pt x="194539" y="309628"/>
                  </a:cubicBezTo>
                  <a:cubicBezTo>
                    <a:pt x="173372" y="243482"/>
                    <a:pt x="200889" y="184215"/>
                    <a:pt x="191364" y="147703"/>
                  </a:cubicBezTo>
                  <a:cubicBezTo>
                    <a:pt x="181839" y="111191"/>
                    <a:pt x="135802" y="83145"/>
                    <a:pt x="137389" y="90553"/>
                  </a:cubicBezTo>
                  <a:cubicBezTo>
                    <a:pt x="138976" y="97961"/>
                    <a:pt x="210943" y="185274"/>
                    <a:pt x="200889" y="192153"/>
                  </a:cubicBezTo>
                  <a:cubicBezTo>
                    <a:pt x="190835" y="199032"/>
                    <a:pt x="110401" y="165165"/>
                    <a:pt x="77064" y="131828"/>
                  </a:cubicBezTo>
                  <a:cubicBezTo>
                    <a:pt x="43727" y="98491"/>
                    <a:pt x="-16069" y="-25864"/>
                    <a:pt x="4039" y="48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3" name="フリーフォーム 1112">
              <a:extLst>
                <a:ext uri="{FF2B5EF4-FFF2-40B4-BE49-F238E27FC236}">
                  <a16:creationId xmlns:a16="http://schemas.microsoft.com/office/drawing/2014/main" id="{8FD13CAF-E196-2288-4500-1ED7E30171AF}"/>
                </a:ext>
              </a:extLst>
            </p:cNvPr>
            <p:cNvSpPr/>
            <p:nvPr/>
          </p:nvSpPr>
          <p:spPr>
            <a:xfrm>
              <a:off x="2746200" y="2187376"/>
              <a:ext cx="533588" cy="340039"/>
            </a:xfrm>
            <a:custGeom>
              <a:avLst/>
              <a:gdLst>
                <a:gd name="connsiteX0" fmla="*/ 482775 w 533588"/>
                <a:gd name="connsiteY0" fmla="*/ 57349 h 340039"/>
                <a:gd name="connsiteX1" fmla="*/ 339900 w 533588"/>
                <a:gd name="connsiteY1" fmla="*/ 136724 h 340039"/>
                <a:gd name="connsiteX2" fmla="*/ 85900 w 533588"/>
                <a:gd name="connsiteY2" fmla="*/ 117674 h 340039"/>
                <a:gd name="connsiteX3" fmla="*/ 282750 w 533588"/>
                <a:gd name="connsiteY3" fmla="*/ 177999 h 340039"/>
                <a:gd name="connsiteX4" fmla="*/ 120825 w 533588"/>
                <a:gd name="connsiteY4" fmla="*/ 155774 h 340039"/>
                <a:gd name="connsiteX5" fmla="*/ 114475 w 533588"/>
                <a:gd name="connsiteY5" fmla="*/ 171649 h 340039"/>
                <a:gd name="connsiteX6" fmla="*/ 158925 w 533588"/>
                <a:gd name="connsiteY6" fmla="*/ 238324 h 340039"/>
                <a:gd name="connsiteX7" fmla="*/ 50975 w 533588"/>
                <a:gd name="connsiteY7" fmla="*/ 174824 h 340039"/>
                <a:gd name="connsiteX8" fmla="*/ 111300 w 533588"/>
                <a:gd name="connsiteY8" fmla="*/ 257374 h 340039"/>
                <a:gd name="connsiteX9" fmla="*/ 50975 w 533588"/>
                <a:gd name="connsiteY9" fmla="*/ 216099 h 340039"/>
                <a:gd name="connsiteX10" fmla="*/ 73200 w 533588"/>
                <a:gd name="connsiteY10" fmla="*/ 339924 h 340039"/>
                <a:gd name="connsiteX11" fmla="*/ 175 w 533588"/>
                <a:gd name="connsiteY11" fmla="*/ 238324 h 340039"/>
                <a:gd name="connsiteX12" fmla="*/ 54150 w 533588"/>
                <a:gd name="connsiteY12" fmla="*/ 225624 h 340039"/>
                <a:gd name="connsiteX13" fmla="*/ 98600 w 533588"/>
                <a:gd name="connsiteY13" fmla="*/ 155774 h 340039"/>
                <a:gd name="connsiteX14" fmla="*/ 285925 w 533588"/>
                <a:gd name="connsiteY14" fmla="*/ 146249 h 340039"/>
                <a:gd name="connsiteX15" fmla="*/ 254175 w 533588"/>
                <a:gd name="connsiteY15" fmla="*/ 98624 h 340039"/>
                <a:gd name="connsiteX16" fmla="*/ 533575 w 533588"/>
                <a:gd name="connsiteY16" fmla="*/ 199 h 340039"/>
                <a:gd name="connsiteX17" fmla="*/ 241475 w 533588"/>
                <a:gd name="connsiteY17" fmla="*/ 73224 h 340039"/>
                <a:gd name="connsiteX18" fmla="*/ 482775 w 533588"/>
                <a:gd name="connsiteY18" fmla="*/ 57349 h 34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588" h="340039">
                  <a:moveTo>
                    <a:pt x="482775" y="57349"/>
                  </a:moveTo>
                  <a:cubicBezTo>
                    <a:pt x="499179" y="67932"/>
                    <a:pt x="406046" y="126670"/>
                    <a:pt x="339900" y="136724"/>
                  </a:cubicBezTo>
                  <a:cubicBezTo>
                    <a:pt x="273754" y="146778"/>
                    <a:pt x="95425" y="110795"/>
                    <a:pt x="85900" y="117674"/>
                  </a:cubicBezTo>
                  <a:cubicBezTo>
                    <a:pt x="76375" y="124553"/>
                    <a:pt x="276929" y="171649"/>
                    <a:pt x="282750" y="177999"/>
                  </a:cubicBezTo>
                  <a:cubicBezTo>
                    <a:pt x="288571" y="184349"/>
                    <a:pt x="148871" y="156832"/>
                    <a:pt x="120825" y="155774"/>
                  </a:cubicBezTo>
                  <a:cubicBezTo>
                    <a:pt x="92779" y="154716"/>
                    <a:pt x="108125" y="157891"/>
                    <a:pt x="114475" y="171649"/>
                  </a:cubicBezTo>
                  <a:cubicBezTo>
                    <a:pt x="120825" y="185407"/>
                    <a:pt x="169508" y="237795"/>
                    <a:pt x="158925" y="238324"/>
                  </a:cubicBezTo>
                  <a:cubicBezTo>
                    <a:pt x="148342" y="238853"/>
                    <a:pt x="58913" y="171649"/>
                    <a:pt x="50975" y="174824"/>
                  </a:cubicBezTo>
                  <a:cubicBezTo>
                    <a:pt x="43037" y="177999"/>
                    <a:pt x="111300" y="250495"/>
                    <a:pt x="111300" y="257374"/>
                  </a:cubicBezTo>
                  <a:cubicBezTo>
                    <a:pt x="111300" y="264253"/>
                    <a:pt x="57325" y="202341"/>
                    <a:pt x="50975" y="216099"/>
                  </a:cubicBezTo>
                  <a:cubicBezTo>
                    <a:pt x="44625" y="229857"/>
                    <a:pt x="81667" y="336220"/>
                    <a:pt x="73200" y="339924"/>
                  </a:cubicBezTo>
                  <a:cubicBezTo>
                    <a:pt x="64733" y="343628"/>
                    <a:pt x="3350" y="257374"/>
                    <a:pt x="175" y="238324"/>
                  </a:cubicBezTo>
                  <a:cubicBezTo>
                    <a:pt x="-3000" y="219274"/>
                    <a:pt x="37746" y="239382"/>
                    <a:pt x="54150" y="225624"/>
                  </a:cubicBezTo>
                  <a:cubicBezTo>
                    <a:pt x="70554" y="211866"/>
                    <a:pt x="59971" y="169003"/>
                    <a:pt x="98600" y="155774"/>
                  </a:cubicBezTo>
                  <a:cubicBezTo>
                    <a:pt x="137229" y="142545"/>
                    <a:pt x="259996" y="155774"/>
                    <a:pt x="285925" y="146249"/>
                  </a:cubicBezTo>
                  <a:cubicBezTo>
                    <a:pt x="311854" y="136724"/>
                    <a:pt x="212900" y="122966"/>
                    <a:pt x="254175" y="98624"/>
                  </a:cubicBezTo>
                  <a:cubicBezTo>
                    <a:pt x="295450" y="74282"/>
                    <a:pt x="535692" y="4432"/>
                    <a:pt x="533575" y="199"/>
                  </a:cubicBezTo>
                  <a:cubicBezTo>
                    <a:pt x="531458" y="-4034"/>
                    <a:pt x="255762" y="60524"/>
                    <a:pt x="241475" y="73224"/>
                  </a:cubicBezTo>
                  <a:cubicBezTo>
                    <a:pt x="227187" y="85924"/>
                    <a:pt x="466371" y="46766"/>
                    <a:pt x="482775" y="573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4" name="フリーフォーム 1113">
              <a:extLst>
                <a:ext uri="{FF2B5EF4-FFF2-40B4-BE49-F238E27FC236}">
                  <a16:creationId xmlns:a16="http://schemas.microsoft.com/office/drawing/2014/main" id="{F4D55E4B-BA0D-8124-CCC5-0DAB62CE6D48}"/>
                </a:ext>
              </a:extLst>
            </p:cNvPr>
            <p:cNvSpPr/>
            <p:nvPr/>
          </p:nvSpPr>
          <p:spPr>
            <a:xfrm>
              <a:off x="2485877" y="2409224"/>
              <a:ext cx="354362" cy="257796"/>
            </a:xfrm>
            <a:custGeom>
              <a:avLst/>
              <a:gdLst>
                <a:gd name="connsiteX0" fmla="*/ 352573 w 354362"/>
                <a:gd name="connsiteY0" fmla="*/ 149826 h 257796"/>
                <a:gd name="connsiteX1" fmla="*/ 289073 w 354362"/>
                <a:gd name="connsiteY1" fmla="*/ 76801 h 257796"/>
                <a:gd name="connsiteX2" fmla="*/ 276373 w 354362"/>
                <a:gd name="connsiteY2" fmla="*/ 16476 h 257796"/>
                <a:gd name="connsiteX3" fmla="*/ 174773 w 354362"/>
                <a:gd name="connsiteY3" fmla="*/ 114901 h 257796"/>
                <a:gd name="connsiteX4" fmla="*/ 148 w 354362"/>
                <a:gd name="connsiteY4" fmla="*/ 257776 h 257796"/>
                <a:gd name="connsiteX5" fmla="*/ 146198 w 354362"/>
                <a:gd name="connsiteY5" fmla="*/ 124426 h 257796"/>
                <a:gd name="connsiteX6" fmla="*/ 238273 w 354362"/>
                <a:gd name="connsiteY6" fmla="*/ 601 h 257796"/>
                <a:gd name="connsiteX7" fmla="*/ 209698 w 354362"/>
                <a:gd name="connsiteY7" fmla="*/ 79976 h 257796"/>
                <a:gd name="connsiteX8" fmla="*/ 352573 w 354362"/>
                <a:gd name="connsiteY8" fmla="*/ 149826 h 25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4362" h="257796">
                  <a:moveTo>
                    <a:pt x="352573" y="149826"/>
                  </a:moveTo>
                  <a:cubicBezTo>
                    <a:pt x="365802" y="149297"/>
                    <a:pt x="301773" y="99026"/>
                    <a:pt x="289073" y="76801"/>
                  </a:cubicBezTo>
                  <a:cubicBezTo>
                    <a:pt x="276373" y="54576"/>
                    <a:pt x="295423" y="10126"/>
                    <a:pt x="276373" y="16476"/>
                  </a:cubicBezTo>
                  <a:cubicBezTo>
                    <a:pt x="257323" y="22826"/>
                    <a:pt x="220810" y="74684"/>
                    <a:pt x="174773" y="114901"/>
                  </a:cubicBezTo>
                  <a:cubicBezTo>
                    <a:pt x="128736" y="155118"/>
                    <a:pt x="4910" y="256189"/>
                    <a:pt x="148" y="257776"/>
                  </a:cubicBezTo>
                  <a:cubicBezTo>
                    <a:pt x="-4614" y="259363"/>
                    <a:pt x="106511" y="167288"/>
                    <a:pt x="146198" y="124426"/>
                  </a:cubicBezTo>
                  <a:cubicBezTo>
                    <a:pt x="185885" y="81564"/>
                    <a:pt x="227690" y="8009"/>
                    <a:pt x="238273" y="601"/>
                  </a:cubicBezTo>
                  <a:cubicBezTo>
                    <a:pt x="248856" y="-6807"/>
                    <a:pt x="182711" y="56164"/>
                    <a:pt x="209698" y="79976"/>
                  </a:cubicBezTo>
                  <a:cubicBezTo>
                    <a:pt x="236685" y="103788"/>
                    <a:pt x="339344" y="150355"/>
                    <a:pt x="352573" y="14982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5" name="フリーフォーム 1114">
              <a:extLst>
                <a:ext uri="{FF2B5EF4-FFF2-40B4-BE49-F238E27FC236}">
                  <a16:creationId xmlns:a16="http://schemas.microsoft.com/office/drawing/2014/main" id="{58267626-945D-AC2D-FBEB-3120DC569FF9}"/>
                </a:ext>
              </a:extLst>
            </p:cNvPr>
            <p:cNvSpPr/>
            <p:nvPr/>
          </p:nvSpPr>
          <p:spPr>
            <a:xfrm>
              <a:off x="2379119" y="2720975"/>
              <a:ext cx="95079" cy="718513"/>
            </a:xfrm>
            <a:custGeom>
              <a:avLst/>
              <a:gdLst>
                <a:gd name="connsiteX0" fmla="*/ 94206 w 95079"/>
                <a:gd name="connsiteY0" fmla="*/ 0 h 718513"/>
                <a:gd name="connsiteX1" fmla="*/ 49756 w 95079"/>
                <a:gd name="connsiteY1" fmla="*/ 174625 h 718513"/>
                <a:gd name="connsiteX2" fmla="*/ 71981 w 95079"/>
                <a:gd name="connsiteY2" fmla="*/ 419100 h 718513"/>
                <a:gd name="connsiteX3" fmla="*/ 24356 w 95079"/>
                <a:gd name="connsiteY3" fmla="*/ 282575 h 718513"/>
                <a:gd name="connsiteX4" fmla="*/ 21181 w 95079"/>
                <a:gd name="connsiteY4" fmla="*/ 717550 h 718513"/>
                <a:gd name="connsiteX5" fmla="*/ 24356 w 95079"/>
                <a:gd name="connsiteY5" fmla="*/ 390525 h 718513"/>
                <a:gd name="connsiteX6" fmla="*/ 24356 w 95079"/>
                <a:gd name="connsiteY6" fmla="*/ 79375 h 718513"/>
                <a:gd name="connsiteX7" fmla="*/ 2131 w 95079"/>
                <a:gd name="connsiteY7" fmla="*/ 174625 h 718513"/>
                <a:gd name="connsiteX8" fmla="*/ 94206 w 95079"/>
                <a:gd name="connsiteY8" fmla="*/ 0 h 718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079" h="718513">
                  <a:moveTo>
                    <a:pt x="94206" y="0"/>
                  </a:moveTo>
                  <a:cubicBezTo>
                    <a:pt x="102143" y="0"/>
                    <a:pt x="53460" y="104775"/>
                    <a:pt x="49756" y="174625"/>
                  </a:cubicBezTo>
                  <a:cubicBezTo>
                    <a:pt x="46052" y="244475"/>
                    <a:pt x="76214" y="401108"/>
                    <a:pt x="71981" y="419100"/>
                  </a:cubicBezTo>
                  <a:cubicBezTo>
                    <a:pt x="67748" y="437092"/>
                    <a:pt x="32823" y="232833"/>
                    <a:pt x="24356" y="282575"/>
                  </a:cubicBezTo>
                  <a:cubicBezTo>
                    <a:pt x="15889" y="332317"/>
                    <a:pt x="21181" y="699558"/>
                    <a:pt x="21181" y="717550"/>
                  </a:cubicBezTo>
                  <a:cubicBezTo>
                    <a:pt x="21181" y="735542"/>
                    <a:pt x="23827" y="496887"/>
                    <a:pt x="24356" y="390525"/>
                  </a:cubicBezTo>
                  <a:cubicBezTo>
                    <a:pt x="24885" y="284163"/>
                    <a:pt x="28060" y="115358"/>
                    <a:pt x="24356" y="79375"/>
                  </a:cubicBezTo>
                  <a:cubicBezTo>
                    <a:pt x="20652" y="43392"/>
                    <a:pt x="-7923" y="187325"/>
                    <a:pt x="2131" y="174625"/>
                  </a:cubicBezTo>
                  <a:cubicBezTo>
                    <a:pt x="12185" y="161925"/>
                    <a:pt x="86269" y="0"/>
                    <a:pt x="94206"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6" name="フリーフォーム 1115">
              <a:extLst>
                <a:ext uri="{FF2B5EF4-FFF2-40B4-BE49-F238E27FC236}">
                  <a16:creationId xmlns:a16="http://schemas.microsoft.com/office/drawing/2014/main" id="{E7E516BB-B938-DF70-22B3-46FFA1FEA7AA}"/>
                </a:ext>
              </a:extLst>
            </p:cNvPr>
            <p:cNvSpPr/>
            <p:nvPr/>
          </p:nvSpPr>
          <p:spPr>
            <a:xfrm>
              <a:off x="4559102" y="2605977"/>
              <a:ext cx="474468" cy="1119292"/>
            </a:xfrm>
            <a:custGeom>
              <a:avLst/>
              <a:gdLst>
                <a:gd name="connsiteX0" fmla="*/ 73223 w 474468"/>
                <a:gd name="connsiteY0" fmla="*/ 207073 h 1119292"/>
                <a:gd name="connsiteX1" fmla="*/ 200223 w 474468"/>
                <a:gd name="connsiteY1" fmla="*/ 13398 h 1119292"/>
                <a:gd name="connsiteX2" fmla="*/ 222448 w 474468"/>
                <a:gd name="connsiteY2" fmla="*/ 124523 h 1119292"/>
                <a:gd name="connsiteX3" fmla="*/ 282773 w 474468"/>
                <a:gd name="connsiteY3" fmla="*/ 51498 h 1119292"/>
                <a:gd name="connsiteX4" fmla="*/ 238323 w 474468"/>
                <a:gd name="connsiteY4" fmla="*/ 188023 h 1119292"/>
                <a:gd name="connsiteX5" fmla="*/ 298648 w 474468"/>
                <a:gd name="connsiteY5" fmla="*/ 276923 h 1119292"/>
                <a:gd name="connsiteX6" fmla="*/ 333573 w 474468"/>
                <a:gd name="connsiteY6" fmla="*/ 197548 h 1119292"/>
                <a:gd name="connsiteX7" fmla="*/ 397073 w 474468"/>
                <a:gd name="connsiteY7" fmla="*/ 511873 h 1119292"/>
                <a:gd name="connsiteX8" fmla="*/ 378023 w 474468"/>
                <a:gd name="connsiteY8" fmla="*/ 718248 h 1119292"/>
                <a:gd name="connsiteX9" fmla="*/ 378023 w 474468"/>
                <a:gd name="connsiteY9" fmla="*/ 530923 h 1119292"/>
                <a:gd name="connsiteX10" fmla="*/ 327223 w 474468"/>
                <a:gd name="connsiteY10" fmla="*/ 1108773 h 1119292"/>
                <a:gd name="connsiteX11" fmla="*/ 374848 w 474468"/>
                <a:gd name="connsiteY11" fmla="*/ 889698 h 1119292"/>
                <a:gd name="connsiteX12" fmla="*/ 463748 w 474468"/>
                <a:gd name="connsiteY12" fmla="*/ 705548 h 1119292"/>
                <a:gd name="connsiteX13" fmla="*/ 470098 w 474468"/>
                <a:gd name="connsiteY13" fmla="*/ 305498 h 1119292"/>
                <a:gd name="connsiteX14" fmla="*/ 438348 w 474468"/>
                <a:gd name="connsiteY14" fmla="*/ 765873 h 1119292"/>
                <a:gd name="connsiteX15" fmla="*/ 355798 w 474468"/>
                <a:gd name="connsiteY15" fmla="*/ 857948 h 1119292"/>
                <a:gd name="connsiteX16" fmla="*/ 349448 w 474468"/>
                <a:gd name="connsiteY16" fmla="*/ 302323 h 1119292"/>
                <a:gd name="connsiteX17" fmla="*/ 298648 w 474468"/>
                <a:gd name="connsiteY17" fmla="*/ 156273 h 1119292"/>
                <a:gd name="connsiteX18" fmla="*/ 451048 w 474468"/>
                <a:gd name="connsiteY18" fmla="*/ 283273 h 1119292"/>
                <a:gd name="connsiteX19" fmla="*/ 235148 w 474468"/>
                <a:gd name="connsiteY19" fmla="*/ 32448 h 1119292"/>
                <a:gd name="connsiteX20" fmla="*/ 193873 w 474468"/>
                <a:gd name="connsiteY20" fmla="*/ 10223 h 1119292"/>
                <a:gd name="connsiteX21" fmla="*/ 198 w 474468"/>
                <a:gd name="connsiteY21" fmla="*/ 26098 h 1119292"/>
                <a:gd name="connsiteX22" fmla="*/ 155773 w 474468"/>
                <a:gd name="connsiteY22" fmla="*/ 13398 h 1119292"/>
                <a:gd name="connsiteX23" fmla="*/ 73223 w 474468"/>
                <a:gd name="connsiteY23" fmla="*/ 207073 h 1119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74468" h="1119292">
                  <a:moveTo>
                    <a:pt x="73223" y="207073"/>
                  </a:moveTo>
                  <a:cubicBezTo>
                    <a:pt x="80631" y="207073"/>
                    <a:pt x="175352" y="27156"/>
                    <a:pt x="200223" y="13398"/>
                  </a:cubicBezTo>
                  <a:cubicBezTo>
                    <a:pt x="225094" y="-360"/>
                    <a:pt x="208690" y="118173"/>
                    <a:pt x="222448" y="124523"/>
                  </a:cubicBezTo>
                  <a:cubicBezTo>
                    <a:pt x="236206" y="130873"/>
                    <a:pt x="280127" y="40915"/>
                    <a:pt x="282773" y="51498"/>
                  </a:cubicBezTo>
                  <a:cubicBezTo>
                    <a:pt x="285419" y="62081"/>
                    <a:pt x="235677" y="150452"/>
                    <a:pt x="238323" y="188023"/>
                  </a:cubicBezTo>
                  <a:cubicBezTo>
                    <a:pt x="240969" y="225594"/>
                    <a:pt x="282773" y="275336"/>
                    <a:pt x="298648" y="276923"/>
                  </a:cubicBezTo>
                  <a:cubicBezTo>
                    <a:pt x="314523" y="278511"/>
                    <a:pt x="317169" y="158390"/>
                    <a:pt x="333573" y="197548"/>
                  </a:cubicBezTo>
                  <a:cubicBezTo>
                    <a:pt x="349977" y="236706"/>
                    <a:pt x="389665" y="425090"/>
                    <a:pt x="397073" y="511873"/>
                  </a:cubicBezTo>
                  <a:cubicBezTo>
                    <a:pt x="404481" y="598656"/>
                    <a:pt x="381198" y="715073"/>
                    <a:pt x="378023" y="718248"/>
                  </a:cubicBezTo>
                  <a:cubicBezTo>
                    <a:pt x="374848" y="721423"/>
                    <a:pt x="386490" y="465835"/>
                    <a:pt x="378023" y="530923"/>
                  </a:cubicBezTo>
                  <a:cubicBezTo>
                    <a:pt x="369556" y="596011"/>
                    <a:pt x="327752" y="1048977"/>
                    <a:pt x="327223" y="1108773"/>
                  </a:cubicBezTo>
                  <a:cubicBezTo>
                    <a:pt x="326694" y="1168569"/>
                    <a:pt x="352094" y="956902"/>
                    <a:pt x="374848" y="889698"/>
                  </a:cubicBezTo>
                  <a:cubicBezTo>
                    <a:pt x="397602" y="822494"/>
                    <a:pt x="447873" y="802915"/>
                    <a:pt x="463748" y="705548"/>
                  </a:cubicBezTo>
                  <a:cubicBezTo>
                    <a:pt x="479623" y="608181"/>
                    <a:pt x="474331" y="295444"/>
                    <a:pt x="470098" y="305498"/>
                  </a:cubicBezTo>
                  <a:cubicBezTo>
                    <a:pt x="465865" y="315552"/>
                    <a:pt x="457398" y="673798"/>
                    <a:pt x="438348" y="765873"/>
                  </a:cubicBezTo>
                  <a:cubicBezTo>
                    <a:pt x="419298" y="857948"/>
                    <a:pt x="370615" y="935206"/>
                    <a:pt x="355798" y="857948"/>
                  </a:cubicBezTo>
                  <a:cubicBezTo>
                    <a:pt x="340981" y="780690"/>
                    <a:pt x="358973" y="419269"/>
                    <a:pt x="349448" y="302323"/>
                  </a:cubicBezTo>
                  <a:cubicBezTo>
                    <a:pt x="339923" y="185377"/>
                    <a:pt x="281715" y="159448"/>
                    <a:pt x="298648" y="156273"/>
                  </a:cubicBezTo>
                  <a:cubicBezTo>
                    <a:pt x="315581" y="153098"/>
                    <a:pt x="461631" y="303911"/>
                    <a:pt x="451048" y="283273"/>
                  </a:cubicBezTo>
                  <a:cubicBezTo>
                    <a:pt x="440465" y="262636"/>
                    <a:pt x="278011" y="77956"/>
                    <a:pt x="235148" y="32448"/>
                  </a:cubicBezTo>
                  <a:cubicBezTo>
                    <a:pt x="192286" y="-13060"/>
                    <a:pt x="233031" y="11281"/>
                    <a:pt x="193873" y="10223"/>
                  </a:cubicBezTo>
                  <a:cubicBezTo>
                    <a:pt x="154715" y="9165"/>
                    <a:pt x="198" y="26098"/>
                    <a:pt x="198" y="26098"/>
                  </a:cubicBezTo>
                  <a:cubicBezTo>
                    <a:pt x="-6152" y="26627"/>
                    <a:pt x="142015" y="-23114"/>
                    <a:pt x="155773" y="13398"/>
                  </a:cubicBezTo>
                  <a:cubicBezTo>
                    <a:pt x="169531" y="49910"/>
                    <a:pt x="65815" y="207073"/>
                    <a:pt x="73223" y="20707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7" name="フリーフォーム 1116">
              <a:extLst>
                <a:ext uri="{FF2B5EF4-FFF2-40B4-BE49-F238E27FC236}">
                  <a16:creationId xmlns:a16="http://schemas.microsoft.com/office/drawing/2014/main" id="{21C73F89-E7C9-B9E2-ED8B-4218F9AAE519}"/>
                </a:ext>
              </a:extLst>
            </p:cNvPr>
            <p:cNvSpPr/>
            <p:nvPr/>
          </p:nvSpPr>
          <p:spPr>
            <a:xfrm>
              <a:off x="4685175" y="2650945"/>
              <a:ext cx="554468" cy="1015020"/>
            </a:xfrm>
            <a:custGeom>
              <a:avLst/>
              <a:gdLst>
                <a:gd name="connsiteX0" fmla="*/ 4300 w 554468"/>
                <a:gd name="connsiteY0" fmla="*/ 60505 h 1015020"/>
                <a:gd name="connsiteX1" fmla="*/ 140825 w 554468"/>
                <a:gd name="connsiteY1" fmla="*/ 285930 h 1015020"/>
                <a:gd name="connsiteX2" fmla="*/ 150350 w 554468"/>
                <a:gd name="connsiteY2" fmla="*/ 444680 h 1015020"/>
                <a:gd name="connsiteX3" fmla="*/ 166225 w 554468"/>
                <a:gd name="connsiteY3" fmla="*/ 447855 h 1015020"/>
                <a:gd name="connsiteX4" fmla="*/ 207500 w 554468"/>
                <a:gd name="connsiteY4" fmla="*/ 657405 h 1015020"/>
                <a:gd name="connsiteX5" fmla="*/ 204325 w 554468"/>
                <a:gd name="connsiteY5" fmla="*/ 606605 h 1015020"/>
                <a:gd name="connsiteX6" fmla="*/ 547225 w 554468"/>
                <a:gd name="connsiteY6" fmla="*/ 1006655 h 1015020"/>
                <a:gd name="connsiteX7" fmla="*/ 420225 w 554468"/>
                <a:gd name="connsiteY7" fmla="*/ 860605 h 1015020"/>
                <a:gd name="connsiteX8" fmla="*/ 210675 w 554468"/>
                <a:gd name="connsiteY8" fmla="*/ 651055 h 1015020"/>
                <a:gd name="connsiteX9" fmla="*/ 191625 w 554468"/>
                <a:gd name="connsiteY9" fmla="*/ 495480 h 1015020"/>
                <a:gd name="connsiteX10" fmla="*/ 204325 w 554468"/>
                <a:gd name="connsiteY10" fmla="*/ 311330 h 1015020"/>
                <a:gd name="connsiteX11" fmla="*/ 166225 w 554468"/>
                <a:gd name="connsiteY11" fmla="*/ 454205 h 1015020"/>
                <a:gd name="connsiteX12" fmla="*/ 150350 w 554468"/>
                <a:gd name="connsiteY12" fmla="*/ 266880 h 1015020"/>
                <a:gd name="connsiteX13" fmla="*/ 58275 w 554468"/>
                <a:gd name="connsiteY13" fmla="*/ 149405 h 1015020"/>
                <a:gd name="connsiteX14" fmla="*/ 99550 w 554468"/>
                <a:gd name="connsiteY14" fmla="*/ 180 h 1015020"/>
                <a:gd name="connsiteX15" fmla="*/ 39225 w 554468"/>
                <a:gd name="connsiteY15" fmla="*/ 117655 h 1015020"/>
                <a:gd name="connsiteX16" fmla="*/ 4300 w 554468"/>
                <a:gd name="connsiteY16" fmla="*/ 60505 h 1015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54468" h="1015020">
                  <a:moveTo>
                    <a:pt x="4300" y="60505"/>
                  </a:moveTo>
                  <a:cubicBezTo>
                    <a:pt x="21233" y="88551"/>
                    <a:pt x="116483" y="221901"/>
                    <a:pt x="140825" y="285930"/>
                  </a:cubicBezTo>
                  <a:cubicBezTo>
                    <a:pt x="165167" y="349959"/>
                    <a:pt x="146117" y="417693"/>
                    <a:pt x="150350" y="444680"/>
                  </a:cubicBezTo>
                  <a:cubicBezTo>
                    <a:pt x="154583" y="471668"/>
                    <a:pt x="156700" y="412401"/>
                    <a:pt x="166225" y="447855"/>
                  </a:cubicBezTo>
                  <a:cubicBezTo>
                    <a:pt x="175750" y="483309"/>
                    <a:pt x="201150" y="630947"/>
                    <a:pt x="207500" y="657405"/>
                  </a:cubicBezTo>
                  <a:cubicBezTo>
                    <a:pt x="213850" y="683863"/>
                    <a:pt x="147704" y="548397"/>
                    <a:pt x="204325" y="606605"/>
                  </a:cubicBezTo>
                  <a:cubicBezTo>
                    <a:pt x="260946" y="664813"/>
                    <a:pt x="511242" y="964322"/>
                    <a:pt x="547225" y="1006655"/>
                  </a:cubicBezTo>
                  <a:cubicBezTo>
                    <a:pt x="583208" y="1048988"/>
                    <a:pt x="476317" y="919872"/>
                    <a:pt x="420225" y="860605"/>
                  </a:cubicBezTo>
                  <a:cubicBezTo>
                    <a:pt x="364133" y="801338"/>
                    <a:pt x="248775" y="711909"/>
                    <a:pt x="210675" y="651055"/>
                  </a:cubicBezTo>
                  <a:cubicBezTo>
                    <a:pt x="172575" y="590201"/>
                    <a:pt x="192683" y="552101"/>
                    <a:pt x="191625" y="495480"/>
                  </a:cubicBezTo>
                  <a:cubicBezTo>
                    <a:pt x="190567" y="438859"/>
                    <a:pt x="208558" y="318209"/>
                    <a:pt x="204325" y="311330"/>
                  </a:cubicBezTo>
                  <a:cubicBezTo>
                    <a:pt x="200092" y="304451"/>
                    <a:pt x="175221" y="461613"/>
                    <a:pt x="166225" y="454205"/>
                  </a:cubicBezTo>
                  <a:cubicBezTo>
                    <a:pt x="157229" y="446797"/>
                    <a:pt x="168342" y="317680"/>
                    <a:pt x="150350" y="266880"/>
                  </a:cubicBezTo>
                  <a:cubicBezTo>
                    <a:pt x="132358" y="216080"/>
                    <a:pt x="66742" y="193855"/>
                    <a:pt x="58275" y="149405"/>
                  </a:cubicBezTo>
                  <a:cubicBezTo>
                    <a:pt x="49808" y="104955"/>
                    <a:pt x="102725" y="5472"/>
                    <a:pt x="99550" y="180"/>
                  </a:cubicBezTo>
                  <a:cubicBezTo>
                    <a:pt x="96375" y="-5112"/>
                    <a:pt x="53512" y="107601"/>
                    <a:pt x="39225" y="117655"/>
                  </a:cubicBezTo>
                  <a:cubicBezTo>
                    <a:pt x="24938" y="127709"/>
                    <a:pt x="-12633" y="32459"/>
                    <a:pt x="4300" y="6050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8" name="フリーフォーム 1117">
              <a:extLst>
                <a:ext uri="{FF2B5EF4-FFF2-40B4-BE49-F238E27FC236}">
                  <a16:creationId xmlns:a16="http://schemas.microsoft.com/office/drawing/2014/main" id="{80339C20-05D3-9E8B-6D9F-760CAC7276EF}"/>
                </a:ext>
              </a:extLst>
            </p:cNvPr>
            <p:cNvSpPr/>
            <p:nvPr/>
          </p:nvSpPr>
          <p:spPr>
            <a:xfrm>
              <a:off x="4847331" y="2727319"/>
              <a:ext cx="865132" cy="282804"/>
            </a:xfrm>
            <a:custGeom>
              <a:avLst/>
              <a:gdLst>
                <a:gd name="connsiteX0" fmla="*/ 894 w 865132"/>
                <a:gd name="connsiteY0" fmla="*/ 6 h 282804"/>
                <a:gd name="connsiteX1" fmla="*/ 388244 w 865132"/>
                <a:gd name="connsiteY1" fmla="*/ 146056 h 282804"/>
                <a:gd name="connsiteX2" fmla="*/ 559694 w 865132"/>
                <a:gd name="connsiteY2" fmla="*/ 88906 h 282804"/>
                <a:gd name="connsiteX3" fmla="*/ 340619 w 865132"/>
                <a:gd name="connsiteY3" fmla="*/ 155581 h 282804"/>
                <a:gd name="connsiteX4" fmla="*/ 302519 w 865132"/>
                <a:gd name="connsiteY4" fmla="*/ 165106 h 282804"/>
                <a:gd name="connsiteX5" fmla="*/ 473969 w 865132"/>
                <a:gd name="connsiteY5" fmla="*/ 228606 h 282804"/>
                <a:gd name="connsiteX6" fmla="*/ 864494 w 865132"/>
                <a:gd name="connsiteY6" fmla="*/ 238131 h 282804"/>
                <a:gd name="connsiteX7" fmla="*/ 562869 w 865132"/>
                <a:gd name="connsiteY7" fmla="*/ 276231 h 282804"/>
                <a:gd name="connsiteX8" fmla="*/ 448569 w 865132"/>
                <a:gd name="connsiteY8" fmla="*/ 269881 h 282804"/>
                <a:gd name="connsiteX9" fmla="*/ 286644 w 865132"/>
                <a:gd name="connsiteY9" fmla="*/ 152406 h 282804"/>
                <a:gd name="connsiteX10" fmla="*/ 894 w 865132"/>
                <a:gd name="connsiteY10" fmla="*/ 6 h 282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5132" h="282804">
                  <a:moveTo>
                    <a:pt x="894" y="6"/>
                  </a:moveTo>
                  <a:cubicBezTo>
                    <a:pt x="17827" y="-1052"/>
                    <a:pt x="295111" y="131239"/>
                    <a:pt x="388244" y="146056"/>
                  </a:cubicBezTo>
                  <a:cubicBezTo>
                    <a:pt x="481377" y="160873"/>
                    <a:pt x="567632" y="87318"/>
                    <a:pt x="559694" y="88906"/>
                  </a:cubicBezTo>
                  <a:cubicBezTo>
                    <a:pt x="551756" y="90494"/>
                    <a:pt x="383482" y="142881"/>
                    <a:pt x="340619" y="155581"/>
                  </a:cubicBezTo>
                  <a:cubicBezTo>
                    <a:pt x="297757" y="168281"/>
                    <a:pt x="280294" y="152935"/>
                    <a:pt x="302519" y="165106"/>
                  </a:cubicBezTo>
                  <a:cubicBezTo>
                    <a:pt x="324744" y="177277"/>
                    <a:pt x="380306" y="216435"/>
                    <a:pt x="473969" y="228606"/>
                  </a:cubicBezTo>
                  <a:cubicBezTo>
                    <a:pt x="567632" y="240777"/>
                    <a:pt x="849677" y="230194"/>
                    <a:pt x="864494" y="238131"/>
                  </a:cubicBezTo>
                  <a:cubicBezTo>
                    <a:pt x="879311" y="246069"/>
                    <a:pt x="632190" y="270939"/>
                    <a:pt x="562869" y="276231"/>
                  </a:cubicBezTo>
                  <a:cubicBezTo>
                    <a:pt x="493548" y="281523"/>
                    <a:pt x="494607" y="290519"/>
                    <a:pt x="448569" y="269881"/>
                  </a:cubicBezTo>
                  <a:cubicBezTo>
                    <a:pt x="402532" y="249244"/>
                    <a:pt x="361256" y="197385"/>
                    <a:pt x="286644" y="152406"/>
                  </a:cubicBezTo>
                  <a:cubicBezTo>
                    <a:pt x="212032" y="107427"/>
                    <a:pt x="-16039" y="1064"/>
                    <a:pt x="894" y="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9" name="フリーフォーム 1118">
              <a:extLst>
                <a:ext uri="{FF2B5EF4-FFF2-40B4-BE49-F238E27FC236}">
                  <a16:creationId xmlns:a16="http://schemas.microsoft.com/office/drawing/2014/main" id="{AAE0AA8D-BD13-64FE-3423-3BC80BE9D77B}"/>
                </a:ext>
              </a:extLst>
            </p:cNvPr>
            <p:cNvSpPr/>
            <p:nvPr/>
          </p:nvSpPr>
          <p:spPr>
            <a:xfrm>
              <a:off x="4974140" y="2853680"/>
              <a:ext cx="812194" cy="823058"/>
            </a:xfrm>
            <a:custGeom>
              <a:avLst/>
              <a:gdLst>
                <a:gd name="connsiteX0" fmla="*/ 4260 w 812194"/>
                <a:gd name="connsiteY0" fmla="*/ 10170 h 823058"/>
                <a:gd name="connsiteX1" fmla="*/ 382085 w 812194"/>
                <a:gd name="connsiteY1" fmla="*/ 273695 h 823058"/>
                <a:gd name="connsiteX2" fmla="*/ 496385 w 812194"/>
                <a:gd name="connsiteY2" fmla="*/ 502295 h 823058"/>
                <a:gd name="connsiteX3" fmla="*/ 480510 w 812194"/>
                <a:gd name="connsiteY3" fmla="*/ 426095 h 823058"/>
                <a:gd name="connsiteX4" fmla="*/ 810710 w 812194"/>
                <a:gd name="connsiteY4" fmla="*/ 718195 h 823058"/>
                <a:gd name="connsiteX5" fmla="*/ 588460 w 812194"/>
                <a:gd name="connsiteY5" fmla="*/ 543570 h 823058"/>
                <a:gd name="connsiteX6" fmla="*/ 267785 w 812194"/>
                <a:gd name="connsiteY6" fmla="*/ 245120 h 823058"/>
                <a:gd name="connsiteX7" fmla="*/ 464635 w 812194"/>
                <a:gd name="connsiteY7" fmla="*/ 499120 h 823058"/>
                <a:gd name="connsiteX8" fmla="*/ 483685 w 812194"/>
                <a:gd name="connsiteY8" fmla="*/ 822970 h 823058"/>
                <a:gd name="connsiteX9" fmla="*/ 407485 w 812194"/>
                <a:gd name="connsiteY9" fmla="*/ 467370 h 823058"/>
                <a:gd name="connsiteX10" fmla="*/ 191585 w 812194"/>
                <a:gd name="connsiteY10" fmla="*/ 92720 h 823058"/>
                <a:gd name="connsiteX11" fmla="*/ 4260 w 812194"/>
                <a:gd name="connsiteY11" fmla="*/ 10170 h 823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2194" h="823058">
                  <a:moveTo>
                    <a:pt x="4260" y="10170"/>
                  </a:moveTo>
                  <a:cubicBezTo>
                    <a:pt x="36010" y="40332"/>
                    <a:pt x="300064" y="191674"/>
                    <a:pt x="382085" y="273695"/>
                  </a:cubicBezTo>
                  <a:cubicBezTo>
                    <a:pt x="464106" y="355716"/>
                    <a:pt x="479981" y="476895"/>
                    <a:pt x="496385" y="502295"/>
                  </a:cubicBezTo>
                  <a:cubicBezTo>
                    <a:pt x="512789" y="527695"/>
                    <a:pt x="428123" y="390112"/>
                    <a:pt x="480510" y="426095"/>
                  </a:cubicBezTo>
                  <a:cubicBezTo>
                    <a:pt x="532897" y="462078"/>
                    <a:pt x="792718" y="698616"/>
                    <a:pt x="810710" y="718195"/>
                  </a:cubicBezTo>
                  <a:cubicBezTo>
                    <a:pt x="828702" y="737774"/>
                    <a:pt x="678948" y="622416"/>
                    <a:pt x="588460" y="543570"/>
                  </a:cubicBezTo>
                  <a:cubicBezTo>
                    <a:pt x="497973" y="464724"/>
                    <a:pt x="288422" y="252528"/>
                    <a:pt x="267785" y="245120"/>
                  </a:cubicBezTo>
                  <a:cubicBezTo>
                    <a:pt x="247148" y="237712"/>
                    <a:pt x="428652" y="402812"/>
                    <a:pt x="464635" y="499120"/>
                  </a:cubicBezTo>
                  <a:cubicBezTo>
                    <a:pt x="500618" y="595428"/>
                    <a:pt x="493210" y="828262"/>
                    <a:pt x="483685" y="822970"/>
                  </a:cubicBezTo>
                  <a:cubicBezTo>
                    <a:pt x="474160" y="817678"/>
                    <a:pt x="456168" y="589078"/>
                    <a:pt x="407485" y="467370"/>
                  </a:cubicBezTo>
                  <a:cubicBezTo>
                    <a:pt x="358802" y="345662"/>
                    <a:pt x="256672" y="165745"/>
                    <a:pt x="191585" y="92720"/>
                  </a:cubicBezTo>
                  <a:cubicBezTo>
                    <a:pt x="126498" y="19695"/>
                    <a:pt x="-27490" y="-19992"/>
                    <a:pt x="4260" y="1017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0" name="フリーフォーム 1119">
              <a:extLst>
                <a:ext uri="{FF2B5EF4-FFF2-40B4-BE49-F238E27FC236}">
                  <a16:creationId xmlns:a16="http://schemas.microsoft.com/office/drawing/2014/main" id="{AE6031E8-9969-DB03-60C2-FB82D46FC78D}"/>
                </a:ext>
              </a:extLst>
            </p:cNvPr>
            <p:cNvSpPr/>
            <p:nvPr/>
          </p:nvSpPr>
          <p:spPr>
            <a:xfrm>
              <a:off x="4907375" y="2852850"/>
              <a:ext cx="849197" cy="1030291"/>
            </a:xfrm>
            <a:custGeom>
              <a:avLst/>
              <a:gdLst>
                <a:gd name="connsiteX0" fmla="*/ 13875 w 849197"/>
                <a:gd name="connsiteY0" fmla="*/ 11000 h 1030291"/>
                <a:gd name="connsiteX1" fmla="*/ 413925 w 849197"/>
                <a:gd name="connsiteY1" fmla="*/ 439625 h 1030291"/>
                <a:gd name="connsiteX2" fmla="*/ 321850 w 849197"/>
                <a:gd name="connsiteY2" fmla="*/ 417400 h 1030291"/>
                <a:gd name="connsiteX3" fmla="*/ 848900 w 849197"/>
                <a:gd name="connsiteY3" fmla="*/ 671400 h 1030291"/>
                <a:gd name="connsiteX4" fmla="*/ 239300 w 849197"/>
                <a:gd name="connsiteY4" fmla="*/ 322150 h 1030291"/>
                <a:gd name="connsiteX5" fmla="*/ 144050 w 849197"/>
                <a:gd name="connsiteY5" fmla="*/ 284050 h 1030291"/>
                <a:gd name="connsiteX6" fmla="*/ 299625 w 849197"/>
                <a:gd name="connsiteY6" fmla="*/ 461850 h 1030291"/>
                <a:gd name="connsiteX7" fmla="*/ 356775 w 849197"/>
                <a:gd name="connsiteY7" fmla="*/ 639650 h 1030291"/>
                <a:gd name="connsiteX8" fmla="*/ 271050 w 849197"/>
                <a:gd name="connsiteY8" fmla="*/ 433275 h 1030291"/>
                <a:gd name="connsiteX9" fmla="*/ 448850 w 849197"/>
                <a:gd name="connsiteY9" fmla="*/ 731725 h 1030291"/>
                <a:gd name="connsiteX10" fmla="*/ 290100 w 849197"/>
                <a:gd name="connsiteY10" fmla="*/ 528525 h 1030291"/>
                <a:gd name="connsiteX11" fmla="*/ 613950 w 849197"/>
                <a:gd name="connsiteY11" fmla="*/ 820625 h 1030291"/>
                <a:gd name="connsiteX12" fmla="*/ 172625 w 849197"/>
                <a:gd name="connsiteY12" fmla="*/ 433275 h 1030291"/>
                <a:gd name="connsiteX13" fmla="*/ 372650 w 849197"/>
                <a:gd name="connsiteY13" fmla="*/ 741250 h 1030291"/>
                <a:gd name="connsiteX14" fmla="*/ 579025 w 849197"/>
                <a:gd name="connsiteY14" fmla="*/ 947625 h 1030291"/>
                <a:gd name="connsiteX15" fmla="*/ 737775 w 849197"/>
                <a:gd name="connsiteY15" fmla="*/ 1030175 h 1030291"/>
                <a:gd name="connsiteX16" fmla="*/ 623475 w 849197"/>
                <a:gd name="connsiteY16" fmla="*/ 960325 h 1030291"/>
                <a:gd name="connsiteX17" fmla="*/ 471075 w 849197"/>
                <a:gd name="connsiteY17" fmla="*/ 760300 h 1030291"/>
                <a:gd name="connsiteX18" fmla="*/ 109125 w 849197"/>
                <a:gd name="connsiteY18" fmla="*/ 592025 h 1030291"/>
                <a:gd name="connsiteX19" fmla="*/ 204375 w 849197"/>
                <a:gd name="connsiteY19" fmla="*/ 719025 h 1030291"/>
                <a:gd name="connsiteX20" fmla="*/ 239300 w 849197"/>
                <a:gd name="connsiteY20" fmla="*/ 773000 h 1030291"/>
                <a:gd name="connsiteX21" fmla="*/ 128175 w 849197"/>
                <a:gd name="connsiteY21" fmla="*/ 582500 h 1030291"/>
                <a:gd name="connsiteX22" fmla="*/ 426625 w 849197"/>
                <a:gd name="connsiteY22" fmla="*/ 782525 h 1030291"/>
                <a:gd name="connsiteX23" fmla="*/ 312325 w 849197"/>
                <a:gd name="connsiteY23" fmla="*/ 480900 h 1030291"/>
                <a:gd name="connsiteX24" fmla="*/ 439325 w 849197"/>
                <a:gd name="connsiteY24" fmla="*/ 439625 h 1030291"/>
                <a:gd name="connsiteX25" fmla="*/ 252000 w 849197"/>
                <a:gd name="connsiteY25" fmla="*/ 252300 h 1030291"/>
                <a:gd name="connsiteX26" fmla="*/ 296450 w 849197"/>
                <a:gd name="connsiteY26" fmla="*/ 245950 h 1030291"/>
                <a:gd name="connsiteX27" fmla="*/ 423450 w 849197"/>
                <a:gd name="connsiteY27" fmla="*/ 392000 h 1030291"/>
                <a:gd name="connsiteX28" fmla="*/ 252000 w 849197"/>
                <a:gd name="connsiteY28" fmla="*/ 157050 h 1030291"/>
                <a:gd name="connsiteX29" fmla="*/ 105950 w 849197"/>
                <a:gd name="connsiteY29" fmla="*/ 128475 h 1030291"/>
                <a:gd name="connsiteX30" fmla="*/ 13875 w 849197"/>
                <a:gd name="connsiteY30" fmla="*/ 11000 h 1030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49197" h="1030291">
                  <a:moveTo>
                    <a:pt x="13875" y="11000"/>
                  </a:moveTo>
                  <a:cubicBezTo>
                    <a:pt x="65204" y="62858"/>
                    <a:pt x="362596" y="371892"/>
                    <a:pt x="413925" y="439625"/>
                  </a:cubicBezTo>
                  <a:cubicBezTo>
                    <a:pt x="465254" y="507358"/>
                    <a:pt x="249354" y="378771"/>
                    <a:pt x="321850" y="417400"/>
                  </a:cubicBezTo>
                  <a:cubicBezTo>
                    <a:pt x="394346" y="456029"/>
                    <a:pt x="862658" y="687275"/>
                    <a:pt x="848900" y="671400"/>
                  </a:cubicBezTo>
                  <a:cubicBezTo>
                    <a:pt x="835142" y="655525"/>
                    <a:pt x="356775" y="386708"/>
                    <a:pt x="239300" y="322150"/>
                  </a:cubicBezTo>
                  <a:cubicBezTo>
                    <a:pt x="121825" y="257592"/>
                    <a:pt x="133996" y="260767"/>
                    <a:pt x="144050" y="284050"/>
                  </a:cubicBezTo>
                  <a:cubicBezTo>
                    <a:pt x="154104" y="307333"/>
                    <a:pt x="264171" y="402583"/>
                    <a:pt x="299625" y="461850"/>
                  </a:cubicBezTo>
                  <a:cubicBezTo>
                    <a:pt x="335079" y="521117"/>
                    <a:pt x="361537" y="644412"/>
                    <a:pt x="356775" y="639650"/>
                  </a:cubicBezTo>
                  <a:cubicBezTo>
                    <a:pt x="352013" y="634888"/>
                    <a:pt x="255704" y="417929"/>
                    <a:pt x="271050" y="433275"/>
                  </a:cubicBezTo>
                  <a:cubicBezTo>
                    <a:pt x="286396" y="448621"/>
                    <a:pt x="445675" y="715850"/>
                    <a:pt x="448850" y="731725"/>
                  </a:cubicBezTo>
                  <a:cubicBezTo>
                    <a:pt x="452025" y="747600"/>
                    <a:pt x="262583" y="513708"/>
                    <a:pt x="290100" y="528525"/>
                  </a:cubicBezTo>
                  <a:cubicBezTo>
                    <a:pt x="317617" y="543342"/>
                    <a:pt x="633529" y="836500"/>
                    <a:pt x="613950" y="820625"/>
                  </a:cubicBezTo>
                  <a:cubicBezTo>
                    <a:pt x="594371" y="804750"/>
                    <a:pt x="212842" y="446504"/>
                    <a:pt x="172625" y="433275"/>
                  </a:cubicBezTo>
                  <a:cubicBezTo>
                    <a:pt x="132408" y="420046"/>
                    <a:pt x="304917" y="655525"/>
                    <a:pt x="372650" y="741250"/>
                  </a:cubicBezTo>
                  <a:cubicBezTo>
                    <a:pt x="440383" y="826975"/>
                    <a:pt x="518171" y="899471"/>
                    <a:pt x="579025" y="947625"/>
                  </a:cubicBezTo>
                  <a:cubicBezTo>
                    <a:pt x="639879" y="995779"/>
                    <a:pt x="730367" y="1028058"/>
                    <a:pt x="737775" y="1030175"/>
                  </a:cubicBezTo>
                  <a:cubicBezTo>
                    <a:pt x="745183" y="1032292"/>
                    <a:pt x="667925" y="1005304"/>
                    <a:pt x="623475" y="960325"/>
                  </a:cubicBezTo>
                  <a:cubicBezTo>
                    <a:pt x="579025" y="915346"/>
                    <a:pt x="556800" y="821683"/>
                    <a:pt x="471075" y="760300"/>
                  </a:cubicBezTo>
                  <a:cubicBezTo>
                    <a:pt x="385350" y="698917"/>
                    <a:pt x="153575" y="598904"/>
                    <a:pt x="109125" y="592025"/>
                  </a:cubicBezTo>
                  <a:cubicBezTo>
                    <a:pt x="64675" y="585146"/>
                    <a:pt x="182679" y="688863"/>
                    <a:pt x="204375" y="719025"/>
                  </a:cubicBezTo>
                  <a:cubicBezTo>
                    <a:pt x="226071" y="749187"/>
                    <a:pt x="252000" y="795754"/>
                    <a:pt x="239300" y="773000"/>
                  </a:cubicBezTo>
                  <a:cubicBezTo>
                    <a:pt x="226600" y="750246"/>
                    <a:pt x="96954" y="580913"/>
                    <a:pt x="128175" y="582500"/>
                  </a:cubicBezTo>
                  <a:cubicBezTo>
                    <a:pt x="159396" y="584087"/>
                    <a:pt x="395933" y="799458"/>
                    <a:pt x="426625" y="782525"/>
                  </a:cubicBezTo>
                  <a:cubicBezTo>
                    <a:pt x="457317" y="765592"/>
                    <a:pt x="310208" y="538050"/>
                    <a:pt x="312325" y="480900"/>
                  </a:cubicBezTo>
                  <a:cubicBezTo>
                    <a:pt x="314442" y="423750"/>
                    <a:pt x="449379" y="477725"/>
                    <a:pt x="439325" y="439625"/>
                  </a:cubicBezTo>
                  <a:cubicBezTo>
                    <a:pt x="429271" y="401525"/>
                    <a:pt x="275813" y="284579"/>
                    <a:pt x="252000" y="252300"/>
                  </a:cubicBezTo>
                  <a:cubicBezTo>
                    <a:pt x="228188" y="220021"/>
                    <a:pt x="267875" y="222667"/>
                    <a:pt x="296450" y="245950"/>
                  </a:cubicBezTo>
                  <a:cubicBezTo>
                    <a:pt x="325025" y="269233"/>
                    <a:pt x="430858" y="406817"/>
                    <a:pt x="423450" y="392000"/>
                  </a:cubicBezTo>
                  <a:cubicBezTo>
                    <a:pt x="416042" y="377183"/>
                    <a:pt x="304917" y="200971"/>
                    <a:pt x="252000" y="157050"/>
                  </a:cubicBezTo>
                  <a:cubicBezTo>
                    <a:pt x="199083" y="113129"/>
                    <a:pt x="144579" y="150700"/>
                    <a:pt x="105950" y="128475"/>
                  </a:cubicBezTo>
                  <a:cubicBezTo>
                    <a:pt x="67321" y="106250"/>
                    <a:pt x="-37454" y="-40858"/>
                    <a:pt x="13875" y="110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1" name="フリーフォーム 1120">
              <a:extLst>
                <a:ext uri="{FF2B5EF4-FFF2-40B4-BE49-F238E27FC236}">
                  <a16:creationId xmlns:a16="http://schemas.microsoft.com/office/drawing/2014/main" id="{E2CBF599-B229-D983-0681-1D5450594E2E}"/>
                </a:ext>
              </a:extLst>
            </p:cNvPr>
            <p:cNvSpPr/>
            <p:nvPr/>
          </p:nvSpPr>
          <p:spPr>
            <a:xfrm>
              <a:off x="1974079" y="2692859"/>
              <a:ext cx="632886" cy="1361568"/>
            </a:xfrm>
            <a:custGeom>
              <a:avLst/>
              <a:gdLst>
                <a:gd name="connsiteX0" fmla="*/ 632596 w 632886"/>
                <a:gd name="connsiteY0" fmla="*/ 2716 h 1361568"/>
                <a:gd name="connsiteX1" fmla="*/ 130946 w 632886"/>
                <a:gd name="connsiteY1" fmla="*/ 675816 h 1361568"/>
                <a:gd name="connsiteX2" fmla="*/ 353196 w 632886"/>
                <a:gd name="connsiteY2" fmla="*/ 421816 h 1361568"/>
                <a:gd name="connsiteX3" fmla="*/ 771 w 632886"/>
                <a:gd name="connsiteY3" fmla="*/ 910766 h 1361568"/>
                <a:gd name="connsiteX4" fmla="*/ 254771 w 632886"/>
                <a:gd name="connsiteY4" fmla="*/ 656766 h 1361568"/>
                <a:gd name="connsiteX5" fmla="*/ 121421 w 632886"/>
                <a:gd name="connsiteY5" fmla="*/ 996491 h 1361568"/>
                <a:gd name="connsiteX6" fmla="*/ 29346 w 632886"/>
                <a:gd name="connsiteY6" fmla="*/ 1171116 h 1361568"/>
                <a:gd name="connsiteX7" fmla="*/ 124596 w 632886"/>
                <a:gd name="connsiteY7" fmla="*/ 983791 h 1361568"/>
                <a:gd name="connsiteX8" fmla="*/ 22996 w 632886"/>
                <a:gd name="connsiteY8" fmla="*/ 1358441 h 1361568"/>
                <a:gd name="connsiteX9" fmla="*/ 153171 w 632886"/>
                <a:gd name="connsiteY9" fmla="*/ 1123491 h 1361568"/>
                <a:gd name="connsiteX10" fmla="*/ 489721 w 632886"/>
                <a:gd name="connsiteY10" fmla="*/ 466266 h 1361568"/>
                <a:gd name="connsiteX11" fmla="*/ 337321 w 632886"/>
                <a:gd name="connsiteY11" fmla="*/ 688516 h 1361568"/>
                <a:gd name="connsiteX12" fmla="*/ 435746 w 632886"/>
                <a:gd name="connsiteY12" fmla="*/ 329741 h 1361568"/>
                <a:gd name="connsiteX13" fmla="*/ 203971 w 632886"/>
                <a:gd name="connsiteY13" fmla="*/ 612316 h 1361568"/>
                <a:gd name="connsiteX14" fmla="*/ 442096 w 632886"/>
                <a:gd name="connsiteY14" fmla="*/ 180516 h 1361568"/>
                <a:gd name="connsiteX15" fmla="*/ 207146 w 632886"/>
                <a:gd name="connsiteY15" fmla="*/ 428166 h 1361568"/>
                <a:gd name="connsiteX16" fmla="*/ 632596 w 632886"/>
                <a:gd name="connsiteY16" fmla="*/ 2716 h 1361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32886" h="1361568">
                  <a:moveTo>
                    <a:pt x="632596" y="2716"/>
                  </a:moveTo>
                  <a:cubicBezTo>
                    <a:pt x="619896" y="43991"/>
                    <a:pt x="177513" y="605966"/>
                    <a:pt x="130946" y="675816"/>
                  </a:cubicBezTo>
                  <a:cubicBezTo>
                    <a:pt x="84379" y="745666"/>
                    <a:pt x="374892" y="382658"/>
                    <a:pt x="353196" y="421816"/>
                  </a:cubicBezTo>
                  <a:cubicBezTo>
                    <a:pt x="331500" y="460974"/>
                    <a:pt x="17175" y="871608"/>
                    <a:pt x="771" y="910766"/>
                  </a:cubicBezTo>
                  <a:cubicBezTo>
                    <a:pt x="-15633" y="949924"/>
                    <a:pt x="234663" y="642479"/>
                    <a:pt x="254771" y="656766"/>
                  </a:cubicBezTo>
                  <a:cubicBezTo>
                    <a:pt x="274879" y="671053"/>
                    <a:pt x="158992" y="910766"/>
                    <a:pt x="121421" y="996491"/>
                  </a:cubicBezTo>
                  <a:cubicBezTo>
                    <a:pt x="83850" y="1082216"/>
                    <a:pt x="28817" y="1173233"/>
                    <a:pt x="29346" y="1171116"/>
                  </a:cubicBezTo>
                  <a:cubicBezTo>
                    <a:pt x="29875" y="1168999"/>
                    <a:pt x="125654" y="952570"/>
                    <a:pt x="124596" y="983791"/>
                  </a:cubicBezTo>
                  <a:cubicBezTo>
                    <a:pt x="123538" y="1015012"/>
                    <a:pt x="18233" y="1335158"/>
                    <a:pt x="22996" y="1358441"/>
                  </a:cubicBezTo>
                  <a:cubicBezTo>
                    <a:pt x="27758" y="1381724"/>
                    <a:pt x="75384" y="1272187"/>
                    <a:pt x="153171" y="1123491"/>
                  </a:cubicBezTo>
                  <a:cubicBezTo>
                    <a:pt x="230958" y="974795"/>
                    <a:pt x="459029" y="538762"/>
                    <a:pt x="489721" y="466266"/>
                  </a:cubicBezTo>
                  <a:cubicBezTo>
                    <a:pt x="520413" y="393770"/>
                    <a:pt x="346317" y="711270"/>
                    <a:pt x="337321" y="688516"/>
                  </a:cubicBezTo>
                  <a:cubicBezTo>
                    <a:pt x="328325" y="665762"/>
                    <a:pt x="457971" y="342441"/>
                    <a:pt x="435746" y="329741"/>
                  </a:cubicBezTo>
                  <a:cubicBezTo>
                    <a:pt x="413521" y="317041"/>
                    <a:pt x="202913" y="637187"/>
                    <a:pt x="203971" y="612316"/>
                  </a:cubicBezTo>
                  <a:cubicBezTo>
                    <a:pt x="205029" y="587445"/>
                    <a:pt x="441567" y="211208"/>
                    <a:pt x="442096" y="180516"/>
                  </a:cubicBezTo>
                  <a:cubicBezTo>
                    <a:pt x="442625" y="149824"/>
                    <a:pt x="176983" y="452508"/>
                    <a:pt x="207146" y="428166"/>
                  </a:cubicBezTo>
                  <a:cubicBezTo>
                    <a:pt x="237308" y="403824"/>
                    <a:pt x="645296" y="-38559"/>
                    <a:pt x="632596" y="27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2" name="フリーフォーム 1121">
              <a:extLst>
                <a:ext uri="{FF2B5EF4-FFF2-40B4-BE49-F238E27FC236}">
                  <a16:creationId xmlns:a16="http://schemas.microsoft.com/office/drawing/2014/main" id="{67DC581D-58E6-4F87-0F3E-88F982FEFC0E}"/>
                </a:ext>
              </a:extLst>
            </p:cNvPr>
            <p:cNvSpPr/>
            <p:nvPr/>
          </p:nvSpPr>
          <p:spPr>
            <a:xfrm>
              <a:off x="1736710" y="3406598"/>
              <a:ext cx="679587" cy="940008"/>
            </a:xfrm>
            <a:custGeom>
              <a:avLst/>
              <a:gdLst>
                <a:gd name="connsiteX0" fmla="*/ 587390 w 679587"/>
                <a:gd name="connsiteY0" fmla="*/ 177 h 940008"/>
                <a:gd name="connsiteX1" fmla="*/ 641365 w 679587"/>
                <a:gd name="connsiteY1" fmla="*/ 171627 h 940008"/>
                <a:gd name="connsiteX2" fmla="*/ 514365 w 679587"/>
                <a:gd name="connsiteY2" fmla="*/ 374827 h 940008"/>
                <a:gd name="connsiteX3" fmla="*/ 530240 w 679587"/>
                <a:gd name="connsiteY3" fmla="*/ 358952 h 940008"/>
                <a:gd name="connsiteX4" fmla="*/ 482615 w 679587"/>
                <a:gd name="connsiteY4" fmla="*/ 679627 h 940008"/>
                <a:gd name="connsiteX5" fmla="*/ 438165 w 679587"/>
                <a:gd name="connsiteY5" fmla="*/ 778052 h 940008"/>
                <a:gd name="connsiteX6" fmla="*/ 15 w 679587"/>
                <a:gd name="connsiteY6" fmla="*/ 939977 h 940008"/>
                <a:gd name="connsiteX7" fmla="*/ 422290 w 679587"/>
                <a:gd name="connsiteY7" fmla="*/ 790752 h 940008"/>
                <a:gd name="connsiteX8" fmla="*/ 584215 w 679587"/>
                <a:gd name="connsiteY8" fmla="*/ 663752 h 940008"/>
                <a:gd name="connsiteX9" fmla="*/ 460390 w 679587"/>
                <a:gd name="connsiteY9" fmla="*/ 720902 h 940008"/>
                <a:gd name="connsiteX10" fmla="*/ 539765 w 679587"/>
                <a:gd name="connsiteY10" fmla="*/ 365302 h 940008"/>
                <a:gd name="connsiteX11" fmla="*/ 539765 w 679587"/>
                <a:gd name="connsiteY11" fmla="*/ 187502 h 940008"/>
                <a:gd name="connsiteX12" fmla="*/ 600090 w 679587"/>
                <a:gd name="connsiteY12" fmla="*/ 276402 h 940008"/>
                <a:gd name="connsiteX13" fmla="*/ 679465 w 679587"/>
                <a:gd name="connsiteY13" fmla="*/ 203377 h 940008"/>
                <a:gd name="connsiteX14" fmla="*/ 587390 w 679587"/>
                <a:gd name="connsiteY14" fmla="*/ 177 h 94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79587" h="940008">
                  <a:moveTo>
                    <a:pt x="587390" y="177"/>
                  </a:moveTo>
                  <a:cubicBezTo>
                    <a:pt x="581040" y="-5115"/>
                    <a:pt x="653536" y="109185"/>
                    <a:pt x="641365" y="171627"/>
                  </a:cubicBezTo>
                  <a:cubicBezTo>
                    <a:pt x="629194" y="234069"/>
                    <a:pt x="532886" y="343606"/>
                    <a:pt x="514365" y="374827"/>
                  </a:cubicBezTo>
                  <a:cubicBezTo>
                    <a:pt x="495844" y="406048"/>
                    <a:pt x="535532" y="308152"/>
                    <a:pt x="530240" y="358952"/>
                  </a:cubicBezTo>
                  <a:cubicBezTo>
                    <a:pt x="524948" y="409752"/>
                    <a:pt x="497961" y="609777"/>
                    <a:pt x="482615" y="679627"/>
                  </a:cubicBezTo>
                  <a:cubicBezTo>
                    <a:pt x="467269" y="749477"/>
                    <a:pt x="518598" y="734660"/>
                    <a:pt x="438165" y="778052"/>
                  </a:cubicBezTo>
                  <a:cubicBezTo>
                    <a:pt x="357732" y="821444"/>
                    <a:pt x="2661" y="937860"/>
                    <a:pt x="15" y="939977"/>
                  </a:cubicBezTo>
                  <a:cubicBezTo>
                    <a:pt x="-2631" y="942094"/>
                    <a:pt x="324924" y="836789"/>
                    <a:pt x="422290" y="790752"/>
                  </a:cubicBezTo>
                  <a:cubicBezTo>
                    <a:pt x="519656" y="744715"/>
                    <a:pt x="577865" y="675394"/>
                    <a:pt x="584215" y="663752"/>
                  </a:cubicBezTo>
                  <a:cubicBezTo>
                    <a:pt x="590565" y="652110"/>
                    <a:pt x="467798" y="770644"/>
                    <a:pt x="460390" y="720902"/>
                  </a:cubicBezTo>
                  <a:cubicBezTo>
                    <a:pt x="452982" y="671160"/>
                    <a:pt x="526536" y="454202"/>
                    <a:pt x="539765" y="365302"/>
                  </a:cubicBezTo>
                  <a:cubicBezTo>
                    <a:pt x="552994" y="276402"/>
                    <a:pt x="529711" y="202319"/>
                    <a:pt x="539765" y="187502"/>
                  </a:cubicBezTo>
                  <a:cubicBezTo>
                    <a:pt x="549819" y="172685"/>
                    <a:pt x="576807" y="273756"/>
                    <a:pt x="600090" y="276402"/>
                  </a:cubicBezTo>
                  <a:cubicBezTo>
                    <a:pt x="623373" y="279048"/>
                    <a:pt x="682640" y="251002"/>
                    <a:pt x="679465" y="203377"/>
                  </a:cubicBezTo>
                  <a:cubicBezTo>
                    <a:pt x="676290" y="155752"/>
                    <a:pt x="593740" y="5469"/>
                    <a:pt x="587390" y="17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3" name="フリーフォーム 1122">
              <a:extLst>
                <a:ext uri="{FF2B5EF4-FFF2-40B4-BE49-F238E27FC236}">
                  <a16:creationId xmlns:a16="http://schemas.microsoft.com/office/drawing/2014/main" id="{32CC120B-E2A1-CC6D-0FB5-FACDFD256D1B}"/>
                </a:ext>
              </a:extLst>
            </p:cNvPr>
            <p:cNvSpPr/>
            <p:nvPr/>
          </p:nvSpPr>
          <p:spPr>
            <a:xfrm>
              <a:off x="1682017" y="4202012"/>
              <a:ext cx="853124" cy="576621"/>
            </a:xfrm>
            <a:custGeom>
              <a:avLst/>
              <a:gdLst>
                <a:gd name="connsiteX0" fmla="*/ 7083 w 853124"/>
                <a:gd name="connsiteY0" fmla="*/ 1688 h 576621"/>
                <a:gd name="connsiteX1" fmla="*/ 530958 w 853124"/>
                <a:gd name="connsiteY1" fmla="*/ 131863 h 576621"/>
                <a:gd name="connsiteX2" fmla="*/ 629383 w 853124"/>
                <a:gd name="connsiteY2" fmla="*/ 8038 h 576621"/>
                <a:gd name="connsiteX3" fmla="*/ 521433 w 853124"/>
                <a:gd name="connsiteY3" fmla="*/ 144563 h 576621"/>
                <a:gd name="connsiteX4" fmla="*/ 692883 w 853124"/>
                <a:gd name="connsiteY4" fmla="*/ 39788 h 576621"/>
                <a:gd name="connsiteX5" fmla="*/ 845283 w 853124"/>
                <a:gd name="connsiteY5" fmla="*/ 360463 h 576621"/>
                <a:gd name="connsiteX6" fmla="*/ 784958 w 853124"/>
                <a:gd name="connsiteY6" fmla="*/ 271563 h 576621"/>
                <a:gd name="connsiteX7" fmla="*/ 397608 w 853124"/>
                <a:gd name="connsiteY7" fmla="*/ 576363 h 576621"/>
                <a:gd name="connsiteX8" fmla="*/ 727808 w 853124"/>
                <a:gd name="connsiteY8" fmla="*/ 322363 h 576621"/>
                <a:gd name="connsiteX9" fmla="*/ 753208 w 853124"/>
                <a:gd name="connsiteY9" fmla="*/ 214413 h 576621"/>
                <a:gd name="connsiteX10" fmla="*/ 591283 w 853124"/>
                <a:gd name="connsiteY10" fmla="*/ 265213 h 576621"/>
                <a:gd name="connsiteX11" fmla="*/ 667483 w 853124"/>
                <a:gd name="connsiteY11" fmla="*/ 182663 h 576621"/>
                <a:gd name="connsiteX12" fmla="*/ 200758 w 853124"/>
                <a:gd name="connsiteY12" fmla="*/ 293788 h 576621"/>
                <a:gd name="connsiteX13" fmla="*/ 600808 w 853124"/>
                <a:gd name="connsiteY13" fmla="*/ 166788 h 576621"/>
                <a:gd name="connsiteX14" fmla="*/ 254733 w 853124"/>
                <a:gd name="connsiteY14" fmla="*/ 122338 h 576621"/>
                <a:gd name="connsiteX15" fmla="*/ 632558 w 853124"/>
                <a:gd name="connsiteY15" fmla="*/ 4863 h 576621"/>
                <a:gd name="connsiteX16" fmla="*/ 432533 w 853124"/>
                <a:gd name="connsiteY16" fmla="*/ 33438 h 576621"/>
                <a:gd name="connsiteX17" fmla="*/ 238858 w 853124"/>
                <a:gd name="connsiteY17" fmla="*/ 55663 h 576621"/>
                <a:gd name="connsiteX18" fmla="*/ 7083 w 853124"/>
                <a:gd name="connsiteY18" fmla="*/ 1688 h 576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53124" h="576621">
                  <a:moveTo>
                    <a:pt x="7083" y="1688"/>
                  </a:moveTo>
                  <a:cubicBezTo>
                    <a:pt x="55766" y="14388"/>
                    <a:pt x="427241" y="130805"/>
                    <a:pt x="530958" y="131863"/>
                  </a:cubicBezTo>
                  <a:cubicBezTo>
                    <a:pt x="634675" y="132921"/>
                    <a:pt x="630971" y="5921"/>
                    <a:pt x="629383" y="8038"/>
                  </a:cubicBezTo>
                  <a:cubicBezTo>
                    <a:pt x="627795" y="10155"/>
                    <a:pt x="510850" y="139271"/>
                    <a:pt x="521433" y="144563"/>
                  </a:cubicBezTo>
                  <a:cubicBezTo>
                    <a:pt x="532016" y="149855"/>
                    <a:pt x="638908" y="3805"/>
                    <a:pt x="692883" y="39788"/>
                  </a:cubicBezTo>
                  <a:cubicBezTo>
                    <a:pt x="746858" y="75771"/>
                    <a:pt x="829937" y="321834"/>
                    <a:pt x="845283" y="360463"/>
                  </a:cubicBezTo>
                  <a:cubicBezTo>
                    <a:pt x="860629" y="399092"/>
                    <a:pt x="859570" y="235580"/>
                    <a:pt x="784958" y="271563"/>
                  </a:cubicBezTo>
                  <a:cubicBezTo>
                    <a:pt x="710346" y="307546"/>
                    <a:pt x="407133" y="567896"/>
                    <a:pt x="397608" y="576363"/>
                  </a:cubicBezTo>
                  <a:cubicBezTo>
                    <a:pt x="388083" y="584830"/>
                    <a:pt x="668541" y="382688"/>
                    <a:pt x="727808" y="322363"/>
                  </a:cubicBezTo>
                  <a:cubicBezTo>
                    <a:pt x="787075" y="262038"/>
                    <a:pt x="775962" y="223938"/>
                    <a:pt x="753208" y="214413"/>
                  </a:cubicBezTo>
                  <a:cubicBezTo>
                    <a:pt x="730454" y="204888"/>
                    <a:pt x="605570" y="270505"/>
                    <a:pt x="591283" y="265213"/>
                  </a:cubicBezTo>
                  <a:cubicBezTo>
                    <a:pt x="576996" y="259921"/>
                    <a:pt x="732570" y="177901"/>
                    <a:pt x="667483" y="182663"/>
                  </a:cubicBezTo>
                  <a:cubicBezTo>
                    <a:pt x="602396" y="187425"/>
                    <a:pt x="211871" y="296434"/>
                    <a:pt x="200758" y="293788"/>
                  </a:cubicBezTo>
                  <a:cubicBezTo>
                    <a:pt x="189645" y="291142"/>
                    <a:pt x="591812" y="195363"/>
                    <a:pt x="600808" y="166788"/>
                  </a:cubicBezTo>
                  <a:cubicBezTo>
                    <a:pt x="609804" y="138213"/>
                    <a:pt x="249441" y="149326"/>
                    <a:pt x="254733" y="122338"/>
                  </a:cubicBezTo>
                  <a:cubicBezTo>
                    <a:pt x="260025" y="95351"/>
                    <a:pt x="602925" y="19680"/>
                    <a:pt x="632558" y="4863"/>
                  </a:cubicBezTo>
                  <a:cubicBezTo>
                    <a:pt x="662191" y="-9954"/>
                    <a:pt x="498150" y="24971"/>
                    <a:pt x="432533" y="33438"/>
                  </a:cubicBezTo>
                  <a:cubicBezTo>
                    <a:pt x="366916" y="41905"/>
                    <a:pt x="303416" y="59367"/>
                    <a:pt x="238858" y="55663"/>
                  </a:cubicBezTo>
                  <a:cubicBezTo>
                    <a:pt x="174300" y="51959"/>
                    <a:pt x="-41600" y="-11012"/>
                    <a:pt x="7083" y="168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4" name="フリーフォーム 1123">
              <a:extLst>
                <a:ext uri="{FF2B5EF4-FFF2-40B4-BE49-F238E27FC236}">
                  <a16:creationId xmlns:a16="http://schemas.microsoft.com/office/drawing/2014/main" id="{1F7EE362-B165-05DB-B123-7BCE41090176}"/>
                </a:ext>
              </a:extLst>
            </p:cNvPr>
            <p:cNvSpPr/>
            <p:nvPr/>
          </p:nvSpPr>
          <p:spPr>
            <a:xfrm>
              <a:off x="2539612" y="4468277"/>
              <a:ext cx="238721" cy="851321"/>
            </a:xfrm>
            <a:custGeom>
              <a:avLst/>
              <a:gdLst>
                <a:gd name="connsiteX0" fmla="*/ 388 w 238721"/>
                <a:gd name="connsiteY0" fmla="*/ 2123 h 851321"/>
                <a:gd name="connsiteX1" fmla="*/ 51188 w 238721"/>
                <a:gd name="connsiteY1" fmla="*/ 440273 h 851321"/>
                <a:gd name="connsiteX2" fmla="*/ 200413 w 238721"/>
                <a:gd name="connsiteY2" fmla="*/ 843498 h 851321"/>
                <a:gd name="connsiteX3" fmla="*/ 136913 w 238721"/>
                <a:gd name="connsiteY3" fmla="*/ 668873 h 851321"/>
                <a:gd name="connsiteX4" fmla="*/ 57538 w 238721"/>
                <a:gd name="connsiteY4" fmla="*/ 214848 h 851321"/>
                <a:gd name="connsiteX5" fmla="*/ 238513 w 238721"/>
                <a:gd name="connsiteY5" fmla="*/ 792698 h 851321"/>
                <a:gd name="connsiteX6" fmla="*/ 92463 w 238721"/>
                <a:gd name="connsiteY6" fmla="*/ 357723 h 851321"/>
                <a:gd name="connsiteX7" fmla="*/ 35313 w 238721"/>
                <a:gd name="connsiteY7" fmla="*/ 186273 h 851321"/>
                <a:gd name="connsiteX8" fmla="*/ 28963 w 238721"/>
                <a:gd name="connsiteY8" fmla="*/ 268823 h 851321"/>
                <a:gd name="connsiteX9" fmla="*/ 388 w 238721"/>
                <a:gd name="connsiteY9" fmla="*/ 2123 h 851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8721" h="851321">
                  <a:moveTo>
                    <a:pt x="388" y="2123"/>
                  </a:moveTo>
                  <a:cubicBezTo>
                    <a:pt x="4092" y="30698"/>
                    <a:pt x="17851" y="300044"/>
                    <a:pt x="51188" y="440273"/>
                  </a:cubicBezTo>
                  <a:cubicBezTo>
                    <a:pt x="84525" y="580502"/>
                    <a:pt x="186126" y="805398"/>
                    <a:pt x="200413" y="843498"/>
                  </a:cubicBezTo>
                  <a:cubicBezTo>
                    <a:pt x="214700" y="881598"/>
                    <a:pt x="160726" y="773648"/>
                    <a:pt x="136913" y="668873"/>
                  </a:cubicBezTo>
                  <a:cubicBezTo>
                    <a:pt x="113101" y="564098"/>
                    <a:pt x="40605" y="194211"/>
                    <a:pt x="57538" y="214848"/>
                  </a:cubicBezTo>
                  <a:cubicBezTo>
                    <a:pt x="74471" y="235486"/>
                    <a:pt x="232692" y="768885"/>
                    <a:pt x="238513" y="792698"/>
                  </a:cubicBezTo>
                  <a:cubicBezTo>
                    <a:pt x="244334" y="816511"/>
                    <a:pt x="126330" y="458794"/>
                    <a:pt x="92463" y="357723"/>
                  </a:cubicBezTo>
                  <a:cubicBezTo>
                    <a:pt x="58596" y="256652"/>
                    <a:pt x="45896" y="201090"/>
                    <a:pt x="35313" y="186273"/>
                  </a:cubicBezTo>
                  <a:cubicBezTo>
                    <a:pt x="24730" y="171456"/>
                    <a:pt x="37430" y="295281"/>
                    <a:pt x="28963" y="268823"/>
                  </a:cubicBezTo>
                  <a:cubicBezTo>
                    <a:pt x="20496" y="242365"/>
                    <a:pt x="-3316" y="-26452"/>
                    <a:pt x="388" y="212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5" name="フリーフォーム 1124">
              <a:extLst>
                <a:ext uri="{FF2B5EF4-FFF2-40B4-BE49-F238E27FC236}">
                  <a16:creationId xmlns:a16="http://schemas.microsoft.com/office/drawing/2014/main" id="{19131E79-9546-DA10-56C4-14EF81A72A6B}"/>
                </a:ext>
              </a:extLst>
            </p:cNvPr>
            <p:cNvSpPr/>
            <p:nvPr/>
          </p:nvSpPr>
          <p:spPr>
            <a:xfrm>
              <a:off x="4618031" y="4276190"/>
              <a:ext cx="408124" cy="738532"/>
            </a:xfrm>
            <a:custGeom>
              <a:avLst/>
              <a:gdLst>
                <a:gd name="connsiteX0" fmla="*/ 46044 w 408124"/>
                <a:gd name="connsiteY0" fmla="*/ 260885 h 738532"/>
                <a:gd name="connsiteX1" fmla="*/ 4769 w 408124"/>
                <a:gd name="connsiteY1" fmla="*/ 460910 h 738532"/>
                <a:gd name="connsiteX2" fmla="*/ 166694 w 408124"/>
                <a:gd name="connsiteY2" fmla="*/ 387885 h 738532"/>
                <a:gd name="connsiteX3" fmla="*/ 268294 w 408124"/>
                <a:gd name="connsiteY3" fmla="*/ 270410 h 738532"/>
                <a:gd name="connsiteX4" fmla="*/ 204794 w 408124"/>
                <a:gd name="connsiteY4" fmla="*/ 384710 h 738532"/>
                <a:gd name="connsiteX5" fmla="*/ 334969 w 408124"/>
                <a:gd name="connsiteY5" fmla="*/ 232310 h 738532"/>
                <a:gd name="connsiteX6" fmla="*/ 242894 w 408124"/>
                <a:gd name="connsiteY6" fmla="*/ 400585 h 738532"/>
                <a:gd name="connsiteX7" fmla="*/ 255594 w 408124"/>
                <a:gd name="connsiteY7" fmla="*/ 549810 h 738532"/>
                <a:gd name="connsiteX8" fmla="*/ 319094 w 408124"/>
                <a:gd name="connsiteY8" fmla="*/ 359310 h 738532"/>
                <a:gd name="connsiteX9" fmla="*/ 258769 w 408124"/>
                <a:gd name="connsiteY9" fmla="*/ 549810 h 738532"/>
                <a:gd name="connsiteX10" fmla="*/ 407994 w 408124"/>
                <a:gd name="connsiteY10" fmla="*/ 464085 h 738532"/>
                <a:gd name="connsiteX11" fmla="*/ 284169 w 408124"/>
                <a:gd name="connsiteY11" fmla="*/ 606960 h 738532"/>
                <a:gd name="connsiteX12" fmla="*/ 239719 w 408124"/>
                <a:gd name="connsiteY12" fmla="*/ 737135 h 738532"/>
                <a:gd name="connsiteX13" fmla="*/ 58744 w 408124"/>
                <a:gd name="connsiteY13" fmla="*/ 521235 h 738532"/>
                <a:gd name="connsiteX14" fmla="*/ 233369 w 408124"/>
                <a:gd name="connsiteY14" fmla="*/ 664110 h 738532"/>
                <a:gd name="connsiteX15" fmla="*/ 230194 w 408124"/>
                <a:gd name="connsiteY15" fmla="*/ 549810 h 738532"/>
                <a:gd name="connsiteX16" fmla="*/ 363544 w 408124"/>
                <a:gd name="connsiteY16" fmla="*/ 467260 h 738532"/>
                <a:gd name="connsiteX17" fmla="*/ 242894 w 408124"/>
                <a:gd name="connsiteY17" fmla="*/ 349785 h 738532"/>
                <a:gd name="connsiteX18" fmla="*/ 179394 w 408124"/>
                <a:gd name="connsiteY18" fmla="*/ 356135 h 738532"/>
                <a:gd name="connsiteX19" fmla="*/ 138119 w 408124"/>
                <a:gd name="connsiteY19" fmla="*/ 387885 h 738532"/>
                <a:gd name="connsiteX20" fmla="*/ 68269 w 408124"/>
                <a:gd name="connsiteY20" fmla="*/ 438685 h 738532"/>
                <a:gd name="connsiteX21" fmla="*/ 125419 w 408124"/>
                <a:gd name="connsiteY21" fmla="*/ 314860 h 738532"/>
                <a:gd name="connsiteX22" fmla="*/ 80969 w 408124"/>
                <a:gd name="connsiteY22" fmla="*/ 535 h 738532"/>
                <a:gd name="connsiteX23" fmla="*/ 77794 w 408124"/>
                <a:gd name="connsiteY23" fmla="*/ 397410 h 738532"/>
                <a:gd name="connsiteX24" fmla="*/ 46044 w 408124"/>
                <a:gd name="connsiteY24" fmla="*/ 260885 h 73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8124" h="738532">
                  <a:moveTo>
                    <a:pt x="46044" y="260885"/>
                  </a:moveTo>
                  <a:cubicBezTo>
                    <a:pt x="33873" y="271468"/>
                    <a:pt x="-15339" y="439743"/>
                    <a:pt x="4769" y="460910"/>
                  </a:cubicBezTo>
                  <a:cubicBezTo>
                    <a:pt x="24877" y="482077"/>
                    <a:pt x="122773" y="419635"/>
                    <a:pt x="166694" y="387885"/>
                  </a:cubicBezTo>
                  <a:cubicBezTo>
                    <a:pt x="210615" y="356135"/>
                    <a:pt x="261944" y="270939"/>
                    <a:pt x="268294" y="270410"/>
                  </a:cubicBezTo>
                  <a:cubicBezTo>
                    <a:pt x="274644" y="269881"/>
                    <a:pt x="193682" y="391060"/>
                    <a:pt x="204794" y="384710"/>
                  </a:cubicBezTo>
                  <a:cubicBezTo>
                    <a:pt x="215906" y="378360"/>
                    <a:pt x="328619" y="229664"/>
                    <a:pt x="334969" y="232310"/>
                  </a:cubicBezTo>
                  <a:cubicBezTo>
                    <a:pt x="341319" y="234956"/>
                    <a:pt x="256123" y="347668"/>
                    <a:pt x="242894" y="400585"/>
                  </a:cubicBezTo>
                  <a:cubicBezTo>
                    <a:pt x="229665" y="453502"/>
                    <a:pt x="242894" y="556689"/>
                    <a:pt x="255594" y="549810"/>
                  </a:cubicBezTo>
                  <a:cubicBezTo>
                    <a:pt x="268294" y="542931"/>
                    <a:pt x="318565" y="359310"/>
                    <a:pt x="319094" y="359310"/>
                  </a:cubicBezTo>
                  <a:cubicBezTo>
                    <a:pt x="319623" y="359310"/>
                    <a:pt x="243952" y="532348"/>
                    <a:pt x="258769" y="549810"/>
                  </a:cubicBezTo>
                  <a:cubicBezTo>
                    <a:pt x="273586" y="567272"/>
                    <a:pt x="403761" y="454560"/>
                    <a:pt x="407994" y="464085"/>
                  </a:cubicBezTo>
                  <a:cubicBezTo>
                    <a:pt x="412227" y="473610"/>
                    <a:pt x="312215" y="561452"/>
                    <a:pt x="284169" y="606960"/>
                  </a:cubicBezTo>
                  <a:cubicBezTo>
                    <a:pt x="256123" y="652468"/>
                    <a:pt x="277290" y="751423"/>
                    <a:pt x="239719" y="737135"/>
                  </a:cubicBezTo>
                  <a:cubicBezTo>
                    <a:pt x="202148" y="722847"/>
                    <a:pt x="59802" y="533406"/>
                    <a:pt x="58744" y="521235"/>
                  </a:cubicBezTo>
                  <a:cubicBezTo>
                    <a:pt x="57686" y="509064"/>
                    <a:pt x="204794" y="659348"/>
                    <a:pt x="233369" y="664110"/>
                  </a:cubicBezTo>
                  <a:cubicBezTo>
                    <a:pt x="261944" y="668872"/>
                    <a:pt x="208498" y="582618"/>
                    <a:pt x="230194" y="549810"/>
                  </a:cubicBezTo>
                  <a:cubicBezTo>
                    <a:pt x="251890" y="517002"/>
                    <a:pt x="361427" y="500597"/>
                    <a:pt x="363544" y="467260"/>
                  </a:cubicBezTo>
                  <a:cubicBezTo>
                    <a:pt x="365661" y="433923"/>
                    <a:pt x="273585" y="368306"/>
                    <a:pt x="242894" y="349785"/>
                  </a:cubicBezTo>
                  <a:cubicBezTo>
                    <a:pt x="212203" y="331264"/>
                    <a:pt x="196856" y="349785"/>
                    <a:pt x="179394" y="356135"/>
                  </a:cubicBezTo>
                  <a:cubicBezTo>
                    <a:pt x="161932" y="362485"/>
                    <a:pt x="156640" y="374127"/>
                    <a:pt x="138119" y="387885"/>
                  </a:cubicBezTo>
                  <a:cubicBezTo>
                    <a:pt x="119598" y="401643"/>
                    <a:pt x="70386" y="450856"/>
                    <a:pt x="68269" y="438685"/>
                  </a:cubicBezTo>
                  <a:cubicBezTo>
                    <a:pt x="66152" y="426514"/>
                    <a:pt x="123302" y="387885"/>
                    <a:pt x="125419" y="314860"/>
                  </a:cubicBezTo>
                  <a:cubicBezTo>
                    <a:pt x="127536" y="241835"/>
                    <a:pt x="88907" y="-13223"/>
                    <a:pt x="80969" y="535"/>
                  </a:cubicBezTo>
                  <a:cubicBezTo>
                    <a:pt x="73032" y="14293"/>
                    <a:pt x="85732" y="346610"/>
                    <a:pt x="77794" y="397410"/>
                  </a:cubicBezTo>
                  <a:cubicBezTo>
                    <a:pt x="69856" y="448210"/>
                    <a:pt x="58215" y="250302"/>
                    <a:pt x="46044" y="26088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6" name="フリーフォーム 1125">
              <a:extLst>
                <a:ext uri="{FF2B5EF4-FFF2-40B4-BE49-F238E27FC236}">
                  <a16:creationId xmlns:a16="http://schemas.microsoft.com/office/drawing/2014/main" id="{DC71B6F9-D1D4-0B83-37C7-1F29F57A034E}"/>
                </a:ext>
              </a:extLst>
            </p:cNvPr>
            <p:cNvSpPr/>
            <p:nvPr/>
          </p:nvSpPr>
          <p:spPr>
            <a:xfrm>
              <a:off x="5085954" y="3863051"/>
              <a:ext cx="555000" cy="836552"/>
            </a:xfrm>
            <a:custGeom>
              <a:avLst/>
              <a:gdLst>
                <a:gd name="connsiteX0" fmla="*/ 38496 w 555000"/>
                <a:gd name="connsiteY0" fmla="*/ 924 h 836552"/>
                <a:gd name="connsiteX1" fmla="*/ 165496 w 555000"/>
                <a:gd name="connsiteY1" fmla="*/ 118399 h 836552"/>
                <a:gd name="connsiteX2" fmla="*/ 552846 w 555000"/>
                <a:gd name="connsiteY2" fmla="*/ 166024 h 836552"/>
                <a:gd name="connsiteX3" fmla="*/ 311546 w 555000"/>
                <a:gd name="connsiteY3" fmla="*/ 166024 h 836552"/>
                <a:gd name="connsiteX4" fmla="*/ 89296 w 555000"/>
                <a:gd name="connsiteY4" fmla="*/ 194599 h 836552"/>
                <a:gd name="connsiteX5" fmla="*/ 244871 w 555000"/>
                <a:gd name="connsiteY5" fmla="*/ 185074 h 836552"/>
                <a:gd name="connsiteX6" fmla="*/ 121046 w 555000"/>
                <a:gd name="connsiteY6" fmla="*/ 229524 h 836552"/>
                <a:gd name="connsiteX7" fmla="*/ 235346 w 555000"/>
                <a:gd name="connsiteY7" fmla="*/ 391449 h 836552"/>
                <a:gd name="connsiteX8" fmla="*/ 159146 w 555000"/>
                <a:gd name="connsiteY8" fmla="*/ 280324 h 836552"/>
                <a:gd name="connsiteX9" fmla="*/ 463946 w 555000"/>
                <a:gd name="connsiteY9" fmla="*/ 775624 h 836552"/>
                <a:gd name="connsiteX10" fmla="*/ 165496 w 555000"/>
                <a:gd name="connsiteY10" fmla="*/ 359699 h 836552"/>
                <a:gd name="connsiteX11" fmla="*/ 302021 w 555000"/>
                <a:gd name="connsiteY11" fmla="*/ 804199 h 836552"/>
                <a:gd name="connsiteX12" fmla="*/ 168671 w 555000"/>
                <a:gd name="connsiteY12" fmla="*/ 543849 h 836552"/>
                <a:gd name="connsiteX13" fmla="*/ 267096 w 555000"/>
                <a:gd name="connsiteY13" fmla="*/ 835949 h 836552"/>
                <a:gd name="connsiteX14" fmla="*/ 396 w 555000"/>
                <a:gd name="connsiteY14" fmla="*/ 448599 h 836552"/>
                <a:gd name="connsiteX15" fmla="*/ 206771 w 555000"/>
                <a:gd name="connsiteY15" fmla="*/ 651799 h 836552"/>
                <a:gd name="connsiteX16" fmla="*/ 194071 w 555000"/>
                <a:gd name="connsiteY16" fmla="*/ 404149 h 836552"/>
                <a:gd name="connsiteX17" fmla="*/ 292496 w 555000"/>
                <a:gd name="connsiteY17" fmla="*/ 429549 h 836552"/>
                <a:gd name="connsiteX18" fmla="*/ 206771 w 555000"/>
                <a:gd name="connsiteY18" fmla="*/ 169199 h 836552"/>
                <a:gd name="connsiteX19" fmla="*/ 279796 w 555000"/>
                <a:gd name="connsiteY19" fmla="*/ 188249 h 836552"/>
                <a:gd name="connsiteX20" fmla="*/ 38496 w 555000"/>
                <a:gd name="connsiteY20" fmla="*/ 924 h 83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55000" h="836552">
                  <a:moveTo>
                    <a:pt x="38496" y="924"/>
                  </a:moveTo>
                  <a:cubicBezTo>
                    <a:pt x="19446" y="-10718"/>
                    <a:pt x="79771" y="90882"/>
                    <a:pt x="165496" y="118399"/>
                  </a:cubicBezTo>
                  <a:cubicBezTo>
                    <a:pt x="251221" y="145916"/>
                    <a:pt x="528504" y="158087"/>
                    <a:pt x="552846" y="166024"/>
                  </a:cubicBezTo>
                  <a:cubicBezTo>
                    <a:pt x="577188" y="173961"/>
                    <a:pt x="388804" y="161261"/>
                    <a:pt x="311546" y="166024"/>
                  </a:cubicBezTo>
                  <a:cubicBezTo>
                    <a:pt x="234288" y="170787"/>
                    <a:pt x="100409" y="191424"/>
                    <a:pt x="89296" y="194599"/>
                  </a:cubicBezTo>
                  <a:cubicBezTo>
                    <a:pt x="78183" y="197774"/>
                    <a:pt x="239579" y="179253"/>
                    <a:pt x="244871" y="185074"/>
                  </a:cubicBezTo>
                  <a:cubicBezTo>
                    <a:pt x="250163" y="190895"/>
                    <a:pt x="122634" y="195128"/>
                    <a:pt x="121046" y="229524"/>
                  </a:cubicBezTo>
                  <a:cubicBezTo>
                    <a:pt x="119459" y="263920"/>
                    <a:pt x="228996" y="382982"/>
                    <a:pt x="235346" y="391449"/>
                  </a:cubicBezTo>
                  <a:cubicBezTo>
                    <a:pt x="241696" y="399916"/>
                    <a:pt x="121046" y="216295"/>
                    <a:pt x="159146" y="280324"/>
                  </a:cubicBezTo>
                  <a:cubicBezTo>
                    <a:pt x="197246" y="344353"/>
                    <a:pt x="462888" y="762395"/>
                    <a:pt x="463946" y="775624"/>
                  </a:cubicBezTo>
                  <a:cubicBezTo>
                    <a:pt x="465004" y="788853"/>
                    <a:pt x="192483" y="354937"/>
                    <a:pt x="165496" y="359699"/>
                  </a:cubicBezTo>
                  <a:cubicBezTo>
                    <a:pt x="138509" y="364461"/>
                    <a:pt x="301492" y="773507"/>
                    <a:pt x="302021" y="804199"/>
                  </a:cubicBezTo>
                  <a:cubicBezTo>
                    <a:pt x="302550" y="834891"/>
                    <a:pt x="174492" y="538557"/>
                    <a:pt x="168671" y="543849"/>
                  </a:cubicBezTo>
                  <a:cubicBezTo>
                    <a:pt x="162850" y="549141"/>
                    <a:pt x="295142" y="851824"/>
                    <a:pt x="267096" y="835949"/>
                  </a:cubicBezTo>
                  <a:cubicBezTo>
                    <a:pt x="239050" y="820074"/>
                    <a:pt x="10450" y="479291"/>
                    <a:pt x="396" y="448599"/>
                  </a:cubicBezTo>
                  <a:cubicBezTo>
                    <a:pt x="-9658" y="417907"/>
                    <a:pt x="174492" y="659207"/>
                    <a:pt x="206771" y="651799"/>
                  </a:cubicBezTo>
                  <a:cubicBezTo>
                    <a:pt x="239050" y="644391"/>
                    <a:pt x="179784" y="441191"/>
                    <a:pt x="194071" y="404149"/>
                  </a:cubicBezTo>
                  <a:cubicBezTo>
                    <a:pt x="208359" y="367107"/>
                    <a:pt x="290379" y="468707"/>
                    <a:pt x="292496" y="429549"/>
                  </a:cubicBezTo>
                  <a:cubicBezTo>
                    <a:pt x="294613" y="390391"/>
                    <a:pt x="208888" y="209416"/>
                    <a:pt x="206771" y="169199"/>
                  </a:cubicBezTo>
                  <a:cubicBezTo>
                    <a:pt x="204654" y="128982"/>
                    <a:pt x="305196" y="211003"/>
                    <a:pt x="279796" y="188249"/>
                  </a:cubicBezTo>
                  <a:cubicBezTo>
                    <a:pt x="254396" y="165495"/>
                    <a:pt x="57546" y="12566"/>
                    <a:pt x="38496" y="92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 name="フリーフォーム 1126">
              <a:extLst>
                <a:ext uri="{FF2B5EF4-FFF2-40B4-BE49-F238E27FC236}">
                  <a16:creationId xmlns:a16="http://schemas.microsoft.com/office/drawing/2014/main" id="{EB0AE5E8-C1A8-C57E-8C9A-B77CD18A8566}"/>
                </a:ext>
              </a:extLst>
            </p:cNvPr>
            <p:cNvSpPr/>
            <p:nvPr/>
          </p:nvSpPr>
          <p:spPr>
            <a:xfrm>
              <a:off x="4233165" y="3789182"/>
              <a:ext cx="254404" cy="151116"/>
            </a:xfrm>
            <a:custGeom>
              <a:avLst/>
              <a:gdLst>
                <a:gd name="connsiteX0" fmla="*/ 5460 w 254404"/>
                <a:gd name="connsiteY0" fmla="*/ 125593 h 151116"/>
                <a:gd name="connsiteX1" fmla="*/ 68960 w 254404"/>
                <a:gd name="connsiteY1" fmla="*/ 84318 h 151116"/>
                <a:gd name="connsiteX2" fmla="*/ 246760 w 254404"/>
                <a:gd name="connsiteY2" fmla="*/ 93843 h 151116"/>
                <a:gd name="connsiteX3" fmla="*/ 218185 w 254404"/>
                <a:gd name="connsiteY3" fmla="*/ 103368 h 151116"/>
                <a:gd name="connsiteX4" fmla="*/ 183260 w 254404"/>
                <a:gd name="connsiteY4" fmla="*/ 150993 h 151116"/>
                <a:gd name="connsiteX5" fmla="*/ 211835 w 254404"/>
                <a:gd name="connsiteY5" fmla="*/ 87493 h 151116"/>
                <a:gd name="connsiteX6" fmla="*/ 180085 w 254404"/>
                <a:gd name="connsiteY6" fmla="*/ 11293 h 151116"/>
                <a:gd name="connsiteX7" fmla="*/ 170560 w 254404"/>
                <a:gd name="connsiteY7" fmla="*/ 4943 h 151116"/>
                <a:gd name="connsiteX8" fmla="*/ 195960 w 254404"/>
                <a:gd name="connsiteY8" fmla="*/ 55743 h 151116"/>
                <a:gd name="connsiteX9" fmla="*/ 5460 w 254404"/>
                <a:gd name="connsiteY9" fmla="*/ 125593 h 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404" h="151116">
                  <a:moveTo>
                    <a:pt x="5460" y="125593"/>
                  </a:moveTo>
                  <a:cubicBezTo>
                    <a:pt x="-15707" y="130355"/>
                    <a:pt x="28743" y="89610"/>
                    <a:pt x="68960" y="84318"/>
                  </a:cubicBezTo>
                  <a:cubicBezTo>
                    <a:pt x="109177" y="79026"/>
                    <a:pt x="221889" y="90668"/>
                    <a:pt x="246760" y="93843"/>
                  </a:cubicBezTo>
                  <a:cubicBezTo>
                    <a:pt x="271631" y="97018"/>
                    <a:pt x="228768" y="93843"/>
                    <a:pt x="218185" y="103368"/>
                  </a:cubicBezTo>
                  <a:cubicBezTo>
                    <a:pt x="207602" y="112893"/>
                    <a:pt x="184318" y="153639"/>
                    <a:pt x="183260" y="150993"/>
                  </a:cubicBezTo>
                  <a:cubicBezTo>
                    <a:pt x="182202" y="148347"/>
                    <a:pt x="212364" y="110776"/>
                    <a:pt x="211835" y="87493"/>
                  </a:cubicBezTo>
                  <a:cubicBezTo>
                    <a:pt x="211306" y="64210"/>
                    <a:pt x="180085" y="11293"/>
                    <a:pt x="180085" y="11293"/>
                  </a:cubicBezTo>
                  <a:cubicBezTo>
                    <a:pt x="173206" y="-2465"/>
                    <a:pt x="167914" y="-2465"/>
                    <a:pt x="170560" y="4943"/>
                  </a:cubicBezTo>
                  <a:cubicBezTo>
                    <a:pt x="173206" y="12351"/>
                    <a:pt x="227710" y="36693"/>
                    <a:pt x="195960" y="55743"/>
                  </a:cubicBezTo>
                  <a:cubicBezTo>
                    <a:pt x="164210" y="74793"/>
                    <a:pt x="26627" y="120831"/>
                    <a:pt x="5460" y="1255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8" name="フリーフォーム 1127">
              <a:extLst>
                <a:ext uri="{FF2B5EF4-FFF2-40B4-BE49-F238E27FC236}">
                  <a16:creationId xmlns:a16="http://schemas.microsoft.com/office/drawing/2014/main" id="{F18E2D5E-EC5E-952C-00AE-06BCFAFF5FB9}"/>
                </a:ext>
              </a:extLst>
            </p:cNvPr>
            <p:cNvSpPr/>
            <p:nvPr/>
          </p:nvSpPr>
          <p:spPr>
            <a:xfrm>
              <a:off x="2771098" y="3868130"/>
              <a:ext cx="308704" cy="91597"/>
            </a:xfrm>
            <a:custGeom>
              <a:avLst/>
              <a:gdLst>
                <a:gd name="connsiteX0" fmla="*/ 677 w 308704"/>
                <a:gd name="connsiteY0" fmla="*/ 46645 h 91597"/>
                <a:gd name="connsiteX1" fmla="*/ 80052 w 308704"/>
                <a:gd name="connsiteY1" fmla="*/ 24420 h 91597"/>
                <a:gd name="connsiteX2" fmla="*/ 172127 w 308704"/>
                <a:gd name="connsiteY2" fmla="*/ 68870 h 91597"/>
                <a:gd name="connsiteX3" fmla="*/ 168952 w 308704"/>
                <a:gd name="connsiteY3" fmla="*/ 43470 h 91597"/>
                <a:gd name="connsiteX4" fmla="*/ 222927 w 308704"/>
                <a:gd name="connsiteY4" fmla="*/ 91095 h 91597"/>
                <a:gd name="connsiteX5" fmla="*/ 308652 w 308704"/>
                <a:gd name="connsiteY5" fmla="*/ 68870 h 91597"/>
                <a:gd name="connsiteX6" fmla="*/ 232452 w 308704"/>
                <a:gd name="connsiteY6" fmla="*/ 75220 h 91597"/>
                <a:gd name="connsiteX7" fmla="*/ 48302 w 308704"/>
                <a:gd name="connsiteY7" fmla="*/ 8545 h 91597"/>
                <a:gd name="connsiteX8" fmla="*/ 41952 w 308704"/>
                <a:gd name="connsiteY8" fmla="*/ 5370 h 91597"/>
                <a:gd name="connsiteX9" fmla="*/ 677 w 308704"/>
                <a:gd name="connsiteY9" fmla="*/ 46645 h 91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704" h="91597">
                  <a:moveTo>
                    <a:pt x="677" y="46645"/>
                  </a:moveTo>
                  <a:cubicBezTo>
                    <a:pt x="7027" y="49820"/>
                    <a:pt x="51477" y="20716"/>
                    <a:pt x="80052" y="24420"/>
                  </a:cubicBezTo>
                  <a:cubicBezTo>
                    <a:pt x="108627" y="28124"/>
                    <a:pt x="157310" y="65695"/>
                    <a:pt x="172127" y="68870"/>
                  </a:cubicBezTo>
                  <a:cubicBezTo>
                    <a:pt x="186944" y="72045"/>
                    <a:pt x="160485" y="39766"/>
                    <a:pt x="168952" y="43470"/>
                  </a:cubicBezTo>
                  <a:cubicBezTo>
                    <a:pt x="177419" y="47174"/>
                    <a:pt x="199644" y="86862"/>
                    <a:pt x="222927" y="91095"/>
                  </a:cubicBezTo>
                  <a:cubicBezTo>
                    <a:pt x="246210" y="95328"/>
                    <a:pt x="307065" y="71516"/>
                    <a:pt x="308652" y="68870"/>
                  </a:cubicBezTo>
                  <a:cubicBezTo>
                    <a:pt x="310240" y="66224"/>
                    <a:pt x="275844" y="85274"/>
                    <a:pt x="232452" y="75220"/>
                  </a:cubicBezTo>
                  <a:cubicBezTo>
                    <a:pt x="189060" y="65166"/>
                    <a:pt x="48302" y="8545"/>
                    <a:pt x="48302" y="8545"/>
                  </a:cubicBezTo>
                  <a:cubicBezTo>
                    <a:pt x="16552" y="-3097"/>
                    <a:pt x="49360" y="-1509"/>
                    <a:pt x="41952" y="5370"/>
                  </a:cubicBezTo>
                  <a:cubicBezTo>
                    <a:pt x="34544" y="12249"/>
                    <a:pt x="-5673" y="43470"/>
                    <a:pt x="677" y="466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9" name="フリーフォーム 1128">
              <a:extLst>
                <a:ext uri="{FF2B5EF4-FFF2-40B4-BE49-F238E27FC236}">
                  <a16:creationId xmlns:a16="http://schemas.microsoft.com/office/drawing/2014/main" id="{C85DB54D-8C8A-08CD-B9D4-67B70B55C171}"/>
                </a:ext>
              </a:extLst>
            </p:cNvPr>
            <p:cNvSpPr/>
            <p:nvPr/>
          </p:nvSpPr>
          <p:spPr>
            <a:xfrm>
              <a:off x="2712328" y="3831547"/>
              <a:ext cx="59452" cy="120038"/>
            </a:xfrm>
            <a:custGeom>
              <a:avLst/>
              <a:gdLst>
                <a:gd name="connsiteX0" fmla="*/ 59447 w 59452"/>
                <a:gd name="connsiteY0" fmla="*/ 678 h 120038"/>
                <a:gd name="connsiteX1" fmla="*/ 5472 w 59452"/>
                <a:gd name="connsiteY1" fmla="*/ 118153 h 120038"/>
                <a:gd name="connsiteX2" fmla="*/ 8647 w 59452"/>
                <a:gd name="connsiteY2" fmla="*/ 70528 h 120038"/>
                <a:gd name="connsiteX3" fmla="*/ 59447 w 59452"/>
                <a:gd name="connsiteY3" fmla="*/ 678 h 120038"/>
              </a:gdLst>
              <a:ahLst/>
              <a:cxnLst>
                <a:cxn ang="0">
                  <a:pos x="connsiteX0" y="connsiteY0"/>
                </a:cxn>
                <a:cxn ang="0">
                  <a:pos x="connsiteX1" y="connsiteY1"/>
                </a:cxn>
                <a:cxn ang="0">
                  <a:pos x="connsiteX2" y="connsiteY2"/>
                </a:cxn>
                <a:cxn ang="0">
                  <a:pos x="connsiteX3" y="connsiteY3"/>
                </a:cxn>
              </a:cxnLst>
              <a:rect l="l" t="t" r="r" b="b"/>
              <a:pathLst>
                <a:path w="59452" h="120038">
                  <a:moveTo>
                    <a:pt x="59447" y="678"/>
                  </a:moveTo>
                  <a:cubicBezTo>
                    <a:pt x="58918" y="8616"/>
                    <a:pt x="13939" y="106511"/>
                    <a:pt x="5472" y="118153"/>
                  </a:cubicBezTo>
                  <a:cubicBezTo>
                    <a:pt x="-2995" y="129795"/>
                    <a:pt x="-1407" y="84286"/>
                    <a:pt x="8647" y="70528"/>
                  </a:cubicBezTo>
                  <a:cubicBezTo>
                    <a:pt x="18701" y="56770"/>
                    <a:pt x="59976" y="-7260"/>
                    <a:pt x="59447" y="67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0" name="フリーフォーム 1129">
              <a:extLst>
                <a:ext uri="{FF2B5EF4-FFF2-40B4-BE49-F238E27FC236}">
                  <a16:creationId xmlns:a16="http://schemas.microsoft.com/office/drawing/2014/main" id="{4E784B90-2374-D112-E05A-A9DEC335C012}"/>
                </a:ext>
              </a:extLst>
            </p:cNvPr>
            <p:cNvSpPr/>
            <p:nvPr/>
          </p:nvSpPr>
          <p:spPr>
            <a:xfrm>
              <a:off x="2707995" y="2134735"/>
              <a:ext cx="273489" cy="230729"/>
            </a:xfrm>
            <a:custGeom>
              <a:avLst/>
              <a:gdLst>
                <a:gd name="connsiteX0" fmla="*/ 25680 w 273489"/>
                <a:gd name="connsiteY0" fmla="*/ 230640 h 230729"/>
                <a:gd name="connsiteX1" fmla="*/ 241580 w 273489"/>
                <a:gd name="connsiteY1" fmla="*/ 135390 h 230729"/>
                <a:gd name="connsiteX2" fmla="*/ 270155 w 273489"/>
                <a:gd name="connsiteY2" fmla="*/ 84590 h 230729"/>
                <a:gd name="connsiteX3" fmla="*/ 219355 w 273489"/>
                <a:gd name="connsiteY3" fmla="*/ 5215 h 230729"/>
                <a:gd name="connsiteX4" fmla="*/ 280 w 273489"/>
                <a:gd name="connsiteY4" fmla="*/ 8390 h 230729"/>
                <a:gd name="connsiteX5" fmla="*/ 174905 w 273489"/>
                <a:gd name="connsiteY5" fmla="*/ 14740 h 230729"/>
                <a:gd name="connsiteX6" fmla="*/ 244755 w 273489"/>
                <a:gd name="connsiteY6" fmla="*/ 97290 h 230729"/>
                <a:gd name="connsiteX7" fmla="*/ 174905 w 273489"/>
                <a:gd name="connsiteY7" fmla="*/ 151265 h 230729"/>
                <a:gd name="connsiteX8" fmla="*/ 25680 w 273489"/>
                <a:gd name="connsiteY8" fmla="*/ 230640 h 2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489" h="230729">
                  <a:moveTo>
                    <a:pt x="25680" y="230640"/>
                  </a:moveTo>
                  <a:cubicBezTo>
                    <a:pt x="36793" y="227994"/>
                    <a:pt x="200834" y="159732"/>
                    <a:pt x="241580" y="135390"/>
                  </a:cubicBezTo>
                  <a:cubicBezTo>
                    <a:pt x="282326" y="111048"/>
                    <a:pt x="273859" y="106286"/>
                    <a:pt x="270155" y="84590"/>
                  </a:cubicBezTo>
                  <a:cubicBezTo>
                    <a:pt x="266451" y="62894"/>
                    <a:pt x="264334" y="17915"/>
                    <a:pt x="219355" y="5215"/>
                  </a:cubicBezTo>
                  <a:cubicBezTo>
                    <a:pt x="174376" y="-7485"/>
                    <a:pt x="7688" y="6803"/>
                    <a:pt x="280" y="8390"/>
                  </a:cubicBezTo>
                  <a:cubicBezTo>
                    <a:pt x="-7128" y="9977"/>
                    <a:pt x="134159" y="-77"/>
                    <a:pt x="174905" y="14740"/>
                  </a:cubicBezTo>
                  <a:cubicBezTo>
                    <a:pt x="215651" y="29557"/>
                    <a:pt x="244755" y="74536"/>
                    <a:pt x="244755" y="97290"/>
                  </a:cubicBezTo>
                  <a:cubicBezTo>
                    <a:pt x="244755" y="120044"/>
                    <a:pt x="209301" y="125865"/>
                    <a:pt x="174905" y="151265"/>
                  </a:cubicBezTo>
                  <a:cubicBezTo>
                    <a:pt x="140509" y="176665"/>
                    <a:pt x="14567" y="233286"/>
                    <a:pt x="25680" y="23064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1" name="フリーフォーム 1130">
              <a:extLst>
                <a:ext uri="{FF2B5EF4-FFF2-40B4-BE49-F238E27FC236}">
                  <a16:creationId xmlns:a16="http://schemas.microsoft.com/office/drawing/2014/main" id="{AEB71025-DB81-CC6B-0B2A-3842AFEF5741}"/>
                </a:ext>
              </a:extLst>
            </p:cNvPr>
            <p:cNvSpPr/>
            <p:nvPr/>
          </p:nvSpPr>
          <p:spPr>
            <a:xfrm>
              <a:off x="2515870" y="2133141"/>
              <a:ext cx="345613" cy="400726"/>
            </a:xfrm>
            <a:custGeom>
              <a:avLst/>
              <a:gdLst>
                <a:gd name="connsiteX0" fmla="*/ 192405 w 345613"/>
                <a:gd name="connsiteY0" fmla="*/ 459 h 400726"/>
                <a:gd name="connsiteX1" fmla="*/ 290830 w 345613"/>
                <a:gd name="connsiteY1" fmla="*/ 105234 h 400726"/>
                <a:gd name="connsiteX2" fmla="*/ 297180 w 345613"/>
                <a:gd name="connsiteY2" fmla="*/ 168734 h 400726"/>
                <a:gd name="connsiteX3" fmla="*/ 201930 w 345613"/>
                <a:gd name="connsiteY3" fmla="*/ 273509 h 400726"/>
                <a:gd name="connsiteX4" fmla="*/ 90805 w 345613"/>
                <a:gd name="connsiteY4" fmla="*/ 400509 h 400726"/>
                <a:gd name="connsiteX5" fmla="*/ 154305 w 345613"/>
                <a:gd name="connsiteY5" fmla="*/ 302084 h 400726"/>
                <a:gd name="connsiteX6" fmla="*/ 62230 w 345613"/>
                <a:gd name="connsiteY6" fmla="*/ 229059 h 400726"/>
                <a:gd name="connsiteX7" fmla="*/ 1905 w 345613"/>
                <a:gd name="connsiteY7" fmla="*/ 241759 h 400726"/>
                <a:gd name="connsiteX8" fmla="*/ 24130 w 345613"/>
                <a:gd name="connsiteY8" fmla="*/ 136984 h 400726"/>
                <a:gd name="connsiteX9" fmla="*/ 113030 w 345613"/>
                <a:gd name="connsiteY9" fmla="*/ 44909 h 400726"/>
                <a:gd name="connsiteX10" fmla="*/ 49530 w 345613"/>
                <a:gd name="connsiteY10" fmla="*/ 89359 h 400726"/>
                <a:gd name="connsiteX11" fmla="*/ 17780 w 345613"/>
                <a:gd name="connsiteY11" fmla="*/ 171909 h 400726"/>
                <a:gd name="connsiteX12" fmla="*/ 160655 w 345613"/>
                <a:gd name="connsiteY12" fmla="*/ 225884 h 400726"/>
                <a:gd name="connsiteX13" fmla="*/ 78105 w 345613"/>
                <a:gd name="connsiteY13" fmla="*/ 254459 h 400726"/>
                <a:gd name="connsiteX14" fmla="*/ 217805 w 345613"/>
                <a:gd name="connsiteY14" fmla="*/ 206834 h 400726"/>
                <a:gd name="connsiteX15" fmla="*/ 154305 w 345613"/>
                <a:gd name="connsiteY15" fmla="*/ 308434 h 400726"/>
                <a:gd name="connsiteX16" fmla="*/ 322580 w 345613"/>
                <a:gd name="connsiteY16" fmla="*/ 181434 h 400726"/>
                <a:gd name="connsiteX17" fmla="*/ 313055 w 345613"/>
                <a:gd name="connsiteY17" fmla="*/ 89359 h 400726"/>
                <a:gd name="connsiteX18" fmla="*/ 341630 w 345613"/>
                <a:gd name="connsiteY18" fmla="*/ 149684 h 400726"/>
                <a:gd name="connsiteX19" fmla="*/ 192405 w 345613"/>
                <a:gd name="connsiteY19" fmla="*/ 459 h 40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5613" h="400726">
                  <a:moveTo>
                    <a:pt x="192405" y="459"/>
                  </a:moveTo>
                  <a:cubicBezTo>
                    <a:pt x="183938" y="-6949"/>
                    <a:pt x="273368" y="77188"/>
                    <a:pt x="290830" y="105234"/>
                  </a:cubicBezTo>
                  <a:cubicBezTo>
                    <a:pt x="308293" y="133280"/>
                    <a:pt x="311997" y="140688"/>
                    <a:pt x="297180" y="168734"/>
                  </a:cubicBezTo>
                  <a:cubicBezTo>
                    <a:pt x="282363" y="196780"/>
                    <a:pt x="236326" y="234880"/>
                    <a:pt x="201930" y="273509"/>
                  </a:cubicBezTo>
                  <a:cubicBezTo>
                    <a:pt x="167534" y="312138"/>
                    <a:pt x="98742" y="395747"/>
                    <a:pt x="90805" y="400509"/>
                  </a:cubicBezTo>
                  <a:cubicBezTo>
                    <a:pt x="82867" y="405272"/>
                    <a:pt x="159067" y="330659"/>
                    <a:pt x="154305" y="302084"/>
                  </a:cubicBezTo>
                  <a:cubicBezTo>
                    <a:pt x="149543" y="273509"/>
                    <a:pt x="87630" y="239113"/>
                    <a:pt x="62230" y="229059"/>
                  </a:cubicBezTo>
                  <a:cubicBezTo>
                    <a:pt x="36830" y="219005"/>
                    <a:pt x="8255" y="257105"/>
                    <a:pt x="1905" y="241759"/>
                  </a:cubicBezTo>
                  <a:cubicBezTo>
                    <a:pt x="-4445" y="226413"/>
                    <a:pt x="5609" y="169792"/>
                    <a:pt x="24130" y="136984"/>
                  </a:cubicBezTo>
                  <a:cubicBezTo>
                    <a:pt x="42651" y="104176"/>
                    <a:pt x="108797" y="52846"/>
                    <a:pt x="113030" y="44909"/>
                  </a:cubicBezTo>
                  <a:cubicBezTo>
                    <a:pt x="117263" y="36972"/>
                    <a:pt x="65405" y="68192"/>
                    <a:pt x="49530" y="89359"/>
                  </a:cubicBezTo>
                  <a:cubicBezTo>
                    <a:pt x="33655" y="110526"/>
                    <a:pt x="-741" y="149155"/>
                    <a:pt x="17780" y="171909"/>
                  </a:cubicBezTo>
                  <a:cubicBezTo>
                    <a:pt x="36301" y="194663"/>
                    <a:pt x="150601" y="212126"/>
                    <a:pt x="160655" y="225884"/>
                  </a:cubicBezTo>
                  <a:cubicBezTo>
                    <a:pt x="170709" y="239642"/>
                    <a:pt x="78105" y="254459"/>
                    <a:pt x="78105" y="254459"/>
                  </a:cubicBezTo>
                  <a:cubicBezTo>
                    <a:pt x="87630" y="251284"/>
                    <a:pt x="205105" y="197838"/>
                    <a:pt x="217805" y="206834"/>
                  </a:cubicBezTo>
                  <a:cubicBezTo>
                    <a:pt x="230505" y="215830"/>
                    <a:pt x="136843" y="312667"/>
                    <a:pt x="154305" y="308434"/>
                  </a:cubicBezTo>
                  <a:cubicBezTo>
                    <a:pt x="171767" y="304201"/>
                    <a:pt x="296122" y="217946"/>
                    <a:pt x="322580" y="181434"/>
                  </a:cubicBezTo>
                  <a:cubicBezTo>
                    <a:pt x="349038" y="144922"/>
                    <a:pt x="309880" y="94651"/>
                    <a:pt x="313055" y="89359"/>
                  </a:cubicBezTo>
                  <a:cubicBezTo>
                    <a:pt x="316230" y="84067"/>
                    <a:pt x="358563" y="157092"/>
                    <a:pt x="341630" y="149684"/>
                  </a:cubicBezTo>
                  <a:cubicBezTo>
                    <a:pt x="324697" y="142276"/>
                    <a:pt x="200872" y="7867"/>
                    <a:pt x="192405" y="4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2" name="フリーフォーム 1131">
              <a:extLst>
                <a:ext uri="{FF2B5EF4-FFF2-40B4-BE49-F238E27FC236}">
                  <a16:creationId xmlns:a16="http://schemas.microsoft.com/office/drawing/2014/main" id="{4FCCFAEA-014A-29F7-BF3E-5217A85FE5E8}"/>
                </a:ext>
              </a:extLst>
            </p:cNvPr>
            <p:cNvSpPr/>
            <p:nvPr/>
          </p:nvSpPr>
          <p:spPr>
            <a:xfrm>
              <a:off x="2526585" y="2162931"/>
              <a:ext cx="261148" cy="107807"/>
            </a:xfrm>
            <a:custGeom>
              <a:avLst/>
              <a:gdLst>
                <a:gd name="connsiteX0" fmla="*/ 261065 w 261148"/>
                <a:gd name="connsiteY0" fmla="*/ 21469 h 107807"/>
                <a:gd name="connsiteX1" fmla="*/ 95965 w 261148"/>
                <a:gd name="connsiteY1" fmla="*/ 46869 h 107807"/>
                <a:gd name="connsiteX2" fmla="*/ 715 w 261148"/>
                <a:gd name="connsiteY2" fmla="*/ 107194 h 107807"/>
                <a:gd name="connsiteX3" fmla="*/ 143590 w 261148"/>
                <a:gd name="connsiteY3" fmla="*/ 5594 h 107807"/>
                <a:gd name="connsiteX4" fmla="*/ 118190 w 261148"/>
                <a:gd name="connsiteY4" fmla="*/ 15119 h 107807"/>
                <a:gd name="connsiteX5" fmla="*/ 261065 w 261148"/>
                <a:gd name="connsiteY5" fmla="*/ 21469 h 107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148" h="107807">
                  <a:moveTo>
                    <a:pt x="261065" y="21469"/>
                  </a:moveTo>
                  <a:cubicBezTo>
                    <a:pt x="257361" y="26761"/>
                    <a:pt x="139357" y="32582"/>
                    <a:pt x="95965" y="46869"/>
                  </a:cubicBezTo>
                  <a:cubicBezTo>
                    <a:pt x="52573" y="61156"/>
                    <a:pt x="-7223" y="114073"/>
                    <a:pt x="715" y="107194"/>
                  </a:cubicBezTo>
                  <a:cubicBezTo>
                    <a:pt x="8653" y="100315"/>
                    <a:pt x="124011" y="20940"/>
                    <a:pt x="143590" y="5594"/>
                  </a:cubicBezTo>
                  <a:cubicBezTo>
                    <a:pt x="163169" y="-9752"/>
                    <a:pt x="91732" y="10886"/>
                    <a:pt x="118190" y="15119"/>
                  </a:cubicBezTo>
                  <a:cubicBezTo>
                    <a:pt x="144648" y="19352"/>
                    <a:pt x="264769" y="16177"/>
                    <a:pt x="261065" y="2146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3" name="フリーフォーム 1132">
              <a:extLst>
                <a:ext uri="{FF2B5EF4-FFF2-40B4-BE49-F238E27FC236}">
                  <a16:creationId xmlns:a16="http://schemas.microsoft.com/office/drawing/2014/main" id="{28CCD75F-5719-5723-A185-A26A9B8BF32E}"/>
                </a:ext>
              </a:extLst>
            </p:cNvPr>
            <p:cNvSpPr/>
            <p:nvPr/>
          </p:nvSpPr>
          <p:spPr>
            <a:xfrm>
              <a:off x="2396385" y="2270099"/>
              <a:ext cx="210544" cy="451818"/>
            </a:xfrm>
            <a:custGeom>
              <a:avLst/>
              <a:gdLst>
                <a:gd name="connsiteX0" fmla="*/ 175365 w 210544"/>
                <a:gd name="connsiteY0" fmla="*/ 79401 h 451818"/>
                <a:gd name="connsiteX1" fmla="*/ 124565 w 210544"/>
                <a:gd name="connsiteY1" fmla="*/ 177826 h 451818"/>
                <a:gd name="connsiteX2" fmla="*/ 210290 w 210544"/>
                <a:gd name="connsiteY2" fmla="*/ 231801 h 451818"/>
                <a:gd name="connsiteX3" fmla="*/ 149965 w 210544"/>
                <a:gd name="connsiteY3" fmla="*/ 317526 h 451818"/>
                <a:gd name="connsiteX4" fmla="*/ 121390 w 210544"/>
                <a:gd name="connsiteY4" fmla="*/ 450876 h 451818"/>
                <a:gd name="connsiteX5" fmla="*/ 134090 w 210544"/>
                <a:gd name="connsiteY5" fmla="*/ 368326 h 451818"/>
                <a:gd name="connsiteX6" fmla="*/ 64240 w 210544"/>
                <a:gd name="connsiteY6" fmla="*/ 206401 h 451818"/>
                <a:gd name="connsiteX7" fmla="*/ 48365 w 210544"/>
                <a:gd name="connsiteY7" fmla="*/ 158776 h 451818"/>
                <a:gd name="connsiteX8" fmla="*/ 32490 w 210544"/>
                <a:gd name="connsiteY8" fmla="*/ 60351 h 451818"/>
                <a:gd name="connsiteX9" fmla="*/ 3915 w 210544"/>
                <a:gd name="connsiteY9" fmla="*/ 149251 h 451818"/>
                <a:gd name="connsiteX10" fmla="*/ 127740 w 210544"/>
                <a:gd name="connsiteY10" fmla="*/ 26 h 451818"/>
                <a:gd name="connsiteX11" fmla="*/ 80115 w 210544"/>
                <a:gd name="connsiteY11" fmla="*/ 136551 h 451818"/>
                <a:gd name="connsiteX12" fmla="*/ 175365 w 210544"/>
                <a:gd name="connsiteY12" fmla="*/ 79401 h 45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0544" h="451818">
                  <a:moveTo>
                    <a:pt x="175365" y="79401"/>
                  </a:moveTo>
                  <a:cubicBezTo>
                    <a:pt x="182773" y="86280"/>
                    <a:pt x="118744" y="152426"/>
                    <a:pt x="124565" y="177826"/>
                  </a:cubicBezTo>
                  <a:cubicBezTo>
                    <a:pt x="130386" y="203226"/>
                    <a:pt x="206057" y="208518"/>
                    <a:pt x="210290" y="231801"/>
                  </a:cubicBezTo>
                  <a:cubicBezTo>
                    <a:pt x="214523" y="255084"/>
                    <a:pt x="164782" y="281014"/>
                    <a:pt x="149965" y="317526"/>
                  </a:cubicBezTo>
                  <a:cubicBezTo>
                    <a:pt x="135148" y="354038"/>
                    <a:pt x="124036" y="442409"/>
                    <a:pt x="121390" y="450876"/>
                  </a:cubicBezTo>
                  <a:cubicBezTo>
                    <a:pt x="118744" y="459343"/>
                    <a:pt x="143615" y="409072"/>
                    <a:pt x="134090" y="368326"/>
                  </a:cubicBezTo>
                  <a:cubicBezTo>
                    <a:pt x="124565" y="327580"/>
                    <a:pt x="78527" y="241326"/>
                    <a:pt x="64240" y="206401"/>
                  </a:cubicBezTo>
                  <a:cubicBezTo>
                    <a:pt x="49952" y="171476"/>
                    <a:pt x="53657" y="183118"/>
                    <a:pt x="48365" y="158776"/>
                  </a:cubicBezTo>
                  <a:cubicBezTo>
                    <a:pt x="43073" y="134434"/>
                    <a:pt x="39898" y="61938"/>
                    <a:pt x="32490" y="60351"/>
                  </a:cubicBezTo>
                  <a:cubicBezTo>
                    <a:pt x="25082" y="58764"/>
                    <a:pt x="-11960" y="159305"/>
                    <a:pt x="3915" y="149251"/>
                  </a:cubicBezTo>
                  <a:cubicBezTo>
                    <a:pt x="19790" y="139197"/>
                    <a:pt x="115040" y="2143"/>
                    <a:pt x="127740" y="26"/>
                  </a:cubicBezTo>
                  <a:cubicBezTo>
                    <a:pt x="140440" y="-2091"/>
                    <a:pt x="73236" y="122793"/>
                    <a:pt x="80115" y="136551"/>
                  </a:cubicBezTo>
                  <a:cubicBezTo>
                    <a:pt x="86994" y="150309"/>
                    <a:pt x="167957" y="72522"/>
                    <a:pt x="175365" y="7940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4" name="フリーフォーム 1133">
              <a:extLst>
                <a:ext uri="{FF2B5EF4-FFF2-40B4-BE49-F238E27FC236}">
                  <a16:creationId xmlns:a16="http://schemas.microsoft.com/office/drawing/2014/main" id="{B8F2D52F-331F-9E73-E10E-FB3964993F69}"/>
                </a:ext>
              </a:extLst>
            </p:cNvPr>
            <p:cNvSpPr/>
            <p:nvPr/>
          </p:nvSpPr>
          <p:spPr>
            <a:xfrm>
              <a:off x="2347116" y="2109985"/>
              <a:ext cx="320078" cy="283993"/>
            </a:xfrm>
            <a:custGeom>
              <a:avLst/>
              <a:gdLst>
                <a:gd name="connsiteX0" fmla="*/ 107159 w 320078"/>
                <a:gd name="connsiteY0" fmla="*/ 283965 h 283993"/>
                <a:gd name="connsiteX1" fmla="*/ 11909 w 320078"/>
                <a:gd name="connsiteY1" fmla="*/ 195065 h 283993"/>
                <a:gd name="connsiteX2" fmla="*/ 8734 w 320078"/>
                <a:gd name="connsiteY2" fmla="*/ 134740 h 283993"/>
                <a:gd name="connsiteX3" fmla="*/ 78584 w 320078"/>
                <a:gd name="connsiteY3" fmla="*/ 71240 h 283993"/>
                <a:gd name="connsiteX4" fmla="*/ 91284 w 320078"/>
                <a:gd name="connsiteY4" fmla="*/ 122040 h 283993"/>
                <a:gd name="connsiteX5" fmla="*/ 84934 w 320078"/>
                <a:gd name="connsiteY5" fmla="*/ 42665 h 283993"/>
                <a:gd name="connsiteX6" fmla="*/ 253209 w 320078"/>
                <a:gd name="connsiteY6" fmla="*/ 61715 h 283993"/>
                <a:gd name="connsiteX7" fmla="*/ 180184 w 320078"/>
                <a:gd name="connsiteY7" fmla="*/ 1390 h 283993"/>
                <a:gd name="connsiteX8" fmla="*/ 262734 w 320078"/>
                <a:gd name="connsiteY8" fmla="*/ 131565 h 283993"/>
                <a:gd name="connsiteX9" fmla="*/ 316709 w 320078"/>
                <a:gd name="connsiteY9" fmla="*/ 71240 h 283993"/>
                <a:gd name="connsiteX10" fmla="*/ 164309 w 320078"/>
                <a:gd name="connsiteY10" fmla="*/ 68065 h 283993"/>
                <a:gd name="connsiteX11" fmla="*/ 59534 w 320078"/>
                <a:gd name="connsiteY11" fmla="*/ 99815 h 283993"/>
                <a:gd name="connsiteX12" fmla="*/ 97634 w 320078"/>
                <a:gd name="connsiteY12" fmla="*/ 195065 h 283993"/>
                <a:gd name="connsiteX13" fmla="*/ 46834 w 320078"/>
                <a:gd name="connsiteY13" fmla="*/ 185540 h 283993"/>
                <a:gd name="connsiteX14" fmla="*/ 107159 w 320078"/>
                <a:gd name="connsiteY14" fmla="*/ 283965 h 28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0078" h="283993">
                  <a:moveTo>
                    <a:pt x="107159" y="283965"/>
                  </a:moveTo>
                  <a:cubicBezTo>
                    <a:pt x="101338" y="285553"/>
                    <a:pt x="28313" y="219936"/>
                    <a:pt x="11909" y="195065"/>
                  </a:cubicBezTo>
                  <a:cubicBezTo>
                    <a:pt x="-4495" y="170194"/>
                    <a:pt x="-2378" y="155377"/>
                    <a:pt x="8734" y="134740"/>
                  </a:cubicBezTo>
                  <a:cubicBezTo>
                    <a:pt x="19846" y="114103"/>
                    <a:pt x="64826" y="73357"/>
                    <a:pt x="78584" y="71240"/>
                  </a:cubicBezTo>
                  <a:cubicBezTo>
                    <a:pt x="92342" y="69123"/>
                    <a:pt x="90226" y="126802"/>
                    <a:pt x="91284" y="122040"/>
                  </a:cubicBezTo>
                  <a:cubicBezTo>
                    <a:pt x="92342" y="117278"/>
                    <a:pt x="57946" y="52719"/>
                    <a:pt x="84934" y="42665"/>
                  </a:cubicBezTo>
                  <a:cubicBezTo>
                    <a:pt x="111922" y="32611"/>
                    <a:pt x="237334" y="68594"/>
                    <a:pt x="253209" y="61715"/>
                  </a:cubicBezTo>
                  <a:cubicBezTo>
                    <a:pt x="269084" y="54836"/>
                    <a:pt x="178597" y="-10252"/>
                    <a:pt x="180184" y="1390"/>
                  </a:cubicBezTo>
                  <a:cubicBezTo>
                    <a:pt x="181771" y="13032"/>
                    <a:pt x="239980" y="119923"/>
                    <a:pt x="262734" y="131565"/>
                  </a:cubicBezTo>
                  <a:cubicBezTo>
                    <a:pt x="285488" y="143207"/>
                    <a:pt x="333113" y="81823"/>
                    <a:pt x="316709" y="71240"/>
                  </a:cubicBezTo>
                  <a:cubicBezTo>
                    <a:pt x="300305" y="60657"/>
                    <a:pt x="207172" y="63302"/>
                    <a:pt x="164309" y="68065"/>
                  </a:cubicBezTo>
                  <a:cubicBezTo>
                    <a:pt x="121447" y="72827"/>
                    <a:pt x="70646" y="78648"/>
                    <a:pt x="59534" y="99815"/>
                  </a:cubicBezTo>
                  <a:cubicBezTo>
                    <a:pt x="48421" y="120982"/>
                    <a:pt x="99751" y="180777"/>
                    <a:pt x="97634" y="195065"/>
                  </a:cubicBezTo>
                  <a:cubicBezTo>
                    <a:pt x="95517" y="209352"/>
                    <a:pt x="45776" y="170723"/>
                    <a:pt x="46834" y="185540"/>
                  </a:cubicBezTo>
                  <a:cubicBezTo>
                    <a:pt x="47892" y="200357"/>
                    <a:pt x="112980" y="282377"/>
                    <a:pt x="107159" y="28396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5" name="フリーフォーム 1134">
              <a:extLst>
                <a:ext uri="{FF2B5EF4-FFF2-40B4-BE49-F238E27FC236}">
                  <a16:creationId xmlns:a16="http://schemas.microsoft.com/office/drawing/2014/main" id="{504D8C27-1691-6ACC-D88C-688A12CED56B}"/>
                </a:ext>
              </a:extLst>
            </p:cNvPr>
            <p:cNvSpPr/>
            <p:nvPr/>
          </p:nvSpPr>
          <p:spPr>
            <a:xfrm>
              <a:off x="2116327" y="2190056"/>
              <a:ext cx="312808" cy="274295"/>
            </a:xfrm>
            <a:custGeom>
              <a:avLst/>
              <a:gdLst>
                <a:gd name="connsiteX0" fmla="*/ 312548 w 312808"/>
                <a:gd name="connsiteY0" fmla="*/ 694 h 274295"/>
                <a:gd name="connsiteX1" fmla="*/ 125223 w 312808"/>
                <a:gd name="connsiteY1" fmla="*/ 19744 h 274295"/>
                <a:gd name="connsiteX2" fmla="*/ 61723 w 312808"/>
                <a:gd name="connsiteY2" fmla="*/ 86419 h 274295"/>
                <a:gd name="connsiteX3" fmla="*/ 74423 w 312808"/>
                <a:gd name="connsiteY3" fmla="*/ 95944 h 274295"/>
                <a:gd name="connsiteX4" fmla="*/ 45848 w 312808"/>
                <a:gd name="connsiteY4" fmla="*/ 172144 h 274295"/>
                <a:gd name="connsiteX5" fmla="*/ 1398 w 312808"/>
                <a:gd name="connsiteY5" fmla="*/ 273744 h 274295"/>
                <a:gd name="connsiteX6" fmla="*/ 102998 w 312808"/>
                <a:gd name="connsiteY6" fmla="*/ 124519 h 274295"/>
                <a:gd name="connsiteX7" fmla="*/ 150623 w 312808"/>
                <a:gd name="connsiteY7" fmla="*/ 70544 h 274295"/>
                <a:gd name="connsiteX8" fmla="*/ 55373 w 312808"/>
                <a:gd name="connsiteY8" fmla="*/ 118169 h 274295"/>
                <a:gd name="connsiteX9" fmla="*/ 80773 w 312808"/>
                <a:gd name="connsiteY9" fmla="*/ 38794 h 274295"/>
                <a:gd name="connsiteX10" fmla="*/ 312548 w 312808"/>
                <a:gd name="connsiteY10" fmla="*/ 694 h 27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2808" h="274295">
                  <a:moveTo>
                    <a:pt x="312548" y="694"/>
                  </a:moveTo>
                  <a:cubicBezTo>
                    <a:pt x="319956" y="-2481"/>
                    <a:pt x="167027" y="5457"/>
                    <a:pt x="125223" y="19744"/>
                  </a:cubicBezTo>
                  <a:cubicBezTo>
                    <a:pt x="83419" y="34031"/>
                    <a:pt x="70190" y="73719"/>
                    <a:pt x="61723" y="86419"/>
                  </a:cubicBezTo>
                  <a:cubicBezTo>
                    <a:pt x="53256" y="99119"/>
                    <a:pt x="77069" y="81657"/>
                    <a:pt x="74423" y="95944"/>
                  </a:cubicBezTo>
                  <a:cubicBezTo>
                    <a:pt x="71777" y="110231"/>
                    <a:pt x="58019" y="142511"/>
                    <a:pt x="45848" y="172144"/>
                  </a:cubicBezTo>
                  <a:cubicBezTo>
                    <a:pt x="33677" y="201777"/>
                    <a:pt x="-8127" y="281681"/>
                    <a:pt x="1398" y="273744"/>
                  </a:cubicBezTo>
                  <a:cubicBezTo>
                    <a:pt x="10923" y="265807"/>
                    <a:pt x="78127" y="158386"/>
                    <a:pt x="102998" y="124519"/>
                  </a:cubicBezTo>
                  <a:cubicBezTo>
                    <a:pt x="127869" y="90652"/>
                    <a:pt x="158560" y="71602"/>
                    <a:pt x="150623" y="70544"/>
                  </a:cubicBezTo>
                  <a:cubicBezTo>
                    <a:pt x="142686" y="69486"/>
                    <a:pt x="67015" y="123461"/>
                    <a:pt x="55373" y="118169"/>
                  </a:cubicBezTo>
                  <a:cubicBezTo>
                    <a:pt x="43731" y="112877"/>
                    <a:pt x="41615" y="52023"/>
                    <a:pt x="80773" y="38794"/>
                  </a:cubicBezTo>
                  <a:cubicBezTo>
                    <a:pt x="119931" y="25565"/>
                    <a:pt x="305140" y="3869"/>
                    <a:pt x="312548" y="69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6" name="フリーフォーム 1135">
              <a:extLst>
                <a:ext uri="{FF2B5EF4-FFF2-40B4-BE49-F238E27FC236}">
                  <a16:creationId xmlns:a16="http://schemas.microsoft.com/office/drawing/2014/main" id="{0AFAF4E6-29F3-B04B-8B28-B8B3E96270D8}"/>
                </a:ext>
              </a:extLst>
            </p:cNvPr>
            <p:cNvSpPr/>
            <p:nvPr/>
          </p:nvSpPr>
          <p:spPr>
            <a:xfrm>
              <a:off x="2269999" y="2408894"/>
              <a:ext cx="267532" cy="120670"/>
            </a:xfrm>
            <a:custGeom>
              <a:avLst/>
              <a:gdLst>
                <a:gd name="connsiteX0" fmla="*/ 190626 w 267532"/>
                <a:gd name="connsiteY0" fmla="*/ 931 h 120670"/>
                <a:gd name="connsiteX1" fmla="*/ 165226 w 267532"/>
                <a:gd name="connsiteY1" fmla="*/ 51731 h 120670"/>
                <a:gd name="connsiteX2" fmla="*/ 28701 w 267532"/>
                <a:gd name="connsiteY2" fmla="*/ 118406 h 120670"/>
                <a:gd name="connsiteX3" fmla="*/ 266826 w 267532"/>
                <a:gd name="connsiteY3" fmla="*/ 105706 h 120670"/>
                <a:gd name="connsiteX4" fmla="*/ 98551 w 267532"/>
                <a:gd name="connsiteY4" fmla="*/ 112056 h 120670"/>
                <a:gd name="connsiteX5" fmla="*/ 126 w 267532"/>
                <a:gd name="connsiteY5" fmla="*/ 112056 h 120670"/>
                <a:gd name="connsiteX6" fmla="*/ 117601 w 267532"/>
                <a:gd name="connsiteY6" fmla="*/ 42206 h 120670"/>
                <a:gd name="connsiteX7" fmla="*/ 19176 w 267532"/>
                <a:gd name="connsiteY7" fmla="*/ 96181 h 120670"/>
                <a:gd name="connsiteX8" fmla="*/ 190626 w 267532"/>
                <a:gd name="connsiteY8" fmla="*/ 931 h 120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532" h="120670">
                  <a:moveTo>
                    <a:pt x="190626" y="931"/>
                  </a:moveTo>
                  <a:cubicBezTo>
                    <a:pt x="214968" y="-6477"/>
                    <a:pt x="192213" y="32152"/>
                    <a:pt x="165226" y="51731"/>
                  </a:cubicBezTo>
                  <a:cubicBezTo>
                    <a:pt x="138239" y="71310"/>
                    <a:pt x="11768" y="109410"/>
                    <a:pt x="28701" y="118406"/>
                  </a:cubicBezTo>
                  <a:cubicBezTo>
                    <a:pt x="45634" y="127402"/>
                    <a:pt x="255184" y="106764"/>
                    <a:pt x="266826" y="105706"/>
                  </a:cubicBezTo>
                  <a:cubicBezTo>
                    <a:pt x="278468" y="104648"/>
                    <a:pt x="143001" y="110998"/>
                    <a:pt x="98551" y="112056"/>
                  </a:cubicBezTo>
                  <a:cubicBezTo>
                    <a:pt x="54101" y="113114"/>
                    <a:pt x="-3049" y="123698"/>
                    <a:pt x="126" y="112056"/>
                  </a:cubicBezTo>
                  <a:cubicBezTo>
                    <a:pt x="3301" y="100414"/>
                    <a:pt x="114426" y="44852"/>
                    <a:pt x="117601" y="42206"/>
                  </a:cubicBezTo>
                  <a:cubicBezTo>
                    <a:pt x="120776" y="39560"/>
                    <a:pt x="8593" y="98298"/>
                    <a:pt x="19176" y="96181"/>
                  </a:cubicBezTo>
                  <a:cubicBezTo>
                    <a:pt x="29759" y="94064"/>
                    <a:pt x="166284" y="8339"/>
                    <a:pt x="190626" y="93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7" name="フリーフォーム 1136">
              <a:extLst>
                <a:ext uri="{FF2B5EF4-FFF2-40B4-BE49-F238E27FC236}">
                  <a16:creationId xmlns:a16="http://schemas.microsoft.com/office/drawing/2014/main" id="{9FD3A9CA-2C27-4780-C652-9EBA58CEFFA6}"/>
                </a:ext>
              </a:extLst>
            </p:cNvPr>
            <p:cNvSpPr/>
            <p:nvPr/>
          </p:nvSpPr>
          <p:spPr>
            <a:xfrm>
              <a:off x="2054133" y="2379055"/>
              <a:ext cx="321839" cy="191617"/>
            </a:xfrm>
            <a:custGeom>
              <a:avLst/>
              <a:gdLst>
                <a:gd name="connsiteX0" fmla="*/ 92 w 321839"/>
                <a:gd name="connsiteY0" fmla="*/ 75220 h 191617"/>
                <a:gd name="connsiteX1" fmla="*/ 142967 w 321839"/>
                <a:gd name="connsiteY1" fmla="*/ 8545 h 191617"/>
                <a:gd name="connsiteX2" fmla="*/ 149317 w 321839"/>
                <a:gd name="connsiteY2" fmla="*/ 5370 h 191617"/>
                <a:gd name="connsiteX3" fmla="*/ 117567 w 321839"/>
                <a:gd name="connsiteY3" fmla="*/ 49820 h 191617"/>
                <a:gd name="connsiteX4" fmla="*/ 174717 w 321839"/>
                <a:gd name="connsiteY4" fmla="*/ 138720 h 191617"/>
                <a:gd name="connsiteX5" fmla="*/ 142967 w 321839"/>
                <a:gd name="connsiteY5" fmla="*/ 103795 h 191617"/>
                <a:gd name="connsiteX6" fmla="*/ 320767 w 321839"/>
                <a:gd name="connsiteY6" fmla="*/ 189520 h 191617"/>
                <a:gd name="connsiteX7" fmla="*/ 212817 w 321839"/>
                <a:gd name="connsiteY7" fmla="*/ 157770 h 191617"/>
                <a:gd name="connsiteX8" fmla="*/ 120742 w 321839"/>
                <a:gd name="connsiteY8" fmla="*/ 75220 h 191617"/>
                <a:gd name="connsiteX9" fmla="*/ 120742 w 321839"/>
                <a:gd name="connsiteY9" fmla="*/ 2195 h 191617"/>
                <a:gd name="connsiteX10" fmla="*/ 92 w 321839"/>
                <a:gd name="connsiteY10" fmla="*/ 75220 h 1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1839" h="191617">
                  <a:moveTo>
                    <a:pt x="92" y="75220"/>
                  </a:moveTo>
                  <a:cubicBezTo>
                    <a:pt x="3796" y="76278"/>
                    <a:pt x="142967" y="8545"/>
                    <a:pt x="142967" y="8545"/>
                  </a:cubicBezTo>
                  <a:cubicBezTo>
                    <a:pt x="167838" y="-3097"/>
                    <a:pt x="153550" y="-1509"/>
                    <a:pt x="149317" y="5370"/>
                  </a:cubicBezTo>
                  <a:cubicBezTo>
                    <a:pt x="145084" y="12249"/>
                    <a:pt x="113334" y="27595"/>
                    <a:pt x="117567" y="49820"/>
                  </a:cubicBezTo>
                  <a:cubicBezTo>
                    <a:pt x="121800" y="72045"/>
                    <a:pt x="170484" y="129724"/>
                    <a:pt x="174717" y="138720"/>
                  </a:cubicBezTo>
                  <a:cubicBezTo>
                    <a:pt x="178950" y="147716"/>
                    <a:pt x="118625" y="95328"/>
                    <a:pt x="142967" y="103795"/>
                  </a:cubicBezTo>
                  <a:cubicBezTo>
                    <a:pt x="167309" y="112262"/>
                    <a:pt x="309125" y="180524"/>
                    <a:pt x="320767" y="189520"/>
                  </a:cubicBezTo>
                  <a:cubicBezTo>
                    <a:pt x="332409" y="198516"/>
                    <a:pt x="246155" y="176820"/>
                    <a:pt x="212817" y="157770"/>
                  </a:cubicBezTo>
                  <a:cubicBezTo>
                    <a:pt x="179480" y="138720"/>
                    <a:pt x="136088" y="101149"/>
                    <a:pt x="120742" y="75220"/>
                  </a:cubicBezTo>
                  <a:cubicBezTo>
                    <a:pt x="105396" y="49291"/>
                    <a:pt x="136617" y="3782"/>
                    <a:pt x="120742" y="2195"/>
                  </a:cubicBezTo>
                  <a:cubicBezTo>
                    <a:pt x="104867" y="607"/>
                    <a:pt x="-3612" y="74162"/>
                    <a:pt x="92" y="7522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8" name="フリーフォーム 1137">
              <a:extLst>
                <a:ext uri="{FF2B5EF4-FFF2-40B4-BE49-F238E27FC236}">
                  <a16:creationId xmlns:a16="http://schemas.microsoft.com/office/drawing/2014/main" id="{2F6226C5-782C-F0FC-2061-D0D2D9939E74}"/>
                </a:ext>
              </a:extLst>
            </p:cNvPr>
            <p:cNvSpPr/>
            <p:nvPr/>
          </p:nvSpPr>
          <p:spPr>
            <a:xfrm>
              <a:off x="2050715" y="2387384"/>
              <a:ext cx="423260" cy="317068"/>
            </a:xfrm>
            <a:custGeom>
              <a:avLst/>
              <a:gdLst>
                <a:gd name="connsiteX0" fmla="*/ 67010 w 423260"/>
                <a:gd name="connsiteY0" fmla="*/ 216 h 317068"/>
                <a:gd name="connsiteX1" fmla="*/ 335 w 423260"/>
                <a:gd name="connsiteY1" fmla="*/ 139916 h 317068"/>
                <a:gd name="connsiteX2" fmla="*/ 41610 w 423260"/>
                <a:gd name="connsiteY2" fmla="*/ 193891 h 317068"/>
                <a:gd name="connsiteX3" fmla="*/ 51135 w 423260"/>
                <a:gd name="connsiteY3" fmla="*/ 238341 h 317068"/>
                <a:gd name="connsiteX4" fmla="*/ 181310 w 423260"/>
                <a:gd name="connsiteY4" fmla="*/ 257391 h 317068"/>
                <a:gd name="connsiteX5" fmla="*/ 254335 w 423260"/>
                <a:gd name="connsiteY5" fmla="*/ 168491 h 317068"/>
                <a:gd name="connsiteX6" fmla="*/ 244810 w 423260"/>
                <a:gd name="connsiteY6" fmla="*/ 222466 h 317068"/>
                <a:gd name="connsiteX7" fmla="*/ 355935 w 423260"/>
                <a:gd name="connsiteY7" fmla="*/ 282791 h 317068"/>
                <a:gd name="connsiteX8" fmla="*/ 289260 w 423260"/>
                <a:gd name="connsiteY8" fmla="*/ 285966 h 317068"/>
                <a:gd name="connsiteX9" fmla="*/ 422610 w 423260"/>
                <a:gd name="connsiteY9" fmla="*/ 314541 h 317068"/>
                <a:gd name="connsiteX10" fmla="*/ 343235 w 423260"/>
                <a:gd name="connsiteY10" fmla="*/ 212941 h 317068"/>
                <a:gd name="connsiteX11" fmla="*/ 416260 w 423260"/>
                <a:gd name="connsiteY11" fmla="*/ 200241 h 317068"/>
                <a:gd name="connsiteX12" fmla="*/ 257510 w 423260"/>
                <a:gd name="connsiteY12" fmla="*/ 238341 h 317068"/>
                <a:gd name="connsiteX13" fmla="*/ 209885 w 423260"/>
                <a:gd name="connsiteY13" fmla="*/ 219291 h 317068"/>
                <a:gd name="connsiteX14" fmla="*/ 159085 w 423260"/>
                <a:gd name="connsiteY14" fmla="*/ 117691 h 317068"/>
                <a:gd name="connsiteX15" fmla="*/ 162260 w 423260"/>
                <a:gd name="connsiteY15" fmla="*/ 251041 h 317068"/>
                <a:gd name="connsiteX16" fmla="*/ 13035 w 423260"/>
                <a:gd name="connsiteY16" fmla="*/ 174841 h 317068"/>
                <a:gd name="connsiteX17" fmla="*/ 67010 w 423260"/>
                <a:gd name="connsiteY17" fmla="*/ 216 h 317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3260" h="317068">
                  <a:moveTo>
                    <a:pt x="67010" y="216"/>
                  </a:moveTo>
                  <a:cubicBezTo>
                    <a:pt x="64893" y="-5605"/>
                    <a:pt x="4568" y="107637"/>
                    <a:pt x="335" y="139916"/>
                  </a:cubicBezTo>
                  <a:cubicBezTo>
                    <a:pt x="-3898" y="172195"/>
                    <a:pt x="33143" y="177487"/>
                    <a:pt x="41610" y="193891"/>
                  </a:cubicBezTo>
                  <a:cubicBezTo>
                    <a:pt x="50077" y="210295"/>
                    <a:pt x="27852" y="227758"/>
                    <a:pt x="51135" y="238341"/>
                  </a:cubicBezTo>
                  <a:cubicBezTo>
                    <a:pt x="74418" y="248924"/>
                    <a:pt x="147443" y="269033"/>
                    <a:pt x="181310" y="257391"/>
                  </a:cubicBezTo>
                  <a:cubicBezTo>
                    <a:pt x="215177" y="245749"/>
                    <a:pt x="243752" y="174312"/>
                    <a:pt x="254335" y="168491"/>
                  </a:cubicBezTo>
                  <a:cubicBezTo>
                    <a:pt x="264918" y="162670"/>
                    <a:pt x="227877" y="203416"/>
                    <a:pt x="244810" y="222466"/>
                  </a:cubicBezTo>
                  <a:cubicBezTo>
                    <a:pt x="261743" y="241516"/>
                    <a:pt x="348527" y="272208"/>
                    <a:pt x="355935" y="282791"/>
                  </a:cubicBezTo>
                  <a:cubicBezTo>
                    <a:pt x="363343" y="293374"/>
                    <a:pt x="278148" y="280674"/>
                    <a:pt x="289260" y="285966"/>
                  </a:cubicBezTo>
                  <a:cubicBezTo>
                    <a:pt x="300373" y="291258"/>
                    <a:pt x="413614" y="326712"/>
                    <a:pt x="422610" y="314541"/>
                  </a:cubicBezTo>
                  <a:cubicBezTo>
                    <a:pt x="431606" y="302370"/>
                    <a:pt x="344293" y="231991"/>
                    <a:pt x="343235" y="212941"/>
                  </a:cubicBezTo>
                  <a:cubicBezTo>
                    <a:pt x="342177" y="193891"/>
                    <a:pt x="430547" y="196008"/>
                    <a:pt x="416260" y="200241"/>
                  </a:cubicBezTo>
                  <a:cubicBezTo>
                    <a:pt x="401973" y="204474"/>
                    <a:pt x="291906" y="235166"/>
                    <a:pt x="257510" y="238341"/>
                  </a:cubicBezTo>
                  <a:cubicBezTo>
                    <a:pt x="223114" y="241516"/>
                    <a:pt x="226289" y="239399"/>
                    <a:pt x="209885" y="219291"/>
                  </a:cubicBezTo>
                  <a:cubicBezTo>
                    <a:pt x="193481" y="199183"/>
                    <a:pt x="167022" y="112399"/>
                    <a:pt x="159085" y="117691"/>
                  </a:cubicBezTo>
                  <a:cubicBezTo>
                    <a:pt x="151148" y="122983"/>
                    <a:pt x="186602" y="241516"/>
                    <a:pt x="162260" y="251041"/>
                  </a:cubicBezTo>
                  <a:cubicBezTo>
                    <a:pt x="137918" y="260566"/>
                    <a:pt x="25206" y="212941"/>
                    <a:pt x="13035" y="174841"/>
                  </a:cubicBezTo>
                  <a:cubicBezTo>
                    <a:pt x="864" y="136741"/>
                    <a:pt x="69127" y="6037"/>
                    <a:pt x="67010" y="2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9" name="フリーフォーム 1138">
              <a:extLst>
                <a:ext uri="{FF2B5EF4-FFF2-40B4-BE49-F238E27FC236}">
                  <a16:creationId xmlns:a16="http://schemas.microsoft.com/office/drawing/2014/main" id="{E8C4E61B-0A28-3860-D7BE-45A64AD6A2D7}"/>
                </a:ext>
              </a:extLst>
            </p:cNvPr>
            <p:cNvSpPr/>
            <p:nvPr/>
          </p:nvSpPr>
          <p:spPr>
            <a:xfrm>
              <a:off x="2155277" y="2578037"/>
              <a:ext cx="308631" cy="228674"/>
            </a:xfrm>
            <a:custGeom>
              <a:avLst/>
              <a:gdLst>
                <a:gd name="connsiteX0" fmla="*/ 548 w 308631"/>
                <a:gd name="connsiteY0" fmla="*/ 63 h 228674"/>
                <a:gd name="connsiteX1" fmla="*/ 32298 w 308631"/>
                <a:gd name="connsiteY1" fmla="*/ 146113 h 228674"/>
                <a:gd name="connsiteX2" fmla="*/ 168823 w 308631"/>
                <a:gd name="connsiteY2" fmla="*/ 190563 h 228674"/>
                <a:gd name="connsiteX3" fmla="*/ 175173 w 308631"/>
                <a:gd name="connsiteY3" fmla="*/ 85788 h 228674"/>
                <a:gd name="connsiteX4" fmla="*/ 289473 w 308631"/>
                <a:gd name="connsiteY4" fmla="*/ 133413 h 228674"/>
                <a:gd name="connsiteX5" fmla="*/ 143423 w 308631"/>
                <a:gd name="connsiteY5" fmla="*/ 228663 h 228674"/>
                <a:gd name="connsiteX6" fmla="*/ 308523 w 308631"/>
                <a:gd name="connsiteY6" fmla="*/ 127063 h 228674"/>
                <a:gd name="connsiteX7" fmla="*/ 168823 w 308631"/>
                <a:gd name="connsiteY7" fmla="*/ 28638 h 228674"/>
                <a:gd name="connsiteX8" fmla="*/ 171998 w 308631"/>
                <a:gd name="connsiteY8" fmla="*/ 171513 h 228674"/>
                <a:gd name="connsiteX9" fmla="*/ 48173 w 308631"/>
                <a:gd name="connsiteY9" fmla="*/ 165163 h 228674"/>
                <a:gd name="connsiteX10" fmla="*/ 548 w 308631"/>
                <a:gd name="connsiteY10" fmla="*/ 63 h 228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8631" h="228674">
                  <a:moveTo>
                    <a:pt x="548" y="63"/>
                  </a:moveTo>
                  <a:cubicBezTo>
                    <a:pt x="-2098" y="-3112"/>
                    <a:pt x="4252" y="114363"/>
                    <a:pt x="32298" y="146113"/>
                  </a:cubicBezTo>
                  <a:cubicBezTo>
                    <a:pt x="60344" y="177863"/>
                    <a:pt x="145011" y="200617"/>
                    <a:pt x="168823" y="190563"/>
                  </a:cubicBezTo>
                  <a:cubicBezTo>
                    <a:pt x="192635" y="180509"/>
                    <a:pt x="155065" y="95313"/>
                    <a:pt x="175173" y="85788"/>
                  </a:cubicBezTo>
                  <a:cubicBezTo>
                    <a:pt x="195281" y="76263"/>
                    <a:pt x="294765" y="109600"/>
                    <a:pt x="289473" y="133413"/>
                  </a:cubicBezTo>
                  <a:cubicBezTo>
                    <a:pt x="284181" y="157226"/>
                    <a:pt x="140248" y="229721"/>
                    <a:pt x="143423" y="228663"/>
                  </a:cubicBezTo>
                  <a:cubicBezTo>
                    <a:pt x="146598" y="227605"/>
                    <a:pt x="304290" y="160401"/>
                    <a:pt x="308523" y="127063"/>
                  </a:cubicBezTo>
                  <a:cubicBezTo>
                    <a:pt x="312756" y="93725"/>
                    <a:pt x="191577" y="21230"/>
                    <a:pt x="168823" y="28638"/>
                  </a:cubicBezTo>
                  <a:cubicBezTo>
                    <a:pt x="146069" y="36046"/>
                    <a:pt x="192106" y="148759"/>
                    <a:pt x="171998" y="171513"/>
                  </a:cubicBezTo>
                  <a:cubicBezTo>
                    <a:pt x="151890" y="194267"/>
                    <a:pt x="79394" y="188975"/>
                    <a:pt x="48173" y="165163"/>
                  </a:cubicBezTo>
                  <a:cubicBezTo>
                    <a:pt x="16952" y="141351"/>
                    <a:pt x="3194" y="3238"/>
                    <a:pt x="548" y="6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0" name="フリーフォーム 1139">
              <a:extLst>
                <a:ext uri="{FF2B5EF4-FFF2-40B4-BE49-F238E27FC236}">
                  <a16:creationId xmlns:a16="http://schemas.microsoft.com/office/drawing/2014/main" id="{9B88789E-7066-8B98-98B9-708A9B2E6436}"/>
                </a:ext>
              </a:extLst>
            </p:cNvPr>
            <p:cNvSpPr/>
            <p:nvPr/>
          </p:nvSpPr>
          <p:spPr>
            <a:xfrm>
              <a:off x="4316482" y="1933427"/>
              <a:ext cx="422119" cy="655863"/>
            </a:xfrm>
            <a:custGeom>
              <a:avLst/>
              <a:gdLst>
                <a:gd name="connsiteX0" fmla="*/ 170786 w 422119"/>
                <a:gd name="connsiteY0" fmla="*/ 255484 h 655863"/>
                <a:gd name="connsiteX1" fmla="*/ 1322 w 422119"/>
                <a:gd name="connsiteY1" fmla="*/ 1288 h 655863"/>
                <a:gd name="connsiteX2" fmla="*/ 93115 w 422119"/>
                <a:gd name="connsiteY2" fmla="*/ 167222 h 655863"/>
                <a:gd name="connsiteX3" fmla="*/ 114298 w 422119"/>
                <a:gd name="connsiteY3" fmla="*/ 396704 h 655863"/>
                <a:gd name="connsiteX4" fmla="*/ 149603 w 422119"/>
                <a:gd name="connsiteY4" fmla="*/ 301381 h 655863"/>
                <a:gd name="connsiteX5" fmla="*/ 266110 w 422119"/>
                <a:gd name="connsiteY5" fmla="*/ 255484 h 655863"/>
                <a:gd name="connsiteX6" fmla="*/ 199030 w 422119"/>
                <a:gd name="connsiteY6" fmla="*/ 347277 h 655863"/>
                <a:gd name="connsiteX7" fmla="*/ 287293 w 422119"/>
                <a:gd name="connsiteY7" fmla="*/ 516741 h 655863"/>
                <a:gd name="connsiteX8" fmla="*/ 195499 w 422119"/>
                <a:gd name="connsiteY8" fmla="*/ 502619 h 655863"/>
                <a:gd name="connsiteX9" fmla="*/ 421452 w 422119"/>
                <a:gd name="connsiteY9" fmla="*/ 654431 h 655863"/>
                <a:gd name="connsiteX10" fmla="*/ 262579 w 422119"/>
                <a:gd name="connsiteY10" fmla="*/ 566168 h 655863"/>
                <a:gd name="connsiteX11" fmla="*/ 195499 w 422119"/>
                <a:gd name="connsiteY11" fmla="*/ 361399 h 655863"/>
                <a:gd name="connsiteX12" fmla="*/ 181377 w 422119"/>
                <a:gd name="connsiteY12" fmla="*/ 336686 h 655863"/>
                <a:gd name="connsiteX13" fmla="*/ 103706 w 422119"/>
                <a:gd name="connsiteY13" fmla="*/ 347277 h 655863"/>
                <a:gd name="connsiteX14" fmla="*/ 170786 w 422119"/>
                <a:gd name="connsiteY14" fmla="*/ 255484 h 655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2119" h="655863">
                  <a:moveTo>
                    <a:pt x="170786" y="255484"/>
                  </a:moveTo>
                  <a:cubicBezTo>
                    <a:pt x="153722" y="197819"/>
                    <a:pt x="14267" y="15998"/>
                    <a:pt x="1322" y="1288"/>
                  </a:cubicBezTo>
                  <a:cubicBezTo>
                    <a:pt x="-11623" y="-13422"/>
                    <a:pt x="74286" y="101319"/>
                    <a:pt x="93115" y="167222"/>
                  </a:cubicBezTo>
                  <a:cubicBezTo>
                    <a:pt x="111944" y="233125"/>
                    <a:pt x="104883" y="374344"/>
                    <a:pt x="114298" y="396704"/>
                  </a:cubicBezTo>
                  <a:cubicBezTo>
                    <a:pt x="123713" y="419064"/>
                    <a:pt x="124301" y="324918"/>
                    <a:pt x="149603" y="301381"/>
                  </a:cubicBezTo>
                  <a:cubicBezTo>
                    <a:pt x="174905" y="277844"/>
                    <a:pt x="257872" y="247835"/>
                    <a:pt x="266110" y="255484"/>
                  </a:cubicBezTo>
                  <a:cubicBezTo>
                    <a:pt x="274348" y="263133"/>
                    <a:pt x="195500" y="303734"/>
                    <a:pt x="199030" y="347277"/>
                  </a:cubicBezTo>
                  <a:cubicBezTo>
                    <a:pt x="202561" y="390820"/>
                    <a:pt x="287882" y="490851"/>
                    <a:pt x="287293" y="516741"/>
                  </a:cubicBezTo>
                  <a:cubicBezTo>
                    <a:pt x="286705" y="542631"/>
                    <a:pt x="173139" y="479671"/>
                    <a:pt x="195499" y="502619"/>
                  </a:cubicBezTo>
                  <a:cubicBezTo>
                    <a:pt x="217859" y="525567"/>
                    <a:pt x="410272" y="643840"/>
                    <a:pt x="421452" y="654431"/>
                  </a:cubicBezTo>
                  <a:cubicBezTo>
                    <a:pt x="432632" y="665023"/>
                    <a:pt x="300238" y="615007"/>
                    <a:pt x="262579" y="566168"/>
                  </a:cubicBezTo>
                  <a:cubicBezTo>
                    <a:pt x="224920" y="517329"/>
                    <a:pt x="209033" y="399646"/>
                    <a:pt x="195499" y="361399"/>
                  </a:cubicBezTo>
                  <a:cubicBezTo>
                    <a:pt x="181965" y="323152"/>
                    <a:pt x="196676" y="339040"/>
                    <a:pt x="181377" y="336686"/>
                  </a:cubicBezTo>
                  <a:cubicBezTo>
                    <a:pt x="166078" y="334332"/>
                    <a:pt x="113121" y="363753"/>
                    <a:pt x="103706" y="347277"/>
                  </a:cubicBezTo>
                  <a:cubicBezTo>
                    <a:pt x="94291" y="330801"/>
                    <a:pt x="187850" y="313149"/>
                    <a:pt x="170786" y="25548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1" name="フリーフォーム 1140">
              <a:extLst>
                <a:ext uri="{FF2B5EF4-FFF2-40B4-BE49-F238E27FC236}">
                  <a16:creationId xmlns:a16="http://schemas.microsoft.com/office/drawing/2014/main" id="{6C85B588-41ED-6108-1B79-D1BA2DDC1D20}"/>
                </a:ext>
              </a:extLst>
            </p:cNvPr>
            <p:cNvSpPr/>
            <p:nvPr/>
          </p:nvSpPr>
          <p:spPr>
            <a:xfrm>
              <a:off x="4434009" y="2000706"/>
              <a:ext cx="459770" cy="471392"/>
            </a:xfrm>
            <a:custGeom>
              <a:avLst/>
              <a:gdLst>
                <a:gd name="connsiteX0" fmla="*/ 301 w 459770"/>
                <a:gd name="connsiteY0" fmla="*/ 82290 h 471392"/>
                <a:gd name="connsiteX1" fmla="*/ 130930 w 459770"/>
                <a:gd name="connsiteY1" fmla="*/ 18741 h 471392"/>
                <a:gd name="connsiteX2" fmla="*/ 226254 w 459770"/>
                <a:gd name="connsiteY2" fmla="*/ 50516 h 471392"/>
                <a:gd name="connsiteX3" fmla="*/ 155644 w 459770"/>
                <a:gd name="connsiteY3" fmla="*/ 71699 h 471392"/>
                <a:gd name="connsiteX4" fmla="*/ 286272 w 459770"/>
                <a:gd name="connsiteY4" fmla="*/ 39924 h 471392"/>
                <a:gd name="connsiteX5" fmla="*/ 275681 w 459770"/>
                <a:gd name="connsiteY5" fmla="*/ 1089 h 471392"/>
                <a:gd name="connsiteX6" fmla="*/ 356882 w 459770"/>
                <a:gd name="connsiteY6" fmla="*/ 85821 h 471392"/>
                <a:gd name="connsiteX7" fmla="*/ 356882 w 459770"/>
                <a:gd name="connsiteY7" fmla="*/ 237632 h 471392"/>
                <a:gd name="connsiteX8" fmla="*/ 275681 w 459770"/>
                <a:gd name="connsiteY8" fmla="*/ 209388 h 471392"/>
                <a:gd name="connsiteX9" fmla="*/ 123869 w 459770"/>
                <a:gd name="connsiteY9" fmla="*/ 191736 h 471392"/>
                <a:gd name="connsiteX10" fmla="*/ 261559 w 459770"/>
                <a:gd name="connsiteY10" fmla="*/ 244693 h 471392"/>
                <a:gd name="connsiteX11" fmla="*/ 459267 w 459770"/>
                <a:gd name="connsiteY11" fmla="*/ 470645 h 471392"/>
                <a:gd name="connsiteX12" fmla="*/ 318047 w 459770"/>
                <a:gd name="connsiteY12" fmla="*/ 315303 h 471392"/>
                <a:gd name="connsiteX13" fmla="*/ 307455 w 459770"/>
                <a:gd name="connsiteY13" fmla="*/ 251754 h 471392"/>
                <a:gd name="connsiteX14" fmla="*/ 356882 w 459770"/>
                <a:gd name="connsiteY14" fmla="*/ 145839 h 471392"/>
                <a:gd name="connsiteX15" fmla="*/ 279211 w 459770"/>
                <a:gd name="connsiteY15" fmla="*/ 18741 h 471392"/>
                <a:gd name="connsiteX16" fmla="*/ 212132 w 459770"/>
                <a:gd name="connsiteY16" fmla="*/ 50516 h 471392"/>
                <a:gd name="connsiteX17" fmla="*/ 169766 w 459770"/>
                <a:gd name="connsiteY17" fmla="*/ 4619 h 471392"/>
                <a:gd name="connsiteX18" fmla="*/ 301 w 459770"/>
                <a:gd name="connsiteY18" fmla="*/ 82290 h 471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59770" h="471392">
                  <a:moveTo>
                    <a:pt x="301" y="82290"/>
                  </a:moveTo>
                  <a:cubicBezTo>
                    <a:pt x="-6172" y="84644"/>
                    <a:pt x="93271" y="24037"/>
                    <a:pt x="130930" y="18741"/>
                  </a:cubicBezTo>
                  <a:cubicBezTo>
                    <a:pt x="168589" y="13445"/>
                    <a:pt x="222135" y="41690"/>
                    <a:pt x="226254" y="50516"/>
                  </a:cubicBezTo>
                  <a:cubicBezTo>
                    <a:pt x="230373" y="59342"/>
                    <a:pt x="145641" y="73464"/>
                    <a:pt x="155644" y="71699"/>
                  </a:cubicBezTo>
                  <a:cubicBezTo>
                    <a:pt x="165647" y="69934"/>
                    <a:pt x="266266" y="51692"/>
                    <a:pt x="286272" y="39924"/>
                  </a:cubicBezTo>
                  <a:cubicBezTo>
                    <a:pt x="306278" y="28156"/>
                    <a:pt x="263913" y="-6560"/>
                    <a:pt x="275681" y="1089"/>
                  </a:cubicBezTo>
                  <a:cubicBezTo>
                    <a:pt x="287449" y="8738"/>
                    <a:pt x="343349" y="46397"/>
                    <a:pt x="356882" y="85821"/>
                  </a:cubicBezTo>
                  <a:cubicBezTo>
                    <a:pt x="370415" y="125245"/>
                    <a:pt x="370415" y="217038"/>
                    <a:pt x="356882" y="237632"/>
                  </a:cubicBezTo>
                  <a:cubicBezTo>
                    <a:pt x="343349" y="258226"/>
                    <a:pt x="314517" y="217037"/>
                    <a:pt x="275681" y="209388"/>
                  </a:cubicBezTo>
                  <a:cubicBezTo>
                    <a:pt x="236846" y="201739"/>
                    <a:pt x="126223" y="185852"/>
                    <a:pt x="123869" y="191736"/>
                  </a:cubicBezTo>
                  <a:cubicBezTo>
                    <a:pt x="121515" y="197620"/>
                    <a:pt x="205659" y="198208"/>
                    <a:pt x="261559" y="244693"/>
                  </a:cubicBezTo>
                  <a:cubicBezTo>
                    <a:pt x="317459" y="291178"/>
                    <a:pt x="449852" y="458877"/>
                    <a:pt x="459267" y="470645"/>
                  </a:cubicBezTo>
                  <a:cubicBezTo>
                    <a:pt x="468682" y="482413"/>
                    <a:pt x="343349" y="351785"/>
                    <a:pt x="318047" y="315303"/>
                  </a:cubicBezTo>
                  <a:cubicBezTo>
                    <a:pt x="292745" y="278821"/>
                    <a:pt x="300982" y="279998"/>
                    <a:pt x="307455" y="251754"/>
                  </a:cubicBezTo>
                  <a:cubicBezTo>
                    <a:pt x="313928" y="223510"/>
                    <a:pt x="361589" y="184675"/>
                    <a:pt x="356882" y="145839"/>
                  </a:cubicBezTo>
                  <a:cubicBezTo>
                    <a:pt x="352175" y="107004"/>
                    <a:pt x="303336" y="34628"/>
                    <a:pt x="279211" y="18741"/>
                  </a:cubicBezTo>
                  <a:cubicBezTo>
                    <a:pt x="255086" y="2854"/>
                    <a:pt x="230373" y="52870"/>
                    <a:pt x="212132" y="50516"/>
                  </a:cubicBezTo>
                  <a:cubicBezTo>
                    <a:pt x="193891" y="48162"/>
                    <a:pt x="198598" y="2854"/>
                    <a:pt x="169766" y="4619"/>
                  </a:cubicBezTo>
                  <a:cubicBezTo>
                    <a:pt x="140934" y="6384"/>
                    <a:pt x="6774" y="79936"/>
                    <a:pt x="301" y="8229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2" name="フリーフォーム 1141">
              <a:extLst>
                <a:ext uri="{FF2B5EF4-FFF2-40B4-BE49-F238E27FC236}">
                  <a16:creationId xmlns:a16="http://schemas.microsoft.com/office/drawing/2014/main" id="{9A91176B-8F8E-0D95-F802-96DCC61A6D5D}"/>
                </a:ext>
              </a:extLst>
            </p:cNvPr>
            <p:cNvSpPr/>
            <p:nvPr/>
          </p:nvSpPr>
          <p:spPr>
            <a:xfrm>
              <a:off x="4722009" y="2022874"/>
              <a:ext cx="427359" cy="632572"/>
            </a:xfrm>
            <a:custGeom>
              <a:avLst/>
              <a:gdLst>
                <a:gd name="connsiteX0" fmla="*/ 1803 w 427359"/>
                <a:gd name="connsiteY0" fmla="*/ 81305 h 632572"/>
                <a:gd name="connsiteX1" fmla="*/ 227755 w 427359"/>
                <a:gd name="connsiteY1" fmla="*/ 60122 h 632572"/>
                <a:gd name="connsiteX2" fmla="*/ 425463 w 427359"/>
                <a:gd name="connsiteY2" fmla="*/ 63653 h 632572"/>
                <a:gd name="connsiteX3" fmla="*/ 323078 w 427359"/>
                <a:gd name="connsiteY3" fmla="*/ 70714 h 632572"/>
                <a:gd name="connsiteX4" fmla="*/ 245407 w 427359"/>
                <a:gd name="connsiteY4" fmla="*/ 176629 h 632572"/>
                <a:gd name="connsiteX5" fmla="*/ 255999 w 427359"/>
                <a:gd name="connsiteY5" fmla="*/ 240178 h 632572"/>
                <a:gd name="connsiteX6" fmla="*/ 203041 w 427359"/>
                <a:gd name="connsiteY6" fmla="*/ 335501 h 632572"/>
                <a:gd name="connsiteX7" fmla="*/ 114779 w 427359"/>
                <a:gd name="connsiteY7" fmla="*/ 632063 h 632572"/>
                <a:gd name="connsiteX8" fmla="*/ 153614 w 427359"/>
                <a:gd name="connsiteY8" fmla="*/ 402581 h 632572"/>
                <a:gd name="connsiteX9" fmla="*/ 227755 w 427359"/>
                <a:gd name="connsiteY9" fmla="*/ 243708 h 632572"/>
                <a:gd name="connsiteX10" fmla="*/ 326609 w 427359"/>
                <a:gd name="connsiteY10" fmla="*/ 81305 h 632572"/>
                <a:gd name="connsiteX11" fmla="*/ 421932 w 427359"/>
                <a:gd name="connsiteY11" fmla="*/ 60122 h 632572"/>
                <a:gd name="connsiteX12" fmla="*/ 259529 w 427359"/>
                <a:gd name="connsiteY12" fmla="*/ 104 h 632572"/>
                <a:gd name="connsiteX13" fmla="*/ 358383 w 427359"/>
                <a:gd name="connsiteY13" fmla="*/ 46000 h 632572"/>
                <a:gd name="connsiteX14" fmla="*/ 234816 w 427359"/>
                <a:gd name="connsiteY14" fmla="*/ 60122 h 632572"/>
                <a:gd name="connsiteX15" fmla="*/ 125370 w 427359"/>
                <a:gd name="connsiteY15" fmla="*/ 42470 h 632572"/>
                <a:gd name="connsiteX16" fmla="*/ 1803 w 427359"/>
                <a:gd name="connsiteY16" fmla="*/ 81305 h 632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7359" h="632572">
                  <a:moveTo>
                    <a:pt x="1803" y="81305"/>
                  </a:moveTo>
                  <a:cubicBezTo>
                    <a:pt x="18867" y="84247"/>
                    <a:pt x="157145" y="63064"/>
                    <a:pt x="227755" y="60122"/>
                  </a:cubicBezTo>
                  <a:cubicBezTo>
                    <a:pt x="298365" y="57180"/>
                    <a:pt x="409576" y="61888"/>
                    <a:pt x="425463" y="63653"/>
                  </a:cubicBezTo>
                  <a:cubicBezTo>
                    <a:pt x="441350" y="65418"/>
                    <a:pt x="353087" y="51885"/>
                    <a:pt x="323078" y="70714"/>
                  </a:cubicBezTo>
                  <a:cubicBezTo>
                    <a:pt x="293069" y="89543"/>
                    <a:pt x="256587" y="148385"/>
                    <a:pt x="245407" y="176629"/>
                  </a:cubicBezTo>
                  <a:cubicBezTo>
                    <a:pt x="234227" y="204873"/>
                    <a:pt x="263060" y="213699"/>
                    <a:pt x="255999" y="240178"/>
                  </a:cubicBezTo>
                  <a:cubicBezTo>
                    <a:pt x="248938" y="266657"/>
                    <a:pt x="226578" y="270187"/>
                    <a:pt x="203041" y="335501"/>
                  </a:cubicBezTo>
                  <a:cubicBezTo>
                    <a:pt x="179504" y="400815"/>
                    <a:pt x="123017" y="620883"/>
                    <a:pt x="114779" y="632063"/>
                  </a:cubicBezTo>
                  <a:cubicBezTo>
                    <a:pt x="106541" y="643243"/>
                    <a:pt x="134785" y="467307"/>
                    <a:pt x="153614" y="402581"/>
                  </a:cubicBezTo>
                  <a:cubicBezTo>
                    <a:pt x="172443" y="337855"/>
                    <a:pt x="198923" y="297254"/>
                    <a:pt x="227755" y="243708"/>
                  </a:cubicBezTo>
                  <a:cubicBezTo>
                    <a:pt x="256587" y="190162"/>
                    <a:pt x="294246" y="111903"/>
                    <a:pt x="326609" y="81305"/>
                  </a:cubicBezTo>
                  <a:cubicBezTo>
                    <a:pt x="358972" y="50707"/>
                    <a:pt x="433112" y="73655"/>
                    <a:pt x="421932" y="60122"/>
                  </a:cubicBezTo>
                  <a:cubicBezTo>
                    <a:pt x="410752" y="46589"/>
                    <a:pt x="270120" y="2458"/>
                    <a:pt x="259529" y="104"/>
                  </a:cubicBezTo>
                  <a:cubicBezTo>
                    <a:pt x="248938" y="-2250"/>
                    <a:pt x="362502" y="35997"/>
                    <a:pt x="358383" y="46000"/>
                  </a:cubicBezTo>
                  <a:cubicBezTo>
                    <a:pt x="354264" y="56003"/>
                    <a:pt x="273651" y="60710"/>
                    <a:pt x="234816" y="60122"/>
                  </a:cubicBezTo>
                  <a:cubicBezTo>
                    <a:pt x="195981" y="59534"/>
                    <a:pt x="157144" y="40116"/>
                    <a:pt x="125370" y="42470"/>
                  </a:cubicBezTo>
                  <a:cubicBezTo>
                    <a:pt x="93596" y="44824"/>
                    <a:pt x="-15261" y="78363"/>
                    <a:pt x="1803" y="8130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3" name="フリーフォーム 1142">
              <a:extLst>
                <a:ext uri="{FF2B5EF4-FFF2-40B4-BE49-F238E27FC236}">
                  <a16:creationId xmlns:a16="http://schemas.microsoft.com/office/drawing/2014/main" id="{78AE9B78-CACF-72F0-A321-6158F0369912}"/>
                </a:ext>
              </a:extLst>
            </p:cNvPr>
            <p:cNvSpPr/>
            <p:nvPr/>
          </p:nvSpPr>
          <p:spPr>
            <a:xfrm>
              <a:off x="4970436" y="2248797"/>
              <a:ext cx="420741" cy="113246"/>
            </a:xfrm>
            <a:custGeom>
              <a:avLst/>
              <a:gdLst>
                <a:gd name="connsiteX0" fmla="*/ 511 w 420741"/>
                <a:gd name="connsiteY0" fmla="*/ 133 h 113246"/>
                <a:gd name="connsiteX1" fmla="*/ 226463 w 420741"/>
                <a:gd name="connsiteY1" fmla="*/ 113109 h 113246"/>
                <a:gd name="connsiteX2" fmla="*/ 420640 w 420741"/>
                <a:gd name="connsiteY2" fmla="*/ 24846 h 113246"/>
                <a:gd name="connsiteX3" fmla="*/ 254707 w 420741"/>
                <a:gd name="connsiteY3" fmla="*/ 95456 h 113246"/>
                <a:gd name="connsiteX4" fmla="*/ 357091 w 420741"/>
                <a:gd name="connsiteY4" fmla="*/ 28377 h 113246"/>
                <a:gd name="connsiteX5" fmla="*/ 169975 w 420741"/>
                <a:gd name="connsiteY5" fmla="*/ 88395 h 113246"/>
                <a:gd name="connsiteX6" fmla="*/ 511 w 420741"/>
                <a:gd name="connsiteY6" fmla="*/ 133 h 1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741" h="113246">
                  <a:moveTo>
                    <a:pt x="511" y="133"/>
                  </a:moveTo>
                  <a:cubicBezTo>
                    <a:pt x="9926" y="4252"/>
                    <a:pt x="156442" y="108990"/>
                    <a:pt x="226463" y="113109"/>
                  </a:cubicBezTo>
                  <a:cubicBezTo>
                    <a:pt x="296484" y="117228"/>
                    <a:pt x="415933" y="27788"/>
                    <a:pt x="420640" y="24846"/>
                  </a:cubicBezTo>
                  <a:cubicBezTo>
                    <a:pt x="425347" y="21904"/>
                    <a:pt x="265298" y="94868"/>
                    <a:pt x="254707" y="95456"/>
                  </a:cubicBezTo>
                  <a:cubicBezTo>
                    <a:pt x="244116" y="96044"/>
                    <a:pt x="371213" y="29554"/>
                    <a:pt x="357091" y="28377"/>
                  </a:cubicBezTo>
                  <a:cubicBezTo>
                    <a:pt x="342969" y="27200"/>
                    <a:pt x="225874" y="88395"/>
                    <a:pt x="169975" y="88395"/>
                  </a:cubicBezTo>
                  <a:cubicBezTo>
                    <a:pt x="114076" y="88395"/>
                    <a:pt x="-8904" y="-3986"/>
                    <a:pt x="511" y="13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4" name="フリーフォーム 1143">
              <a:extLst>
                <a:ext uri="{FF2B5EF4-FFF2-40B4-BE49-F238E27FC236}">
                  <a16:creationId xmlns:a16="http://schemas.microsoft.com/office/drawing/2014/main" id="{FA7986A4-E137-F8E9-FB99-7ECE440595DF}"/>
                </a:ext>
              </a:extLst>
            </p:cNvPr>
            <p:cNvSpPr/>
            <p:nvPr/>
          </p:nvSpPr>
          <p:spPr>
            <a:xfrm>
              <a:off x="4991949" y="1991118"/>
              <a:ext cx="399243" cy="271436"/>
            </a:xfrm>
            <a:custGeom>
              <a:avLst/>
              <a:gdLst>
                <a:gd name="connsiteX0" fmla="*/ 181 w 399243"/>
                <a:gd name="connsiteY0" fmla="*/ 85 h 271436"/>
                <a:gd name="connsiteX1" fmla="*/ 268499 w 399243"/>
                <a:gd name="connsiteY1" fmla="*/ 155427 h 271436"/>
                <a:gd name="connsiteX2" fmla="*/ 208480 w 399243"/>
                <a:gd name="connsiteY2" fmla="*/ 113061 h 271436"/>
                <a:gd name="connsiteX3" fmla="*/ 275560 w 399243"/>
                <a:gd name="connsiteY3" fmla="*/ 215446 h 271436"/>
                <a:gd name="connsiteX4" fmla="*/ 399127 w 399243"/>
                <a:gd name="connsiteY4" fmla="*/ 254281 h 271436"/>
                <a:gd name="connsiteX5" fmla="*/ 296743 w 399243"/>
                <a:gd name="connsiteY5" fmla="*/ 268403 h 271436"/>
                <a:gd name="connsiteX6" fmla="*/ 229663 w 399243"/>
                <a:gd name="connsiteY6" fmla="*/ 197793 h 271436"/>
                <a:gd name="connsiteX7" fmla="*/ 226133 w 399243"/>
                <a:gd name="connsiteY7" fmla="*/ 134244 h 271436"/>
                <a:gd name="connsiteX8" fmla="*/ 181 w 399243"/>
                <a:gd name="connsiteY8" fmla="*/ 85 h 27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9243" h="271436">
                  <a:moveTo>
                    <a:pt x="181" y="85"/>
                  </a:moveTo>
                  <a:cubicBezTo>
                    <a:pt x="7242" y="3616"/>
                    <a:pt x="233783" y="136598"/>
                    <a:pt x="268499" y="155427"/>
                  </a:cubicBezTo>
                  <a:cubicBezTo>
                    <a:pt x="303215" y="174256"/>
                    <a:pt x="207303" y="103058"/>
                    <a:pt x="208480" y="113061"/>
                  </a:cubicBezTo>
                  <a:cubicBezTo>
                    <a:pt x="209657" y="123064"/>
                    <a:pt x="243786" y="191909"/>
                    <a:pt x="275560" y="215446"/>
                  </a:cubicBezTo>
                  <a:cubicBezTo>
                    <a:pt x="307335" y="238983"/>
                    <a:pt x="395596" y="245455"/>
                    <a:pt x="399127" y="254281"/>
                  </a:cubicBezTo>
                  <a:cubicBezTo>
                    <a:pt x="402658" y="263107"/>
                    <a:pt x="324987" y="277818"/>
                    <a:pt x="296743" y="268403"/>
                  </a:cubicBezTo>
                  <a:cubicBezTo>
                    <a:pt x="268499" y="258988"/>
                    <a:pt x="241431" y="220153"/>
                    <a:pt x="229663" y="197793"/>
                  </a:cubicBezTo>
                  <a:cubicBezTo>
                    <a:pt x="217895" y="175433"/>
                    <a:pt x="258496" y="165430"/>
                    <a:pt x="226133" y="134244"/>
                  </a:cubicBezTo>
                  <a:cubicBezTo>
                    <a:pt x="193770" y="103058"/>
                    <a:pt x="-6880" y="-3446"/>
                    <a:pt x="181" y="8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5" name="フリーフォーム 1144">
              <a:extLst>
                <a:ext uri="{FF2B5EF4-FFF2-40B4-BE49-F238E27FC236}">
                  <a16:creationId xmlns:a16="http://schemas.microsoft.com/office/drawing/2014/main" id="{960AB4A6-8046-2BDA-06FC-E4C439430850}"/>
                </a:ext>
              </a:extLst>
            </p:cNvPr>
            <p:cNvSpPr/>
            <p:nvPr/>
          </p:nvSpPr>
          <p:spPr>
            <a:xfrm>
              <a:off x="4888016" y="2296226"/>
              <a:ext cx="432456" cy="329059"/>
            </a:xfrm>
            <a:custGeom>
              <a:avLst/>
              <a:gdLst>
                <a:gd name="connsiteX0" fmla="*/ 1729 w 432456"/>
                <a:gd name="connsiteY0" fmla="*/ 5661 h 329059"/>
                <a:gd name="connsiteX1" fmla="*/ 185315 w 432456"/>
                <a:gd name="connsiteY1" fmla="*/ 19783 h 329059"/>
                <a:gd name="connsiteX2" fmla="*/ 217090 w 432456"/>
                <a:gd name="connsiteY2" fmla="*/ 185717 h 329059"/>
                <a:gd name="connsiteX3" fmla="*/ 266517 w 432456"/>
                <a:gd name="connsiteY3" fmla="*/ 326937 h 329059"/>
                <a:gd name="connsiteX4" fmla="*/ 245334 w 432456"/>
                <a:gd name="connsiteY4" fmla="*/ 270449 h 329059"/>
                <a:gd name="connsiteX5" fmla="*/ 432450 w 432456"/>
                <a:gd name="connsiteY5" fmla="*/ 266918 h 329059"/>
                <a:gd name="connsiteX6" fmla="*/ 238273 w 432456"/>
                <a:gd name="connsiteY6" fmla="*/ 231613 h 329059"/>
                <a:gd name="connsiteX7" fmla="*/ 238273 w 432456"/>
                <a:gd name="connsiteY7" fmla="*/ 129229 h 329059"/>
                <a:gd name="connsiteX8" fmla="*/ 245334 w 432456"/>
                <a:gd name="connsiteY8" fmla="*/ 26844 h 329059"/>
                <a:gd name="connsiteX9" fmla="*/ 100583 w 432456"/>
                <a:gd name="connsiteY9" fmla="*/ 2131 h 329059"/>
                <a:gd name="connsiteX10" fmla="*/ 1729 w 432456"/>
                <a:gd name="connsiteY10" fmla="*/ 5661 h 329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2456" h="329059">
                  <a:moveTo>
                    <a:pt x="1729" y="5661"/>
                  </a:moveTo>
                  <a:cubicBezTo>
                    <a:pt x="15851" y="8603"/>
                    <a:pt x="149422" y="-10226"/>
                    <a:pt x="185315" y="19783"/>
                  </a:cubicBezTo>
                  <a:cubicBezTo>
                    <a:pt x="221209" y="49792"/>
                    <a:pt x="203556" y="134525"/>
                    <a:pt x="217090" y="185717"/>
                  </a:cubicBezTo>
                  <a:cubicBezTo>
                    <a:pt x="230624" y="236909"/>
                    <a:pt x="261810" y="312815"/>
                    <a:pt x="266517" y="326937"/>
                  </a:cubicBezTo>
                  <a:cubicBezTo>
                    <a:pt x="271224" y="341059"/>
                    <a:pt x="217679" y="280452"/>
                    <a:pt x="245334" y="270449"/>
                  </a:cubicBezTo>
                  <a:cubicBezTo>
                    <a:pt x="272990" y="260446"/>
                    <a:pt x="433627" y="273391"/>
                    <a:pt x="432450" y="266918"/>
                  </a:cubicBezTo>
                  <a:cubicBezTo>
                    <a:pt x="431273" y="260445"/>
                    <a:pt x="270636" y="254561"/>
                    <a:pt x="238273" y="231613"/>
                  </a:cubicBezTo>
                  <a:cubicBezTo>
                    <a:pt x="205910" y="208665"/>
                    <a:pt x="237096" y="163357"/>
                    <a:pt x="238273" y="129229"/>
                  </a:cubicBezTo>
                  <a:cubicBezTo>
                    <a:pt x="239450" y="95101"/>
                    <a:pt x="268282" y="48027"/>
                    <a:pt x="245334" y="26844"/>
                  </a:cubicBezTo>
                  <a:cubicBezTo>
                    <a:pt x="222386" y="5661"/>
                    <a:pt x="137653" y="7427"/>
                    <a:pt x="100583" y="2131"/>
                  </a:cubicBezTo>
                  <a:cubicBezTo>
                    <a:pt x="63513" y="-3165"/>
                    <a:pt x="-12393" y="2719"/>
                    <a:pt x="1729" y="566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6" name="フリーフォーム 1145">
              <a:extLst>
                <a:ext uri="{FF2B5EF4-FFF2-40B4-BE49-F238E27FC236}">
                  <a16:creationId xmlns:a16="http://schemas.microsoft.com/office/drawing/2014/main" id="{083E8686-EE96-EE45-2C97-875E4D6605E7}"/>
                </a:ext>
              </a:extLst>
            </p:cNvPr>
            <p:cNvSpPr/>
            <p:nvPr/>
          </p:nvSpPr>
          <p:spPr>
            <a:xfrm>
              <a:off x="4545318" y="2240110"/>
              <a:ext cx="604480" cy="549130"/>
            </a:xfrm>
            <a:custGeom>
              <a:avLst/>
              <a:gdLst>
                <a:gd name="connsiteX0" fmla="*/ 12560 w 604480"/>
                <a:gd name="connsiteY0" fmla="*/ 5289 h 549130"/>
                <a:gd name="connsiteX1" fmla="*/ 54926 w 604480"/>
                <a:gd name="connsiteY1" fmla="*/ 72369 h 549130"/>
                <a:gd name="connsiteX2" fmla="*/ 397385 w 604480"/>
                <a:gd name="connsiteY2" fmla="*/ 361870 h 549130"/>
                <a:gd name="connsiteX3" fmla="*/ 471525 w 604480"/>
                <a:gd name="connsiteY3" fmla="*/ 520743 h 549130"/>
                <a:gd name="connsiteX4" fmla="*/ 542135 w 604480"/>
                <a:gd name="connsiteY4" fmla="*/ 541926 h 549130"/>
                <a:gd name="connsiteX5" fmla="*/ 545666 w 604480"/>
                <a:gd name="connsiteY5" fmla="*/ 439541 h 549130"/>
                <a:gd name="connsiteX6" fmla="*/ 602154 w 604480"/>
                <a:gd name="connsiteY6" fmla="*/ 372461 h 549130"/>
                <a:gd name="connsiteX7" fmla="*/ 573910 w 604480"/>
                <a:gd name="connsiteY7" fmla="*/ 386583 h 549130"/>
                <a:gd name="connsiteX8" fmla="*/ 400915 w 604480"/>
                <a:gd name="connsiteY8" fmla="*/ 323034 h 549130"/>
                <a:gd name="connsiteX9" fmla="*/ 580971 w 604480"/>
                <a:gd name="connsiteY9" fmla="*/ 407766 h 549130"/>
                <a:gd name="connsiteX10" fmla="*/ 404446 w 604480"/>
                <a:gd name="connsiteY10" fmla="*/ 368931 h 549130"/>
                <a:gd name="connsiteX11" fmla="*/ 210268 w 604480"/>
                <a:gd name="connsiteY11" fmla="*/ 312443 h 549130"/>
                <a:gd name="connsiteX12" fmla="*/ 365610 w 604480"/>
                <a:gd name="connsiteY12" fmla="*/ 344217 h 549130"/>
                <a:gd name="connsiteX13" fmla="*/ 178494 w 604480"/>
                <a:gd name="connsiteY13" fmla="*/ 174753 h 549130"/>
                <a:gd name="connsiteX14" fmla="*/ 12560 w 604480"/>
                <a:gd name="connsiteY14" fmla="*/ 5289 h 54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4480" h="549130">
                  <a:moveTo>
                    <a:pt x="12560" y="5289"/>
                  </a:moveTo>
                  <a:cubicBezTo>
                    <a:pt x="-8035" y="-11775"/>
                    <a:pt x="-9211" y="12939"/>
                    <a:pt x="54926" y="72369"/>
                  </a:cubicBezTo>
                  <a:cubicBezTo>
                    <a:pt x="119063" y="131799"/>
                    <a:pt x="327952" y="287141"/>
                    <a:pt x="397385" y="361870"/>
                  </a:cubicBezTo>
                  <a:cubicBezTo>
                    <a:pt x="466818" y="436599"/>
                    <a:pt x="447400" y="490734"/>
                    <a:pt x="471525" y="520743"/>
                  </a:cubicBezTo>
                  <a:cubicBezTo>
                    <a:pt x="495650" y="550752"/>
                    <a:pt x="529778" y="555460"/>
                    <a:pt x="542135" y="541926"/>
                  </a:cubicBezTo>
                  <a:cubicBezTo>
                    <a:pt x="554492" y="528392"/>
                    <a:pt x="535663" y="467785"/>
                    <a:pt x="545666" y="439541"/>
                  </a:cubicBezTo>
                  <a:cubicBezTo>
                    <a:pt x="555669" y="411297"/>
                    <a:pt x="597447" y="381287"/>
                    <a:pt x="602154" y="372461"/>
                  </a:cubicBezTo>
                  <a:cubicBezTo>
                    <a:pt x="606861" y="363635"/>
                    <a:pt x="607450" y="394821"/>
                    <a:pt x="573910" y="386583"/>
                  </a:cubicBezTo>
                  <a:cubicBezTo>
                    <a:pt x="540370" y="378345"/>
                    <a:pt x="399738" y="319504"/>
                    <a:pt x="400915" y="323034"/>
                  </a:cubicBezTo>
                  <a:cubicBezTo>
                    <a:pt x="402092" y="326564"/>
                    <a:pt x="580383" y="400117"/>
                    <a:pt x="580971" y="407766"/>
                  </a:cubicBezTo>
                  <a:cubicBezTo>
                    <a:pt x="581559" y="415415"/>
                    <a:pt x="466230" y="384818"/>
                    <a:pt x="404446" y="368931"/>
                  </a:cubicBezTo>
                  <a:cubicBezTo>
                    <a:pt x="342662" y="353044"/>
                    <a:pt x="216741" y="316562"/>
                    <a:pt x="210268" y="312443"/>
                  </a:cubicBezTo>
                  <a:cubicBezTo>
                    <a:pt x="203795" y="308324"/>
                    <a:pt x="370906" y="367165"/>
                    <a:pt x="365610" y="344217"/>
                  </a:cubicBezTo>
                  <a:cubicBezTo>
                    <a:pt x="360314" y="321269"/>
                    <a:pt x="234982" y="225357"/>
                    <a:pt x="178494" y="174753"/>
                  </a:cubicBezTo>
                  <a:cubicBezTo>
                    <a:pt x="122006" y="124149"/>
                    <a:pt x="33155" y="22353"/>
                    <a:pt x="12560" y="528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7" name="フリーフォーム 1146">
              <a:extLst>
                <a:ext uri="{FF2B5EF4-FFF2-40B4-BE49-F238E27FC236}">
                  <a16:creationId xmlns:a16="http://schemas.microsoft.com/office/drawing/2014/main" id="{F12CBE1A-EFF7-A151-8C33-23618EA4363E}"/>
                </a:ext>
              </a:extLst>
            </p:cNvPr>
            <p:cNvSpPr/>
            <p:nvPr/>
          </p:nvSpPr>
          <p:spPr>
            <a:xfrm>
              <a:off x="5263558" y="2238325"/>
              <a:ext cx="127550" cy="332040"/>
            </a:xfrm>
            <a:custGeom>
              <a:avLst/>
              <a:gdLst>
                <a:gd name="connsiteX0" fmla="*/ 420 w 127550"/>
                <a:gd name="connsiteY0" fmla="*/ 13 h 332040"/>
                <a:gd name="connsiteX1" fmla="*/ 85152 w 127550"/>
                <a:gd name="connsiteY1" fmla="*/ 120050 h 332040"/>
                <a:gd name="connsiteX2" fmla="*/ 127518 w 127550"/>
                <a:gd name="connsiteY2" fmla="*/ 14135 h 332040"/>
                <a:gd name="connsiteX3" fmla="*/ 92213 w 127550"/>
                <a:gd name="connsiteY3" fmla="*/ 169477 h 332040"/>
                <a:gd name="connsiteX4" fmla="*/ 95744 w 127550"/>
                <a:gd name="connsiteY4" fmla="*/ 222435 h 332040"/>
                <a:gd name="connsiteX5" fmla="*/ 35725 w 127550"/>
                <a:gd name="connsiteY5" fmla="*/ 331880 h 332040"/>
                <a:gd name="connsiteX6" fmla="*/ 63969 w 127550"/>
                <a:gd name="connsiteY6" fmla="*/ 243618 h 332040"/>
                <a:gd name="connsiteX7" fmla="*/ 123988 w 127550"/>
                <a:gd name="connsiteY7" fmla="*/ 112989 h 332040"/>
                <a:gd name="connsiteX8" fmla="*/ 420 w 127550"/>
                <a:gd name="connsiteY8" fmla="*/ 13 h 33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550" h="332040">
                  <a:moveTo>
                    <a:pt x="420" y="13"/>
                  </a:moveTo>
                  <a:cubicBezTo>
                    <a:pt x="-6053" y="1190"/>
                    <a:pt x="63969" y="117696"/>
                    <a:pt x="85152" y="120050"/>
                  </a:cubicBezTo>
                  <a:cubicBezTo>
                    <a:pt x="106335" y="122404"/>
                    <a:pt x="126341" y="5897"/>
                    <a:pt x="127518" y="14135"/>
                  </a:cubicBezTo>
                  <a:cubicBezTo>
                    <a:pt x="128695" y="22373"/>
                    <a:pt x="97509" y="134760"/>
                    <a:pt x="92213" y="169477"/>
                  </a:cubicBezTo>
                  <a:cubicBezTo>
                    <a:pt x="86917" y="204194"/>
                    <a:pt x="105159" y="195368"/>
                    <a:pt x="95744" y="222435"/>
                  </a:cubicBezTo>
                  <a:cubicBezTo>
                    <a:pt x="86329" y="249502"/>
                    <a:pt x="41021" y="328350"/>
                    <a:pt x="35725" y="331880"/>
                  </a:cubicBezTo>
                  <a:cubicBezTo>
                    <a:pt x="30429" y="335410"/>
                    <a:pt x="49259" y="280100"/>
                    <a:pt x="63969" y="243618"/>
                  </a:cubicBezTo>
                  <a:cubicBezTo>
                    <a:pt x="78679" y="207136"/>
                    <a:pt x="132226" y="150648"/>
                    <a:pt x="123988" y="112989"/>
                  </a:cubicBezTo>
                  <a:cubicBezTo>
                    <a:pt x="115750" y="75330"/>
                    <a:pt x="6893" y="-1164"/>
                    <a:pt x="420" y="1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8" name="フリーフォーム 1147">
              <a:extLst>
                <a:ext uri="{FF2B5EF4-FFF2-40B4-BE49-F238E27FC236}">
                  <a16:creationId xmlns:a16="http://schemas.microsoft.com/office/drawing/2014/main" id="{BC02BE84-F8CD-B4B4-8D6B-76A4A1DB3659}"/>
                </a:ext>
              </a:extLst>
            </p:cNvPr>
            <p:cNvSpPr/>
            <p:nvPr/>
          </p:nvSpPr>
          <p:spPr>
            <a:xfrm>
              <a:off x="4913211" y="2524051"/>
              <a:ext cx="431171" cy="261560"/>
            </a:xfrm>
            <a:custGeom>
              <a:avLst/>
              <a:gdLst>
                <a:gd name="connsiteX0" fmla="*/ 294279 w 431171"/>
                <a:gd name="connsiteY0" fmla="*/ 258 h 261560"/>
                <a:gd name="connsiteX1" fmla="*/ 251913 w 431171"/>
                <a:gd name="connsiteY1" fmla="*/ 166191 h 261560"/>
                <a:gd name="connsiteX2" fmla="*/ 294279 w 431171"/>
                <a:gd name="connsiteY2" fmla="*/ 254454 h 261560"/>
                <a:gd name="connsiteX3" fmla="*/ 174242 w 431171"/>
                <a:gd name="connsiteY3" fmla="*/ 240332 h 261560"/>
                <a:gd name="connsiteX4" fmla="*/ 1248 w 431171"/>
                <a:gd name="connsiteY4" fmla="*/ 212088 h 261560"/>
                <a:gd name="connsiteX5" fmla="*/ 269566 w 431171"/>
                <a:gd name="connsiteY5" fmla="*/ 261515 h 261560"/>
                <a:gd name="connsiteX6" fmla="*/ 389603 w 431171"/>
                <a:gd name="connsiteY6" fmla="*/ 219149 h 261560"/>
                <a:gd name="connsiteX7" fmla="*/ 424908 w 431171"/>
                <a:gd name="connsiteY7" fmla="*/ 130886 h 261560"/>
                <a:gd name="connsiteX8" fmla="*/ 393133 w 431171"/>
                <a:gd name="connsiteY8" fmla="*/ 10849 h 261560"/>
                <a:gd name="connsiteX9" fmla="*/ 428438 w 431171"/>
                <a:gd name="connsiteY9" fmla="*/ 123825 h 261560"/>
                <a:gd name="connsiteX10" fmla="*/ 304871 w 431171"/>
                <a:gd name="connsiteY10" fmla="*/ 240332 h 261560"/>
                <a:gd name="connsiteX11" fmla="*/ 216608 w 431171"/>
                <a:gd name="connsiteY11" fmla="*/ 134417 h 261560"/>
                <a:gd name="connsiteX12" fmla="*/ 237791 w 431171"/>
                <a:gd name="connsiteY12" fmla="*/ 127356 h 261560"/>
                <a:gd name="connsiteX13" fmla="*/ 294279 w 431171"/>
                <a:gd name="connsiteY13" fmla="*/ 258 h 26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171" h="261560">
                  <a:moveTo>
                    <a:pt x="294279" y="258"/>
                  </a:moveTo>
                  <a:cubicBezTo>
                    <a:pt x="296633" y="6730"/>
                    <a:pt x="251913" y="123825"/>
                    <a:pt x="251913" y="166191"/>
                  </a:cubicBezTo>
                  <a:cubicBezTo>
                    <a:pt x="251913" y="208557"/>
                    <a:pt x="307224" y="242097"/>
                    <a:pt x="294279" y="254454"/>
                  </a:cubicBezTo>
                  <a:cubicBezTo>
                    <a:pt x="281334" y="266811"/>
                    <a:pt x="223081" y="247393"/>
                    <a:pt x="174242" y="240332"/>
                  </a:cubicBezTo>
                  <a:cubicBezTo>
                    <a:pt x="125403" y="233271"/>
                    <a:pt x="-14639" y="208558"/>
                    <a:pt x="1248" y="212088"/>
                  </a:cubicBezTo>
                  <a:cubicBezTo>
                    <a:pt x="17135" y="215619"/>
                    <a:pt x="204840" y="260338"/>
                    <a:pt x="269566" y="261515"/>
                  </a:cubicBezTo>
                  <a:cubicBezTo>
                    <a:pt x="334292" y="262692"/>
                    <a:pt x="363713" y="240921"/>
                    <a:pt x="389603" y="219149"/>
                  </a:cubicBezTo>
                  <a:cubicBezTo>
                    <a:pt x="415493" y="197378"/>
                    <a:pt x="424320" y="165603"/>
                    <a:pt x="424908" y="130886"/>
                  </a:cubicBezTo>
                  <a:cubicBezTo>
                    <a:pt x="425496" y="96169"/>
                    <a:pt x="392545" y="12026"/>
                    <a:pt x="393133" y="10849"/>
                  </a:cubicBezTo>
                  <a:cubicBezTo>
                    <a:pt x="393721" y="9672"/>
                    <a:pt x="443148" y="85578"/>
                    <a:pt x="428438" y="123825"/>
                  </a:cubicBezTo>
                  <a:cubicBezTo>
                    <a:pt x="413728" y="162072"/>
                    <a:pt x="340176" y="238567"/>
                    <a:pt x="304871" y="240332"/>
                  </a:cubicBezTo>
                  <a:cubicBezTo>
                    <a:pt x="269566" y="242097"/>
                    <a:pt x="216608" y="134417"/>
                    <a:pt x="216608" y="134417"/>
                  </a:cubicBezTo>
                  <a:cubicBezTo>
                    <a:pt x="205428" y="115588"/>
                    <a:pt x="222492" y="143832"/>
                    <a:pt x="237791" y="127356"/>
                  </a:cubicBezTo>
                  <a:cubicBezTo>
                    <a:pt x="253090" y="110880"/>
                    <a:pt x="291925" y="-6214"/>
                    <a:pt x="294279" y="25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9" name="フリーフォーム 1148">
              <a:extLst>
                <a:ext uri="{FF2B5EF4-FFF2-40B4-BE49-F238E27FC236}">
                  <a16:creationId xmlns:a16="http://schemas.microsoft.com/office/drawing/2014/main" id="{20B8F5AF-D5F0-345F-DEC0-AAC21D14113E}"/>
                </a:ext>
              </a:extLst>
            </p:cNvPr>
            <p:cNvSpPr/>
            <p:nvPr/>
          </p:nvSpPr>
          <p:spPr>
            <a:xfrm>
              <a:off x="2962929" y="5125878"/>
              <a:ext cx="139946" cy="1038116"/>
            </a:xfrm>
            <a:custGeom>
              <a:avLst/>
              <a:gdLst>
                <a:gd name="connsiteX0" fmla="*/ 9754 w 139946"/>
                <a:gd name="connsiteY0" fmla="*/ 411 h 1038116"/>
                <a:gd name="connsiteX1" fmla="*/ 16815 w 139946"/>
                <a:gd name="connsiteY1" fmla="*/ 371114 h 1038116"/>
                <a:gd name="connsiteX2" fmla="*/ 37998 w 139946"/>
                <a:gd name="connsiteY2" fmla="*/ 360522 h 1038116"/>
                <a:gd name="connsiteX3" fmla="*/ 115669 w 139946"/>
                <a:gd name="connsiteY3" fmla="*/ 762999 h 1038116"/>
                <a:gd name="connsiteX4" fmla="*/ 119199 w 139946"/>
                <a:gd name="connsiteY4" fmla="*/ 699450 h 1038116"/>
                <a:gd name="connsiteX5" fmla="*/ 136852 w 139946"/>
                <a:gd name="connsiteY5" fmla="*/ 1031317 h 1038116"/>
                <a:gd name="connsiteX6" fmla="*/ 126260 w 139946"/>
                <a:gd name="connsiteY6" fmla="*/ 872445 h 1038116"/>
                <a:gd name="connsiteX7" fmla="*/ 9754 w 139946"/>
                <a:gd name="connsiteY7" fmla="*/ 293442 h 1038116"/>
                <a:gd name="connsiteX8" fmla="*/ 6223 w 139946"/>
                <a:gd name="connsiteY8" fmla="*/ 452315 h 1038116"/>
                <a:gd name="connsiteX9" fmla="*/ 9754 w 139946"/>
                <a:gd name="connsiteY9" fmla="*/ 411 h 103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946" h="1038116">
                  <a:moveTo>
                    <a:pt x="9754" y="411"/>
                  </a:moveTo>
                  <a:cubicBezTo>
                    <a:pt x="11519" y="-13122"/>
                    <a:pt x="12108" y="311096"/>
                    <a:pt x="16815" y="371114"/>
                  </a:cubicBezTo>
                  <a:cubicBezTo>
                    <a:pt x="21522" y="431132"/>
                    <a:pt x="21522" y="295208"/>
                    <a:pt x="37998" y="360522"/>
                  </a:cubicBezTo>
                  <a:cubicBezTo>
                    <a:pt x="54474" y="425836"/>
                    <a:pt x="102136" y="706511"/>
                    <a:pt x="115669" y="762999"/>
                  </a:cubicBezTo>
                  <a:cubicBezTo>
                    <a:pt x="129203" y="819487"/>
                    <a:pt x="115669" y="654730"/>
                    <a:pt x="119199" y="699450"/>
                  </a:cubicBezTo>
                  <a:cubicBezTo>
                    <a:pt x="122729" y="744170"/>
                    <a:pt x="135675" y="1002485"/>
                    <a:pt x="136852" y="1031317"/>
                  </a:cubicBezTo>
                  <a:cubicBezTo>
                    <a:pt x="138029" y="1060149"/>
                    <a:pt x="147443" y="995424"/>
                    <a:pt x="126260" y="872445"/>
                  </a:cubicBezTo>
                  <a:cubicBezTo>
                    <a:pt x="105077" y="749466"/>
                    <a:pt x="29760" y="363464"/>
                    <a:pt x="9754" y="293442"/>
                  </a:cubicBezTo>
                  <a:cubicBezTo>
                    <a:pt x="-10252" y="223420"/>
                    <a:pt x="6811" y="502919"/>
                    <a:pt x="6223" y="452315"/>
                  </a:cubicBezTo>
                  <a:cubicBezTo>
                    <a:pt x="5635" y="401711"/>
                    <a:pt x="7989" y="13944"/>
                    <a:pt x="9754" y="41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0" name="フリーフォーム 1149">
              <a:extLst>
                <a:ext uri="{FF2B5EF4-FFF2-40B4-BE49-F238E27FC236}">
                  <a16:creationId xmlns:a16="http://schemas.microsoft.com/office/drawing/2014/main" id="{5EB86245-33CE-EC3A-00A6-554453D2514E}"/>
                </a:ext>
              </a:extLst>
            </p:cNvPr>
            <p:cNvSpPr/>
            <p:nvPr/>
          </p:nvSpPr>
          <p:spPr>
            <a:xfrm>
              <a:off x="4360682" y="4949720"/>
              <a:ext cx="127289" cy="1350262"/>
            </a:xfrm>
            <a:custGeom>
              <a:avLst/>
              <a:gdLst>
                <a:gd name="connsiteX0" fmla="*/ 126586 w 127289"/>
                <a:gd name="connsiteY0" fmla="*/ 44 h 1350262"/>
                <a:gd name="connsiteX1" fmla="*/ 55976 w 127289"/>
                <a:gd name="connsiteY1" fmla="*/ 536680 h 1350262"/>
                <a:gd name="connsiteX2" fmla="*/ 112464 w 127289"/>
                <a:gd name="connsiteY2" fmla="*/ 748510 h 1350262"/>
                <a:gd name="connsiteX3" fmla="*/ 119525 w 127289"/>
                <a:gd name="connsiteY3" fmla="*/ 702614 h 1350262"/>
                <a:gd name="connsiteX4" fmla="*/ 87750 w 127289"/>
                <a:gd name="connsiteY4" fmla="*/ 956810 h 1350262"/>
                <a:gd name="connsiteX5" fmla="*/ 20671 w 127289"/>
                <a:gd name="connsiteY5" fmla="*/ 1345165 h 1350262"/>
                <a:gd name="connsiteX6" fmla="*/ 80689 w 127289"/>
                <a:gd name="connsiteY6" fmla="*/ 1154518 h 1350262"/>
                <a:gd name="connsiteX7" fmla="*/ 115994 w 127289"/>
                <a:gd name="connsiteY7" fmla="*/ 808529 h 1350262"/>
                <a:gd name="connsiteX8" fmla="*/ 34793 w 127289"/>
                <a:gd name="connsiteY8" fmla="*/ 540211 h 1350262"/>
                <a:gd name="connsiteX9" fmla="*/ 55976 w 127289"/>
                <a:gd name="connsiteY9" fmla="*/ 257770 h 1350262"/>
                <a:gd name="connsiteX10" fmla="*/ 3018 w 127289"/>
                <a:gd name="connsiteY10" fmla="*/ 504905 h 1350262"/>
                <a:gd name="connsiteX11" fmla="*/ 126586 w 127289"/>
                <a:gd name="connsiteY11" fmla="*/ 44 h 13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7289" h="1350262">
                  <a:moveTo>
                    <a:pt x="126586" y="44"/>
                  </a:moveTo>
                  <a:cubicBezTo>
                    <a:pt x="135412" y="5340"/>
                    <a:pt x="58330" y="411936"/>
                    <a:pt x="55976" y="536680"/>
                  </a:cubicBezTo>
                  <a:cubicBezTo>
                    <a:pt x="53622" y="661424"/>
                    <a:pt x="101873" y="720854"/>
                    <a:pt x="112464" y="748510"/>
                  </a:cubicBezTo>
                  <a:cubicBezTo>
                    <a:pt x="123055" y="776166"/>
                    <a:pt x="123644" y="667897"/>
                    <a:pt x="119525" y="702614"/>
                  </a:cubicBezTo>
                  <a:cubicBezTo>
                    <a:pt x="115406" y="737331"/>
                    <a:pt x="104226" y="849718"/>
                    <a:pt x="87750" y="956810"/>
                  </a:cubicBezTo>
                  <a:cubicBezTo>
                    <a:pt x="71274" y="1063902"/>
                    <a:pt x="21848" y="1312214"/>
                    <a:pt x="20671" y="1345165"/>
                  </a:cubicBezTo>
                  <a:cubicBezTo>
                    <a:pt x="19494" y="1378116"/>
                    <a:pt x="64802" y="1243957"/>
                    <a:pt x="80689" y="1154518"/>
                  </a:cubicBezTo>
                  <a:cubicBezTo>
                    <a:pt x="96576" y="1065079"/>
                    <a:pt x="123643" y="910913"/>
                    <a:pt x="115994" y="808529"/>
                  </a:cubicBezTo>
                  <a:cubicBezTo>
                    <a:pt x="108345" y="706145"/>
                    <a:pt x="44796" y="632004"/>
                    <a:pt x="34793" y="540211"/>
                  </a:cubicBezTo>
                  <a:cubicBezTo>
                    <a:pt x="24790" y="448418"/>
                    <a:pt x="61272" y="263654"/>
                    <a:pt x="55976" y="257770"/>
                  </a:cubicBezTo>
                  <a:cubicBezTo>
                    <a:pt x="50680" y="251886"/>
                    <a:pt x="-14634" y="549036"/>
                    <a:pt x="3018" y="504905"/>
                  </a:cubicBezTo>
                  <a:cubicBezTo>
                    <a:pt x="20670" y="460774"/>
                    <a:pt x="117760" y="-5252"/>
                    <a:pt x="126586" y="4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1" name="フリーフォーム 1150">
              <a:extLst>
                <a:ext uri="{FF2B5EF4-FFF2-40B4-BE49-F238E27FC236}">
                  <a16:creationId xmlns:a16="http://schemas.microsoft.com/office/drawing/2014/main" id="{7DC178D4-04E0-C5FE-F623-4CBC49DDB72C}"/>
                </a:ext>
              </a:extLst>
            </p:cNvPr>
            <p:cNvSpPr/>
            <p:nvPr/>
          </p:nvSpPr>
          <p:spPr>
            <a:xfrm>
              <a:off x="3153810" y="5365798"/>
              <a:ext cx="1037919" cy="257530"/>
            </a:xfrm>
            <a:custGeom>
              <a:avLst/>
              <a:gdLst>
                <a:gd name="connsiteX0" fmla="*/ 5989 w 1037919"/>
                <a:gd name="connsiteY0" fmla="*/ 4095 h 257530"/>
                <a:gd name="connsiteX1" fmla="*/ 55416 w 1037919"/>
                <a:gd name="connsiteY1" fmla="*/ 28809 h 257530"/>
                <a:gd name="connsiteX2" fmla="*/ 479076 w 1037919"/>
                <a:gd name="connsiteY2" fmla="*/ 201804 h 257530"/>
                <a:gd name="connsiteX3" fmla="*/ 404936 w 1037919"/>
                <a:gd name="connsiteY3" fmla="*/ 215926 h 257530"/>
                <a:gd name="connsiteX4" fmla="*/ 1036896 w 1037919"/>
                <a:gd name="connsiteY4" fmla="*/ 565 h 257530"/>
                <a:gd name="connsiteX5" fmla="*/ 546156 w 1037919"/>
                <a:gd name="connsiteY5" fmla="*/ 159438 h 257530"/>
                <a:gd name="connsiteX6" fmla="*/ 284899 w 1037919"/>
                <a:gd name="connsiteY6" fmla="*/ 254761 h 257530"/>
                <a:gd name="connsiteX7" fmla="*/ 454363 w 1037919"/>
                <a:gd name="connsiteY7" fmla="*/ 222987 h 257530"/>
                <a:gd name="connsiteX8" fmla="*/ 221350 w 1037919"/>
                <a:gd name="connsiteY8" fmla="*/ 131194 h 257530"/>
                <a:gd name="connsiteX9" fmla="*/ 5989 w 1037919"/>
                <a:gd name="connsiteY9" fmla="*/ 4095 h 257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7919" h="257530">
                  <a:moveTo>
                    <a:pt x="5989" y="4095"/>
                  </a:moveTo>
                  <a:cubicBezTo>
                    <a:pt x="-21667" y="-12969"/>
                    <a:pt x="55416" y="28809"/>
                    <a:pt x="55416" y="28809"/>
                  </a:cubicBezTo>
                  <a:cubicBezTo>
                    <a:pt x="134264" y="61761"/>
                    <a:pt x="420823" y="170618"/>
                    <a:pt x="479076" y="201804"/>
                  </a:cubicBezTo>
                  <a:cubicBezTo>
                    <a:pt x="537329" y="232990"/>
                    <a:pt x="311966" y="249466"/>
                    <a:pt x="404936" y="215926"/>
                  </a:cubicBezTo>
                  <a:cubicBezTo>
                    <a:pt x="497906" y="182386"/>
                    <a:pt x="1013359" y="9980"/>
                    <a:pt x="1036896" y="565"/>
                  </a:cubicBezTo>
                  <a:cubicBezTo>
                    <a:pt x="1060433" y="-8850"/>
                    <a:pt x="671489" y="117072"/>
                    <a:pt x="546156" y="159438"/>
                  </a:cubicBezTo>
                  <a:cubicBezTo>
                    <a:pt x="420823" y="201804"/>
                    <a:pt x="300198" y="244170"/>
                    <a:pt x="284899" y="254761"/>
                  </a:cubicBezTo>
                  <a:cubicBezTo>
                    <a:pt x="269600" y="265352"/>
                    <a:pt x="464954" y="243581"/>
                    <a:pt x="454363" y="222987"/>
                  </a:cubicBezTo>
                  <a:cubicBezTo>
                    <a:pt x="443772" y="202393"/>
                    <a:pt x="293725" y="169441"/>
                    <a:pt x="221350" y="131194"/>
                  </a:cubicBezTo>
                  <a:cubicBezTo>
                    <a:pt x="148975" y="92947"/>
                    <a:pt x="33645" y="21159"/>
                    <a:pt x="5989" y="409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2" name="フリーフォーム 1151">
              <a:extLst>
                <a:ext uri="{FF2B5EF4-FFF2-40B4-BE49-F238E27FC236}">
                  <a16:creationId xmlns:a16="http://schemas.microsoft.com/office/drawing/2014/main" id="{701F01F0-97D0-6357-9A06-B14ECBF1C310}"/>
                </a:ext>
              </a:extLst>
            </p:cNvPr>
            <p:cNvSpPr/>
            <p:nvPr/>
          </p:nvSpPr>
          <p:spPr>
            <a:xfrm>
              <a:off x="3277632" y="5944030"/>
              <a:ext cx="860368" cy="169110"/>
            </a:xfrm>
            <a:custGeom>
              <a:avLst/>
              <a:gdLst>
                <a:gd name="connsiteX0" fmla="*/ 16326 w 860368"/>
                <a:gd name="connsiteY0" fmla="*/ 4866 h 169110"/>
                <a:gd name="connsiteX1" fmla="*/ 97528 w 860368"/>
                <a:gd name="connsiteY1" fmla="*/ 47232 h 169110"/>
                <a:gd name="connsiteX2" fmla="*/ 545902 w 860368"/>
                <a:gd name="connsiteY2" fmla="*/ 160208 h 169110"/>
                <a:gd name="connsiteX3" fmla="*/ 860116 w 860368"/>
                <a:gd name="connsiteY3" fmla="*/ 43701 h 169110"/>
                <a:gd name="connsiteX4" fmla="*/ 496475 w 860368"/>
                <a:gd name="connsiteY4" fmla="*/ 153147 h 169110"/>
                <a:gd name="connsiteX5" fmla="*/ 330541 w 860368"/>
                <a:gd name="connsiteY5" fmla="*/ 153147 h 169110"/>
                <a:gd name="connsiteX6" fmla="*/ 16326 w 860368"/>
                <a:gd name="connsiteY6" fmla="*/ 4866 h 169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368" h="169110">
                  <a:moveTo>
                    <a:pt x="16326" y="4866"/>
                  </a:moveTo>
                  <a:cubicBezTo>
                    <a:pt x="-22510" y="-12787"/>
                    <a:pt x="9265" y="21342"/>
                    <a:pt x="97528" y="47232"/>
                  </a:cubicBezTo>
                  <a:cubicBezTo>
                    <a:pt x="185791" y="73122"/>
                    <a:pt x="418804" y="160797"/>
                    <a:pt x="545902" y="160208"/>
                  </a:cubicBezTo>
                  <a:cubicBezTo>
                    <a:pt x="673000" y="159620"/>
                    <a:pt x="868354" y="44878"/>
                    <a:pt x="860116" y="43701"/>
                  </a:cubicBezTo>
                  <a:cubicBezTo>
                    <a:pt x="851878" y="42524"/>
                    <a:pt x="584737" y="134906"/>
                    <a:pt x="496475" y="153147"/>
                  </a:cubicBezTo>
                  <a:cubicBezTo>
                    <a:pt x="408213" y="171388"/>
                    <a:pt x="409389" y="177272"/>
                    <a:pt x="330541" y="153147"/>
                  </a:cubicBezTo>
                  <a:cubicBezTo>
                    <a:pt x="251693" y="129022"/>
                    <a:pt x="55162" y="22519"/>
                    <a:pt x="16326" y="486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3" name="フリーフォーム 1152">
              <a:extLst>
                <a:ext uri="{FF2B5EF4-FFF2-40B4-BE49-F238E27FC236}">
                  <a16:creationId xmlns:a16="http://schemas.microsoft.com/office/drawing/2014/main" id="{9FDCF917-C745-01AA-7F54-6210677FEDE4}"/>
                </a:ext>
              </a:extLst>
            </p:cNvPr>
            <p:cNvSpPr/>
            <p:nvPr/>
          </p:nvSpPr>
          <p:spPr>
            <a:xfrm>
              <a:off x="2355595" y="5048419"/>
              <a:ext cx="546485" cy="485376"/>
            </a:xfrm>
            <a:custGeom>
              <a:avLst/>
              <a:gdLst>
                <a:gd name="connsiteX0" fmla="*/ 546478 w 546485"/>
                <a:gd name="connsiteY0" fmla="*/ 199 h 485376"/>
                <a:gd name="connsiteX1" fmla="*/ 207549 w 546485"/>
                <a:gd name="connsiteY1" fmla="*/ 321474 h 485376"/>
                <a:gd name="connsiteX2" fmla="*/ 2780 w 546485"/>
                <a:gd name="connsiteY2" fmla="*/ 483878 h 485376"/>
                <a:gd name="connsiteX3" fmla="*/ 352300 w 546485"/>
                <a:gd name="connsiteY3" fmla="*/ 233212 h 485376"/>
                <a:gd name="connsiteX4" fmla="*/ 218141 w 546485"/>
                <a:gd name="connsiteY4" fmla="*/ 370901 h 485376"/>
                <a:gd name="connsiteX5" fmla="*/ 546478 w 546485"/>
                <a:gd name="connsiteY5" fmla="*/ 199 h 485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485" h="485376">
                  <a:moveTo>
                    <a:pt x="546478" y="199"/>
                  </a:moveTo>
                  <a:cubicBezTo>
                    <a:pt x="544713" y="-8039"/>
                    <a:pt x="298165" y="240861"/>
                    <a:pt x="207549" y="321474"/>
                  </a:cubicBezTo>
                  <a:cubicBezTo>
                    <a:pt x="116933" y="402087"/>
                    <a:pt x="-21345" y="498588"/>
                    <a:pt x="2780" y="483878"/>
                  </a:cubicBezTo>
                  <a:cubicBezTo>
                    <a:pt x="26905" y="469168"/>
                    <a:pt x="316407" y="252041"/>
                    <a:pt x="352300" y="233212"/>
                  </a:cubicBezTo>
                  <a:cubicBezTo>
                    <a:pt x="388193" y="214383"/>
                    <a:pt x="182836" y="404441"/>
                    <a:pt x="218141" y="370901"/>
                  </a:cubicBezTo>
                  <a:cubicBezTo>
                    <a:pt x="253446" y="337361"/>
                    <a:pt x="548243" y="8437"/>
                    <a:pt x="546478" y="1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4" name="フリーフォーム 1153">
              <a:extLst>
                <a:ext uri="{FF2B5EF4-FFF2-40B4-BE49-F238E27FC236}">
                  <a16:creationId xmlns:a16="http://schemas.microsoft.com/office/drawing/2014/main" id="{F441DE92-10C8-F4F1-2AD3-349D0C8BD74E}"/>
                </a:ext>
              </a:extLst>
            </p:cNvPr>
            <p:cNvSpPr/>
            <p:nvPr/>
          </p:nvSpPr>
          <p:spPr>
            <a:xfrm>
              <a:off x="2861168" y="5090704"/>
              <a:ext cx="227142" cy="1231847"/>
            </a:xfrm>
            <a:custGeom>
              <a:avLst/>
              <a:gdLst>
                <a:gd name="connsiteX0" fmla="*/ 5600 w 227142"/>
                <a:gd name="connsiteY0" fmla="*/ 14402 h 1231847"/>
                <a:gd name="connsiteX1" fmla="*/ 2069 w 227142"/>
                <a:gd name="connsiteY1" fmla="*/ 360391 h 1231847"/>
                <a:gd name="connsiteX2" fmla="*/ 23252 w 227142"/>
                <a:gd name="connsiteY2" fmla="*/ 307433 h 1231847"/>
                <a:gd name="connsiteX3" fmla="*/ 100923 w 227142"/>
                <a:gd name="connsiteY3" fmla="*/ 575752 h 1231847"/>
                <a:gd name="connsiteX4" fmla="*/ 100923 w 227142"/>
                <a:gd name="connsiteY4" fmla="*/ 540447 h 1231847"/>
                <a:gd name="connsiteX5" fmla="*/ 157411 w 227142"/>
                <a:gd name="connsiteY5" fmla="*/ 833478 h 1231847"/>
                <a:gd name="connsiteX6" fmla="*/ 150350 w 227142"/>
                <a:gd name="connsiteY6" fmla="*/ 798173 h 1231847"/>
                <a:gd name="connsiteX7" fmla="*/ 217430 w 227142"/>
                <a:gd name="connsiteY7" fmla="*/ 1228894 h 1231847"/>
                <a:gd name="connsiteX8" fmla="*/ 210369 w 227142"/>
                <a:gd name="connsiteY8" fmla="*/ 957046 h 1231847"/>
                <a:gd name="connsiteX9" fmla="*/ 65618 w 227142"/>
                <a:gd name="connsiteY9" fmla="*/ 378043 h 1231847"/>
                <a:gd name="connsiteX10" fmla="*/ 72679 w 227142"/>
                <a:gd name="connsiteY10" fmla="*/ 280 h 1231847"/>
                <a:gd name="connsiteX11" fmla="*/ 76210 w 227142"/>
                <a:gd name="connsiteY11" fmla="*/ 314494 h 1231847"/>
                <a:gd name="connsiteX12" fmla="*/ 44435 w 227142"/>
                <a:gd name="connsiteY12" fmla="*/ 190927 h 1231847"/>
                <a:gd name="connsiteX13" fmla="*/ 5600 w 227142"/>
                <a:gd name="connsiteY13" fmla="*/ 14402 h 123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7142" h="1231847">
                  <a:moveTo>
                    <a:pt x="5600" y="14402"/>
                  </a:moveTo>
                  <a:cubicBezTo>
                    <a:pt x="-1461" y="42646"/>
                    <a:pt x="-873" y="311553"/>
                    <a:pt x="2069" y="360391"/>
                  </a:cubicBezTo>
                  <a:cubicBezTo>
                    <a:pt x="5011" y="409229"/>
                    <a:pt x="6776" y="271540"/>
                    <a:pt x="23252" y="307433"/>
                  </a:cubicBezTo>
                  <a:cubicBezTo>
                    <a:pt x="39728" y="343326"/>
                    <a:pt x="87978" y="536916"/>
                    <a:pt x="100923" y="575752"/>
                  </a:cubicBezTo>
                  <a:cubicBezTo>
                    <a:pt x="113868" y="614588"/>
                    <a:pt x="91508" y="497493"/>
                    <a:pt x="100923" y="540447"/>
                  </a:cubicBezTo>
                  <a:cubicBezTo>
                    <a:pt x="110338" y="583401"/>
                    <a:pt x="149173" y="790524"/>
                    <a:pt x="157411" y="833478"/>
                  </a:cubicBezTo>
                  <a:cubicBezTo>
                    <a:pt x="165649" y="876432"/>
                    <a:pt x="140347" y="732270"/>
                    <a:pt x="150350" y="798173"/>
                  </a:cubicBezTo>
                  <a:cubicBezTo>
                    <a:pt x="160353" y="864076"/>
                    <a:pt x="207427" y="1202415"/>
                    <a:pt x="217430" y="1228894"/>
                  </a:cubicBezTo>
                  <a:cubicBezTo>
                    <a:pt x="227433" y="1255373"/>
                    <a:pt x="235671" y="1098854"/>
                    <a:pt x="210369" y="957046"/>
                  </a:cubicBezTo>
                  <a:cubicBezTo>
                    <a:pt x="185067" y="815238"/>
                    <a:pt x="88566" y="537504"/>
                    <a:pt x="65618" y="378043"/>
                  </a:cubicBezTo>
                  <a:cubicBezTo>
                    <a:pt x="42670" y="218582"/>
                    <a:pt x="70914" y="10871"/>
                    <a:pt x="72679" y="280"/>
                  </a:cubicBezTo>
                  <a:cubicBezTo>
                    <a:pt x="74444" y="-10312"/>
                    <a:pt x="80917" y="282720"/>
                    <a:pt x="76210" y="314494"/>
                  </a:cubicBezTo>
                  <a:cubicBezTo>
                    <a:pt x="71503" y="346268"/>
                    <a:pt x="50908" y="235647"/>
                    <a:pt x="44435" y="190927"/>
                  </a:cubicBezTo>
                  <a:cubicBezTo>
                    <a:pt x="37962" y="146207"/>
                    <a:pt x="12661" y="-13842"/>
                    <a:pt x="5600" y="1440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5" name="フリーフォーム 1154">
              <a:extLst>
                <a:ext uri="{FF2B5EF4-FFF2-40B4-BE49-F238E27FC236}">
                  <a16:creationId xmlns:a16="http://schemas.microsoft.com/office/drawing/2014/main" id="{C5B63815-21DE-4737-72A5-F37F0D8382C1}"/>
                </a:ext>
              </a:extLst>
            </p:cNvPr>
            <p:cNvSpPr/>
            <p:nvPr/>
          </p:nvSpPr>
          <p:spPr>
            <a:xfrm>
              <a:off x="2080533" y="5400345"/>
              <a:ext cx="538169" cy="1173449"/>
            </a:xfrm>
            <a:custGeom>
              <a:avLst/>
              <a:gdLst>
                <a:gd name="connsiteX0" fmla="*/ 535569 w 538169"/>
                <a:gd name="connsiteY0" fmla="*/ 1323 h 1173449"/>
                <a:gd name="connsiteX1" fmla="*/ 433184 w 538169"/>
                <a:gd name="connsiteY1" fmla="*/ 114299 h 1173449"/>
                <a:gd name="connsiteX2" fmla="*/ 306086 w 538169"/>
                <a:gd name="connsiteY2" fmla="*/ 244928 h 1173449"/>
                <a:gd name="connsiteX3" fmla="*/ 214293 w 538169"/>
                <a:gd name="connsiteY3" fmla="*/ 601508 h 1173449"/>
                <a:gd name="connsiteX4" fmla="*/ 224885 w 538169"/>
                <a:gd name="connsiteY4" fmla="*/ 657996 h 1173449"/>
                <a:gd name="connsiteX5" fmla="*/ 41299 w 538169"/>
                <a:gd name="connsiteY5" fmla="*/ 1102840 h 1173449"/>
                <a:gd name="connsiteX6" fmla="*/ 2463 w 538169"/>
                <a:gd name="connsiteY6" fmla="*/ 1166389 h 1173449"/>
                <a:gd name="connsiteX7" fmla="*/ 87195 w 538169"/>
                <a:gd name="connsiteY7" fmla="*/ 1039291 h 1173449"/>
                <a:gd name="connsiteX8" fmla="*/ 302556 w 538169"/>
                <a:gd name="connsiteY8" fmla="*/ 259050 h 1173449"/>
                <a:gd name="connsiteX9" fmla="*/ 323739 w 538169"/>
                <a:gd name="connsiteY9" fmla="*/ 191970 h 1173449"/>
                <a:gd name="connsiteX10" fmla="*/ 535569 w 538169"/>
                <a:gd name="connsiteY10" fmla="*/ 1323 h 1173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169" h="1173449">
                  <a:moveTo>
                    <a:pt x="535569" y="1323"/>
                  </a:moveTo>
                  <a:cubicBezTo>
                    <a:pt x="553810" y="-11622"/>
                    <a:pt x="471431" y="73698"/>
                    <a:pt x="433184" y="114299"/>
                  </a:cubicBezTo>
                  <a:cubicBezTo>
                    <a:pt x="394937" y="154900"/>
                    <a:pt x="342568" y="163727"/>
                    <a:pt x="306086" y="244928"/>
                  </a:cubicBezTo>
                  <a:cubicBezTo>
                    <a:pt x="269604" y="326129"/>
                    <a:pt x="227826" y="532663"/>
                    <a:pt x="214293" y="601508"/>
                  </a:cubicBezTo>
                  <a:cubicBezTo>
                    <a:pt x="200760" y="670353"/>
                    <a:pt x="253717" y="574441"/>
                    <a:pt x="224885" y="657996"/>
                  </a:cubicBezTo>
                  <a:cubicBezTo>
                    <a:pt x="196053" y="741551"/>
                    <a:pt x="78369" y="1018108"/>
                    <a:pt x="41299" y="1102840"/>
                  </a:cubicBezTo>
                  <a:cubicBezTo>
                    <a:pt x="4229" y="1187572"/>
                    <a:pt x="-5186" y="1176980"/>
                    <a:pt x="2463" y="1166389"/>
                  </a:cubicBezTo>
                  <a:cubicBezTo>
                    <a:pt x="10112" y="1155798"/>
                    <a:pt x="37179" y="1190514"/>
                    <a:pt x="87195" y="1039291"/>
                  </a:cubicBezTo>
                  <a:cubicBezTo>
                    <a:pt x="137210" y="888068"/>
                    <a:pt x="263132" y="400270"/>
                    <a:pt x="302556" y="259050"/>
                  </a:cubicBezTo>
                  <a:cubicBezTo>
                    <a:pt x="341980" y="117830"/>
                    <a:pt x="283727" y="232571"/>
                    <a:pt x="323739" y="191970"/>
                  </a:cubicBezTo>
                  <a:cubicBezTo>
                    <a:pt x="363751" y="151369"/>
                    <a:pt x="517328" y="14268"/>
                    <a:pt x="535569" y="132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6" name="フリーフォーム 1155">
              <a:extLst>
                <a:ext uri="{FF2B5EF4-FFF2-40B4-BE49-F238E27FC236}">
                  <a16:creationId xmlns:a16="http://schemas.microsoft.com/office/drawing/2014/main" id="{9AF00DFE-06F7-CE15-D712-7D76FF31027A}"/>
                </a:ext>
              </a:extLst>
            </p:cNvPr>
            <p:cNvSpPr/>
            <p:nvPr/>
          </p:nvSpPr>
          <p:spPr>
            <a:xfrm>
              <a:off x="2050828" y="5439383"/>
              <a:ext cx="478001" cy="1145826"/>
            </a:xfrm>
            <a:custGeom>
              <a:avLst/>
              <a:gdLst>
                <a:gd name="connsiteX0" fmla="*/ 477011 w 478001"/>
                <a:gd name="connsiteY0" fmla="*/ 1120 h 1145826"/>
                <a:gd name="connsiteX1" fmla="*/ 342852 w 478001"/>
                <a:gd name="connsiteY1" fmla="*/ 131749 h 1145826"/>
                <a:gd name="connsiteX2" fmla="*/ 300486 w 478001"/>
                <a:gd name="connsiteY2" fmla="*/ 188237 h 1145826"/>
                <a:gd name="connsiteX3" fmla="*/ 236937 w 478001"/>
                <a:gd name="connsiteY3" fmla="*/ 403598 h 1145826"/>
                <a:gd name="connsiteX4" fmla="*/ 251059 w 478001"/>
                <a:gd name="connsiteY4" fmla="*/ 364762 h 1145826"/>
                <a:gd name="connsiteX5" fmla="*/ 194571 w 478001"/>
                <a:gd name="connsiteY5" fmla="*/ 654263 h 1145826"/>
                <a:gd name="connsiteX6" fmla="*/ 3924 w 478001"/>
                <a:gd name="connsiteY6" fmla="*/ 1130881 h 1145826"/>
                <a:gd name="connsiteX7" fmla="*/ 78065 w 478001"/>
                <a:gd name="connsiteY7" fmla="*/ 986131 h 1145826"/>
                <a:gd name="connsiteX8" fmla="*/ 222815 w 478001"/>
                <a:gd name="connsiteY8" fmla="*/ 587184 h 1145826"/>
                <a:gd name="connsiteX9" fmla="*/ 265181 w 478001"/>
                <a:gd name="connsiteY9" fmla="*/ 212951 h 1145826"/>
                <a:gd name="connsiteX10" fmla="*/ 477011 w 478001"/>
                <a:gd name="connsiteY10" fmla="*/ 1120 h 1145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8001" h="1145826">
                  <a:moveTo>
                    <a:pt x="477011" y="1120"/>
                  </a:moveTo>
                  <a:cubicBezTo>
                    <a:pt x="489956" y="-12414"/>
                    <a:pt x="372273" y="100563"/>
                    <a:pt x="342852" y="131749"/>
                  </a:cubicBezTo>
                  <a:cubicBezTo>
                    <a:pt x="313431" y="162935"/>
                    <a:pt x="318138" y="142929"/>
                    <a:pt x="300486" y="188237"/>
                  </a:cubicBezTo>
                  <a:cubicBezTo>
                    <a:pt x="282834" y="233545"/>
                    <a:pt x="245175" y="374177"/>
                    <a:pt x="236937" y="403598"/>
                  </a:cubicBezTo>
                  <a:cubicBezTo>
                    <a:pt x="228699" y="433019"/>
                    <a:pt x="258120" y="322984"/>
                    <a:pt x="251059" y="364762"/>
                  </a:cubicBezTo>
                  <a:cubicBezTo>
                    <a:pt x="243998" y="406540"/>
                    <a:pt x="235760" y="526577"/>
                    <a:pt x="194571" y="654263"/>
                  </a:cubicBezTo>
                  <a:cubicBezTo>
                    <a:pt x="153382" y="781949"/>
                    <a:pt x="23342" y="1075570"/>
                    <a:pt x="3924" y="1130881"/>
                  </a:cubicBezTo>
                  <a:cubicBezTo>
                    <a:pt x="-15494" y="1186192"/>
                    <a:pt x="41583" y="1076747"/>
                    <a:pt x="78065" y="986131"/>
                  </a:cubicBezTo>
                  <a:cubicBezTo>
                    <a:pt x="114547" y="895515"/>
                    <a:pt x="191629" y="716047"/>
                    <a:pt x="222815" y="587184"/>
                  </a:cubicBezTo>
                  <a:cubicBezTo>
                    <a:pt x="254001" y="458321"/>
                    <a:pt x="222815" y="308863"/>
                    <a:pt x="265181" y="212951"/>
                  </a:cubicBezTo>
                  <a:cubicBezTo>
                    <a:pt x="307547" y="117039"/>
                    <a:pt x="464066" y="14654"/>
                    <a:pt x="477011" y="112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7" name="フリーフォーム 1156">
              <a:extLst>
                <a:ext uri="{FF2B5EF4-FFF2-40B4-BE49-F238E27FC236}">
                  <a16:creationId xmlns:a16="http://schemas.microsoft.com/office/drawing/2014/main" id="{ACB1B412-2466-CC2A-E3F7-9325C80C79D8}"/>
                </a:ext>
              </a:extLst>
            </p:cNvPr>
            <p:cNvSpPr/>
            <p:nvPr/>
          </p:nvSpPr>
          <p:spPr>
            <a:xfrm>
              <a:off x="698535" y="5609660"/>
              <a:ext cx="1661998" cy="564969"/>
            </a:xfrm>
            <a:custGeom>
              <a:avLst/>
              <a:gdLst>
                <a:gd name="connsiteX0" fmla="*/ 173499 w 1661998"/>
                <a:gd name="connsiteY0" fmla="*/ 505169 h 564969"/>
                <a:gd name="connsiteX1" fmla="*/ 1659840 w 1661998"/>
                <a:gd name="connsiteY1" fmla="*/ 308 h 564969"/>
                <a:gd name="connsiteX2" fmla="*/ 515958 w 1661998"/>
                <a:gd name="connsiteY2" fmla="*/ 427498 h 564969"/>
                <a:gd name="connsiteX3" fmla="*/ 1010228 w 1661998"/>
                <a:gd name="connsiteY3" fmla="*/ 250973 h 564969"/>
                <a:gd name="connsiteX4" fmla="*/ 124072 w 1661998"/>
                <a:gd name="connsiteY4" fmla="*/ 526352 h 564969"/>
                <a:gd name="connsiteX5" fmla="*/ 173499 w 1661998"/>
                <a:gd name="connsiteY5" fmla="*/ 505169 h 564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1998" h="564969">
                  <a:moveTo>
                    <a:pt x="173499" y="505169"/>
                  </a:moveTo>
                  <a:lnTo>
                    <a:pt x="1659840" y="308"/>
                  </a:lnTo>
                  <a:cubicBezTo>
                    <a:pt x="1716916" y="-12637"/>
                    <a:pt x="624227" y="385721"/>
                    <a:pt x="515958" y="427498"/>
                  </a:cubicBezTo>
                  <a:cubicBezTo>
                    <a:pt x="407689" y="469275"/>
                    <a:pt x="1075542" y="234497"/>
                    <a:pt x="1010228" y="250973"/>
                  </a:cubicBezTo>
                  <a:cubicBezTo>
                    <a:pt x="944914" y="267449"/>
                    <a:pt x="264704" y="482809"/>
                    <a:pt x="124072" y="526352"/>
                  </a:cubicBezTo>
                  <a:cubicBezTo>
                    <a:pt x="-16560" y="569895"/>
                    <a:pt x="-82462" y="592843"/>
                    <a:pt x="173499" y="50516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8" name="フリーフォーム 1157">
              <a:extLst>
                <a:ext uri="{FF2B5EF4-FFF2-40B4-BE49-F238E27FC236}">
                  <a16:creationId xmlns:a16="http://schemas.microsoft.com/office/drawing/2014/main" id="{FB81A31C-FF8A-A3E5-16FD-D881B1E8D10A}"/>
                </a:ext>
              </a:extLst>
            </p:cNvPr>
            <p:cNvSpPr/>
            <p:nvPr/>
          </p:nvSpPr>
          <p:spPr>
            <a:xfrm>
              <a:off x="622330" y="5585768"/>
              <a:ext cx="1725281" cy="614519"/>
            </a:xfrm>
            <a:custGeom>
              <a:avLst/>
              <a:gdLst>
                <a:gd name="connsiteX0" fmla="*/ 1718393 w 1725281"/>
                <a:gd name="connsiteY0" fmla="*/ 3017 h 614519"/>
                <a:gd name="connsiteX1" fmla="*/ 613346 w 1725281"/>
                <a:gd name="connsiteY1" fmla="*/ 380780 h 614519"/>
                <a:gd name="connsiteX2" fmla="*/ 41404 w 1725281"/>
                <a:gd name="connsiteY2" fmla="*/ 603202 h 614519"/>
                <a:gd name="connsiteX3" fmla="*/ 1718393 w 1725281"/>
                <a:gd name="connsiteY3" fmla="*/ 3017 h 614519"/>
              </a:gdLst>
              <a:ahLst/>
              <a:cxnLst>
                <a:cxn ang="0">
                  <a:pos x="connsiteX0" y="connsiteY0"/>
                </a:cxn>
                <a:cxn ang="0">
                  <a:pos x="connsiteX1" y="connsiteY1"/>
                </a:cxn>
                <a:cxn ang="0">
                  <a:pos x="connsiteX2" y="connsiteY2"/>
                </a:cxn>
                <a:cxn ang="0">
                  <a:pos x="connsiteX3" y="connsiteY3"/>
                </a:cxn>
              </a:cxnLst>
              <a:rect l="l" t="t" r="r" b="b"/>
              <a:pathLst>
                <a:path w="1725281" h="614519">
                  <a:moveTo>
                    <a:pt x="1718393" y="3017"/>
                  </a:moveTo>
                  <a:cubicBezTo>
                    <a:pt x="1813717" y="-34053"/>
                    <a:pt x="892844" y="280749"/>
                    <a:pt x="613346" y="380780"/>
                  </a:cubicBezTo>
                  <a:cubicBezTo>
                    <a:pt x="333848" y="480811"/>
                    <a:pt x="-143359" y="661455"/>
                    <a:pt x="41404" y="603202"/>
                  </a:cubicBezTo>
                  <a:cubicBezTo>
                    <a:pt x="226167" y="544949"/>
                    <a:pt x="1623069" y="40087"/>
                    <a:pt x="1718393" y="30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9" name="フリーフォーム 1158">
              <a:extLst>
                <a:ext uri="{FF2B5EF4-FFF2-40B4-BE49-F238E27FC236}">
                  <a16:creationId xmlns:a16="http://schemas.microsoft.com/office/drawing/2014/main" id="{11F5B953-672E-0EBB-F512-82F5BF49EE73}"/>
                </a:ext>
              </a:extLst>
            </p:cNvPr>
            <p:cNvSpPr/>
            <p:nvPr/>
          </p:nvSpPr>
          <p:spPr>
            <a:xfrm>
              <a:off x="2036070" y="6467879"/>
              <a:ext cx="1127260" cy="331480"/>
            </a:xfrm>
            <a:custGeom>
              <a:avLst/>
              <a:gdLst>
                <a:gd name="connsiteX0" fmla="*/ 11621 w 1127260"/>
                <a:gd name="connsiteY0" fmla="*/ 70611 h 331480"/>
                <a:gd name="connsiteX1" fmla="*/ 75170 w 1127260"/>
                <a:gd name="connsiteY1" fmla="*/ 109446 h 331480"/>
                <a:gd name="connsiteX2" fmla="*/ 597684 w 1127260"/>
                <a:gd name="connsiteY2" fmla="*/ 328337 h 331480"/>
                <a:gd name="connsiteX3" fmla="*/ 502361 w 1127260"/>
                <a:gd name="connsiteY3" fmla="*/ 243605 h 331480"/>
                <a:gd name="connsiteX4" fmla="*/ 640050 w 1127260"/>
                <a:gd name="connsiteY4" fmla="*/ 310685 h 331480"/>
                <a:gd name="connsiteX5" fmla="*/ 791862 w 1127260"/>
                <a:gd name="connsiteY5" fmla="*/ 218892 h 331480"/>
                <a:gd name="connsiteX6" fmla="*/ 1127260 w 1127260"/>
                <a:gd name="connsiteY6" fmla="*/ 1 h 331480"/>
                <a:gd name="connsiteX7" fmla="*/ 791862 w 1127260"/>
                <a:gd name="connsiteY7" fmla="*/ 222422 h 331480"/>
                <a:gd name="connsiteX8" fmla="*/ 541196 w 1127260"/>
                <a:gd name="connsiteY8" fmla="*/ 264788 h 331480"/>
                <a:gd name="connsiteX9" fmla="*/ 283470 w 1127260"/>
                <a:gd name="connsiteY9" fmla="*/ 141221 h 331480"/>
                <a:gd name="connsiteX10" fmla="*/ 410568 w 1127260"/>
                <a:gd name="connsiteY10" fmla="*/ 218892 h 331480"/>
                <a:gd name="connsiteX11" fmla="*/ 156372 w 1127260"/>
                <a:gd name="connsiteY11" fmla="*/ 162404 h 331480"/>
                <a:gd name="connsiteX12" fmla="*/ 11621 w 1127260"/>
                <a:gd name="connsiteY12" fmla="*/ 70611 h 33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260" h="331480">
                  <a:moveTo>
                    <a:pt x="11621" y="70611"/>
                  </a:moveTo>
                  <a:cubicBezTo>
                    <a:pt x="-1912" y="61785"/>
                    <a:pt x="-22507" y="66492"/>
                    <a:pt x="75170" y="109446"/>
                  </a:cubicBezTo>
                  <a:cubicBezTo>
                    <a:pt x="172847" y="152400"/>
                    <a:pt x="526486" y="305977"/>
                    <a:pt x="597684" y="328337"/>
                  </a:cubicBezTo>
                  <a:cubicBezTo>
                    <a:pt x="668883" y="350697"/>
                    <a:pt x="495300" y="246547"/>
                    <a:pt x="502361" y="243605"/>
                  </a:cubicBezTo>
                  <a:cubicBezTo>
                    <a:pt x="509422" y="240663"/>
                    <a:pt x="591800" y="314804"/>
                    <a:pt x="640050" y="310685"/>
                  </a:cubicBezTo>
                  <a:cubicBezTo>
                    <a:pt x="688300" y="306566"/>
                    <a:pt x="710660" y="270673"/>
                    <a:pt x="791862" y="218892"/>
                  </a:cubicBezTo>
                  <a:cubicBezTo>
                    <a:pt x="873064" y="167111"/>
                    <a:pt x="1127260" y="-587"/>
                    <a:pt x="1127260" y="1"/>
                  </a:cubicBezTo>
                  <a:cubicBezTo>
                    <a:pt x="1127260" y="589"/>
                    <a:pt x="889539" y="178291"/>
                    <a:pt x="791862" y="222422"/>
                  </a:cubicBezTo>
                  <a:cubicBezTo>
                    <a:pt x="694185" y="266553"/>
                    <a:pt x="625928" y="278321"/>
                    <a:pt x="541196" y="264788"/>
                  </a:cubicBezTo>
                  <a:cubicBezTo>
                    <a:pt x="456464" y="251255"/>
                    <a:pt x="305241" y="148870"/>
                    <a:pt x="283470" y="141221"/>
                  </a:cubicBezTo>
                  <a:cubicBezTo>
                    <a:pt x="261699" y="133572"/>
                    <a:pt x="431751" y="215362"/>
                    <a:pt x="410568" y="218892"/>
                  </a:cubicBezTo>
                  <a:cubicBezTo>
                    <a:pt x="389385" y="222422"/>
                    <a:pt x="221686" y="184175"/>
                    <a:pt x="156372" y="162404"/>
                  </a:cubicBezTo>
                  <a:cubicBezTo>
                    <a:pt x="91058" y="140633"/>
                    <a:pt x="25154" y="79437"/>
                    <a:pt x="11621" y="7061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0" name="フリーフォーム 1159">
              <a:extLst>
                <a:ext uri="{FF2B5EF4-FFF2-40B4-BE49-F238E27FC236}">
                  <a16:creationId xmlns:a16="http://schemas.microsoft.com/office/drawing/2014/main" id="{03C975FB-4F80-B022-8392-CEC30AAB9CF3}"/>
                </a:ext>
              </a:extLst>
            </p:cNvPr>
            <p:cNvSpPr/>
            <p:nvPr/>
          </p:nvSpPr>
          <p:spPr>
            <a:xfrm>
              <a:off x="2019860" y="6583935"/>
              <a:ext cx="721242" cy="401710"/>
            </a:xfrm>
            <a:custGeom>
              <a:avLst/>
              <a:gdLst>
                <a:gd name="connsiteX0" fmla="*/ 13709 w 721242"/>
                <a:gd name="connsiteY0" fmla="*/ 451 h 401710"/>
                <a:gd name="connsiteX1" fmla="*/ 691565 w 721242"/>
                <a:gd name="connsiteY1" fmla="*/ 222873 h 401710"/>
                <a:gd name="connsiteX2" fmla="*/ 575059 w 721242"/>
                <a:gd name="connsiteY2" fmla="*/ 233464 h 401710"/>
                <a:gd name="connsiteX3" fmla="*/ 345576 w 721242"/>
                <a:gd name="connsiteY3" fmla="*/ 360562 h 401710"/>
                <a:gd name="connsiteX4" fmla="*/ 260844 w 721242"/>
                <a:gd name="connsiteY4" fmla="*/ 399398 h 401710"/>
                <a:gd name="connsiteX5" fmla="*/ 458552 w 721242"/>
                <a:gd name="connsiteY5" fmla="*/ 304074 h 401710"/>
                <a:gd name="connsiteX6" fmla="*/ 98441 w 721242"/>
                <a:gd name="connsiteY6" fmla="*/ 71061 h 401710"/>
                <a:gd name="connsiteX7" fmla="*/ 225539 w 721242"/>
                <a:gd name="connsiteY7" fmla="*/ 162854 h 401710"/>
                <a:gd name="connsiteX8" fmla="*/ 13709 w 721242"/>
                <a:gd name="connsiteY8" fmla="*/ 451 h 40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1242" h="401710">
                  <a:moveTo>
                    <a:pt x="13709" y="451"/>
                  </a:moveTo>
                  <a:cubicBezTo>
                    <a:pt x="91380" y="10454"/>
                    <a:pt x="598007" y="184038"/>
                    <a:pt x="691565" y="222873"/>
                  </a:cubicBezTo>
                  <a:cubicBezTo>
                    <a:pt x="785123" y="261708"/>
                    <a:pt x="632724" y="210516"/>
                    <a:pt x="575059" y="233464"/>
                  </a:cubicBezTo>
                  <a:cubicBezTo>
                    <a:pt x="517394" y="256412"/>
                    <a:pt x="397945" y="332906"/>
                    <a:pt x="345576" y="360562"/>
                  </a:cubicBezTo>
                  <a:cubicBezTo>
                    <a:pt x="293207" y="388218"/>
                    <a:pt x="242015" y="408813"/>
                    <a:pt x="260844" y="399398"/>
                  </a:cubicBezTo>
                  <a:cubicBezTo>
                    <a:pt x="279673" y="389983"/>
                    <a:pt x="485619" y="358797"/>
                    <a:pt x="458552" y="304074"/>
                  </a:cubicBezTo>
                  <a:cubicBezTo>
                    <a:pt x="431485" y="249351"/>
                    <a:pt x="137277" y="94598"/>
                    <a:pt x="98441" y="71061"/>
                  </a:cubicBezTo>
                  <a:cubicBezTo>
                    <a:pt x="59606" y="47524"/>
                    <a:pt x="237896" y="175799"/>
                    <a:pt x="225539" y="162854"/>
                  </a:cubicBezTo>
                  <a:cubicBezTo>
                    <a:pt x="213182" y="149909"/>
                    <a:pt x="-63962" y="-9552"/>
                    <a:pt x="13709" y="45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1" name="フリーフォーム 1160">
              <a:extLst>
                <a:ext uri="{FF2B5EF4-FFF2-40B4-BE49-F238E27FC236}">
                  <a16:creationId xmlns:a16="http://schemas.microsoft.com/office/drawing/2014/main" id="{C6383D98-E731-CB25-C0C9-753428CA9B59}"/>
                </a:ext>
              </a:extLst>
            </p:cNvPr>
            <p:cNvSpPr/>
            <p:nvPr/>
          </p:nvSpPr>
          <p:spPr>
            <a:xfrm>
              <a:off x="279365" y="5980240"/>
              <a:ext cx="582677" cy="1511563"/>
            </a:xfrm>
            <a:custGeom>
              <a:avLst/>
              <a:gdLst>
                <a:gd name="connsiteX0" fmla="*/ 560894 w 582677"/>
                <a:gd name="connsiteY0" fmla="*/ 173425 h 1511563"/>
                <a:gd name="connsiteX1" fmla="*/ 296107 w 582677"/>
                <a:gd name="connsiteY1" fmla="*/ 547658 h 1511563"/>
                <a:gd name="connsiteX2" fmla="*/ 147826 w 582677"/>
                <a:gd name="connsiteY2" fmla="*/ 1045459 h 1511563"/>
                <a:gd name="connsiteX3" fmla="*/ 193722 w 582677"/>
                <a:gd name="connsiteY3" fmla="*/ 890117 h 1511563"/>
                <a:gd name="connsiteX4" fmla="*/ 6606 w 582677"/>
                <a:gd name="connsiteY4" fmla="*/ 1493833 h 1511563"/>
                <a:gd name="connsiteX5" fmla="*/ 66624 w 582677"/>
                <a:gd name="connsiteY5" fmla="*/ 1264350 h 1511563"/>
                <a:gd name="connsiteX6" fmla="*/ 299637 w 582677"/>
                <a:gd name="connsiteY6" fmla="*/ 392316 h 1511563"/>
                <a:gd name="connsiteX7" fmla="*/ 246680 w 582677"/>
                <a:gd name="connsiteY7" fmla="*/ 614738 h 1511563"/>
                <a:gd name="connsiteX8" fmla="*/ 582077 w 582677"/>
                <a:gd name="connsiteY8" fmla="*/ 430 h 1511563"/>
                <a:gd name="connsiteX9" fmla="*/ 151356 w 582677"/>
                <a:gd name="connsiteY9" fmla="*/ 724183 h 1511563"/>
                <a:gd name="connsiteX10" fmla="*/ 560894 w 582677"/>
                <a:gd name="connsiteY10" fmla="*/ 173425 h 1511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2677" h="1511563">
                  <a:moveTo>
                    <a:pt x="560894" y="173425"/>
                  </a:moveTo>
                  <a:cubicBezTo>
                    <a:pt x="585019" y="144004"/>
                    <a:pt x="364952" y="402319"/>
                    <a:pt x="296107" y="547658"/>
                  </a:cubicBezTo>
                  <a:cubicBezTo>
                    <a:pt x="227262" y="692997"/>
                    <a:pt x="164890" y="988383"/>
                    <a:pt x="147826" y="1045459"/>
                  </a:cubicBezTo>
                  <a:cubicBezTo>
                    <a:pt x="130762" y="1102536"/>
                    <a:pt x="217259" y="815388"/>
                    <a:pt x="193722" y="890117"/>
                  </a:cubicBezTo>
                  <a:cubicBezTo>
                    <a:pt x="170185" y="964846"/>
                    <a:pt x="27789" y="1431461"/>
                    <a:pt x="6606" y="1493833"/>
                  </a:cubicBezTo>
                  <a:cubicBezTo>
                    <a:pt x="-14577" y="1556205"/>
                    <a:pt x="17785" y="1447936"/>
                    <a:pt x="66624" y="1264350"/>
                  </a:cubicBezTo>
                  <a:cubicBezTo>
                    <a:pt x="115462" y="1080764"/>
                    <a:pt x="269628" y="500585"/>
                    <a:pt x="299637" y="392316"/>
                  </a:cubicBezTo>
                  <a:cubicBezTo>
                    <a:pt x="329646" y="284047"/>
                    <a:pt x="199607" y="680052"/>
                    <a:pt x="246680" y="614738"/>
                  </a:cubicBezTo>
                  <a:cubicBezTo>
                    <a:pt x="293753" y="549424"/>
                    <a:pt x="597964" y="-17811"/>
                    <a:pt x="582077" y="430"/>
                  </a:cubicBezTo>
                  <a:cubicBezTo>
                    <a:pt x="566190" y="18671"/>
                    <a:pt x="155475" y="688290"/>
                    <a:pt x="151356" y="724183"/>
                  </a:cubicBezTo>
                  <a:cubicBezTo>
                    <a:pt x="147237" y="760076"/>
                    <a:pt x="536769" y="202846"/>
                    <a:pt x="560894" y="17342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2" name="フリーフォーム 1161">
              <a:extLst>
                <a:ext uri="{FF2B5EF4-FFF2-40B4-BE49-F238E27FC236}">
                  <a16:creationId xmlns:a16="http://schemas.microsoft.com/office/drawing/2014/main" id="{474D13B6-3253-F97F-702B-7CBF8EA617A9}"/>
                </a:ext>
              </a:extLst>
            </p:cNvPr>
            <p:cNvSpPr/>
            <p:nvPr/>
          </p:nvSpPr>
          <p:spPr>
            <a:xfrm>
              <a:off x="768815" y="6026245"/>
              <a:ext cx="359575" cy="1602088"/>
            </a:xfrm>
            <a:custGeom>
              <a:avLst/>
              <a:gdLst>
                <a:gd name="connsiteX0" fmla="*/ 834 w 359575"/>
                <a:gd name="connsiteY0" fmla="*/ 3852 h 1602088"/>
                <a:gd name="connsiteX1" fmla="*/ 286805 w 359575"/>
                <a:gd name="connsiteY1" fmla="*/ 653465 h 1602088"/>
                <a:gd name="connsiteX2" fmla="*/ 272683 w 359575"/>
                <a:gd name="connsiteY2" fmla="*/ 681709 h 1602088"/>
                <a:gd name="connsiteX3" fmla="*/ 343293 w 359575"/>
                <a:gd name="connsiteY3" fmla="*/ 1574926 h 1602088"/>
                <a:gd name="connsiteX4" fmla="*/ 346824 w 359575"/>
                <a:gd name="connsiteY4" fmla="*/ 1253650 h 1602088"/>
                <a:gd name="connsiteX5" fmla="*/ 198543 w 359575"/>
                <a:gd name="connsiteY5" fmla="*/ 77993 h 1602088"/>
                <a:gd name="connsiteX6" fmla="*/ 269153 w 359575"/>
                <a:gd name="connsiteY6" fmla="*/ 448696 h 1602088"/>
                <a:gd name="connsiteX7" fmla="*/ 156177 w 359575"/>
                <a:gd name="connsiteY7" fmla="*/ 180377 h 1602088"/>
                <a:gd name="connsiteX8" fmla="*/ 198543 w 359575"/>
                <a:gd name="connsiteY8" fmla="*/ 374555 h 1602088"/>
                <a:gd name="connsiteX9" fmla="*/ 834 w 359575"/>
                <a:gd name="connsiteY9" fmla="*/ 3852 h 160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9575" h="1602088">
                  <a:moveTo>
                    <a:pt x="834" y="3852"/>
                  </a:moveTo>
                  <a:cubicBezTo>
                    <a:pt x="15544" y="50337"/>
                    <a:pt x="241497" y="540489"/>
                    <a:pt x="286805" y="653465"/>
                  </a:cubicBezTo>
                  <a:cubicBezTo>
                    <a:pt x="332113" y="766441"/>
                    <a:pt x="263268" y="528132"/>
                    <a:pt x="272683" y="681709"/>
                  </a:cubicBezTo>
                  <a:cubicBezTo>
                    <a:pt x="282098" y="835286"/>
                    <a:pt x="330936" y="1479603"/>
                    <a:pt x="343293" y="1574926"/>
                  </a:cubicBezTo>
                  <a:cubicBezTo>
                    <a:pt x="355650" y="1670249"/>
                    <a:pt x="370949" y="1503139"/>
                    <a:pt x="346824" y="1253650"/>
                  </a:cubicBezTo>
                  <a:cubicBezTo>
                    <a:pt x="322699" y="1004161"/>
                    <a:pt x="211488" y="212152"/>
                    <a:pt x="198543" y="77993"/>
                  </a:cubicBezTo>
                  <a:cubicBezTo>
                    <a:pt x="185598" y="-56166"/>
                    <a:pt x="276214" y="431632"/>
                    <a:pt x="269153" y="448696"/>
                  </a:cubicBezTo>
                  <a:cubicBezTo>
                    <a:pt x="262092" y="465760"/>
                    <a:pt x="167945" y="192734"/>
                    <a:pt x="156177" y="180377"/>
                  </a:cubicBezTo>
                  <a:cubicBezTo>
                    <a:pt x="144409" y="168020"/>
                    <a:pt x="226787" y="402799"/>
                    <a:pt x="198543" y="374555"/>
                  </a:cubicBezTo>
                  <a:cubicBezTo>
                    <a:pt x="170299" y="346311"/>
                    <a:pt x="-13876" y="-42633"/>
                    <a:pt x="834" y="385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3" name="フリーフォーム 1162">
              <a:extLst>
                <a:ext uri="{FF2B5EF4-FFF2-40B4-BE49-F238E27FC236}">
                  <a16:creationId xmlns:a16="http://schemas.microsoft.com/office/drawing/2014/main" id="{69C1D315-4D07-702A-82C8-DF3C4450C19E}"/>
                </a:ext>
              </a:extLst>
            </p:cNvPr>
            <p:cNvSpPr/>
            <p:nvPr/>
          </p:nvSpPr>
          <p:spPr>
            <a:xfrm>
              <a:off x="442840" y="6184638"/>
              <a:ext cx="383422" cy="970939"/>
            </a:xfrm>
            <a:custGeom>
              <a:avLst/>
              <a:gdLst>
                <a:gd name="connsiteX0" fmla="*/ 383297 w 383422"/>
                <a:gd name="connsiteY0" fmla="*/ 96125 h 970939"/>
                <a:gd name="connsiteX1" fmla="*/ 139693 w 383422"/>
                <a:gd name="connsiteY1" fmla="*/ 548029 h 970939"/>
                <a:gd name="connsiteX2" fmla="*/ 2003 w 383422"/>
                <a:gd name="connsiteY2" fmla="*/ 961098 h 970939"/>
                <a:gd name="connsiteX3" fmla="*/ 69083 w 383422"/>
                <a:gd name="connsiteY3" fmla="*/ 798695 h 970939"/>
                <a:gd name="connsiteX4" fmla="*/ 220894 w 383422"/>
                <a:gd name="connsiteY4" fmla="*/ 325608 h 970939"/>
                <a:gd name="connsiteX5" fmla="*/ 337401 w 383422"/>
                <a:gd name="connsiteY5" fmla="*/ 801 h 970939"/>
                <a:gd name="connsiteX6" fmla="*/ 174998 w 383422"/>
                <a:gd name="connsiteY6" fmla="*/ 417401 h 970939"/>
                <a:gd name="connsiteX7" fmla="*/ 383297 w 383422"/>
                <a:gd name="connsiteY7" fmla="*/ 96125 h 97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422" h="970939">
                  <a:moveTo>
                    <a:pt x="383297" y="96125"/>
                  </a:moveTo>
                  <a:cubicBezTo>
                    <a:pt x="377413" y="117896"/>
                    <a:pt x="203242" y="403867"/>
                    <a:pt x="139693" y="548029"/>
                  </a:cubicBezTo>
                  <a:cubicBezTo>
                    <a:pt x="76144" y="692191"/>
                    <a:pt x="13771" y="919320"/>
                    <a:pt x="2003" y="961098"/>
                  </a:cubicBezTo>
                  <a:cubicBezTo>
                    <a:pt x="-9765" y="1002876"/>
                    <a:pt x="32601" y="904610"/>
                    <a:pt x="69083" y="798695"/>
                  </a:cubicBezTo>
                  <a:cubicBezTo>
                    <a:pt x="105565" y="692780"/>
                    <a:pt x="176174" y="458590"/>
                    <a:pt x="220894" y="325608"/>
                  </a:cubicBezTo>
                  <a:cubicBezTo>
                    <a:pt x="265614" y="192626"/>
                    <a:pt x="345050" y="-14498"/>
                    <a:pt x="337401" y="801"/>
                  </a:cubicBezTo>
                  <a:cubicBezTo>
                    <a:pt x="329752" y="16100"/>
                    <a:pt x="164407" y="406810"/>
                    <a:pt x="174998" y="417401"/>
                  </a:cubicBezTo>
                  <a:cubicBezTo>
                    <a:pt x="185589" y="427992"/>
                    <a:pt x="389181" y="74354"/>
                    <a:pt x="383297" y="9612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4" name="フリーフォーム 1163">
              <a:extLst>
                <a:ext uri="{FF2B5EF4-FFF2-40B4-BE49-F238E27FC236}">
                  <a16:creationId xmlns:a16="http://schemas.microsoft.com/office/drawing/2014/main" id="{4F2BF2AF-2189-3A11-72E4-845A98ADC5C9}"/>
                </a:ext>
              </a:extLst>
            </p:cNvPr>
            <p:cNvSpPr/>
            <p:nvPr/>
          </p:nvSpPr>
          <p:spPr>
            <a:xfrm>
              <a:off x="1924853" y="6474813"/>
              <a:ext cx="1235945" cy="710847"/>
            </a:xfrm>
            <a:custGeom>
              <a:avLst/>
              <a:gdLst>
                <a:gd name="connsiteX0" fmla="*/ 1234946 w 1235945"/>
                <a:gd name="connsiteY0" fmla="*/ 128 h 710847"/>
                <a:gd name="connsiteX1" fmla="*/ 606517 w 1235945"/>
                <a:gd name="connsiteY1" fmla="*/ 349647 h 710847"/>
                <a:gd name="connsiteX2" fmla="*/ 694779 w 1235945"/>
                <a:gd name="connsiteY2" fmla="*/ 324934 h 710847"/>
                <a:gd name="connsiteX3" fmla="*/ 31045 w 1235945"/>
                <a:gd name="connsiteY3" fmla="*/ 699167 h 710847"/>
                <a:gd name="connsiteX4" fmla="*/ 214631 w 1235945"/>
                <a:gd name="connsiteY4" fmla="*/ 575599 h 710847"/>
                <a:gd name="connsiteX5" fmla="*/ 1136092 w 1235945"/>
                <a:gd name="connsiteY5" fmla="*/ 169592 h 710847"/>
                <a:gd name="connsiteX6" fmla="*/ 761859 w 1235945"/>
                <a:gd name="connsiteY6" fmla="*/ 307281 h 710847"/>
                <a:gd name="connsiteX7" fmla="*/ 1234946 w 1235945"/>
                <a:gd name="connsiteY7" fmla="*/ 128 h 71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5945" h="710847">
                  <a:moveTo>
                    <a:pt x="1234946" y="128"/>
                  </a:moveTo>
                  <a:cubicBezTo>
                    <a:pt x="1209056" y="7189"/>
                    <a:pt x="696545" y="295513"/>
                    <a:pt x="606517" y="349647"/>
                  </a:cubicBezTo>
                  <a:cubicBezTo>
                    <a:pt x="516489" y="403781"/>
                    <a:pt x="790691" y="266681"/>
                    <a:pt x="694779" y="324934"/>
                  </a:cubicBezTo>
                  <a:cubicBezTo>
                    <a:pt x="598867" y="383187"/>
                    <a:pt x="111070" y="657390"/>
                    <a:pt x="31045" y="699167"/>
                  </a:cubicBezTo>
                  <a:cubicBezTo>
                    <a:pt x="-48980" y="740944"/>
                    <a:pt x="30456" y="663862"/>
                    <a:pt x="214631" y="575599"/>
                  </a:cubicBezTo>
                  <a:cubicBezTo>
                    <a:pt x="398805" y="487337"/>
                    <a:pt x="1044887" y="214312"/>
                    <a:pt x="1136092" y="169592"/>
                  </a:cubicBezTo>
                  <a:cubicBezTo>
                    <a:pt x="1227297" y="124872"/>
                    <a:pt x="748325" y="334348"/>
                    <a:pt x="761859" y="307281"/>
                  </a:cubicBezTo>
                  <a:cubicBezTo>
                    <a:pt x="775393" y="280214"/>
                    <a:pt x="1260836" y="-6933"/>
                    <a:pt x="1234946" y="1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5" name="フリーフォーム 1164">
              <a:extLst>
                <a:ext uri="{FF2B5EF4-FFF2-40B4-BE49-F238E27FC236}">
                  <a16:creationId xmlns:a16="http://schemas.microsoft.com/office/drawing/2014/main" id="{887172B3-142A-0F41-1A67-F06F1B243506}"/>
                </a:ext>
              </a:extLst>
            </p:cNvPr>
            <p:cNvSpPr/>
            <p:nvPr/>
          </p:nvSpPr>
          <p:spPr>
            <a:xfrm>
              <a:off x="1953936" y="6909996"/>
              <a:ext cx="498298" cy="1350542"/>
            </a:xfrm>
            <a:custGeom>
              <a:avLst/>
              <a:gdLst>
                <a:gd name="connsiteX0" fmla="*/ 16084 w 498298"/>
                <a:gd name="connsiteY0" fmla="*/ 80398 h 1350542"/>
                <a:gd name="connsiteX1" fmla="*/ 61981 w 498298"/>
                <a:gd name="connsiteY1" fmla="*/ 115703 h 1350542"/>
                <a:gd name="connsiteX2" fmla="*/ 485641 w 498298"/>
                <a:gd name="connsiteY2" fmla="*/ 1305482 h 1350542"/>
                <a:gd name="connsiteX3" fmla="*/ 358543 w 498298"/>
                <a:gd name="connsiteY3" fmla="*/ 1015981 h 1350542"/>
                <a:gd name="connsiteX4" fmla="*/ 65511 w 498298"/>
                <a:gd name="connsiteY4" fmla="*/ 214557 h 1350542"/>
                <a:gd name="connsiteX5" fmla="*/ 143182 w 498298"/>
                <a:gd name="connsiteY5" fmla="*/ 493467 h 1350542"/>
                <a:gd name="connsiteX6" fmla="*/ 9023 w 498298"/>
                <a:gd name="connsiteY6" fmla="*/ 23910 h 1350542"/>
                <a:gd name="connsiteX7" fmla="*/ 16084 w 498298"/>
                <a:gd name="connsiteY7" fmla="*/ 80398 h 135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8298" h="1350542">
                  <a:moveTo>
                    <a:pt x="16084" y="80398"/>
                  </a:moveTo>
                  <a:cubicBezTo>
                    <a:pt x="24910" y="95697"/>
                    <a:pt x="-16278" y="-88478"/>
                    <a:pt x="61981" y="115703"/>
                  </a:cubicBezTo>
                  <a:cubicBezTo>
                    <a:pt x="140240" y="319884"/>
                    <a:pt x="436214" y="1155436"/>
                    <a:pt x="485641" y="1305482"/>
                  </a:cubicBezTo>
                  <a:cubicBezTo>
                    <a:pt x="535068" y="1455528"/>
                    <a:pt x="428565" y="1197802"/>
                    <a:pt x="358543" y="1015981"/>
                  </a:cubicBezTo>
                  <a:cubicBezTo>
                    <a:pt x="288521" y="834160"/>
                    <a:pt x="101405" y="301643"/>
                    <a:pt x="65511" y="214557"/>
                  </a:cubicBezTo>
                  <a:cubicBezTo>
                    <a:pt x="29618" y="127471"/>
                    <a:pt x="152597" y="525242"/>
                    <a:pt x="143182" y="493467"/>
                  </a:cubicBezTo>
                  <a:cubicBezTo>
                    <a:pt x="133767" y="461692"/>
                    <a:pt x="29029" y="96285"/>
                    <a:pt x="9023" y="23910"/>
                  </a:cubicBezTo>
                  <a:cubicBezTo>
                    <a:pt x="-10983" y="-48465"/>
                    <a:pt x="7258" y="65099"/>
                    <a:pt x="16084" y="8039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6" name="フリーフォーム 1165">
              <a:extLst>
                <a:ext uri="{FF2B5EF4-FFF2-40B4-BE49-F238E27FC236}">
                  <a16:creationId xmlns:a16="http://schemas.microsoft.com/office/drawing/2014/main" id="{93AEF0FC-3C0B-DA83-FEF1-314CD5DF71A2}"/>
                </a:ext>
              </a:extLst>
            </p:cNvPr>
            <p:cNvSpPr/>
            <p:nvPr/>
          </p:nvSpPr>
          <p:spPr>
            <a:xfrm>
              <a:off x="3043600" y="6211211"/>
              <a:ext cx="342917" cy="1961177"/>
            </a:xfrm>
            <a:custGeom>
              <a:avLst/>
              <a:gdLst>
                <a:gd name="connsiteX0" fmla="*/ 20876 w 342917"/>
                <a:gd name="connsiteY0" fmla="*/ 133101 h 1961177"/>
                <a:gd name="connsiteX1" fmla="*/ 38528 w 342917"/>
                <a:gd name="connsiteY1" fmla="*/ 203711 h 1961177"/>
                <a:gd name="connsiteX2" fmla="*/ 331560 w 342917"/>
                <a:gd name="connsiteY2" fmla="*/ 1859516 h 1961177"/>
                <a:gd name="connsiteX3" fmla="*/ 264480 w 342917"/>
                <a:gd name="connsiteY3" fmla="*/ 1612381 h 1961177"/>
                <a:gd name="connsiteX4" fmla="*/ 91486 w 342917"/>
                <a:gd name="connsiteY4" fmla="*/ 224894 h 1961177"/>
                <a:gd name="connsiteX5" fmla="*/ 317438 w 342917"/>
                <a:gd name="connsiteY5" fmla="*/ 1908943 h 1961177"/>
                <a:gd name="connsiteX6" fmla="*/ 200931 w 342917"/>
                <a:gd name="connsiteY6" fmla="*/ 1171069 h 1961177"/>
                <a:gd name="connsiteX7" fmla="*/ 20876 w 342917"/>
                <a:gd name="connsiteY7" fmla="*/ 133101 h 196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17" h="1961177">
                  <a:moveTo>
                    <a:pt x="20876" y="133101"/>
                  </a:moveTo>
                  <a:cubicBezTo>
                    <a:pt x="-6191" y="-28125"/>
                    <a:pt x="-13253" y="-84025"/>
                    <a:pt x="38528" y="203711"/>
                  </a:cubicBezTo>
                  <a:cubicBezTo>
                    <a:pt x="90309" y="491447"/>
                    <a:pt x="293901" y="1624738"/>
                    <a:pt x="331560" y="1859516"/>
                  </a:cubicBezTo>
                  <a:cubicBezTo>
                    <a:pt x="369219" y="2094294"/>
                    <a:pt x="304492" y="1884818"/>
                    <a:pt x="264480" y="1612381"/>
                  </a:cubicBezTo>
                  <a:cubicBezTo>
                    <a:pt x="224468" y="1339944"/>
                    <a:pt x="82660" y="175467"/>
                    <a:pt x="91486" y="224894"/>
                  </a:cubicBezTo>
                  <a:cubicBezTo>
                    <a:pt x="100312" y="274321"/>
                    <a:pt x="299197" y="1751247"/>
                    <a:pt x="317438" y="1908943"/>
                  </a:cubicBezTo>
                  <a:cubicBezTo>
                    <a:pt x="335679" y="2066639"/>
                    <a:pt x="245651" y="1469396"/>
                    <a:pt x="200931" y="1171069"/>
                  </a:cubicBezTo>
                  <a:cubicBezTo>
                    <a:pt x="156211" y="872742"/>
                    <a:pt x="47943" y="294327"/>
                    <a:pt x="20876" y="13310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7" name="フリーフォーム 1166">
              <a:extLst>
                <a:ext uri="{FF2B5EF4-FFF2-40B4-BE49-F238E27FC236}">
                  <a16:creationId xmlns:a16="http://schemas.microsoft.com/office/drawing/2014/main" id="{B69059DA-6C41-FDE1-A87F-1A8196961621}"/>
                </a:ext>
              </a:extLst>
            </p:cNvPr>
            <p:cNvSpPr/>
            <p:nvPr/>
          </p:nvSpPr>
          <p:spPr>
            <a:xfrm>
              <a:off x="3056568" y="6184352"/>
              <a:ext cx="397310" cy="2079777"/>
            </a:xfrm>
            <a:custGeom>
              <a:avLst/>
              <a:gdLst>
                <a:gd name="connsiteX0" fmla="*/ 11438 w 397310"/>
                <a:gd name="connsiteY0" fmla="*/ 82289 h 2079777"/>
                <a:gd name="connsiteX1" fmla="*/ 371549 w 397310"/>
                <a:gd name="connsiteY1" fmla="*/ 1935802 h 2079777"/>
                <a:gd name="connsiteX2" fmla="*/ 339775 w 397310"/>
                <a:gd name="connsiteY2" fmla="*/ 1791052 h 2079777"/>
                <a:gd name="connsiteX3" fmla="*/ 110292 w 397310"/>
                <a:gd name="connsiteY3" fmla="*/ 470644 h 2079777"/>
                <a:gd name="connsiteX4" fmla="*/ 11438 w 397310"/>
                <a:gd name="connsiteY4" fmla="*/ 82289 h 2079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310" h="2079777">
                  <a:moveTo>
                    <a:pt x="11438" y="82289"/>
                  </a:moveTo>
                  <a:cubicBezTo>
                    <a:pt x="54981" y="326482"/>
                    <a:pt x="316826" y="1651008"/>
                    <a:pt x="371549" y="1935802"/>
                  </a:cubicBezTo>
                  <a:cubicBezTo>
                    <a:pt x="426272" y="2220596"/>
                    <a:pt x="383318" y="2035245"/>
                    <a:pt x="339775" y="1791052"/>
                  </a:cubicBezTo>
                  <a:cubicBezTo>
                    <a:pt x="296232" y="1546859"/>
                    <a:pt x="161484" y="753084"/>
                    <a:pt x="110292" y="470644"/>
                  </a:cubicBezTo>
                  <a:cubicBezTo>
                    <a:pt x="59100" y="188204"/>
                    <a:pt x="-32105" y="-161904"/>
                    <a:pt x="11438" y="8228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8" name="フリーフォーム 1167">
              <a:extLst>
                <a:ext uri="{FF2B5EF4-FFF2-40B4-BE49-F238E27FC236}">
                  <a16:creationId xmlns:a16="http://schemas.microsoft.com/office/drawing/2014/main" id="{5D88F38A-7EC2-92ED-F8A7-45EB7EA332C6}"/>
                </a:ext>
              </a:extLst>
            </p:cNvPr>
            <p:cNvSpPr/>
            <p:nvPr/>
          </p:nvSpPr>
          <p:spPr>
            <a:xfrm>
              <a:off x="4425136" y="5161896"/>
              <a:ext cx="168156" cy="720027"/>
            </a:xfrm>
            <a:custGeom>
              <a:avLst/>
              <a:gdLst>
                <a:gd name="connsiteX0" fmla="*/ 76254 w 168156"/>
                <a:gd name="connsiteY0" fmla="*/ 3228 h 720027"/>
                <a:gd name="connsiteX1" fmla="*/ 83315 w 168156"/>
                <a:gd name="connsiteY1" fmla="*/ 349218 h 720027"/>
                <a:gd name="connsiteX2" fmla="*/ 129211 w 168156"/>
                <a:gd name="connsiteY2" fmla="*/ 479846 h 720027"/>
                <a:gd name="connsiteX3" fmla="*/ 160986 w 168156"/>
                <a:gd name="connsiteY3" fmla="*/ 719920 h 720027"/>
                <a:gd name="connsiteX4" fmla="*/ 153925 w 168156"/>
                <a:gd name="connsiteY4" fmla="*/ 508090 h 720027"/>
                <a:gd name="connsiteX5" fmla="*/ 16235 w 168156"/>
                <a:gd name="connsiteY5" fmla="*/ 331565 h 720027"/>
                <a:gd name="connsiteX6" fmla="*/ 5644 w 168156"/>
                <a:gd name="connsiteY6" fmla="*/ 77369 h 720027"/>
                <a:gd name="connsiteX7" fmla="*/ 5644 w 168156"/>
                <a:gd name="connsiteY7" fmla="*/ 169162 h 720027"/>
                <a:gd name="connsiteX8" fmla="*/ 76254 w 168156"/>
                <a:gd name="connsiteY8" fmla="*/ 3228 h 720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156" h="720027">
                  <a:moveTo>
                    <a:pt x="76254" y="3228"/>
                  </a:moveTo>
                  <a:cubicBezTo>
                    <a:pt x="89199" y="33237"/>
                    <a:pt x="74489" y="269782"/>
                    <a:pt x="83315" y="349218"/>
                  </a:cubicBezTo>
                  <a:cubicBezTo>
                    <a:pt x="92141" y="428654"/>
                    <a:pt x="116266" y="418062"/>
                    <a:pt x="129211" y="479846"/>
                  </a:cubicBezTo>
                  <a:cubicBezTo>
                    <a:pt x="142156" y="541630"/>
                    <a:pt x="156867" y="715213"/>
                    <a:pt x="160986" y="719920"/>
                  </a:cubicBezTo>
                  <a:cubicBezTo>
                    <a:pt x="165105" y="724627"/>
                    <a:pt x="178050" y="572816"/>
                    <a:pt x="153925" y="508090"/>
                  </a:cubicBezTo>
                  <a:cubicBezTo>
                    <a:pt x="129800" y="443364"/>
                    <a:pt x="40949" y="403352"/>
                    <a:pt x="16235" y="331565"/>
                  </a:cubicBezTo>
                  <a:cubicBezTo>
                    <a:pt x="-8479" y="259778"/>
                    <a:pt x="7409" y="104436"/>
                    <a:pt x="5644" y="77369"/>
                  </a:cubicBezTo>
                  <a:cubicBezTo>
                    <a:pt x="3879" y="50302"/>
                    <a:pt x="-6124" y="176223"/>
                    <a:pt x="5644" y="169162"/>
                  </a:cubicBezTo>
                  <a:cubicBezTo>
                    <a:pt x="17412" y="162101"/>
                    <a:pt x="63309" y="-26781"/>
                    <a:pt x="76254" y="32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9" name="フリーフォーム 1168">
              <a:extLst>
                <a:ext uri="{FF2B5EF4-FFF2-40B4-BE49-F238E27FC236}">
                  <a16:creationId xmlns:a16="http://schemas.microsoft.com/office/drawing/2014/main" id="{20578966-5FC6-47D5-CE46-76150DBA591C}"/>
                </a:ext>
              </a:extLst>
            </p:cNvPr>
            <p:cNvSpPr/>
            <p:nvPr/>
          </p:nvSpPr>
          <p:spPr>
            <a:xfrm>
              <a:off x="4500062" y="5225921"/>
              <a:ext cx="933436" cy="1640962"/>
            </a:xfrm>
            <a:custGeom>
              <a:avLst/>
              <a:gdLst>
                <a:gd name="connsiteX0" fmla="*/ 15450 w 933436"/>
                <a:gd name="connsiteY0" fmla="*/ 30996 h 1640962"/>
                <a:gd name="connsiteX1" fmla="*/ 527373 w 933436"/>
                <a:gd name="connsiteY1" fmla="*/ 839481 h 1640962"/>
                <a:gd name="connsiteX2" fmla="*/ 527373 w 933436"/>
                <a:gd name="connsiteY2" fmla="*/ 818298 h 1640962"/>
                <a:gd name="connsiteX3" fmla="*/ 806282 w 933436"/>
                <a:gd name="connsiteY3" fmla="*/ 1436136 h 1640962"/>
                <a:gd name="connsiteX4" fmla="*/ 933380 w 933436"/>
                <a:gd name="connsiteY4" fmla="*/ 1640905 h 1640962"/>
                <a:gd name="connsiteX5" fmla="*/ 823935 w 933436"/>
                <a:gd name="connsiteY5" fmla="*/ 1422014 h 1640962"/>
                <a:gd name="connsiteX6" fmla="*/ 248463 w 933436"/>
                <a:gd name="connsiteY6" fmla="*/ 267540 h 1640962"/>
                <a:gd name="connsiteX7" fmla="*/ 474415 w 933436"/>
                <a:gd name="connsiteY7" fmla="*/ 712383 h 1640962"/>
                <a:gd name="connsiteX8" fmla="*/ 322604 w 933436"/>
                <a:gd name="connsiteY8" fmla="*/ 461718 h 1640962"/>
                <a:gd name="connsiteX9" fmla="*/ 149609 w 933436"/>
                <a:gd name="connsiteY9" fmla="*/ 196930 h 1640962"/>
                <a:gd name="connsiteX10" fmla="*/ 15450 w 933436"/>
                <a:gd name="connsiteY10" fmla="*/ 30996 h 164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436" h="1640962">
                  <a:moveTo>
                    <a:pt x="15450" y="30996"/>
                  </a:moveTo>
                  <a:cubicBezTo>
                    <a:pt x="78411" y="138088"/>
                    <a:pt x="442053" y="708264"/>
                    <a:pt x="527373" y="839481"/>
                  </a:cubicBezTo>
                  <a:cubicBezTo>
                    <a:pt x="612693" y="970698"/>
                    <a:pt x="480888" y="718855"/>
                    <a:pt x="527373" y="818298"/>
                  </a:cubicBezTo>
                  <a:cubicBezTo>
                    <a:pt x="573858" y="917741"/>
                    <a:pt x="738614" y="1299035"/>
                    <a:pt x="806282" y="1436136"/>
                  </a:cubicBezTo>
                  <a:cubicBezTo>
                    <a:pt x="873950" y="1573237"/>
                    <a:pt x="930438" y="1643259"/>
                    <a:pt x="933380" y="1640905"/>
                  </a:cubicBezTo>
                  <a:cubicBezTo>
                    <a:pt x="936322" y="1638551"/>
                    <a:pt x="823935" y="1422014"/>
                    <a:pt x="823935" y="1422014"/>
                  </a:cubicBezTo>
                  <a:lnTo>
                    <a:pt x="248463" y="267540"/>
                  </a:lnTo>
                  <a:cubicBezTo>
                    <a:pt x="190210" y="149268"/>
                    <a:pt x="462058" y="680020"/>
                    <a:pt x="474415" y="712383"/>
                  </a:cubicBezTo>
                  <a:cubicBezTo>
                    <a:pt x="486772" y="744746"/>
                    <a:pt x="376738" y="547627"/>
                    <a:pt x="322604" y="461718"/>
                  </a:cubicBezTo>
                  <a:cubicBezTo>
                    <a:pt x="268470" y="375809"/>
                    <a:pt x="200213" y="271071"/>
                    <a:pt x="149609" y="196930"/>
                  </a:cubicBezTo>
                  <a:cubicBezTo>
                    <a:pt x="99005" y="122789"/>
                    <a:pt x="-47511" y="-76096"/>
                    <a:pt x="15450" y="3099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0" name="フリーフォーム 1169">
              <a:extLst>
                <a:ext uri="{FF2B5EF4-FFF2-40B4-BE49-F238E27FC236}">
                  <a16:creationId xmlns:a16="http://schemas.microsoft.com/office/drawing/2014/main" id="{19DB16FC-CD0C-04B1-D18B-208A9EF0032E}"/>
                </a:ext>
              </a:extLst>
            </p:cNvPr>
            <p:cNvSpPr/>
            <p:nvPr/>
          </p:nvSpPr>
          <p:spPr>
            <a:xfrm>
              <a:off x="4405222" y="6607110"/>
              <a:ext cx="1141673" cy="1464958"/>
            </a:xfrm>
            <a:custGeom>
              <a:avLst/>
              <a:gdLst>
                <a:gd name="connsiteX0" fmla="*/ 11436 w 1141673"/>
                <a:gd name="connsiteY0" fmla="*/ 16112 h 1464958"/>
                <a:gd name="connsiteX1" fmla="*/ 92637 w 1141673"/>
                <a:gd name="connsiteY1" fmla="*/ 72600 h 1464958"/>
                <a:gd name="connsiteX2" fmla="*/ 576316 w 1141673"/>
                <a:gd name="connsiteY2" fmla="*/ 492729 h 1464958"/>
                <a:gd name="connsiteX3" fmla="*/ 1109422 w 1141673"/>
                <a:gd name="connsiteY3" fmla="*/ 810475 h 1464958"/>
                <a:gd name="connsiteX4" fmla="*/ 1059995 w 1141673"/>
                <a:gd name="connsiteY4" fmla="*/ 810475 h 1464958"/>
                <a:gd name="connsiteX5" fmla="*/ 876409 w 1141673"/>
                <a:gd name="connsiteY5" fmla="*/ 1456556 h 1464958"/>
                <a:gd name="connsiteX6" fmla="*/ 1010568 w 1141673"/>
                <a:gd name="connsiteY6" fmla="*/ 1152933 h 1464958"/>
                <a:gd name="connsiteX7" fmla="*/ 1091770 w 1141673"/>
                <a:gd name="connsiteY7" fmla="*/ 782231 h 1464958"/>
                <a:gd name="connsiteX8" fmla="*/ 579847 w 1141673"/>
                <a:gd name="connsiteY8" fmla="*/ 506851 h 1464958"/>
                <a:gd name="connsiteX9" fmla="*/ 537481 w 1141673"/>
                <a:gd name="connsiteY9" fmla="*/ 464485 h 1464958"/>
                <a:gd name="connsiteX10" fmla="*/ 1116483 w 1141673"/>
                <a:gd name="connsiteY10" fmla="*/ 245594 h 1464958"/>
                <a:gd name="connsiteX11" fmla="*/ 685762 w 1141673"/>
                <a:gd name="connsiteY11" fmla="*/ 386814 h 1464958"/>
                <a:gd name="connsiteX12" fmla="*/ 385669 w 1141673"/>
                <a:gd name="connsiteY12" fmla="*/ 323265 h 1464958"/>
                <a:gd name="connsiteX13" fmla="*/ 11436 w 1141673"/>
                <a:gd name="connsiteY13" fmla="*/ 129088 h 1464958"/>
                <a:gd name="connsiteX14" fmla="*/ 244449 w 1141673"/>
                <a:gd name="connsiteY14" fmla="*/ 249125 h 1464958"/>
                <a:gd name="connsiteX15" fmla="*/ 11436 w 1141673"/>
                <a:gd name="connsiteY15" fmla="*/ 16112 h 1464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1673" h="1464958">
                  <a:moveTo>
                    <a:pt x="11436" y="16112"/>
                  </a:moveTo>
                  <a:cubicBezTo>
                    <a:pt x="-13866" y="-13309"/>
                    <a:pt x="-1510" y="-6836"/>
                    <a:pt x="92637" y="72600"/>
                  </a:cubicBezTo>
                  <a:cubicBezTo>
                    <a:pt x="186784" y="152036"/>
                    <a:pt x="406852" y="369750"/>
                    <a:pt x="576316" y="492729"/>
                  </a:cubicBezTo>
                  <a:cubicBezTo>
                    <a:pt x="745780" y="615708"/>
                    <a:pt x="1028809" y="757517"/>
                    <a:pt x="1109422" y="810475"/>
                  </a:cubicBezTo>
                  <a:cubicBezTo>
                    <a:pt x="1190035" y="863433"/>
                    <a:pt x="1098830" y="702795"/>
                    <a:pt x="1059995" y="810475"/>
                  </a:cubicBezTo>
                  <a:cubicBezTo>
                    <a:pt x="1021160" y="918155"/>
                    <a:pt x="884647" y="1399480"/>
                    <a:pt x="876409" y="1456556"/>
                  </a:cubicBezTo>
                  <a:cubicBezTo>
                    <a:pt x="868171" y="1513632"/>
                    <a:pt x="974675" y="1265320"/>
                    <a:pt x="1010568" y="1152933"/>
                  </a:cubicBezTo>
                  <a:cubicBezTo>
                    <a:pt x="1046461" y="1040546"/>
                    <a:pt x="1163557" y="889911"/>
                    <a:pt x="1091770" y="782231"/>
                  </a:cubicBezTo>
                  <a:cubicBezTo>
                    <a:pt x="1019983" y="674551"/>
                    <a:pt x="672228" y="559809"/>
                    <a:pt x="579847" y="506851"/>
                  </a:cubicBezTo>
                  <a:cubicBezTo>
                    <a:pt x="487466" y="453893"/>
                    <a:pt x="448042" y="508028"/>
                    <a:pt x="537481" y="464485"/>
                  </a:cubicBezTo>
                  <a:cubicBezTo>
                    <a:pt x="626920" y="420942"/>
                    <a:pt x="1091769" y="258539"/>
                    <a:pt x="1116483" y="245594"/>
                  </a:cubicBezTo>
                  <a:cubicBezTo>
                    <a:pt x="1141197" y="232649"/>
                    <a:pt x="807564" y="373869"/>
                    <a:pt x="685762" y="386814"/>
                  </a:cubicBezTo>
                  <a:cubicBezTo>
                    <a:pt x="563960" y="399759"/>
                    <a:pt x="498057" y="366219"/>
                    <a:pt x="385669" y="323265"/>
                  </a:cubicBezTo>
                  <a:cubicBezTo>
                    <a:pt x="273281" y="280311"/>
                    <a:pt x="11436" y="129088"/>
                    <a:pt x="11436" y="129088"/>
                  </a:cubicBezTo>
                  <a:cubicBezTo>
                    <a:pt x="-12101" y="116731"/>
                    <a:pt x="240919" y="264424"/>
                    <a:pt x="244449" y="249125"/>
                  </a:cubicBezTo>
                  <a:cubicBezTo>
                    <a:pt x="247980" y="233826"/>
                    <a:pt x="36738" y="45533"/>
                    <a:pt x="11436" y="1611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1" name="フリーフォーム 1170">
              <a:extLst>
                <a:ext uri="{FF2B5EF4-FFF2-40B4-BE49-F238E27FC236}">
                  <a16:creationId xmlns:a16="http://schemas.microsoft.com/office/drawing/2014/main" id="{181B045D-0059-EB73-7582-4339EAC97FAA}"/>
                </a:ext>
              </a:extLst>
            </p:cNvPr>
            <p:cNvSpPr/>
            <p:nvPr/>
          </p:nvSpPr>
          <p:spPr>
            <a:xfrm>
              <a:off x="4848285" y="5620799"/>
              <a:ext cx="1706692" cy="1054995"/>
            </a:xfrm>
            <a:custGeom>
              <a:avLst/>
              <a:gdLst>
                <a:gd name="connsiteX0" fmla="*/ 9686 w 1706692"/>
                <a:gd name="connsiteY0" fmla="*/ 6821 h 1054995"/>
                <a:gd name="connsiteX1" fmla="*/ 27338 w 1706692"/>
                <a:gd name="connsiteY1" fmla="*/ 73901 h 1054995"/>
                <a:gd name="connsiteX2" fmla="*/ 232107 w 1706692"/>
                <a:gd name="connsiteY2" fmla="*/ 275139 h 1054995"/>
                <a:gd name="connsiteX3" fmla="*/ 334492 w 1706692"/>
                <a:gd name="connsiteY3" fmla="*/ 391646 h 1054995"/>
                <a:gd name="connsiteX4" fmla="*/ 285065 w 1706692"/>
                <a:gd name="connsiteY4" fmla="*/ 313975 h 1054995"/>
                <a:gd name="connsiteX5" fmla="*/ 938208 w 1706692"/>
                <a:gd name="connsiteY5" fmla="*/ 599945 h 1054995"/>
                <a:gd name="connsiteX6" fmla="*/ 828762 w 1706692"/>
                <a:gd name="connsiteY6" fmla="*/ 589354 h 1054995"/>
                <a:gd name="connsiteX7" fmla="*/ 1601942 w 1706692"/>
                <a:gd name="connsiteY7" fmla="*/ 988301 h 1054995"/>
                <a:gd name="connsiteX8" fmla="*/ 1676083 w 1706692"/>
                <a:gd name="connsiteY8" fmla="*/ 1037728 h 1054995"/>
                <a:gd name="connsiteX9" fmla="*/ 1383051 w 1706692"/>
                <a:gd name="connsiteY9" fmla="*/ 808245 h 1054995"/>
                <a:gd name="connsiteX10" fmla="*/ 433346 w 1706692"/>
                <a:gd name="connsiteY10" fmla="*/ 331627 h 1054995"/>
                <a:gd name="connsiteX11" fmla="*/ 613401 w 1706692"/>
                <a:gd name="connsiteY11" fmla="*/ 451664 h 1054995"/>
                <a:gd name="connsiteX12" fmla="*/ 175619 w 1706692"/>
                <a:gd name="connsiteY12" fmla="*/ 250426 h 1054995"/>
                <a:gd name="connsiteX13" fmla="*/ 13216 w 1706692"/>
                <a:gd name="connsiteY13" fmla="*/ 239834 h 1054995"/>
                <a:gd name="connsiteX14" fmla="*/ 97948 w 1706692"/>
                <a:gd name="connsiteY14" fmla="*/ 222182 h 1054995"/>
                <a:gd name="connsiteX15" fmla="*/ 9686 w 1706692"/>
                <a:gd name="connsiteY15" fmla="*/ 6821 h 105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06692" h="1054995">
                  <a:moveTo>
                    <a:pt x="9686" y="6821"/>
                  </a:moveTo>
                  <a:cubicBezTo>
                    <a:pt x="-2082" y="-17893"/>
                    <a:pt x="-9732" y="29181"/>
                    <a:pt x="27338" y="73901"/>
                  </a:cubicBezTo>
                  <a:cubicBezTo>
                    <a:pt x="64408" y="118621"/>
                    <a:pt x="180915" y="222182"/>
                    <a:pt x="232107" y="275139"/>
                  </a:cubicBezTo>
                  <a:cubicBezTo>
                    <a:pt x="283299" y="328096"/>
                    <a:pt x="325666" y="385173"/>
                    <a:pt x="334492" y="391646"/>
                  </a:cubicBezTo>
                  <a:cubicBezTo>
                    <a:pt x="343318" y="398119"/>
                    <a:pt x="184446" y="279258"/>
                    <a:pt x="285065" y="313975"/>
                  </a:cubicBezTo>
                  <a:cubicBezTo>
                    <a:pt x="385684" y="348692"/>
                    <a:pt x="847592" y="554049"/>
                    <a:pt x="938208" y="599945"/>
                  </a:cubicBezTo>
                  <a:cubicBezTo>
                    <a:pt x="1028824" y="645841"/>
                    <a:pt x="718140" y="524628"/>
                    <a:pt x="828762" y="589354"/>
                  </a:cubicBezTo>
                  <a:cubicBezTo>
                    <a:pt x="939384" y="654080"/>
                    <a:pt x="1460722" y="913572"/>
                    <a:pt x="1601942" y="988301"/>
                  </a:cubicBezTo>
                  <a:cubicBezTo>
                    <a:pt x="1743162" y="1063030"/>
                    <a:pt x="1712565" y="1067737"/>
                    <a:pt x="1676083" y="1037728"/>
                  </a:cubicBezTo>
                  <a:cubicBezTo>
                    <a:pt x="1639601" y="1007719"/>
                    <a:pt x="1590174" y="925929"/>
                    <a:pt x="1383051" y="808245"/>
                  </a:cubicBezTo>
                  <a:cubicBezTo>
                    <a:pt x="1175928" y="690562"/>
                    <a:pt x="561621" y="391057"/>
                    <a:pt x="433346" y="331627"/>
                  </a:cubicBezTo>
                  <a:cubicBezTo>
                    <a:pt x="305071" y="272197"/>
                    <a:pt x="656356" y="465198"/>
                    <a:pt x="613401" y="451664"/>
                  </a:cubicBezTo>
                  <a:cubicBezTo>
                    <a:pt x="570447" y="438131"/>
                    <a:pt x="275650" y="285731"/>
                    <a:pt x="175619" y="250426"/>
                  </a:cubicBezTo>
                  <a:cubicBezTo>
                    <a:pt x="75588" y="215121"/>
                    <a:pt x="26161" y="244541"/>
                    <a:pt x="13216" y="239834"/>
                  </a:cubicBezTo>
                  <a:cubicBezTo>
                    <a:pt x="271" y="235127"/>
                    <a:pt x="96183" y="258664"/>
                    <a:pt x="97948" y="222182"/>
                  </a:cubicBezTo>
                  <a:cubicBezTo>
                    <a:pt x="99713" y="185700"/>
                    <a:pt x="21454" y="31535"/>
                    <a:pt x="9686" y="682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2" name="フリーフォーム 1171">
              <a:extLst>
                <a:ext uri="{FF2B5EF4-FFF2-40B4-BE49-F238E27FC236}">
                  <a16:creationId xmlns:a16="http://schemas.microsoft.com/office/drawing/2014/main" id="{42DC900C-FA0D-9036-4880-EA497826BB17}"/>
                </a:ext>
              </a:extLst>
            </p:cNvPr>
            <p:cNvSpPr/>
            <p:nvPr/>
          </p:nvSpPr>
          <p:spPr>
            <a:xfrm>
              <a:off x="6144369" y="6588198"/>
              <a:ext cx="303375" cy="1504440"/>
            </a:xfrm>
            <a:custGeom>
              <a:avLst/>
              <a:gdLst>
                <a:gd name="connsiteX0" fmla="*/ 295267 w 303375"/>
                <a:gd name="connsiteY0" fmla="*/ 13841 h 1504440"/>
                <a:gd name="connsiteX1" fmla="*/ 277614 w 303375"/>
                <a:gd name="connsiteY1" fmla="*/ 109164 h 1504440"/>
                <a:gd name="connsiteX2" fmla="*/ 150516 w 303375"/>
                <a:gd name="connsiteY2" fmla="*/ 529294 h 1504440"/>
                <a:gd name="connsiteX3" fmla="*/ 19887 w 303375"/>
                <a:gd name="connsiteY3" fmla="*/ 942363 h 1504440"/>
                <a:gd name="connsiteX4" fmla="*/ 9296 w 303375"/>
                <a:gd name="connsiteY4" fmla="*/ 1493121 h 1504440"/>
                <a:gd name="connsiteX5" fmla="*/ 9296 w 303375"/>
                <a:gd name="connsiteY5" fmla="*/ 1210681 h 1504440"/>
                <a:gd name="connsiteX6" fmla="*/ 129333 w 303375"/>
                <a:gd name="connsiteY6" fmla="*/ 49146 h 1504440"/>
                <a:gd name="connsiteX7" fmla="*/ 69314 w 303375"/>
                <a:gd name="connsiteY7" fmla="*/ 723471 h 1504440"/>
                <a:gd name="connsiteX8" fmla="*/ 132863 w 303375"/>
                <a:gd name="connsiteY8" fmla="*/ 395135 h 1504440"/>
                <a:gd name="connsiteX9" fmla="*/ 132863 w 303375"/>
                <a:gd name="connsiteY9" fmla="*/ 561068 h 1504440"/>
                <a:gd name="connsiteX10" fmla="*/ 210534 w 303375"/>
                <a:gd name="connsiteY10" fmla="*/ 176244 h 1504440"/>
                <a:gd name="connsiteX11" fmla="*/ 178760 w 303375"/>
                <a:gd name="connsiteY11" fmla="*/ 345708 h 1504440"/>
                <a:gd name="connsiteX12" fmla="*/ 295267 w 303375"/>
                <a:gd name="connsiteY12" fmla="*/ 13841 h 150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375" h="1504440">
                  <a:moveTo>
                    <a:pt x="295267" y="13841"/>
                  </a:moveTo>
                  <a:cubicBezTo>
                    <a:pt x="311743" y="-25583"/>
                    <a:pt x="301739" y="23255"/>
                    <a:pt x="277614" y="109164"/>
                  </a:cubicBezTo>
                  <a:cubicBezTo>
                    <a:pt x="253489" y="195073"/>
                    <a:pt x="193470" y="390428"/>
                    <a:pt x="150516" y="529294"/>
                  </a:cubicBezTo>
                  <a:cubicBezTo>
                    <a:pt x="107562" y="668160"/>
                    <a:pt x="43424" y="781725"/>
                    <a:pt x="19887" y="942363"/>
                  </a:cubicBezTo>
                  <a:cubicBezTo>
                    <a:pt x="-3650" y="1103001"/>
                    <a:pt x="11061" y="1448401"/>
                    <a:pt x="9296" y="1493121"/>
                  </a:cubicBezTo>
                  <a:cubicBezTo>
                    <a:pt x="7531" y="1537841"/>
                    <a:pt x="-10710" y="1451343"/>
                    <a:pt x="9296" y="1210681"/>
                  </a:cubicBezTo>
                  <a:cubicBezTo>
                    <a:pt x="29302" y="970019"/>
                    <a:pt x="119330" y="130348"/>
                    <a:pt x="129333" y="49146"/>
                  </a:cubicBezTo>
                  <a:cubicBezTo>
                    <a:pt x="139336" y="-32056"/>
                    <a:pt x="68726" y="665806"/>
                    <a:pt x="69314" y="723471"/>
                  </a:cubicBezTo>
                  <a:cubicBezTo>
                    <a:pt x="69902" y="781136"/>
                    <a:pt x="122272" y="422202"/>
                    <a:pt x="132863" y="395135"/>
                  </a:cubicBezTo>
                  <a:cubicBezTo>
                    <a:pt x="143454" y="368068"/>
                    <a:pt x="119918" y="597550"/>
                    <a:pt x="132863" y="561068"/>
                  </a:cubicBezTo>
                  <a:cubicBezTo>
                    <a:pt x="145808" y="524586"/>
                    <a:pt x="202884" y="212137"/>
                    <a:pt x="210534" y="176244"/>
                  </a:cubicBezTo>
                  <a:cubicBezTo>
                    <a:pt x="218183" y="140351"/>
                    <a:pt x="162284" y="370422"/>
                    <a:pt x="178760" y="345708"/>
                  </a:cubicBezTo>
                  <a:cubicBezTo>
                    <a:pt x="195236" y="320995"/>
                    <a:pt x="278791" y="53265"/>
                    <a:pt x="295267" y="1384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3" name="フリーフォーム 1172">
              <a:extLst>
                <a:ext uri="{FF2B5EF4-FFF2-40B4-BE49-F238E27FC236}">
                  <a16:creationId xmlns:a16="http://schemas.microsoft.com/office/drawing/2014/main" id="{C432C1DE-BF20-EF6C-C7B9-27C65CF2D72A}"/>
                </a:ext>
              </a:extLst>
            </p:cNvPr>
            <p:cNvSpPr/>
            <p:nvPr/>
          </p:nvSpPr>
          <p:spPr>
            <a:xfrm>
              <a:off x="6398415" y="6462644"/>
              <a:ext cx="369694" cy="1696367"/>
            </a:xfrm>
            <a:custGeom>
              <a:avLst/>
              <a:gdLst>
                <a:gd name="connsiteX0" fmla="*/ 9446 w 369694"/>
                <a:gd name="connsiteY0" fmla="*/ 100559 h 1696367"/>
                <a:gd name="connsiteX1" fmla="*/ 41221 w 369694"/>
                <a:gd name="connsiteY1" fmla="*/ 164108 h 1696367"/>
                <a:gd name="connsiteX2" fmla="*/ 260112 w 369694"/>
                <a:gd name="connsiteY2" fmla="*/ 863148 h 1696367"/>
                <a:gd name="connsiteX3" fmla="*/ 200093 w 369694"/>
                <a:gd name="connsiteY3" fmla="*/ 796068 h 1696367"/>
                <a:gd name="connsiteX4" fmla="*/ 327191 w 369694"/>
                <a:gd name="connsiteY4" fmla="*/ 1360948 h 1696367"/>
                <a:gd name="connsiteX5" fmla="*/ 358966 w 369694"/>
                <a:gd name="connsiteY5" fmla="*/ 1696346 h 1696367"/>
                <a:gd name="connsiteX6" fmla="*/ 362496 w 369694"/>
                <a:gd name="connsiteY6" fmla="*/ 1346826 h 1696367"/>
                <a:gd name="connsiteX7" fmla="*/ 267173 w 369694"/>
                <a:gd name="connsiteY7" fmla="*/ 506567 h 1696367"/>
                <a:gd name="connsiteX8" fmla="*/ 260112 w 369694"/>
                <a:gd name="connsiteY8" fmla="*/ 728988 h 1696367"/>
                <a:gd name="connsiteX9" fmla="*/ 23568 w 369694"/>
                <a:gd name="connsiteY9" fmla="*/ 40541 h 1696367"/>
                <a:gd name="connsiteX10" fmla="*/ 9446 w 369694"/>
                <a:gd name="connsiteY10" fmla="*/ 100559 h 1696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9694" h="1696367">
                  <a:moveTo>
                    <a:pt x="9446" y="100559"/>
                  </a:moveTo>
                  <a:cubicBezTo>
                    <a:pt x="12388" y="121154"/>
                    <a:pt x="-557" y="37010"/>
                    <a:pt x="41221" y="164108"/>
                  </a:cubicBezTo>
                  <a:cubicBezTo>
                    <a:pt x="82999" y="291206"/>
                    <a:pt x="233633" y="757821"/>
                    <a:pt x="260112" y="863148"/>
                  </a:cubicBezTo>
                  <a:cubicBezTo>
                    <a:pt x="286591" y="968475"/>
                    <a:pt x="188913" y="713101"/>
                    <a:pt x="200093" y="796068"/>
                  </a:cubicBezTo>
                  <a:cubicBezTo>
                    <a:pt x="211273" y="879035"/>
                    <a:pt x="300712" y="1210902"/>
                    <a:pt x="327191" y="1360948"/>
                  </a:cubicBezTo>
                  <a:cubicBezTo>
                    <a:pt x="353670" y="1510994"/>
                    <a:pt x="353082" y="1698700"/>
                    <a:pt x="358966" y="1696346"/>
                  </a:cubicBezTo>
                  <a:cubicBezTo>
                    <a:pt x="364850" y="1693992"/>
                    <a:pt x="377795" y="1545122"/>
                    <a:pt x="362496" y="1346826"/>
                  </a:cubicBezTo>
                  <a:cubicBezTo>
                    <a:pt x="347197" y="1148530"/>
                    <a:pt x="284237" y="609540"/>
                    <a:pt x="267173" y="506567"/>
                  </a:cubicBezTo>
                  <a:cubicBezTo>
                    <a:pt x="250109" y="403594"/>
                    <a:pt x="300713" y="806659"/>
                    <a:pt x="260112" y="728988"/>
                  </a:cubicBezTo>
                  <a:cubicBezTo>
                    <a:pt x="219511" y="651317"/>
                    <a:pt x="64169" y="151752"/>
                    <a:pt x="23568" y="40541"/>
                  </a:cubicBezTo>
                  <a:cubicBezTo>
                    <a:pt x="-17033" y="-70670"/>
                    <a:pt x="6504" y="79964"/>
                    <a:pt x="9446" y="1005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フリーフォーム 1173">
              <a:extLst>
                <a:ext uri="{FF2B5EF4-FFF2-40B4-BE49-F238E27FC236}">
                  <a16:creationId xmlns:a16="http://schemas.microsoft.com/office/drawing/2014/main" id="{B2C3C6EF-14D8-C802-437B-614C49D4BF93}"/>
                </a:ext>
              </a:extLst>
            </p:cNvPr>
            <p:cNvSpPr/>
            <p:nvPr/>
          </p:nvSpPr>
          <p:spPr>
            <a:xfrm>
              <a:off x="6106991" y="6843332"/>
              <a:ext cx="618422" cy="1369751"/>
            </a:xfrm>
            <a:custGeom>
              <a:avLst/>
              <a:gdLst>
                <a:gd name="connsiteX0" fmla="*/ 375011 w 618422"/>
                <a:gd name="connsiteY0" fmla="*/ 5842 h 1369751"/>
                <a:gd name="connsiteX1" fmla="*/ 152589 w 618422"/>
                <a:gd name="connsiteY1" fmla="*/ 937894 h 1369751"/>
                <a:gd name="connsiteX2" fmla="*/ 777 w 618422"/>
                <a:gd name="connsiteY2" fmla="*/ 1365085 h 1369751"/>
                <a:gd name="connsiteX3" fmla="*/ 216138 w 618422"/>
                <a:gd name="connsiteY3" fmla="*/ 1149724 h 1369751"/>
                <a:gd name="connsiteX4" fmla="*/ 449151 w 618422"/>
                <a:gd name="connsiteY4" fmla="*/ 906120 h 1369751"/>
                <a:gd name="connsiteX5" fmla="*/ 615085 w 618422"/>
                <a:gd name="connsiteY5" fmla="*/ 493051 h 1369751"/>
                <a:gd name="connsiteX6" fmla="*/ 297340 w 618422"/>
                <a:gd name="connsiteY6" fmla="*/ 1036748 h 1369751"/>
                <a:gd name="connsiteX7" fmla="*/ 134936 w 618422"/>
                <a:gd name="connsiteY7" fmla="*/ 1160316 h 1369751"/>
                <a:gd name="connsiteX8" fmla="*/ 307931 w 618422"/>
                <a:gd name="connsiteY8" fmla="*/ 796674 h 1369751"/>
                <a:gd name="connsiteX9" fmla="*/ 339706 w 618422"/>
                <a:gd name="connsiteY9" fmla="*/ 358892 h 1369751"/>
                <a:gd name="connsiteX10" fmla="*/ 230260 w 618422"/>
                <a:gd name="connsiteY10" fmla="*/ 535417 h 1369751"/>
                <a:gd name="connsiteX11" fmla="*/ 375011 w 618422"/>
                <a:gd name="connsiteY11" fmla="*/ 5842 h 1369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8422" h="1369751">
                  <a:moveTo>
                    <a:pt x="375011" y="5842"/>
                  </a:moveTo>
                  <a:cubicBezTo>
                    <a:pt x="362066" y="72921"/>
                    <a:pt x="214961" y="711354"/>
                    <a:pt x="152589" y="937894"/>
                  </a:cubicBezTo>
                  <a:cubicBezTo>
                    <a:pt x="90217" y="1164435"/>
                    <a:pt x="-9815" y="1329780"/>
                    <a:pt x="777" y="1365085"/>
                  </a:cubicBezTo>
                  <a:cubicBezTo>
                    <a:pt x="11368" y="1400390"/>
                    <a:pt x="141409" y="1226218"/>
                    <a:pt x="216138" y="1149724"/>
                  </a:cubicBezTo>
                  <a:cubicBezTo>
                    <a:pt x="290867" y="1073230"/>
                    <a:pt x="382660" y="1015566"/>
                    <a:pt x="449151" y="906120"/>
                  </a:cubicBezTo>
                  <a:cubicBezTo>
                    <a:pt x="515642" y="796675"/>
                    <a:pt x="640387" y="471280"/>
                    <a:pt x="615085" y="493051"/>
                  </a:cubicBezTo>
                  <a:cubicBezTo>
                    <a:pt x="589783" y="514822"/>
                    <a:pt x="377365" y="925537"/>
                    <a:pt x="297340" y="1036748"/>
                  </a:cubicBezTo>
                  <a:cubicBezTo>
                    <a:pt x="217315" y="1147959"/>
                    <a:pt x="133171" y="1200328"/>
                    <a:pt x="134936" y="1160316"/>
                  </a:cubicBezTo>
                  <a:cubicBezTo>
                    <a:pt x="136701" y="1120304"/>
                    <a:pt x="273803" y="930245"/>
                    <a:pt x="307931" y="796674"/>
                  </a:cubicBezTo>
                  <a:cubicBezTo>
                    <a:pt x="342059" y="663103"/>
                    <a:pt x="352651" y="402435"/>
                    <a:pt x="339706" y="358892"/>
                  </a:cubicBezTo>
                  <a:cubicBezTo>
                    <a:pt x="326761" y="315349"/>
                    <a:pt x="226141" y="600731"/>
                    <a:pt x="230260" y="535417"/>
                  </a:cubicBezTo>
                  <a:cubicBezTo>
                    <a:pt x="234379" y="470103"/>
                    <a:pt x="387956" y="-61237"/>
                    <a:pt x="375011" y="584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5" name="フリーフォーム 1174">
              <a:extLst>
                <a:ext uri="{FF2B5EF4-FFF2-40B4-BE49-F238E27FC236}">
                  <a16:creationId xmlns:a16="http://schemas.microsoft.com/office/drawing/2014/main" id="{1CD1086C-A720-7BC1-83B8-5D311417A10D}"/>
                </a:ext>
              </a:extLst>
            </p:cNvPr>
            <p:cNvSpPr/>
            <p:nvPr/>
          </p:nvSpPr>
          <p:spPr>
            <a:xfrm>
              <a:off x="4254052" y="5394280"/>
              <a:ext cx="388816" cy="1882261"/>
            </a:xfrm>
            <a:custGeom>
              <a:avLst/>
              <a:gdLst>
                <a:gd name="connsiteX0" fmla="*/ 293234 w 388816"/>
                <a:gd name="connsiteY0" fmla="*/ 7388 h 1882261"/>
                <a:gd name="connsiteX1" fmla="*/ 166136 w 388816"/>
                <a:gd name="connsiteY1" fmla="*/ 1405467 h 1882261"/>
                <a:gd name="connsiteX2" fmla="*/ 203 w 388816"/>
                <a:gd name="connsiteY2" fmla="*/ 1882084 h 1882261"/>
                <a:gd name="connsiteX3" fmla="*/ 201441 w 388816"/>
                <a:gd name="connsiteY3" fmla="*/ 1366631 h 1882261"/>
                <a:gd name="connsiteX4" fmla="*/ 388558 w 388816"/>
                <a:gd name="connsiteY4" fmla="*/ 1500790 h 1882261"/>
                <a:gd name="connsiteX5" fmla="*/ 243807 w 388816"/>
                <a:gd name="connsiteY5" fmla="*/ 1324265 h 1882261"/>
                <a:gd name="connsiteX6" fmla="*/ 317948 w 388816"/>
                <a:gd name="connsiteY6" fmla="*/ 1034764 h 1882261"/>
                <a:gd name="connsiteX7" fmla="*/ 388558 w 388816"/>
                <a:gd name="connsiteY7" fmla="*/ 176852 h 1882261"/>
                <a:gd name="connsiteX8" fmla="*/ 328540 w 388816"/>
                <a:gd name="connsiteY8" fmla="*/ 822934 h 1882261"/>
                <a:gd name="connsiteX9" fmla="*/ 293234 w 388816"/>
                <a:gd name="connsiteY9" fmla="*/ 7388 h 1882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816" h="1882261">
                  <a:moveTo>
                    <a:pt x="293234" y="7388"/>
                  </a:moveTo>
                  <a:cubicBezTo>
                    <a:pt x="266167" y="104477"/>
                    <a:pt x="214974" y="1093018"/>
                    <a:pt x="166136" y="1405467"/>
                  </a:cubicBezTo>
                  <a:cubicBezTo>
                    <a:pt x="117298" y="1717916"/>
                    <a:pt x="-5681" y="1888557"/>
                    <a:pt x="203" y="1882084"/>
                  </a:cubicBezTo>
                  <a:cubicBezTo>
                    <a:pt x="6087" y="1875611"/>
                    <a:pt x="136715" y="1430180"/>
                    <a:pt x="201441" y="1366631"/>
                  </a:cubicBezTo>
                  <a:cubicBezTo>
                    <a:pt x="266167" y="1303082"/>
                    <a:pt x="381497" y="1507851"/>
                    <a:pt x="388558" y="1500790"/>
                  </a:cubicBezTo>
                  <a:cubicBezTo>
                    <a:pt x="395619" y="1493729"/>
                    <a:pt x="255575" y="1401936"/>
                    <a:pt x="243807" y="1324265"/>
                  </a:cubicBezTo>
                  <a:cubicBezTo>
                    <a:pt x="232039" y="1246594"/>
                    <a:pt x="293823" y="1226000"/>
                    <a:pt x="317948" y="1034764"/>
                  </a:cubicBezTo>
                  <a:cubicBezTo>
                    <a:pt x="342073" y="843529"/>
                    <a:pt x="386793" y="212157"/>
                    <a:pt x="388558" y="176852"/>
                  </a:cubicBezTo>
                  <a:cubicBezTo>
                    <a:pt x="390323" y="141547"/>
                    <a:pt x="346192" y="844117"/>
                    <a:pt x="328540" y="822934"/>
                  </a:cubicBezTo>
                  <a:cubicBezTo>
                    <a:pt x="310888" y="801751"/>
                    <a:pt x="320301" y="-89701"/>
                    <a:pt x="293234" y="738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6" name="フリーフォーム 1175">
              <a:extLst>
                <a:ext uri="{FF2B5EF4-FFF2-40B4-BE49-F238E27FC236}">
                  <a16:creationId xmlns:a16="http://schemas.microsoft.com/office/drawing/2014/main" id="{FE695409-5D3A-11AB-74CD-C18433839825}"/>
                </a:ext>
              </a:extLst>
            </p:cNvPr>
            <p:cNvSpPr/>
            <p:nvPr/>
          </p:nvSpPr>
          <p:spPr>
            <a:xfrm>
              <a:off x="4190549" y="6845617"/>
              <a:ext cx="222660" cy="1464503"/>
            </a:xfrm>
            <a:custGeom>
              <a:avLst/>
              <a:gdLst>
                <a:gd name="connsiteX0" fmla="*/ 222578 w 222660"/>
                <a:gd name="connsiteY0" fmla="*/ 10618 h 1464503"/>
                <a:gd name="connsiteX1" fmla="*/ 77828 w 222660"/>
                <a:gd name="connsiteY1" fmla="*/ 921487 h 1464503"/>
                <a:gd name="connsiteX2" fmla="*/ 157 w 222660"/>
                <a:gd name="connsiteY2" fmla="*/ 1461654 h 1464503"/>
                <a:gd name="connsiteX3" fmla="*/ 60175 w 222660"/>
                <a:gd name="connsiteY3" fmla="*/ 1090951 h 1464503"/>
                <a:gd name="connsiteX4" fmla="*/ 144907 w 222660"/>
                <a:gd name="connsiteY4" fmla="*/ 183612 h 1464503"/>
                <a:gd name="connsiteX5" fmla="*/ 99011 w 222660"/>
                <a:gd name="connsiteY5" fmla="*/ 409564 h 1464503"/>
                <a:gd name="connsiteX6" fmla="*/ 222578 w 222660"/>
                <a:gd name="connsiteY6" fmla="*/ 10618 h 146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660" h="1464503">
                  <a:moveTo>
                    <a:pt x="222578" y="10618"/>
                  </a:moveTo>
                  <a:cubicBezTo>
                    <a:pt x="219048" y="95938"/>
                    <a:pt x="114898" y="679648"/>
                    <a:pt x="77828" y="921487"/>
                  </a:cubicBezTo>
                  <a:cubicBezTo>
                    <a:pt x="40758" y="1163326"/>
                    <a:pt x="3099" y="1433410"/>
                    <a:pt x="157" y="1461654"/>
                  </a:cubicBezTo>
                  <a:cubicBezTo>
                    <a:pt x="-2785" y="1489898"/>
                    <a:pt x="36050" y="1303958"/>
                    <a:pt x="60175" y="1090951"/>
                  </a:cubicBezTo>
                  <a:cubicBezTo>
                    <a:pt x="84300" y="877944"/>
                    <a:pt x="138434" y="297176"/>
                    <a:pt x="144907" y="183612"/>
                  </a:cubicBezTo>
                  <a:cubicBezTo>
                    <a:pt x="151380" y="70048"/>
                    <a:pt x="82535" y="437808"/>
                    <a:pt x="99011" y="409564"/>
                  </a:cubicBezTo>
                  <a:cubicBezTo>
                    <a:pt x="115487" y="381320"/>
                    <a:pt x="226108" y="-74702"/>
                    <a:pt x="222578" y="106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7" name="フリーフォーム 1176">
              <a:extLst>
                <a:ext uri="{FF2B5EF4-FFF2-40B4-BE49-F238E27FC236}">
                  <a16:creationId xmlns:a16="http://schemas.microsoft.com/office/drawing/2014/main" id="{6E92A120-88B8-0346-C4CE-7EB28EBE983B}"/>
                </a:ext>
              </a:extLst>
            </p:cNvPr>
            <p:cNvSpPr/>
            <p:nvPr/>
          </p:nvSpPr>
          <p:spPr>
            <a:xfrm>
              <a:off x="2993537" y="6118265"/>
              <a:ext cx="1706901" cy="379225"/>
            </a:xfrm>
            <a:custGeom>
              <a:avLst/>
              <a:gdLst>
                <a:gd name="connsiteX0" fmla="*/ 329 w 1706901"/>
                <a:gd name="connsiteY0" fmla="*/ 95 h 379225"/>
                <a:gd name="connsiteX1" fmla="*/ 586392 w 1706901"/>
                <a:gd name="connsiteY1" fmla="*/ 247230 h 379225"/>
                <a:gd name="connsiteX2" fmla="*/ 1073601 w 1706901"/>
                <a:gd name="connsiteY2" fmla="*/ 208394 h 379225"/>
                <a:gd name="connsiteX3" fmla="*/ 893546 w 1706901"/>
                <a:gd name="connsiteY3" fmla="*/ 250760 h 379225"/>
                <a:gd name="connsiteX4" fmla="*/ 1702031 w 1706901"/>
                <a:gd name="connsiteY4" fmla="*/ 91888 h 379225"/>
                <a:gd name="connsiteX5" fmla="*/ 1204230 w 1706901"/>
                <a:gd name="connsiteY5" fmla="*/ 257821 h 379225"/>
                <a:gd name="connsiteX6" fmla="*/ 649941 w 1706901"/>
                <a:gd name="connsiteY6" fmla="*/ 377859 h 379225"/>
                <a:gd name="connsiteX7" fmla="*/ 851180 w 1706901"/>
                <a:gd name="connsiteY7" fmla="*/ 314310 h 379225"/>
                <a:gd name="connsiteX8" fmla="*/ 378092 w 1706901"/>
                <a:gd name="connsiteY8" fmla="*/ 187211 h 379225"/>
                <a:gd name="connsiteX9" fmla="*/ 448702 w 1706901"/>
                <a:gd name="connsiteY9" fmla="*/ 254291 h 379225"/>
                <a:gd name="connsiteX10" fmla="*/ 501660 w 1706901"/>
                <a:gd name="connsiteY10" fmla="*/ 279004 h 379225"/>
                <a:gd name="connsiteX11" fmla="*/ 329 w 1706901"/>
                <a:gd name="connsiteY11" fmla="*/ 95 h 37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06901" h="379225">
                  <a:moveTo>
                    <a:pt x="329" y="95"/>
                  </a:moveTo>
                  <a:cubicBezTo>
                    <a:pt x="14451" y="-5201"/>
                    <a:pt x="407513" y="212514"/>
                    <a:pt x="586392" y="247230"/>
                  </a:cubicBezTo>
                  <a:cubicBezTo>
                    <a:pt x="765271" y="281946"/>
                    <a:pt x="1022409" y="207806"/>
                    <a:pt x="1073601" y="208394"/>
                  </a:cubicBezTo>
                  <a:cubicBezTo>
                    <a:pt x="1124793" y="208982"/>
                    <a:pt x="788808" y="270178"/>
                    <a:pt x="893546" y="250760"/>
                  </a:cubicBezTo>
                  <a:cubicBezTo>
                    <a:pt x="998284" y="231342"/>
                    <a:pt x="1650250" y="90711"/>
                    <a:pt x="1702031" y="91888"/>
                  </a:cubicBezTo>
                  <a:cubicBezTo>
                    <a:pt x="1753812" y="93065"/>
                    <a:pt x="1379578" y="210159"/>
                    <a:pt x="1204230" y="257821"/>
                  </a:cubicBezTo>
                  <a:cubicBezTo>
                    <a:pt x="1028882" y="305483"/>
                    <a:pt x="708783" y="368444"/>
                    <a:pt x="649941" y="377859"/>
                  </a:cubicBezTo>
                  <a:cubicBezTo>
                    <a:pt x="591099" y="387274"/>
                    <a:pt x="896488" y="346085"/>
                    <a:pt x="851180" y="314310"/>
                  </a:cubicBezTo>
                  <a:cubicBezTo>
                    <a:pt x="805872" y="282535"/>
                    <a:pt x="445172" y="197214"/>
                    <a:pt x="378092" y="187211"/>
                  </a:cubicBezTo>
                  <a:cubicBezTo>
                    <a:pt x="311012" y="177208"/>
                    <a:pt x="428107" y="238992"/>
                    <a:pt x="448702" y="254291"/>
                  </a:cubicBezTo>
                  <a:cubicBezTo>
                    <a:pt x="469297" y="269590"/>
                    <a:pt x="572858" y="319605"/>
                    <a:pt x="501660" y="279004"/>
                  </a:cubicBezTo>
                  <a:cubicBezTo>
                    <a:pt x="430462" y="238403"/>
                    <a:pt x="-13793" y="5391"/>
                    <a:pt x="329" y="9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フリーフォーム 1177">
              <a:extLst>
                <a:ext uri="{FF2B5EF4-FFF2-40B4-BE49-F238E27FC236}">
                  <a16:creationId xmlns:a16="http://schemas.microsoft.com/office/drawing/2014/main" id="{00D18BCB-74F5-79F2-F76F-13DE5829B34A}"/>
                </a:ext>
              </a:extLst>
            </p:cNvPr>
            <p:cNvSpPr/>
            <p:nvPr/>
          </p:nvSpPr>
          <p:spPr>
            <a:xfrm>
              <a:off x="3752417" y="5557112"/>
              <a:ext cx="629078" cy="452166"/>
            </a:xfrm>
            <a:custGeom>
              <a:avLst/>
              <a:gdLst>
                <a:gd name="connsiteX0" fmla="*/ 628936 w 629078"/>
                <a:gd name="connsiteY0" fmla="*/ 3429 h 452166"/>
                <a:gd name="connsiteX1" fmla="*/ 35812 w 629078"/>
                <a:gd name="connsiteY1" fmla="*/ 254094 h 452166"/>
                <a:gd name="connsiteX2" fmla="*/ 194684 w 629078"/>
                <a:gd name="connsiteY2" fmla="*/ 169362 h 452166"/>
                <a:gd name="connsiteX3" fmla="*/ 71117 w 629078"/>
                <a:gd name="connsiteY3" fmla="*/ 190545 h 452166"/>
                <a:gd name="connsiteX4" fmla="*/ 507 w 629078"/>
                <a:gd name="connsiteY4" fmla="*/ 77569 h 452166"/>
                <a:gd name="connsiteX5" fmla="*/ 49934 w 629078"/>
                <a:gd name="connsiteY5" fmla="*/ 451802 h 452166"/>
                <a:gd name="connsiteX6" fmla="*/ 229989 w 629078"/>
                <a:gd name="connsiteY6" fmla="*/ 144649 h 452166"/>
                <a:gd name="connsiteX7" fmla="*/ 480655 w 629078"/>
                <a:gd name="connsiteY7" fmla="*/ 35203 h 452166"/>
                <a:gd name="connsiteX8" fmla="*/ 95830 w 629078"/>
                <a:gd name="connsiteY8" fmla="*/ 102283 h 452166"/>
                <a:gd name="connsiteX9" fmla="*/ 628936 w 629078"/>
                <a:gd name="connsiteY9" fmla="*/ 3429 h 452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078" h="452166">
                  <a:moveTo>
                    <a:pt x="628936" y="3429"/>
                  </a:moveTo>
                  <a:cubicBezTo>
                    <a:pt x="618933" y="28731"/>
                    <a:pt x="108187" y="226439"/>
                    <a:pt x="35812" y="254094"/>
                  </a:cubicBezTo>
                  <a:cubicBezTo>
                    <a:pt x="-36563" y="281749"/>
                    <a:pt x="188800" y="179954"/>
                    <a:pt x="194684" y="169362"/>
                  </a:cubicBezTo>
                  <a:cubicBezTo>
                    <a:pt x="200568" y="158771"/>
                    <a:pt x="103480" y="205844"/>
                    <a:pt x="71117" y="190545"/>
                  </a:cubicBezTo>
                  <a:cubicBezTo>
                    <a:pt x="38754" y="175246"/>
                    <a:pt x="4037" y="34026"/>
                    <a:pt x="507" y="77569"/>
                  </a:cubicBezTo>
                  <a:cubicBezTo>
                    <a:pt x="-3024" y="121112"/>
                    <a:pt x="11687" y="440622"/>
                    <a:pt x="49934" y="451802"/>
                  </a:cubicBezTo>
                  <a:cubicBezTo>
                    <a:pt x="88181" y="462982"/>
                    <a:pt x="158202" y="214082"/>
                    <a:pt x="229989" y="144649"/>
                  </a:cubicBezTo>
                  <a:cubicBezTo>
                    <a:pt x="301776" y="75216"/>
                    <a:pt x="503015" y="42264"/>
                    <a:pt x="480655" y="35203"/>
                  </a:cubicBezTo>
                  <a:cubicBezTo>
                    <a:pt x="458295" y="28142"/>
                    <a:pt x="72293" y="103460"/>
                    <a:pt x="95830" y="102283"/>
                  </a:cubicBezTo>
                  <a:cubicBezTo>
                    <a:pt x="119367" y="101106"/>
                    <a:pt x="638939" y="-21873"/>
                    <a:pt x="628936" y="342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9" name="フリーフォーム 1178">
              <a:extLst>
                <a:ext uri="{FF2B5EF4-FFF2-40B4-BE49-F238E27FC236}">
                  <a16:creationId xmlns:a16="http://schemas.microsoft.com/office/drawing/2014/main" id="{F8D8155E-F7FD-40AF-80C9-384ED5318B47}"/>
                </a:ext>
              </a:extLst>
            </p:cNvPr>
            <p:cNvSpPr/>
            <p:nvPr/>
          </p:nvSpPr>
          <p:spPr>
            <a:xfrm>
              <a:off x="3121607" y="5270824"/>
              <a:ext cx="501976" cy="765636"/>
            </a:xfrm>
            <a:custGeom>
              <a:avLst/>
              <a:gdLst>
                <a:gd name="connsiteX0" fmla="*/ 24070 w 501976"/>
                <a:gd name="connsiteY0" fmla="*/ 3746 h 765636"/>
                <a:gd name="connsiteX1" fmla="*/ 34662 w 501976"/>
                <a:gd name="connsiteY1" fmla="*/ 289717 h 765636"/>
                <a:gd name="connsiteX2" fmla="*/ 161760 w 501976"/>
                <a:gd name="connsiteY2" fmla="*/ 649828 h 765636"/>
                <a:gd name="connsiteX3" fmla="*/ 101741 w 501976"/>
                <a:gd name="connsiteY3" fmla="*/ 459181 h 765636"/>
                <a:gd name="connsiteX4" fmla="*/ 497157 w 501976"/>
                <a:gd name="connsiteY4" fmla="*/ 762804 h 765636"/>
                <a:gd name="connsiteX5" fmla="*/ 306510 w 501976"/>
                <a:gd name="connsiteY5" fmla="*/ 607462 h 765636"/>
                <a:gd name="connsiteX6" fmla="*/ 84089 w 501976"/>
                <a:gd name="connsiteY6" fmla="*/ 547443 h 765636"/>
                <a:gd name="connsiteX7" fmla="*/ 24070 w 501976"/>
                <a:gd name="connsiteY7" fmla="*/ 568626 h 765636"/>
                <a:gd name="connsiteX8" fmla="*/ 31131 w 501976"/>
                <a:gd name="connsiteY8" fmla="*/ 526260 h 765636"/>
                <a:gd name="connsiteX9" fmla="*/ 48784 w 501976"/>
                <a:gd name="connsiteY9" fmla="*/ 204984 h 765636"/>
                <a:gd name="connsiteX10" fmla="*/ 112333 w 501976"/>
                <a:gd name="connsiteY10" fmla="*/ 388571 h 765636"/>
                <a:gd name="connsiteX11" fmla="*/ 2887 w 501976"/>
                <a:gd name="connsiteY11" fmla="*/ 144966 h 765636"/>
                <a:gd name="connsiteX12" fmla="*/ 24070 w 501976"/>
                <a:gd name="connsiteY12" fmla="*/ 3746 h 76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976" h="765636">
                  <a:moveTo>
                    <a:pt x="24070" y="3746"/>
                  </a:moveTo>
                  <a:cubicBezTo>
                    <a:pt x="29366" y="27871"/>
                    <a:pt x="11714" y="182037"/>
                    <a:pt x="34662" y="289717"/>
                  </a:cubicBezTo>
                  <a:cubicBezTo>
                    <a:pt x="57610" y="397397"/>
                    <a:pt x="150580" y="621584"/>
                    <a:pt x="161760" y="649828"/>
                  </a:cubicBezTo>
                  <a:cubicBezTo>
                    <a:pt x="172940" y="678072"/>
                    <a:pt x="45842" y="440352"/>
                    <a:pt x="101741" y="459181"/>
                  </a:cubicBezTo>
                  <a:cubicBezTo>
                    <a:pt x="157640" y="478010"/>
                    <a:pt x="463029" y="738090"/>
                    <a:pt x="497157" y="762804"/>
                  </a:cubicBezTo>
                  <a:cubicBezTo>
                    <a:pt x="531285" y="787518"/>
                    <a:pt x="375355" y="643355"/>
                    <a:pt x="306510" y="607462"/>
                  </a:cubicBezTo>
                  <a:cubicBezTo>
                    <a:pt x="237665" y="571569"/>
                    <a:pt x="131162" y="553916"/>
                    <a:pt x="84089" y="547443"/>
                  </a:cubicBezTo>
                  <a:cubicBezTo>
                    <a:pt x="37016" y="540970"/>
                    <a:pt x="32896" y="572157"/>
                    <a:pt x="24070" y="568626"/>
                  </a:cubicBezTo>
                  <a:cubicBezTo>
                    <a:pt x="15244" y="565095"/>
                    <a:pt x="27012" y="586867"/>
                    <a:pt x="31131" y="526260"/>
                  </a:cubicBezTo>
                  <a:cubicBezTo>
                    <a:pt x="35250" y="465653"/>
                    <a:pt x="35250" y="227932"/>
                    <a:pt x="48784" y="204984"/>
                  </a:cubicBezTo>
                  <a:cubicBezTo>
                    <a:pt x="62318" y="182036"/>
                    <a:pt x="119982" y="398574"/>
                    <a:pt x="112333" y="388571"/>
                  </a:cubicBezTo>
                  <a:cubicBezTo>
                    <a:pt x="104684" y="378568"/>
                    <a:pt x="14655" y="212634"/>
                    <a:pt x="2887" y="144966"/>
                  </a:cubicBezTo>
                  <a:cubicBezTo>
                    <a:pt x="-8881" y="77298"/>
                    <a:pt x="18774" y="-20379"/>
                    <a:pt x="24070" y="374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0" name="フリーフォーム 1179">
              <a:extLst>
                <a:ext uri="{FF2B5EF4-FFF2-40B4-BE49-F238E27FC236}">
                  <a16:creationId xmlns:a16="http://schemas.microsoft.com/office/drawing/2014/main" id="{E67BDC1F-F8B8-BE92-881F-332EADF22955}"/>
                </a:ext>
              </a:extLst>
            </p:cNvPr>
            <p:cNvSpPr/>
            <p:nvPr/>
          </p:nvSpPr>
          <p:spPr>
            <a:xfrm>
              <a:off x="3604630" y="4886214"/>
              <a:ext cx="929156" cy="670850"/>
            </a:xfrm>
            <a:custGeom>
              <a:avLst/>
              <a:gdLst>
                <a:gd name="connsiteX0" fmla="*/ 928534 w 929156"/>
                <a:gd name="connsiteY0" fmla="*/ 1 h 670850"/>
                <a:gd name="connsiteX1" fmla="*/ 628442 w 929156"/>
                <a:gd name="connsiteY1" fmla="*/ 317746 h 670850"/>
                <a:gd name="connsiteX2" fmla="*/ 12 w 929156"/>
                <a:gd name="connsiteY2" fmla="*/ 670796 h 670850"/>
                <a:gd name="connsiteX3" fmla="*/ 610789 w 929156"/>
                <a:gd name="connsiteY3" fmla="*/ 345990 h 670850"/>
                <a:gd name="connsiteX4" fmla="*/ 466039 w 929156"/>
                <a:gd name="connsiteY4" fmla="*/ 511923 h 670850"/>
                <a:gd name="connsiteX5" fmla="*/ 557832 w 929156"/>
                <a:gd name="connsiteY5" fmla="*/ 321276 h 670850"/>
                <a:gd name="connsiteX6" fmla="*/ 928534 w 929156"/>
                <a:gd name="connsiteY6" fmla="*/ 1 h 67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9156" h="670850">
                  <a:moveTo>
                    <a:pt x="928534" y="1"/>
                  </a:moveTo>
                  <a:cubicBezTo>
                    <a:pt x="940302" y="-587"/>
                    <a:pt x="783196" y="205947"/>
                    <a:pt x="628442" y="317746"/>
                  </a:cubicBezTo>
                  <a:cubicBezTo>
                    <a:pt x="473688" y="429545"/>
                    <a:pt x="2954" y="666089"/>
                    <a:pt x="12" y="670796"/>
                  </a:cubicBezTo>
                  <a:cubicBezTo>
                    <a:pt x="-2930" y="675503"/>
                    <a:pt x="533118" y="372469"/>
                    <a:pt x="610789" y="345990"/>
                  </a:cubicBezTo>
                  <a:cubicBezTo>
                    <a:pt x="688460" y="319511"/>
                    <a:pt x="474865" y="516042"/>
                    <a:pt x="466039" y="511923"/>
                  </a:cubicBezTo>
                  <a:cubicBezTo>
                    <a:pt x="457213" y="507804"/>
                    <a:pt x="480161" y="407185"/>
                    <a:pt x="557832" y="321276"/>
                  </a:cubicBezTo>
                  <a:cubicBezTo>
                    <a:pt x="635503" y="235367"/>
                    <a:pt x="916766" y="589"/>
                    <a:pt x="928534" y="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1" name="フリーフォーム 1180">
              <a:extLst>
                <a:ext uri="{FF2B5EF4-FFF2-40B4-BE49-F238E27FC236}">
                  <a16:creationId xmlns:a16="http://schemas.microsoft.com/office/drawing/2014/main" id="{2B9174C6-88A3-9CB0-FF8E-9D0D4AB1E89F}"/>
                </a:ext>
              </a:extLst>
            </p:cNvPr>
            <p:cNvSpPr/>
            <p:nvPr/>
          </p:nvSpPr>
          <p:spPr>
            <a:xfrm>
              <a:off x="2753663" y="4609004"/>
              <a:ext cx="481751" cy="703726"/>
            </a:xfrm>
            <a:custGeom>
              <a:avLst/>
              <a:gdLst>
                <a:gd name="connsiteX0" fmla="*/ 28373 w 481751"/>
                <a:gd name="connsiteY0" fmla="*/ 1832 h 703726"/>
                <a:gd name="connsiteX1" fmla="*/ 95452 w 481751"/>
                <a:gd name="connsiteY1" fmla="*/ 93625 h 703726"/>
                <a:gd name="connsiteX2" fmla="*/ 314343 w 481751"/>
                <a:gd name="connsiteY2" fmla="*/ 496102 h 703726"/>
                <a:gd name="connsiteX3" fmla="*/ 240203 w 481751"/>
                <a:gd name="connsiteY3" fmla="*/ 443144 h 703726"/>
                <a:gd name="connsiteX4" fmla="*/ 480277 w 481751"/>
                <a:gd name="connsiteY4" fmla="*/ 697340 h 703726"/>
                <a:gd name="connsiteX5" fmla="*/ 324935 w 481751"/>
                <a:gd name="connsiteY5" fmla="*/ 587895 h 703726"/>
                <a:gd name="connsiteX6" fmla="*/ 3659 w 481751"/>
                <a:gd name="connsiteY6" fmla="*/ 171296 h 703726"/>
                <a:gd name="connsiteX7" fmla="*/ 148410 w 481751"/>
                <a:gd name="connsiteY7" fmla="*/ 351351 h 703726"/>
                <a:gd name="connsiteX8" fmla="*/ 106044 w 481751"/>
                <a:gd name="connsiteY8" fmla="*/ 143052 h 703726"/>
                <a:gd name="connsiteX9" fmla="*/ 28373 w 481751"/>
                <a:gd name="connsiteY9" fmla="*/ 1832 h 703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751" h="703726">
                  <a:moveTo>
                    <a:pt x="28373" y="1832"/>
                  </a:moveTo>
                  <a:cubicBezTo>
                    <a:pt x="26608" y="-6406"/>
                    <a:pt x="47790" y="11247"/>
                    <a:pt x="95452" y="93625"/>
                  </a:cubicBezTo>
                  <a:cubicBezTo>
                    <a:pt x="143114" y="176003"/>
                    <a:pt x="290218" y="437849"/>
                    <a:pt x="314343" y="496102"/>
                  </a:cubicBezTo>
                  <a:cubicBezTo>
                    <a:pt x="338468" y="554355"/>
                    <a:pt x="212547" y="409604"/>
                    <a:pt x="240203" y="443144"/>
                  </a:cubicBezTo>
                  <a:cubicBezTo>
                    <a:pt x="267859" y="476684"/>
                    <a:pt x="466155" y="673215"/>
                    <a:pt x="480277" y="697340"/>
                  </a:cubicBezTo>
                  <a:cubicBezTo>
                    <a:pt x="494399" y="721465"/>
                    <a:pt x="404371" y="675569"/>
                    <a:pt x="324935" y="587895"/>
                  </a:cubicBezTo>
                  <a:cubicBezTo>
                    <a:pt x="245499" y="500221"/>
                    <a:pt x="33080" y="210720"/>
                    <a:pt x="3659" y="171296"/>
                  </a:cubicBezTo>
                  <a:cubicBezTo>
                    <a:pt x="-25762" y="131872"/>
                    <a:pt x="131346" y="356058"/>
                    <a:pt x="148410" y="351351"/>
                  </a:cubicBezTo>
                  <a:cubicBezTo>
                    <a:pt x="165474" y="346644"/>
                    <a:pt x="124285" y="204247"/>
                    <a:pt x="106044" y="143052"/>
                  </a:cubicBezTo>
                  <a:cubicBezTo>
                    <a:pt x="87803" y="81857"/>
                    <a:pt x="30138" y="10070"/>
                    <a:pt x="28373" y="183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2" name="フリーフォーム 1181">
              <a:extLst>
                <a:ext uri="{FF2B5EF4-FFF2-40B4-BE49-F238E27FC236}">
                  <a16:creationId xmlns:a16="http://schemas.microsoft.com/office/drawing/2014/main" id="{8EF244A3-DAEA-5E2C-A2D5-A370BF0D6EAA}"/>
                </a:ext>
              </a:extLst>
            </p:cNvPr>
            <p:cNvSpPr/>
            <p:nvPr/>
          </p:nvSpPr>
          <p:spPr>
            <a:xfrm>
              <a:off x="2470498" y="3167254"/>
              <a:ext cx="181326" cy="1602524"/>
            </a:xfrm>
            <a:custGeom>
              <a:avLst/>
              <a:gdLst>
                <a:gd name="connsiteX0" fmla="*/ 180909 w 181326"/>
                <a:gd name="connsiteY0" fmla="*/ 3137 h 1602524"/>
                <a:gd name="connsiteX1" fmla="*/ 99707 w 181326"/>
                <a:gd name="connsiteY1" fmla="*/ 1079940 h 1602524"/>
                <a:gd name="connsiteX2" fmla="*/ 159726 w 181326"/>
                <a:gd name="connsiteY2" fmla="*/ 610383 h 1602524"/>
                <a:gd name="connsiteX3" fmla="*/ 145604 w 181326"/>
                <a:gd name="connsiteY3" fmla="*/ 1242343 h 1602524"/>
                <a:gd name="connsiteX4" fmla="*/ 177378 w 181326"/>
                <a:gd name="connsiteY4" fmla="*/ 1602454 h 1602524"/>
                <a:gd name="connsiteX5" fmla="*/ 89116 w 181326"/>
                <a:gd name="connsiteY5" fmla="*/ 1263526 h 1602524"/>
                <a:gd name="connsiteX6" fmla="*/ 4384 w 181326"/>
                <a:gd name="connsiteY6" fmla="*/ 324412 h 1602524"/>
                <a:gd name="connsiteX7" fmla="*/ 22036 w 181326"/>
                <a:gd name="connsiteY7" fmla="*/ 949311 h 1602524"/>
                <a:gd name="connsiteX8" fmla="*/ 106768 w 181326"/>
                <a:gd name="connsiteY8" fmla="*/ 77277 h 1602524"/>
                <a:gd name="connsiteX9" fmla="*/ 57341 w 181326"/>
                <a:gd name="connsiteY9" fmla="*/ 730420 h 1602524"/>
                <a:gd name="connsiteX10" fmla="*/ 180909 w 181326"/>
                <a:gd name="connsiteY10" fmla="*/ 3137 h 160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1326" h="1602524">
                  <a:moveTo>
                    <a:pt x="180909" y="3137"/>
                  </a:moveTo>
                  <a:cubicBezTo>
                    <a:pt x="187970" y="61390"/>
                    <a:pt x="103237" y="978732"/>
                    <a:pt x="99707" y="1079940"/>
                  </a:cubicBezTo>
                  <a:cubicBezTo>
                    <a:pt x="96177" y="1181148"/>
                    <a:pt x="152077" y="583316"/>
                    <a:pt x="159726" y="610383"/>
                  </a:cubicBezTo>
                  <a:cubicBezTo>
                    <a:pt x="167375" y="637450"/>
                    <a:pt x="142662" y="1076998"/>
                    <a:pt x="145604" y="1242343"/>
                  </a:cubicBezTo>
                  <a:cubicBezTo>
                    <a:pt x="148546" y="1407688"/>
                    <a:pt x="186793" y="1598924"/>
                    <a:pt x="177378" y="1602454"/>
                  </a:cubicBezTo>
                  <a:cubicBezTo>
                    <a:pt x="167963" y="1605985"/>
                    <a:pt x="117948" y="1476533"/>
                    <a:pt x="89116" y="1263526"/>
                  </a:cubicBezTo>
                  <a:cubicBezTo>
                    <a:pt x="60284" y="1050519"/>
                    <a:pt x="15564" y="376781"/>
                    <a:pt x="4384" y="324412"/>
                  </a:cubicBezTo>
                  <a:cubicBezTo>
                    <a:pt x="-6796" y="272043"/>
                    <a:pt x="4972" y="990500"/>
                    <a:pt x="22036" y="949311"/>
                  </a:cubicBezTo>
                  <a:cubicBezTo>
                    <a:pt x="39100" y="908122"/>
                    <a:pt x="100884" y="113759"/>
                    <a:pt x="106768" y="77277"/>
                  </a:cubicBezTo>
                  <a:cubicBezTo>
                    <a:pt x="112652" y="40795"/>
                    <a:pt x="44984" y="743953"/>
                    <a:pt x="57341" y="730420"/>
                  </a:cubicBezTo>
                  <a:cubicBezTo>
                    <a:pt x="69698" y="716887"/>
                    <a:pt x="173848" y="-55116"/>
                    <a:pt x="180909" y="313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3" name="フリーフォーム 1182">
              <a:extLst>
                <a:ext uri="{FF2B5EF4-FFF2-40B4-BE49-F238E27FC236}">
                  <a16:creationId xmlns:a16="http://schemas.microsoft.com/office/drawing/2014/main" id="{0BD437CE-EFA0-5C05-9FBF-DF46817B03ED}"/>
                </a:ext>
              </a:extLst>
            </p:cNvPr>
            <p:cNvSpPr/>
            <p:nvPr/>
          </p:nvSpPr>
          <p:spPr>
            <a:xfrm>
              <a:off x="4076281" y="3388621"/>
              <a:ext cx="508012" cy="399802"/>
            </a:xfrm>
            <a:custGeom>
              <a:avLst/>
              <a:gdLst>
                <a:gd name="connsiteX0" fmla="*/ 15571 w 508012"/>
                <a:gd name="connsiteY0" fmla="*/ 11252 h 399802"/>
                <a:gd name="connsiteX1" fmla="*/ 64998 w 508012"/>
                <a:gd name="connsiteY1" fmla="*/ 50088 h 399802"/>
                <a:gd name="connsiteX2" fmla="*/ 354499 w 508012"/>
                <a:gd name="connsiteY2" fmla="*/ 311345 h 399802"/>
                <a:gd name="connsiteX3" fmla="*/ 234462 w 508012"/>
                <a:gd name="connsiteY3" fmla="*/ 145411 h 399802"/>
                <a:gd name="connsiteX4" fmla="*/ 506311 w 508012"/>
                <a:gd name="connsiteY4" fmla="*/ 399608 h 399802"/>
                <a:gd name="connsiteX5" fmla="*/ 340377 w 508012"/>
                <a:gd name="connsiteY5" fmla="*/ 184247 h 399802"/>
                <a:gd name="connsiteX6" fmla="*/ 149730 w 508012"/>
                <a:gd name="connsiteY6" fmla="*/ 11252 h 399802"/>
                <a:gd name="connsiteX7" fmla="*/ 276828 w 508012"/>
                <a:gd name="connsiteY7" fmla="*/ 187777 h 399802"/>
                <a:gd name="connsiteX8" fmla="*/ 15571 w 508012"/>
                <a:gd name="connsiteY8" fmla="*/ 11252 h 39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8012" h="399802">
                  <a:moveTo>
                    <a:pt x="15571" y="11252"/>
                  </a:moveTo>
                  <a:cubicBezTo>
                    <a:pt x="-19734" y="-11696"/>
                    <a:pt x="8510" y="72"/>
                    <a:pt x="64998" y="50088"/>
                  </a:cubicBezTo>
                  <a:cubicBezTo>
                    <a:pt x="121486" y="100104"/>
                    <a:pt x="326255" y="295458"/>
                    <a:pt x="354499" y="311345"/>
                  </a:cubicBezTo>
                  <a:cubicBezTo>
                    <a:pt x="382743" y="327232"/>
                    <a:pt x="209160" y="130701"/>
                    <a:pt x="234462" y="145411"/>
                  </a:cubicBezTo>
                  <a:cubicBezTo>
                    <a:pt x="259764" y="160122"/>
                    <a:pt x="488659" y="393135"/>
                    <a:pt x="506311" y="399608"/>
                  </a:cubicBezTo>
                  <a:cubicBezTo>
                    <a:pt x="523963" y="406081"/>
                    <a:pt x="399807" y="248973"/>
                    <a:pt x="340377" y="184247"/>
                  </a:cubicBezTo>
                  <a:cubicBezTo>
                    <a:pt x="280947" y="119521"/>
                    <a:pt x="160321" y="10664"/>
                    <a:pt x="149730" y="11252"/>
                  </a:cubicBezTo>
                  <a:cubicBezTo>
                    <a:pt x="139139" y="11840"/>
                    <a:pt x="294480" y="187777"/>
                    <a:pt x="276828" y="187777"/>
                  </a:cubicBezTo>
                  <a:cubicBezTo>
                    <a:pt x="259176" y="187777"/>
                    <a:pt x="50876" y="34200"/>
                    <a:pt x="15571" y="1125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4" name="フリーフォーム 1183">
              <a:extLst>
                <a:ext uri="{FF2B5EF4-FFF2-40B4-BE49-F238E27FC236}">
                  <a16:creationId xmlns:a16="http://schemas.microsoft.com/office/drawing/2014/main" id="{D37E99C9-2A4E-92ED-4119-CB969396116F}"/>
                </a:ext>
              </a:extLst>
            </p:cNvPr>
            <p:cNvSpPr/>
            <p:nvPr/>
          </p:nvSpPr>
          <p:spPr>
            <a:xfrm>
              <a:off x="3558442" y="1832320"/>
              <a:ext cx="925371" cy="313079"/>
            </a:xfrm>
            <a:custGeom>
              <a:avLst/>
              <a:gdLst>
                <a:gd name="connsiteX0" fmla="*/ 17956 w 925371"/>
                <a:gd name="connsiteY0" fmla="*/ 289512 h 313079"/>
                <a:gd name="connsiteX1" fmla="*/ 300397 w 925371"/>
                <a:gd name="connsiteY1" fmla="*/ 109456 h 313079"/>
                <a:gd name="connsiteX2" fmla="*/ 536940 w 925371"/>
                <a:gd name="connsiteY2" fmla="*/ 222432 h 313079"/>
                <a:gd name="connsiteX3" fmla="*/ 522818 w 925371"/>
                <a:gd name="connsiteY3" fmla="*/ 109456 h 313079"/>
                <a:gd name="connsiteX4" fmla="*/ 593428 w 925371"/>
                <a:gd name="connsiteY4" fmla="*/ 120048 h 313079"/>
                <a:gd name="connsiteX5" fmla="*/ 925295 w 925371"/>
                <a:gd name="connsiteY5" fmla="*/ 11 h 313079"/>
                <a:gd name="connsiteX6" fmla="*/ 561654 w 925371"/>
                <a:gd name="connsiteY6" fmla="*/ 112987 h 313079"/>
                <a:gd name="connsiteX7" fmla="*/ 445147 w 925371"/>
                <a:gd name="connsiteY7" fmla="*/ 158883 h 313079"/>
                <a:gd name="connsiteX8" fmla="*/ 346293 w 925371"/>
                <a:gd name="connsiteY8" fmla="*/ 187127 h 313079"/>
                <a:gd name="connsiteX9" fmla="*/ 166238 w 925371"/>
                <a:gd name="connsiteY9" fmla="*/ 310695 h 313079"/>
                <a:gd name="connsiteX10" fmla="*/ 402781 w 925371"/>
                <a:gd name="connsiteY10" fmla="*/ 63560 h 313079"/>
                <a:gd name="connsiteX11" fmla="*/ 67383 w 925371"/>
                <a:gd name="connsiteY11" fmla="*/ 243615 h 313079"/>
                <a:gd name="connsiteX12" fmla="*/ 17956 w 925371"/>
                <a:gd name="connsiteY12" fmla="*/ 289512 h 31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5371" h="313079">
                  <a:moveTo>
                    <a:pt x="17956" y="289512"/>
                  </a:moveTo>
                  <a:cubicBezTo>
                    <a:pt x="56792" y="267152"/>
                    <a:pt x="213900" y="120636"/>
                    <a:pt x="300397" y="109456"/>
                  </a:cubicBezTo>
                  <a:cubicBezTo>
                    <a:pt x="386894" y="98276"/>
                    <a:pt x="499870" y="222432"/>
                    <a:pt x="536940" y="222432"/>
                  </a:cubicBezTo>
                  <a:cubicBezTo>
                    <a:pt x="574010" y="222432"/>
                    <a:pt x="513403" y="126520"/>
                    <a:pt x="522818" y="109456"/>
                  </a:cubicBezTo>
                  <a:cubicBezTo>
                    <a:pt x="532233" y="92392"/>
                    <a:pt x="526349" y="138289"/>
                    <a:pt x="593428" y="120048"/>
                  </a:cubicBezTo>
                  <a:cubicBezTo>
                    <a:pt x="660508" y="101807"/>
                    <a:pt x="930591" y="1188"/>
                    <a:pt x="925295" y="11"/>
                  </a:cubicBezTo>
                  <a:cubicBezTo>
                    <a:pt x="919999" y="-1166"/>
                    <a:pt x="641679" y="86508"/>
                    <a:pt x="561654" y="112987"/>
                  </a:cubicBezTo>
                  <a:cubicBezTo>
                    <a:pt x="481629" y="139466"/>
                    <a:pt x="481041" y="146526"/>
                    <a:pt x="445147" y="158883"/>
                  </a:cubicBezTo>
                  <a:cubicBezTo>
                    <a:pt x="409254" y="171240"/>
                    <a:pt x="392778" y="161825"/>
                    <a:pt x="346293" y="187127"/>
                  </a:cubicBezTo>
                  <a:cubicBezTo>
                    <a:pt x="299808" y="212429"/>
                    <a:pt x="156823" y="331289"/>
                    <a:pt x="166238" y="310695"/>
                  </a:cubicBezTo>
                  <a:cubicBezTo>
                    <a:pt x="175653" y="290101"/>
                    <a:pt x="419257" y="74740"/>
                    <a:pt x="402781" y="63560"/>
                  </a:cubicBezTo>
                  <a:cubicBezTo>
                    <a:pt x="386305" y="52380"/>
                    <a:pt x="127990" y="208898"/>
                    <a:pt x="67383" y="243615"/>
                  </a:cubicBezTo>
                  <a:cubicBezTo>
                    <a:pt x="6776" y="278331"/>
                    <a:pt x="-20880" y="311872"/>
                    <a:pt x="17956" y="28951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5" name="フリーフォーム 1184">
              <a:extLst>
                <a:ext uri="{FF2B5EF4-FFF2-40B4-BE49-F238E27FC236}">
                  <a16:creationId xmlns:a16="http://schemas.microsoft.com/office/drawing/2014/main" id="{64A5B808-F29D-CAEC-23EE-69126440E012}"/>
                </a:ext>
              </a:extLst>
            </p:cNvPr>
            <p:cNvSpPr/>
            <p:nvPr/>
          </p:nvSpPr>
          <p:spPr>
            <a:xfrm>
              <a:off x="2852560" y="2017044"/>
              <a:ext cx="426968" cy="217328"/>
            </a:xfrm>
            <a:custGeom>
              <a:avLst/>
              <a:gdLst>
                <a:gd name="connsiteX0" fmla="*/ 363727 w 426968"/>
                <a:gd name="connsiteY0" fmla="*/ 147154 h 217328"/>
                <a:gd name="connsiteX1" fmla="*/ 53043 w 426968"/>
                <a:gd name="connsiteY1" fmla="*/ 16525 h 217328"/>
                <a:gd name="connsiteX2" fmla="*/ 17738 w 426968"/>
                <a:gd name="connsiteY2" fmla="*/ 37708 h 217328"/>
                <a:gd name="connsiteX3" fmla="*/ 240160 w 426968"/>
                <a:gd name="connsiteY3" fmla="*/ 122440 h 217328"/>
                <a:gd name="connsiteX4" fmla="*/ 134245 w 426968"/>
                <a:gd name="connsiteY4" fmla="*/ 214233 h 217328"/>
                <a:gd name="connsiteX5" fmla="*/ 70696 w 426968"/>
                <a:gd name="connsiteY5" fmla="*/ 2403 h 217328"/>
                <a:gd name="connsiteX6" fmla="*/ 247221 w 426968"/>
                <a:gd name="connsiteY6" fmla="*/ 104788 h 217328"/>
                <a:gd name="connsiteX7" fmla="*/ 420215 w 426968"/>
                <a:gd name="connsiteY7" fmla="*/ 182459 h 217328"/>
                <a:gd name="connsiteX8" fmla="*/ 363727 w 426968"/>
                <a:gd name="connsiteY8" fmla="*/ 147154 h 21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968" h="217328">
                  <a:moveTo>
                    <a:pt x="363727" y="147154"/>
                  </a:moveTo>
                  <a:cubicBezTo>
                    <a:pt x="302532" y="119498"/>
                    <a:pt x="110708" y="34766"/>
                    <a:pt x="53043" y="16525"/>
                  </a:cubicBezTo>
                  <a:cubicBezTo>
                    <a:pt x="-4622" y="-1716"/>
                    <a:pt x="-13448" y="20055"/>
                    <a:pt x="17738" y="37708"/>
                  </a:cubicBezTo>
                  <a:cubicBezTo>
                    <a:pt x="48924" y="55360"/>
                    <a:pt x="220742" y="93019"/>
                    <a:pt x="240160" y="122440"/>
                  </a:cubicBezTo>
                  <a:cubicBezTo>
                    <a:pt x="259578" y="151861"/>
                    <a:pt x="162489" y="234239"/>
                    <a:pt x="134245" y="214233"/>
                  </a:cubicBezTo>
                  <a:cubicBezTo>
                    <a:pt x="106001" y="194227"/>
                    <a:pt x="51867" y="20644"/>
                    <a:pt x="70696" y="2403"/>
                  </a:cubicBezTo>
                  <a:cubicBezTo>
                    <a:pt x="89525" y="-15838"/>
                    <a:pt x="188968" y="74779"/>
                    <a:pt x="247221" y="104788"/>
                  </a:cubicBezTo>
                  <a:cubicBezTo>
                    <a:pt x="305474" y="134797"/>
                    <a:pt x="403739" y="175987"/>
                    <a:pt x="420215" y="182459"/>
                  </a:cubicBezTo>
                  <a:cubicBezTo>
                    <a:pt x="436691" y="188931"/>
                    <a:pt x="424922" y="174810"/>
                    <a:pt x="363727" y="14715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6" name="太陽 1185">
              <a:extLst>
                <a:ext uri="{FF2B5EF4-FFF2-40B4-BE49-F238E27FC236}">
                  <a16:creationId xmlns:a16="http://schemas.microsoft.com/office/drawing/2014/main" id="{410F3A62-EFAB-E44B-7C51-EEB6278166D9}"/>
                </a:ext>
              </a:extLst>
            </p:cNvPr>
            <p:cNvSpPr/>
            <p:nvPr/>
          </p:nvSpPr>
          <p:spPr>
            <a:xfrm>
              <a:off x="2915983" y="4292277"/>
              <a:ext cx="168440" cy="168440"/>
            </a:xfrm>
            <a:prstGeom prst="sun">
              <a:avLst/>
            </a:pr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7" name="フリーフォーム 1186">
              <a:extLst>
                <a:ext uri="{FF2B5EF4-FFF2-40B4-BE49-F238E27FC236}">
                  <a16:creationId xmlns:a16="http://schemas.microsoft.com/office/drawing/2014/main" id="{8D3DB2BE-C3E6-8E5E-1B88-9E1B1EF67D64}"/>
                </a:ext>
              </a:extLst>
            </p:cNvPr>
            <p:cNvSpPr/>
            <p:nvPr/>
          </p:nvSpPr>
          <p:spPr>
            <a:xfrm>
              <a:off x="2710817" y="3609341"/>
              <a:ext cx="188119" cy="191306"/>
            </a:xfrm>
            <a:custGeom>
              <a:avLst/>
              <a:gdLst>
                <a:gd name="connsiteX0" fmla="*/ 146683 w 188119"/>
                <a:gd name="connsiteY0" fmla="*/ 634 h 191306"/>
                <a:gd name="connsiteX1" fmla="*/ 108583 w 188119"/>
                <a:gd name="connsiteY1" fmla="*/ 70484 h 191306"/>
                <a:gd name="connsiteX2" fmla="*/ 19683 w 188119"/>
                <a:gd name="connsiteY2" fmla="*/ 156209 h 191306"/>
                <a:gd name="connsiteX3" fmla="*/ 70483 w 188119"/>
                <a:gd name="connsiteY3" fmla="*/ 108584 h 191306"/>
                <a:gd name="connsiteX4" fmla="*/ 108583 w 188119"/>
                <a:gd name="connsiteY4" fmla="*/ 159384 h 191306"/>
                <a:gd name="connsiteX5" fmla="*/ 187958 w 188119"/>
                <a:gd name="connsiteY5" fmla="*/ 191134 h 191306"/>
                <a:gd name="connsiteX6" fmla="*/ 127633 w 188119"/>
                <a:gd name="connsiteY6" fmla="*/ 168909 h 191306"/>
                <a:gd name="connsiteX7" fmla="*/ 73658 w 188119"/>
                <a:gd name="connsiteY7" fmla="*/ 105409 h 191306"/>
                <a:gd name="connsiteX8" fmla="*/ 633 w 188119"/>
                <a:gd name="connsiteY8" fmla="*/ 146684 h 191306"/>
                <a:gd name="connsiteX9" fmla="*/ 38733 w 188119"/>
                <a:gd name="connsiteY9" fmla="*/ 111759 h 191306"/>
                <a:gd name="connsiteX10" fmla="*/ 48258 w 188119"/>
                <a:gd name="connsiteY10" fmla="*/ 35559 h 191306"/>
                <a:gd name="connsiteX11" fmla="*/ 35558 w 188119"/>
                <a:gd name="connsiteY11" fmla="*/ 92709 h 191306"/>
                <a:gd name="connsiteX12" fmla="*/ 57783 w 188119"/>
                <a:gd name="connsiteY12" fmla="*/ 111759 h 191306"/>
                <a:gd name="connsiteX13" fmla="*/ 146683 w 188119"/>
                <a:gd name="connsiteY13" fmla="*/ 634 h 19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8119" h="191306">
                  <a:moveTo>
                    <a:pt x="146683" y="634"/>
                  </a:moveTo>
                  <a:cubicBezTo>
                    <a:pt x="155150" y="-6245"/>
                    <a:pt x="129750" y="44555"/>
                    <a:pt x="108583" y="70484"/>
                  </a:cubicBezTo>
                  <a:cubicBezTo>
                    <a:pt x="87416" y="96413"/>
                    <a:pt x="26033" y="149859"/>
                    <a:pt x="19683" y="156209"/>
                  </a:cubicBezTo>
                  <a:cubicBezTo>
                    <a:pt x="13333" y="162559"/>
                    <a:pt x="55666" y="108055"/>
                    <a:pt x="70483" y="108584"/>
                  </a:cubicBezTo>
                  <a:cubicBezTo>
                    <a:pt x="85300" y="109113"/>
                    <a:pt x="89004" y="145626"/>
                    <a:pt x="108583" y="159384"/>
                  </a:cubicBezTo>
                  <a:cubicBezTo>
                    <a:pt x="128162" y="173142"/>
                    <a:pt x="184783" y="189547"/>
                    <a:pt x="187958" y="191134"/>
                  </a:cubicBezTo>
                  <a:cubicBezTo>
                    <a:pt x="191133" y="192721"/>
                    <a:pt x="146683" y="183197"/>
                    <a:pt x="127633" y="168909"/>
                  </a:cubicBezTo>
                  <a:cubicBezTo>
                    <a:pt x="108583" y="154622"/>
                    <a:pt x="94825" y="109113"/>
                    <a:pt x="73658" y="105409"/>
                  </a:cubicBezTo>
                  <a:cubicBezTo>
                    <a:pt x="52491" y="101705"/>
                    <a:pt x="6454" y="145626"/>
                    <a:pt x="633" y="146684"/>
                  </a:cubicBezTo>
                  <a:cubicBezTo>
                    <a:pt x="-5188" y="147742"/>
                    <a:pt x="30796" y="130280"/>
                    <a:pt x="38733" y="111759"/>
                  </a:cubicBezTo>
                  <a:cubicBezTo>
                    <a:pt x="46670" y="93238"/>
                    <a:pt x="48787" y="38734"/>
                    <a:pt x="48258" y="35559"/>
                  </a:cubicBezTo>
                  <a:cubicBezTo>
                    <a:pt x="47729" y="32384"/>
                    <a:pt x="33971" y="80009"/>
                    <a:pt x="35558" y="92709"/>
                  </a:cubicBezTo>
                  <a:cubicBezTo>
                    <a:pt x="37145" y="105409"/>
                    <a:pt x="41908" y="121813"/>
                    <a:pt x="57783" y="111759"/>
                  </a:cubicBezTo>
                  <a:cubicBezTo>
                    <a:pt x="73658" y="101705"/>
                    <a:pt x="138216" y="7513"/>
                    <a:pt x="146683" y="63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8" name="フリーフォーム 1187">
              <a:extLst>
                <a:ext uri="{FF2B5EF4-FFF2-40B4-BE49-F238E27FC236}">
                  <a16:creationId xmlns:a16="http://schemas.microsoft.com/office/drawing/2014/main" id="{28E1F205-CF75-ADC0-486C-8E502B76D43D}"/>
                </a:ext>
              </a:extLst>
            </p:cNvPr>
            <p:cNvSpPr/>
            <p:nvPr/>
          </p:nvSpPr>
          <p:spPr>
            <a:xfrm>
              <a:off x="2838182" y="3794076"/>
              <a:ext cx="373976" cy="66736"/>
            </a:xfrm>
            <a:custGeom>
              <a:avLst/>
              <a:gdLst>
                <a:gd name="connsiteX0" fmla="*/ 111393 w 373976"/>
                <a:gd name="connsiteY0" fmla="*/ 49 h 66736"/>
                <a:gd name="connsiteX1" fmla="*/ 54243 w 373976"/>
                <a:gd name="connsiteY1" fmla="*/ 41324 h 66736"/>
                <a:gd name="connsiteX2" fmla="*/ 219343 w 373976"/>
                <a:gd name="connsiteY2" fmla="*/ 34974 h 66736"/>
                <a:gd name="connsiteX3" fmla="*/ 108218 w 373976"/>
                <a:gd name="connsiteY3" fmla="*/ 60374 h 66736"/>
                <a:gd name="connsiteX4" fmla="*/ 371743 w 373976"/>
                <a:gd name="connsiteY4" fmla="*/ 6399 h 66736"/>
                <a:gd name="connsiteX5" fmla="*/ 228868 w 373976"/>
                <a:gd name="connsiteY5" fmla="*/ 44499 h 66736"/>
                <a:gd name="connsiteX6" fmla="*/ 120918 w 373976"/>
                <a:gd name="connsiteY6" fmla="*/ 66724 h 66736"/>
                <a:gd name="connsiteX7" fmla="*/ 146318 w 373976"/>
                <a:gd name="connsiteY7" fmla="*/ 47674 h 66736"/>
                <a:gd name="connsiteX8" fmla="*/ 268 w 373976"/>
                <a:gd name="connsiteY8" fmla="*/ 50849 h 66736"/>
                <a:gd name="connsiteX9" fmla="*/ 111393 w 373976"/>
                <a:gd name="connsiteY9" fmla="*/ 49 h 6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976" h="66736">
                  <a:moveTo>
                    <a:pt x="111393" y="49"/>
                  </a:moveTo>
                  <a:cubicBezTo>
                    <a:pt x="120389" y="-1538"/>
                    <a:pt x="36251" y="35503"/>
                    <a:pt x="54243" y="41324"/>
                  </a:cubicBezTo>
                  <a:cubicBezTo>
                    <a:pt x="72235" y="47145"/>
                    <a:pt x="210347" y="31799"/>
                    <a:pt x="219343" y="34974"/>
                  </a:cubicBezTo>
                  <a:cubicBezTo>
                    <a:pt x="228339" y="38149"/>
                    <a:pt x="82818" y="65136"/>
                    <a:pt x="108218" y="60374"/>
                  </a:cubicBezTo>
                  <a:cubicBezTo>
                    <a:pt x="133618" y="55612"/>
                    <a:pt x="351635" y="9045"/>
                    <a:pt x="371743" y="6399"/>
                  </a:cubicBezTo>
                  <a:cubicBezTo>
                    <a:pt x="391851" y="3753"/>
                    <a:pt x="270672" y="34445"/>
                    <a:pt x="228868" y="44499"/>
                  </a:cubicBezTo>
                  <a:cubicBezTo>
                    <a:pt x="187064" y="54553"/>
                    <a:pt x="134676" y="66195"/>
                    <a:pt x="120918" y="66724"/>
                  </a:cubicBezTo>
                  <a:cubicBezTo>
                    <a:pt x="107160" y="67253"/>
                    <a:pt x="166426" y="50320"/>
                    <a:pt x="146318" y="47674"/>
                  </a:cubicBezTo>
                  <a:cubicBezTo>
                    <a:pt x="126210" y="45028"/>
                    <a:pt x="6618" y="56670"/>
                    <a:pt x="268" y="50849"/>
                  </a:cubicBezTo>
                  <a:cubicBezTo>
                    <a:pt x="-6082" y="45028"/>
                    <a:pt x="102397" y="1636"/>
                    <a:pt x="111393" y="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9" name="フリーフォーム 1188">
              <a:extLst>
                <a:ext uri="{FF2B5EF4-FFF2-40B4-BE49-F238E27FC236}">
                  <a16:creationId xmlns:a16="http://schemas.microsoft.com/office/drawing/2014/main" id="{154D8877-3955-C5D9-FD04-03053646124C}"/>
                </a:ext>
              </a:extLst>
            </p:cNvPr>
            <p:cNvSpPr/>
            <p:nvPr/>
          </p:nvSpPr>
          <p:spPr>
            <a:xfrm>
              <a:off x="3701629" y="3503062"/>
              <a:ext cx="125165" cy="399356"/>
            </a:xfrm>
            <a:custGeom>
              <a:avLst/>
              <a:gdLst>
                <a:gd name="connsiteX0" fmla="*/ 421 w 125165"/>
                <a:gd name="connsiteY0" fmla="*/ 91038 h 399356"/>
                <a:gd name="connsiteX1" fmla="*/ 86146 w 125165"/>
                <a:gd name="connsiteY1" fmla="*/ 243438 h 399356"/>
                <a:gd name="connsiteX2" fmla="*/ 73446 w 125165"/>
                <a:gd name="connsiteY2" fmla="*/ 138663 h 399356"/>
                <a:gd name="connsiteX3" fmla="*/ 124246 w 125165"/>
                <a:gd name="connsiteY3" fmla="*/ 357738 h 399356"/>
                <a:gd name="connsiteX4" fmla="*/ 105196 w 125165"/>
                <a:gd name="connsiteY4" fmla="*/ 145013 h 399356"/>
                <a:gd name="connsiteX5" fmla="*/ 92496 w 125165"/>
                <a:gd name="connsiteY5" fmla="*/ 8488 h 399356"/>
                <a:gd name="connsiteX6" fmla="*/ 121071 w 125165"/>
                <a:gd name="connsiteY6" fmla="*/ 392663 h 399356"/>
                <a:gd name="connsiteX7" fmla="*/ 105196 w 125165"/>
                <a:gd name="connsiteY7" fmla="*/ 246613 h 399356"/>
                <a:gd name="connsiteX8" fmla="*/ 92496 w 125165"/>
                <a:gd name="connsiteY8" fmla="*/ 167238 h 399356"/>
                <a:gd name="connsiteX9" fmla="*/ 54396 w 125165"/>
                <a:gd name="connsiteY9" fmla="*/ 167238 h 399356"/>
                <a:gd name="connsiteX10" fmla="*/ 421 w 125165"/>
                <a:gd name="connsiteY10" fmla="*/ 91038 h 39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5165" h="399356">
                  <a:moveTo>
                    <a:pt x="421" y="91038"/>
                  </a:moveTo>
                  <a:cubicBezTo>
                    <a:pt x="5713" y="103738"/>
                    <a:pt x="73975" y="235501"/>
                    <a:pt x="86146" y="243438"/>
                  </a:cubicBezTo>
                  <a:cubicBezTo>
                    <a:pt x="98317" y="251375"/>
                    <a:pt x="67096" y="119613"/>
                    <a:pt x="73446" y="138663"/>
                  </a:cubicBezTo>
                  <a:cubicBezTo>
                    <a:pt x="79796" y="157713"/>
                    <a:pt x="118955" y="356680"/>
                    <a:pt x="124246" y="357738"/>
                  </a:cubicBezTo>
                  <a:cubicBezTo>
                    <a:pt x="129537" y="358796"/>
                    <a:pt x="110488" y="203221"/>
                    <a:pt x="105196" y="145013"/>
                  </a:cubicBezTo>
                  <a:cubicBezTo>
                    <a:pt x="99904" y="86805"/>
                    <a:pt x="89850" y="-32787"/>
                    <a:pt x="92496" y="8488"/>
                  </a:cubicBezTo>
                  <a:cubicBezTo>
                    <a:pt x="95142" y="49763"/>
                    <a:pt x="118954" y="352976"/>
                    <a:pt x="121071" y="392663"/>
                  </a:cubicBezTo>
                  <a:cubicBezTo>
                    <a:pt x="123188" y="432350"/>
                    <a:pt x="109958" y="284184"/>
                    <a:pt x="105196" y="246613"/>
                  </a:cubicBezTo>
                  <a:cubicBezTo>
                    <a:pt x="100434" y="209042"/>
                    <a:pt x="100963" y="180467"/>
                    <a:pt x="92496" y="167238"/>
                  </a:cubicBezTo>
                  <a:cubicBezTo>
                    <a:pt x="84029" y="154009"/>
                    <a:pt x="67625" y="174117"/>
                    <a:pt x="54396" y="167238"/>
                  </a:cubicBezTo>
                  <a:cubicBezTo>
                    <a:pt x="41167" y="160359"/>
                    <a:pt x="-4871" y="78338"/>
                    <a:pt x="421" y="9103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0" name="フリーフォーム 1189">
              <a:extLst>
                <a:ext uri="{FF2B5EF4-FFF2-40B4-BE49-F238E27FC236}">
                  <a16:creationId xmlns:a16="http://schemas.microsoft.com/office/drawing/2014/main" id="{E4130C04-3BC9-23E8-605E-2FFB71875BE7}"/>
                </a:ext>
              </a:extLst>
            </p:cNvPr>
            <p:cNvSpPr/>
            <p:nvPr/>
          </p:nvSpPr>
          <p:spPr>
            <a:xfrm>
              <a:off x="4341050" y="4030564"/>
              <a:ext cx="235001" cy="947208"/>
            </a:xfrm>
            <a:custGeom>
              <a:avLst/>
              <a:gdLst>
                <a:gd name="connsiteX0" fmla="*/ 145225 w 235001"/>
                <a:gd name="connsiteY0" fmla="*/ 1686 h 947208"/>
                <a:gd name="connsiteX1" fmla="*/ 132525 w 235001"/>
                <a:gd name="connsiteY1" fmla="*/ 141386 h 947208"/>
                <a:gd name="connsiteX2" fmla="*/ 192850 w 235001"/>
                <a:gd name="connsiteY2" fmla="*/ 335061 h 947208"/>
                <a:gd name="connsiteX3" fmla="*/ 126175 w 235001"/>
                <a:gd name="connsiteY3" fmla="*/ 563661 h 947208"/>
                <a:gd name="connsiteX4" fmla="*/ 132525 w 235001"/>
                <a:gd name="connsiteY4" fmla="*/ 506511 h 947208"/>
                <a:gd name="connsiteX5" fmla="*/ 5525 w 235001"/>
                <a:gd name="connsiteY5" fmla="*/ 931961 h 947208"/>
                <a:gd name="connsiteX6" fmla="*/ 34100 w 235001"/>
                <a:gd name="connsiteY6" fmla="*/ 817661 h 947208"/>
                <a:gd name="connsiteX7" fmla="*/ 135700 w 235001"/>
                <a:gd name="connsiteY7" fmla="*/ 481111 h 947208"/>
                <a:gd name="connsiteX8" fmla="*/ 148400 w 235001"/>
                <a:gd name="connsiteY8" fmla="*/ 335061 h 947208"/>
                <a:gd name="connsiteX9" fmla="*/ 148400 w 235001"/>
                <a:gd name="connsiteY9" fmla="*/ 484286 h 947208"/>
                <a:gd name="connsiteX10" fmla="*/ 234125 w 235001"/>
                <a:gd name="connsiteY10" fmla="*/ 208061 h 947208"/>
                <a:gd name="connsiteX11" fmla="*/ 192850 w 235001"/>
                <a:gd name="connsiteY11" fmla="*/ 338236 h 947208"/>
                <a:gd name="connsiteX12" fmla="*/ 192850 w 235001"/>
                <a:gd name="connsiteY12" fmla="*/ 112811 h 947208"/>
                <a:gd name="connsiteX13" fmla="*/ 173800 w 235001"/>
                <a:gd name="connsiteY13" fmla="*/ 265211 h 947208"/>
                <a:gd name="connsiteX14" fmla="*/ 94425 w 235001"/>
                <a:gd name="connsiteY14" fmla="*/ 90586 h 947208"/>
                <a:gd name="connsiteX15" fmla="*/ 110300 w 235001"/>
                <a:gd name="connsiteY15" fmla="*/ 236636 h 947208"/>
                <a:gd name="connsiteX16" fmla="*/ 145225 w 235001"/>
                <a:gd name="connsiteY16" fmla="*/ 1686 h 94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5001" h="947208">
                  <a:moveTo>
                    <a:pt x="145225" y="1686"/>
                  </a:moveTo>
                  <a:cubicBezTo>
                    <a:pt x="148929" y="-14189"/>
                    <a:pt x="124588" y="85824"/>
                    <a:pt x="132525" y="141386"/>
                  </a:cubicBezTo>
                  <a:cubicBezTo>
                    <a:pt x="140462" y="196948"/>
                    <a:pt x="193908" y="264682"/>
                    <a:pt x="192850" y="335061"/>
                  </a:cubicBezTo>
                  <a:cubicBezTo>
                    <a:pt x="191792" y="405440"/>
                    <a:pt x="136229" y="535086"/>
                    <a:pt x="126175" y="563661"/>
                  </a:cubicBezTo>
                  <a:cubicBezTo>
                    <a:pt x="116121" y="592236"/>
                    <a:pt x="152633" y="445128"/>
                    <a:pt x="132525" y="506511"/>
                  </a:cubicBezTo>
                  <a:cubicBezTo>
                    <a:pt x="112417" y="567894"/>
                    <a:pt x="21929" y="880103"/>
                    <a:pt x="5525" y="931961"/>
                  </a:cubicBezTo>
                  <a:cubicBezTo>
                    <a:pt x="-10879" y="983819"/>
                    <a:pt x="12404" y="892803"/>
                    <a:pt x="34100" y="817661"/>
                  </a:cubicBezTo>
                  <a:cubicBezTo>
                    <a:pt x="55796" y="742519"/>
                    <a:pt x="116650" y="561544"/>
                    <a:pt x="135700" y="481111"/>
                  </a:cubicBezTo>
                  <a:cubicBezTo>
                    <a:pt x="154750" y="400678"/>
                    <a:pt x="146283" y="334532"/>
                    <a:pt x="148400" y="335061"/>
                  </a:cubicBezTo>
                  <a:cubicBezTo>
                    <a:pt x="150517" y="335590"/>
                    <a:pt x="134112" y="505453"/>
                    <a:pt x="148400" y="484286"/>
                  </a:cubicBezTo>
                  <a:cubicBezTo>
                    <a:pt x="162688" y="463119"/>
                    <a:pt x="226717" y="232403"/>
                    <a:pt x="234125" y="208061"/>
                  </a:cubicBezTo>
                  <a:cubicBezTo>
                    <a:pt x="241533" y="183719"/>
                    <a:pt x="199729" y="354111"/>
                    <a:pt x="192850" y="338236"/>
                  </a:cubicBezTo>
                  <a:cubicBezTo>
                    <a:pt x="185971" y="322361"/>
                    <a:pt x="196025" y="124982"/>
                    <a:pt x="192850" y="112811"/>
                  </a:cubicBezTo>
                  <a:cubicBezTo>
                    <a:pt x="189675" y="100640"/>
                    <a:pt x="190204" y="268915"/>
                    <a:pt x="173800" y="265211"/>
                  </a:cubicBezTo>
                  <a:cubicBezTo>
                    <a:pt x="157396" y="261507"/>
                    <a:pt x="105008" y="95349"/>
                    <a:pt x="94425" y="90586"/>
                  </a:cubicBezTo>
                  <a:cubicBezTo>
                    <a:pt x="83842" y="85824"/>
                    <a:pt x="103421" y="246161"/>
                    <a:pt x="110300" y="236636"/>
                  </a:cubicBezTo>
                  <a:cubicBezTo>
                    <a:pt x="117179" y="227111"/>
                    <a:pt x="141521" y="17561"/>
                    <a:pt x="145225" y="168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1" name="フリーフォーム 1190">
              <a:extLst>
                <a:ext uri="{FF2B5EF4-FFF2-40B4-BE49-F238E27FC236}">
                  <a16:creationId xmlns:a16="http://schemas.microsoft.com/office/drawing/2014/main" id="{2A376D16-C516-71CD-64D5-3C8DB44AE142}"/>
                </a:ext>
              </a:extLst>
            </p:cNvPr>
            <p:cNvSpPr/>
            <p:nvPr/>
          </p:nvSpPr>
          <p:spPr>
            <a:xfrm>
              <a:off x="3276545" y="3717833"/>
              <a:ext cx="108399" cy="403323"/>
            </a:xfrm>
            <a:custGeom>
              <a:avLst/>
              <a:gdLst>
                <a:gd name="connsiteX0" fmla="*/ 55 w 108399"/>
                <a:gd name="connsiteY0" fmla="*/ 257267 h 403323"/>
                <a:gd name="connsiteX1" fmla="*/ 63555 w 108399"/>
                <a:gd name="connsiteY1" fmla="*/ 349342 h 403323"/>
                <a:gd name="connsiteX2" fmla="*/ 41330 w 108399"/>
                <a:gd name="connsiteY2" fmla="*/ 403317 h 403323"/>
                <a:gd name="connsiteX3" fmla="*/ 57205 w 108399"/>
                <a:gd name="connsiteY3" fmla="*/ 346167 h 403323"/>
                <a:gd name="connsiteX4" fmla="*/ 98480 w 108399"/>
                <a:gd name="connsiteY4" fmla="*/ 289017 h 403323"/>
                <a:gd name="connsiteX5" fmla="*/ 79430 w 108399"/>
                <a:gd name="connsiteY5" fmla="*/ 238217 h 403323"/>
                <a:gd name="connsiteX6" fmla="*/ 108005 w 108399"/>
                <a:gd name="connsiteY6" fmla="*/ 92 h 403323"/>
                <a:gd name="connsiteX7" fmla="*/ 54030 w 108399"/>
                <a:gd name="connsiteY7" fmla="*/ 209642 h 403323"/>
                <a:gd name="connsiteX8" fmla="*/ 79430 w 108399"/>
                <a:gd name="connsiteY8" fmla="*/ 206467 h 403323"/>
                <a:gd name="connsiteX9" fmla="*/ 69905 w 108399"/>
                <a:gd name="connsiteY9" fmla="*/ 238217 h 403323"/>
                <a:gd name="connsiteX10" fmla="*/ 76255 w 108399"/>
                <a:gd name="connsiteY10" fmla="*/ 352517 h 403323"/>
                <a:gd name="connsiteX11" fmla="*/ 55 w 108399"/>
                <a:gd name="connsiteY11" fmla="*/ 257267 h 40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399" h="403323">
                  <a:moveTo>
                    <a:pt x="55" y="257267"/>
                  </a:moveTo>
                  <a:cubicBezTo>
                    <a:pt x="-2062" y="256738"/>
                    <a:pt x="56676" y="325000"/>
                    <a:pt x="63555" y="349342"/>
                  </a:cubicBezTo>
                  <a:cubicBezTo>
                    <a:pt x="70434" y="373684"/>
                    <a:pt x="42388" y="403846"/>
                    <a:pt x="41330" y="403317"/>
                  </a:cubicBezTo>
                  <a:cubicBezTo>
                    <a:pt x="40272" y="402788"/>
                    <a:pt x="47680" y="365217"/>
                    <a:pt x="57205" y="346167"/>
                  </a:cubicBezTo>
                  <a:cubicBezTo>
                    <a:pt x="66730" y="327117"/>
                    <a:pt x="94776" y="307009"/>
                    <a:pt x="98480" y="289017"/>
                  </a:cubicBezTo>
                  <a:cubicBezTo>
                    <a:pt x="102184" y="271025"/>
                    <a:pt x="77843" y="286371"/>
                    <a:pt x="79430" y="238217"/>
                  </a:cubicBezTo>
                  <a:cubicBezTo>
                    <a:pt x="81017" y="190063"/>
                    <a:pt x="112238" y="4854"/>
                    <a:pt x="108005" y="92"/>
                  </a:cubicBezTo>
                  <a:cubicBezTo>
                    <a:pt x="103772" y="-4670"/>
                    <a:pt x="58792" y="175246"/>
                    <a:pt x="54030" y="209642"/>
                  </a:cubicBezTo>
                  <a:cubicBezTo>
                    <a:pt x="49268" y="244038"/>
                    <a:pt x="76784" y="201705"/>
                    <a:pt x="79430" y="206467"/>
                  </a:cubicBezTo>
                  <a:cubicBezTo>
                    <a:pt x="82076" y="211229"/>
                    <a:pt x="70434" y="213875"/>
                    <a:pt x="69905" y="238217"/>
                  </a:cubicBezTo>
                  <a:cubicBezTo>
                    <a:pt x="69376" y="262559"/>
                    <a:pt x="85780" y="345109"/>
                    <a:pt x="76255" y="352517"/>
                  </a:cubicBezTo>
                  <a:cubicBezTo>
                    <a:pt x="66730" y="359925"/>
                    <a:pt x="2172" y="257796"/>
                    <a:pt x="55" y="25726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2" name="フリーフォーム 1191">
              <a:extLst>
                <a:ext uri="{FF2B5EF4-FFF2-40B4-BE49-F238E27FC236}">
                  <a16:creationId xmlns:a16="http://schemas.microsoft.com/office/drawing/2014/main" id="{7370200F-25DE-C1EA-F20B-E93EA5CE9598}"/>
                </a:ext>
              </a:extLst>
            </p:cNvPr>
            <p:cNvSpPr/>
            <p:nvPr/>
          </p:nvSpPr>
          <p:spPr>
            <a:xfrm>
              <a:off x="3851122" y="3888993"/>
              <a:ext cx="174810" cy="162359"/>
            </a:xfrm>
            <a:custGeom>
              <a:avLst/>
              <a:gdLst>
                <a:gd name="connsiteX0" fmla="*/ 174778 w 174810"/>
                <a:gd name="connsiteY0" fmla="*/ 41657 h 162359"/>
                <a:gd name="connsiteX1" fmla="*/ 82703 w 174810"/>
                <a:gd name="connsiteY1" fmla="*/ 92457 h 162359"/>
                <a:gd name="connsiteX2" fmla="*/ 54128 w 174810"/>
                <a:gd name="connsiteY2" fmla="*/ 162307 h 162359"/>
                <a:gd name="connsiteX3" fmla="*/ 70003 w 174810"/>
                <a:gd name="connsiteY3" fmla="*/ 101982 h 162359"/>
                <a:gd name="connsiteX4" fmla="*/ 153 w 174810"/>
                <a:gd name="connsiteY4" fmla="*/ 382 h 162359"/>
                <a:gd name="connsiteX5" fmla="*/ 92228 w 174810"/>
                <a:gd name="connsiteY5" fmla="*/ 67057 h 162359"/>
                <a:gd name="connsiteX6" fmla="*/ 174778 w 174810"/>
                <a:gd name="connsiteY6" fmla="*/ 41657 h 162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10" h="162359">
                  <a:moveTo>
                    <a:pt x="174778" y="41657"/>
                  </a:moveTo>
                  <a:cubicBezTo>
                    <a:pt x="173191" y="45890"/>
                    <a:pt x="102811" y="72349"/>
                    <a:pt x="82703" y="92457"/>
                  </a:cubicBezTo>
                  <a:cubicBezTo>
                    <a:pt x="62595" y="112565"/>
                    <a:pt x="56245" y="160719"/>
                    <a:pt x="54128" y="162307"/>
                  </a:cubicBezTo>
                  <a:cubicBezTo>
                    <a:pt x="52011" y="163895"/>
                    <a:pt x="78999" y="128969"/>
                    <a:pt x="70003" y="101982"/>
                  </a:cubicBezTo>
                  <a:cubicBezTo>
                    <a:pt x="61007" y="74995"/>
                    <a:pt x="-3551" y="6203"/>
                    <a:pt x="153" y="382"/>
                  </a:cubicBezTo>
                  <a:cubicBezTo>
                    <a:pt x="3857" y="-5439"/>
                    <a:pt x="64182" y="57003"/>
                    <a:pt x="92228" y="67057"/>
                  </a:cubicBezTo>
                  <a:cubicBezTo>
                    <a:pt x="120274" y="77111"/>
                    <a:pt x="176365" y="37424"/>
                    <a:pt x="174778" y="4165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3" name="フリーフォーム 1192">
              <a:extLst>
                <a:ext uri="{FF2B5EF4-FFF2-40B4-BE49-F238E27FC236}">
                  <a16:creationId xmlns:a16="http://schemas.microsoft.com/office/drawing/2014/main" id="{549A4862-A6EE-445A-85ED-22E8D8BC012F}"/>
                </a:ext>
              </a:extLst>
            </p:cNvPr>
            <p:cNvSpPr/>
            <p:nvPr/>
          </p:nvSpPr>
          <p:spPr>
            <a:xfrm>
              <a:off x="2882719" y="3784224"/>
              <a:ext cx="439033" cy="108388"/>
            </a:xfrm>
            <a:custGeom>
              <a:avLst/>
              <a:gdLst>
                <a:gd name="connsiteX0" fmla="*/ 181 w 439033"/>
                <a:gd name="connsiteY0" fmla="*/ 108326 h 108388"/>
                <a:gd name="connsiteX1" fmla="*/ 212906 w 439033"/>
                <a:gd name="connsiteY1" fmla="*/ 79751 h 108388"/>
                <a:gd name="connsiteX2" fmla="*/ 120831 w 439033"/>
                <a:gd name="connsiteY2" fmla="*/ 101976 h 108388"/>
                <a:gd name="connsiteX3" fmla="*/ 279581 w 439033"/>
                <a:gd name="connsiteY3" fmla="*/ 63876 h 108388"/>
                <a:gd name="connsiteX4" fmla="*/ 336731 w 439033"/>
                <a:gd name="connsiteY4" fmla="*/ 63876 h 108388"/>
                <a:gd name="connsiteX5" fmla="*/ 260531 w 439033"/>
                <a:gd name="connsiteY5" fmla="*/ 76576 h 108388"/>
                <a:gd name="connsiteX6" fmla="*/ 438331 w 439033"/>
                <a:gd name="connsiteY6" fmla="*/ 376 h 108388"/>
                <a:gd name="connsiteX7" fmla="*/ 314506 w 439033"/>
                <a:gd name="connsiteY7" fmla="*/ 48001 h 108388"/>
                <a:gd name="connsiteX8" fmla="*/ 117656 w 439033"/>
                <a:gd name="connsiteY8" fmla="*/ 63876 h 108388"/>
                <a:gd name="connsiteX9" fmla="*/ 174806 w 439033"/>
                <a:gd name="connsiteY9" fmla="*/ 70226 h 108388"/>
                <a:gd name="connsiteX10" fmla="*/ 181 w 439033"/>
                <a:gd name="connsiteY10" fmla="*/ 108326 h 10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9033" h="108388">
                  <a:moveTo>
                    <a:pt x="181" y="108326"/>
                  </a:moveTo>
                  <a:cubicBezTo>
                    <a:pt x="6531" y="109914"/>
                    <a:pt x="192798" y="80809"/>
                    <a:pt x="212906" y="79751"/>
                  </a:cubicBezTo>
                  <a:cubicBezTo>
                    <a:pt x="233014" y="78693"/>
                    <a:pt x="120831" y="101976"/>
                    <a:pt x="120831" y="101976"/>
                  </a:cubicBezTo>
                  <a:cubicBezTo>
                    <a:pt x="131944" y="99330"/>
                    <a:pt x="243598" y="70226"/>
                    <a:pt x="279581" y="63876"/>
                  </a:cubicBezTo>
                  <a:cubicBezTo>
                    <a:pt x="315564" y="57526"/>
                    <a:pt x="339906" y="61759"/>
                    <a:pt x="336731" y="63876"/>
                  </a:cubicBezTo>
                  <a:cubicBezTo>
                    <a:pt x="333556" y="65993"/>
                    <a:pt x="243598" y="87159"/>
                    <a:pt x="260531" y="76576"/>
                  </a:cubicBezTo>
                  <a:cubicBezTo>
                    <a:pt x="277464" y="65993"/>
                    <a:pt x="429335" y="5138"/>
                    <a:pt x="438331" y="376"/>
                  </a:cubicBezTo>
                  <a:cubicBezTo>
                    <a:pt x="447327" y="-4386"/>
                    <a:pt x="367952" y="37418"/>
                    <a:pt x="314506" y="48001"/>
                  </a:cubicBezTo>
                  <a:cubicBezTo>
                    <a:pt x="261060" y="58584"/>
                    <a:pt x="140939" y="60172"/>
                    <a:pt x="117656" y="63876"/>
                  </a:cubicBezTo>
                  <a:cubicBezTo>
                    <a:pt x="94373" y="67580"/>
                    <a:pt x="193856" y="62289"/>
                    <a:pt x="174806" y="70226"/>
                  </a:cubicBezTo>
                  <a:cubicBezTo>
                    <a:pt x="155756" y="78163"/>
                    <a:pt x="-6169" y="106738"/>
                    <a:pt x="181" y="10832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4" name="フリーフォーム 1193">
              <a:extLst>
                <a:ext uri="{FF2B5EF4-FFF2-40B4-BE49-F238E27FC236}">
                  <a16:creationId xmlns:a16="http://schemas.microsoft.com/office/drawing/2014/main" id="{453E4611-0AA3-4EEE-6DB5-442CF1FA14BC}"/>
                </a:ext>
              </a:extLst>
            </p:cNvPr>
            <p:cNvSpPr/>
            <p:nvPr/>
          </p:nvSpPr>
          <p:spPr>
            <a:xfrm>
              <a:off x="3844862" y="3771799"/>
              <a:ext cx="420266" cy="89356"/>
            </a:xfrm>
            <a:custGeom>
              <a:avLst/>
              <a:gdLst>
                <a:gd name="connsiteX0" fmla="*/ 63 w 420266"/>
                <a:gd name="connsiteY0" fmla="*/ 22326 h 89356"/>
                <a:gd name="connsiteX1" fmla="*/ 136588 w 420266"/>
                <a:gd name="connsiteY1" fmla="*/ 35026 h 89356"/>
                <a:gd name="connsiteX2" fmla="*/ 349313 w 420266"/>
                <a:gd name="connsiteY2" fmla="*/ 85826 h 89356"/>
                <a:gd name="connsiteX3" fmla="*/ 222313 w 420266"/>
                <a:gd name="connsiteY3" fmla="*/ 82651 h 89356"/>
                <a:gd name="connsiteX4" fmla="*/ 419163 w 420266"/>
                <a:gd name="connsiteY4" fmla="*/ 63601 h 89356"/>
                <a:gd name="connsiteX5" fmla="*/ 295338 w 420266"/>
                <a:gd name="connsiteY5" fmla="*/ 63601 h 89356"/>
                <a:gd name="connsiteX6" fmla="*/ 152463 w 420266"/>
                <a:gd name="connsiteY6" fmla="*/ 47726 h 89356"/>
                <a:gd name="connsiteX7" fmla="*/ 117538 w 420266"/>
                <a:gd name="connsiteY7" fmla="*/ 101 h 89356"/>
                <a:gd name="connsiteX8" fmla="*/ 152463 w 420266"/>
                <a:gd name="connsiteY8" fmla="*/ 35026 h 89356"/>
                <a:gd name="connsiteX9" fmla="*/ 63 w 420266"/>
                <a:gd name="connsiteY9" fmla="*/ 22326 h 8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0266" h="89356">
                  <a:moveTo>
                    <a:pt x="63" y="22326"/>
                  </a:moveTo>
                  <a:cubicBezTo>
                    <a:pt x="-2583" y="22326"/>
                    <a:pt x="78380" y="24443"/>
                    <a:pt x="136588" y="35026"/>
                  </a:cubicBezTo>
                  <a:cubicBezTo>
                    <a:pt x="194796" y="45609"/>
                    <a:pt x="335026" y="77889"/>
                    <a:pt x="349313" y="85826"/>
                  </a:cubicBezTo>
                  <a:cubicBezTo>
                    <a:pt x="363600" y="93763"/>
                    <a:pt x="210671" y="86355"/>
                    <a:pt x="222313" y="82651"/>
                  </a:cubicBezTo>
                  <a:cubicBezTo>
                    <a:pt x="233955" y="78947"/>
                    <a:pt x="406992" y="66776"/>
                    <a:pt x="419163" y="63601"/>
                  </a:cubicBezTo>
                  <a:cubicBezTo>
                    <a:pt x="431334" y="60426"/>
                    <a:pt x="339788" y="66247"/>
                    <a:pt x="295338" y="63601"/>
                  </a:cubicBezTo>
                  <a:cubicBezTo>
                    <a:pt x="250888" y="60955"/>
                    <a:pt x="182096" y="58309"/>
                    <a:pt x="152463" y="47726"/>
                  </a:cubicBezTo>
                  <a:cubicBezTo>
                    <a:pt x="122830" y="37143"/>
                    <a:pt x="117538" y="2218"/>
                    <a:pt x="117538" y="101"/>
                  </a:cubicBezTo>
                  <a:cubicBezTo>
                    <a:pt x="117538" y="-2016"/>
                    <a:pt x="170984" y="29734"/>
                    <a:pt x="152463" y="35026"/>
                  </a:cubicBezTo>
                  <a:cubicBezTo>
                    <a:pt x="133942" y="40318"/>
                    <a:pt x="2709" y="22326"/>
                    <a:pt x="63" y="2232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5" name="フリーフォーム 1194">
              <a:extLst>
                <a:ext uri="{FF2B5EF4-FFF2-40B4-BE49-F238E27FC236}">
                  <a16:creationId xmlns:a16="http://schemas.microsoft.com/office/drawing/2014/main" id="{985B4959-C18D-B16D-C942-80F77B3F836F}"/>
                </a:ext>
              </a:extLst>
            </p:cNvPr>
            <p:cNvSpPr/>
            <p:nvPr/>
          </p:nvSpPr>
          <p:spPr>
            <a:xfrm>
              <a:off x="3845051" y="3787822"/>
              <a:ext cx="148492" cy="150977"/>
            </a:xfrm>
            <a:custGeom>
              <a:avLst/>
              <a:gdLst>
                <a:gd name="connsiteX0" fmla="*/ 3049 w 148492"/>
                <a:gd name="connsiteY0" fmla="*/ 3128 h 150977"/>
                <a:gd name="connsiteX1" fmla="*/ 145924 w 148492"/>
                <a:gd name="connsiteY1" fmla="*/ 149178 h 150977"/>
                <a:gd name="connsiteX2" fmla="*/ 91949 w 148492"/>
                <a:gd name="connsiteY2" fmla="*/ 82503 h 150977"/>
                <a:gd name="connsiteX3" fmla="*/ 53849 w 148492"/>
                <a:gd name="connsiteY3" fmla="*/ 50753 h 150977"/>
                <a:gd name="connsiteX4" fmla="*/ 3049 w 148492"/>
                <a:gd name="connsiteY4" fmla="*/ 3128 h 150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92" h="150977">
                  <a:moveTo>
                    <a:pt x="3049" y="3128"/>
                  </a:moveTo>
                  <a:cubicBezTo>
                    <a:pt x="18395" y="19532"/>
                    <a:pt x="131107" y="135949"/>
                    <a:pt x="145924" y="149178"/>
                  </a:cubicBezTo>
                  <a:cubicBezTo>
                    <a:pt x="160741" y="162407"/>
                    <a:pt x="107295" y="98907"/>
                    <a:pt x="91949" y="82503"/>
                  </a:cubicBezTo>
                  <a:cubicBezTo>
                    <a:pt x="76603" y="66099"/>
                    <a:pt x="73428" y="61865"/>
                    <a:pt x="53849" y="50753"/>
                  </a:cubicBezTo>
                  <a:cubicBezTo>
                    <a:pt x="34270" y="39641"/>
                    <a:pt x="-12297" y="-13276"/>
                    <a:pt x="3049" y="31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6" name="フリーフォーム 1195">
              <a:extLst>
                <a:ext uri="{FF2B5EF4-FFF2-40B4-BE49-F238E27FC236}">
                  <a16:creationId xmlns:a16="http://schemas.microsoft.com/office/drawing/2014/main" id="{5EDBAC25-9D02-A636-3740-1D911C5437D8}"/>
                </a:ext>
              </a:extLst>
            </p:cNvPr>
            <p:cNvSpPr/>
            <p:nvPr/>
          </p:nvSpPr>
          <p:spPr>
            <a:xfrm>
              <a:off x="3374167" y="4330137"/>
              <a:ext cx="150847" cy="48188"/>
            </a:xfrm>
            <a:custGeom>
              <a:avLst/>
              <a:gdLst>
                <a:gd name="connsiteX0" fmla="*/ 858 w 150847"/>
                <a:gd name="connsiteY0" fmla="*/ 22788 h 48188"/>
                <a:gd name="connsiteX1" fmla="*/ 54833 w 150847"/>
                <a:gd name="connsiteY1" fmla="*/ 563 h 48188"/>
                <a:gd name="connsiteX2" fmla="*/ 150083 w 150847"/>
                <a:gd name="connsiteY2" fmla="*/ 48188 h 48188"/>
                <a:gd name="connsiteX3" fmla="*/ 96108 w 150847"/>
                <a:gd name="connsiteY3" fmla="*/ 563 h 48188"/>
                <a:gd name="connsiteX4" fmla="*/ 858 w 150847"/>
                <a:gd name="connsiteY4" fmla="*/ 22788 h 4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47" h="48188">
                  <a:moveTo>
                    <a:pt x="858" y="22788"/>
                  </a:moveTo>
                  <a:cubicBezTo>
                    <a:pt x="-6021" y="22788"/>
                    <a:pt x="29962" y="-3670"/>
                    <a:pt x="54833" y="563"/>
                  </a:cubicBezTo>
                  <a:cubicBezTo>
                    <a:pt x="79704" y="4796"/>
                    <a:pt x="143204" y="48188"/>
                    <a:pt x="150083" y="48188"/>
                  </a:cubicBezTo>
                  <a:cubicBezTo>
                    <a:pt x="156962" y="48188"/>
                    <a:pt x="115687" y="5325"/>
                    <a:pt x="96108" y="563"/>
                  </a:cubicBezTo>
                  <a:cubicBezTo>
                    <a:pt x="76529" y="-4199"/>
                    <a:pt x="7737" y="22788"/>
                    <a:pt x="858" y="2278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7" name="フリーフォーム 1196">
              <a:extLst>
                <a:ext uri="{FF2B5EF4-FFF2-40B4-BE49-F238E27FC236}">
                  <a16:creationId xmlns:a16="http://schemas.microsoft.com/office/drawing/2014/main" id="{E4110C99-B5BF-6642-A7D6-549E8C931C3F}"/>
                </a:ext>
              </a:extLst>
            </p:cNvPr>
            <p:cNvSpPr/>
            <p:nvPr/>
          </p:nvSpPr>
          <p:spPr>
            <a:xfrm>
              <a:off x="3625164" y="4311474"/>
              <a:ext cx="139369" cy="41456"/>
            </a:xfrm>
            <a:custGeom>
              <a:avLst/>
              <a:gdLst>
                <a:gd name="connsiteX0" fmla="*/ 686 w 139369"/>
                <a:gd name="connsiteY0" fmla="*/ 38276 h 41456"/>
                <a:gd name="connsiteX1" fmla="*/ 70536 w 139369"/>
                <a:gd name="connsiteY1" fmla="*/ 3351 h 41456"/>
                <a:gd name="connsiteX2" fmla="*/ 137211 w 139369"/>
                <a:gd name="connsiteY2" fmla="*/ 41451 h 41456"/>
                <a:gd name="connsiteX3" fmla="*/ 114986 w 139369"/>
                <a:gd name="connsiteY3" fmla="*/ 176 h 41456"/>
                <a:gd name="connsiteX4" fmla="*/ 686 w 139369"/>
                <a:gd name="connsiteY4" fmla="*/ 38276 h 41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69" h="41456">
                  <a:moveTo>
                    <a:pt x="686" y="38276"/>
                  </a:moveTo>
                  <a:cubicBezTo>
                    <a:pt x="-6722" y="38805"/>
                    <a:pt x="47782" y="2822"/>
                    <a:pt x="70536" y="3351"/>
                  </a:cubicBezTo>
                  <a:cubicBezTo>
                    <a:pt x="93290" y="3880"/>
                    <a:pt x="129803" y="41980"/>
                    <a:pt x="137211" y="41451"/>
                  </a:cubicBezTo>
                  <a:cubicBezTo>
                    <a:pt x="144619" y="40922"/>
                    <a:pt x="131919" y="3351"/>
                    <a:pt x="114986" y="176"/>
                  </a:cubicBezTo>
                  <a:cubicBezTo>
                    <a:pt x="98053" y="-2999"/>
                    <a:pt x="8094" y="37747"/>
                    <a:pt x="686" y="3827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8" name="フリーフォーム 1197">
              <a:extLst>
                <a:ext uri="{FF2B5EF4-FFF2-40B4-BE49-F238E27FC236}">
                  <a16:creationId xmlns:a16="http://schemas.microsoft.com/office/drawing/2014/main" id="{C334CB23-AEE9-B2DB-8C5C-E4DAC8A22D68}"/>
                </a:ext>
              </a:extLst>
            </p:cNvPr>
            <p:cNvSpPr/>
            <p:nvPr/>
          </p:nvSpPr>
          <p:spPr>
            <a:xfrm>
              <a:off x="3997783" y="4575153"/>
              <a:ext cx="235813" cy="490847"/>
            </a:xfrm>
            <a:custGeom>
              <a:avLst/>
              <a:gdLst>
                <a:gd name="connsiteX0" fmla="*/ 2717 w 235813"/>
                <a:gd name="connsiteY0" fmla="*/ 479447 h 490847"/>
                <a:gd name="connsiteX1" fmla="*/ 180517 w 235813"/>
                <a:gd name="connsiteY1" fmla="*/ 260372 h 490847"/>
                <a:gd name="connsiteX2" fmla="*/ 218617 w 235813"/>
                <a:gd name="connsiteY2" fmla="*/ 361972 h 490847"/>
                <a:gd name="connsiteX3" fmla="*/ 190042 w 235813"/>
                <a:gd name="connsiteY3" fmla="*/ 215922 h 490847"/>
                <a:gd name="connsiteX4" fmla="*/ 231317 w 235813"/>
                <a:gd name="connsiteY4" fmla="*/ 130197 h 490847"/>
                <a:gd name="connsiteX5" fmla="*/ 63042 w 235813"/>
                <a:gd name="connsiteY5" fmla="*/ 22 h 490847"/>
                <a:gd name="connsiteX6" fmla="*/ 199567 w 235813"/>
                <a:gd name="connsiteY6" fmla="*/ 120672 h 490847"/>
                <a:gd name="connsiteX7" fmla="*/ 158292 w 235813"/>
                <a:gd name="connsiteY7" fmla="*/ 228622 h 490847"/>
                <a:gd name="connsiteX8" fmla="*/ 69392 w 235813"/>
                <a:gd name="connsiteY8" fmla="*/ 355622 h 490847"/>
                <a:gd name="connsiteX9" fmla="*/ 180517 w 235813"/>
                <a:gd name="connsiteY9" fmla="*/ 488972 h 490847"/>
                <a:gd name="connsiteX10" fmla="*/ 78917 w 235813"/>
                <a:gd name="connsiteY10" fmla="*/ 434997 h 490847"/>
                <a:gd name="connsiteX11" fmla="*/ 2717 w 235813"/>
                <a:gd name="connsiteY11" fmla="*/ 479447 h 49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5813" h="490847">
                  <a:moveTo>
                    <a:pt x="2717" y="479447"/>
                  </a:moveTo>
                  <a:cubicBezTo>
                    <a:pt x="19650" y="450343"/>
                    <a:pt x="144534" y="279951"/>
                    <a:pt x="180517" y="260372"/>
                  </a:cubicBezTo>
                  <a:cubicBezTo>
                    <a:pt x="216500" y="240793"/>
                    <a:pt x="217030" y="369380"/>
                    <a:pt x="218617" y="361972"/>
                  </a:cubicBezTo>
                  <a:cubicBezTo>
                    <a:pt x="220204" y="354564"/>
                    <a:pt x="187925" y="254551"/>
                    <a:pt x="190042" y="215922"/>
                  </a:cubicBezTo>
                  <a:cubicBezTo>
                    <a:pt x="192159" y="177293"/>
                    <a:pt x="252484" y="166180"/>
                    <a:pt x="231317" y="130197"/>
                  </a:cubicBezTo>
                  <a:cubicBezTo>
                    <a:pt x="210150" y="94214"/>
                    <a:pt x="68334" y="1609"/>
                    <a:pt x="63042" y="22"/>
                  </a:cubicBezTo>
                  <a:cubicBezTo>
                    <a:pt x="57750" y="-1565"/>
                    <a:pt x="183692" y="82572"/>
                    <a:pt x="199567" y="120672"/>
                  </a:cubicBezTo>
                  <a:cubicBezTo>
                    <a:pt x="215442" y="158772"/>
                    <a:pt x="179988" y="189464"/>
                    <a:pt x="158292" y="228622"/>
                  </a:cubicBezTo>
                  <a:cubicBezTo>
                    <a:pt x="136596" y="267780"/>
                    <a:pt x="65688" y="312230"/>
                    <a:pt x="69392" y="355622"/>
                  </a:cubicBezTo>
                  <a:cubicBezTo>
                    <a:pt x="73096" y="399014"/>
                    <a:pt x="178930" y="475743"/>
                    <a:pt x="180517" y="488972"/>
                  </a:cubicBezTo>
                  <a:cubicBezTo>
                    <a:pt x="182104" y="502201"/>
                    <a:pt x="105375" y="441347"/>
                    <a:pt x="78917" y="434997"/>
                  </a:cubicBezTo>
                  <a:cubicBezTo>
                    <a:pt x="52459" y="428647"/>
                    <a:pt x="-14216" y="508551"/>
                    <a:pt x="2717" y="4794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9" name="フリーフォーム 1198">
              <a:extLst>
                <a:ext uri="{FF2B5EF4-FFF2-40B4-BE49-F238E27FC236}">
                  <a16:creationId xmlns:a16="http://schemas.microsoft.com/office/drawing/2014/main" id="{0FEDE947-55C3-9DA5-993A-B474245AFCA2}"/>
                </a:ext>
              </a:extLst>
            </p:cNvPr>
            <p:cNvSpPr/>
            <p:nvPr/>
          </p:nvSpPr>
          <p:spPr>
            <a:xfrm>
              <a:off x="3066953" y="4911711"/>
              <a:ext cx="244572" cy="165646"/>
            </a:xfrm>
            <a:custGeom>
              <a:avLst/>
              <a:gdLst>
                <a:gd name="connsiteX0" fmla="*/ 190597 w 244572"/>
                <a:gd name="connsiteY0" fmla="*/ 14 h 165646"/>
                <a:gd name="connsiteX1" fmla="*/ 184247 w 244572"/>
                <a:gd name="connsiteY1" fmla="*/ 73039 h 165646"/>
                <a:gd name="connsiteX2" fmla="*/ 244572 w 244572"/>
                <a:gd name="connsiteY2" fmla="*/ 165114 h 165646"/>
                <a:gd name="connsiteX3" fmla="*/ 184247 w 244572"/>
                <a:gd name="connsiteY3" fmla="*/ 107964 h 165646"/>
                <a:gd name="connsiteX4" fmla="*/ 97 w 244572"/>
                <a:gd name="connsiteY4" fmla="*/ 47639 h 165646"/>
                <a:gd name="connsiteX5" fmla="*/ 158847 w 244572"/>
                <a:gd name="connsiteY5" fmla="*/ 76214 h 165646"/>
                <a:gd name="connsiteX6" fmla="*/ 168372 w 244572"/>
                <a:gd name="connsiteY6" fmla="*/ 66689 h 165646"/>
                <a:gd name="connsiteX7" fmla="*/ 190597 w 244572"/>
                <a:gd name="connsiteY7" fmla="*/ 14 h 165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4572" h="165646">
                  <a:moveTo>
                    <a:pt x="190597" y="14"/>
                  </a:moveTo>
                  <a:cubicBezTo>
                    <a:pt x="193243" y="1072"/>
                    <a:pt x="175251" y="45522"/>
                    <a:pt x="184247" y="73039"/>
                  </a:cubicBezTo>
                  <a:cubicBezTo>
                    <a:pt x="193243" y="100556"/>
                    <a:pt x="244572" y="159293"/>
                    <a:pt x="244572" y="165114"/>
                  </a:cubicBezTo>
                  <a:cubicBezTo>
                    <a:pt x="244572" y="170935"/>
                    <a:pt x="224993" y="127543"/>
                    <a:pt x="184247" y="107964"/>
                  </a:cubicBezTo>
                  <a:cubicBezTo>
                    <a:pt x="143501" y="88385"/>
                    <a:pt x="4330" y="52931"/>
                    <a:pt x="97" y="47639"/>
                  </a:cubicBezTo>
                  <a:cubicBezTo>
                    <a:pt x="-4136" y="42347"/>
                    <a:pt x="130801" y="73039"/>
                    <a:pt x="158847" y="76214"/>
                  </a:cubicBezTo>
                  <a:cubicBezTo>
                    <a:pt x="186893" y="79389"/>
                    <a:pt x="159905" y="78860"/>
                    <a:pt x="168372" y="66689"/>
                  </a:cubicBezTo>
                  <a:cubicBezTo>
                    <a:pt x="176839" y="54518"/>
                    <a:pt x="187951" y="-1044"/>
                    <a:pt x="190597" y="1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0" name="フリーフォーム 1199">
              <a:extLst>
                <a:ext uri="{FF2B5EF4-FFF2-40B4-BE49-F238E27FC236}">
                  <a16:creationId xmlns:a16="http://schemas.microsoft.com/office/drawing/2014/main" id="{A8C2E251-C734-FE00-F864-0AF2479267D2}"/>
                </a:ext>
              </a:extLst>
            </p:cNvPr>
            <p:cNvSpPr/>
            <p:nvPr/>
          </p:nvSpPr>
          <p:spPr>
            <a:xfrm>
              <a:off x="3105127" y="4051133"/>
              <a:ext cx="44848" cy="133719"/>
            </a:xfrm>
            <a:custGeom>
              <a:avLst/>
              <a:gdLst>
                <a:gd name="connsiteX0" fmla="*/ 23 w 44848"/>
                <a:gd name="connsiteY0" fmla="*/ 167 h 133719"/>
                <a:gd name="connsiteX1" fmla="*/ 38123 w 44848"/>
                <a:gd name="connsiteY1" fmla="*/ 79542 h 133719"/>
                <a:gd name="connsiteX2" fmla="*/ 22248 w 44848"/>
                <a:gd name="connsiteY2" fmla="*/ 133517 h 133719"/>
                <a:gd name="connsiteX3" fmla="*/ 44473 w 44848"/>
                <a:gd name="connsiteY3" fmla="*/ 60492 h 133719"/>
                <a:gd name="connsiteX4" fmla="*/ 23 w 44848"/>
                <a:gd name="connsiteY4" fmla="*/ 167 h 133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48" h="133719">
                  <a:moveTo>
                    <a:pt x="23" y="167"/>
                  </a:moveTo>
                  <a:cubicBezTo>
                    <a:pt x="-1035" y="3342"/>
                    <a:pt x="34419" y="57317"/>
                    <a:pt x="38123" y="79542"/>
                  </a:cubicBezTo>
                  <a:cubicBezTo>
                    <a:pt x="41827" y="101767"/>
                    <a:pt x="21190" y="136692"/>
                    <a:pt x="22248" y="133517"/>
                  </a:cubicBezTo>
                  <a:cubicBezTo>
                    <a:pt x="23306" y="130342"/>
                    <a:pt x="48177" y="81130"/>
                    <a:pt x="44473" y="60492"/>
                  </a:cubicBezTo>
                  <a:cubicBezTo>
                    <a:pt x="40769" y="39854"/>
                    <a:pt x="1081" y="-3008"/>
                    <a:pt x="23" y="16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1" name="フリーフォーム 1200">
              <a:extLst>
                <a:ext uri="{FF2B5EF4-FFF2-40B4-BE49-F238E27FC236}">
                  <a16:creationId xmlns:a16="http://schemas.microsoft.com/office/drawing/2014/main" id="{8103B711-E44C-EAB8-E01F-9B208BD169FC}"/>
                </a:ext>
              </a:extLst>
            </p:cNvPr>
            <p:cNvSpPr/>
            <p:nvPr/>
          </p:nvSpPr>
          <p:spPr>
            <a:xfrm>
              <a:off x="2688944" y="4044632"/>
              <a:ext cx="143440" cy="584620"/>
            </a:xfrm>
            <a:custGeom>
              <a:avLst/>
              <a:gdLst>
                <a:gd name="connsiteX0" fmla="*/ 12981 w 143440"/>
                <a:gd name="connsiteY0" fmla="*/ 318 h 584620"/>
                <a:gd name="connsiteX1" fmla="*/ 38381 w 143440"/>
                <a:gd name="connsiteY1" fmla="*/ 54293 h 584620"/>
                <a:gd name="connsiteX2" fmla="*/ 57431 w 143440"/>
                <a:gd name="connsiteY2" fmla="*/ 292418 h 584620"/>
                <a:gd name="connsiteX3" fmla="*/ 130456 w 143440"/>
                <a:gd name="connsiteY3" fmla="*/ 441643 h 584620"/>
                <a:gd name="connsiteX4" fmla="*/ 89181 w 143440"/>
                <a:gd name="connsiteY4" fmla="*/ 365443 h 584620"/>
                <a:gd name="connsiteX5" fmla="*/ 143156 w 143440"/>
                <a:gd name="connsiteY5" fmla="*/ 584518 h 584620"/>
                <a:gd name="connsiteX6" fmla="*/ 60606 w 143440"/>
                <a:gd name="connsiteY6" fmla="*/ 333693 h 584620"/>
                <a:gd name="connsiteX7" fmla="*/ 281 w 143440"/>
                <a:gd name="connsiteY7" fmla="*/ 152718 h 584620"/>
                <a:gd name="connsiteX8" fmla="*/ 38381 w 143440"/>
                <a:gd name="connsiteY8" fmla="*/ 244793 h 584620"/>
                <a:gd name="connsiteX9" fmla="*/ 47906 w 143440"/>
                <a:gd name="connsiteY9" fmla="*/ 66993 h 584620"/>
                <a:gd name="connsiteX10" fmla="*/ 12981 w 143440"/>
                <a:gd name="connsiteY10" fmla="*/ 318 h 58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440" h="584620">
                  <a:moveTo>
                    <a:pt x="12981" y="318"/>
                  </a:moveTo>
                  <a:cubicBezTo>
                    <a:pt x="11393" y="-1799"/>
                    <a:pt x="30973" y="5610"/>
                    <a:pt x="38381" y="54293"/>
                  </a:cubicBezTo>
                  <a:cubicBezTo>
                    <a:pt x="45789" y="102976"/>
                    <a:pt x="42085" y="227860"/>
                    <a:pt x="57431" y="292418"/>
                  </a:cubicBezTo>
                  <a:cubicBezTo>
                    <a:pt x="72777" y="356976"/>
                    <a:pt x="125164" y="429472"/>
                    <a:pt x="130456" y="441643"/>
                  </a:cubicBezTo>
                  <a:cubicBezTo>
                    <a:pt x="135748" y="453814"/>
                    <a:pt x="87064" y="341630"/>
                    <a:pt x="89181" y="365443"/>
                  </a:cubicBezTo>
                  <a:cubicBezTo>
                    <a:pt x="91298" y="389256"/>
                    <a:pt x="147919" y="589810"/>
                    <a:pt x="143156" y="584518"/>
                  </a:cubicBezTo>
                  <a:cubicBezTo>
                    <a:pt x="138394" y="579226"/>
                    <a:pt x="84418" y="405660"/>
                    <a:pt x="60606" y="333693"/>
                  </a:cubicBezTo>
                  <a:cubicBezTo>
                    <a:pt x="36794" y="261726"/>
                    <a:pt x="3985" y="167535"/>
                    <a:pt x="281" y="152718"/>
                  </a:cubicBezTo>
                  <a:cubicBezTo>
                    <a:pt x="-3423" y="137901"/>
                    <a:pt x="30444" y="259080"/>
                    <a:pt x="38381" y="244793"/>
                  </a:cubicBezTo>
                  <a:cubicBezTo>
                    <a:pt x="46318" y="230506"/>
                    <a:pt x="51081" y="103505"/>
                    <a:pt x="47906" y="66993"/>
                  </a:cubicBezTo>
                  <a:cubicBezTo>
                    <a:pt x="44731" y="30481"/>
                    <a:pt x="14569" y="2435"/>
                    <a:pt x="12981" y="3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2" name="フリーフォーム 1201">
              <a:extLst>
                <a:ext uri="{FF2B5EF4-FFF2-40B4-BE49-F238E27FC236}">
                  <a16:creationId xmlns:a16="http://schemas.microsoft.com/office/drawing/2014/main" id="{EF4771F9-7964-A697-9B55-05ECB90D3024}"/>
                </a:ext>
              </a:extLst>
            </p:cNvPr>
            <p:cNvSpPr/>
            <p:nvPr/>
          </p:nvSpPr>
          <p:spPr>
            <a:xfrm>
              <a:off x="3790753" y="3956606"/>
              <a:ext cx="203417" cy="307513"/>
            </a:xfrm>
            <a:custGeom>
              <a:avLst/>
              <a:gdLst>
                <a:gd name="connsiteX0" fmla="*/ 66872 w 203417"/>
                <a:gd name="connsiteY0" fmla="*/ 12144 h 307513"/>
                <a:gd name="connsiteX1" fmla="*/ 57347 w 203417"/>
                <a:gd name="connsiteY1" fmla="*/ 97869 h 307513"/>
                <a:gd name="connsiteX2" fmla="*/ 120847 w 203417"/>
                <a:gd name="connsiteY2" fmla="*/ 167719 h 307513"/>
                <a:gd name="connsiteX3" fmla="*/ 70047 w 203417"/>
                <a:gd name="connsiteY3" fmla="*/ 186769 h 307513"/>
                <a:gd name="connsiteX4" fmla="*/ 203397 w 203417"/>
                <a:gd name="connsiteY4" fmla="*/ 307419 h 307513"/>
                <a:gd name="connsiteX5" fmla="*/ 79572 w 203417"/>
                <a:gd name="connsiteY5" fmla="*/ 205819 h 307513"/>
                <a:gd name="connsiteX6" fmla="*/ 197 w 203417"/>
                <a:gd name="connsiteY6" fmla="*/ 145494 h 307513"/>
                <a:gd name="connsiteX7" fmla="*/ 101797 w 203417"/>
                <a:gd name="connsiteY7" fmla="*/ 170894 h 307513"/>
                <a:gd name="connsiteX8" fmla="*/ 31947 w 203417"/>
                <a:gd name="connsiteY8" fmla="*/ 126444 h 307513"/>
                <a:gd name="connsiteX9" fmla="*/ 124022 w 203417"/>
                <a:gd name="connsiteY9" fmla="*/ 12144 h 307513"/>
                <a:gd name="connsiteX10" fmla="*/ 66872 w 203417"/>
                <a:gd name="connsiteY10" fmla="*/ 12144 h 307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417" h="307513">
                  <a:moveTo>
                    <a:pt x="66872" y="12144"/>
                  </a:moveTo>
                  <a:cubicBezTo>
                    <a:pt x="55759" y="26432"/>
                    <a:pt x="48351" y="71940"/>
                    <a:pt x="57347" y="97869"/>
                  </a:cubicBezTo>
                  <a:cubicBezTo>
                    <a:pt x="66343" y="123798"/>
                    <a:pt x="118730" y="152902"/>
                    <a:pt x="120847" y="167719"/>
                  </a:cubicBezTo>
                  <a:cubicBezTo>
                    <a:pt x="122964" y="182536"/>
                    <a:pt x="56289" y="163486"/>
                    <a:pt x="70047" y="186769"/>
                  </a:cubicBezTo>
                  <a:cubicBezTo>
                    <a:pt x="83805" y="210052"/>
                    <a:pt x="201810" y="304244"/>
                    <a:pt x="203397" y="307419"/>
                  </a:cubicBezTo>
                  <a:cubicBezTo>
                    <a:pt x="204984" y="310594"/>
                    <a:pt x="113439" y="232806"/>
                    <a:pt x="79572" y="205819"/>
                  </a:cubicBezTo>
                  <a:cubicBezTo>
                    <a:pt x="45705" y="178832"/>
                    <a:pt x="-3507" y="151315"/>
                    <a:pt x="197" y="145494"/>
                  </a:cubicBezTo>
                  <a:cubicBezTo>
                    <a:pt x="3901" y="139673"/>
                    <a:pt x="96505" y="174069"/>
                    <a:pt x="101797" y="170894"/>
                  </a:cubicBezTo>
                  <a:cubicBezTo>
                    <a:pt x="107089" y="167719"/>
                    <a:pt x="28243" y="152902"/>
                    <a:pt x="31947" y="126444"/>
                  </a:cubicBezTo>
                  <a:cubicBezTo>
                    <a:pt x="35651" y="99986"/>
                    <a:pt x="120847" y="30136"/>
                    <a:pt x="124022" y="12144"/>
                  </a:cubicBezTo>
                  <a:cubicBezTo>
                    <a:pt x="127197" y="-5848"/>
                    <a:pt x="77985" y="-2144"/>
                    <a:pt x="66872" y="1214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3" name="フリーフォーム 1202">
              <a:extLst>
                <a:ext uri="{FF2B5EF4-FFF2-40B4-BE49-F238E27FC236}">
                  <a16:creationId xmlns:a16="http://schemas.microsoft.com/office/drawing/2014/main" id="{C095735B-CC59-5C35-EC10-7394296F03AA}"/>
                </a:ext>
              </a:extLst>
            </p:cNvPr>
            <p:cNvSpPr/>
            <p:nvPr/>
          </p:nvSpPr>
          <p:spPr>
            <a:xfrm>
              <a:off x="4247254" y="4254494"/>
              <a:ext cx="191511" cy="417285"/>
            </a:xfrm>
            <a:custGeom>
              <a:avLst/>
              <a:gdLst>
                <a:gd name="connsiteX0" fmla="*/ 42171 w 191511"/>
                <a:gd name="connsiteY0" fmla="*/ 57156 h 417285"/>
                <a:gd name="connsiteX1" fmla="*/ 89796 w 191511"/>
                <a:gd name="connsiteY1" fmla="*/ 219081 h 417285"/>
                <a:gd name="connsiteX2" fmla="*/ 4071 w 191511"/>
                <a:gd name="connsiteY2" fmla="*/ 307981 h 417285"/>
                <a:gd name="connsiteX3" fmla="*/ 70746 w 191511"/>
                <a:gd name="connsiteY3" fmla="*/ 269881 h 417285"/>
                <a:gd name="connsiteX4" fmla="*/ 896 w 191511"/>
                <a:gd name="connsiteY4" fmla="*/ 415931 h 417285"/>
                <a:gd name="connsiteX5" fmla="*/ 42171 w 191511"/>
                <a:gd name="connsiteY5" fmla="*/ 330206 h 417285"/>
                <a:gd name="connsiteX6" fmla="*/ 191396 w 191511"/>
                <a:gd name="connsiteY6" fmla="*/ 127006 h 417285"/>
                <a:gd name="connsiteX7" fmla="*/ 67571 w 191511"/>
                <a:gd name="connsiteY7" fmla="*/ 241306 h 417285"/>
                <a:gd name="connsiteX8" fmla="*/ 105671 w 191511"/>
                <a:gd name="connsiteY8" fmla="*/ 158756 h 417285"/>
                <a:gd name="connsiteX9" fmla="*/ 131071 w 191511"/>
                <a:gd name="connsiteY9" fmla="*/ 6 h 417285"/>
                <a:gd name="connsiteX10" fmla="*/ 42171 w 191511"/>
                <a:gd name="connsiteY10" fmla="*/ 165106 h 417285"/>
                <a:gd name="connsiteX11" fmla="*/ 42171 w 191511"/>
                <a:gd name="connsiteY11" fmla="*/ 57156 h 41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1511" h="417285">
                  <a:moveTo>
                    <a:pt x="42171" y="57156"/>
                  </a:moveTo>
                  <a:cubicBezTo>
                    <a:pt x="50109" y="66152"/>
                    <a:pt x="96146" y="177277"/>
                    <a:pt x="89796" y="219081"/>
                  </a:cubicBezTo>
                  <a:cubicBezTo>
                    <a:pt x="83446" y="260885"/>
                    <a:pt x="7246" y="299514"/>
                    <a:pt x="4071" y="307981"/>
                  </a:cubicBezTo>
                  <a:cubicBezTo>
                    <a:pt x="896" y="316448"/>
                    <a:pt x="71275" y="251889"/>
                    <a:pt x="70746" y="269881"/>
                  </a:cubicBezTo>
                  <a:cubicBezTo>
                    <a:pt x="70217" y="287873"/>
                    <a:pt x="5658" y="405877"/>
                    <a:pt x="896" y="415931"/>
                  </a:cubicBezTo>
                  <a:cubicBezTo>
                    <a:pt x="-3867" y="425985"/>
                    <a:pt x="10421" y="378360"/>
                    <a:pt x="42171" y="330206"/>
                  </a:cubicBezTo>
                  <a:cubicBezTo>
                    <a:pt x="73921" y="282052"/>
                    <a:pt x="187163" y="141823"/>
                    <a:pt x="191396" y="127006"/>
                  </a:cubicBezTo>
                  <a:cubicBezTo>
                    <a:pt x="195629" y="112189"/>
                    <a:pt x="81858" y="236014"/>
                    <a:pt x="67571" y="241306"/>
                  </a:cubicBezTo>
                  <a:cubicBezTo>
                    <a:pt x="53284" y="246598"/>
                    <a:pt x="95088" y="198973"/>
                    <a:pt x="105671" y="158756"/>
                  </a:cubicBezTo>
                  <a:cubicBezTo>
                    <a:pt x="116254" y="118539"/>
                    <a:pt x="141654" y="-1052"/>
                    <a:pt x="131071" y="6"/>
                  </a:cubicBezTo>
                  <a:cubicBezTo>
                    <a:pt x="120488" y="1064"/>
                    <a:pt x="57517" y="151877"/>
                    <a:pt x="42171" y="165106"/>
                  </a:cubicBezTo>
                  <a:cubicBezTo>
                    <a:pt x="26825" y="178335"/>
                    <a:pt x="34233" y="48160"/>
                    <a:pt x="42171" y="5715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4" name="フリーフォーム 1203">
              <a:extLst>
                <a:ext uri="{FF2B5EF4-FFF2-40B4-BE49-F238E27FC236}">
                  <a16:creationId xmlns:a16="http://schemas.microsoft.com/office/drawing/2014/main" id="{1FA54F2E-A991-4025-E398-92C4B76611D0}"/>
                </a:ext>
              </a:extLst>
            </p:cNvPr>
            <p:cNvSpPr/>
            <p:nvPr/>
          </p:nvSpPr>
          <p:spPr>
            <a:xfrm>
              <a:off x="4049046" y="3921106"/>
              <a:ext cx="402398" cy="76248"/>
            </a:xfrm>
            <a:custGeom>
              <a:avLst/>
              <a:gdLst>
                <a:gd name="connsiteX0" fmla="*/ 2254 w 402398"/>
                <a:gd name="connsiteY0" fmla="*/ 76219 h 76248"/>
                <a:gd name="connsiteX1" fmla="*/ 313404 w 402398"/>
                <a:gd name="connsiteY1" fmla="*/ 34944 h 76248"/>
                <a:gd name="connsiteX2" fmla="*/ 272129 w 402398"/>
                <a:gd name="connsiteY2" fmla="*/ 53994 h 76248"/>
                <a:gd name="connsiteX3" fmla="*/ 402304 w 402398"/>
                <a:gd name="connsiteY3" fmla="*/ 19 h 76248"/>
                <a:gd name="connsiteX4" fmla="*/ 291179 w 402398"/>
                <a:gd name="connsiteY4" fmla="*/ 47644 h 76248"/>
                <a:gd name="connsiteX5" fmla="*/ 180054 w 402398"/>
                <a:gd name="connsiteY5" fmla="*/ 41294 h 76248"/>
                <a:gd name="connsiteX6" fmla="*/ 2254 w 402398"/>
                <a:gd name="connsiteY6" fmla="*/ 76219 h 7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398" h="76248">
                  <a:moveTo>
                    <a:pt x="2254" y="76219"/>
                  </a:moveTo>
                  <a:cubicBezTo>
                    <a:pt x="24479" y="75161"/>
                    <a:pt x="268425" y="38648"/>
                    <a:pt x="313404" y="34944"/>
                  </a:cubicBezTo>
                  <a:cubicBezTo>
                    <a:pt x="358383" y="31240"/>
                    <a:pt x="257312" y="59815"/>
                    <a:pt x="272129" y="53994"/>
                  </a:cubicBezTo>
                  <a:cubicBezTo>
                    <a:pt x="286946" y="48173"/>
                    <a:pt x="399129" y="1077"/>
                    <a:pt x="402304" y="19"/>
                  </a:cubicBezTo>
                  <a:cubicBezTo>
                    <a:pt x="405479" y="-1039"/>
                    <a:pt x="328221" y="40765"/>
                    <a:pt x="291179" y="47644"/>
                  </a:cubicBezTo>
                  <a:cubicBezTo>
                    <a:pt x="254137" y="54523"/>
                    <a:pt x="231912" y="32827"/>
                    <a:pt x="180054" y="41294"/>
                  </a:cubicBezTo>
                  <a:cubicBezTo>
                    <a:pt x="128196" y="49761"/>
                    <a:pt x="-19971" y="77277"/>
                    <a:pt x="2254" y="762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21" name="フリーフォーム 1220">
            <a:extLst>
              <a:ext uri="{FF2B5EF4-FFF2-40B4-BE49-F238E27FC236}">
                <a16:creationId xmlns:a16="http://schemas.microsoft.com/office/drawing/2014/main" id="{1FC7EBF6-E05A-73C6-3A2B-4FC2CC47038D}"/>
              </a:ext>
            </a:extLst>
          </p:cNvPr>
          <p:cNvSpPr/>
          <p:nvPr/>
        </p:nvSpPr>
        <p:spPr>
          <a:xfrm>
            <a:off x="3616844" y="4771176"/>
            <a:ext cx="249148" cy="117804"/>
          </a:xfrm>
          <a:custGeom>
            <a:avLst/>
            <a:gdLst>
              <a:gd name="connsiteX0" fmla="*/ 15 w 249148"/>
              <a:gd name="connsiteY0" fmla="*/ 49794 h 117804"/>
              <a:gd name="connsiteX1" fmla="*/ 67916 w 249148"/>
              <a:gd name="connsiteY1" fmla="*/ 54321 h 117804"/>
              <a:gd name="connsiteX2" fmla="*/ 248986 w 249148"/>
              <a:gd name="connsiteY2" fmla="*/ 0 h 117804"/>
              <a:gd name="connsiteX3" fmla="*/ 99604 w 249148"/>
              <a:gd name="connsiteY3" fmla="*/ 54321 h 117804"/>
              <a:gd name="connsiteX4" fmla="*/ 72443 w 249148"/>
              <a:gd name="connsiteY4" fmla="*/ 117695 h 117804"/>
              <a:gd name="connsiteX5" fmla="*/ 15 w 249148"/>
              <a:gd name="connsiteY5" fmla="*/ 49794 h 117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148" h="117804">
                <a:moveTo>
                  <a:pt x="15" y="49794"/>
                </a:moveTo>
                <a:cubicBezTo>
                  <a:pt x="-739" y="39232"/>
                  <a:pt x="26421" y="62620"/>
                  <a:pt x="67916" y="54321"/>
                </a:cubicBezTo>
                <a:cubicBezTo>
                  <a:pt x="109411" y="46022"/>
                  <a:pt x="243705" y="0"/>
                  <a:pt x="248986" y="0"/>
                </a:cubicBezTo>
                <a:cubicBezTo>
                  <a:pt x="254267" y="0"/>
                  <a:pt x="129028" y="34705"/>
                  <a:pt x="99604" y="54321"/>
                </a:cubicBezTo>
                <a:cubicBezTo>
                  <a:pt x="70180" y="73937"/>
                  <a:pt x="87532" y="114677"/>
                  <a:pt x="72443" y="117695"/>
                </a:cubicBezTo>
                <a:cubicBezTo>
                  <a:pt x="57354" y="120713"/>
                  <a:pt x="769" y="60356"/>
                  <a:pt x="15" y="49794"/>
                </a:cubicBez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6" name="フリーフォーム 1235">
            <a:extLst>
              <a:ext uri="{FF2B5EF4-FFF2-40B4-BE49-F238E27FC236}">
                <a16:creationId xmlns:a16="http://schemas.microsoft.com/office/drawing/2014/main" id="{02DFBAB2-FB49-FE76-B488-2D63713E232F}"/>
              </a:ext>
            </a:extLst>
          </p:cNvPr>
          <p:cNvSpPr/>
          <p:nvPr/>
        </p:nvSpPr>
        <p:spPr>
          <a:xfrm>
            <a:off x="3802284" y="3425814"/>
            <a:ext cx="503242" cy="261173"/>
          </a:xfrm>
          <a:custGeom>
            <a:avLst/>
            <a:gdLst>
              <a:gd name="connsiteX0" fmla="*/ 1366 w 503242"/>
              <a:gd name="connsiteY0" fmla="*/ 260361 h 261173"/>
              <a:gd name="connsiteX1" fmla="*/ 214091 w 503242"/>
              <a:gd name="connsiteY1" fmla="*/ 66686 h 261173"/>
              <a:gd name="connsiteX2" fmla="*/ 147416 w 503242"/>
              <a:gd name="connsiteY2" fmla="*/ 85736 h 261173"/>
              <a:gd name="connsiteX3" fmla="*/ 337916 w 503242"/>
              <a:gd name="connsiteY3" fmla="*/ 85736 h 261173"/>
              <a:gd name="connsiteX4" fmla="*/ 306166 w 503242"/>
              <a:gd name="connsiteY4" fmla="*/ 82561 h 261173"/>
              <a:gd name="connsiteX5" fmla="*/ 503016 w 503242"/>
              <a:gd name="connsiteY5" fmla="*/ 136536 h 261173"/>
              <a:gd name="connsiteX6" fmla="*/ 261716 w 503242"/>
              <a:gd name="connsiteY6" fmla="*/ 95261 h 261173"/>
              <a:gd name="connsiteX7" fmla="*/ 141066 w 503242"/>
              <a:gd name="connsiteY7" fmla="*/ 85736 h 261173"/>
              <a:gd name="connsiteX8" fmla="*/ 229966 w 503242"/>
              <a:gd name="connsiteY8" fmla="*/ 11 h 261173"/>
              <a:gd name="connsiteX9" fmla="*/ 166466 w 503242"/>
              <a:gd name="connsiteY9" fmla="*/ 92086 h 261173"/>
              <a:gd name="connsiteX10" fmla="*/ 36291 w 503242"/>
              <a:gd name="connsiteY10" fmla="*/ 149236 h 261173"/>
              <a:gd name="connsiteX11" fmla="*/ 118841 w 503242"/>
              <a:gd name="connsiteY11" fmla="*/ 136536 h 261173"/>
              <a:gd name="connsiteX12" fmla="*/ 1366 w 503242"/>
              <a:gd name="connsiteY12" fmla="*/ 260361 h 26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3242" h="261173">
                <a:moveTo>
                  <a:pt x="1366" y="260361"/>
                </a:moveTo>
                <a:cubicBezTo>
                  <a:pt x="17241" y="248719"/>
                  <a:pt x="189749" y="95790"/>
                  <a:pt x="214091" y="66686"/>
                </a:cubicBezTo>
                <a:cubicBezTo>
                  <a:pt x="238433" y="37582"/>
                  <a:pt x="126779" y="82561"/>
                  <a:pt x="147416" y="85736"/>
                </a:cubicBezTo>
                <a:cubicBezTo>
                  <a:pt x="168054" y="88911"/>
                  <a:pt x="311458" y="86265"/>
                  <a:pt x="337916" y="85736"/>
                </a:cubicBezTo>
                <a:cubicBezTo>
                  <a:pt x="364374" y="85207"/>
                  <a:pt x="278649" y="74094"/>
                  <a:pt x="306166" y="82561"/>
                </a:cubicBezTo>
                <a:cubicBezTo>
                  <a:pt x="333683" y="91028"/>
                  <a:pt x="510424" y="134419"/>
                  <a:pt x="503016" y="136536"/>
                </a:cubicBezTo>
                <a:cubicBezTo>
                  <a:pt x="495608" y="138653"/>
                  <a:pt x="322041" y="103728"/>
                  <a:pt x="261716" y="95261"/>
                </a:cubicBezTo>
                <a:cubicBezTo>
                  <a:pt x="201391" y="86794"/>
                  <a:pt x="146358" y="101611"/>
                  <a:pt x="141066" y="85736"/>
                </a:cubicBezTo>
                <a:cubicBezTo>
                  <a:pt x="135774" y="69861"/>
                  <a:pt x="225733" y="-1047"/>
                  <a:pt x="229966" y="11"/>
                </a:cubicBezTo>
                <a:cubicBezTo>
                  <a:pt x="234199" y="1069"/>
                  <a:pt x="198745" y="67215"/>
                  <a:pt x="166466" y="92086"/>
                </a:cubicBezTo>
                <a:cubicBezTo>
                  <a:pt x="134187" y="116957"/>
                  <a:pt x="44229" y="141828"/>
                  <a:pt x="36291" y="149236"/>
                </a:cubicBezTo>
                <a:cubicBezTo>
                  <a:pt x="28354" y="156644"/>
                  <a:pt x="124662" y="118015"/>
                  <a:pt x="118841" y="136536"/>
                </a:cubicBezTo>
                <a:cubicBezTo>
                  <a:pt x="113020" y="155057"/>
                  <a:pt x="-14509" y="272003"/>
                  <a:pt x="1366" y="260361"/>
                </a:cubicBezTo>
                <a:close/>
              </a:path>
            </a:pathLst>
          </a:cu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92582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osalind on X: &quot;成田さんとYOASOBIの対談どちゃくそ面白い！成田さん、知的な引き出しが多くてIkuraちゃんとAyaseが凄く話しやすそうだった。  あまりYOASOBI英語版は聞いた事無かったのですが、成田さんが歌詞の英訳が芭蕉の俳句を名翻訳したレベルと激賞していたので気 ...">
            <a:extLst>
              <a:ext uri="{FF2B5EF4-FFF2-40B4-BE49-F238E27FC236}">
                <a16:creationId xmlns:a16="http://schemas.microsoft.com/office/drawing/2014/main" id="{0A731E47-9D83-66AB-81C5-03514A34E9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86" r="30476"/>
          <a:stretch/>
        </p:blipFill>
        <p:spPr bwMode="auto">
          <a:xfrm>
            <a:off x="-12441" y="1073850"/>
            <a:ext cx="6870441" cy="6996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967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osalind on X: &quot;成田さんとYOASOBIの対談どちゃくそ面白い！成田さん、知的な引き出しが多くてIkuraちゃんとAyaseが凄く話しやすそうだった。  あまりYOASOBI英語版は聞いた事無かったのですが、成田さんが歌詞の英訳が芭蕉の俳句を名翻訳したレベルと激賞していたので気 ..." hidden="1">
            <a:extLst>
              <a:ext uri="{FF2B5EF4-FFF2-40B4-BE49-F238E27FC236}">
                <a16:creationId xmlns:a16="http://schemas.microsoft.com/office/drawing/2014/main" id="{0A731E47-9D83-66AB-81C5-03514A34E9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86" r="30476"/>
          <a:stretch/>
        </p:blipFill>
        <p:spPr bwMode="auto">
          <a:xfrm>
            <a:off x="-12441" y="1073850"/>
            <a:ext cx="6870441" cy="6996299"/>
          </a:xfrm>
          <a:prstGeom prst="rect">
            <a:avLst/>
          </a:prstGeom>
          <a:noFill/>
          <a:extLst>
            <a:ext uri="{909E8E84-426E-40DD-AFC4-6F175D3DCCD1}">
              <a14:hiddenFill xmlns:a14="http://schemas.microsoft.com/office/drawing/2010/main">
                <a:solidFill>
                  <a:srgbClr val="FFFFFF"/>
                </a:solidFill>
              </a14:hiddenFill>
            </a:ext>
          </a:extLst>
        </p:spPr>
      </p:pic>
      <p:sp>
        <p:nvSpPr>
          <p:cNvPr id="4" name="フリーフォーム 3">
            <a:extLst>
              <a:ext uri="{FF2B5EF4-FFF2-40B4-BE49-F238E27FC236}">
                <a16:creationId xmlns:a16="http://schemas.microsoft.com/office/drawing/2014/main" id="{33A456BD-24C3-E530-D3F3-8195FA5CA5A0}"/>
              </a:ext>
            </a:extLst>
          </p:cNvPr>
          <p:cNvSpPr/>
          <p:nvPr/>
        </p:nvSpPr>
        <p:spPr>
          <a:xfrm>
            <a:off x="2837967" y="3546433"/>
            <a:ext cx="333526" cy="166687"/>
          </a:xfrm>
          <a:custGeom>
            <a:avLst/>
            <a:gdLst>
              <a:gd name="connsiteX0" fmla="*/ 6833 w 333526"/>
              <a:gd name="connsiteY0" fmla="*/ 165142 h 166687"/>
              <a:gd name="connsiteX1" fmla="*/ 184633 w 333526"/>
              <a:gd name="connsiteY1" fmla="*/ 60367 h 166687"/>
              <a:gd name="connsiteX2" fmla="*/ 140183 w 333526"/>
              <a:gd name="connsiteY2" fmla="*/ 111167 h 166687"/>
              <a:gd name="connsiteX3" fmla="*/ 140183 w 333526"/>
              <a:gd name="connsiteY3" fmla="*/ 117517 h 166687"/>
              <a:gd name="connsiteX4" fmla="*/ 197333 w 333526"/>
              <a:gd name="connsiteY4" fmla="*/ 69892 h 166687"/>
              <a:gd name="connsiteX5" fmla="*/ 298933 w 333526"/>
              <a:gd name="connsiteY5" fmla="*/ 69892 h 166687"/>
              <a:gd name="connsiteX6" fmla="*/ 295758 w 333526"/>
              <a:gd name="connsiteY6" fmla="*/ 54017 h 166687"/>
              <a:gd name="connsiteX7" fmla="*/ 330683 w 333526"/>
              <a:gd name="connsiteY7" fmla="*/ 66717 h 166687"/>
              <a:gd name="connsiteX8" fmla="*/ 210033 w 333526"/>
              <a:gd name="connsiteY8" fmla="*/ 54017 h 166687"/>
              <a:gd name="connsiteX9" fmla="*/ 127483 w 333526"/>
              <a:gd name="connsiteY9" fmla="*/ 42 h 166687"/>
              <a:gd name="connsiteX10" fmla="*/ 165583 w 333526"/>
              <a:gd name="connsiteY10" fmla="*/ 44492 h 166687"/>
              <a:gd name="connsiteX11" fmla="*/ 105258 w 333526"/>
              <a:gd name="connsiteY11" fmla="*/ 19092 h 166687"/>
              <a:gd name="connsiteX12" fmla="*/ 146533 w 333526"/>
              <a:gd name="connsiteY12" fmla="*/ 57192 h 166687"/>
              <a:gd name="connsiteX13" fmla="*/ 76683 w 333526"/>
              <a:gd name="connsiteY13" fmla="*/ 22267 h 166687"/>
              <a:gd name="connsiteX14" fmla="*/ 83033 w 333526"/>
              <a:gd name="connsiteY14" fmla="*/ 44492 h 166687"/>
              <a:gd name="connsiteX15" fmla="*/ 32233 w 333526"/>
              <a:gd name="connsiteY15" fmla="*/ 73067 h 166687"/>
              <a:gd name="connsiteX16" fmla="*/ 70333 w 333526"/>
              <a:gd name="connsiteY16" fmla="*/ 63542 h 166687"/>
              <a:gd name="connsiteX17" fmla="*/ 73508 w 333526"/>
              <a:gd name="connsiteY17" fmla="*/ 88942 h 166687"/>
              <a:gd name="connsiteX18" fmla="*/ 41758 w 333526"/>
              <a:gd name="connsiteY18" fmla="*/ 120692 h 166687"/>
              <a:gd name="connsiteX19" fmla="*/ 6833 w 333526"/>
              <a:gd name="connsiteY19" fmla="*/ 165142 h 166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33526" h="166687">
                <a:moveTo>
                  <a:pt x="6833" y="165142"/>
                </a:moveTo>
                <a:cubicBezTo>
                  <a:pt x="30645" y="155088"/>
                  <a:pt x="162408" y="69363"/>
                  <a:pt x="184633" y="60367"/>
                </a:cubicBezTo>
                <a:cubicBezTo>
                  <a:pt x="206858" y="51371"/>
                  <a:pt x="147591" y="101642"/>
                  <a:pt x="140183" y="111167"/>
                </a:cubicBezTo>
                <a:cubicBezTo>
                  <a:pt x="132775" y="120692"/>
                  <a:pt x="130658" y="124396"/>
                  <a:pt x="140183" y="117517"/>
                </a:cubicBezTo>
                <a:cubicBezTo>
                  <a:pt x="149708" y="110638"/>
                  <a:pt x="170875" y="77830"/>
                  <a:pt x="197333" y="69892"/>
                </a:cubicBezTo>
                <a:cubicBezTo>
                  <a:pt x="223791" y="61954"/>
                  <a:pt x="298933" y="69892"/>
                  <a:pt x="298933" y="69892"/>
                </a:cubicBezTo>
                <a:cubicBezTo>
                  <a:pt x="315337" y="67246"/>
                  <a:pt x="290466" y="54546"/>
                  <a:pt x="295758" y="54017"/>
                </a:cubicBezTo>
                <a:cubicBezTo>
                  <a:pt x="301050" y="53488"/>
                  <a:pt x="344970" y="66717"/>
                  <a:pt x="330683" y="66717"/>
                </a:cubicBezTo>
                <a:cubicBezTo>
                  <a:pt x="316396" y="66717"/>
                  <a:pt x="243900" y="65129"/>
                  <a:pt x="210033" y="54017"/>
                </a:cubicBezTo>
                <a:cubicBezTo>
                  <a:pt x="176166" y="42904"/>
                  <a:pt x="134891" y="1629"/>
                  <a:pt x="127483" y="42"/>
                </a:cubicBezTo>
                <a:cubicBezTo>
                  <a:pt x="120075" y="-1545"/>
                  <a:pt x="169287" y="41317"/>
                  <a:pt x="165583" y="44492"/>
                </a:cubicBezTo>
                <a:cubicBezTo>
                  <a:pt x="161879" y="47667"/>
                  <a:pt x="108433" y="16975"/>
                  <a:pt x="105258" y="19092"/>
                </a:cubicBezTo>
                <a:cubicBezTo>
                  <a:pt x="102083" y="21209"/>
                  <a:pt x="151296" y="56663"/>
                  <a:pt x="146533" y="57192"/>
                </a:cubicBezTo>
                <a:cubicBezTo>
                  <a:pt x="141771" y="57721"/>
                  <a:pt x="76683" y="22267"/>
                  <a:pt x="76683" y="22267"/>
                </a:cubicBezTo>
                <a:cubicBezTo>
                  <a:pt x="66100" y="20150"/>
                  <a:pt x="90441" y="36025"/>
                  <a:pt x="83033" y="44492"/>
                </a:cubicBezTo>
                <a:cubicBezTo>
                  <a:pt x="75625" y="52959"/>
                  <a:pt x="34350" y="69892"/>
                  <a:pt x="32233" y="73067"/>
                </a:cubicBezTo>
                <a:cubicBezTo>
                  <a:pt x="30116" y="76242"/>
                  <a:pt x="63454" y="60896"/>
                  <a:pt x="70333" y="63542"/>
                </a:cubicBezTo>
                <a:cubicBezTo>
                  <a:pt x="77212" y="66188"/>
                  <a:pt x="78271" y="79417"/>
                  <a:pt x="73508" y="88942"/>
                </a:cubicBezTo>
                <a:cubicBezTo>
                  <a:pt x="68745" y="98467"/>
                  <a:pt x="55516" y="107992"/>
                  <a:pt x="41758" y="120692"/>
                </a:cubicBezTo>
                <a:cubicBezTo>
                  <a:pt x="28000" y="133392"/>
                  <a:pt x="-16979" y="175196"/>
                  <a:pt x="6833" y="16514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リーフォーム 4">
            <a:extLst>
              <a:ext uri="{FF2B5EF4-FFF2-40B4-BE49-F238E27FC236}">
                <a16:creationId xmlns:a16="http://schemas.microsoft.com/office/drawing/2014/main" id="{21A043F3-50BD-F975-8779-80E4CD938BE8}"/>
              </a:ext>
            </a:extLst>
          </p:cNvPr>
          <p:cNvSpPr/>
          <p:nvPr/>
        </p:nvSpPr>
        <p:spPr>
          <a:xfrm>
            <a:off x="2983861" y="3559059"/>
            <a:ext cx="210629" cy="40961"/>
          </a:xfrm>
          <a:custGeom>
            <a:avLst/>
            <a:gdLst>
              <a:gd name="connsiteX0" fmla="*/ 639 w 210629"/>
              <a:gd name="connsiteY0" fmla="*/ 38216 h 40961"/>
              <a:gd name="connsiteX1" fmla="*/ 105414 w 210629"/>
              <a:gd name="connsiteY1" fmla="*/ 38216 h 40961"/>
              <a:gd name="connsiteX2" fmla="*/ 210189 w 210629"/>
              <a:gd name="connsiteY2" fmla="*/ 6466 h 40961"/>
              <a:gd name="connsiteX3" fmla="*/ 140339 w 210629"/>
              <a:gd name="connsiteY3" fmla="*/ 28691 h 40961"/>
              <a:gd name="connsiteX4" fmla="*/ 76839 w 210629"/>
              <a:gd name="connsiteY4" fmla="*/ 116 h 40961"/>
              <a:gd name="connsiteX5" fmla="*/ 105414 w 210629"/>
              <a:gd name="connsiteY5" fmla="*/ 25516 h 40961"/>
              <a:gd name="connsiteX6" fmla="*/ 38739 w 210629"/>
              <a:gd name="connsiteY6" fmla="*/ 116 h 40961"/>
              <a:gd name="connsiteX7" fmla="*/ 76839 w 210629"/>
              <a:gd name="connsiteY7" fmla="*/ 38216 h 40961"/>
              <a:gd name="connsiteX8" fmla="*/ 60964 w 210629"/>
              <a:gd name="connsiteY8" fmla="*/ 28691 h 40961"/>
              <a:gd name="connsiteX9" fmla="*/ 639 w 210629"/>
              <a:gd name="connsiteY9" fmla="*/ 38216 h 4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29" h="40961">
                <a:moveTo>
                  <a:pt x="639" y="38216"/>
                </a:moveTo>
                <a:cubicBezTo>
                  <a:pt x="8047" y="39803"/>
                  <a:pt x="70489" y="43508"/>
                  <a:pt x="105414" y="38216"/>
                </a:cubicBezTo>
                <a:cubicBezTo>
                  <a:pt x="140339" y="32924"/>
                  <a:pt x="204368" y="8053"/>
                  <a:pt x="210189" y="6466"/>
                </a:cubicBezTo>
                <a:cubicBezTo>
                  <a:pt x="216010" y="4878"/>
                  <a:pt x="162564" y="29749"/>
                  <a:pt x="140339" y="28691"/>
                </a:cubicBezTo>
                <a:cubicBezTo>
                  <a:pt x="118114" y="27633"/>
                  <a:pt x="82660" y="645"/>
                  <a:pt x="76839" y="116"/>
                </a:cubicBezTo>
                <a:cubicBezTo>
                  <a:pt x="71018" y="-413"/>
                  <a:pt x="111764" y="25516"/>
                  <a:pt x="105414" y="25516"/>
                </a:cubicBezTo>
                <a:cubicBezTo>
                  <a:pt x="99064" y="25516"/>
                  <a:pt x="43501" y="-2001"/>
                  <a:pt x="38739" y="116"/>
                </a:cubicBezTo>
                <a:cubicBezTo>
                  <a:pt x="33977" y="2233"/>
                  <a:pt x="76839" y="38216"/>
                  <a:pt x="76839" y="38216"/>
                </a:cubicBezTo>
                <a:cubicBezTo>
                  <a:pt x="80543" y="42978"/>
                  <a:pt x="69431" y="28691"/>
                  <a:pt x="60964" y="28691"/>
                </a:cubicBezTo>
                <a:cubicBezTo>
                  <a:pt x="52497" y="28691"/>
                  <a:pt x="-6769" y="36629"/>
                  <a:pt x="639" y="382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a:extLst>
              <a:ext uri="{FF2B5EF4-FFF2-40B4-BE49-F238E27FC236}">
                <a16:creationId xmlns:a16="http://schemas.microsoft.com/office/drawing/2014/main" id="{5790826C-4F4A-8EF7-59BC-AF5845D083D9}"/>
              </a:ext>
            </a:extLst>
          </p:cNvPr>
          <p:cNvSpPr/>
          <p:nvPr/>
        </p:nvSpPr>
        <p:spPr>
          <a:xfrm>
            <a:off x="2830920" y="3556000"/>
            <a:ext cx="412662" cy="92772"/>
          </a:xfrm>
          <a:custGeom>
            <a:avLst/>
            <a:gdLst>
              <a:gd name="connsiteX0" fmla="*/ 1180 w 412662"/>
              <a:gd name="connsiteY0" fmla="*/ 92075 h 92772"/>
              <a:gd name="connsiteX1" fmla="*/ 172630 w 412662"/>
              <a:gd name="connsiteY1" fmla="*/ 22225 h 92772"/>
              <a:gd name="connsiteX2" fmla="*/ 277405 w 412662"/>
              <a:gd name="connsiteY2" fmla="*/ 15875 h 92772"/>
              <a:gd name="connsiteX3" fmla="*/ 255180 w 412662"/>
              <a:gd name="connsiteY3" fmla="*/ 6350 h 92772"/>
              <a:gd name="connsiteX4" fmla="*/ 369480 w 412662"/>
              <a:gd name="connsiteY4" fmla="*/ 57150 h 92772"/>
              <a:gd name="connsiteX5" fmla="*/ 410755 w 412662"/>
              <a:gd name="connsiteY5" fmla="*/ 73025 h 92772"/>
              <a:gd name="connsiteX6" fmla="*/ 315505 w 412662"/>
              <a:gd name="connsiteY6" fmla="*/ 31750 h 92772"/>
              <a:gd name="connsiteX7" fmla="*/ 217080 w 412662"/>
              <a:gd name="connsiteY7" fmla="*/ 0 h 92772"/>
              <a:gd name="connsiteX8" fmla="*/ 96430 w 412662"/>
              <a:gd name="connsiteY8" fmla="*/ 31750 h 92772"/>
              <a:gd name="connsiteX9" fmla="*/ 96430 w 412662"/>
              <a:gd name="connsiteY9" fmla="*/ 57150 h 92772"/>
              <a:gd name="connsiteX10" fmla="*/ 1180 w 412662"/>
              <a:gd name="connsiteY10" fmla="*/ 92075 h 92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2662" h="92772">
                <a:moveTo>
                  <a:pt x="1180" y="92075"/>
                </a:moveTo>
                <a:cubicBezTo>
                  <a:pt x="13880" y="86254"/>
                  <a:pt x="126593" y="34925"/>
                  <a:pt x="172630" y="22225"/>
                </a:cubicBezTo>
                <a:cubicBezTo>
                  <a:pt x="218667" y="9525"/>
                  <a:pt x="263647" y="18521"/>
                  <a:pt x="277405" y="15875"/>
                </a:cubicBezTo>
                <a:cubicBezTo>
                  <a:pt x="291163" y="13229"/>
                  <a:pt x="255180" y="6350"/>
                  <a:pt x="255180" y="6350"/>
                </a:cubicBezTo>
                <a:lnTo>
                  <a:pt x="369480" y="57150"/>
                </a:lnTo>
                <a:cubicBezTo>
                  <a:pt x="395409" y="68262"/>
                  <a:pt x="419751" y="77258"/>
                  <a:pt x="410755" y="73025"/>
                </a:cubicBezTo>
                <a:cubicBezTo>
                  <a:pt x="401759" y="68792"/>
                  <a:pt x="347784" y="43921"/>
                  <a:pt x="315505" y="31750"/>
                </a:cubicBezTo>
                <a:cubicBezTo>
                  <a:pt x="283226" y="19579"/>
                  <a:pt x="253592" y="0"/>
                  <a:pt x="217080" y="0"/>
                </a:cubicBezTo>
                <a:cubicBezTo>
                  <a:pt x="180568" y="0"/>
                  <a:pt x="116538" y="22225"/>
                  <a:pt x="96430" y="31750"/>
                </a:cubicBezTo>
                <a:cubicBezTo>
                  <a:pt x="76322" y="41275"/>
                  <a:pt x="110718" y="48683"/>
                  <a:pt x="96430" y="57150"/>
                </a:cubicBezTo>
                <a:cubicBezTo>
                  <a:pt x="82142" y="65617"/>
                  <a:pt x="-11520" y="97896"/>
                  <a:pt x="1180" y="9207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a:extLst>
              <a:ext uri="{FF2B5EF4-FFF2-40B4-BE49-F238E27FC236}">
                <a16:creationId xmlns:a16="http://schemas.microsoft.com/office/drawing/2014/main" id="{06667889-D00A-0CE7-F1D5-DCA677268357}"/>
              </a:ext>
            </a:extLst>
          </p:cNvPr>
          <p:cNvSpPr/>
          <p:nvPr/>
        </p:nvSpPr>
        <p:spPr>
          <a:xfrm>
            <a:off x="3130225" y="3562348"/>
            <a:ext cx="178819" cy="187980"/>
          </a:xfrm>
          <a:custGeom>
            <a:avLst/>
            <a:gdLst>
              <a:gd name="connsiteX0" fmla="*/ 325 w 178819"/>
              <a:gd name="connsiteY0" fmla="*/ 2 h 187980"/>
              <a:gd name="connsiteX1" fmla="*/ 111450 w 178819"/>
              <a:gd name="connsiteY1" fmla="*/ 69852 h 187980"/>
              <a:gd name="connsiteX2" fmla="*/ 98750 w 178819"/>
              <a:gd name="connsiteY2" fmla="*/ 50802 h 187980"/>
              <a:gd name="connsiteX3" fmla="*/ 140025 w 178819"/>
              <a:gd name="connsiteY3" fmla="*/ 120652 h 187980"/>
              <a:gd name="connsiteX4" fmla="*/ 178125 w 178819"/>
              <a:gd name="connsiteY4" fmla="*/ 187327 h 187980"/>
              <a:gd name="connsiteX5" fmla="*/ 159075 w 178819"/>
              <a:gd name="connsiteY5" fmla="*/ 155577 h 187980"/>
              <a:gd name="connsiteX6" fmla="*/ 92400 w 178819"/>
              <a:gd name="connsiteY6" fmla="*/ 171452 h 187980"/>
              <a:gd name="connsiteX7" fmla="*/ 124150 w 178819"/>
              <a:gd name="connsiteY7" fmla="*/ 168277 h 187980"/>
              <a:gd name="connsiteX8" fmla="*/ 159075 w 178819"/>
              <a:gd name="connsiteY8" fmla="*/ 184152 h 187980"/>
              <a:gd name="connsiteX9" fmla="*/ 130500 w 178819"/>
              <a:gd name="connsiteY9" fmla="*/ 146052 h 187980"/>
              <a:gd name="connsiteX10" fmla="*/ 111450 w 178819"/>
              <a:gd name="connsiteY10" fmla="*/ 107952 h 187980"/>
              <a:gd name="connsiteX11" fmla="*/ 44775 w 178819"/>
              <a:gd name="connsiteY11" fmla="*/ 60327 h 187980"/>
              <a:gd name="connsiteX12" fmla="*/ 76525 w 178819"/>
              <a:gd name="connsiteY12" fmla="*/ 73027 h 187980"/>
              <a:gd name="connsiteX13" fmla="*/ 325 w 178819"/>
              <a:gd name="connsiteY13" fmla="*/ 2 h 18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819" h="187980">
                <a:moveTo>
                  <a:pt x="325" y="2"/>
                </a:moveTo>
                <a:cubicBezTo>
                  <a:pt x="6146" y="-527"/>
                  <a:pt x="111450" y="69852"/>
                  <a:pt x="111450" y="69852"/>
                </a:cubicBezTo>
                <a:cubicBezTo>
                  <a:pt x="127854" y="78319"/>
                  <a:pt x="93987" y="42335"/>
                  <a:pt x="98750" y="50802"/>
                </a:cubicBezTo>
                <a:cubicBezTo>
                  <a:pt x="103513" y="59269"/>
                  <a:pt x="126796" y="97898"/>
                  <a:pt x="140025" y="120652"/>
                </a:cubicBezTo>
                <a:cubicBezTo>
                  <a:pt x="153254" y="143406"/>
                  <a:pt x="174950" y="181506"/>
                  <a:pt x="178125" y="187327"/>
                </a:cubicBezTo>
                <a:cubicBezTo>
                  <a:pt x="181300" y="193148"/>
                  <a:pt x="173362" y="158223"/>
                  <a:pt x="159075" y="155577"/>
                </a:cubicBezTo>
                <a:cubicBezTo>
                  <a:pt x="144788" y="152931"/>
                  <a:pt x="98221" y="169335"/>
                  <a:pt x="92400" y="171452"/>
                </a:cubicBezTo>
                <a:cubicBezTo>
                  <a:pt x="86579" y="173569"/>
                  <a:pt x="113038" y="166160"/>
                  <a:pt x="124150" y="168277"/>
                </a:cubicBezTo>
                <a:cubicBezTo>
                  <a:pt x="135262" y="170394"/>
                  <a:pt x="158017" y="187856"/>
                  <a:pt x="159075" y="184152"/>
                </a:cubicBezTo>
                <a:cubicBezTo>
                  <a:pt x="160133" y="180448"/>
                  <a:pt x="138437" y="158752"/>
                  <a:pt x="130500" y="146052"/>
                </a:cubicBezTo>
                <a:cubicBezTo>
                  <a:pt x="122563" y="133352"/>
                  <a:pt x="125737" y="122239"/>
                  <a:pt x="111450" y="107952"/>
                </a:cubicBezTo>
                <a:cubicBezTo>
                  <a:pt x="97163" y="93665"/>
                  <a:pt x="50596" y="66148"/>
                  <a:pt x="44775" y="60327"/>
                </a:cubicBezTo>
                <a:cubicBezTo>
                  <a:pt x="38954" y="54506"/>
                  <a:pt x="84463" y="82023"/>
                  <a:pt x="76525" y="73027"/>
                </a:cubicBezTo>
                <a:cubicBezTo>
                  <a:pt x="68588" y="64031"/>
                  <a:pt x="-5496" y="531"/>
                  <a:pt x="325"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a:extLst>
              <a:ext uri="{FF2B5EF4-FFF2-40B4-BE49-F238E27FC236}">
                <a16:creationId xmlns:a16="http://schemas.microsoft.com/office/drawing/2014/main" id="{031419A8-BFB0-D720-5DB1-9C38CE1F812D}"/>
              </a:ext>
            </a:extLst>
          </p:cNvPr>
          <p:cNvSpPr/>
          <p:nvPr/>
        </p:nvSpPr>
        <p:spPr>
          <a:xfrm>
            <a:off x="3257216" y="3622607"/>
            <a:ext cx="68686" cy="143215"/>
          </a:xfrm>
          <a:custGeom>
            <a:avLst/>
            <a:gdLst>
              <a:gd name="connsiteX0" fmla="*/ 334 w 68686"/>
              <a:gd name="connsiteY0" fmla="*/ 68 h 143215"/>
              <a:gd name="connsiteX1" fmla="*/ 57484 w 68686"/>
              <a:gd name="connsiteY1" fmla="*/ 104843 h 143215"/>
              <a:gd name="connsiteX2" fmla="*/ 67009 w 68686"/>
              <a:gd name="connsiteY2" fmla="*/ 142943 h 143215"/>
              <a:gd name="connsiteX3" fmla="*/ 35259 w 68686"/>
              <a:gd name="connsiteY3" fmla="*/ 88968 h 143215"/>
              <a:gd name="connsiteX4" fmla="*/ 334 w 68686"/>
              <a:gd name="connsiteY4" fmla="*/ 68 h 143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86" h="143215">
                <a:moveTo>
                  <a:pt x="334" y="68"/>
                </a:moveTo>
                <a:cubicBezTo>
                  <a:pt x="4038" y="2714"/>
                  <a:pt x="46372" y="81031"/>
                  <a:pt x="57484" y="104843"/>
                </a:cubicBezTo>
                <a:cubicBezTo>
                  <a:pt x="68597" y="128656"/>
                  <a:pt x="70713" y="145589"/>
                  <a:pt x="67009" y="142943"/>
                </a:cubicBezTo>
                <a:cubicBezTo>
                  <a:pt x="63305" y="140297"/>
                  <a:pt x="45842" y="105901"/>
                  <a:pt x="35259" y="88968"/>
                </a:cubicBezTo>
                <a:cubicBezTo>
                  <a:pt x="24676" y="72035"/>
                  <a:pt x="-3370" y="-2578"/>
                  <a:pt x="334" y="6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a:extLst>
              <a:ext uri="{FF2B5EF4-FFF2-40B4-BE49-F238E27FC236}">
                <a16:creationId xmlns:a16="http://schemas.microsoft.com/office/drawing/2014/main" id="{7D2EA6E4-9E97-8C7A-228B-736FD91E755B}"/>
              </a:ext>
            </a:extLst>
          </p:cNvPr>
          <p:cNvSpPr/>
          <p:nvPr/>
        </p:nvSpPr>
        <p:spPr>
          <a:xfrm>
            <a:off x="2814162" y="3562772"/>
            <a:ext cx="198109" cy="199605"/>
          </a:xfrm>
          <a:custGeom>
            <a:avLst/>
            <a:gdLst>
              <a:gd name="connsiteX0" fmla="*/ 138588 w 198109"/>
              <a:gd name="connsiteY0" fmla="*/ 21803 h 199605"/>
              <a:gd name="connsiteX1" fmla="*/ 2063 w 198109"/>
              <a:gd name="connsiteY1" fmla="*/ 113878 h 199605"/>
              <a:gd name="connsiteX2" fmla="*/ 52863 w 198109"/>
              <a:gd name="connsiteY2" fmla="*/ 88478 h 199605"/>
              <a:gd name="connsiteX3" fmla="*/ 5238 w 198109"/>
              <a:gd name="connsiteY3" fmla="*/ 199603 h 199605"/>
              <a:gd name="connsiteX4" fmla="*/ 33813 w 198109"/>
              <a:gd name="connsiteY4" fmla="*/ 91653 h 199605"/>
              <a:gd name="connsiteX5" fmla="*/ 84613 w 198109"/>
              <a:gd name="connsiteY5" fmla="*/ 75778 h 199605"/>
              <a:gd name="connsiteX6" fmla="*/ 195738 w 198109"/>
              <a:gd name="connsiteY6" fmla="*/ 2753 h 199605"/>
              <a:gd name="connsiteX7" fmla="*/ 138588 w 198109"/>
              <a:gd name="connsiteY7" fmla="*/ 21803 h 199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8109" h="199605">
                <a:moveTo>
                  <a:pt x="138588" y="21803"/>
                </a:moveTo>
                <a:cubicBezTo>
                  <a:pt x="106309" y="40324"/>
                  <a:pt x="16350" y="102766"/>
                  <a:pt x="2063" y="113878"/>
                </a:cubicBezTo>
                <a:cubicBezTo>
                  <a:pt x="-12225" y="124991"/>
                  <a:pt x="52334" y="74191"/>
                  <a:pt x="52863" y="88478"/>
                </a:cubicBezTo>
                <a:cubicBezTo>
                  <a:pt x="53392" y="102766"/>
                  <a:pt x="8413" y="199074"/>
                  <a:pt x="5238" y="199603"/>
                </a:cubicBezTo>
                <a:cubicBezTo>
                  <a:pt x="2063" y="200132"/>
                  <a:pt x="20584" y="112291"/>
                  <a:pt x="33813" y="91653"/>
                </a:cubicBezTo>
                <a:cubicBezTo>
                  <a:pt x="47042" y="71015"/>
                  <a:pt x="57625" y="90595"/>
                  <a:pt x="84613" y="75778"/>
                </a:cubicBezTo>
                <a:cubicBezTo>
                  <a:pt x="111601" y="60961"/>
                  <a:pt x="183567" y="10161"/>
                  <a:pt x="195738" y="2753"/>
                </a:cubicBezTo>
                <a:cubicBezTo>
                  <a:pt x="207909" y="-4655"/>
                  <a:pt x="170867" y="3282"/>
                  <a:pt x="138588" y="2180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a:extLst>
              <a:ext uri="{FF2B5EF4-FFF2-40B4-BE49-F238E27FC236}">
                <a16:creationId xmlns:a16="http://schemas.microsoft.com/office/drawing/2014/main" id="{4E679C37-CDA6-ABD3-3D99-0DEA4558AB58}"/>
              </a:ext>
            </a:extLst>
          </p:cNvPr>
          <p:cNvSpPr/>
          <p:nvPr/>
        </p:nvSpPr>
        <p:spPr>
          <a:xfrm>
            <a:off x="2828526" y="3577967"/>
            <a:ext cx="213185" cy="187611"/>
          </a:xfrm>
          <a:custGeom>
            <a:avLst/>
            <a:gdLst>
              <a:gd name="connsiteX0" fmla="*/ 194074 w 213185"/>
              <a:gd name="connsiteY0" fmla="*/ 258 h 187611"/>
              <a:gd name="connsiteX1" fmla="*/ 152799 w 213185"/>
              <a:gd name="connsiteY1" fmla="*/ 47883 h 187611"/>
              <a:gd name="connsiteX2" fmla="*/ 111524 w 213185"/>
              <a:gd name="connsiteY2" fmla="*/ 85983 h 187611"/>
              <a:gd name="connsiteX3" fmla="*/ 124224 w 213185"/>
              <a:gd name="connsiteY3" fmla="*/ 120908 h 187611"/>
              <a:gd name="connsiteX4" fmla="*/ 95649 w 213185"/>
              <a:gd name="connsiteY4" fmla="*/ 114558 h 187611"/>
              <a:gd name="connsiteX5" fmla="*/ 165499 w 213185"/>
              <a:gd name="connsiteY5" fmla="*/ 149483 h 187611"/>
              <a:gd name="connsiteX6" fmla="*/ 213124 w 213185"/>
              <a:gd name="connsiteY6" fmla="*/ 162183 h 187611"/>
              <a:gd name="connsiteX7" fmla="*/ 155974 w 213185"/>
              <a:gd name="connsiteY7" fmla="*/ 155833 h 187611"/>
              <a:gd name="connsiteX8" fmla="*/ 57549 w 213185"/>
              <a:gd name="connsiteY8" fmla="*/ 187583 h 187611"/>
              <a:gd name="connsiteX9" fmla="*/ 152799 w 213185"/>
              <a:gd name="connsiteY9" fmla="*/ 149483 h 187611"/>
              <a:gd name="connsiteX10" fmla="*/ 399 w 213185"/>
              <a:gd name="connsiteY10" fmla="*/ 139958 h 187611"/>
              <a:gd name="connsiteX11" fmla="*/ 108349 w 213185"/>
              <a:gd name="connsiteY11" fmla="*/ 127258 h 187611"/>
              <a:gd name="connsiteX12" fmla="*/ 105174 w 213185"/>
              <a:gd name="connsiteY12" fmla="*/ 70108 h 187611"/>
              <a:gd name="connsiteX13" fmla="*/ 194074 w 213185"/>
              <a:gd name="connsiteY13" fmla="*/ 258 h 187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185" h="187611">
                <a:moveTo>
                  <a:pt x="194074" y="258"/>
                </a:moveTo>
                <a:cubicBezTo>
                  <a:pt x="202011" y="-3446"/>
                  <a:pt x="166557" y="33595"/>
                  <a:pt x="152799" y="47883"/>
                </a:cubicBezTo>
                <a:cubicBezTo>
                  <a:pt x="139041" y="62171"/>
                  <a:pt x="116286" y="73812"/>
                  <a:pt x="111524" y="85983"/>
                </a:cubicBezTo>
                <a:cubicBezTo>
                  <a:pt x="106762" y="98154"/>
                  <a:pt x="126870" y="116146"/>
                  <a:pt x="124224" y="120908"/>
                </a:cubicBezTo>
                <a:cubicBezTo>
                  <a:pt x="121578" y="125670"/>
                  <a:pt x="88770" y="109796"/>
                  <a:pt x="95649" y="114558"/>
                </a:cubicBezTo>
                <a:cubicBezTo>
                  <a:pt x="102528" y="119320"/>
                  <a:pt x="145920" y="141545"/>
                  <a:pt x="165499" y="149483"/>
                </a:cubicBezTo>
                <a:cubicBezTo>
                  <a:pt x="185078" y="157421"/>
                  <a:pt x="214712" y="161125"/>
                  <a:pt x="213124" y="162183"/>
                </a:cubicBezTo>
                <a:cubicBezTo>
                  <a:pt x="211536" y="163241"/>
                  <a:pt x="181903" y="151600"/>
                  <a:pt x="155974" y="155833"/>
                </a:cubicBezTo>
                <a:cubicBezTo>
                  <a:pt x="130045" y="160066"/>
                  <a:pt x="58078" y="188641"/>
                  <a:pt x="57549" y="187583"/>
                </a:cubicBezTo>
                <a:cubicBezTo>
                  <a:pt x="57020" y="186525"/>
                  <a:pt x="162324" y="157420"/>
                  <a:pt x="152799" y="149483"/>
                </a:cubicBezTo>
                <a:cubicBezTo>
                  <a:pt x="143274" y="141546"/>
                  <a:pt x="7807" y="143662"/>
                  <a:pt x="399" y="139958"/>
                </a:cubicBezTo>
                <a:cubicBezTo>
                  <a:pt x="-7009" y="136254"/>
                  <a:pt x="90887" y="138900"/>
                  <a:pt x="108349" y="127258"/>
                </a:cubicBezTo>
                <a:cubicBezTo>
                  <a:pt x="125811" y="115616"/>
                  <a:pt x="94062" y="86512"/>
                  <a:pt x="105174" y="70108"/>
                </a:cubicBezTo>
                <a:cubicBezTo>
                  <a:pt x="116286" y="53704"/>
                  <a:pt x="186137" y="3962"/>
                  <a:pt x="194074" y="25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a:extLst>
              <a:ext uri="{FF2B5EF4-FFF2-40B4-BE49-F238E27FC236}">
                <a16:creationId xmlns:a16="http://schemas.microsoft.com/office/drawing/2014/main" id="{E1027B12-351F-19E4-535D-1B1013B0E849}"/>
              </a:ext>
            </a:extLst>
          </p:cNvPr>
          <p:cNvSpPr/>
          <p:nvPr/>
        </p:nvSpPr>
        <p:spPr>
          <a:xfrm>
            <a:off x="3203555" y="3622519"/>
            <a:ext cx="98943" cy="127424"/>
          </a:xfrm>
          <a:custGeom>
            <a:avLst/>
            <a:gdLst>
              <a:gd name="connsiteX0" fmla="*/ 20 w 98943"/>
              <a:gd name="connsiteY0" fmla="*/ 156 h 127424"/>
              <a:gd name="connsiteX1" fmla="*/ 44470 w 98943"/>
              <a:gd name="connsiteY1" fmla="*/ 57306 h 127424"/>
              <a:gd name="connsiteX2" fmla="*/ 31770 w 98943"/>
              <a:gd name="connsiteY2" fmla="*/ 85881 h 127424"/>
              <a:gd name="connsiteX3" fmla="*/ 9545 w 98943"/>
              <a:gd name="connsiteY3" fmla="*/ 117631 h 127424"/>
              <a:gd name="connsiteX4" fmla="*/ 34945 w 98943"/>
              <a:gd name="connsiteY4" fmla="*/ 82706 h 127424"/>
              <a:gd name="connsiteX5" fmla="*/ 98445 w 98943"/>
              <a:gd name="connsiteY5" fmla="*/ 127156 h 127424"/>
              <a:gd name="connsiteX6" fmla="*/ 63520 w 98943"/>
              <a:gd name="connsiteY6" fmla="*/ 101756 h 127424"/>
              <a:gd name="connsiteX7" fmla="*/ 44470 w 98943"/>
              <a:gd name="connsiteY7" fmla="*/ 111281 h 127424"/>
              <a:gd name="connsiteX8" fmla="*/ 50820 w 98943"/>
              <a:gd name="connsiteY8" fmla="*/ 76356 h 127424"/>
              <a:gd name="connsiteX9" fmla="*/ 20 w 98943"/>
              <a:gd name="connsiteY9" fmla="*/ 156 h 1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43" h="127424">
                <a:moveTo>
                  <a:pt x="20" y="156"/>
                </a:moveTo>
                <a:cubicBezTo>
                  <a:pt x="-1038" y="-3019"/>
                  <a:pt x="39178" y="43019"/>
                  <a:pt x="44470" y="57306"/>
                </a:cubicBezTo>
                <a:cubicBezTo>
                  <a:pt x="49762" y="71593"/>
                  <a:pt x="37591" y="75827"/>
                  <a:pt x="31770" y="85881"/>
                </a:cubicBezTo>
                <a:cubicBezTo>
                  <a:pt x="25949" y="95935"/>
                  <a:pt x="9016" y="118160"/>
                  <a:pt x="9545" y="117631"/>
                </a:cubicBezTo>
                <a:cubicBezTo>
                  <a:pt x="10074" y="117102"/>
                  <a:pt x="20128" y="81119"/>
                  <a:pt x="34945" y="82706"/>
                </a:cubicBezTo>
                <a:cubicBezTo>
                  <a:pt x="49762" y="84293"/>
                  <a:pt x="93683" y="123981"/>
                  <a:pt x="98445" y="127156"/>
                </a:cubicBezTo>
                <a:cubicBezTo>
                  <a:pt x="103207" y="130331"/>
                  <a:pt x="72516" y="104402"/>
                  <a:pt x="63520" y="101756"/>
                </a:cubicBezTo>
                <a:cubicBezTo>
                  <a:pt x="54524" y="99110"/>
                  <a:pt x="46587" y="115514"/>
                  <a:pt x="44470" y="111281"/>
                </a:cubicBezTo>
                <a:cubicBezTo>
                  <a:pt x="42353" y="107048"/>
                  <a:pt x="55583" y="90644"/>
                  <a:pt x="50820" y="76356"/>
                </a:cubicBezTo>
                <a:cubicBezTo>
                  <a:pt x="46057" y="62068"/>
                  <a:pt x="1078" y="3331"/>
                  <a:pt x="20" y="15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リーフォーム 11">
            <a:extLst>
              <a:ext uri="{FF2B5EF4-FFF2-40B4-BE49-F238E27FC236}">
                <a16:creationId xmlns:a16="http://schemas.microsoft.com/office/drawing/2014/main" id="{250BC69E-61A9-5F77-DE6A-C1F59D3B600F}"/>
              </a:ext>
            </a:extLst>
          </p:cNvPr>
          <p:cNvSpPr/>
          <p:nvPr/>
        </p:nvSpPr>
        <p:spPr>
          <a:xfrm>
            <a:off x="2894578" y="3711501"/>
            <a:ext cx="403441" cy="50914"/>
          </a:xfrm>
          <a:custGeom>
            <a:avLst/>
            <a:gdLst>
              <a:gd name="connsiteX0" fmla="*/ 1022 w 403441"/>
              <a:gd name="connsiteY0" fmla="*/ 47699 h 50914"/>
              <a:gd name="connsiteX1" fmla="*/ 86747 w 403441"/>
              <a:gd name="connsiteY1" fmla="*/ 22299 h 50914"/>
              <a:gd name="connsiteX2" fmla="*/ 216922 w 403441"/>
              <a:gd name="connsiteY2" fmla="*/ 50874 h 50914"/>
              <a:gd name="connsiteX3" fmla="*/ 169297 w 403441"/>
              <a:gd name="connsiteY3" fmla="*/ 28649 h 50914"/>
              <a:gd name="connsiteX4" fmla="*/ 328047 w 403441"/>
              <a:gd name="connsiteY4" fmla="*/ 31824 h 50914"/>
              <a:gd name="connsiteX5" fmla="*/ 305822 w 403441"/>
              <a:gd name="connsiteY5" fmla="*/ 19124 h 50914"/>
              <a:gd name="connsiteX6" fmla="*/ 401072 w 403441"/>
              <a:gd name="connsiteY6" fmla="*/ 38174 h 50914"/>
              <a:gd name="connsiteX7" fmla="*/ 375672 w 403441"/>
              <a:gd name="connsiteY7" fmla="*/ 74 h 50914"/>
              <a:gd name="connsiteX8" fmla="*/ 388372 w 403441"/>
              <a:gd name="connsiteY8" fmla="*/ 28649 h 50914"/>
              <a:gd name="connsiteX9" fmla="*/ 293122 w 403441"/>
              <a:gd name="connsiteY9" fmla="*/ 34999 h 50914"/>
              <a:gd name="connsiteX10" fmla="*/ 115322 w 403441"/>
              <a:gd name="connsiteY10" fmla="*/ 22299 h 50914"/>
              <a:gd name="connsiteX11" fmla="*/ 156597 w 403441"/>
              <a:gd name="connsiteY11" fmla="*/ 31824 h 50914"/>
              <a:gd name="connsiteX12" fmla="*/ 134372 w 403441"/>
              <a:gd name="connsiteY12" fmla="*/ 38174 h 50914"/>
              <a:gd name="connsiteX13" fmla="*/ 267722 w 403441"/>
              <a:gd name="connsiteY13" fmla="*/ 47699 h 50914"/>
              <a:gd name="connsiteX14" fmla="*/ 169297 w 403441"/>
              <a:gd name="connsiteY14" fmla="*/ 31824 h 50914"/>
              <a:gd name="connsiteX15" fmla="*/ 74047 w 403441"/>
              <a:gd name="connsiteY15" fmla="*/ 44524 h 50914"/>
              <a:gd name="connsiteX16" fmla="*/ 143897 w 403441"/>
              <a:gd name="connsiteY16" fmla="*/ 25474 h 50914"/>
              <a:gd name="connsiteX17" fmla="*/ 1022 w 403441"/>
              <a:gd name="connsiteY17" fmla="*/ 47699 h 50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03441" h="50914">
                <a:moveTo>
                  <a:pt x="1022" y="47699"/>
                </a:moveTo>
                <a:cubicBezTo>
                  <a:pt x="-8503" y="47170"/>
                  <a:pt x="50764" y="21770"/>
                  <a:pt x="86747" y="22299"/>
                </a:cubicBezTo>
                <a:cubicBezTo>
                  <a:pt x="122730" y="22828"/>
                  <a:pt x="203164" y="49816"/>
                  <a:pt x="216922" y="50874"/>
                </a:cubicBezTo>
                <a:cubicBezTo>
                  <a:pt x="230680" y="51932"/>
                  <a:pt x="150776" y="31824"/>
                  <a:pt x="169297" y="28649"/>
                </a:cubicBezTo>
                <a:cubicBezTo>
                  <a:pt x="187818" y="25474"/>
                  <a:pt x="305293" y="33411"/>
                  <a:pt x="328047" y="31824"/>
                </a:cubicBezTo>
                <a:cubicBezTo>
                  <a:pt x="350801" y="30237"/>
                  <a:pt x="293651" y="18066"/>
                  <a:pt x="305822" y="19124"/>
                </a:cubicBezTo>
                <a:cubicBezTo>
                  <a:pt x="317993" y="20182"/>
                  <a:pt x="389430" y="41349"/>
                  <a:pt x="401072" y="38174"/>
                </a:cubicBezTo>
                <a:cubicBezTo>
                  <a:pt x="412714" y="34999"/>
                  <a:pt x="377789" y="1662"/>
                  <a:pt x="375672" y="74"/>
                </a:cubicBezTo>
                <a:cubicBezTo>
                  <a:pt x="373555" y="-1514"/>
                  <a:pt x="402130" y="22828"/>
                  <a:pt x="388372" y="28649"/>
                </a:cubicBezTo>
                <a:cubicBezTo>
                  <a:pt x="374614" y="34470"/>
                  <a:pt x="338630" y="36057"/>
                  <a:pt x="293122" y="34999"/>
                </a:cubicBezTo>
                <a:cubicBezTo>
                  <a:pt x="247614" y="33941"/>
                  <a:pt x="138076" y="22828"/>
                  <a:pt x="115322" y="22299"/>
                </a:cubicBezTo>
                <a:cubicBezTo>
                  <a:pt x="92568" y="21770"/>
                  <a:pt x="153422" y="29178"/>
                  <a:pt x="156597" y="31824"/>
                </a:cubicBezTo>
                <a:cubicBezTo>
                  <a:pt x="159772" y="34470"/>
                  <a:pt x="115851" y="35528"/>
                  <a:pt x="134372" y="38174"/>
                </a:cubicBezTo>
                <a:cubicBezTo>
                  <a:pt x="152893" y="40820"/>
                  <a:pt x="261901" y="48757"/>
                  <a:pt x="267722" y="47699"/>
                </a:cubicBezTo>
                <a:cubicBezTo>
                  <a:pt x="273543" y="46641"/>
                  <a:pt x="201576" y="32353"/>
                  <a:pt x="169297" y="31824"/>
                </a:cubicBezTo>
                <a:cubicBezTo>
                  <a:pt x="137018" y="31295"/>
                  <a:pt x="78280" y="45582"/>
                  <a:pt x="74047" y="44524"/>
                </a:cubicBezTo>
                <a:cubicBezTo>
                  <a:pt x="69814" y="43466"/>
                  <a:pt x="149718" y="26532"/>
                  <a:pt x="143897" y="25474"/>
                </a:cubicBezTo>
                <a:cubicBezTo>
                  <a:pt x="138076" y="24416"/>
                  <a:pt x="10547" y="48228"/>
                  <a:pt x="1022" y="476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12">
            <a:extLst>
              <a:ext uri="{FF2B5EF4-FFF2-40B4-BE49-F238E27FC236}">
                <a16:creationId xmlns:a16="http://schemas.microsoft.com/office/drawing/2014/main" id="{D16A4170-E98B-1018-7DCA-FC780CA30C09}"/>
              </a:ext>
            </a:extLst>
          </p:cNvPr>
          <p:cNvSpPr/>
          <p:nvPr/>
        </p:nvSpPr>
        <p:spPr>
          <a:xfrm>
            <a:off x="3021970" y="3573118"/>
            <a:ext cx="187955" cy="159580"/>
          </a:xfrm>
          <a:custGeom>
            <a:avLst/>
            <a:gdLst>
              <a:gd name="connsiteX0" fmla="*/ 13330 w 187955"/>
              <a:gd name="connsiteY0" fmla="*/ 8282 h 159580"/>
              <a:gd name="connsiteX1" fmla="*/ 630 w 187955"/>
              <a:gd name="connsiteY1" fmla="*/ 109882 h 159580"/>
              <a:gd name="connsiteX2" fmla="*/ 19680 w 187955"/>
              <a:gd name="connsiteY2" fmla="*/ 154332 h 159580"/>
              <a:gd name="connsiteX3" fmla="*/ 127630 w 187955"/>
              <a:gd name="connsiteY3" fmla="*/ 157507 h 159580"/>
              <a:gd name="connsiteX4" fmla="*/ 181605 w 187955"/>
              <a:gd name="connsiteY4" fmla="*/ 154332 h 159580"/>
              <a:gd name="connsiteX5" fmla="*/ 184780 w 187955"/>
              <a:gd name="connsiteY5" fmla="*/ 100357 h 159580"/>
              <a:gd name="connsiteX6" fmla="*/ 162555 w 187955"/>
              <a:gd name="connsiteY6" fmla="*/ 43207 h 159580"/>
              <a:gd name="connsiteX7" fmla="*/ 133980 w 187955"/>
              <a:gd name="connsiteY7" fmla="*/ 27332 h 159580"/>
              <a:gd name="connsiteX8" fmla="*/ 92705 w 187955"/>
              <a:gd name="connsiteY8" fmla="*/ 8282 h 159580"/>
              <a:gd name="connsiteX9" fmla="*/ 13330 w 187955"/>
              <a:gd name="connsiteY9" fmla="*/ 8282 h 15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7955" h="159580">
                <a:moveTo>
                  <a:pt x="13330" y="8282"/>
                </a:moveTo>
                <a:cubicBezTo>
                  <a:pt x="-2016" y="25215"/>
                  <a:pt x="-428" y="85540"/>
                  <a:pt x="630" y="109882"/>
                </a:cubicBezTo>
                <a:cubicBezTo>
                  <a:pt x="1688" y="134224"/>
                  <a:pt x="-1487" y="146395"/>
                  <a:pt x="19680" y="154332"/>
                </a:cubicBezTo>
                <a:cubicBezTo>
                  <a:pt x="40847" y="162270"/>
                  <a:pt x="100643" y="157507"/>
                  <a:pt x="127630" y="157507"/>
                </a:cubicBezTo>
                <a:cubicBezTo>
                  <a:pt x="154617" y="157507"/>
                  <a:pt x="172080" y="163857"/>
                  <a:pt x="181605" y="154332"/>
                </a:cubicBezTo>
                <a:cubicBezTo>
                  <a:pt x="191130" y="144807"/>
                  <a:pt x="187955" y="118878"/>
                  <a:pt x="184780" y="100357"/>
                </a:cubicBezTo>
                <a:cubicBezTo>
                  <a:pt x="181605" y="81836"/>
                  <a:pt x="171022" y="55378"/>
                  <a:pt x="162555" y="43207"/>
                </a:cubicBezTo>
                <a:cubicBezTo>
                  <a:pt x="154088" y="31036"/>
                  <a:pt x="145622" y="33153"/>
                  <a:pt x="133980" y="27332"/>
                </a:cubicBezTo>
                <a:cubicBezTo>
                  <a:pt x="122338" y="21511"/>
                  <a:pt x="111226" y="11457"/>
                  <a:pt x="92705" y="8282"/>
                </a:cubicBezTo>
                <a:cubicBezTo>
                  <a:pt x="74184" y="5107"/>
                  <a:pt x="28676" y="-8651"/>
                  <a:pt x="13330" y="8282"/>
                </a:cubicBezTo>
                <a:close/>
              </a:path>
            </a:pathLst>
          </a:cu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a:extLst>
              <a:ext uri="{FF2B5EF4-FFF2-40B4-BE49-F238E27FC236}">
                <a16:creationId xmlns:a16="http://schemas.microsoft.com/office/drawing/2014/main" id="{D4E9C542-0E85-5F8B-D4C3-26C2ED0DA87E}"/>
              </a:ext>
            </a:extLst>
          </p:cNvPr>
          <p:cNvSpPr/>
          <p:nvPr/>
        </p:nvSpPr>
        <p:spPr>
          <a:xfrm>
            <a:off x="3044426" y="363537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a:extLst>
              <a:ext uri="{FF2B5EF4-FFF2-40B4-BE49-F238E27FC236}">
                <a16:creationId xmlns:a16="http://schemas.microsoft.com/office/drawing/2014/main" id="{A22BDC1E-626F-948F-F7BF-34191FD23AE8}"/>
              </a:ext>
            </a:extLst>
          </p:cNvPr>
          <p:cNvSpPr/>
          <p:nvPr/>
        </p:nvSpPr>
        <p:spPr>
          <a:xfrm>
            <a:off x="3073001" y="364172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a:extLst>
              <a:ext uri="{FF2B5EF4-FFF2-40B4-BE49-F238E27FC236}">
                <a16:creationId xmlns:a16="http://schemas.microsoft.com/office/drawing/2014/main" id="{0D3BEB47-A7BA-87B5-31F4-C63735B307CF}"/>
              </a:ext>
            </a:extLst>
          </p:cNvPr>
          <p:cNvSpPr/>
          <p:nvPr/>
        </p:nvSpPr>
        <p:spPr>
          <a:xfrm>
            <a:off x="3126976" y="364172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16">
            <a:extLst>
              <a:ext uri="{FF2B5EF4-FFF2-40B4-BE49-F238E27FC236}">
                <a16:creationId xmlns:a16="http://schemas.microsoft.com/office/drawing/2014/main" id="{843CCE6C-72CA-FBFD-541E-2C70AB9117A9}"/>
              </a:ext>
            </a:extLst>
          </p:cNvPr>
          <p:cNvSpPr/>
          <p:nvPr/>
        </p:nvSpPr>
        <p:spPr>
          <a:xfrm>
            <a:off x="2799976" y="3742743"/>
            <a:ext cx="466193" cy="57763"/>
          </a:xfrm>
          <a:custGeom>
            <a:avLst/>
            <a:gdLst>
              <a:gd name="connsiteX0" fmla="*/ 374 w 466193"/>
              <a:gd name="connsiteY0" fmla="*/ 13282 h 57763"/>
              <a:gd name="connsiteX1" fmla="*/ 197224 w 466193"/>
              <a:gd name="connsiteY1" fmla="*/ 45032 h 57763"/>
              <a:gd name="connsiteX2" fmla="*/ 162299 w 466193"/>
              <a:gd name="connsiteY2" fmla="*/ 38682 h 57763"/>
              <a:gd name="connsiteX3" fmla="*/ 384549 w 466193"/>
              <a:gd name="connsiteY3" fmla="*/ 10107 h 57763"/>
              <a:gd name="connsiteX4" fmla="*/ 460749 w 466193"/>
              <a:gd name="connsiteY4" fmla="*/ 16457 h 57763"/>
              <a:gd name="connsiteX5" fmla="*/ 438524 w 466193"/>
              <a:gd name="connsiteY5" fmla="*/ 25982 h 57763"/>
              <a:gd name="connsiteX6" fmla="*/ 267074 w 466193"/>
              <a:gd name="connsiteY6" fmla="*/ 57732 h 57763"/>
              <a:gd name="connsiteX7" fmla="*/ 406774 w 466193"/>
              <a:gd name="connsiteY7" fmla="*/ 19632 h 57763"/>
              <a:gd name="connsiteX8" fmla="*/ 286124 w 466193"/>
              <a:gd name="connsiteY8" fmla="*/ 19632 h 57763"/>
              <a:gd name="connsiteX9" fmla="*/ 114674 w 466193"/>
              <a:gd name="connsiteY9" fmla="*/ 582 h 57763"/>
              <a:gd name="connsiteX10" fmla="*/ 241674 w 466193"/>
              <a:gd name="connsiteY10" fmla="*/ 45032 h 57763"/>
              <a:gd name="connsiteX11" fmla="*/ 149599 w 466193"/>
              <a:gd name="connsiteY11" fmla="*/ 41857 h 57763"/>
              <a:gd name="connsiteX12" fmla="*/ 374 w 466193"/>
              <a:gd name="connsiteY12" fmla="*/ 13282 h 5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6193" h="57763">
                <a:moveTo>
                  <a:pt x="374" y="13282"/>
                </a:moveTo>
                <a:cubicBezTo>
                  <a:pt x="8312" y="13811"/>
                  <a:pt x="170237" y="40799"/>
                  <a:pt x="197224" y="45032"/>
                </a:cubicBezTo>
                <a:cubicBezTo>
                  <a:pt x="224212" y="49265"/>
                  <a:pt x="131078" y="44503"/>
                  <a:pt x="162299" y="38682"/>
                </a:cubicBezTo>
                <a:cubicBezTo>
                  <a:pt x="193520" y="32861"/>
                  <a:pt x="334807" y="13811"/>
                  <a:pt x="384549" y="10107"/>
                </a:cubicBezTo>
                <a:lnTo>
                  <a:pt x="460749" y="16457"/>
                </a:lnTo>
                <a:cubicBezTo>
                  <a:pt x="469745" y="19103"/>
                  <a:pt x="470803" y="19103"/>
                  <a:pt x="438524" y="25982"/>
                </a:cubicBezTo>
                <a:cubicBezTo>
                  <a:pt x="406245" y="32861"/>
                  <a:pt x="272365" y="58790"/>
                  <a:pt x="267074" y="57732"/>
                </a:cubicBezTo>
                <a:cubicBezTo>
                  <a:pt x="261783" y="56674"/>
                  <a:pt x="403599" y="25982"/>
                  <a:pt x="406774" y="19632"/>
                </a:cubicBezTo>
                <a:cubicBezTo>
                  <a:pt x="409949" y="13282"/>
                  <a:pt x="334807" y="22807"/>
                  <a:pt x="286124" y="19632"/>
                </a:cubicBezTo>
                <a:cubicBezTo>
                  <a:pt x="237441" y="16457"/>
                  <a:pt x="122082" y="-3651"/>
                  <a:pt x="114674" y="582"/>
                </a:cubicBezTo>
                <a:cubicBezTo>
                  <a:pt x="107266" y="4815"/>
                  <a:pt x="235853" y="38153"/>
                  <a:pt x="241674" y="45032"/>
                </a:cubicBezTo>
                <a:cubicBezTo>
                  <a:pt x="247495" y="51911"/>
                  <a:pt x="186112" y="46620"/>
                  <a:pt x="149599" y="41857"/>
                </a:cubicBezTo>
                <a:cubicBezTo>
                  <a:pt x="113087" y="37095"/>
                  <a:pt x="-7564" y="12753"/>
                  <a:pt x="374" y="1328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a:extLst>
              <a:ext uri="{FF2B5EF4-FFF2-40B4-BE49-F238E27FC236}">
                <a16:creationId xmlns:a16="http://schemas.microsoft.com/office/drawing/2014/main" id="{0226DB4D-C3AB-F590-154B-4F5C04CE05D8}"/>
              </a:ext>
            </a:extLst>
          </p:cNvPr>
          <p:cNvSpPr/>
          <p:nvPr/>
        </p:nvSpPr>
        <p:spPr>
          <a:xfrm>
            <a:off x="2962255" y="3767334"/>
            <a:ext cx="355270" cy="93523"/>
          </a:xfrm>
          <a:custGeom>
            <a:avLst/>
            <a:gdLst>
              <a:gd name="connsiteX0" fmla="*/ 20 w 355270"/>
              <a:gd name="connsiteY0" fmla="*/ 39491 h 93523"/>
              <a:gd name="connsiteX1" fmla="*/ 133370 w 355270"/>
              <a:gd name="connsiteY1" fmla="*/ 42666 h 93523"/>
              <a:gd name="connsiteX2" fmla="*/ 254020 w 355270"/>
              <a:gd name="connsiteY2" fmla="*/ 10916 h 93523"/>
              <a:gd name="connsiteX3" fmla="*/ 212745 w 355270"/>
              <a:gd name="connsiteY3" fmla="*/ 42666 h 93523"/>
              <a:gd name="connsiteX4" fmla="*/ 346095 w 355270"/>
              <a:gd name="connsiteY4" fmla="*/ 4566 h 93523"/>
              <a:gd name="connsiteX5" fmla="*/ 320695 w 355270"/>
              <a:gd name="connsiteY5" fmla="*/ 23616 h 93523"/>
              <a:gd name="connsiteX6" fmla="*/ 136545 w 355270"/>
              <a:gd name="connsiteY6" fmla="*/ 93466 h 93523"/>
              <a:gd name="connsiteX7" fmla="*/ 317520 w 355270"/>
              <a:gd name="connsiteY7" fmla="*/ 10916 h 93523"/>
              <a:gd name="connsiteX8" fmla="*/ 212745 w 355270"/>
              <a:gd name="connsiteY8" fmla="*/ 29966 h 93523"/>
              <a:gd name="connsiteX9" fmla="*/ 250845 w 355270"/>
              <a:gd name="connsiteY9" fmla="*/ 1391 h 93523"/>
              <a:gd name="connsiteX10" fmla="*/ 107970 w 355270"/>
              <a:gd name="connsiteY10" fmla="*/ 7741 h 93523"/>
              <a:gd name="connsiteX11" fmla="*/ 142895 w 355270"/>
              <a:gd name="connsiteY11" fmla="*/ 36316 h 93523"/>
              <a:gd name="connsiteX12" fmla="*/ 20 w 355270"/>
              <a:gd name="connsiteY12" fmla="*/ 39491 h 9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5270" h="93523">
                <a:moveTo>
                  <a:pt x="20" y="39491"/>
                </a:moveTo>
                <a:cubicBezTo>
                  <a:pt x="-1568" y="40549"/>
                  <a:pt x="91037" y="47428"/>
                  <a:pt x="133370" y="42666"/>
                </a:cubicBezTo>
                <a:cubicBezTo>
                  <a:pt x="175703" y="37904"/>
                  <a:pt x="240791" y="10916"/>
                  <a:pt x="254020" y="10916"/>
                </a:cubicBezTo>
                <a:cubicBezTo>
                  <a:pt x="267249" y="10916"/>
                  <a:pt x="197399" y="43724"/>
                  <a:pt x="212745" y="42666"/>
                </a:cubicBezTo>
                <a:cubicBezTo>
                  <a:pt x="228091" y="41608"/>
                  <a:pt x="328103" y="7741"/>
                  <a:pt x="346095" y="4566"/>
                </a:cubicBezTo>
                <a:cubicBezTo>
                  <a:pt x="364087" y="1391"/>
                  <a:pt x="355620" y="8799"/>
                  <a:pt x="320695" y="23616"/>
                </a:cubicBezTo>
                <a:cubicBezTo>
                  <a:pt x="285770" y="38433"/>
                  <a:pt x="137074" y="95583"/>
                  <a:pt x="136545" y="93466"/>
                </a:cubicBezTo>
                <a:cubicBezTo>
                  <a:pt x="136016" y="91349"/>
                  <a:pt x="304820" y="21499"/>
                  <a:pt x="317520" y="10916"/>
                </a:cubicBezTo>
                <a:cubicBezTo>
                  <a:pt x="330220" y="333"/>
                  <a:pt x="223857" y="31553"/>
                  <a:pt x="212745" y="29966"/>
                </a:cubicBezTo>
                <a:cubicBezTo>
                  <a:pt x="201633" y="28379"/>
                  <a:pt x="268307" y="5095"/>
                  <a:pt x="250845" y="1391"/>
                </a:cubicBezTo>
                <a:cubicBezTo>
                  <a:pt x="233383" y="-2313"/>
                  <a:pt x="125962" y="1920"/>
                  <a:pt x="107970" y="7741"/>
                </a:cubicBezTo>
                <a:cubicBezTo>
                  <a:pt x="89978" y="13562"/>
                  <a:pt x="159299" y="32083"/>
                  <a:pt x="142895" y="36316"/>
                </a:cubicBezTo>
                <a:cubicBezTo>
                  <a:pt x="126491" y="40549"/>
                  <a:pt x="1608" y="38433"/>
                  <a:pt x="20" y="3949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a:extLst>
              <a:ext uri="{FF2B5EF4-FFF2-40B4-BE49-F238E27FC236}">
                <a16:creationId xmlns:a16="http://schemas.microsoft.com/office/drawing/2014/main" id="{24F9B738-3AD7-5C55-FA18-7772DA191D75}"/>
              </a:ext>
            </a:extLst>
          </p:cNvPr>
          <p:cNvSpPr/>
          <p:nvPr/>
        </p:nvSpPr>
        <p:spPr>
          <a:xfrm>
            <a:off x="2749521" y="3355929"/>
            <a:ext cx="549778" cy="133405"/>
          </a:xfrm>
          <a:custGeom>
            <a:avLst/>
            <a:gdLst>
              <a:gd name="connsiteX0" fmla="*/ 29 w 549778"/>
              <a:gd name="connsiteY0" fmla="*/ 133396 h 133405"/>
              <a:gd name="connsiteX1" fmla="*/ 73054 w 549778"/>
              <a:gd name="connsiteY1" fmla="*/ 38146 h 133405"/>
              <a:gd name="connsiteX2" fmla="*/ 66704 w 549778"/>
              <a:gd name="connsiteY2" fmla="*/ 66721 h 133405"/>
              <a:gd name="connsiteX3" fmla="*/ 206404 w 549778"/>
              <a:gd name="connsiteY3" fmla="*/ 31796 h 133405"/>
              <a:gd name="connsiteX4" fmla="*/ 298479 w 549778"/>
              <a:gd name="connsiteY4" fmla="*/ 44496 h 133405"/>
              <a:gd name="connsiteX5" fmla="*/ 244504 w 549778"/>
              <a:gd name="connsiteY5" fmla="*/ 54021 h 133405"/>
              <a:gd name="connsiteX6" fmla="*/ 139729 w 549778"/>
              <a:gd name="connsiteY6" fmla="*/ 79421 h 133405"/>
              <a:gd name="connsiteX7" fmla="*/ 298479 w 549778"/>
              <a:gd name="connsiteY7" fmla="*/ 41321 h 133405"/>
              <a:gd name="connsiteX8" fmla="*/ 377854 w 549778"/>
              <a:gd name="connsiteY8" fmla="*/ 76246 h 133405"/>
              <a:gd name="connsiteX9" fmla="*/ 298479 w 549778"/>
              <a:gd name="connsiteY9" fmla="*/ 76246 h 133405"/>
              <a:gd name="connsiteX10" fmla="*/ 396904 w 549778"/>
              <a:gd name="connsiteY10" fmla="*/ 82596 h 133405"/>
              <a:gd name="connsiteX11" fmla="*/ 393729 w 549778"/>
              <a:gd name="connsiteY11" fmla="*/ 66721 h 133405"/>
              <a:gd name="connsiteX12" fmla="*/ 435004 w 549778"/>
              <a:gd name="connsiteY12" fmla="*/ 82596 h 133405"/>
              <a:gd name="connsiteX13" fmla="*/ 415954 w 549778"/>
              <a:gd name="connsiteY13" fmla="*/ 41321 h 133405"/>
              <a:gd name="connsiteX14" fmla="*/ 549304 w 549778"/>
              <a:gd name="connsiteY14" fmla="*/ 82596 h 133405"/>
              <a:gd name="connsiteX15" fmla="*/ 454054 w 549778"/>
              <a:gd name="connsiteY15" fmla="*/ 54021 h 133405"/>
              <a:gd name="connsiteX16" fmla="*/ 292129 w 549778"/>
              <a:gd name="connsiteY16" fmla="*/ 46 h 133405"/>
              <a:gd name="connsiteX17" fmla="*/ 393729 w 549778"/>
              <a:gd name="connsiteY17" fmla="*/ 44496 h 133405"/>
              <a:gd name="connsiteX18" fmla="*/ 276254 w 549778"/>
              <a:gd name="connsiteY18" fmla="*/ 38146 h 133405"/>
              <a:gd name="connsiteX19" fmla="*/ 117504 w 549778"/>
              <a:gd name="connsiteY19" fmla="*/ 28621 h 133405"/>
              <a:gd name="connsiteX20" fmla="*/ 104804 w 549778"/>
              <a:gd name="connsiteY20" fmla="*/ 25446 h 133405"/>
              <a:gd name="connsiteX21" fmla="*/ 155604 w 549778"/>
              <a:gd name="connsiteY21" fmla="*/ 47671 h 133405"/>
              <a:gd name="connsiteX22" fmla="*/ 88929 w 549778"/>
              <a:gd name="connsiteY22" fmla="*/ 31796 h 133405"/>
              <a:gd name="connsiteX23" fmla="*/ 82579 w 549778"/>
              <a:gd name="connsiteY23" fmla="*/ 31796 h 133405"/>
              <a:gd name="connsiteX24" fmla="*/ 29 w 549778"/>
              <a:gd name="connsiteY24" fmla="*/ 133396 h 133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49778" h="133405">
                <a:moveTo>
                  <a:pt x="29" y="133396"/>
                </a:moveTo>
                <a:cubicBezTo>
                  <a:pt x="-1559" y="134454"/>
                  <a:pt x="61942" y="49258"/>
                  <a:pt x="73054" y="38146"/>
                </a:cubicBezTo>
                <a:cubicBezTo>
                  <a:pt x="84166" y="27034"/>
                  <a:pt x="44479" y="67779"/>
                  <a:pt x="66704" y="66721"/>
                </a:cubicBezTo>
                <a:cubicBezTo>
                  <a:pt x="88929" y="65663"/>
                  <a:pt x="167775" y="35500"/>
                  <a:pt x="206404" y="31796"/>
                </a:cubicBezTo>
                <a:cubicBezTo>
                  <a:pt x="245033" y="28092"/>
                  <a:pt x="292129" y="40792"/>
                  <a:pt x="298479" y="44496"/>
                </a:cubicBezTo>
                <a:cubicBezTo>
                  <a:pt x="304829" y="48200"/>
                  <a:pt x="270962" y="48200"/>
                  <a:pt x="244504" y="54021"/>
                </a:cubicBezTo>
                <a:cubicBezTo>
                  <a:pt x="218046" y="59842"/>
                  <a:pt x="139729" y="79421"/>
                  <a:pt x="139729" y="79421"/>
                </a:cubicBezTo>
                <a:cubicBezTo>
                  <a:pt x="148725" y="77304"/>
                  <a:pt x="258792" y="41850"/>
                  <a:pt x="298479" y="41321"/>
                </a:cubicBezTo>
                <a:cubicBezTo>
                  <a:pt x="338166" y="40792"/>
                  <a:pt x="377854" y="70425"/>
                  <a:pt x="377854" y="76246"/>
                </a:cubicBezTo>
                <a:cubicBezTo>
                  <a:pt x="377854" y="82067"/>
                  <a:pt x="295304" y="75188"/>
                  <a:pt x="298479" y="76246"/>
                </a:cubicBezTo>
                <a:cubicBezTo>
                  <a:pt x="301654" y="77304"/>
                  <a:pt x="381029" y="84183"/>
                  <a:pt x="396904" y="82596"/>
                </a:cubicBezTo>
                <a:cubicBezTo>
                  <a:pt x="412779" y="81008"/>
                  <a:pt x="387379" y="66721"/>
                  <a:pt x="393729" y="66721"/>
                </a:cubicBezTo>
                <a:cubicBezTo>
                  <a:pt x="400079" y="66721"/>
                  <a:pt x="431300" y="86829"/>
                  <a:pt x="435004" y="82596"/>
                </a:cubicBezTo>
                <a:cubicBezTo>
                  <a:pt x="438708" y="78363"/>
                  <a:pt x="396904" y="41321"/>
                  <a:pt x="415954" y="41321"/>
                </a:cubicBezTo>
                <a:cubicBezTo>
                  <a:pt x="435004" y="41321"/>
                  <a:pt x="542954" y="80479"/>
                  <a:pt x="549304" y="82596"/>
                </a:cubicBezTo>
                <a:cubicBezTo>
                  <a:pt x="555654" y="84713"/>
                  <a:pt x="496916" y="67779"/>
                  <a:pt x="454054" y="54021"/>
                </a:cubicBezTo>
                <a:cubicBezTo>
                  <a:pt x="411192" y="40263"/>
                  <a:pt x="302183" y="1633"/>
                  <a:pt x="292129" y="46"/>
                </a:cubicBezTo>
                <a:cubicBezTo>
                  <a:pt x="282075" y="-1541"/>
                  <a:pt x="396375" y="38146"/>
                  <a:pt x="393729" y="44496"/>
                </a:cubicBezTo>
                <a:cubicBezTo>
                  <a:pt x="391083" y="50846"/>
                  <a:pt x="276254" y="38146"/>
                  <a:pt x="276254" y="38146"/>
                </a:cubicBezTo>
                <a:lnTo>
                  <a:pt x="117504" y="28621"/>
                </a:lnTo>
                <a:cubicBezTo>
                  <a:pt x="88929" y="26504"/>
                  <a:pt x="98454" y="22271"/>
                  <a:pt x="104804" y="25446"/>
                </a:cubicBezTo>
                <a:cubicBezTo>
                  <a:pt x="111154" y="28621"/>
                  <a:pt x="158250" y="46613"/>
                  <a:pt x="155604" y="47671"/>
                </a:cubicBezTo>
                <a:cubicBezTo>
                  <a:pt x="152958" y="48729"/>
                  <a:pt x="88929" y="31796"/>
                  <a:pt x="88929" y="31796"/>
                </a:cubicBezTo>
                <a:cubicBezTo>
                  <a:pt x="76758" y="29150"/>
                  <a:pt x="93162" y="19096"/>
                  <a:pt x="82579" y="31796"/>
                </a:cubicBezTo>
                <a:cubicBezTo>
                  <a:pt x="71996" y="44496"/>
                  <a:pt x="1617" y="132338"/>
                  <a:pt x="29" y="13339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a:extLst>
              <a:ext uri="{FF2B5EF4-FFF2-40B4-BE49-F238E27FC236}">
                <a16:creationId xmlns:a16="http://schemas.microsoft.com/office/drawing/2014/main" id="{6CDD6795-9C3E-D401-851D-1C0FD1E0E088}"/>
              </a:ext>
            </a:extLst>
          </p:cNvPr>
          <p:cNvSpPr/>
          <p:nvPr/>
        </p:nvSpPr>
        <p:spPr>
          <a:xfrm>
            <a:off x="2755900" y="3285914"/>
            <a:ext cx="548953" cy="178011"/>
          </a:xfrm>
          <a:custGeom>
            <a:avLst/>
            <a:gdLst>
              <a:gd name="connsiteX0" fmla="*/ 0 w 548953"/>
              <a:gd name="connsiteY0" fmla="*/ 178011 h 178011"/>
              <a:gd name="connsiteX1" fmla="*/ 34925 w 548953"/>
              <a:gd name="connsiteY1" fmla="*/ 82761 h 178011"/>
              <a:gd name="connsiteX2" fmla="*/ 85725 w 548953"/>
              <a:gd name="connsiteY2" fmla="*/ 211 h 178011"/>
              <a:gd name="connsiteX3" fmla="*/ 63500 w 548953"/>
              <a:gd name="connsiteY3" fmla="*/ 57361 h 178011"/>
              <a:gd name="connsiteX4" fmla="*/ 187325 w 548953"/>
              <a:gd name="connsiteY4" fmla="*/ 3386 h 178011"/>
              <a:gd name="connsiteX5" fmla="*/ 168275 w 548953"/>
              <a:gd name="connsiteY5" fmla="*/ 16086 h 178011"/>
              <a:gd name="connsiteX6" fmla="*/ 257175 w 548953"/>
              <a:gd name="connsiteY6" fmla="*/ 38311 h 178011"/>
              <a:gd name="connsiteX7" fmla="*/ 171450 w 548953"/>
              <a:gd name="connsiteY7" fmla="*/ 76411 h 178011"/>
              <a:gd name="connsiteX8" fmla="*/ 269875 w 548953"/>
              <a:gd name="connsiteY8" fmla="*/ 44661 h 178011"/>
              <a:gd name="connsiteX9" fmla="*/ 336550 w 548953"/>
              <a:gd name="connsiteY9" fmla="*/ 25611 h 178011"/>
              <a:gd name="connsiteX10" fmla="*/ 457200 w 548953"/>
              <a:gd name="connsiteY10" fmla="*/ 54186 h 178011"/>
              <a:gd name="connsiteX11" fmla="*/ 434975 w 548953"/>
              <a:gd name="connsiteY11" fmla="*/ 63711 h 178011"/>
              <a:gd name="connsiteX12" fmla="*/ 495300 w 548953"/>
              <a:gd name="connsiteY12" fmla="*/ 111336 h 178011"/>
              <a:gd name="connsiteX13" fmla="*/ 498475 w 548953"/>
              <a:gd name="connsiteY13" fmla="*/ 85936 h 178011"/>
              <a:gd name="connsiteX14" fmla="*/ 523875 w 548953"/>
              <a:gd name="connsiteY14" fmla="*/ 152611 h 178011"/>
              <a:gd name="connsiteX15" fmla="*/ 536575 w 548953"/>
              <a:gd name="connsiteY15" fmla="*/ 101811 h 178011"/>
              <a:gd name="connsiteX16" fmla="*/ 546100 w 548953"/>
              <a:gd name="connsiteY16" fmla="*/ 66886 h 178011"/>
              <a:gd name="connsiteX17" fmla="*/ 482600 w 548953"/>
              <a:gd name="connsiteY17" fmla="*/ 63711 h 178011"/>
              <a:gd name="connsiteX18" fmla="*/ 428625 w 548953"/>
              <a:gd name="connsiteY18" fmla="*/ 22436 h 178011"/>
              <a:gd name="connsiteX19" fmla="*/ 546100 w 548953"/>
              <a:gd name="connsiteY19" fmla="*/ 92286 h 178011"/>
              <a:gd name="connsiteX20" fmla="*/ 469900 w 548953"/>
              <a:gd name="connsiteY20" fmla="*/ 73236 h 178011"/>
              <a:gd name="connsiteX21" fmla="*/ 260350 w 548953"/>
              <a:gd name="connsiteY21" fmla="*/ 25611 h 178011"/>
              <a:gd name="connsiteX22" fmla="*/ 82550 w 548953"/>
              <a:gd name="connsiteY22" fmla="*/ 54186 h 178011"/>
              <a:gd name="connsiteX23" fmla="*/ 95250 w 548953"/>
              <a:gd name="connsiteY23" fmla="*/ 38311 h 178011"/>
              <a:gd name="connsiteX24" fmla="*/ 0 w 548953"/>
              <a:gd name="connsiteY24" fmla="*/ 178011 h 17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48953" h="178011">
                <a:moveTo>
                  <a:pt x="0" y="178011"/>
                </a:moveTo>
                <a:cubicBezTo>
                  <a:pt x="10318" y="145202"/>
                  <a:pt x="20637" y="112394"/>
                  <a:pt x="34925" y="82761"/>
                </a:cubicBezTo>
                <a:cubicBezTo>
                  <a:pt x="49213" y="53128"/>
                  <a:pt x="80963" y="4444"/>
                  <a:pt x="85725" y="211"/>
                </a:cubicBezTo>
                <a:cubicBezTo>
                  <a:pt x="90487" y="-4022"/>
                  <a:pt x="46567" y="56832"/>
                  <a:pt x="63500" y="57361"/>
                </a:cubicBezTo>
                <a:cubicBezTo>
                  <a:pt x="80433" y="57890"/>
                  <a:pt x="169863" y="10265"/>
                  <a:pt x="187325" y="3386"/>
                </a:cubicBezTo>
                <a:cubicBezTo>
                  <a:pt x="204787" y="-3493"/>
                  <a:pt x="156633" y="10265"/>
                  <a:pt x="168275" y="16086"/>
                </a:cubicBezTo>
                <a:cubicBezTo>
                  <a:pt x="179917" y="21907"/>
                  <a:pt x="256646" y="28257"/>
                  <a:pt x="257175" y="38311"/>
                </a:cubicBezTo>
                <a:cubicBezTo>
                  <a:pt x="257704" y="48365"/>
                  <a:pt x="169333" y="75353"/>
                  <a:pt x="171450" y="76411"/>
                </a:cubicBezTo>
                <a:cubicBezTo>
                  <a:pt x="173567" y="77469"/>
                  <a:pt x="242358" y="53128"/>
                  <a:pt x="269875" y="44661"/>
                </a:cubicBezTo>
                <a:cubicBezTo>
                  <a:pt x="297392" y="36194"/>
                  <a:pt x="305329" y="24024"/>
                  <a:pt x="336550" y="25611"/>
                </a:cubicBezTo>
                <a:cubicBezTo>
                  <a:pt x="367771" y="27198"/>
                  <a:pt x="440796" y="47836"/>
                  <a:pt x="457200" y="54186"/>
                </a:cubicBezTo>
                <a:cubicBezTo>
                  <a:pt x="473604" y="60536"/>
                  <a:pt x="428625" y="54186"/>
                  <a:pt x="434975" y="63711"/>
                </a:cubicBezTo>
                <a:cubicBezTo>
                  <a:pt x="441325" y="73236"/>
                  <a:pt x="484717" y="107632"/>
                  <a:pt x="495300" y="111336"/>
                </a:cubicBezTo>
                <a:cubicBezTo>
                  <a:pt x="505883" y="115040"/>
                  <a:pt x="493713" y="79057"/>
                  <a:pt x="498475" y="85936"/>
                </a:cubicBezTo>
                <a:cubicBezTo>
                  <a:pt x="503237" y="92815"/>
                  <a:pt x="517525" y="149965"/>
                  <a:pt x="523875" y="152611"/>
                </a:cubicBezTo>
                <a:cubicBezTo>
                  <a:pt x="530225" y="155257"/>
                  <a:pt x="532871" y="116098"/>
                  <a:pt x="536575" y="101811"/>
                </a:cubicBezTo>
                <a:cubicBezTo>
                  <a:pt x="540279" y="87524"/>
                  <a:pt x="555096" y="73236"/>
                  <a:pt x="546100" y="66886"/>
                </a:cubicBezTo>
                <a:cubicBezTo>
                  <a:pt x="537104" y="60536"/>
                  <a:pt x="502179" y="71119"/>
                  <a:pt x="482600" y="63711"/>
                </a:cubicBezTo>
                <a:cubicBezTo>
                  <a:pt x="463021" y="56303"/>
                  <a:pt x="418042" y="17673"/>
                  <a:pt x="428625" y="22436"/>
                </a:cubicBezTo>
                <a:cubicBezTo>
                  <a:pt x="439208" y="27198"/>
                  <a:pt x="539221" y="83819"/>
                  <a:pt x="546100" y="92286"/>
                </a:cubicBezTo>
                <a:cubicBezTo>
                  <a:pt x="552979" y="100753"/>
                  <a:pt x="469900" y="73236"/>
                  <a:pt x="469900" y="73236"/>
                </a:cubicBezTo>
                <a:cubicBezTo>
                  <a:pt x="422275" y="62124"/>
                  <a:pt x="324908" y="28786"/>
                  <a:pt x="260350" y="25611"/>
                </a:cubicBezTo>
                <a:cubicBezTo>
                  <a:pt x="195792" y="22436"/>
                  <a:pt x="82550" y="54186"/>
                  <a:pt x="82550" y="54186"/>
                </a:cubicBezTo>
                <a:cubicBezTo>
                  <a:pt x="55033" y="56303"/>
                  <a:pt x="95250" y="38311"/>
                  <a:pt x="95250" y="38311"/>
                </a:cubicBezTo>
                <a:lnTo>
                  <a:pt x="0" y="178011"/>
                </a:ln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リーフォーム 21">
            <a:extLst>
              <a:ext uri="{FF2B5EF4-FFF2-40B4-BE49-F238E27FC236}">
                <a16:creationId xmlns:a16="http://schemas.microsoft.com/office/drawing/2014/main" id="{FD830ABB-7B12-BC8A-7E81-4D914C6D14BD}"/>
              </a:ext>
            </a:extLst>
          </p:cNvPr>
          <p:cNvSpPr/>
          <p:nvPr/>
        </p:nvSpPr>
        <p:spPr>
          <a:xfrm>
            <a:off x="3850960" y="3530245"/>
            <a:ext cx="497697" cy="203597"/>
          </a:xfrm>
          <a:custGeom>
            <a:avLst/>
            <a:gdLst>
              <a:gd name="connsiteX0" fmla="*/ 315 w 497697"/>
              <a:gd name="connsiteY0" fmla="*/ 203555 h 203597"/>
              <a:gd name="connsiteX1" fmla="*/ 127315 w 497697"/>
              <a:gd name="connsiteY1" fmla="*/ 57505 h 203597"/>
              <a:gd name="connsiteX2" fmla="*/ 111440 w 497697"/>
              <a:gd name="connsiteY2" fmla="*/ 76555 h 203597"/>
              <a:gd name="connsiteX3" fmla="*/ 197165 w 497697"/>
              <a:gd name="connsiteY3" fmla="*/ 355 h 203597"/>
              <a:gd name="connsiteX4" fmla="*/ 146365 w 497697"/>
              <a:gd name="connsiteY4" fmla="*/ 47980 h 203597"/>
              <a:gd name="connsiteX5" fmla="*/ 124140 w 497697"/>
              <a:gd name="connsiteY5" fmla="*/ 47980 h 203597"/>
              <a:gd name="connsiteX6" fmla="*/ 254315 w 497697"/>
              <a:gd name="connsiteY6" fmla="*/ 16230 h 203597"/>
              <a:gd name="connsiteX7" fmla="*/ 343215 w 497697"/>
              <a:gd name="connsiteY7" fmla="*/ 16230 h 203597"/>
              <a:gd name="connsiteX8" fmla="*/ 362265 w 497697"/>
              <a:gd name="connsiteY8" fmla="*/ 44805 h 203597"/>
              <a:gd name="connsiteX9" fmla="*/ 495615 w 497697"/>
              <a:gd name="connsiteY9" fmla="*/ 121005 h 203597"/>
              <a:gd name="connsiteX10" fmla="*/ 435290 w 497697"/>
              <a:gd name="connsiteY10" fmla="*/ 54330 h 203597"/>
              <a:gd name="connsiteX11" fmla="*/ 324165 w 497697"/>
              <a:gd name="connsiteY11" fmla="*/ 25755 h 203597"/>
              <a:gd name="connsiteX12" fmla="*/ 168590 w 497697"/>
              <a:gd name="connsiteY12" fmla="*/ 44805 h 203597"/>
              <a:gd name="connsiteX13" fmla="*/ 162240 w 497697"/>
              <a:gd name="connsiteY13" fmla="*/ 22580 h 203597"/>
              <a:gd name="connsiteX14" fmla="*/ 38415 w 497697"/>
              <a:gd name="connsiteY14" fmla="*/ 114655 h 203597"/>
              <a:gd name="connsiteX15" fmla="*/ 89215 w 497697"/>
              <a:gd name="connsiteY15" fmla="*/ 73380 h 203597"/>
              <a:gd name="connsiteX16" fmla="*/ 315 w 497697"/>
              <a:gd name="connsiteY16" fmla="*/ 203555 h 20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97697" h="203597">
                <a:moveTo>
                  <a:pt x="315" y="203555"/>
                </a:moveTo>
                <a:cubicBezTo>
                  <a:pt x="6665" y="200909"/>
                  <a:pt x="127315" y="57505"/>
                  <a:pt x="127315" y="57505"/>
                </a:cubicBezTo>
                <a:cubicBezTo>
                  <a:pt x="145836" y="36338"/>
                  <a:pt x="99798" y="86080"/>
                  <a:pt x="111440" y="76555"/>
                </a:cubicBezTo>
                <a:cubicBezTo>
                  <a:pt x="123082" y="67030"/>
                  <a:pt x="191344" y="5117"/>
                  <a:pt x="197165" y="355"/>
                </a:cubicBezTo>
                <a:cubicBezTo>
                  <a:pt x="202986" y="-4407"/>
                  <a:pt x="158536" y="40043"/>
                  <a:pt x="146365" y="47980"/>
                </a:cubicBezTo>
                <a:cubicBezTo>
                  <a:pt x="134194" y="55917"/>
                  <a:pt x="106148" y="53272"/>
                  <a:pt x="124140" y="47980"/>
                </a:cubicBezTo>
                <a:cubicBezTo>
                  <a:pt x="142132" y="42688"/>
                  <a:pt x="217802" y="21522"/>
                  <a:pt x="254315" y="16230"/>
                </a:cubicBezTo>
                <a:cubicBezTo>
                  <a:pt x="290828" y="10938"/>
                  <a:pt x="325223" y="11467"/>
                  <a:pt x="343215" y="16230"/>
                </a:cubicBezTo>
                <a:cubicBezTo>
                  <a:pt x="361207" y="20992"/>
                  <a:pt x="336865" y="27342"/>
                  <a:pt x="362265" y="44805"/>
                </a:cubicBezTo>
                <a:cubicBezTo>
                  <a:pt x="387665" y="62268"/>
                  <a:pt x="483444" y="119418"/>
                  <a:pt x="495615" y="121005"/>
                </a:cubicBezTo>
                <a:cubicBezTo>
                  <a:pt x="507786" y="122592"/>
                  <a:pt x="463865" y="70205"/>
                  <a:pt x="435290" y="54330"/>
                </a:cubicBezTo>
                <a:cubicBezTo>
                  <a:pt x="406715" y="38455"/>
                  <a:pt x="368615" y="27342"/>
                  <a:pt x="324165" y="25755"/>
                </a:cubicBezTo>
                <a:cubicBezTo>
                  <a:pt x="279715" y="24167"/>
                  <a:pt x="195577" y="45334"/>
                  <a:pt x="168590" y="44805"/>
                </a:cubicBezTo>
                <a:cubicBezTo>
                  <a:pt x="141603" y="44276"/>
                  <a:pt x="183936" y="10938"/>
                  <a:pt x="162240" y="22580"/>
                </a:cubicBezTo>
                <a:cubicBezTo>
                  <a:pt x="140544" y="34222"/>
                  <a:pt x="50586" y="106188"/>
                  <a:pt x="38415" y="114655"/>
                </a:cubicBezTo>
                <a:cubicBezTo>
                  <a:pt x="26244" y="123122"/>
                  <a:pt x="92919" y="62797"/>
                  <a:pt x="89215" y="73380"/>
                </a:cubicBezTo>
                <a:cubicBezTo>
                  <a:pt x="85511" y="83963"/>
                  <a:pt x="-6035" y="206201"/>
                  <a:pt x="315" y="20355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a:extLst>
              <a:ext uri="{FF2B5EF4-FFF2-40B4-BE49-F238E27FC236}">
                <a16:creationId xmlns:a16="http://schemas.microsoft.com/office/drawing/2014/main" id="{3E427093-B31F-F8C1-F7B5-940CE7C27512}"/>
              </a:ext>
            </a:extLst>
          </p:cNvPr>
          <p:cNvSpPr/>
          <p:nvPr/>
        </p:nvSpPr>
        <p:spPr>
          <a:xfrm>
            <a:off x="3925804" y="3578214"/>
            <a:ext cx="74077" cy="140573"/>
          </a:xfrm>
          <a:custGeom>
            <a:avLst/>
            <a:gdLst>
              <a:gd name="connsiteX0" fmla="*/ 68346 w 74077"/>
              <a:gd name="connsiteY0" fmla="*/ 11 h 140573"/>
              <a:gd name="connsiteX1" fmla="*/ 23896 w 74077"/>
              <a:gd name="connsiteY1" fmla="*/ 73036 h 140573"/>
              <a:gd name="connsiteX2" fmla="*/ 17546 w 74077"/>
              <a:gd name="connsiteY2" fmla="*/ 88911 h 140573"/>
              <a:gd name="connsiteX3" fmla="*/ 71521 w 74077"/>
              <a:gd name="connsiteY3" fmla="*/ 139711 h 140573"/>
              <a:gd name="connsiteX4" fmla="*/ 58821 w 74077"/>
              <a:gd name="connsiteY4" fmla="*/ 120661 h 140573"/>
              <a:gd name="connsiteX5" fmla="*/ 1671 w 74077"/>
              <a:gd name="connsiteY5" fmla="*/ 117486 h 140573"/>
              <a:gd name="connsiteX6" fmla="*/ 14371 w 74077"/>
              <a:gd name="connsiteY6" fmla="*/ 114311 h 140573"/>
              <a:gd name="connsiteX7" fmla="*/ 4846 w 74077"/>
              <a:gd name="connsiteY7" fmla="*/ 79386 h 140573"/>
              <a:gd name="connsiteX8" fmla="*/ 68346 w 74077"/>
              <a:gd name="connsiteY8" fmla="*/ 11 h 140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077" h="140573">
                <a:moveTo>
                  <a:pt x="68346" y="11"/>
                </a:moveTo>
                <a:cubicBezTo>
                  <a:pt x="71521" y="-1047"/>
                  <a:pt x="23896" y="73036"/>
                  <a:pt x="23896" y="73036"/>
                </a:cubicBezTo>
                <a:cubicBezTo>
                  <a:pt x="15429" y="87853"/>
                  <a:pt x="9608" y="77799"/>
                  <a:pt x="17546" y="88911"/>
                </a:cubicBezTo>
                <a:cubicBezTo>
                  <a:pt x="25483" y="100024"/>
                  <a:pt x="71521" y="139711"/>
                  <a:pt x="71521" y="139711"/>
                </a:cubicBezTo>
                <a:cubicBezTo>
                  <a:pt x="78400" y="145003"/>
                  <a:pt x="70463" y="124365"/>
                  <a:pt x="58821" y="120661"/>
                </a:cubicBezTo>
                <a:cubicBezTo>
                  <a:pt x="47179" y="116957"/>
                  <a:pt x="1671" y="117486"/>
                  <a:pt x="1671" y="117486"/>
                </a:cubicBezTo>
                <a:cubicBezTo>
                  <a:pt x="-5737" y="116428"/>
                  <a:pt x="13842" y="120661"/>
                  <a:pt x="14371" y="114311"/>
                </a:cubicBezTo>
                <a:cubicBezTo>
                  <a:pt x="14900" y="107961"/>
                  <a:pt x="-2033" y="93674"/>
                  <a:pt x="4846" y="79386"/>
                </a:cubicBezTo>
                <a:cubicBezTo>
                  <a:pt x="11725" y="65099"/>
                  <a:pt x="65171" y="1069"/>
                  <a:pt x="68346" y="1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23">
            <a:extLst>
              <a:ext uri="{FF2B5EF4-FFF2-40B4-BE49-F238E27FC236}">
                <a16:creationId xmlns:a16="http://schemas.microsoft.com/office/drawing/2014/main" id="{CFF77831-7087-66D7-8493-12DABEBE18A6}"/>
              </a:ext>
            </a:extLst>
          </p:cNvPr>
          <p:cNvSpPr/>
          <p:nvPr/>
        </p:nvSpPr>
        <p:spPr>
          <a:xfrm>
            <a:off x="3978865" y="3527008"/>
            <a:ext cx="250375" cy="63945"/>
          </a:xfrm>
          <a:custGeom>
            <a:avLst/>
            <a:gdLst>
              <a:gd name="connsiteX0" fmla="*/ 2585 w 250375"/>
              <a:gd name="connsiteY0" fmla="*/ 63917 h 63945"/>
              <a:gd name="connsiteX1" fmla="*/ 180385 w 250375"/>
              <a:gd name="connsiteY1" fmla="*/ 25817 h 63945"/>
              <a:gd name="connsiteX2" fmla="*/ 135935 w 250375"/>
              <a:gd name="connsiteY2" fmla="*/ 3592 h 63945"/>
              <a:gd name="connsiteX3" fmla="*/ 250235 w 250375"/>
              <a:gd name="connsiteY3" fmla="*/ 32167 h 63945"/>
              <a:gd name="connsiteX4" fmla="*/ 158160 w 250375"/>
              <a:gd name="connsiteY4" fmla="*/ 9942 h 63945"/>
              <a:gd name="connsiteX5" fmla="*/ 97835 w 250375"/>
              <a:gd name="connsiteY5" fmla="*/ 417 h 63945"/>
              <a:gd name="connsiteX6" fmla="*/ 110535 w 250375"/>
              <a:gd name="connsiteY6" fmla="*/ 22642 h 63945"/>
              <a:gd name="connsiteX7" fmla="*/ 75610 w 250375"/>
              <a:gd name="connsiteY7" fmla="*/ 32167 h 63945"/>
              <a:gd name="connsiteX8" fmla="*/ 2585 w 250375"/>
              <a:gd name="connsiteY8" fmla="*/ 63917 h 6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375" h="63945">
                <a:moveTo>
                  <a:pt x="2585" y="63917"/>
                </a:moveTo>
                <a:cubicBezTo>
                  <a:pt x="20047" y="62859"/>
                  <a:pt x="158160" y="35871"/>
                  <a:pt x="180385" y="25817"/>
                </a:cubicBezTo>
                <a:cubicBezTo>
                  <a:pt x="202610" y="15763"/>
                  <a:pt x="124293" y="2534"/>
                  <a:pt x="135935" y="3592"/>
                </a:cubicBezTo>
                <a:cubicBezTo>
                  <a:pt x="147577" y="4650"/>
                  <a:pt x="246531" y="31109"/>
                  <a:pt x="250235" y="32167"/>
                </a:cubicBezTo>
                <a:cubicBezTo>
                  <a:pt x="253939" y="33225"/>
                  <a:pt x="183560" y="15234"/>
                  <a:pt x="158160" y="9942"/>
                </a:cubicBezTo>
                <a:cubicBezTo>
                  <a:pt x="132760" y="4650"/>
                  <a:pt x="105772" y="-1700"/>
                  <a:pt x="97835" y="417"/>
                </a:cubicBezTo>
                <a:cubicBezTo>
                  <a:pt x="89898" y="2534"/>
                  <a:pt x="114239" y="17350"/>
                  <a:pt x="110535" y="22642"/>
                </a:cubicBezTo>
                <a:cubicBezTo>
                  <a:pt x="106831" y="27934"/>
                  <a:pt x="89897" y="27934"/>
                  <a:pt x="75610" y="32167"/>
                </a:cubicBezTo>
                <a:cubicBezTo>
                  <a:pt x="61323" y="36400"/>
                  <a:pt x="-14877" y="64975"/>
                  <a:pt x="2585" y="639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a:extLst>
              <a:ext uri="{FF2B5EF4-FFF2-40B4-BE49-F238E27FC236}">
                <a16:creationId xmlns:a16="http://schemas.microsoft.com/office/drawing/2014/main" id="{856781F9-B6D2-C5D5-6A8E-017C8D480170}"/>
              </a:ext>
            </a:extLst>
          </p:cNvPr>
          <p:cNvSpPr/>
          <p:nvPr/>
        </p:nvSpPr>
        <p:spPr>
          <a:xfrm>
            <a:off x="4082981" y="3546343"/>
            <a:ext cx="280727" cy="171582"/>
          </a:xfrm>
          <a:custGeom>
            <a:avLst/>
            <a:gdLst>
              <a:gd name="connsiteX0" fmla="*/ 69 w 280727"/>
              <a:gd name="connsiteY0" fmla="*/ 50932 h 171582"/>
              <a:gd name="connsiteX1" fmla="*/ 98494 w 280727"/>
              <a:gd name="connsiteY1" fmla="*/ 63632 h 171582"/>
              <a:gd name="connsiteX2" fmla="*/ 146119 w 280727"/>
              <a:gd name="connsiteY2" fmla="*/ 108082 h 171582"/>
              <a:gd name="connsiteX3" fmla="*/ 120719 w 280727"/>
              <a:gd name="connsiteY3" fmla="*/ 123957 h 171582"/>
              <a:gd name="connsiteX4" fmla="*/ 184219 w 280727"/>
              <a:gd name="connsiteY4" fmla="*/ 136657 h 171582"/>
              <a:gd name="connsiteX5" fmla="*/ 219144 w 280727"/>
              <a:gd name="connsiteY5" fmla="*/ 171582 h 171582"/>
              <a:gd name="connsiteX6" fmla="*/ 200094 w 280727"/>
              <a:gd name="connsiteY6" fmla="*/ 136657 h 171582"/>
              <a:gd name="connsiteX7" fmla="*/ 279469 w 280727"/>
              <a:gd name="connsiteY7" fmla="*/ 133482 h 171582"/>
              <a:gd name="connsiteX8" fmla="*/ 250894 w 280727"/>
              <a:gd name="connsiteY8" fmla="*/ 127132 h 171582"/>
              <a:gd name="connsiteX9" fmla="*/ 196919 w 280727"/>
              <a:gd name="connsiteY9" fmla="*/ 114432 h 171582"/>
              <a:gd name="connsiteX10" fmla="*/ 133419 w 280727"/>
              <a:gd name="connsiteY10" fmla="*/ 54107 h 171582"/>
              <a:gd name="connsiteX11" fmla="*/ 69919 w 280727"/>
              <a:gd name="connsiteY11" fmla="*/ 132 h 171582"/>
              <a:gd name="connsiteX12" fmla="*/ 158819 w 280727"/>
              <a:gd name="connsiteY12" fmla="*/ 69982 h 171582"/>
              <a:gd name="connsiteX13" fmla="*/ 174694 w 280727"/>
              <a:gd name="connsiteY13" fmla="*/ 98557 h 171582"/>
              <a:gd name="connsiteX14" fmla="*/ 92144 w 280727"/>
              <a:gd name="connsiteY14" fmla="*/ 38232 h 171582"/>
              <a:gd name="connsiteX15" fmla="*/ 82619 w 280727"/>
              <a:gd name="connsiteY15" fmla="*/ 54107 h 171582"/>
              <a:gd name="connsiteX16" fmla="*/ 69 w 280727"/>
              <a:gd name="connsiteY16" fmla="*/ 50932 h 171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727" h="171582">
                <a:moveTo>
                  <a:pt x="69" y="50932"/>
                </a:moveTo>
                <a:cubicBezTo>
                  <a:pt x="2715" y="52520"/>
                  <a:pt x="74152" y="54107"/>
                  <a:pt x="98494" y="63632"/>
                </a:cubicBezTo>
                <a:cubicBezTo>
                  <a:pt x="122836" y="73157"/>
                  <a:pt x="142415" y="98028"/>
                  <a:pt x="146119" y="108082"/>
                </a:cubicBezTo>
                <a:cubicBezTo>
                  <a:pt x="149823" y="118136"/>
                  <a:pt x="114369" y="119195"/>
                  <a:pt x="120719" y="123957"/>
                </a:cubicBezTo>
                <a:cubicBezTo>
                  <a:pt x="127069" y="128719"/>
                  <a:pt x="167815" y="128720"/>
                  <a:pt x="184219" y="136657"/>
                </a:cubicBezTo>
                <a:cubicBezTo>
                  <a:pt x="200623" y="144595"/>
                  <a:pt x="216498" y="171582"/>
                  <a:pt x="219144" y="171582"/>
                </a:cubicBezTo>
                <a:cubicBezTo>
                  <a:pt x="221790" y="171582"/>
                  <a:pt x="190040" y="143007"/>
                  <a:pt x="200094" y="136657"/>
                </a:cubicBezTo>
                <a:cubicBezTo>
                  <a:pt x="210148" y="130307"/>
                  <a:pt x="271002" y="135069"/>
                  <a:pt x="279469" y="133482"/>
                </a:cubicBezTo>
                <a:cubicBezTo>
                  <a:pt x="287936" y="131895"/>
                  <a:pt x="250894" y="127132"/>
                  <a:pt x="250894" y="127132"/>
                </a:cubicBezTo>
                <a:cubicBezTo>
                  <a:pt x="237136" y="123957"/>
                  <a:pt x="216498" y="126603"/>
                  <a:pt x="196919" y="114432"/>
                </a:cubicBezTo>
                <a:cubicBezTo>
                  <a:pt x="177340" y="102261"/>
                  <a:pt x="154585" y="73157"/>
                  <a:pt x="133419" y="54107"/>
                </a:cubicBezTo>
                <a:cubicBezTo>
                  <a:pt x="112253" y="35057"/>
                  <a:pt x="65686" y="-2514"/>
                  <a:pt x="69919" y="132"/>
                </a:cubicBezTo>
                <a:cubicBezTo>
                  <a:pt x="74152" y="2778"/>
                  <a:pt x="141357" y="53578"/>
                  <a:pt x="158819" y="69982"/>
                </a:cubicBezTo>
                <a:cubicBezTo>
                  <a:pt x="176282" y="86386"/>
                  <a:pt x="185807" y="103849"/>
                  <a:pt x="174694" y="98557"/>
                </a:cubicBezTo>
                <a:cubicBezTo>
                  <a:pt x="163582" y="93265"/>
                  <a:pt x="107490" y="45640"/>
                  <a:pt x="92144" y="38232"/>
                </a:cubicBezTo>
                <a:cubicBezTo>
                  <a:pt x="76798" y="30824"/>
                  <a:pt x="94261" y="50932"/>
                  <a:pt x="82619" y="54107"/>
                </a:cubicBezTo>
                <a:cubicBezTo>
                  <a:pt x="70977" y="57282"/>
                  <a:pt x="-2577" y="49344"/>
                  <a:pt x="69" y="5093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25">
            <a:extLst>
              <a:ext uri="{FF2B5EF4-FFF2-40B4-BE49-F238E27FC236}">
                <a16:creationId xmlns:a16="http://schemas.microsoft.com/office/drawing/2014/main" id="{ECA54CB9-FE34-9247-802C-11673BCBD90B}"/>
              </a:ext>
            </a:extLst>
          </p:cNvPr>
          <p:cNvSpPr/>
          <p:nvPr/>
        </p:nvSpPr>
        <p:spPr>
          <a:xfrm>
            <a:off x="3955528" y="3539802"/>
            <a:ext cx="401199" cy="133195"/>
          </a:xfrm>
          <a:custGeom>
            <a:avLst/>
            <a:gdLst>
              <a:gd name="connsiteX0" fmla="*/ 522 w 401199"/>
              <a:gd name="connsiteY0" fmla="*/ 60648 h 133195"/>
              <a:gd name="connsiteX1" fmla="*/ 149747 w 401199"/>
              <a:gd name="connsiteY1" fmla="*/ 51123 h 133195"/>
              <a:gd name="connsiteX2" fmla="*/ 213247 w 401199"/>
              <a:gd name="connsiteY2" fmla="*/ 60648 h 133195"/>
              <a:gd name="connsiteX3" fmla="*/ 210072 w 401199"/>
              <a:gd name="connsiteY3" fmla="*/ 35248 h 133195"/>
              <a:gd name="connsiteX4" fmla="*/ 264047 w 401199"/>
              <a:gd name="connsiteY4" fmla="*/ 92398 h 133195"/>
              <a:gd name="connsiteX5" fmla="*/ 257697 w 401199"/>
              <a:gd name="connsiteY5" fmla="*/ 76523 h 133195"/>
              <a:gd name="connsiteX6" fmla="*/ 346597 w 401199"/>
              <a:gd name="connsiteY6" fmla="*/ 120973 h 133195"/>
              <a:gd name="connsiteX7" fmla="*/ 400572 w 401199"/>
              <a:gd name="connsiteY7" fmla="*/ 130498 h 133195"/>
              <a:gd name="connsiteX8" fmla="*/ 311672 w 401199"/>
              <a:gd name="connsiteY8" fmla="*/ 79698 h 133195"/>
              <a:gd name="connsiteX9" fmla="*/ 165622 w 401199"/>
              <a:gd name="connsiteY9" fmla="*/ 323 h 133195"/>
              <a:gd name="connsiteX10" fmla="*/ 244997 w 401199"/>
              <a:gd name="connsiteY10" fmla="*/ 51123 h 133195"/>
              <a:gd name="connsiteX11" fmla="*/ 165622 w 401199"/>
              <a:gd name="connsiteY11" fmla="*/ 38423 h 133195"/>
              <a:gd name="connsiteX12" fmla="*/ 124347 w 401199"/>
              <a:gd name="connsiteY12" fmla="*/ 28898 h 133195"/>
              <a:gd name="connsiteX13" fmla="*/ 206897 w 401199"/>
              <a:gd name="connsiteY13" fmla="*/ 57473 h 133195"/>
              <a:gd name="connsiteX14" fmla="*/ 522 w 401199"/>
              <a:gd name="connsiteY14" fmla="*/ 60648 h 133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1199" h="133195">
                <a:moveTo>
                  <a:pt x="522" y="60648"/>
                </a:moveTo>
                <a:cubicBezTo>
                  <a:pt x="-9003" y="59590"/>
                  <a:pt x="114293" y="51123"/>
                  <a:pt x="149747" y="51123"/>
                </a:cubicBezTo>
                <a:cubicBezTo>
                  <a:pt x="185201" y="51123"/>
                  <a:pt x="203193" y="63294"/>
                  <a:pt x="213247" y="60648"/>
                </a:cubicBezTo>
                <a:cubicBezTo>
                  <a:pt x="223301" y="58002"/>
                  <a:pt x="201605" y="29956"/>
                  <a:pt x="210072" y="35248"/>
                </a:cubicBezTo>
                <a:cubicBezTo>
                  <a:pt x="218539" y="40540"/>
                  <a:pt x="256109" y="85519"/>
                  <a:pt x="264047" y="92398"/>
                </a:cubicBezTo>
                <a:cubicBezTo>
                  <a:pt x="271985" y="99277"/>
                  <a:pt x="243939" y="71761"/>
                  <a:pt x="257697" y="76523"/>
                </a:cubicBezTo>
                <a:cubicBezTo>
                  <a:pt x="271455" y="81285"/>
                  <a:pt x="322785" y="111977"/>
                  <a:pt x="346597" y="120973"/>
                </a:cubicBezTo>
                <a:cubicBezTo>
                  <a:pt x="370409" y="129969"/>
                  <a:pt x="406393" y="137377"/>
                  <a:pt x="400572" y="130498"/>
                </a:cubicBezTo>
                <a:cubicBezTo>
                  <a:pt x="394751" y="123619"/>
                  <a:pt x="350830" y="101394"/>
                  <a:pt x="311672" y="79698"/>
                </a:cubicBezTo>
                <a:cubicBezTo>
                  <a:pt x="272514" y="58002"/>
                  <a:pt x="176734" y="5085"/>
                  <a:pt x="165622" y="323"/>
                </a:cubicBezTo>
                <a:cubicBezTo>
                  <a:pt x="154510" y="-4439"/>
                  <a:pt x="244997" y="44773"/>
                  <a:pt x="244997" y="51123"/>
                </a:cubicBezTo>
                <a:cubicBezTo>
                  <a:pt x="244997" y="57473"/>
                  <a:pt x="185730" y="42127"/>
                  <a:pt x="165622" y="38423"/>
                </a:cubicBezTo>
                <a:cubicBezTo>
                  <a:pt x="145514" y="34719"/>
                  <a:pt x="117468" y="25723"/>
                  <a:pt x="124347" y="28898"/>
                </a:cubicBezTo>
                <a:cubicBezTo>
                  <a:pt x="131226" y="32073"/>
                  <a:pt x="222243" y="53769"/>
                  <a:pt x="206897" y="57473"/>
                </a:cubicBezTo>
                <a:cubicBezTo>
                  <a:pt x="191551" y="61177"/>
                  <a:pt x="10047" y="61706"/>
                  <a:pt x="522" y="6064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リーフォーム 26">
            <a:extLst>
              <a:ext uri="{FF2B5EF4-FFF2-40B4-BE49-F238E27FC236}">
                <a16:creationId xmlns:a16="http://schemas.microsoft.com/office/drawing/2014/main" id="{9F48A522-DE3D-273F-5812-6FE732EF7224}"/>
              </a:ext>
            </a:extLst>
          </p:cNvPr>
          <p:cNvSpPr/>
          <p:nvPr/>
        </p:nvSpPr>
        <p:spPr>
          <a:xfrm>
            <a:off x="3882540" y="3644894"/>
            <a:ext cx="404056" cy="80934"/>
          </a:xfrm>
          <a:custGeom>
            <a:avLst/>
            <a:gdLst>
              <a:gd name="connsiteX0" fmla="*/ 3660 w 404056"/>
              <a:gd name="connsiteY0" fmla="*/ 47631 h 80934"/>
              <a:gd name="connsiteX1" fmla="*/ 232260 w 404056"/>
              <a:gd name="connsiteY1" fmla="*/ 76206 h 80934"/>
              <a:gd name="connsiteX2" fmla="*/ 181460 w 404056"/>
              <a:gd name="connsiteY2" fmla="*/ 79381 h 80934"/>
              <a:gd name="connsiteX3" fmla="*/ 340210 w 404056"/>
              <a:gd name="connsiteY3" fmla="*/ 60331 h 80934"/>
              <a:gd name="connsiteX4" fmla="*/ 321160 w 404056"/>
              <a:gd name="connsiteY4" fmla="*/ 41281 h 80934"/>
              <a:gd name="connsiteX5" fmla="*/ 333860 w 404056"/>
              <a:gd name="connsiteY5" fmla="*/ 6 h 80934"/>
              <a:gd name="connsiteX6" fmla="*/ 368785 w 404056"/>
              <a:gd name="connsiteY6" fmla="*/ 44456 h 80934"/>
              <a:gd name="connsiteX7" fmla="*/ 403710 w 404056"/>
              <a:gd name="connsiteY7" fmla="*/ 47631 h 80934"/>
              <a:gd name="connsiteX8" fmla="*/ 346560 w 404056"/>
              <a:gd name="connsiteY8" fmla="*/ 50806 h 80934"/>
              <a:gd name="connsiteX9" fmla="*/ 162410 w 404056"/>
              <a:gd name="connsiteY9" fmla="*/ 57156 h 80934"/>
              <a:gd name="connsiteX10" fmla="*/ 216385 w 404056"/>
              <a:gd name="connsiteY10" fmla="*/ 66681 h 80934"/>
              <a:gd name="connsiteX11" fmla="*/ 124310 w 404056"/>
              <a:gd name="connsiteY11" fmla="*/ 57156 h 80934"/>
              <a:gd name="connsiteX12" fmla="*/ 92560 w 404056"/>
              <a:gd name="connsiteY12" fmla="*/ 69856 h 80934"/>
              <a:gd name="connsiteX13" fmla="*/ 3660 w 404056"/>
              <a:gd name="connsiteY13" fmla="*/ 47631 h 80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4056" h="80934">
                <a:moveTo>
                  <a:pt x="3660" y="47631"/>
                </a:moveTo>
                <a:cubicBezTo>
                  <a:pt x="26943" y="48689"/>
                  <a:pt x="202627" y="70914"/>
                  <a:pt x="232260" y="76206"/>
                </a:cubicBezTo>
                <a:cubicBezTo>
                  <a:pt x="261893" y="81498"/>
                  <a:pt x="163468" y="82027"/>
                  <a:pt x="181460" y="79381"/>
                </a:cubicBezTo>
                <a:cubicBezTo>
                  <a:pt x="199452" y="76735"/>
                  <a:pt x="316927" y="66681"/>
                  <a:pt x="340210" y="60331"/>
                </a:cubicBezTo>
                <a:cubicBezTo>
                  <a:pt x="363493" y="53981"/>
                  <a:pt x="322218" y="51335"/>
                  <a:pt x="321160" y="41281"/>
                </a:cubicBezTo>
                <a:cubicBezTo>
                  <a:pt x="320102" y="31227"/>
                  <a:pt x="325923" y="-523"/>
                  <a:pt x="333860" y="6"/>
                </a:cubicBezTo>
                <a:cubicBezTo>
                  <a:pt x="341798" y="535"/>
                  <a:pt x="357143" y="36518"/>
                  <a:pt x="368785" y="44456"/>
                </a:cubicBezTo>
                <a:cubicBezTo>
                  <a:pt x="380427" y="52394"/>
                  <a:pt x="407414" y="46573"/>
                  <a:pt x="403710" y="47631"/>
                </a:cubicBezTo>
                <a:cubicBezTo>
                  <a:pt x="400006" y="48689"/>
                  <a:pt x="346560" y="50806"/>
                  <a:pt x="346560" y="50806"/>
                </a:cubicBezTo>
                <a:cubicBezTo>
                  <a:pt x="306343" y="52394"/>
                  <a:pt x="184106" y="54510"/>
                  <a:pt x="162410" y="57156"/>
                </a:cubicBezTo>
                <a:cubicBezTo>
                  <a:pt x="140714" y="59802"/>
                  <a:pt x="222735" y="66681"/>
                  <a:pt x="216385" y="66681"/>
                </a:cubicBezTo>
                <a:cubicBezTo>
                  <a:pt x="210035" y="66681"/>
                  <a:pt x="144947" y="56627"/>
                  <a:pt x="124310" y="57156"/>
                </a:cubicBezTo>
                <a:cubicBezTo>
                  <a:pt x="103673" y="57685"/>
                  <a:pt x="110022" y="69327"/>
                  <a:pt x="92560" y="69856"/>
                </a:cubicBezTo>
                <a:cubicBezTo>
                  <a:pt x="75098" y="70385"/>
                  <a:pt x="-19623" y="46573"/>
                  <a:pt x="3660" y="4763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27">
            <a:extLst>
              <a:ext uri="{FF2B5EF4-FFF2-40B4-BE49-F238E27FC236}">
                <a16:creationId xmlns:a16="http://schemas.microsoft.com/office/drawing/2014/main" id="{C0BF9D3B-67AC-C1DD-B4DA-5D368EEC09A0}"/>
              </a:ext>
            </a:extLst>
          </p:cNvPr>
          <p:cNvSpPr/>
          <p:nvPr/>
        </p:nvSpPr>
        <p:spPr>
          <a:xfrm>
            <a:off x="3844736" y="3693110"/>
            <a:ext cx="524199" cy="50582"/>
          </a:xfrm>
          <a:custGeom>
            <a:avLst/>
            <a:gdLst>
              <a:gd name="connsiteX0" fmla="*/ 189 w 524199"/>
              <a:gd name="connsiteY0" fmla="*/ 50215 h 50582"/>
              <a:gd name="connsiteX1" fmla="*/ 165289 w 524199"/>
              <a:gd name="connsiteY1" fmla="*/ 24815 h 50582"/>
              <a:gd name="connsiteX2" fmla="*/ 349439 w 524199"/>
              <a:gd name="connsiteY2" fmla="*/ 27990 h 50582"/>
              <a:gd name="connsiteX3" fmla="*/ 301814 w 524199"/>
              <a:gd name="connsiteY3" fmla="*/ 37515 h 50582"/>
              <a:gd name="connsiteX4" fmla="*/ 479614 w 524199"/>
              <a:gd name="connsiteY4" fmla="*/ 37515 h 50582"/>
              <a:gd name="connsiteX5" fmla="*/ 425639 w 524199"/>
              <a:gd name="connsiteY5" fmla="*/ 18465 h 50582"/>
              <a:gd name="connsiteX6" fmla="*/ 524064 w 524199"/>
              <a:gd name="connsiteY6" fmla="*/ 47040 h 50582"/>
              <a:gd name="connsiteX7" fmla="*/ 444689 w 524199"/>
              <a:gd name="connsiteY7" fmla="*/ 15290 h 50582"/>
              <a:gd name="connsiteX8" fmla="*/ 349439 w 524199"/>
              <a:gd name="connsiteY8" fmla="*/ 27990 h 50582"/>
              <a:gd name="connsiteX9" fmla="*/ 101789 w 524199"/>
              <a:gd name="connsiteY9" fmla="*/ 24815 h 50582"/>
              <a:gd name="connsiteX10" fmla="*/ 66864 w 524199"/>
              <a:gd name="connsiteY10" fmla="*/ 5765 h 50582"/>
              <a:gd name="connsiteX11" fmla="*/ 130364 w 524199"/>
              <a:gd name="connsiteY11" fmla="*/ 2590 h 50582"/>
              <a:gd name="connsiteX12" fmla="*/ 189 w 524199"/>
              <a:gd name="connsiteY12" fmla="*/ 50215 h 5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4199" h="50582">
                <a:moveTo>
                  <a:pt x="189" y="50215"/>
                </a:moveTo>
                <a:cubicBezTo>
                  <a:pt x="6010" y="53919"/>
                  <a:pt x="107081" y="28519"/>
                  <a:pt x="165289" y="24815"/>
                </a:cubicBezTo>
                <a:cubicBezTo>
                  <a:pt x="223497" y="21111"/>
                  <a:pt x="326685" y="25873"/>
                  <a:pt x="349439" y="27990"/>
                </a:cubicBezTo>
                <a:cubicBezTo>
                  <a:pt x="372193" y="30107"/>
                  <a:pt x="280118" y="35928"/>
                  <a:pt x="301814" y="37515"/>
                </a:cubicBezTo>
                <a:cubicBezTo>
                  <a:pt x="323510" y="39102"/>
                  <a:pt x="458977" y="40690"/>
                  <a:pt x="479614" y="37515"/>
                </a:cubicBezTo>
                <a:cubicBezTo>
                  <a:pt x="500252" y="34340"/>
                  <a:pt x="418231" y="16878"/>
                  <a:pt x="425639" y="18465"/>
                </a:cubicBezTo>
                <a:cubicBezTo>
                  <a:pt x="433047" y="20052"/>
                  <a:pt x="520889" y="47569"/>
                  <a:pt x="524064" y="47040"/>
                </a:cubicBezTo>
                <a:cubicBezTo>
                  <a:pt x="527239" y="46511"/>
                  <a:pt x="473793" y="18465"/>
                  <a:pt x="444689" y="15290"/>
                </a:cubicBezTo>
                <a:cubicBezTo>
                  <a:pt x="415585" y="12115"/>
                  <a:pt x="406589" y="26402"/>
                  <a:pt x="349439" y="27990"/>
                </a:cubicBezTo>
                <a:cubicBezTo>
                  <a:pt x="292289" y="29577"/>
                  <a:pt x="148885" y="28519"/>
                  <a:pt x="101789" y="24815"/>
                </a:cubicBezTo>
                <a:cubicBezTo>
                  <a:pt x="54693" y="21111"/>
                  <a:pt x="62102" y="9469"/>
                  <a:pt x="66864" y="5765"/>
                </a:cubicBezTo>
                <a:cubicBezTo>
                  <a:pt x="71626" y="2061"/>
                  <a:pt x="136185" y="-3231"/>
                  <a:pt x="130364" y="2590"/>
                </a:cubicBezTo>
                <a:cubicBezTo>
                  <a:pt x="124543" y="8411"/>
                  <a:pt x="-5632" y="46511"/>
                  <a:pt x="189" y="502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28">
            <a:extLst>
              <a:ext uri="{FF2B5EF4-FFF2-40B4-BE49-F238E27FC236}">
                <a16:creationId xmlns:a16="http://schemas.microsoft.com/office/drawing/2014/main" id="{F25DE0C8-C07F-E8B4-40EB-CCD8015784F3}"/>
              </a:ext>
            </a:extLst>
          </p:cNvPr>
          <p:cNvSpPr/>
          <p:nvPr/>
        </p:nvSpPr>
        <p:spPr>
          <a:xfrm>
            <a:off x="3987723" y="3562093"/>
            <a:ext cx="197985" cy="150422"/>
          </a:xfrm>
          <a:custGeom>
            <a:avLst/>
            <a:gdLst>
              <a:gd name="connsiteX0" fmla="*/ 6427 w 197985"/>
              <a:gd name="connsiteY0" fmla="*/ 16132 h 150422"/>
              <a:gd name="connsiteX1" fmla="*/ 12777 w 197985"/>
              <a:gd name="connsiteY1" fmla="*/ 70107 h 150422"/>
              <a:gd name="connsiteX2" fmla="*/ 15952 w 197985"/>
              <a:gd name="connsiteY2" fmla="*/ 108207 h 150422"/>
              <a:gd name="connsiteX3" fmla="*/ 38177 w 197985"/>
              <a:gd name="connsiteY3" fmla="*/ 136782 h 150422"/>
              <a:gd name="connsiteX4" fmla="*/ 104852 w 197985"/>
              <a:gd name="connsiteY4" fmla="*/ 149482 h 150422"/>
              <a:gd name="connsiteX5" fmla="*/ 162002 w 197985"/>
              <a:gd name="connsiteY5" fmla="*/ 149482 h 150422"/>
              <a:gd name="connsiteX6" fmla="*/ 171527 w 197985"/>
              <a:gd name="connsiteY6" fmla="*/ 136782 h 150422"/>
              <a:gd name="connsiteX7" fmla="*/ 193752 w 197985"/>
              <a:gd name="connsiteY7" fmla="*/ 95507 h 150422"/>
              <a:gd name="connsiteX8" fmla="*/ 196927 w 197985"/>
              <a:gd name="connsiteY8" fmla="*/ 44707 h 150422"/>
              <a:gd name="connsiteX9" fmla="*/ 181052 w 197985"/>
              <a:gd name="connsiteY9" fmla="*/ 12957 h 150422"/>
              <a:gd name="connsiteX10" fmla="*/ 114377 w 197985"/>
              <a:gd name="connsiteY10" fmla="*/ 257 h 150422"/>
              <a:gd name="connsiteX11" fmla="*/ 6427 w 197985"/>
              <a:gd name="connsiteY11" fmla="*/ 16132 h 15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7985" h="150422">
                <a:moveTo>
                  <a:pt x="6427" y="16132"/>
                </a:moveTo>
                <a:cubicBezTo>
                  <a:pt x="-10506" y="27774"/>
                  <a:pt x="11190" y="54761"/>
                  <a:pt x="12777" y="70107"/>
                </a:cubicBezTo>
                <a:cubicBezTo>
                  <a:pt x="14365" y="85453"/>
                  <a:pt x="11719" y="97095"/>
                  <a:pt x="15952" y="108207"/>
                </a:cubicBezTo>
                <a:cubicBezTo>
                  <a:pt x="20185" y="119320"/>
                  <a:pt x="23360" y="129903"/>
                  <a:pt x="38177" y="136782"/>
                </a:cubicBezTo>
                <a:cubicBezTo>
                  <a:pt x="52994" y="143661"/>
                  <a:pt x="84215" y="147365"/>
                  <a:pt x="104852" y="149482"/>
                </a:cubicBezTo>
                <a:cubicBezTo>
                  <a:pt x="125489" y="151599"/>
                  <a:pt x="162002" y="149482"/>
                  <a:pt x="162002" y="149482"/>
                </a:cubicBezTo>
                <a:cubicBezTo>
                  <a:pt x="173114" y="147365"/>
                  <a:pt x="166235" y="145778"/>
                  <a:pt x="171527" y="136782"/>
                </a:cubicBezTo>
                <a:cubicBezTo>
                  <a:pt x="176819" y="127786"/>
                  <a:pt x="189519" y="110853"/>
                  <a:pt x="193752" y="95507"/>
                </a:cubicBezTo>
                <a:cubicBezTo>
                  <a:pt x="197985" y="80161"/>
                  <a:pt x="199044" y="58465"/>
                  <a:pt x="196927" y="44707"/>
                </a:cubicBezTo>
                <a:cubicBezTo>
                  <a:pt x="194810" y="30949"/>
                  <a:pt x="194810" y="20365"/>
                  <a:pt x="181052" y="12957"/>
                </a:cubicBezTo>
                <a:cubicBezTo>
                  <a:pt x="167294" y="5549"/>
                  <a:pt x="137660" y="1844"/>
                  <a:pt x="114377" y="257"/>
                </a:cubicBezTo>
                <a:cubicBezTo>
                  <a:pt x="91094" y="-1331"/>
                  <a:pt x="23360" y="4490"/>
                  <a:pt x="6427" y="16132"/>
                </a:cubicBezTo>
                <a:close/>
              </a:path>
            </a:pathLst>
          </a:cu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a:extLst>
              <a:ext uri="{FF2B5EF4-FFF2-40B4-BE49-F238E27FC236}">
                <a16:creationId xmlns:a16="http://schemas.microsoft.com/office/drawing/2014/main" id="{27F32909-CF65-ECCD-EFDE-0932BE290F6D}"/>
              </a:ext>
            </a:extLst>
          </p:cNvPr>
          <p:cNvSpPr/>
          <p:nvPr/>
        </p:nvSpPr>
        <p:spPr>
          <a:xfrm>
            <a:off x="4050901" y="361632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a:extLst>
              <a:ext uri="{FF2B5EF4-FFF2-40B4-BE49-F238E27FC236}">
                <a16:creationId xmlns:a16="http://schemas.microsoft.com/office/drawing/2014/main" id="{7385B11F-E65C-9451-D903-F68051CC6C0E}"/>
              </a:ext>
            </a:extLst>
          </p:cNvPr>
          <p:cNvSpPr/>
          <p:nvPr/>
        </p:nvSpPr>
        <p:spPr>
          <a:xfrm>
            <a:off x="4063601" y="3619500"/>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a:extLst>
              <a:ext uri="{FF2B5EF4-FFF2-40B4-BE49-F238E27FC236}">
                <a16:creationId xmlns:a16="http://schemas.microsoft.com/office/drawing/2014/main" id="{C6541108-F1BE-8A5F-8237-951D588ADC80}"/>
              </a:ext>
            </a:extLst>
          </p:cNvPr>
          <p:cNvSpPr/>
          <p:nvPr/>
        </p:nvSpPr>
        <p:spPr>
          <a:xfrm>
            <a:off x="4101701" y="3622675"/>
            <a:ext cx="45719" cy="4571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リーフォーム 33">
            <a:extLst>
              <a:ext uri="{FF2B5EF4-FFF2-40B4-BE49-F238E27FC236}">
                <a16:creationId xmlns:a16="http://schemas.microsoft.com/office/drawing/2014/main" id="{5C436FBF-6642-6F83-FD66-44849BC898B4}"/>
              </a:ext>
            </a:extLst>
          </p:cNvPr>
          <p:cNvSpPr/>
          <p:nvPr/>
        </p:nvSpPr>
        <p:spPr>
          <a:xfrm>
            <a:off x="3932723" y="3720671"/>
            <a:ext cx="395201" cy="39524"/>
          </a:xfrm>
          <a:custGeom>
            <a:avLst/>
            <a:gdLst>
              <a:gd name="connsiteX0" fmla="*/ 1102 w 395201"/>
              <a:gd name="connsiteY0" fmla="*/ 19479 h 39524"/>
              <a:gd name="connsiteX1" fmla="*/ 229702 w 395201"/>
              <a:gd name="connsiteY1" fmla="*/ 35354 h 39524"/>
              <a:gd name="connsiteX2" fmla="*/ 201127 w 395201"/>
              <a:gd name="connsiteY2" fmla="*/ 19479 h 39524"/>
              <a:gd name="connsiteX3" fmla="*/ 363052 w 395201"/>
              <a:gd name="connsiteY3" fmla="*/ 38529 h 39524"/>
              <a:gd name="connsiteX4" fmla="*/ 312252 w 395201"/>
              <a:gd name="connsiteY4" fmla="*/ 35354 h 39524"/>
              <a:gd name="connsiteX5" fmla="*/ 394802 w 395201"/>
              <a:gd name="connsiteY5" fmla="*/ 22654 h 39524"/>
              <a:gd name="connsiteX6" fmla="*/ 270977 w 395201"/>
              <a:gd name="connsiteY6" fmla="*/ 16304 h 39524"/>
              <a:gd name="connsiteX7" fmla="*/ 124927 w 395201"/>
              <a:gd name="connsiteY7" fmla="*/ 429 h 39524"/>
              <a:gd name="connsiteX8" fmla="*/ 232877 w 395201"/>
              <a:gd name="connsiteY8" fmla="*/ 35354 h 39524"/>
              <a:gd name="connsiteX9" fmla="*/ 191602 w 395201"/>
              <a:gd name="connsiteY9" fmla="*/ 25829 h 39524"/>
              <a:gd name="connsiteX10" fmla="*/ 118577 w 395201"/>
              <a:gd name="connsiteY10" fmla="*/ 9954 h 39524"/>
              <a:gd name="connsiteX11" fmla="*/ 140802 w 395201"/>
              <a:gd name="connsiteY11" fmla="*/ 19479 h 39524"/>
              <a:gd name="connsiteX12" fmla="*/ 1102 w 395201"/>
              <a:gd name="connsiteY12" fmla="*/ 19479 h 39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5201" h="39524">
                <a:moveTo>
                  <a:pt x="1102" y="19479"/>
                </a:moveTo>
                <a:cubicBezTo>
                  <a:pt x="15919" y="22125"/>
                  <a:pt x="196365" y="35354"/>
                  <a:pt x="229702" y="35354"/>
                </a:cubicBezTo>
                <a:cubicBezTo>
                  <a:pt x="263039" y="35354"/>
                  <a:pt x="178902" y="18950"/>
                  <a:pt x="201127" y="19479"/>
                </a:cubicBezTo>
                <a:cubicBezTo>
                  <a:pt x="223352" y="20008"/>
                  <a:pt x="344531" y="35883"/>
                  <a:pt x="363052" y="38529"/>
                </a:cubicBezTo>
                <a:cubicBezTo>
                  <a:pt x="381573" y="41175"/>
                  <a:pt x="306960" y="38000"/>
                  <a:pt x="312252" y="35354"/>
                </a:cubicBezTo>
                <a:cubicBezTo>
                  <a:pt x="317544" y="32708"/>
                  <a:pt x="401681" y="25829"/>
                  <a:pt x="394802" y="22654"/>
                </a:cubicBezTo>
                <a:cubicBezTo>
                  <a:pt x="387923" y="19479"/>
                  <a:pt x="315956" y="20008"/>
                  <a:pt x="270977" y="16304"/>
                </a:cubicBezTo>
                <a:cubicBezTo>
                  <a:pt x="225998" y="12600"/>
                  <a:pt x="131277" y="-2746"/>
                  <a:pt x="124927" y="429"/>
                </a:cubicBezTo>
                <a:cubicBezTo>
                  <a:pt x="118577" y="3604"/>
                  <a:pt x="221765" y="31121"/>
                  <a:pt x="232877" y="35354"/>
                </a:cubicBezTo>
                <a:cubicBezTo>
                  <a:pt x="243990" y="39587"/>
                  <a:pt x="191602" y="25829"/>
                  <a:pt x="191602" y="25829"/>
                </a:cubicBezTo>
                <a:cubicBezTo>
                  <a:pt x="172552" y="21596"/>
                  <a:pt x="127044" y="11012"/>
                  <a:pt x="118577" y="9954"/>
                </a:cubicBezTo>
                <a:cubicBezTo>
                  <a:pt x="110110" y="8896"/>
                  <a:pt x="156148" y="15775"/>
                  <a:pt x="140802" y="19479"/>
                </a:cubicBezTo>
                <a:cubicBezTo>
                  <a:pt x="125456" y="23183"/>
                  <a:pt x="-13715" y="16833"/>
                  <a:pt x="1102" y="1947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リーフォーム 34">
            <a:extLst>
              <a:ext uri="{FF2B5EF4-FFF2-40B4-BE49-F238E27FC236}">
                <a16:creationId xmlns:a16="http://schemas.microsoft.com/office/drawing/2014/main" id="{1DB387DF-E101-960E-759A-D8448C60519B}"/>
              </a:ext>
            </a:extLst>
          </p:cNvPr>
          <p:cNvSpPr/>
          <p:nvPr/>
        </p:nvSpPr>
        <p:spPr>
          <a:xfrm>
            <a:off x="3830623" y="3742823"/>
            <a:ext cx="501618" cy="48272"/>
          </a:xfrm>
          <a:custGeom>
            <a:avLst/>
            <a:gdLst>
              <a:gd name="connsiteX0" fmla="*/ 1602 w 501618"/>
              <a:gd name="connsiteY0" fmla="*/ 22727 h 48272"/>
              <a:gd name="connsiteX1" fmla="*/ 80977 w 501618"/>
              <a:gd name="connsiteY1" fmla="*/ 502 h 48272"/>
              <a:gd name="connsiteX2" fmla="*/ 157177 w 501618"/>
              <a:gd name="connsiteY2" fmla="*/ 48127 h 48272"/>
              <a:gd name="connsiteX3" fmla="*/ 147652 w 501618"/>
              <a:gd name="connsiteY3" fmla="*/ 16377 h 48272"/>
              <a:gd name="connsiteX4" fmla="*/ 277827 w 501618"/>
              <a:gd name="connsiteY4" fmla="*/ 48127 h 48272"/>
              <a:gd name="connsiteX5" fmla="*/ 344502 w 501618"/>
              <a:gd name="connsiteY5" fmla="*/ 10027 h 48272"/>
              <a:gd name="connsiteX6" fmla="*/ 319102 w 501618"/>
              <a:gd name="connsiteY6" fmla="*/ 22727 h 48272"/>
              <a:gd name="connsiteX7" fmla="*/ 500077 w 501618"/>
              <a:gd name="connsiteY7" fmla="*/ 3677 h 48272"/>
              <a:gd name="connsiteX8" fmla="*/ 401652 w 501618"/>
              <a:gd name="connsiteY8" fmla="*/ 13202 h 48272"/>
              <a:gd name="connsiteX9" fmla="*/ 319102 w 501618"/>
              <a:gd name="connsiteY9" fmla="*/ 35427 h 48272"/>
              <a:gd name="connsiteX10" fmla="*/ 157177 w 501618"/>
              <a:gd name="connsiteY10" fmla="*/ 16377 h 48272"/>
              <a:gd name="connsiteX11" fmla="*/ 1602 w 501618"/>
              <a:gd name="connsiteY11" fmla="*/ 22727 h 48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1618" h="48272">
                <a:moveTo>
                  <a:pt x="1602" y="22727"/>
                </a:moveTo>
                <a:cubicBezTo>
                  <a:pt x="-11098" y="20081"/>
                  <a:pt x="55048" y="-3731"/>
                  <a:pt x="80977" y="502"/>
                </a:cubicBezTo>
                <a:cubicBezTo>
                  <a:pt x="106906" y="4735"/>
                  <a:pt x="146064" y="45481"/>
                  <a:pt x="157177" y="48127"/>
                </a:cubicBezTo>
                <a:cubicBezTo>
                  <a:pt x="168290" y="50773"/>
                  <a:pt x="127544" y="16377"/>
                  <a:pt x="147652" y="16377"/>
                </a:cubicBezTo>
                <a:cubicBezTo>
                  <a:pt x="167760" y="16377"/>
                  <a:pt x="245019" y="49185"/>
                  <a:pt x="277827" y="48127"/>
                </a:cubicBezTo>
                <a:cubicBezTo>
                  <a:pt x="310635" y="47069"/>
                  <a:pt x="337623" y="14260"/>
                  <a:pt x="344502" y="10027"/>
                </a:cubicBezTo>
                <a:cubicBezTo>
                  <a:pt x="351381" y="5794"/>
                  <a:pt x="293173" y="23785"/>
                  <a:pt x="319102" y="22727"/>
                </a:cubicBezTo>
                <a:cubicBezTo>
                  <a:pt x="345031" y="21669"/>
                  <a:pt x="486319" y="5264"/>
                  <a:pt x="500077" y="3677"/>
                </a:cubicBezTo>
                <a:cubicBezTo>
                  <a:pt x="513835" y="2090"/>
                  <a:pt x="431814" y="7910"/>
                  <a:pt x="401652" y="13202"/>
                </a:cubicBezTo>
                <a:cubicBezTo>
                  <a:pt x="371490" y="18494"/>
                  <a:pt x="359848" y="34898"/>
                  <a:pt x="319102" y="35427"/>
                </a:cubicBezTo>
                <a:cubicBezTo>
                  <a:pt x="278356" y="35956"/>
                  <a:pt x="206919" y="18494"/>
                  <a:pt x="157177" y="16377"/>
                </a:cubicBezTo>
                <a:cubicBezTo>
                  <a:pt x="107435" y="14260"/>
                  <a:pt x="14302" y="25373"/>
                  <a:pt x="1602" y="2272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リーフォーム 35">
            <a:extLst>
              <a:ext uri="{FF2B5EF4-FFF2-40B4-BE49-F238E27FC236}">
                <a16:creationId xmlns:a16="http://schemas.microsoft.com/office/drawing/2014/main" id="{45A96AF0-87E0-3CBF-259D-54980A3A6EA9}"/>
              </a:ext>
            </a:extLst>
          </p:cNvPr>
          <p:cNvSpPr/>
          <p:nvPr/>
        </p:nvSpPr>
        <p:spPr>
          <a:xfrm>
            <a:off x="3854421" y="3746478"/>
            <a:ext cx="407628" cy="76768"/>
          </a:xfrm>
          <a:custGeom>
            <a:avLst/>
            <a:gdLst>
              <a:gd name="connsiteX0" fmla="*/ 29 w 407628"/>
              <a:gd name="connsiteY0" fmla="*/ 28597 h 76768"/>
              <a:gd name="connsiteX1" fmla="*/ 149254 w 407628"/>
              <a:gd name="connsiteY1" fmla="*/ 22247 h 76768"/>
              <a:gd name="connsiteX2" fmla="*/ 222279 w 407628"/>
              <a:gd name="connsiteY2" fmla="*/ 63522 h 76768"/>
              <a:gd name="connsiteX3" fmla="*/ 215929 w 407628"/>
              <a:gd name="connsiteY3" fmla="*/ 53997 h 76768"/>
              <a:gd name="connsiteX4" fmla="*/ 298479 w 407628"/>
              <a:gd name="connsiteY4" fmla="*/ 53997 h 76768"/>
              <a:gd name="connsiteX5" fmla="*/ 406429 w 407628"/>
              <a:gd name="connsiteY5" fmla="*/ 22 h 76768"/>
              <a:gd name="connsiteX6" fmla="*/ 352454 w 407628"/>
              <a:gd name="connsiteY6" fmla="*/ 47647 h 76768"/>
              <a:gd name="connsiteX7" fmla="*/ 292129 w 407628"/>
              <a:gd name="connsiteY7" fmla="*/ 76222 h 76768"/>
              <a:gd name="connsiteX8" fmla="*/ 146079 w 407628"/>
              <a:gd name="connsiteY8" fmla="*/ 63522 h 76768"/>
              <a:gd name="connsiteX9" fmla="*/ 181004 w 407628"/>
              <a:gd name="connsiteY9" fmla="*/ 28597 h 76768"/>
              <a:gd name="connsiteX10" fmla="*/ 142904 w 407628"/>
              <a:gd name="connsiteY10" fmla="*/ 22247 h 76768"/>
              <a:gd name="connsiteX11" fmla="*/ 200054 w 407628"/>
              <a:gd name="connsiteY11" fmla="*/ 50822 h 76768"/>
              <a:gd name="connsiteX12" fmla="*/ 238154 w 407628"/>
              <a:gd name="connsiteY12" fmla="*/ 69872 h 76768"/>
              <a:gd name="connsiteX13" fmla="*/ 168304 w 407628"/>
              <a:gd name="connsiteY13" fmla="*/ 31772 h 76768"/>
              <a:gd name="connsiteX14" fmla="*/ 136554 w 407628"/>
              <a:gd name="connsiteY14" fmla="*/ 9547 h 76768"/>
              <a:gd name="connsiteX15" fmla="*/ 29 w 407628"/>
              <a:gd name="connsiteY15" fmla="*/ 28597 h 76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7628" h="76768">
                <a:moveTo>
                  <a:pt x="29" y="28597"/>
                </a:moveTo>
                <a:cubicBezTo>
                  <a:pt x="2146" y="30714"/>
                  <a:pt x="112212" y="16426"/>
                  <a:pt x="149254" y="22247"/>
                </a:cubicBezTo>
                <a:cubicBezTo>
                  <a:pt x="186296" y="28068"/>
                  <a:pt x="222279" y="63522"/>
                  <a:pt x="222279" y="63522"/>
                </a:cubicBezTo>
                <a:cubicBezTo>
                  <a:pt x="233392" y="68814"/>
                  <a:pt x="203229" y="55584"/>
                  <a:pt x="215929" y="53997"/>
                </a:cubicBezTo>
                <a:cubicBezTo>
                  <a:pt x="228629" y="52410"/>
                  <a:pt x="266729" y="62993"/>
                  <a:pt x="298479" y="53997"/>
                </a:cubicBezTo>
                <a:cubicBezTo>
                  <a:pt x="330229" y="45001"/>
                  <a:pt x="397433" y="1080"/>
                  <a:pt x="406429" y="22"/>
                </a:cubicBezTo>
                <a:cubicBezTo>
                  <a:pt x="415425" y="-1036"/>
                  <a:pt x="371504" y="34947"/>
                  <a:pt x="352454" y="47647"/>
                </a:cubicBezTo>
                <a:cubicBezTo>
                  <a:pt x="333404" y="60347"/>
                  <a:pt x="326525" y="73576"/>
                  <a:pt x="292129" y="76222"/>
                </a:cubicBezTo>
                <a:cubicBezTo>
                  <a:pt x="257733" y="78868"/>
                  <a:pt x="164600" y="71459"/>
                  <a:pt x="146079" y="63522"/>
                </a:cubicBezTo>
                <a:cubicBezTo>
                  <a:pt x="127558" y="55585"/>
                  <a:pt x="181533" y="35476"/>
                  <a:pt x="181004" y="28597"/>
                </a:cubicBezTo>
                <a:cubicBezTo>
                  <a:pt x="180475" y="21718"/>
                  <a:pt x="139729" y="18543"/>
                  <a:pt x="142904" y="22247"/>
                </a:cubicBezTo>
                <a:cubicBezTo>
                  <a:pt x="146079" y="25951"/>
                  <a:pt x="200054" y="50822"/>
                  <a:pt x="200054" y="50822"/>
                </a:cubicBezTo>
                <a:cubicBezTo>
                  <a:pt x="215929" y="58759"/>
                  <a:pt x="243446" y="73047"/>
                  <a:pt x="238154" y="69872"/>
                </a:cubicBezTo>
                <a:cubicBezTo>
                  <a:pt x="232862" y="66697"/>
                  <a:pt x="185237" y="41826"/>
                  <a:pt x="168304" y="31772"/>
                </a:cubicBezTo>
                <a:cubicBezTo>
                  <a:pt x="151371" y="21718"/>
                  <a:pt x="161954" y="9018"/>
                  <a:pt x="136554" y="9547"/>
                </a:cubicBezTo>
                <a:cubicBezTo>
                  <a:pt x="111154" y="10076"/>
                  <a:pt x="-2088" y="26480"/>
                  <a:pt x="29" y="2859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リーフォーム 36">
            <a:extLst>
              <a:ext uri="{FF2B5EF4-FFF2-40B4-BE49-F238E27FC236}">
                <a16:creationId xmlns:a16="http://schemas.microsoft.com/office/drawing/2014/main" id="{57EDA30D-3EE1-5848-3AC5-24EBAC60D076}"/>
              </a:ext>
            </a:extLst>
          </p:cNvPr>
          <p:cNvSpPr/>
          <p:nvPr/>
        </p:nvSpPr>
        <p:spPr>
          <a:xfrm>
            <a:off x="3803626" y="3285106"/>
            <a:ext cx="130546" cy="116382"/>
          </a:xfrm>
          <a:custGeom>
            <a:avLst/>
            <a:gdLst>
              <a:gd name="connsiteX0" fmla="*/ 24 w 130546"/>
              <a:gd name="connsiteY0" fmla="*/ 39119 h 116382"/>
              <a:gd name="connsiteX1" fmla="*/ 38124 w 130546"/>
              <a:gd name="connsiteY1" fmla="*/ 99444 h 116382"/>
              <a:gd name="connsiteX2" fmla="*/ 31774 w 130546"/>
              <a:gd name="connsiteY2" fmla="*/ 108969 h 116382"/>
              <a:gd name="connsiteX3" fmla="*/ 130199 w 130546"/>
              <a:gd name="connsiteY3" fmla="*/ 1019 h 116382"/>
              <a:gd name="connsiteX4" fmla="*/ 66699 w 130546"/>
              <a:gd name="connsiteY4" fmla="*/ 51819 h 116382"/>
              <a:gd name="connsiteX5" fmla="*/ 79399 w 130546"/>
              <a:gd name="connsiteY5" fmla="*/ 32769 h 116382"/>
              <a:gd name="connsiteX6" fmla="*/ 79399 w 130546"/>
              <a:gd name="connsiteY6" fmla="*/ 86744 h 116382"/>
              <a:gd name="connsiteX7" fmla="*/ 44474 w 130546"/>
              <a:gd name="connsiteY7" fmla="*/ 80394 h 116382"/>
              <a:gd name="connsiteX8" fmla="*/ 24 w 130546"/>
              <a:gd name="connsiteY8" fmla="*/ 39119 h 11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546" h="116382">
                <a:moveTo>
                  <a:pt x="24" y="39119"/>
                </a:moveTo>
                <a:cubicBezTo>
                  <a:pt x="-1034" y="42294"/>
                  <a:pt x="32832" y="87802"/>
                  <a:pt x="38124" y="99444"/>
                </a:cubicBezTo>
                <a:cubicBezTo>
                  <a:pt x="43416" y="111086"/>
                  <a:pt x="16428" y="125373"/>
                  <a:pt x="31774" y="108969"/>
                </a:cubicBezTo>
                <a:cubicBezTo>
                  <a:pt x="47120" y="92565"/>
                  <a:pt x="124378" y="10544"/>
                  <a:pt x="130199" y="1019"/>
                </a:cubicBezTo>
                <a:cubicBezTo>
                  <a:pt x="136020" y="-8506"/>
                  <a:pt x="66699" y="51819"/>
                  <a:pt x="66699" y="51819"/>
                </a:cubicBezTo>
                <a:cubicBezTo>
                  <a:pt x="58232" y="57111"/>
                  <a:pt x="77282" y="26948"/>
                  <a:pt x="79399" y="32769"/>
                </a:cubicBezTo>
                <a:cubicBezTo>
                  <a:pt x="81516" y="38590"/>
                  <a:pt x="85220" y="78807"/>
                  <a:pt x="79399" y="86744"/>
                </a:cubicBezTo>
                <a:cubicBezTo>
                  <a:pt x="73578" y="94681"/>
                  <a:pt x="55586" y="86215"/>
                  <a:pt x="44474" y="80394"/>
                </a:cubicBezTo>
                <a:cubicBezTo>
                  <a:pt x="33362" y="74573"/>
                  <a:pt x="1082" y="35944"/>
                  <a:pt x="24" y="391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37">
            <a:extLst>
              <a:ext uri="{FF2B5EF4-FFF2-40B4-BE49-F238E27FC236}">
                <a16:creationId xmlns:a16="http://schemas.microsoft.com/office/drawing/2014/main" id="{311E47DE-7030-BB0D-40FD-F5DBDC0F013B}"/>
              </a:ext>
            </a:extLst>
          </p:cNvPr>
          <p:cNvSpPr/>
          <p:nvPr/>
        </p:nvSpPr>
        <p:spPr>
          <a:xfrm>
            <a:off x="3806520" y="3313411"/>
            <a:ext cx="463872" cy="113071"/>
          </a:xfrm>
          <a:custGeom>
            <a:avLst/>
            <a:gdLst>
              <a:gd name="connsiteX0" fmla="*/ 305 w 463872"/>
              <a:gd name="connsiteY0" fmla="*/ 52089 h 113071"/>
              <a:gd name="connsiteX1" fmla="*/ 76505 w 463872"/>
              <a:gd name="connsiteY1" fmla="*/ 83839 h 113071"/>
              <a:gd name="connsiteX2" fmla="*/ 98730 w 463872"/>
              <a:gd name="connsiteY2" fmla="*/ 45739 h 113071"/>
              <a:gd name="connsiteX3" fmla="*/ 79680 w 463872"/>
              <a:gd name="connsiteY3" fmla="*/ 112414 h 113071"/>
              <a:gd name="connsiteX4" fmla="*/ 140005 w 463872"/>
              <a:gd name="connsiteY4" fmla="*/ 77489 h 113071"/>
              <a:gd name="connsiteX5" fmla="*/ 124130 w 463872"/>
              <a:gd name="connsiteY5" fmla="*/ 39389 h 113071"/>
              <a:gd name="connsiteX6" fmla="*/ 197155 w 463872"/>
              <a:gd name="connsiteY6" fmla="*/ 48914 h 113071"/>
              <a:gd name="connsiteX7" fmla="*/ 286055 w 463872"/>
              <a:gd name="connsiteY7" fmla="*/ 13989 h 113071"/>
              <a:gd name="connsiteX8" fmla="*/ 206680 w 463872"/>
              <a:gd name="connsiteY8" fmla="*/ 74314 h 113071"/>
              <a:gd name="connsiteX9" fmla="*/ 340030 w 463872"/>
              <a:gd name="connsiteY9" fmla="*/ 1289 h 113071"/>
              <a:gd name="connsiteX10" fmla="*/ 394005 w 463872"/>
              <a:gd name="connsiteY10" fmla="*/ 26689 h 113071"/>
              <a:gd name="connsiteX11" fmla="*/ 346380 w 463872"/>
              <a:gd name="connsiteY11" fmla="*/ 13989 h 113071"/>
              <a:gd name="connsiteX12" fmla="*/ 463855 w 463872"/>
              <a:gd name="connsiteY12" fmla="*/ 26689 h 113071"/>
              <a:gd name="connsiteX13" fmla="*/ 336855 w 463872"/>
              <a:gd name="connsiteY13" fmla="*/ 29864 h 113071"/>
              <a:gd name="connsiteX14" fmla="*/ 187630 w 463872"/>
              <a:gd name="connsiteY14" fmla="*/ 80664 h 113071"/>
              <a:gd name="connsiteX15" fmla="*/ 146355 w 463872"/>
              <a:gd name="connsiteY15" fmla="*/ 55264 h 113071"/>
              <a:gd name="connsiteX16" fmla="*/ 108255 w 463872"/>
              <a:gd name="connsiteY16" fmla="*/ 96539 h 113071"/>
              <a:gd name="connsiteX17" fmla="*/ 305 w 463872"/>
              <a:gd name="connsiteY17" fmla="*/ 52089 h 11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63872" h="113071">
                <a:moveTo>
                  <a:pt x="305" y="52089"/>
                </a:moveTo>
                <a:cubicBezTo>
                  <a:pt x="-4987" y="49972"/>
                  <a:pt x="60101" y="84897"/>
                  <a:pt x="76505" y="83839"/>
                </a:cubicBezTo>
                <a:cubicBezTo>
                  <a:pt x="92909" y="82781"/>
                  <a:pt x="98201" y="40976"/>
                  <a:pt x="98730" y="45739"/>
                </a:cubicBezTo>
                <a:cubicBezTo>
                  <a:pt x="99259" y="50501"/>
                  <a:pt x="72801" y="107122"/>
                  <a:pt x="79680" y="112414"/>
                </a:cubicBezTo>
                <a:cubicBezTo>
                  <a:pt x="86559" y="117706"/>
                  <a:pt x="132597" y="89660"/>
                  <a:pt x="140005" y="77489"/>
                </a:cubicBezTo>
                <a:cubicBezTo>
                  <a:pt x="147413" y="65318"/>
                  <a:pt x="114605" y="44152"/>
                  <a:pt x="124130" y="39389"/>
                </a:cubicBezTo>
                <a:cubicBezTo>
                  <a:pt x="133655" y="34626"/>
                  <a:pt x="170168" y="53147"/>
                  <a:pt x="197155" y="48914"/>
                </a:cubicBezTo>
                <a:cubicBezTo>
                  <a:pt x="224143" y="44681"/>
                  <a:pt x="284468" y="9756"/>
                  <a:pt x="286055" y="13989"/>
                </a:cubicBezTo>
                <a:cubicBezTo>
                  <a:pt x="287642" y="18222"/>
                  <a:pt x="197684" y="76431"/>
                  <a:pt x="206680" y="74314"/>
                </a:cubicBezTo>
                <a:cubicBezTo>
                  <a:pt x="215676" y="72197"/>
                  <a:pt x="308809" y="9226"/>
                  <a:pt x="340030" y="1289"/>
                </a:cubicBezTo>
                <a:cubicBezTo>
                  <a:pt x="371251" y="-6648"/>
                  <a:pt x="392947" y="24572"/>
                  <a:pt x="394005" y="26689"/>
                </a:cubicBezTo>
                <a:cubicBezTo>
                  <a:pt x="395063" y="28806"/>
                  <a:pt x="334738" y="13989"/>
                  <a:pt x="346380" y="13989"/>
                </a:cubicBezTo>
                <a:cubicBezTo>
                  <a:pt x="358022" y="13989"/>
                  <a:pt x="465443" y="24043"/>
                  <a:pt x="463855" y="26689"/>
                </a:cubicBezTo>
                <a:cubicBezTo>
                  <a:pt x="462268" y="29335"/>
                  <a:pt x="382892" y="20868"/>
                  <a:pt x="336855" y="29864"/>
                </a:cubicBezTo>
                <a:cubicBezTo>
                  <a:pt x="290818" y="38860"/>
                  <a:pt x="219380" y="76431"/>
                  <a:pt x="187630" y="80664"/>
                </a:cubicBezTo>
                <a:cubicBezTo>
                  <a:pt x="155880" y="84897"/>
                  <a:pt x="159584" y="52618"/>
                  <a:pt x="146355" y="55264"/>
                </a:cubicBezTo>
                <a:cubicBezTo>
                  <a:pt x="133126" y="57910"/>
                  <a:pt x="127834" y="94952"/>
                  <a:pt x="108255" y="96539"/>
                </a:cubicBezTo>
                <a:cubicBezTo>
                  <a:pt x="88676" y="98126"/>
                  <a:pt x="5597" y="54206"/>
                  <a:pt x="305" y="5208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a:extLst>
              <a:ext uri="{FF2B5EF4-FFF2-40B4-BE49-F238E27FC236}">
                <a16:creationId xmlns:a16="http://schemas.microsoft.com/office/drawing/2014/main" id="{F3745949-86F8-605B-C584-B39350C5A98F}"/>
              </a:ext>
            </a:extLst>
          </p:cNvPr>
          <p:cNvSpPr/>
          <p:nvPr/>
        </p:nvSpPr>
        <p:spPr>
          <a:xfrm>
            <a:off x="3902060" y="3235310"/>
            <a:ext cx="397282" cy="127031"/>
          </a:xfrm>
          <a:custGeom>
            <a:avLst/>
            <a:gdLst>
              <a:gd name="connsiteX0" fmla="*/ 15 w 397282"/>
              <a:gd name="connsiteY0" fmla="*/ 127015 h 127031"/>
              <a:gd name="connsiteX1" fmla="*/ 53990 w 397282"/>
              <a:gd name="connsiteY1" fmla="*/ 69865 h 127031"/>
              <a:gd name="connsiteX2" fmla="*/ 15890 w 397282"/>
              <a:gd name="connsiteY2" fmla="*/ 79390 h 127031"/>
              <a:gd name="connsiteX3" fmla="*/ 130190 w 397282"/>
              <a:gd name="connsiteY3" fmla="*/ 50815 h 127031"/>
              <a:gd name="connsiteX4" fmla="*/ 133365 w 397282"/>
              <a:gd name="connsiteY4" fmla="*/ 57165 h 127031"/>
              <a:gd name="connsiteX5" fmla="*/ 82565 w 397282"/>
              <a:gd name="connsiteY5" fmla="*/ 41290 h 127031"/>
              <a:gd name="connsiteX6" fmla="*/ 206390 w 397282"/>
              <a:gd name="connsiteY6" fmla="*/ 41290 h 127031"/>
              <a:gd name="connsiteX7" fmla="*/ 212740 w 397282"/>
              <a:gd name="connsiteY7" fmla="*/ 38115 h 127031"/>
              <a:gd name="connsiteX8" fmla="*/ 263540 w 397282"/>
              <a:gd name="connsiteY8" fmla="*/ 57165 h 127031"/>
              <a:gd name="connsiteX9" fmla="*/ 180990 w 397282"/>
              <a:gd name="connsiteY9" fmla="*/ 15 h 127031"/>
              <a:gd name="connsiteX10" fmla="*/ 269890 w 397282"/>
              <a:gd name="connsiteY10" fmla="*/ 63515 h 127031"/>
              <a:gd name="connsiteX11" fmla="*/ 263540 w 397282"/>
              <a:gd name="connsiteY11" fmla="*/ 31765 h 127031"/>
              <a:gd name="connsiteX12" fmla="*/ 339740 w 397282"/>
              <a:gd name="connsiteY12" fmla="*/ 41290 h 127031"/>
              <a:gd name="connsiteX13" fmla="*/ 396890 w 397282"/>
              <a:gd name="connsiteY13" fmla="*/ 44465 h 127031"/>
              <a:gd name="connsiteX14" fmla="*/ 311165 w 397282"/>
              <a:gd name="connsiteY14" fmla="*/ 41290 h 127031"/>
              <a:gd name="connsiteX15" fmla="*/ 41290 w 397282"/>
              <a:gd name="connsiteY15" fmla="*/ 41290 h 127031"/>
              <a:gd name="connsiteX16" fmla="*/ 60340 w 397282"/>
              <a:gd name="connsiteY16" fmla="*/ 63515 h 127031"/>
              <a:gd name="connsiteX17" fmla="*/ 15 w 397282"/>
              <a:gd name="connsiteY17" fmla="*/ 127015 h 127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7282" h="127031">
                <a:moveTo>
                  <a:pt x="15" y="127015"/>
                </a:moveTo>
                <a:cubicBezTo>
                  <a:pt x="-1043" y="128073"/>
                  <a:pt x="51344" y="77802"/>
                  <a:pt x="53990" y="69865"/>
                </a:cubicBezTo>
                <a:cubicBezTo>
                  <a:pt x="56636" y="61928"/>
                  <a:pt x="15890" y="79390"/>
                  <a:pt x="15890" y="79390"/>
                </a:cubicBezTo>
                <a:lnTo>
                  <a:pt x="130190" y="50815"/>
                </a:lnTo>
                <a:cubicBezTo>
                  <a:pt x="149769" y="47111"/>
                  <a:pt x="141303" y="58753"/>
                  <a:pt x="133365" y="57165"/>
                </a:cubicBezTo>
                <a:cubicBezTo>
                  <a:pt x="125427" y="55577"/>
                  <a:pt x="70394" y="43936"/>
                  <a:pt x="82565" y="41290"/>
                </a:cubicBezTo>
                <a:cubicBezTo>
                  <a:pt x="94736" y="38644"/>
                  <a:pt x="184694" y="41819"/>
                  <a:pt x="206390" y="41290"/>
                </a:cubicBezTo>
                <a:cubicBezTo>
                  <a:pt x="228086" y="40761"/>
                  <a:pt x="203215" y="35469"/>
                  <a:pt x="212740" y="38115"/>
                </a:cubicBezTo>
                <a:cubicBezTo>
                  <a:pt x="222265" y="40761"/>
                  <a:pt x="268832" y="63515"/>
                  <a:pt x="263540" y="57165"/>
                </a:cubicBezTo>
                <a:cubicBezTo>
                  <a:pt x="258248" y="50815"/>
                  <a:pt x="179932" y="-1043"/>
                  <a:pt x="180990" y="15"/>
                </a:cubicBezTo>
                <a:cubicBezTo>
                  <a:pt x="182048" y="1073"/>
                  <a:pt x="256132" y="58223"/>
                  <a:pt x="269890" y="63515"/>
                </a:cubicBezTo>
                <a:cubicBezTo>
                  <a:pt x="283648" y="68807"/>
                  <a:pt x="251898" y="35469"/>
                  <a:pt x="263540" y="31765"/>
                </a:cubicBezTo>
                <a:cubicBezTo>
                  <a:pt x="275182" y="28061"/>
                  <a:pt x="317515" y="39173"/>
                  <a:pt x="339740" y="41290"/>
                </a:cubicBezTo>
                <a:cubicBezTo>
                  <a:pt x="361965" y="43407"/>
                  <a:pt x="401652" y="44465"/>
                  <a:pt x="396890" y="44465"/>
                </a:cubicBezTo>
                <a:cubicBezTo>
                  <a:pt x="392128" y="44465"/>
                  <a:pt x="311165" y="41290"/>
                  <a:pt x="311165" y="41290"/>
                </a:cubicBezTo>
                <a:cubicBezTo>
                  <a:pt x="251898" y="40761"/>
                  <a:pt x="83094" y="37586"/>
                  <a:pt x="41290" y="41290"/>
                </a:cubicBezTo>
                <a:cubicBezTo>
                  <a:pt x="-514" y="44994"/>
                  <a:pt x="67748" y="54519"/>
                  <a:pt x="60340" y="63515"/>
                </a:cubicBezTo>
                <a:cubicBezTo>
                  <a:pt x="52932" y="72511"/>
                  <a:pt x="1073" y="125957"/>
                  <a:pt x="15" y="1270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リーフォーム 39">
            <a:extLst>
              <a:ext uri="{FF2B5EF4-FFF2-40B4-BE49-F238E27FC236}">
                <a16:creationId xmlns:a16="http://schemas.microsoft.com/office/drawing/2014/main" id="{B40EF208-2C04-DC0D-8D6A-100707FFA4BE}"/>
              </a:ext>
            </a:extLst>
          </p:cNvPr>
          <p:cNvSpPr/>
          <p:nvPr/>
        </p:nvSpPr>
        <p:spPr>
          <a:xfrm>
            <a:off x="3460518" y="3577149"/>
            <a:ext cx="96725" cy="671821"/>
          </a:xfrm>
          <a:custGeom>
            <a:avLst/>
            <a:gdLst>
              <a:gd name="connsiteX0" fmla="*/ 41507 w 96725"/>
              <a:gd name="connsiteY0" fmla="*/ 1076 h 671821"/>
              <a:gd name="connsiteX1" fmla="*/ 44682 w 96725"/>
              <a:gd name="connsiteY1" fmla="*/ 417001 h 671821"/>
              <a:gd name="connsiteX2" fmla="*/ 47857 w 96725"/>
              <a:gd name="connsiteY2" fmla="*/ 572576 h 671821"/>
              <a:gd name="connsiteX3" fmla="*/ 35157 w 96725"/>
              <a:gd name="connsiteY3" fmla="*/ 575751 h 671821"/>
              <a:gd name="connsiteX4" fmla="*/ 95482 w 96725"/>
              <a:gd name="connsiteY4" fmla="*/ 664651 h 671821"/>
              <a:gd name="connsiteX5" fmla="*/ 76432 w 96725"/>
              <a:gd name="connsiteY5" fmla="*/ 626551 h 671821"/>
              <a:gd name="connsiteX6" fmla="*/ 82782 w 96725"/>
              <a:gd name="connsiteY6" fmla="*/ 312226 h 671821"/>
              <a:gd name="connsiteX7" fmla="*/ 41507 w 96725"/>
              <a:gd name="connsiteY7" fmla="*/ 496376 h 671821"/>
              <a:gd name="connsiteX8" fmla="*/ 232 w 96725"/>
              <a:gd name="connsiteY8" fmla="*/ 178876 h 671821"/>
              <a:gd name="connsiteX9" fmla="*/ 25632 w 96725"/>
              <a:gd name="connsiteY9" fmla="*/ 293176 h 671821"/>
              <a:gd name="connsiteX10" fmla="*/ 41507 w 96725"/>
              <a:gd name="connsiteY10" fmla="*/ 1076 h 671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725" h="671821">
                <a:moveTo>
                  <a:pt x="41507" y="1076"/>
                </a:moveTo>
                <a:cubicBezTo>
                  <a:pt x="44682" y="21714"/>
                  <a:pt x="43624" y="321751"/>
                  <a:pt x="44682" y="417001"/>
                </a:cubicBezTo>
                <a:cubicBezTo>
                  <a:pt x="45740" y="512251"/>
                  <a:pt x="49445" y="546118"/>
                  <a:pt x="47857" y="572576"/>
                </a:cubicBezTo>
                <a:cubicBezTo>
                  <a:pt x="46270" y="599034"/>
                  <a:pt x="27220" y="560405"/>
                  <a:pt x="35157" y="575751"/>
                </a:cubicBezTo>
                <a:cubicBezTo>
                  <a:pt x="43094" y="591097"/>
                  <a:pt x="88603" y="656184"/>
                  <a:pt x="95482" y="664651"/>
                </a:cubicBezTo>
                <a:cubicBezTo>
                  <a:pt x="102361" y="673118"/>
                  <a:pt x="78549" y="685288"/>
                  <a:pt x="76432" y="626551"/>
                </a:cubicBezTo>
                <a:cubicBezTo>
                  <a:pt x="74315" y="567814"/>
                  <a:pt x="88603" y="333922"/>
                  <a:pt x="82782" y="312226"/>
                </a:cubicBezTo>
                <a:cubicBezTo>
                  <a:pt x="76961" y="290530"/>
                  <a:pt x="55265" y="518601"/>
                  <a:pt x="41507" y="496376"/>
                </a:cubicBezTo>
                <a:cubicBezTo>
                  <a:pt x="27749" y="474151"/>
                  <a:pt x="2878" y="212743"/>
                  <a:pt x="232" y="178876"/>
                </a:cubicBezTo>
                <a:cubicBezTo>
                  <a:pt x="-2414" y="145009"/>
                  <a:pt x="18224" y="323338"/>
                  <a:pt x="25632" y="293176"/>
                </a:cubicBezTo>
                <a:cubicBezTo>
                  <a:pt x="33040" y="263014"/>
                  <a:pt x="38332" y="-19562"/>
                  <a:pt x="41507" y="107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a:extLst>
              <a:ext uri="{FF2B5EF4-FFF2-40B4-BE49-F238E27FC236}">
                <a16:creationId xmlns:a16="http://schemas.microsoft.com/office/drawing/2014/main" id="{012E421E-085A-1707-543B-7FBE6387515C}"/>
              </a:ext>
            </a:extLst>
          </p:cNvPr>
          <p:cNvSpPr/>
          <p:nvPr/>
        </p:nvSpPr>
        <p:spPr>
          <a:xfrm>
            <a:off x="3546475" y="3540080"/>
            <a:ext cx="184156" cy="698700"/>
          </a:xfrm>
          <a:custGeom>
            <a:avLst/>
            <a:gdLst>
              <a:gd name="connsiteX0" fmla="*/ 6350 w 184156"/>
              <a:gd name="connsiteY0" fmla="*/ 45 h 698700"/>
              <a:gd name="connsiteX1" fmla="*/ 0 w 184156"/>
              <a:gd name="connsiteY1" fmla="*/ 314370 h 698700"/>
              <a:gd name="connsiteX2" fmla="*/ 19050 w 184156"/>
              <a:gd name="connsiteY2" fmla="*/ 304845 h 698700"/>
              <a:gd name="connsiteX3" fmla="*/ 38100 w 184156"/>
              <a:gd name="connsiteY3" fmla="*/ 431845 h 698700"/>
              <a:gd name="connsiteX4" fmla="*/ 47625 w 184156"/>
              <a:gd name="connsiteY4" fmla="*/ 365170 h 698700"/>
              <a:gd name="connsiteX5" fmla="*/ 63500 w 184156"/>
              <a:gd name="connsiteY5" fmla="*/ 533445 h 698700"/>
              <a:gd name="connsiteX6" fmla="*/ 79375 w 184156"/>
              <a:gd name="connsiteY6" fmla="*/ 596945 h 698700"/>
              <a:gd name="connsiteX7" fmla="*/ 98425 w 184156"/>
              <a:gd name="connsiteY7" fmla="*/ 657270 h 698700"/>
              <a:gd name="connsiteX8" fmla="*/ 22225 w 184156"/>
              <a:gd name="connsiteY8" fmla="*/ 673145 h 698700"/>
              <a:gd name="connsiteX9" fmla="*/ 123825 w 184156"/>
              <a:gd name="connsiteY9" fmla="*/ 676320 h 698700"/>
              <a:gd name="connsiteX10" fmla="*/ 184150 w 184156"/>
              <a:gd name="connsiteY10" fmla="*/ 698545 h 698700"/>
              <a:gd name="connsiteX11" fmla="*/ 120650 w 184156"/>
              <a:gd name="connsiteY11" fmla="*/ 663620 h 698700"/>
              <a:gd name="connsiteX12" fmla="*/ 107950 w 184156"/>
              <a:gd name="connsiteY12" fmla="*/ 590595 h 698700"/>
              <a:gd name="connsiteX13" fmla="*/ 85725 w 184156"/>
              <a:gd name="connsiteY13" fmla="*/ 225470 h 698700"/>
              <a:gd name="connsiteX14" fmla="*/ 95250 w 184156"/>
              <a:gd name="connsiteY14" fmla="*/ 527095 h 698700"/>
              <a:gd name="connsiteX15" fmla="*/ 82550 w 184156"/>
              <a:gd name="connsiteY15" fmla="*/ 393745 h 698700"/>
              <a:gd name="connsiteX16" fmla="*/ 60325 w 184156"/>
              <a:gd name="connsiteY16" fmla="*/ 327070 h 698700"/>
              <a:gd name="connsiteX17" fmla="*/ 88900 w 184156"/>
              <a:gd name="connsiteY17" fmla="*/ 476295 h 698700"/>
              <a:gd name="connsiteX18" fmla="*/ 22225 w 184156"/>
              <a:gd name="connsiteY18" fmla="*/ 292145 h 698700"/>
              <a:gd name="connsiteX19" fmla="*/ 6350 w 184156"/>
              <a:gd name="connsiteY19" fmla="*/ 45 h 6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4156" h="698700">
                <a:moveTo>
                  <a:pt x="6350" y="45"/>
                </a:moveTo>
                <a:cubicBezTo>
                  <a:pt x="2646" y="3749"/>
                  <a:pt x="0" y="314370"/>
                  <a:pt x="0" y="314370"/>
                </a:cubicBezTo>
                <a:cubicBezTo>
                  <a:pt x="2117" y="365170"/>
                  <a:pt x="12700" y="285266"/>
                  <a:pt x="19050" y="304845"/>
                </a:cubicBezTo>
                <a:cubicBezTo>
                  <a:pt x="25400" y="324424"/>
                  <a:pt x="33338" y="421791"/>
                  <a:pt x="38100" y="431845"/>
                </a:cubicBezTo>
                <a:cubicBezTo>
                  <a:pt x="42863" y="441899"/>
                  <a:pt x="43392" y="348237"/>
                  <a:pt x="47625" y="365170"/>
                </a:cubicBezTo>
                <a:cubicBezTo>
                  <a:pt x="51858" y="382103"/>
                  <a:pt x="58208" y="494816"/>
                  <a:pt x="63500" y="533445"/>
                </a:cubicBezTo>
                <a:cubicBezTo>
                  <a:pt x="68792" y="572074"/>
                  <a:pt x="73554" y="576308"/>
                  <a:pt x="79375" y="596945"/>
                </a:cubicBezTo>
                <a:cubicBezTo>
                  <a:pt x="85196" y="617582"/>
                  <a:pt x="107950" y="644570"/>
                  <a:pt x="98425" y="657270"/>
                </a:cubicBezTo>
                <a:cubicBezTo>
                  <a:pt x="88900" y="669970"/>
                  <a:pt x="17992" y="669970"/>
                  <a:pt x="22225" y="673145"/>
                </a:cubicBezTo>
                <a:cubicBezTo>
                  <a:pt x="26458" y="676320"/>
                  <a:pt x="96838" y="672087"/>
                  <a:pt x="123825" y="676320"/>
                </a:cubicBezTo>
                <a:cubicBezTo>
                  <a:pt x="150813" y="680553"/>
                  <a:pt x="184679" y="700662"/>
                  <a:pt x="184150" y="698545"/>
                </a:cubicBezTo>
                <a:cubicBezTo>
                  <a:pt x="183621" y="696428"/>
                  <a:pt x="133350" y="681612"/>
                  <a:pt x="120650" y="663620"/>
                </a:cubicBezTo>
                <a:cubicBezTo>
                  <a:pt x="107950" y="645628"/>
                  <a:pt x="113771" y="663620"/>
                  <a:pt x="107950" y="590595"/>
                </a:cubicBezTo>
                <a:cubicBezTo>
                  <a:pt x="102129" y="517570"/>
                  <a:pt x="87842" y="236053"/>
                  <a:pt x="85725" y="225470"/>
                </a:cubicBezTo>
                <a:cubicBezTo>
                  <a:pt x="83608" y="214887"/>
                  <a:pt x="95779" y="499049"/>
                  <a:pt x="95250" y="527095"/>
                </a:cubicBezTo>
                <a:cubicBezTo>
                  <a:pt x="94721" y="555141"/>
                  <a:pt x="88371" y="427082"/>
                  <a:pt x="82550" y="393745"/>
                </a:cubicBezTo>
                <a:cubicBezTo>
                  <a:pt x="76729" y="360408"/>
                  <a:pt x="59267" y="313312"/>
                  <a:pt x="60325" y="327070"/>
                </a:cubicBezTo>
                <a:cubicBezTo>
                  <a:pt x="61383" y="340828"/>
                  <a:pt x="95250" y="482116"/>
                  <a:pt x="88900" y="476295"/>
                </a:cubicBezTo>
                <a:cubicBezTo>
                  <a:pt x="82550" y="470474"/>
                  <a:pt x="37571" y="364641"/>
                  <a:pt x="22225" y="292145"/>
                </a:cubicBezTo>
                <a:cubicBezTo>
                  <a:pt x="6879" y="219649"/>
                  <a:pt x="10054" y="-3659"/>
                  <a:pt x="6350" y="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リーフォーム 41">
            <a:extLst>
              <a:ext uri="{FF2B5EF4-FFF2-40B4-BE49-F238E27FC236}">
                <a16:creationId xmlns:a16="http://schemas.microsoft.com/office/drawing/2014/main" id="{F5AA82E6-9FF1-C58A-1E70-DBC7CABDFB57}"/>
              </a:ext>
            </a:extLst>
          </p:cNvPr>
          <p:cNvSpPr/>
          <p:nvPr/>
        </p:nvSpPr>
        <p:spPr>
          <a:xfrm>
            <a:off x="3310804" y="4158940"/>
            <a:ext cx="169054" cy="186228"/>
          </a:xfrm>
          <a:custGeom>
            <a:avLst/>
            <a:gdLst>
              <a:gd name="connsiteX0" fmla="*/ 168996 w 169054"/>
              <a:gd name="connsiteY0" fmla="*/ 310 h 186228"/>
              <a:gd name="connsiteX1" fmla="*/ 54696 w 169054"/>
              <a:gd name="connsiteY1" fmla="*/ 98735 h 186228"/>
              <a:gd name="connsiteX2" fmla="*/ 35646 w 169054"/>
              <a:gd name="connsiteY2" fmla="*/ 133660 h 186228"/>
              <a:gd name="connsiteX3" fmla="*/ 19771 w 169054"/>
              <a:gd name="connsiteY3" fmla="*/ 152710 h 186228"/>
              <a:gd name="connsiteX4" fmla="*/ 29296 w 169054"/>
              <a:gd name="connsiteY4" fmla="*/ 168585 h 186228"/>
              <a:gd name="connsiteX5" fmla="*/ 721 w 169054"/>
              <a:gd name="connsiteY5" fmla="*/ 181285 h 186228"/>
              <a:gd name="connsiteX6" fmla="*/ 64221 w 169054"/>
              <a:gd name="connsiteY6" fmla="*/ 79685 h 186228"/>
              <a:gd name="connsiteX7" fmla="*/ 70571 w 169054"/>
              <a:gd name="connsiteY7" fmla="*/ 66985 h 186228"/>
              <a:gd name="connsiteX8" fmla="*/ 168996 w 169054"/>
              <a:gd name="connsiteY8" fmla="*/ 310 h 186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054" h="186228">
                <a:moveTo>
                  <a:pt x="168996" y="310"/>
                </a:moveTo>
                <a:cubicBezTo>
                  <a:pt x="166350" y="5602"/>
                  <a:pt x="76921" y="76510"/>
                  <a:pt x="54696" y="98735"/>
                </a:cubicBezTo>
                <a:cubicBezTo>
                  <a:pt x="32471" y="120960"/>
                  <a:pt x="41467" y="124664"/>
                  <a:pt x="35646" y="133660"/>
                </a:cubicBezTo>
                <a:cubicBezTo>
                  <a:pt x="29825" y="142656"/>
                  <a:pt x="19771" y="152710"/>
                  <a:pt x="19771" y="152710"/>
                </a:cubicBezTo>
                <a:cubicBezTo>
                  <a:pt x="18713" y="158531"/>
                  <a:pt x="32471" y="163823"/>
                  <a:pt x="29296" y="168585"/>
                </a:cubicBezTo>
                <a:cubicBezTo>
                  <a:pt x="26121" y="173347"/>
                  <a:pt x="-5100" y="196102"/>
                  <a:pt x="721" y="181285"/>
                </a:cubicBezTo>
                <a:cubicBezTo>
                  <a:pt x="6542" y="166468"/>
                  <a:pt x="64221" y="79685"/>
                  <a:pt x="64221" y="79685"/>
                </a:cubicBezTo>
                <a:cubicBezTo>
                  <a:pt x="75863" y="60635"/>
                  <a:pt x="56813" y="74923"/>
                  <a:pt x="70571" y="66985"/>
                </a:cubicBezTo>
                <a:cubicBezTo>
                  <a:pt x="84329" y="59048"/>
                  <a:pt x="171642" y="-4982"/>
                  <a:pt x="168996" y="31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a:extLst>
              <a:ext uri="{FF2B5EF4-FFF2-40B4-BE49-F238E27FC236}">
                <a16:creationId xmlns:a16="http://schemas.microsoft.com/office/drawing/2014/main" id="{9B91E088-7973-75BF-4DA2-8E0DAF7E6733}"/>
              </a:ext>
            </a:extLst>
          </p:cNvPr>
          <p:cNvSpPr/>
          <p:nvPr/>
        </p:nvSpPr>
        <p:spPr>
          <a:xfrm>
            <a:off x="3429000" y="3698637"/>
            <a:ext cx="63562" cy="449978"/>
          </a:xfrm>
          <a:custGeom>
            <a:avLst/>
            <a:gdLst>
              <a:gd name="connsiteX0" fmla="*/ 34925 w 63562"/>
              <a:gd name="connsiteY0" fmla="*/ 238 h 449978"/>
              <a:gd name="connsiteX1" fmla="*/ 3175 w 63562"/>
              <a:gd name="connsiteY1" fmla="*/ 209788 h 449978"/>
              <a:gd name="connsiteX2" fmla="*/ 15875 w 63562"/>
              <a:gd name="connsiteY2" fmla="*/ 298688 h 449978"/>
              <a:gd name="connsiteX3" fmla="*/ 15875 w 63562"/>
              <a:gd name="connsiteY3" fmla="*/ 247888 h 449978"/>
              <a:gd name="connsiteX4" fmla="*/ 63500 w 63562"/>
              <a:gd name="connsiteY4" fmla="*/ 447913 h 449978"/>
              <a:gd name="connsiteX5" fmla="*/ 25400 w 63562"/>
              <a:gd name="connsiteY5" fmla="*/ 346313 h 449978"/>
              <a:gd name="connsiteX6" fmla="*/ 0 w 63562"/>
              <a:gd name="connsiteY6" fmla="*/ 254238 h 449978"/>
              <a:gd name="connsiteX7" fmla="*/ 34925 w 63562"/>
              <a:gd name="connsiteY7" fmla="*/ 238 h 449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562" h="449978">
                <a:moveTo>
                  <a:pt x="34925" y="238"/>
                </a:moveTo>
                <a:cubicBezTo>
                  <a:pt x="35454" y="-7170"/>
                  <a:pt x="6350" y="160046"/>
                  <a:pt x="3175" y="209788"/>
                </a:cubicBezTo>
                <a:cubicBezTo>
                  <a:pt x="0" y="259530"/>
                  <a:pt x="13758" y="292338"/>
                  <a:pt x="15875" y="298688"/>
                </a:cubicBezTo>
                <a:cubicBezTo>
                  <a:pt x="17992" y="305038"/>
                  <a:pt x="7938" y="223017"/>
                  <a:pt x="15875" y="247888"/>
                </a:cubicBezTo>
                <a:cubicBezTo>
                  <a:pt x="23812" y="272759"/>
                  <a:pt x="61913" y="431509"/>
                  <a:pt x="63500" y="447913"/>
                </a:cubicBezTo>
                <a:cubicBezTo>
                  <a:pt x="65087" y="464317"/>
                  <a:pt x="35983" y="378592"/>
                  <a:pt x="25400" y="346313"/>
                </a:cubicBezTo>
                <a:cubicBezTo>
                  <a:pt x="14817" y="314034"/>
                  <a:pt x="0" y="305567"/>
                  <a:pt x="0" y="254238"/>
                </a:cubicBezTo>
                <a:cubicBezTo>
                  <a:pt x="0" y="202909"/>
                  <a:pt x="34396" y="7646"/>
                  <a:pt x="34925" y="23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リーフォーム 43">
            <a:extLst>
              <a:ext uri="{FF2B5EF4-FFF2-40B4-BE49-F238E27FC236}">
                <a16:creationId xmlns:a16="http://schemas.microsoft.com/office/drawing/2014/main" id="{ED5C226E-0A58-3403-3FE4-C6E65F2DC483}"/>
              </a:ext>
            </a:extLst>
          </p:cNvPr>
          <p:cNvSpPr/>
          <p:nvPr/>
        </p:nvSpPr>
        <p:spPr>
          <a:xfrm>
            <a:off x="3271596" y="4089102"/>
            <a:ext cx="109803" cy="306398"/>
          </a:xfrm>
          <a:custGeom>
            <a:avLst/>
            <a:gdLst>
              <a:gd name="connsiteX0" fmla="*/ 109779 w 109803"/>
              <a:gd name="connsiteY0" fmla="*/ 298 h 306398"/>
              <a:gd name="connsiteX1" fmla="*/ 68504 w 109803"/>
              <a:gd name="connsiteY1" fmla="*/ 114598 h 306398"/>
              <a:gd name="connsiteX2" fmla="*/ 58979 w 109803"/>
              <a:gd name="connsiteY2" fmla="*/ 143173 h 306398"/>
              <a:gd name="connsiteX3" fmla="*/ 55804 w 109803"/>
              <a:gd name="connsiteY3" fmla="*/ 117773 h 306398"/>
              <a:gd name="connsiteX4" fmla="*/ 24054 w 109803"/>
              <a:gd name="connsiteY4" fmla="*/ 200323 h 306398"/>
              <a:gd name="connsiteX5" fmla="*/ 33579 w 109803"/>
              <a:gd name="connsiteY5" fmla="*/ 235248 h 306398"/>
              <a:gd name="connsiteX6" fmla="*/ 1829 w 109803"/>
              <a:gd name="connsiteY6" fmla="*/ 225723 h 306398"/>
              <a:gd name="connsiteX7" fmla="*/ 97079 w 109803"/>
              <a:gd name="connsiteY7" fmla="*/ 305098 h 306398"/>
              <a:gd name="connsiteX8" fmla="*/ 27229 w 109803"/>
              <a:gd name="connsiteY8" fmla="*/ 270173 h 306398"/>
              <a:gd name="connsiteX9" fmla="*/ 8179 w 109803"/>
              <a:gd name="connsiteY9" fmla="*/ 206673 h 306398"/>
              <a:gd name="connsiteX10" fmla="*/ 36754 w 109803"/>
              <a:gd name="connsiteY10" fmla="*/ 127298 h 306398"/>
              <a:gd name="connsiteX11" fmla="*/ 39929 w 109803"/>
              <a:gd name="connsiteY11" fmla="*/ 193973 h 306398"/>
              <a:gd name="connsiteX12" fmla="*/ 100254 w 109803"/>
              <a:gd name="connsiteY12" fmla="*/ 127298 h 306398"/>
              <a:gd name="connsiteX13" fmla="*/ 62154 w 109803"/>
              <a:gd name="connsiteY13" fmla="*/ 152698 h 306398"/>
              <a:gd name="connsiteX14" fmla="*/ 109779 w 109803"/>
              <a:gd name="connsiteY14" fmla="*/ 298 h 306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9803" h="306398">
                <a:moveTo>
                  <a:pt x="109779" y="298"/>
                </a:moveTo>
                <a:cubicBezTo>
                  <a:pt x="110837" y="-6052"/>
                  <a:pt x="76971" y="90786"/>
                  <a:pt x="68504" y="114598"/>
                </a:cubicBezTo>
                <a:cubicBezTo>
                  <a:pt x="60037" y="138410"/>
                  <a:pt x="61096" y="142644"/>
                  <a:pt x="58979" y="143173"/>
                </a:cubicBezTo>
                <a:cubicBezTo>
                  <a:pt x="56862" y="143702"/>
                  <a:pt x="61625" y="108248"/>
                  <a:pt x="55804" y="117773"/>
                </a:cubicBezTo>
                <a:cubicBezTo>
                  <a:pt x="49983" y="127298"/>
                  <a:pt x="27758" y="180744"/>
                  <a:pt x="24054" y="200323"/>
                </a:cubicBezTo>
                <a:cubicBezTo>
                  <a:pt x="20350" y="219902"/>
                  <a:pt x="37283" y="231015"/>
                  <a:pt x="33579" y="235248"/>
                </a:cubicBezTo>
                <a:cubicBezTo>
                  <a:pt x="29875" y="239481"/>
                  <a:pt x="-8754" y="214081"/>
                  <a:pt x="1829" y="225723"/>
                </a:cubicBezTo>
                <a:cubicBezTo>
                  <a:pt x="12412" y="237365"/>
                  <a:pt x="92846" y="297690"/>
                  <a:pt x="97079" y="305098"/>
                </a:cubicBezTo>
                <a:cubicBezTo>
                  <a:pt x="101312" y="312506"/>
                  <a:pt x="42046" y="286577"/>
                  <a:pt x="27229" y="270173"/>
                </a:cubicBezTo>
                <a:cubicBezTo>
                  <a:pt x="12412" y="253769"/>
                  <a:pt x="6591" y="230486"/>
                  <a:pt x="8179" y="206673"/>
                </a:cubicBezTo>
                <a:cubicBezTo>
                  <a:pt x="9767" y="182860"/>
                  <a:pt x="31462" y="129415"/>
                  <a:pt x="36754" y="127298"/>
                </a:cubicBezTo>
                <a:cubicBezTo>
                  <a:pt x="42046" y="125181"/>
                  <a:pt x="29346" y="193973"/>
                  <a:pt x="39929" y="193973"/>
                </a:cubicBezTo>
                <a:cubicBezTo>
                  <a:pt x="50512" y="193973"/>
                  <a:pt x="96550" y="134177"/>
                  <a:pt x="100254" y="127298"/>
                </a:cubicBezTo>
                <a:cubicBezTo>
                  <a:pt x="103958" y="120419"/>
                  <a:pt x="61625" y="168573"/>
                  <a:pt x="62154" y="152698"/>
                </a:cubicBezTo>
                <a:cubicBezTo>
                  <a:pt x="62683" y="136823"/>
                  <a:pt x="108721" y="6648"/>
                  <a:pt x="109779" y="29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リーフォーム 44">
            <a:extLst>
              <a:ext uri="{FF2B5EF4-FFF2-40B4-BE49-F238E27FC236}">
                <a16:creationId xmlns:a16="http://schemas.microsoft.com/office/drawing/2014/main" id="{657BD0F2-5D90-557E-8FC6-4E3F543C6698}"/>
              </a:ext>
            </a:extLst>
          </p:cNvPr>
          <p:cNvSpPr/>
          <p:nvPr/>
        </p:nvSpPr>
        <p:spPr>
          <a:xfrm>
            <a:off x="3573181" y="3542100"/>
            <a:ext cx="149428" cy="280875"/>
          </a:xfrm>
          <a:custGeom>
            <a:avLst/>
            <a:gdLst>
              <a:gd name="connsiteX0" fmla="*/ 43144 w 149428"/>
              <a:gd name="connsiteY0" fmla="*/ 1200 h 280875"/>
              <a:gd name="connsiteX1" fmla="*/ 11394 w 149428"/>
              <a:gd name="connsiteY1" fmla="*/ 267900 h 280875"/>
              <a:gd name="connsiteX2" fmla="*/ 11394 w 149428"/>
              <a:gd name="connsiteY2" fmla="*/ 226625 h 280875"/>
              <a:gd name="connsiteX3" fmla="*/ 147919 w 149428"/>
              <a:gd name="connsiteY3" fmla="*/ 115500 h 280875"/>
              <a:gd name="connsiteX4" fmla="*/ 84419 w 149428"/>
              <a:gd name="connsiteY4" fmla="*/ 140900 h 280875"/>
              <a:gd name="connsiteX5" fmla="*/ 84419 w 149428"/>
              <a:gd name="connsiteY5" fmla="*/ 86925 h 280875"/>
              <a:gd name="connsiteX6" fmla="*/ 59019 w 149428"/>
              <a:gd name="connsiteY6" fmla="*/ 182175 h 280875"/>
              <a:gd name="connsiteX7" fmla="*/ 36794 w 149428"/>
              <a:gd name="connsiteY7" fmla="*/ 169475 h 280875"/>
              <a:gd name="connsiteX8" fmla="*/ 43144 w 149428"/>
              <a:gd name="connsiteY8" fmla="*/ 1200 h 280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428" h="280875">
                <a:moveTo>
                  <a:pt x="43144" y="1200"/>
                </a:moveTo>
                <a:cubicBezTo>
                  <a:pt x="38911" y="17604"/>
                  <a:pt x="16686" y="230329"/>
                  <a:pt x="11394" y="267900"/>
                </a:cubicBezTo>
                <a:cubicBezTo>
                  <a:pt x="6102" y="305471"/>
                  <a:pt x="-11360" y="252025"/>
                  <a:pt x="11394" y="226625"/>
                </a:cubicBezTo>
                <a:cubicBezTo>
                  <a:pt x="34148" y="201225"/>
                  <a:pt x="135748" y="129787"/>
                  <a:pt x="147919" y="115500"/>
                </a:cubicBezTo>
                <a:cubicBezTo>
                  <a:pt x="160090" y="101213"/>
                  <a:pt x="95002" y="145663"/>
                  <a:pt x="84419" y="140900"/>
                </a:cubicBezTo>
                <a:cubicBezTo>
                  <a:pt x="73836" y="136138"/>
                  <a:pt x="88652" y="80046"/>
                  <a:pt x="84419" y="86925"/>
                </a:cubicBezTo>
                <a:cubicBezTo>
                  <a:pt x="80186" y="93804"/>
                  <a:pt x="66957" y="168417"/>
                  <a:pt x="59019" y="182175"/>
                </a:cubicBezTo>
                <a:cubicBezTo>
                  <a:pt x="51082" y="195933"/>
                  <a:pt x="40498" y="197521"/>
                  <a:pt x="36794" y="169475"/>
                </a:cubicBezTo>
                <a:cubicBezTo>
                  <a:pt x="33090" y="141429"/>
                  <a:pt x="47377" y="-15204"/>
                  <a:pt x="43144" y="12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リーフォーム 45">
            <a:extLst>
              <a:ext uri="{FF2B5EF4-FFF2-40B4-BE49-F238E27FC236}">
                <a16:creationId xmlns:a16="http://schemas.microsoft.com/office/drawing/2014/main" id="{1C86B24D-4101-E065-5FF1-4CA3B16E3885}"/>
              </a:ext>
            </a:extLst>
          </p:cNvPr>
          <p:cNvSpPr/>
          <p:nvPr/>
        </p:nvSpPr>
        <p:spPr>
          <a:xfrm>
            <a:off x="3625726" y="3902071"/>
            <a:ext cx="241927" cy="346178"/>
          </a:xfrm>
          <a:custGeom>
            <a:avLst/>
            <a:gdLst>
              <a:gd name="connsiteX0" fmla="*/ 124 w 241927"/>
              <a:gd name="connsiteY0" fmla="*/ 4 h 346178"/>
              <a:gd name="connsiteX1" fmla="*/ 60449 w 241927"/>
              <a:gd name="connsiteY1" fmla="*/ 238129 h 346178"/>
              <a:gd name="connsiteX2" fmla="*/ 136649 w 241927"/>
              <a:gd name="connsiteY2" fmla="*/ 269879 h 346178"/>
              <a:gd name="connsiteX3" fmla="*/ 168399 w 241927"/>
              <a:gd name="connsiteY3" fmla="*/ 304804 h 346178"/>
              <a:gd name="connsiteX4" fmla="*/ 187449 w 241927"/>
              <a:gd name="connsiteY4" fmla="*/ 238129 h 346178"/>
              <a:gd name="connsiteX5" fmla="*/ 196974 w 241927"/>
              <a:gd name="connsiteY5" fmla="*/ 301629 h 346178"/>
              <a:gd name="connsiteX6" fmla="*/ 225549 w 241927"/>
              <a:gd name="connsiteY6" fmla="*/ 346079 h 346178"/>
              <a:gd name="connsiteX7" fmla="*/ 203324 w 241927"/>
              <a:gd name="connsiteY7" fmla="*/ 314329 h 346178"/>
              <a:gd name="connsiteX8" fmla="*/ 238249 w 241927"/>
              <a:gd name="connsiteY8" fmla="*/ 336554 h 346178"/>
              <a:gd name="connsiteX9" fmla="*/ 98549 w 241927"/>
              <a:gd name="connsiteY9" fmla="*/ 342904 h 346178"/>
              <a:gd name="connsiteX10" fmla="*/ 184274 w 241927"/>
              <a:gd name="connsiteY10" fmla="*/ 336554 h 346178"/>
              <a:gd name="connsiteX11" fmla="*/ 162049 w 241927"/>
              <a:gd name="connsiteY11" fmla="*/ 298454 h 346178"/>
              <a:gd name="connsiteX12" fmla="*/ 82674 w 241927"/>
              <a:gd name="connsiteY12" fmla="*/ 320679 h 346178"/>
              <a:gd name="connsiteX13" fmla="*/ 114424 w 241927"/>
              <a:gd name="connsiteY13" fmla="*/ 282579 h 346178"/>
              <a:gd name="connsiteX14" fmla="*/ 76324 w 241927"/>
              <a:gd name="connsiteY14" fmla="*/ 244479 h 346178"/>
              <a:gd name="connsiteX15" fmla="*/ 124 w 241927"/>
              <a:gd name="connsiteY15" fmla="*/ 4 h 346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1927" h="346178">
                <a:moveTo>
                  <a:pt x="124" y="4"/>
                </a:moveTo>
                <a:cubicBezTo>
                  <a:pt x="-2522" y="-1054"/>
                  <a:pt x="37695" y="193150"/>
                  <a:pt x="60449" y="238129"/>
                </a:cubicBezTo>
                <a:cubicBezTo>
                  <a:pt x="83203" y="283108"/>
                  <a:pt x="118658" y="258767"/>
                  <a:pt x="136649" y="269879"/>
                </a:cubicBezTo>
                <a:cubicBezTo>
                  <a:pt x="154640" y="280991"/>
                  <a:pt x="159932" y="310096"/>
                  <a:pt x="168399" y="304804"/>
                </a:cubicBezTo>
                <a:cubicBezTo>
                  <a:pt x="176866" y="299512"/>
                  <a:pt x="182687" y="238658"/>
                  <a:pt x="187449" y="238129"/>
                </a:cubicBezTo>
                <a:cubicBezTo>
                  <a:pt x="192212" y="237600"/>
                  <a:pt x="190624" y="283637"/>
                  <a:pt x="196974" y="301629"/>
                </a:cubicBezTo>
                <a:cubicBezTo>
                  <a:pt x="203324" y="319621"/>
                  <a:pt x="224491" y="343962"/>
                  <a:pt x="225549" y="346079"/>
                </a:cubicBezTo>
                <a:cubicBezTo>
                  <a:pt x="226607" y="348196"/>
                  <a:pt x="201207" y="315917"/>
                  <a:pt x="203324" y="314329"/>
                </a:cubicBezTo>
                <a:cubicBezTo>
                  <a:pt x="205441" y="312741"/>
                  <a:pt x="255712" y="331791"/>
                  <a:pt x="238249" y="336554"/>
                </a:cubicBezTo>
                <a:cubicBezTo>
                  <a:pt x="220786" y="341317"/>
                  <a:pt x="107545" y="342904"/>
                  <a:pt x="98549" y="342904"/>
                </a:cubicBezTo>
                <a:cubicBezTo>
                  <a:pt x="89553" y="342904"/>
                  <a:pt x="173691" y="343962"/>
                  <a:pt x="184274" y="336554"/>
                </a:cubicBezTo>
                <a:cubicBezTo>
                  <a:pt x="194857" y="329146"/>
                  <a:pt x="178982" y="301100"/>
                  <a:pt x="162049" y="298454"/>
                </a:cubicBezTo>
                <a:cubicBezTo>
                  <a:pt x="145116" y="295808"/>
                  <a:pt x="90611" y="323325"/>
                  <a:pt x="82674" y="320679"/>
                </a:cubicBezTo>
                <a:cubicBezTo>
                  <a:pt x="74737" y="318033"/>
                  <a:pt x="115482" y="295279"/>
                  <a:pt x="114424" y="282579"/>
                </a:cubicBezTo>
                <a:cubicBezTo>
                  <a:pt x="113366" y="269879"/>
                  <a:pt x="93257" y="284696"/>
                  <a:pt x="76324" y="244479"/>
                </a:cubicBezTo>
                <a:cubicBezTo>
                  <a:pt x="59391" y="204262"/>
                  <a:pt x="2770" y="1062"/>
                  <a:pt x="124" y="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フリーフォーム 46">
            <a:extLst>
              <a:ext uri="{FF2B5EF4-FFF2-40B4-BE49-F238E27FC236}">
                <a16:creationId xmlns:a16="http://schemas.microsoft.com/office/drawing/2014/main" id="{FB9349C5-B885-0B90-8B72-F1F6E8190AD2}"/>
              </a:ext>
            </a:extLst>
          </p:cNvPr>
          <p:cNvSpPr/>
          <p:nvPr/>
        </p:nvSpPr>
        <p:spPr>
          <a:xfrm>
            <a:off x="3409950" y="4143375"/>
            <a:ext cx="241791" cy="242483"/>
          </a:xfrm>
          <a:custGeom>
            <a:avLst/>
            <a:gdLst>
              <a:gd name="connsiteX0" fmla="*/ 133350 w 241791"/>
              <a:gd name="connsiteY0" fmla="*/ 0 h 242483"/>
              <a:gd name="connsiteX1" fmla="*/ 79375 w 241791"/>
              <a:gd name="connsiteY1" fmla="*/ 111125 h 242483"/>
              <a:gd name="connsiteX2" fmla="*/ 107950 w 241791"/>
              <a:gd name="connsiteY2" fmla="*/ 158750 h 242483"/>
              <a:gd name="connsiteX3" fmla="*/ 50800 w 241791"/>
              <a:gd name="connsiteY3" fmla="*/ 139700 h 242483"/>
              <a:gd name="connsiteX4" fmla="*/ 149225 w 241791"/>
              <a:gd name="connsiteY4" fmla="*/ 193675 h 242483"/>
              <a:gd name="connsiteX5" fmla="*/ 152400 w 241791"/>
              <a:gd name="connsiteY5" fmla="*/ 241300 h 242483"/>
              <a:gd name="connsiteX6" fmla="*/ 241300 w 241791"/>
              <a:gd name="connsiteY6" fmla="*/ 142875 h 242483"/>
              <a:gd name="connsiteX7" fmla="*/ 184150 w 241791"/>
              <a:gd name="connsiteY7" fmla="*/ 174625 h 242483"/>
              <a:gd name="connsiteX8" fmla="*/ 98425 w 241791"/>
              <a:gd name="connsiteY8" fmla="*/ 165100 h 242483"/>
              <a:gd name="connsiteX9" fmla="*/ 57150 w 241791"/>
              <a:gd name="connsiteY9" fmla="*/ 149225 h 242483"/>
              <a:gd name="connsiteX10" fmla="*/ 0 w 241791"/>
              <a:gd name="connsiteY10" fmla="*/ 174625 h 242483"/>
              <a:gd name="connsiteX11" fmla="*/ 57150 w 241791"/>
              <a:gd name="connsiteY11" fmla="*/ 142875 h 242483"/>
              <a:gd name="connsiteX12" fmla="*/ 60325 w 241791"/>
              <a:gd name="connsiteY12" fmla="*/ 111125 h 242483"/>
              <a:gd name="connsiteX13" fmla="*/ 133350 w 241791"/>
              <a:gd name="connsiteY13" fmla="*/ 0 h 242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1791" h="242483">
                <a:moveTo>
                  <a:pt x="133350" y="0"/>
                </a:moveTo>
                <a:cubicBezTo>
                  <a:pt x="136525" y="0"/>
                  <a:pt x="83608" y="84667"/>
                  <a:pt x="79375" y="111125"/>
                </a:cubicBezTo>
                <a:cubicBezTo>
                  <a:pt x="75142" y="137583"/>
                  <a:pt x="112712" y="153988"/>
                  <a:pt x="107950" y="158750"/>
                </a:cubicBezTo>
                <a:cubicBezTo>
                  <a:pt x="103188" y="163512"/>
                  <a:pt x="43921" y="133879"/>
                  <a:pt x="50800" y="139700"/>
                </a:cubicBezTo>
                <a:cubicBezTo>
                  <a:pt x="57679" y="145521"/>
                  <a:pt x="132292" y="176742"/>
                  <a:pt x="149225" y="193675"/>
                </a:cubicBezTo>
                <a:cubicBezTo>
                  <a:pt x="166158" y="210608"/>
                  <a:pt x="137054" y="249767"/>
                  <a:pt x="152400" y="241300"/>
                </a:cubicBezTo>
                <a:cubicBezTo>
                  <a:pt x="167746" y="232833"/>
                  <a:pt x="236008" y="153988"/>
                  <a:pt x="241300" y="142875"/>
                </a:cubicBezTo>
                <a:cubicBezTo>
                  <a:pt x="246592" y="131763"/>
                  <a:pt x="207963" y="170921"/>
                  <a:pt x="184150" y="174625"/>
                </a:cubicBezTo>
                <a:cubicBezTo>
                  <a:pt x="160338" y="178329"/>
                  <a:pt x="119592" y="169333"/>
                  <a:pt x="98425" y="165100"/>
                </a:cubicBezTo>
                <a:cubicBezTo>
                  <a:pt x="77258" y="160867"/>
                  <a:pt x="73554" y="147638"/>
                  <a:pt x="57150" y="149225"/>
                </a:cubicBezTo>
                <a:cubicBezTo>
                  <a:pt x="40746" y="150812"/>
                  <a:pt x="0" y="175683"/>
                  <a:pt x="0" y="174625"/>
                </a:cubicBezTo>
                <a:cubicBezTo>
                  <a:pt x="0" y="173567"/>
                  <a:pt x="47096" y="153458"/>
                  <a:pt x="57150" y="142875"/>
                </a:cubicBezTo>
                <a:cubicBezTo>
                  <a:pt x="67204" y="132292"/>
                  <a:pt x="52917" y="132292"/>
                  <a:pt x="60325" y="111125"/>
                </a:cubicBezTo>
                <a:cubicBezTo>
                  <a:pt x="67733" y="89958"/>
                  <a:pt x="130175" y="0"/>
                  <a:pt x="133350"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リーフォーム 47">
            <a:extLst>
              <a:ext uri="{FF2B5EF4-FFF2-40B4-BE49-F238E27FC236}">
                <a16:creationId xmlns:a16="http://schemas.microsoft.com/office/drawing/2014/main" id="{31F63E22-E287-5ECB-15B5-D2521C58ECC7}"/>
              </a:ext>
            </a:extLst>
          </p:cNvPr>
          <p:cNvSpPr/>
          <p:nvPr/>
        </p:nvSpPr>
        <p:spPr>
          <a:xfrm>
            <a:off x="3356910" y="4209634"/>
            <a:ext cx="159593" cy="143816"/>
          </a:xfrm>
          <a:custGeom>
            <a:avLst/>
            <a:gdLst>
              <a:gd name="connsiteX0" fmla="*/ 2240 w 159593"/>
              <a:gd name="connsiteY0" fmla="*/ 143291 h 143816"/>
              <a:gd name="connsiteX1" fmla="*/ 33990 w 159593"/>
              <a:gd name="connsiteY1" fmla="*/ 63916 h 143816"/>
              <a:gd name="connsiteX2" fmla="*/ 157815 w 159593"/>
              <a:gd name="connsiteY2" fmla="*/ 416 h 143816"/>
              <a:gd name="connsiteX3" fmla="*/ 107015 w 159593"/>
              <a:gd name="connsiteY3" fmla="*/ 38516 h 143816"/>
              <a:gd name="connsiteX4" fmla="*/ 103840 w 159593"/>
              <a:gd name="connsiteY4" fmla="*/ 79791 h 143816"/>
              <a:gd name="connsiteX5" fmla="*/ 103840 w 159593"/>
              <a:gd name="connsiteY5" fmla="*/ 19466 h 143816"/>
              <a:gd name="connsiteX6" fmla="*/ 75265 w 159593"/>
              <a:gd name="connsiteY6" fmla="*/ 57566 h 143816"/>
              <a:gd name="connsiteX7" fmla="*/ 81615 w 159593"/>
              <a:gd name="connsiteY7" fmla="*/ 22641 h 143816"/>
              <a:gd name="connsiteX8" fmla="*/ 2240 w 159593"/>
              <a:gd name="connsiteY8" fmla="*/ 143291 h 143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593" h="143816">
                <a:moveTo>
                  <a:pt x="2240" y="143291"/>
                </a:moveTo>
                <a:cubicBezTo>
                  <a:pt x="-5698" y="150170"/>
                  <a:pt x="8061" y="87728"/>
                  <a:pt x="33990" y="63916"/>
                </a:cubicBezTo>
                <a:cubicBezTo>
                  <a:pt x="59919" y="40104"/>
                  <a:pt x="145644" y="4649"/>
                  <a:pt x="157815" y="416"/>
                </a:cubicBezTo>
                <a:cubicBezTo>
                  <a:pt x="169986" y="-3817"/>
                  <a:pt x="116011" y="25287"/>
                  <a:pt x="107015" y="38516"/>
                </a:cubicBezTo>
                <a:cubicBezTo>
                  <a:pt x="98019" y="51745"/>
                  <a:pt x="104369" y="82966"/>
                  <a:pt x="103840" y="79791"/>
                </a:cubicBezTo>
                <a:cubicBezTo>
                  <a:pt x="103311" y="76616"/>
                  <a:pt x="108602" y="23170"/>
                  <a:pt x="103840" y="19466"/>
                </a:cubicBezTo>
                <a:cubicBezTo>
                  <a:pt x="99078" y="15762"/>
                  <a:pt x="78969" y="57037"/>
                  <a:pt x="75265" y="57566"/>
                </a:cubicBezTo>
                <a:cubicBezTo>
                  <a:pt x="71561" y="58095"/>
                  <a:pt x="95903" y="8883"/>
                  <a:pt x="81615" y="22641"/>
                </a:cubicBezTo>
                <a:cubicBezTo>
                  <a:pt x="67327" y="36399"/>
                  <a:pt x="10178" y="136412"/>
                  <a:pt x="2240" y="14329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リーフォーム 48">
            <a:extLst>
              <a:ext uri="{FF2B5EF4-FFF2-40B4-BE49-F238E27FC236}">
                <a16:creationId xmlns:a16="http://schemas.microsoft.com/office/drawing/2014/main" id="{E1C2CCB9-E4C2-4271-5AA4-EA276D0A08FB}"/>
              </a:ext>
            </a:extLst>
          </p:cNvPr>
          <p:cNvSpPr/>
          <p:nvPr/>
        </p:nvSpPr>
        <p:spPr>
          <a:xfrm>
            <a:off x="3538806" y="4207751"/>
            <a:ext cx="293419" cy="159352"/>
          </a:xfrm>
          <a:custGeom>
            <a:avLst/>
            <a:gdLst>
              <a:gd name="connsiteX0" fmla="*/ 1319 w 293419"/>
              <a:gd name="connsiteY0" fmla="*/ 53099 h 159352"/>
              <a:gd name="connsiteX1" fmla="*/ 144194 w 293419"/>
              <a:gd name="connsiteY1" fmla="*/ 27699 h 159352"/>
              <a:gd name="connsiteX2" fmla="*/ 217219 w 293419"/>
              <a:gd name="connsiteY2" fmla="*/ 46749 h 159352"/>
              <a:gd name="connsiteX3" fmla="*/ 191819 w 293419"/>
              <a:gd name="connsiteY3" fmla="*/ 18174 h 159352"/>
              <a:gd name="connsiteX4" fmla="*/ 261669 w 293419"/>
              <a:gd name="connsiteY4" fmla="*/ 72149 h 159352"/>
              <a:gd name="connsiteX5" fmla="*/ 258494 w 293419"/>
              <a:gd name="connsiteY5" fmla="*/ 49924 h 159352"/>
              <a:gd name="connsiteX6" fmla="*/ 293419 w 293419"/>
              <a:gd name="connsiteY6" fmla="*/ 100724 h 159352"/>
              <a:gd name="connsiteX7" fmla="*/ 258494 w 293419"/>
              <a:gd name="connsiteY7" fmla="*/ 135649 h 159352"/>
              <a:gd name="connsiteX8" fmla="*/ 280719 w 293419"/>
              <a:gd name="connsiteY8" fmla="*/ 110249 h 159352"/>
              <a:gd name="connsiteX9" fmla="*/ 252144 w 293419"/>
              <a:gd name="connsiteY9" fmla="*/ 157874 h 159352"/>
              <a:gd name="connsiteX10" fmla="*/ 277544 w 293419"/>
              <a:gd name="connsiteY10" fmla="*/ 43574 h 159352"/>
              <a:gd name="connsiteX11" fmla="*/ 153719 w 293419"/>
              <a:gd name="connsiteY11" fmla="*/ 30874 h 159352"/>
              <a:gd name="connsiteX12" fmla="*/ 90219 w 293419"/>
              <a:gd name="connsiteY12" fmla="*/ 103899 h 159352"/>
              <a:gd name="connsiteX13" fmla="*/ 137844 w 293419"/>
              <a:gd name="connsiteY13" fmla="*/ 2299 h 159352"/>
              <a:gd name="connsiteX14" fmla="*/ 74344 w 293419"/>
              <a:gd name="connsiteY14" fmla="*/ 34049 h 159352"/>
              <a:gd name="connsiteX15" fmla="*/ 1319 w 293419"/>
              <a:gd name="connsiteY15" fmla="*/ 53099 h 159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3419" h="159352">
                <a:moveTo>
                  <a:pt x="1319" y="53099"/>
                </a:moveTo>
                <a:cubicBezTo>
                  <a:pt x="12961" y="52041"/>
                  <a:pt x="108211" y="28757"/>
                  <a:pt x="144194" y="27699"/>
                </a:cubicBezTo>
                <a:cubicBezTo>
                  <a:pt x="180177" y="26641"/>
                  <a:pt x="209281" y="48337"/>
                  <a:pt x="217219" y="46749"/>
                </a:cubicBezTo>
                <a:cubicBezTo>
                  <a:pt x="225157" y="45161"/>
                  <a:pt x="184411" y="13941"/>
                  <a:pt x="191819" y="18174"/>
                </a:cubicBezTo>
                <a:cubicBezTo>
                  <a:pt x="199227" y="22407"/>
                  <a:pt x="250557" y="66857"/>
                  <a:pt x="261669" y="72149"/>
                </a:cubicBezTo>
                <a:cubicBezTo>
                  <a:pt x="272782" y="77441"/>
                  <a:pt x="253202" y="45161"/>
                  <a:pt x="258494" y="49924"/>
                </a:cubicBezTo>
                <a:cubicBezTo>
                  <a:pt x="263786" y="54687"/>
                  <a:pt x="293419" y="86437"/>
                  <a:pt x="293419" y="100724"/>
                </a:cubicBezTo>
                <a:cubicBezTo>
                  <a:pt x="293419" y="115011"/>
                  <a:pt x="260611" y="134061"/>
                  <a:pt x="258494" y="135649"/>
                </a:cubicBezTo>
                <a:cubicBezTo>
                  <a:pt x="256377" y="137237"/>
                  <a:pt x="281777" y="106545"/>
                  <a:pt x="280719" y="110249"/>
                </a:cubicBezTo>
                <a:cubicBezTo>
                  <a:pt x="279661" y="113953"/>
                  <a:pt x="252673" y="168986"/>
                  <a:pt x="252144" y="157874"/>
                </a:cubicBezTo>
                <a:cubicBezTo>
                  <a:pt x="251615" y="146762"/>
                  <a:pt x="293948" y="64741"/>
                  <a:pt x="277544" y="43574"/>
                </a:cubicBezTo>
                <a:cubicBezTo>
                  <a:pt x="261140" y="22407"/>
                  <a:pt x="184940" y="20820"/>
                  <a:pt x="153719" y="30874"/>
                </a:cubicBezTo>
                <a:cubicBezTo>
                  <a:pt x="122498" y="40928"/>
                  <a:pt x="92865" y="108661"/>
                  <a:pt x="90219" y="103899"/>
                </a:cubicBezTo>
                <a:cubicBezTo>
                  <a:pt x="87573" y="99137"/>
                  <a:pt x="140490" y="13941"/>
                  <a:pt x="137844" y="2299"/>
                </a:cubicBezTo>
                <a:cubicBezTo>
                  <a:pt x="135198" y="-9343"/>
                  <a:pt x="90219" y="26641"/>
                  <a:pt x="74344" y="34049"/>
                </a:cubicBezTo>
                <a:cubicBezTo>
                  <a:pt x="58469" y="41457"/>
                  <a:pt x="-10323" y="54157"/>
                  <a:pt x="1319" y="530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リーフォーム 49">
            <a:extLst>
              <a:ext uri="{FF2B5EF4-FFF2-40B4-BE49-F238E27FC236}">
                <a16:creationId xmlns:a16="http://schemas.microsoft.com/office/drawing/2014/main" id="{BAC7A3E9-FDBE-607B-3BA7-FBABBF453D35}"/>
              </a:ext>
            </a:extLst>
          </p:cNvPr>
          <p:cNvSpPr/>
          <p:nvPr/>
        </p:nvSpPr>
        <p:spPr>
          <a:xfrm>
            <a:off x="3364125" y="3784064"/>
            <a:ext cx="230818" cy="578831"/>
          </a:xfrm>
          <a:custGeom>
            <a:avLst/>
            <a:gdLst>
              <a:gd name="connsiteX0" fmla="*/ 74400 w 230818"/>
              <a:gd name="connsiteY0" fmla="*/ 536 h 578831"/>
              <a:gd name="connsiteX1" fmla="*/ 71225 w 230818"/>
              <a:gd name="connsiteY1" fmla="*/ 292636 h 578831"/>
              <a:gd name="connsiteX2" fmla="*/ 77575 w 230818"/>
              <a:gd name="connsiteY2" fmla="*/ 346611 h 578831"/>
              <a:gd name="connsiteX3" fmla="*/ 68050 w 230818"/>
              <a:gd name="connsiteY3" fmla="*/ 425986 h 578831"/>
              <a:gd name="connsiteX4" fmla="*/ 90275 w 230818"/>
              <a:gd name="connsiteY4" fmla="*/ 505361 h 578831"/>
              <a:gd name="connsiteX5" fmla="*/ 68050 w 230818"/>
              <a:gd name="connsiteY5" fmla="*/ 492661 h 578831"/>
              <a:gd name="connsiteX6" fmla="*/ 229975 w 230818"/>
              <a:gd name="connsiteY6" fmla="*/ 578386 h 578831"/>
              <a:gd name="connsiteX7" fmla="*/ 128375 w 230818"/>
              <a:gd name="connsiteY7" fmla="*/ 521236 h 578831"/>
              <a:gd name="connsiteX8" fmla="*/ 55350 w 230818"/>
              <a:gd name="connsiteY8" fmla="*/ 413286 h 578831"/>
              <a:gd name="connsiteX9" fmla="*/ 1375 w 230818"/>
              <a:gd name="connsiteY9" fmla="*/ 429161 h 578831"/>
              <a:gd name="connsiteX10" fmla="*/ 112500 w 230818"/>
              <a:gd name="connsiteY10" fmla="*/ 365661 h 578831"/>
              <a:gd name="connsiteX11" fmla="*/ 80750 w 230818"/>
              <a:gd name="connsiteY11" fmla="*/ 327561 h 578831"/>
              <a:gd name="connsiteX12" fmla="*/ 55350 w 230818"/>
              <a:gd name="connsiteY12" fmla="*/ 181511 h 578831"/>
              <a:gd name="connsiteX13" fmla="*/ 61700 w 230818"/>
              <a:gd name="connsiteY13" fmla="*/ 219611 h 578831"/>
              <a:gd name="connsiteX14" fmla="*/ 74400 w 230818"/>
              <a:gd name="connsiteY14" fmla="*/ 536 h 57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0818" h="578831">
                <a:moveTo>
                  <a:pt x="74400" y="536"/>
                </a:moveTo>
                <a:cubicBezTo>
                  <a:pt x="75987" y="12707"/>
                  <a:pt x="70696" y="234957"/>
                  <a:pt x="71225" y="292636"/>
                </a:cubicBezTo>
                <a:cubicBezTo>
                  <a:pt x="71754" y="350315"/>
                  <a:pt x="78104" y="324386"/>
                  <a:pt x="77575" y="346611"/>
                </a:cubicBezTo>
                <a:cubicBezTo>
                  <a:pt x="77046" y="368836"/>
                  <a:pt x="65933" y="399528"/>
                  <a:pt x="68050" y="425986"/>
                </a:cubicBezTo>
                <a:cubicBezTo>
                  <a:pt x="70167" y="452444"/>
                  <a:pt x="90275" y="494249"/>
                  <a:pt x="90275" y="505361"/>
                </a:cubicBezTo>
                <a:cubicBezTo>
                  <a:pt x="90275" y="516473"/>
                  <a:pt x="68050" y="492661"/>
                  <a:pt x="68050" y="492661"/>
                </a:cubicBezTo>
                <a:lnTo>
                  <a:pt x="229975" y="578386"/>
                </a:lnTo>
                <a:cubicBezTo>
                  <a:pt x="240029" y="583149"/>
                  <a:pt x="157479" y="548753"/>
                  <a:pt x="128375" y="521236"/>
                </a:cubicBezTo>
                <a:cubicBezTo>
                  <a:pt x="99271" y="493719"/>
                  <a:pt x="76517" y="428632"/>
                  <a:pt x="55350" y="413286"/>
                </a:cubicBezTo>
                <a:cubicBezTo>
                  <a:pt x="34183" y="397940"/>
                  <a:pt x="-8150" y="437098"/>
                  <a:pt x="1375" y="429161"/>
                </a:cubicBezTo>
                <a:cubicBezTo>
                  <a:pt x="10900" y="421224"/>
                  <a:pt x="99271" y="382594"/>
                  <a:pt x="112500" y="365661"/>
                </a:cubicBezTo>
                <a:cubicBezTo>
                  <a:pt x="125729" y="348728"/>
                  <a:pt x="90275" y="358253"/>
                  <a:pt x="80750" y="327561"/>
                </a:cubicBezTo>
                <a:cubicBezTo>
                  <a:pt x="71225" y="296869"/>
                  <a:pt x="58525" y="199503"/>
                  <a:pt x="55350" y="181511"/>
                </a:cubicBezTo>
                <a:cubicBezTo>
                  <a:pt x="52175" y="163519"/>
                  <a:pt x="53763" y="252419"/>
                  <a:pt x="61700" y="219611"/>
                </a:cubicBezTo>
                <a:cubicBezTo>
                  <a:pt x="69637" y="186803"/>
                  <a:pt x="72813" y="-11635"/>
                  <a:pt x="74400" y="53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リーフォーム 50">
            <a:extLst>
              <a:ext uri="{FF2B5EF4-FFF2-40B4-BE49-F238E27FC236}">
                <a16:creationId xmlns:a16="http://schemas.microsoft.com/office/drawing/2014/main" id="{63ADB5E7-9C8C-76EC-1AAE-40BF9AB9648C}"/>
              </a:ext>
            </a:extLst>
          </p:cNvPr>
          <p:cNvSpPr/>
          <p:nvPr/>
        </p:nvSpPr>
        <p:spPr>
          <a:xfrm>
            <a:off x="3581324" y="3637757"/>
            <a:ext cx="177922" cy="505661"/>
          </a:xfrm>
          <a:custGeom>
            <a:avLst/>
            <a:gdLst>
              <a:gd name="connsiteX0" fmla="*/ 76 w 177922"/>
              <a:gd name="connsiteY0" fmla="*/ 793 h 505661"/>
              <a:gd name="connsiteX1" fmla="*/ 92151 w 177922"/>
              <a:gd name="connsiteY1" fmla="*/ 308768 h 505661"/>
              <a:gd name="connsiteX2" fmla="*/ 108026 w 177922"/>
              <a:gd name="connsiteY2" fmla="*/ 270668 h 505661"/>
              <a:gd name="connsiteX3" fmla="*/ 139776 w 177922"/>
              <a:gd name="connsiteY3" fmla="*/ 426243 h 505661"/>
              <a:gd name="connsiteX4" fmla="*/ 133426 w 177922"/>
              <a:gd name="connsiteY4" fmla="*/ 505618 h 505661"/>
              <a:gd name="connsiteX5" fmla="*/ 177876 w 177922"/>
              <a:gd name="connsiteY5" fmla="*/ 416718 h 505661"/>
              <a:gd name="connsiteX6" fmla="*/ 123901 w 177922"/>
              <a:gd name="connsiteY6" fmla="*/ 435768 h 505661"/>
              <a:gd name="connsiteX7" fmla="*/ 57226 w 177922"/>
              <a:gd name="connsiteY7" fmla="*/ 302418 h 505661"/>
              <a:gd name="connsiteX8" fmla="*/ 123901 w 177922"/>
              <a:gd name="connsiteY8" fmla="*/ 381793 h 505661"/>
              <a:gd name="connsiteX9" fmla="*/ 108026 w 177922"/>
              <a:gd name="connsiteY9" fmla="*/ 296068 h 505661"/>
              <a:gd name="connsiteX10" fmla="*/ 69926 w 177922"/>
              <a:gd name="connsiteY10" fmla="*/ 45243 h 505661"/>
              <a:gd name="connsiteX11" fmla="*/ 76276 w 177922"/>
              <a:gd name="connsiteY11" fmla="*/ 213518 h 505661"/>
              <a:gd name="connsiteX12" fmla="*/ 76 w 177922"/>
              <a:gd name="connsiteY12" fmla="*/ 793 h 505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922" h="505661">
                <a:moveTo>
                  <a:pt x="76" y="793"/>
                </a:moveTo>
                <a:cubicBezTo>
                  <a:pt x="2722" y="16668"/>
                  <a:pt x="74159" y="263789"/>
                  <a:pt x="92151" y="308768"/>
                </a:cubicBezTo>
                <a:cubicBezTo>
                  <a:pt x="110143" y="353747"/>
                  <a:pt x="100088" y="251089"/>
                  <a:pt x="108026" y="270668"/>
                </a:cubicBezTo>
                <a:cubicBezTo>
                  <a:pt x="115964" y="290247"/>
                  <a:pt x="135543" y="387085"/>
                  <a:pt x="139776" y="426243"/>
                </a:cubicBezTo>
                <a:cubicBezTo>
                  <a:pt x="144009" y="465401"/>
                  <a:pt x="127076" y="507206"/>
                  <a:pt x="133426" y="505618"/>
                </a:cubicBezTo>
                <a:cubicBezTo>
                  <a:pt x="139776" y="504031"/>
                  <a:pt x="179463" y="428360"/>
                  <a:pt x="177876" y="416718"/>
                </a:cubicBezTo>
                <a:cubicBezTo>
                  <a:pt x="176289" y="405076"/>
                  <a:pt x="144009" y="454818"/>
                  <a:pt x="123901" y="435768"/>
                </a:cubicBezTo>
                <a:cubicBezTo>
                  <a:pt x="103793" y="416718"/>
                  <a:pt x="57226" y="311414"/>
                  <a:pt x="57226" y="302418"/>
                </a:cubicBezTo>
                <a:cubicBezTo>
                  <a:pt x="57226" y="293422"/>
                  <a:pt x="115434" y="382851"/>
                  <a:pt x="123901" y="381793"/>
                </a:cubicBezTo>
                <a:cubicBezTo>
                  <a:pt x="132368" y="380735"/>
                  <a:pt x="117022" y="352160"/>
                  <a:pt x="108026" y="296068"/>
                </a:cubicBezTo>
                <a:cubicBezTo>
                  <a:pt x="99030" y="239976"/>
                  <a:pt x="75218" y="59001"/>
                  <a:pt x="69926" y="45243"/>
                </a:cubicBezTo>
                <a:cubicBezTo>
                  <a:pt x="64634" y="31485"/>
                  <a:pt x="88447" y="214576"/>
                  <a:pt x="76276" y="213518"/>
                </a:cubicBezTo>
                <a:cubicBezTo>
                  <a:pt x="64105" y="212460"/>
                  <a:pt x="-2570" y="-15082"/>
                  <a:pt x="76" y="7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フリーフォーム 1">
            <a:extLst>
              <a:ext uri="{FF2B5EF4-FFF2-40B4-BE49-F238E27FC236}">
                <a16:creationId xmlns:a16="http://schemas.microsoft.com/office/drawing/2014/main" id="{FE5AD4BB-149B-6A25-8D4B-EAA52744422F}"/>
              </a:ext>
            </a:extLst>
          </p:cNvPr>
          <p:cNvSpPr/>
          <p:nvPr/>
        </p:nvSpPr>
        <p:spPr>
          <a:xfrm>
            <a:off x="3540125" y="4463333"/>
            <a:ext cx="141224" cy="93964"/>
          </a:xfrm>
          <a:custGeom>
            <a:avLst/>
            <a:gdLst>
              <a:gd name="connsiteX0" fmla="*/ 0 w 141224"/>
              <a:gd name="connsiteY0" fmla="*/ 717 h 93964"/>
              <a:gd name="connsiteX1" fmla="*/ 53975 w 141224"/>
              <a:gd name="connsiteY1" fmla="*/ 86442 h 93964"/>
              <a:gd name="connsiteX2" fmla="*/ 15875 w 141224"/>
              <a:gd name="connsiteY2" fmla="*/ 89617 h 93964"/>
              <a:gd name="connsiteX3" fmla="*/ 136525 w 141224"/>
              <a:gd name="connsiteY3" fmla="*/ 86442 h 93964"/>
              <a:gd name="connsiteX4" fmla="*/ 114300 w 141224"/>
              <a:gd name="connsiteY4" fmla="*/ 57867 h 93964"/>
              <a:gd name="connsiteX5" fmla="*/ 92075 w 141224"/>
              <a:gd name="connsiteY5" fmla="*/ 35642 h 93964"/>
              <a:gd name="connsiteX6" fmla="*/ 79375 w 141224"/>
              <a:gd name="connsiteY6" fmla="*/ 717 h 93964"/>
              <a:gd name="connsiteX7" fmla="*/ 95250 w 141224"/>
              <a:gd name="connsiteY7" fmla="*/ 70567 h 93964"/>
              <a:gd name="connsiteX8" fmla="*/ 53975 w 141224"/>
              <a:gd name="connsiteY8" fmla="*/ 89617 h 93964"/>
              <a:gd name="connsiteX9" fmla="*/ 0 w 141224"/>
              <a:gd name="connsiteY9" fmla="*/ 717 h 93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224" h="93964">
                <a:moveTo>
                  <a:pt x="0" y="717"/>
                </a:moveTo>
                <a:cubicBezTo>
                  <a:pt x="0" y="188"/>
                  <a:pt x="51329" y="71625"/>
                  <a:pt x="53975" y="86442"/>
                </a:cubicBezTo>
                <a:cubicBezTo>
                  <a:pt x="56621" y="101259"/>
                  <a:pt x="2117" y="89617"/>
                  <a:pt x="15875" y="89617"/>
                </a:cubicBezTo>
                <a:cubicBezTo>
                  <a:pt x="29633" y="89617"/>
                  <a:pt x="120121" y="91734"/>
                  <a:pt x="136525" y="86442"/>
                </a:cubicBezTo>
                <a:cubicBezTo>
                  <a:pt x="152929" y="81150"/>
                  <a:pt x="121708" y="66334"/>
                  <a:pt x="114300" y="57867"/>
                </a:cubicBezTo>
                <a:cubicBezTo>
                  <a:pt x="106892" y="49400"/>
                  <a:pt x="97896" y="45167"/>
                  <a:pt x="92075" y="35642"/>
                </a:cubicBezTo>
                <a:cubicBezTo>
                  <a:pt x="86254" y="26117"/>
                  <a:pt x="78846" y="-5104"/>
                  <a:pt x="79375" y="717"/>
                </a:cubicBezTo>
                <a:cubicBezTo>
                  <a:pt x="79904" y="6538"/>
                  <a:pt x="99483" y="55750"/>
                  <a:pt x="95250" y="70567"/>
                </a:cubicBezTo>
                <a:cubicBezTo>
                  <a:pt x="91017" y="85384"/>
                  <a:pt x="66146" y="94909"/>
                  <a:pt x="53975" y="89617"/>
                </a:cubicBezTo>
                <a:cubicBezTo>
                  <a:pt x="41804" y="84325"/>
                  <a:pt x="0" y="1246"/>
                  <a:pt x="0" y="7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リーフォーム 2">
            <a:extLst>
              <a:ext uri="{FF2B5EF4-FFF2-40B4-BE49-F238E27FC236}">
                <a16:creationId xmlns:a16="http://schemas.microsoft.com/office/drawing/2014/main" id="{D0AD91FA-2285-ABC8-5E06-B0CC41808392}"/>
              </a:ext>
            </a:extLst>
          </p:cNvPr>
          <p:cNvSpPr/>
          <p:nvPr/>
        </p:nvSpPr>
        <p:spPr>
          <a:xfrm>
            <a:off x="3266937" y="4610100"/>
            <a:ext cx="379152" cy="101602"/>
          </a:xfrm>
          <a:custGeom>
            <a:avLst/>
            <a:gdLst>
              <a:gd name="connsiteX0" fmla="*/ 138 w 379152"/>
              <a:gd name="connsiteY0" fmla="*/ 101600 h 101602"/>
              <a:gd name="connsiteX1" fmla="*/ 143013 w 379152"/>
              <a:gd name="connsiteY1" fmla="*/ 28575 h 101602"/>
              <a:gd name="connsiteX2" fmla="*/ 149363 w 379152"/>
              <a:gd name="connsiteY2" fmla="*/ 41275 h 101602"/>
              <a:gd name="connsiteX3" fmla="*/ 244613 w 379152"/>
              <a:gd name="connsiteY3" fmla="*/ 38100 h 101602"/>
              <a:gd name="connsiteX4" fmla="*/ 196988 w 379152"/>
              <a:gd name="connsiteY4" fmla="*/ 44450 h 101602"/>
              <a:gd name="connsiteX5" fmla="*/ 377963 w 379152"/>
              <a:gd name="connsiteY5" fmla="*/ 9525 h 101602"/>
              <a:gd name="connsiteX6" fmla="*/ 273188 w 379152"/>
              <a:gd name="connsiteY6" fmla="*/ 12700 h 101602"/>
              <a:gd name="connsiteX7" fmla="*/ 228738 w 379152"/>
              <a:gd name="connsiteY7" fmla="*/ 0 h 101602"/>
              <a:gd name="connsiteX8" fmla="*/ 228738 w 379152"/>
              <a:gd name="connsiteY8" fmla="*/ 19050 h 101602"/>
              <a:gd name="connsiteX9" fmla="*/ 174763 w 379152"/>
              <a:gd name="connsiteY9" fmla="*/ 25400 h 101602"/>
              <a:gd name="connsiteX10" fmla="*/ 138 w 379152"/>
              <a:gd name="connsiteY10" fmla="*/ 101600 h 10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152" h="101602">
                <a:moveTo>
                  <a:pt x="138" y="101600"/>
                </a:moveTo>
                <a:cubicBezTo>
                  <a:pt x="-5154" y="102129"/>
                  <a:pt x="143013" y="28575"/>
                  <a:pt x="143013" y="28575"/>
                </a:cubicBezTo>
                <a:cubicBezTo>
                  <a:pt x="167884" y="18521"/>
                  <a:pt x="132430" y="39687"/>
                  <a:pt x="149363" y="41275"/>
                </a:cubicBezTo>
                <a:cubicBezTo>
                  <a:pt x="166296" y="42862"/>
                  <a:pt x="236676" y="37571"/>
                  <a:pt x="244613" y="38100"/>
                </a:cubicBezTo>
                <a:cubicBezTo>
                  <a:pt x="252551" y="38629"/>
                  <a:pt x="174763" y="49212"/>
                  <a:pt x="196988" y="44450"/>
                </a:cubicBezTo>
                <a:cubicBezTo>
                  <a:pt x="219213" y="39687"/>
                  <a:pt x="365263" y="14817"/>
                  <a:pt x="377963" y="9525"/>
                </a:cubicBezTo>
                <a:cubicBezTo>
                  <a:pt x="390663" y="4233"/>
                  <a:pt x="298059" y="14287"/>
                  <a:pt x="273188" y="12700"/>
                </a:cubicBezTo>
                <a:cubicBezTo>
                  <a:pt x="248317" y="11112"/>
                  <a:pt x="228738" y="0"/>
                  <a:pt x="228738" y="0"/>
                </a:cubicBezTo>
                <a:cubicBezTo>
                  <a:pt x="221330" y="1058"/>
                  <a:pt x="237734" y="14817"/>
                  <a:pt x="228738" y="19050"/>
                </a:cubicBezTo>
                <a:cubicBezTo>
                  <a:pt x="219742" y="23283"/>
                  <a:pt x="208100" y="14288"/>
                  <a:pt x="174763" y="25400"/>
                </a:cubicBezTo>
                <a:cubicBezTo>
                  <a:pt x="141426" y="36512"/>
                  <a:pt x="5430" y="101071"/>
                  <a:pt x="138" y="1016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a:extLst>
              <a:ext uri="{FF2B5EF4-FFF2-40B4-BE49-F238E27FC236}">
                <a16:creationId xmlns:a16="http://schemas.microsoft.com/office/drawing/2014/main" id="{A5550555-4A39-F9C2-BEA8-292C8BC236FC}"/>
              </a:ext>
            </a:extLst>
          </p:cNvPr>
          <p:cNvSpPr/>
          <p:nvPr/>
        </p:nvSpPr>
        <p:spPr>
          <a:xfrm>
            <a:off x="3597275" y="4586377"/>
            <a:ext cx="422951" cy="147769"/>
          </a:xfrm>
          <a:custGeom>
            <a:avLst/>
            <a:gdLst>
              <a:gd name="connsiteX0" fmla="*/ 0 w 422951"/>
              <a:gd name="connsiteY0" fmla="*/ 30073 h 147769"/>
              <a:gd name="connsiteX1" fmla="*/ 123825 w 422951"/>
              <a:gd name="connsiteY1" fmla="*/ 11023 h 147769"/>
              <a:gd name="connsiteX2" fmla="*/ 95250 w 422951"/>
              <a:gd name="connsiteY2" fmla="*/ 1498 h 147769"/>
              <a:gd name="connsiteX3" fmla="*/ 238125 w 422951"/>
              <a:gd name="connsiteY3" fmla="*/ 42773 h 147769"/>
              <a:gd name="connsiteX4" fmla="*/ 222250 w 422951"/>
              <a:gd name="connsiteY4" fmla="*/ 49123 h 147769"/>
              <a:gd name="connsiteX5" fmla="*/ 327025 w 422951"/>
              <a:gd name="connsiteY5" fmla="*/ 68173 h 147769"/>
              <a:gd name="connsiteX6" fmla="*/ 323850 w 422951"/>
              <a:gd name="connsiteY6" fmla="*/ 84048 h 147769"/>
              <a:gd name="connsiteX7" fmla="*/ 393700 w 422951"/>
              <a:gd name="connsiteY7" fmla="*/ 99923 h 147769"/>
              <a:gd name="connsiteX8" fmla="*/ 422275 w 422951"/>
              <a:gd name="connsiteY8" fmla="*/ 147548 h 147769"/>
              <a:gd name="connsiteX9" fmla="*/ 403225 w 422951"/>
              <a:gd name="connsiteY9" fmla="*/ 115798 h 147769"/>
              <a:gd name="connsiteX10" fmla="*/ 295275 w 422951"/>
              <a:gd name="connsiteY10" fmla="*/ 71348 h 147769"/>
              <a:gd name="connsiteX11" fmla="*/ 165100 w 422951"/>
              <a:gd name="connsiteY11" fmla="*/ 14198 h 147769"/>
              <a:gd name="connsiteX12" fmla="*/ 184150 w 422951"/>
              <a:gd name="connsiteY12" fmla="*/ 30073 h 147769"/>
              <a:gd name="connsiteX13" fmla="*/ 123825 w 422951"/>
              <a:gd name="connsiteY13" fmla="*/ 7848 h 147769"/>
              <a:gd name="connsiteX14" fmla="*/ 0 w 422951"/>
              <a:gd name="connsiteY14" fmla="*/ 30073 h 147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2951" h="147769">
                <a:moveTo>
                  <a:pt x="0" y="30073"/>
                </a:moveTo>
                <a:cubicBezTo>
                  <a:pt x="0" y="30602"/>
                  <a:pt x="107950" y="15785"/>
                  <a:pt x="123825" y="11023"/>
                </a:cubicBezTo>
                <a:cubicBezTo>
                  <a:pt x="139700" y="6261"/>
                  <a:pt x="76200" y="-3794"/>
                  <a:pt x="95250" y="1498"/>
                </a:cubicBezTo>
                <a:cubicBezTo>
                  <a:pt x="114300" y="6790"/>
                  <a:pt x="216958" y="34836"/>
                  <a:pt x="238125" y="42773"/>
                </a:cubicBezTo>
                <a:cubicBezTo>
                  <a:pt x="259292" y="50711"/>
                  <a:pt x="207433" y="44890"/>
                  <a:pt x="222250" y="49123"/>
                </a:cubicBezTo>
                <a:cubicBezTo>
                  <a:pt x="237067" y="53356"/>
                  <a:pt x="327025" y="68173"/>
                  <a:pt x="327025" y="68173"/>
                </a:cubicBezTo>
                <a:cubicBezTo>
                  <a:pt x="343958" y="73994"/>
                  <a:pt x="312738" y="78756"/>
                  <a:pt x="323850" y="84048"/>
                </a:cubicBezTo>
                <a:cubicBezTo>
                  <a:pt x="334963" y="89340"/>
                  <a:pt x="377296" y="89340"/>
                  <a:pt x="393700" y="99923"/>
                </a:cubicBezTo>
                <a:cubicBezTo>
                  <a:pt x="410104" y="110506"/>
                  <a:pt x="422275" y="147548"/>
                  <a:pt x="422275" y="147548"/>
                </a:cubicBezTo>
                <a:cubicBezTo>
                  <a:pt x="423863" y="150194"/>
                  <a:pt x="424392" y="128498"/>
                  <a:pt x="403225" y="115798"/>
                </a:cubicBezTo>
                <a:cubicBezTo>
                  <a:pt x="382058" y="103098"/>
                  <a:pt x="334962" y="88281"/>
                  <a:pt x="295275" y="71348"/>
                </a:cubicBezTo>
                <a:cubicBezTo>
                  <a:pt x="255588" y="54415"/>
                  <a:pt x="183621" y="21077"/>
                  <a:pt x="165100" y="14198"/>
                </a:cubicBezTo>
                <a:cubicBezTo>
                  <a:pt x="146579" y="7319"/>
                  <a:pt x="191029" y="31131"/>
                  <a:pt x="184150" y="30073"/>
                </a:cubicBezTo>
                <a:cubicBezTo>
                  <a:pt x="177271" y="29015"/>
                  <a:pt x="149754" y="9435"/>
                  <a:pt x="123825" y="7848"/>
                </a:cubicBezTo>
                <a:cubicBezTo>
                  <a:pt x="97896" y="6260"/>
                  <a:pt x="0" y="29544"/>
                  <a:pt x="0" y="3007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リーフォーム 32">
            <a:extLst>
              <a:ext uri="{FF2B5EF4-FFF2-40B4-BE49-F238E27FC236}">
                <a16:creationId xmlns:a16="http://schemas.microsoft.com/office/drawing/2014/main" id="{6EF47592-808E-1EF3-83EB-7DA06461A13E}"/>
              </a:ext>
            </a:extLst>
          </p:cNvPr>
          <p:cNvSpPr/>
          <p:nvPr/>
        </p:nvSpPr>
        <p:spPr>
          <a:xfrm>
            <a:off x="3178503" y="4683032"/>
            <a:ext cx="117156" cy="127102"/>
          </a:xfrm>
          <a:custGeom>
            <a:avLst/>
            <a:gdLst>
              <a:gd name="connsiteX0" fmla="*/ 66347 w 117156"/>
              <a:gd name="connsiteY0" fmla="*/ 93 h 127102"/>
              <a:gd name="connsiteX1" fmla="*/ 31422 w 117156"/>
              <a:gd name="connsiteY1" fmla="*/ 66768 h 127102"/>
              <a:gd name="connsiteX2" fmla="*/ 59997 w 117156"/>
              <a:gd name="connsiteY2" fmla="*/ 92168 h 127102"/>
              <a:gd name="connsiteX3" fmla="*/ 25072 w 117156"/>
              <a:gd name="connsiteY3" fmla="*/ 88993 h 127102"/>
              <a:gd name="connsiteX4" fmla="*/ 117147 w 117156"/>
              <a:gd name="connsiteY4" fmla="*/ 127093 h 127102"/>
              <a:gd name="connsiteX5" fmla="*/ 18722 w 117156"/>
              <a:gd name="connsiteY5" fmla="*/ 92168 h 127102"/>
              <a:gd name="connsiteX6" fmla="*/ 6022 w 117156"/>
              <a:gd name="connsiteY6" fmla="*/ 44543 h 127102"/>
              <a:gd name="connsiteX7" fmla="*/ 2847 w 117156"/>
              <a:gd name="connsiteY7" fmla="*/ 82643 h 127102"/>
              <a:gd name="connsiteX8" fmla="*/ 66347 w 117156"/>
              <a:gd name="connsiteY8" fmla="*/ 93 h 127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56" h="127102">
                <a:moveTo>
                  <a:pt x="66347" y="93"/>
                </a:moveTo>
                <a:cubicBezTo>
                  <a:pt x="71109" y="-2553"/>
                  <a:pt x="32480" y="51422"/>
                  <a:pt x="31422" y="66768"/>
                </a:cubicBezTo>
                <a:cubicBezTo>
                  <a:pt x="30364" y="82114"/>
                  <a:pt x="61055" y="88464"/>
                  <a:pt x="59997" y="92168"/>
                </a:cubicBezTo>
                <a:cubicBezTo>
                  <a:pt x="58939" y="95872"/>
                  <a:pt x="15547" y="83172"/>
                  <a:pt x="25072" y="88993"/>
                </a:cubicBezTo>
                <a:cubicBezTo>
                  <a:pt x="34597" y="94814"/>
                  <a:pt x="118205" y="126564"/>
                  <a:pt x="117147" y="127093"/>
                </a:cubicBezTo>
                <a:cubicBezTo>
                  <a:pt x="116089" y="127622"/>
                  <a:pt x="37243" y="105926"/>
                  <a:pt x="18722" y="92168"/>
                </a:cubicBezTo>
                <a:cubicBezTo>
                  <a:pt x="201" y="78410"/>
                  <a:pt x="8668" y="46131"/>
                  <a:pt x="6022" y="44543"/>
                </a:cubicBezTo>
                <a:cubicBezTo>
                  <a:pt x="3376" y="42956"/>
                  <a:pt x="-4032" y="85289"/>
                  <a:pt x="2847" y="82643"/>
                </a:cubicBezTo>
                <a:cubicBezTo>
                  <a:pt x="9726" y="79997"/>
                  <a:pt x="61585" y="2739"/>
                  <a:pt x="66347" y="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51">
            <a:extLst>
              <a:ext uri="{FF2B5EF4-FFF2-40B4-BE49-F238E27FC236}">
                <a16:creationId xmlns:a16="http://schemas.microsoft.com/office/drawing/2014/main" id="{200F81B2-2C70-1A64-4982-5C8043CAAFBB}"/>
              </a:ext>
            </a:extLst>
          </p:cNvPr>
          <p:cNvSpPr/>
          <p:nvPr/>
        </p:nvSpPr>
        <p:spPr>
          <a:xfrm>
            <a:off x="3238058" y="4647061"/>
            <a:ext cx="388197" cy="103108"/>
          </a:xfrm>
          <a:custGeom>
            <a:avLst/>
            <a:gdLst>
              <a:gd name="connsiteX0" fmla="*/ 442 w 388197"/>
              <a:gd name="connsiteY0" fmla="*/ 102739 h 103108"/>
              <a:gd name="connsiteX1" fmla="*/ 213167 w 388197"/>
              <a:gd name="connsiteY1" fmla="*/ 39239 h 103108"/>
              <a:gd name="connsiteX2" fmla="*/ 181417 w 388197"/>
              <a:gd name="connsiteY2" fmla="*/ 58289 h 103108"/>
              <a:gd name="connsiteX3" fmla="*/ 295717 w 388197"/>
              <a:gd name="connsiteY3" fmla="*/ 17014 h 103108"/>
              <a:gd name="connsiteX4" fmla="*/ 267142 w 388197"/>
              <a:gd name="connsiteY4" fmla="*/ 1139 h 103108"/>
              <a:gd name="connsiteX5" fmla="*/ 387792 w 388197"/>
              <a:gd name="connsiteY5" fmla="*/ 45589 h 103108"/>
              <a:gd name="connsiteX6" fmla="*/ 302067 w 388197"/>
              <a:gd name="connsiteY6" fmla="*/ 20189 h 103108"/>
              <a:gd name="connsiteX7" fmla="*/ 187767 w 388197"/>
              <a:gd name="connsiteY7" fmla="*/ 23364 h 103108"/>
              <a:gd name="connsiteX8" fmla="*/ 229042 w 388197"/>
              <a:gd name="connsiteY8" fmla="*/ 36064 h 103108"/>
              <a:gd name="connsiteX9" fmla="*/ 159192 w 388197"/>
              <a:gd name="connsiteY9" fmla="*/ 64639 h 103108"/>
              <a:gd name="connsiteX10" fmla="*/ 442 w 388197"/>
              <a:gd name="connsiteY10" fmla="*/ 102739 h 10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8197" h="103108">
                <a:moveTo>
                  <a:pt x="442" y="102739"/>
                </a:moveTo>
                <a:cubicBezTo>
                  <a:pt x="9438" y="98506"/>
                  <a:pt x="183005" y="46647"/>
                  <a:pt x="213167" y="39239"/>
                </a:cubicBezTo>
                <a:cubicBezTo>
                  <a:pt x="243329" y="31831"/>
                  <a:pt x="167659" y="61993"/>
                  <a:pt x="181417" y="58289"/>
                </a:cubicBezTo>
                <a:cubicBezTo>
                  <a:pt x="195175" y="54585"/>
                  <a:pt x="281430" y="26539"/>
                  <a:pt x="295717" y="17014"/>
                </a:cubicBezTo>
                <a:cubicBezTo>
                  <a:pt x="310004" y="7489"/>
                  <a:pt x="251796" y="-3624"/>
                  <a:pt x="267142" y="1139"/>
                </a:cubicBezTo>
                <a:cubicBezTo>
                  <a:pt x="282488" y="5902"/>
                  <a:pt x="381971" y="42414"/>
                  <a:pt x="387792" y="45589"/>
                </a:cubicBezTo>
                <a:cubicBezTo>
                  <a:pt x="393613" y="48764"/>
                  <a:pt x="335405" y="23893"/>
                  <a:pt x="302067" y="20189"/>
                </a:cubicBezTo>
                <a:cubicBezTo>
                  <a:pt x="268729" y="16485"/>
                  <a:pt x="199938" y="20718"/>
                  <a:pt x="187767" y="23364"/>
                </a:cubicBezTo>
                <a:cubicBezTo>
                  <a:pt x="175596" y="26010"/>
                  <a:pt x="233804" y="29185"/>
                  <a:pt x="229042" y="36064"/>
                </a:cubicBezTo>
                <a:cubicBezTo>
                  <a:pt x="224280" y="42943"/>
                  <a:pt x="196234" y="55643"/>
                  <a:pt x="159192" y="64639"/>
                </a:cubicBezTo>
                <a:cubicBezTo>
                  <a:pt x="122150" y="73635"/>
                  <a:pt x="-8554" y="106972"/>
                  <a:pt x="442" y="10273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リーフォーム 52">
            <a:extLst>
              <a:ext uri="{FF2B5EF4-FFF2-40B4-BE49-F238E27FC236}">
                <a16:creationId xmlns:a16="http://schemas.microsoft.com/office/drawing/2014/main" id="{7F2B59E6-FDC9-087A-C87C-CC58708E9F46}"/>
              </a:ext>
            </a:extLst>
          </p:cNvPr>
          <p:cNvSpPr/>
          <p:nvPr/>
        </p:nvSpPr>
        <p:spPr>
          <a:xfrm>
            <a:off x="3571523" y="4629150"/>
            <a:ext cx="438550" cy="79492"/>
          </a:xfrm>
          <a:custGeom>
            <a:avLst/>
            <a:gdLst>
              <a:gd name="connsiteX0" fmla="*/ 352 w 438550"/>
              <a:gd name="connsiteY0" fmla="*/ 0 h 79492"/>
              <a:gd name="connsiteX1" fmla="*/ 79727 w 438550"/>
              <a:gd name="connsiteY1" fmla="*/ 22225 h 79492"/>
              <a:gd name="connsiteX2" fmla="*/ 25752 w 438550"/>
              <a:gd name="connsiteY2" fmla="*/ 47625 h 79492"/>
              <a:gd name="connsiteX3" fmla="*/ 155927 w 438550"/>
              <a:gd name="connsiteY3" fmla="*/ 31750 h 79492"/>
              <a:gd name="connsiteX4" fmla="*/ 276577 w 438550"/>
              <a:gd name="connsiteY4" fmla="*/ 57150 h 79492"/>
              <a:gd name="connsiteX5" fmla="*/ 238477 w 438550"/>
              <a:gd name="connsiteY5" fmla="*/ 53975 h 79492"/>
              <a:gd name="connsiteX6" fmla="*/ 333727 w 438550"/>
              <a:gd name="connsiteY6" fmla="*/ 69850 h 79492"/>
              <a:gd name="connsiteX7" fmla="*/ 305152 w 438550"/>
              <a:gd name="connsiteY7" fmla="*/ 79375 h 79492"/>
              <a:gd name="connsiteX8" fmla="*/ 438502 w 438550"/>
              <a:gd name="connsiteY8" fmla="*/ 63500 h 79492"/>
              <a:gd name="connsiteX9" fmla="*/ 317852 w 438550"/>
              <a:gd name="connsiteY9" fmla="*/ 60325 h 79492"/>
              <a:gd name="connsiteX10" fmla="*/ 108302 w 438550"/>
              <a:gd name="connsiteY10" fmla="*/ 9525 h 79492"/>
              <a:gd name="connsiteX11" fmla="*/ 174977 w 438550"/>
              <a:gd name="connsiteY11" fmla="*/ 19050 h 79492"/>
              <a:gd name="connsiteX12" fmla="*/ 117827 w 438550"/>
              <a:gd name="connsiteY12" fmla="*/ 22225 h 79492"/>
              <a:gd name="connsiteX13" fmla="*/ 352 w 438550"/>
              <a:gd name="connsiteY13" fmla="*/ 0 h 79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8550" h="79492">
                <a:moveTo>
                  <a:pt x="352" y="0"/>
                </a:moveTo>
                <a:cubicBezTo>
                  <a:pt x="-5998" y="0"/>
                  <a:pt x="75494" y="14288"/>
                  <a:pt x="79727" y="22225"/>
                </a:cubicBezTo>
                <a:cubicBezTo>
                  <a:pt x="83960" y="30162"/>
                  <a:pt x="13052" y="46038"/>
                  <a:pt x="25752" y="47625"/>
                </a:cubicBezTo>
                <a:cubicBezTo>
                  <a:pt x="38452" y="49212"/>
                  <a:pt x="114123" y="30163"/>
                  <a:pt x="155927" y="31750"/>
                </a:cubicBezTo>
                <a:cubicBezTo>
                  <a:pt x="197731" y="33337"/>
                  <a:pt x="262819" y="53446"/>
                  <a:pt x="276577" y="57150"/>
                </a:cubicBezTo>
                <a:cubicBezTo>
                  <a:pt x="290335" y="60854"/>
                  <a:pt x="228952" y="51858"/>
                  <a:pt x="238477" y="53975"/>
                </a:cubicBezTo>
                <a:cubicBezTo>
                  <a:pt x="248002" y="56092"/>
                  <a:pt x="322615" y="65617"/>
                  <a:pt x="333727" y="69850"/>
                </a:cubicBezTo>
                <a:cubicBezTo>
                  <a:pt x="344840" y="74083"/>
                  <a:pt x="287690" y="80433"/>
                  <a:pt x="305152" y="79375"/>
                </a:cubicBezTo>
                <a:cubicBezTo>
                  <a:pt x="322614" y="78317"/>
                  <a:pt x="436385" y="66675"/>
                  <a:pt x="438502" y="63500"/>
                </a:cubicBezTo>
                <a:cubicBezTo>
                  <a:pt x="440619" y="60325"/>
                  <a:pt x="372885" y="69321"/>
                  <a:pt x="317852" y="60325"/>
                </a:cubicBezTo>
                <a:cubicBezTo>
                  <a:pt x="262819" y="51329"/>
                  <a:pt x="132114" y="16404"/>
                  <a:pt x="108302" y="9525"/>
                </a:cubicBezTo>
                <a:cubicBezTo>
                  <a:pt x="84490" y="2646"/>
                  <a:pt x="173389" y="16933"/>
                  <a:pt x="174977" y="19050"/>
                </a:cubicBezTo>
                <a:cubicBezTo>
                  <a:pt x="176565" y="21167"/>
                  <a:pt x="141639" y="23283"/>
                  <a:pt x="117827" y="22225"/>
                </a:cubicBezTo>
                <a:cubicBezTo>
                  <a:pt x="94015" y="21167"/>
                  <a:pt x="6702" y="0"/>
                  <a:pt x="352"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リーフォーム 53">
            <a:extLst>
              <a:ext uri="{FF2B5EF4-FFF2-40B4-BE49-F238E27FC236}">
                <a16:creationId xmlns:a16="http://schemas.microsoft.com/office/drawing/2014/main" id="{01D80E26-6508-68AB-8F4B-E5D1DC98BC0D}"/>
              </a:ext>
            </a:extLst>
          </p:cNvPr>
          <p:cNvSpPr/>
          <p:nvPr/>
        </p:nvSpPr>
        <p:spPr>
          <a:xfrm>
            <a:off x="3320210" y="4787886"/>
            <a:ext cx="337784" cy="83882"/>
          </a:xfrm>
          <a:custGeom>
            <a:avLst/>
            <a:gdLst>
              <a:gd name="connsiteX0" fmla="*/ 840 w 337784"/>
              <a:gd name="connsiteY0" fmla="*/ 14 h 83882"/>
              <a:gd name="connsiteX1" fmla="*/ 229440 w 337784"/>
              <a:gd name="connsiteY1" fmla="*/ 69864 h 83882"/>
              <a:gd name="connsiteX2" fmla="*/ 200865 w 337784"/>
              <a:gd name="connsiteY2" fmla="*/ 38114 h 83882"/>
              <a:gd name="connsiteX3" fmla="*/ 337390 w 337784"/>
              <a:gd name="connsiteY3" fmla="*/ 82564 h 83882"/>
              <a:gd name="connsiteX4" fmla="*/ 245315 w 337784"/>
              <a:gd name="connsiteY4" fmla="*/ 73039 h 83882"/>
              <a:gd name="connsiteX5" fmla="*/ 99265 w 337784"/>
              <a:gd name="connsiteY5" fmla="*/ 57164 h 83882"/>
              <a:gd name="connsiteX6" fmla="*/ 150065 w 337784"/>
              <a:gd name="connsiteY6" fmla="*/ 63514 h 83882"/>
              <a:gd name="connsiteX7" fmla="*/ 840 w 337784"/>
              <a:gd name="connsiteY7" fmla="*/ 14 h 83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7784" h="83882">
                <a:moveTo>
                  <a:pt x="840" y="14"/>
                </a:moveTo>
                <a:cubicBezTo>
                  <a:pt x="14069" y="1072"/>
                  <a:pt x="196103" y="63514"/>
                  <a:pt x="229440" y="69864"/>
                </a:cubicBezTo>
                <a:cubicBezTo>
                  <a:pt x="262778" y="76214"/>
                  <a:pt x="182873" y="35997"/>
                  <a:pt x="200865" y="38114"/>
                </a:cubicBezTo>
                <a:cubicBezTo>
                  <a:pt x="218857" y="40231"/>
                  <a:pt x="329982" y="76743"/>
                  <a:pt x="337390" y="82564"/>
                </a:cubicBezTo>
                <a:cubicBezTo>
                  <a:pt x="344798" y="88385"/>
                  <a:pt x="245315" y="73039"/>
                  <a:pt x="245315" y="73039"/>
                </a:cubicBezTo>
                <a:lnTo>
                  <a:pt x="99265" y="57164"/>
                </a:lnTo>
                <a:cubicBezTo>
                  <a:pt x="83390" y="55577"/>
                  <a:pt x="165411" y="71451"/>
                  <a:pt x="150065" y="63514"/>
                </a:cubicBezTo>
                <a:cubicBezTo>
                  <a:pt x="134719" y="55577"/>
                  <a:pt x="-12389" y="-1044"/>
                  <a:pt x="840" y="1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a:extLst>
              <a:ext uri="{FF2B5EF4-FFF2-40B4-BE49-F238E27FC236}">
                <a16:creationId xmlns:a16="http://schemas.microsoft.com/office/drawing/2014/main" id="{D3015504-3F1C-2DF3-EEAE-7DB1C26461E7}"/>
              </a:ext>
            </a:extLst>
          </p:cNvPr>
          <p:cNvSpPr/>
          <p:nvPr/>
        </p:nvSpPr>
        <p:spPr>
          <a:xfrm>
            <a:off x="3558271" y="4746449"/>
            <a:ext cx="427781" cy="116800"/>
          </a:xfrm>
          <a:custGeom>
            <a:avLst/>
            <a:gdLst>
              <a:gd name="connsiteX0" fmla="*/ 904 w 427781"/>
              <a:gd name="connsiteY0" fmla="*/ 104951 h 116800"/>
              <a:gd name="connsiteX1" fmla="*/ 223154 w 427781"/>
              <a:gd name="connsiteY1" fmla="*/ 54151 h 116800"/>
              <a:gd name="connsiteX2" fmla="*/ 150129 w 427781"/>
              <a:gd name="connsiteY2" fmla="*/ 95426 h 116800"/>
              <a:gd name="connsiteX3" fmla="*/ 286654 w 427781"/>
              <a:gd name="connsiteY3" fmla="*/ 41451 h 116800"/>
              <a:gd name="connsiteX4" fmla="*/ 426354 w 427781"/>
              <a:gd name="connsiteY4" fmla="*/ 176 h 116800"/>
              <a:gd name="connsiteX5" fmla="*/ 362854 w 427781"/>
              <a:gd name="connsiteY5" fmla="*/ 25576 h 116800"/>
              <a:gd name="connsiteX6" fmla="*/ 156479 w 427781"/>
              <a:gd name="connsiteY6" fmla="*/ 114476 h 116800"/>
              <a:gd name="connsiteX7" fmla="*/ 169179 w 427781"/>
              <a:gd name="connsiteY7" fmla="*/ 92251 h 116800"/>
              <a:gd name="connsiteX8" fmla="*/ 131079 w 427781"/>
              <a:gd name="connsiteY8" fmla="*/ 108126 h 116800"/>
              <a:gd name="connsiteX9" fmla="*/ 143779 w 427781"/>
              <a:gd name="connsiteY9" fmla="*/ 76376 h 116800"/>
              <a:gd name="connsiteX10" fmla="*/ 904 w 427781"/>
              <a:gd name="connsiteY10" fmla="*/ 104951 h 1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7781" h="116800">
                <a:moveTo>
                  <a:pt x="904" y="104951"/>
                </a:moveTo>
                <a:cubicBezTo>
                  <a:pt x="14133" y="101247"/>
                  <a:pt x="198283" y="55738"/>
                  <a:pt x="223154" y="54151"/>
                </a:cubicBezTo>
                <a:cubicBezTo>
                  <a:pt x="248025" y="52563"/>
                  <a:pt x="139546" y="97543"/>
                  <a:pt x="150129" y="95426"/>
                </a:cubicBezTo>
                <a:cubicBezTo>
                  <a:pt x="160712" y="93309"/>
                  <a:pt x="240617" y="57326"/>
                  <a:pt x="286654" y="41451"/>
                </a:cubicBezTo>
                <a:cubicBezTo>
                  <a:pt x="332692" y="25576"/>
                  <a:pt x="413654" y="2822"/>
                  <a:pt x="426354" y="176"/>
                </a:cubicBezTo>
                <a:cubicBezTo>
                  <a:pt x="439054" y="-2470"/>
                  <a:pt x="362854" y="25576"/>
                  <a:pt x="362854" y="25576"/>
                </a:cubicBezTo>
                <a:cubicBezTo>
                  <a:pt x="317875" y="44626"/>
                  <a:pt x="188758" y="103363"/>
                  <a:pt x="156479" y="114476"/>
                </a:cubicBezTo>
                <a:cubicBezTo>
                  <a:pt x="124200" y="125589"/>
                  <a:pt x="173412" y="93309"/>
                  <a:pt x="169179" y="92251"/>
                </a:cubicBezTo>
                <a:cubicBezTo>
                  <a:pt x="164946" y="91193"/>
                  <a:pt x="135312" y="110772"/>
                  <a:pt x="131079" y="108126"/>
                </a:cubicBezTo>
                <a:cubicBezTo>
                  <a:pt x="126846" y="105480"/>
                  <a:pt x="163887" y="80609"/>
                  <a:pt x="143779" y="76376"/>
                </a:cubicBezTo>
                <a:cubicBezTo>
                  <a:pt x="123671" y="72143"/>
                  <a:pt x="-12325" y="108655"/>
                  <a:pt x="904" y="10495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リーフォーム 55">
            <a:extLst>
              <a:ext uri="{FF2B5EF4-FFF2-40B4-BE49-F238E27FC236}">
                <a16:creationId xmlns:a16="http://schemas.microsoft.com/office/drawing/2014/main" id="{4B9012AB-3A84-840C-8C69-C82D8E91D3D6}"/>
              </a:ext>
            </a:extLst>
          </p:cNvPr>
          <p:cNvSpPr/>
          <p:nvPr/>
        </p:nvSpPr>
        <p:spPr>
          <a:xfrm>
            <a:off x="3581391" y="4816172"/>
            <a:ext cx="301957" cy="63963"/>
          </a:xfrm>
          <a:custGeom>
            <a:avLst/>
            <a:gdLst>
              <a:gd name="connsiteX0" fmla="*/ 9 w 301957"/>
              <a:gd name="connsiteY0" fmla="*/ 6653 h 63963"/>
              <a:gd name="connsiteX1" fmla="*/ 101609 w 301957"/>
              <a:gd name="connsiteY1" fmla="*/ 47928 h 63963"/>
              <a:gd name="connsiteX2" fmla="*/ 155584 w 301957"/>
              <a:gd name="connsiteY2" fmla="*/ 60628 h 63963"/>
              <a:gd name="connsiteX3" fmla="*/ 301634 w 301957"/>
              <a:gd name="connsiteY3" fmla="*/ 303 h 63963"/>
              <a:gd name="connsiteX4" fmla="*/ 190509 w 301957"/>
              <a:gd name="connsiteY4" fmla="*/ 38403 h 63963"/>
              <a:gd name="connsiteX5" fmla="*/ 44459 w 301957"/>
              <a:gd name="connsiteY5" fmla="*/ 63803 h 63963"/>
              <a:gd name="connsiteX6" fmla="*/ 95259 w 301957"/>
              <a:gd name="connsiteY6" fmla="*/ 47928 h 63963"/>
              <a:gd name="connsiteX7" fmla="*/ 9 w 301957"/>
              <a:gd name="connsiteY7" fmla="*/ 6653 h 6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1957" h="63963">
                <a:moveTo>
                  <a:pt x="9" y="6653"/>
                </a:moveTo>
                <a:cubicBezTo>
                  <a:pt x="1067" y="6653"/>
                  <a:pt x="75680" y="38932"/>
                  <a:pt x="101609" y="47928"/>
                </a:cubicBezTo>
                <a:cubicBezTo>
                  <a:pt x="127538" y="56924"/>
                  <a:pt x="122247" y="68565"/>
                  <a:pt x="155584" y="60628"/>
                </a:cubicBezTo>
                <a:cubicBezTo>
                  <a:pt x="188921" y="52691"/>
                  <a:pt x="295813" y="4007"/>
                  <a:pt x="301634" y="303"/>
                </a:cubicBezTo>
                <a:cubicBezTo>
                  <a:pt x="307455" y="-3401"/>
                  <a:pt x="233371" y="27820"/>
                  <a:pt x="190509" y="38403"/>
                </a:cubicBezTo>
                <a:cubicBezTo>
                  <a:pt x="147647" y="48986"/>
                  <a:pt x="60334" y="62216"/>
                  <a:pt x="44459" y="63803"/>
                </a:cubicBezTo>
                <a:cubicBezTo>
                  <a:pt x="28584" y="65391"/>
                  <a:pt x="101609" y="54807"/>
                  <a:pt x="95259" y="47928"/>
                </a:cubicBezTo>
                <a:cubicBezTo>
                  <a:pt x="88909" y="41049"/>
                  <a:pt x="-1049" y="6653"/>
                  <a:pt x="9" y="665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リーフォーム 56">
            <a:extLst>
              <a:ext uri="{FF2B5EF4-FFF2-40B4-BE49-F238E27FC236}">
                <a16:creationId xmlns:a16="http://schemas.microsoft.com/office/drawing/2014/main" id="{A96FFDF9-73A5-9BDF-1A5A-5B735C67F612}"/>
              </a:ext>
            </a:extLst>
          </p:cNvPr>
          <p:cNvSpPr/>
          <p:nvPr/>
        </p:nvSpPr>
        <p:spPr>
          <a:xfrm>
            <a:off x="3333557" y="4822822"/>
            <a:ext cx="295970" cy="95333"/>
          </a:xfrm>
          <a:custGeom>
            <a:avLst/>
            <a:gdLst>
              <a:gd name="connsiteX0" fmla="*/ 193 w 295970"/>
              <a:gd name="connsiteY0" fmla="*/ 3 h 95333"/>
              <a:gd name="connsiteX1" fmla="*/ 171643 w 295970"/>
              <a:gd name="connsiteY1" fmla="*/ 69853 h 95333"/>
              <a:gd name="connsiteX2" fmla="*/ 114493 w 295970"/>
              <a:gd name="connsiteY2" fmla="*/ 60328 h 95333"/>
              <a:gd name="connsiteX3" fmla="*/ 200218 w 295970"/>
              <a:gd name="connsiteY3" fmla="*/ 88903 h 95333"/>
              <a:gd name="connsiteX4" fmla="*/ 295468 w 295970"/>
              <a:gd name="connsiteY4" fmla="*/ 60328 h 95333"/>
              <a:gd name="connsiteX5" fmla="*/ 231968 w 295970"/>
              <a:gd name="connsiteY5" fmla="*/ 95253 h 95333"/>
              <a:gd name="connsiteX6" fmla="*/ 108143 w 295970"/>
              <a:gd name="connsiteY6" fmla="*/ 69853 h 95333"/>
              <a:gd name="connsiteX7" fmla="*/ 136718 w 295970"/>
              <a:gd name="connsiteY7" fmla="*/ 66678 h 95333"/>
              <a:gd name="connsiteX8" fmla="*/ 193 w 295970"/>
              <a:gd name="connsiteY8" fmla="*/ 3 h 9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970" h="95333">
                <a:moveTo>
                  <a:pt x="193" y="3"/>
                </a:moveTo>
                <a:cubicBezTo>
                  <a:pt x="6014" y="532"/>
                  <a:pt x="152593" y="59799"/>
                  <a:pt x="171643" y="69853"/>
                </a:cubicBezTo>
                <a:cubicBezTo>
                  <a:pt x="190693" y="79907"/>
                  <a:pt x="109731" y="57153"/>
                  <a:pt x="114493" y="60328"/>
                </a:cubicBezTo>
                <a:cubicBezTo>
                  <a:pt x="119255" y="63503"/>
                  <a:pt x="170056" y="88903"/>
                  <a:pt x="200218" y="88903"/>
                </a:cubicBezTo>
                <a:cubicBezTo>
                  <a:pt x="230380" y="88903"/>
                  <a:pt x="290177" y="59270"/>
                  <a:pt x="295468" y="60328"/>
                </a:cubicBezTo>
                <a:cubicBezTo>
                  <a:pt x="300759" y="61386"/>
                  <a:pt x="263189" y="93666"/>
                  <a:pt x="231968" y="95253"/>
                </a:cubicBezTo>
                <a:cubicBezTo>
                  <a:pt x="200747" y="96840"/>
                  <a:pt x="124018" y="74615"/>
                  <a:pt x="108143" y="69853"/>
                </a:cubicBezTo>
                <a:cubicBezTo>
                  <a:pt x="92268" y="65091"/>
                  <a:pt x="151535" y="76732"/>
                  <a:pt x="136718" y="66678"/>
                </a:cubicBezTo>
                <a:cubicBezTo>
                  <a:pt x="121901" y="56624"/>
                  <a:pt x="-5628" y="-526"/>
                  <a:pt x="193" y="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リーフォーム 57">
            <a:extLst>
              <a:ext uri="{FF2B5EF4-FFF2-40B4-BE49-F238E27FC236}">
                <a16:creationId xmlns:a16="http://schemas.microsoft.com/office/drawing/2014/main" id="{8496A053-C92C-6DAA-925D-3BA8D32F1C8E}"/>
              </a:ext>
            </a:extLst>
          </p:cNvPr>
          <p:cNvSpPr/>
          <p:nvPr/>
        </p:nvSpPr>
        <p:spPr>
          <a:xfrm>
            <a:off x="3583771" y="4773445"/>
            <a:ext cx="375096" cy="139212"/>
          </a:xfrm>
          <a:custGeom>
            <a:avLst/>
            <a:gdLst>
              <a:gd name="connsiteX0" fmla="*/ 804 w 375096"/>
              <a:gd name="connsiteY0" fmla="*/ 138280 h 139212"/>
              <a:gd name="connsiteX1" fmla="*/ 207179 w 375096"/>
              <a:gd name="connsiteY1" fmla="*/ 90655 h 139212"/>
              <a:gd name="connsiteX2" fmla="*/ 137329 w 375096"/>
              <a:gd name="connsiteY2" fmla="*/ 131930 h 139212"/>
              <a:gd name="connsiteX3" fmla="*/ 369104 w 375096"/>
              <a:gd name="connsiteY3" fmla="*/ 1755 h 139212"/>
              <a:gd name="connsiteX4" fmla="*/ 289729 w 375096"/>
              <a:gd name="connsiteY4" fmla="*/ 62080 h 139212"/>
              <a:gd name="connsiteX5" fmla="*/ 105579 w 375096"/>
              <a:gd name="connsiteY5" fmla="*/ 138280 h 139212"/>
              <a:gd name="connsiteX6" fmla="*/ 134154 w 375096"/>
              <a:gd name="connsiteY6" fmla="*/ 106530 h 139212"/>
              <a:gd name="connsiteX7" fmla="*/ 804 w 375096"/>
              <a:gd name="connsiteY7" fmla="*/ 138280 h 13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5096" h="139212">
                <a:moveTo>
                  <a:pt x="804" y="138280"/>
                </a:moveTo>
                <a:cubicBezTo>
                  <a:pt x="12975" y="135634"/>
                  <a:pt x="184425" y="91713"/>
                  <a:pt x="207179" y="90655"/>
                </a:cubicBezTo>
                <a:cubicBezTo>
                  <a:pt x="229933" y="89597"/>
                  <a:pt x="110341" y="146747"/>
                  <a:pt x="137329" y="131930"/>
                </a:cubicBezTo>
                <a:cubicBezTo>
                  <a:pt x="164317" y="117113"/>
                  <a:pt x="343704" y="13397"/>
                  <a:pt x="369104" y="1755"/>
                </a:cubicBezTo>
                <a:cubicBezTo>
                  <a:pt x="394504" y="-9887"/>
                  <a:pt x="333650" y="39326"/>
                  <a:pt x="289729" y="62080"/>
                </a:cubicBezTo>
                <a:cubicBezTo>
                  <a:pt x="245808" y="84834"/>
                  <a:pt x="131508" y="130872"/>
                  <a:pt x="105579" y="138280"/>
                </a:cubicBezTo>
                <a:cubicBezTo>
                  <a:pt x="79650" y="145688"/>
                  <a:pt x="150029" y="106530"/>
                  <a:pt x="134154" y="106530"/>
                </a:cubicBezTo>
                <a:cubicBezTo>
                  <a:pt x="118279" y="106530"/>
                  <a:pt x="-11367" y="140926"/>
                  <a:pt x="804" y="13828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リーフォーム 58">
            <a:extLst>
              <a:ext uri="{FF2B5EF4-FFF2-40B4-BE49-F238E27FC236}">
                <a16:creationId xmlns:a16="http://schemas.microsoft.com/office/drawing/2014/main" id="{9226A910-7659-7B44-BA9D-17F2586C04FA}"/>
              </a:ext>
            </a:extLst>
          </p:cNvPr>
          <p:cNvSpPr/>
          <p:nvPr/>
        </p:nvSpPr>
        <p:spPr>
          <a:xfrm>
            <a:off x="3381229" y="4701570"/>
            <a:ext cx="133573" cy="96429"/>
          </a:xfrm>
          <a:custGeom>
            <a:avLst/>
            <a:gdLst>
              <a:gd name="connsiteX0" fmla="*/ 146 w 133573"/>
              <a:gd name="connsiteY0" fmla="*/ 22830 h 96429"/>
              <a:gd name="connsiteX1" fmla="*/ 47771 w 133573"/>
              <a:gd name="connsiteY1" fmla="*/ 67280 h 96429"/>
              <a:gd name="connsiteX2" fmla="*/ 98571 w 133573"/>
              <a:gd name="connsiteY2" fmla="*/ 73630 h 96429"/>
              <a:gd name="connsiteX3" fmla="*/ 114446 w 133573"/>
              <a:gd name="connsiteY3" fmla="*/ 605 h 96429"/>
              <a:gd name="connsiteX4" fmla="*/ 114446 w 133573"/>
              <a:gd name="connsiteY4" fmla="*/ 41880 h 96429"/>
              <a:gd name="connsiteX5" fmla="*/ 133496 w 133573"/>
              <a:gd name="connsiteY5" fmla="*/ 95855 h 96429"/>
              <a:gd name="connsiteX6" fmla="*/ 120796 w 133573"/>
              <a:gd name="connsiteY6" fmla="*/ 67280 h 96429"/>
              <a:gd name="connsiteX7" fmla="*/ 111271 w 133573"/>
              <a:gd name="connsiteY7" fmla="*/ 19655 h 96429"/>
              <a:gd name="connsiteX8" fmla="*/ 89046 w 133573"/>
              <a:gd name="connsiteY8" fmla="*/ 64105 h 96429"/>
              <a:gd name="connsiteX9" fmla="*/ 63646 w 133573"/>
              <a:gd name="connsiteY9" fmla="*/ 54580 h 96429"/>
              <a:gd name="connsiteX10" fmla="*/ 146 w 133573"/>
              <a:gd name="connsiteY10" fmla="*/ 22830 h 96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3573" h="96429">
                <a:moveTo>
                  <a:pt x="146" y="22830"/>
                </a:moveTo>
                <a:cubicBezTo>
                  <a:pt x="-2500" y="24947"/>
                  <a:pt x="31367" y="58813"/>
                  <a:pt x="47771" y="67280"/>
                </a:cubicBezTo>
                <a:cubicBezTo>
                  <a:pt x="64175" y="75747"/>
                  <a:pt x="87459" y="84742"/>
                  <a:pt x="98571" y="73630"/>
                </a:cubicBezTo>
                <a:cubicBezTo>
                  <a:pt x="109683" y="62518"/>
                  <a:pt x="111800" y="5897"/>
                  <a:pt x="114446" y="605"/>
                </a:cubicBezTo>
                <a:cubicBezTo>
                  <a:pt x="117092" y="-4687"/>
                  <a:pt x="111271" y="26005"/>
                  <a:pt x="114446" y="41880"/>
                </a:cubicBezTo>
                <a:cubicBezTo>
                  <a:pt x="117621" y="57755"/>
                  <a:pt x="132438" y="91622"/>
                  <a:pt x="133496" y="95855"/>
                </a:cubicBezTo>
                <a:cubicBezTo>
                  <a:pt x="134554" y="100088"/>
                  <a:pt x="124500" y="79980"/>
                  <a:pt x="120796" y="67280"/>
                </a:cubicBezTo>
                <a:cubicBezTo>
                  <a:pt x="117092" y="54580"/>
                  <a:pt x="116563" y="20184"/>
                  <a:pt x="111271" y="19655"/>
                </a:cubicBezTo>
                <a:cubicBezTo>
                  <a:pt x="105979" y="19126"/>
                  <a:pt x="96983" y="58284"/>
                  <a:pt x="89046" y="64105"/>
                </a:cubicBezTo>
                <a:cubicBezTo>
                  <a:pt x="81109" y="69926"/>
                  <a:pt x="78992" y="59343"/>
                  <a:pt x="63646" y="54580"/>
                </a:cubicBezTo>
                <a:cubicBezTo>
                  <a:pt x="48300" y="49817"/>
                  <a:pt x="2792" y="20713"/>
                  <a:pt x="146" y="2283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フリーフォーム 59">
            <a:extLst>
              <a:ext uri="{FF2B5EF4-FFF2-40B4-BE49-F238E27FC236}">
                <a16:creationId xmlns:a16="http://schemas.microsoft.com/office/drawing/2014/main" id="{24BE1A37-33F6-4C83-18C8-93E67D1DF67F}"/>
              </a:ext>
            </a:extLst>
          </p:cNvPr>
          <p:cNvSpPr/>
          <p:nvPr/>
        </p:nvSpPr>
        <p:spPr>
          <a:xfrm>
            <a:off x="3522094" y="4705285"/>
            <a:ext cx="253601" cy="93951"/>
          </a:xfrm>
          <a:custGeom>
            <a:avLst/>
            <a:gdLst>
              <a:gd name="connsiteX0" fmla="*/ 2156 w 253601"/>
              <a:gd name="connsiteY0" fmla="*/ 82615 h 93951"/>
              <a:gd name="connsiteX1" fmla="*/ 100581 w 253601"/>
              <a:gd name="connsiteY1" fmla="*/ 92140 h 93951"/>
              <a:gd name="connsiteX2" fmla="*/ 100581 w 253601"/>
              <a:gd name="connsiteY2" fmla="*/ 41340 h 93951"/>
              <a:gd name="connsiteX3" fmla="*/ 94231 w 253601"/>
              <a:gd name="connsiteY3" fmla="*/ 65 h 93951"/>
              <a:gd name="connsiteX4" fmla="*/ 110106 w 253601"/>
              <a:gd name="connsiteY4" fmla="*/ 50865 h 93951"/>
              <a:gd name="connsiteX5" fmla="*/ 132331 w 253601"/>
              <a:gd name="connsiteY5" fmla="*/ 82615 h 93951"/>
              <a:gd name="connsiteX6" fmla="*/ 192656 w 253601"/>
              <a:gd name="connsiteY6" fmla="*/ 69915 h 93951"/>
              <a:gd name="connsiteX7" fmla="*/ 252981 w 253601"/>
              <a:gd name="connsiteY7" fmla="*/ 63565 h 93951"/>
              <a:gd name="connsiteX8" fmla="*/ 208531 w 253601"/>
              <a:gd name="connsiteY8" fmla="*/ 82615 h 93951"/>
              <a:gd name="connsiteX9" fmla="*/ 2156 w 253601"/>
              <a:gd name="connsiteY9" fmla="*/ 82615 h 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601" h="93951">
                <a:moveTo>
                  <a:pt x="2156" y="82615"/>
                </a:moveTo>
                <a:cubicBezTo>
                  <a:pt x="-15836" y="84203"/>
                  <a:pt x="84177" y="99019"/>
                  <a:pt x="100581" y="92140"/>
                </a:cubicBezTo>
                <a:cubicBezTo>
                  <a:pt x="116985" y="85261"/>
                  <a:pt x="101639" y="56686"/>
                  <a:pt x="100581" y="41340"/>
                </a:cubicBezTo>
                <a:cubicBezTo>
                  <a:pt x="99523" y="25994"/>
                  <a:pt x="92644" y="-1522"/>
                  <a:pt x="94231" y="65"/>
                </a:cubicBezTo>
                <a:cubicBezTo>
                  <a:pt x="95818" y="1652"/>
                  <a:pt x="103756" y="37107"/>
                  <a:pt x="110106" y="50865"/>
                </a:cubicBezTo>
                <a:cubicBezTo>
                  <a:pt x="116456" y="64623"/>
                  <a:pt x="118573" y="79440"/>
                  <a:pt x="132331" y="82615"/>
                </a:cubicBezTo>
                <a:cubicBezTo>
                  <a:pt x="146089" y="85790"/>
                  <a:pt x="172548" y="73090"/>
                  <a:pt x="192656" y="69915"/>
                </a:cubicBezTo>
                <a:cubicBezTo>
                  <a:pt x="212764" y="66740"/>
                  <a:pt x="250335" y="61448"/>
                  <a:pt x="252981" y="63565"/>
                </a:cubicBezTo>
                <a:cubicBezTo>
                  <a:pt x="255627" y="65682"/>
                  <a:pt x="251393" y="77323"/>
                  <a:pt x="208531" y="82615"/>
                </a:cubicBezTo>
                <a:cubicBezTo>
                  <a:pt x="165669" y="87907"/>
                  <a:pt x="20148" y="81027"/>
                  <a:pt x="2156" y="826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リーフォーム 60">
            <a:extLst>
              <a:ext uri="{FF2B5EF4-FFF2-40B4-BE49-F238E27FC236}">
                <a16:creationId xmlns:a16="http://schemas.microsoft.com/office/drawing/2014/main" id="{6B4F51AF-3AEA-0927-EFF8-CE0526495074}"/>
              </a:ext>
            </a:extLst>
          </p:cNvPr>
          <p:cNvSpPr/>
          <p:nvPr/>
        </p:nvSpPr>
        <p:spPr>
          <a:xfrm>
            <a:off x="3749344" y="4676732"/>
            <a:ext cx="106669" cy="94129"/>
          </a:xfrm>
          <a:custGeom>
            <a:avLst/>
            <a:gdLst>
              <a:gd name="connsiteX0" fmla="*/ 3506 w 106669"/>
              <a:gd name="connsiteY0" fmla="*/ 43 h 94129"/>
              <a:gd name="connsiteX1" fmla="*/ 3506 w 106669"/>
              <a:gd name="connsiteY1" fmla="*/ 92118 h 94129"/>
              <a:gd name="connsiteX2" fmla="*/ 41606 w 106669"/>
              <a:gd name="connsiteY2" fmla="*/ 63543 h 94129"/>
              <a:gd name="connsiteX3" fmla="*/ 60656 w 106669"/>
              <a:gd name="connsiteY3" fmla="*/ 63543 h 94129"/>
              <a:gd name="connsiteX4" fmla="*/ 105106 w 106669"/>
              <a:gd name="connsiteY4" fmla="*/ 22268 h 94129"/>
              <a:gd name="connsiteX5" fmla="*/ 89231 w 106669"/>
              <a:gd name="connsiteY5" fmla="*/ 50843 h 94129"/>
              <a:gd name="connsiteX6" fmla="*/ 19381 w 106669"/>
              <a:gd name="connsiteY6" fmla="*/ 79418 h 94129"/>
              <a:gd name="connsiteX7" fmla="*/ 3506 w 106669"/>
              <a:gd name="connsiteY7" fmla="*/ 43 h 94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669" h="94129">
                <a:moveTo>
                  <a:pt x="3506" y="43"/>
                </a:moveTo>
                <a:cubicBezTo>
                  <a:pt x="860" y="2160"/>
                  <a:pt x="-2844" y="81535"/>
                  <a:pt x="3506" y="92118"/>
                </a:cubicBezTo>
                <a:cubicBezTo>
                  <a:pt x="9856" y="102701"/>
                  <a:pt x="32081" y="68306"/>
                  <a:pt x="41606" y="63543"/>
                </a:cubicBezTo>
                <a:cubicBezTo>
                  <a:pt x="51131" y="58780"/>
                  <a:pt x="50073" y="70422"/>
                  <a:pt x="60656" y="63543"/>
                </a:cubicBezTo>
                <a:cubicBezTo>
                  <a:pt x="71239" y="56664"/>
                  <a:pt x="100344" y="24385"/>
                  <a:pt x="105106" y="22268"/>
                </a:cubicBezTo>
                <a:cubicBezTo>
                  <a:pt x="109868" y="20151"/>
                  <a:pt x="103518" y="41318"/>
                  <a:pt x="89231" y="50843"/>
                </a:cubicBezTo>
                <a:cubicBezTo>
                  <a:pt x="74944" y="60368"/>
                  <a:pt x="33139" y="84180"/>
                  <a:pt x="19381" y="79418"/>
                </a:cubicBezTo>
                <a:cubicBezTo>
                  <a:pt x="5623" y="74656"/>
                  <a:pt x="6152" y="-2074"/>
                  <a:pt x="3506" y="4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リーフォーム 61">
            <a:extLst>
              <a:ext uri="{FF2B5EF4-FFF2-40B4-BE49-F238E27FC236}">
                <a16:creationId xmlns:a16="http://schemas.microsoft.com/office/drawing/2014/main" id="{A0D8AECC-3A60-2CA8-6CB7-DB2A345171EC}"/>
              </a:ext>
            </a:extLst>
          </p:cNvPr>
          <p:cNvSpPr/>
          <p:nvPr/>
        </p:nvSpPr>
        <p:spPr>
          <a:xfrm>
            <a:off x="3260613" y="4707397"/>
            <a:ext cx="165559" cy="61924"/>
          </a:xfrm>
          <a:custGeom>
            <a:avLst/>
            <a:gdLst>
              <a:gd name="connsiteX0" fmla="*/ 112 w 165559"/>
              <a:gd name="connsiteY0" fmla="*/ 29703 h 61924"/>
              <a:gd name="connsiteX1" fmla="*/ 89012 w 165559"/>
              <a:gd name="connsiteY1" fmla="*/ 61453 h 61924"/>
              <a:gd name="connsiteX2" fmla="*/ 162037 w 165559"/>
              <a:gd name="connsiteY2" fmla="*/ 1128 h 61924"/>
              <a:gd name="connsiteX3" fmla="*/ 149337 w 165559"/>
              <a:gd name="connsiteY3" fmla="*/ 23353 h 61924"/>
              <a:gd name="connsiteX4" fmla="*/ 108062 w 165559"/>
              <a:gd name="connsiteY4" fmla="*/ 39228 h 61924"/>
              <a:gd name="connsiteX5" fmla="*/ 112 w 165559"/>
              <a:gd name="connsiteY5" fmla="*/ 29703 h 61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559" h="61924">
                <a:moveTo>
                  <a:pt x="112" y="29703"/>
                </a:moveTo>
                <a:cubicBezTo>
                  <a:pt x="-3063" y="33407"/>
                  <a:pt x="62025" y="66215"/>
                  <a:pt x="89012" y="61453"/>
                </a:cubicBezTo>
                <a:cubicBezTo>
                  <a:pt x="115999" y="56691"/>
                  <a:pt x="162037" y="1128"/>
                  <a:pt x="162037" y="1128"/>
                </a:cubicBezTo>
                <a:cubicBezTo>
                  <a:pt x="172091" y="-5222"/>
                  <a:pt x="158333" y="17003"/>
                  <a:pt x="149337" y="23353"/>
                </a:cubicBezTo>
                <a:cubicBezTo>
                  <a:pt x="140341" y="29703"/>
                  <a:pt x="128699" y="34995"/>
                  <a:pt x="108062" y="39228"/>
                </a:cubicBezTo>
                <a:cubicBezTo>
                  <a:pt x="87425" y="43461"/>
                  <a:pt x="3287" y="25999"/>
                  <a:pt x="112" y="2970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リーフォーム 62">
            <a:extLst>
              <a:ext uri="{FF2B5EF4-FFF2-40B4-BE49-F238E27FC236}">
                <a16:creationId xmlns:a16="http://schemas.microsoft.com/office/drawing/2014/main" id="{B87A45E5-BFA5-8F41-AA63-B48790350F86}"/>
              </a:ext>
            </a:extLst>
          </p:cNvPr>
          <p:cNvSpPr/>
          <p:nvPr/>
        </p:nvSpPr>
        <p:spPr>
          <a:xfrm>
            <a:off x="3594100" y="4714875"/>
            <a:ext cx="9680" cy="76604"/>
          </a:xfrm>
          <a:custGeom>
            <a:avLst/>
            <a:gdLst>
              <a:gd name="connsiteX0" fmla="*/ 0 w 9680"/>
              <a:gd name="connsiteY0" fmla="*/ 0 h 76604"/>
              <a:gd name="connsiteX1" fmla="*/ 9525 w 9680"/>
              <a:gd name="connsiteY1" fmla="*/ 76200 h 76604"/>
              <a:gd name="connsiteX2" fmla="*/ 0 w 9680"/>
              <a:gd name="connsiteY2" fmla="*/ 0 h 76604"/>
            </a:gdLst>
            <a:ahLst/>
            <a:cxnLst>
              <a:cxn ang="0">
                <a:pos x="connsiteX0" y="connsiteY0"/>
              </a:cxn>
              <a:cxn ang="0">
                <a:pos x="connsiteX1" y="connsiteY1"/>
              </a:cxn>
              <a:cxn ang="0">
                <a:pos x="connsiteX2" y="connsiteY2"/>
              </a:cxn>
            </a:cxnLst>
            <a:rect l="l" t="t" r="r" b="b"/>
            <a:pathLst>
              <a:path w="9680" h="76604">
                <a:moveTo>
                  <a:pt x="0" y="0"/>
                </a:moveTo>
                <a:cubicBezTo>
                  <a:pt x="0" y="0"/>
                  <a:pt x="7938" y="69321"/>
                  <a:pt x="9525" y="76200"/>
                </a:cubicBezTo>
                <a:cubicBezTo>
                  <a:pt x="11112" y="83079"/>
                  <a:pt x="0" y="0"/>
                  <a:pt x="0"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 name="フリーフォーム 1023">
            <a:extLst>
              <a:ext uri="{FF2B5EF4-FFF2-40B4-BE49-F238E27FC236}">
                <a16:creationId xmlns:a16="http://schemas.microsoft.com/office/drawing/2014/main" id="{297D3F41-125F-DC75-B5A6-EA647CCFE4D6}"/>
              </a:ext>
            </a:extLst>
          </p:cNvPr>
          <p:cNvSpPr/>
          <p:nvPr/>
        </p:nvSpPr>
        <p:spPr>
          <a:xfrm>
            <a:off x="3501587" y="4682030"/>
            <a:ext cx="241365" cy="27203"/>
          </a:xfrm>
          <a:custGeom>
            <a:avLst/>
            <a:gdLst>
              <a:gd name="connsiteX0" fmla="*/ 438 w 241365"/>
              <a:gd name="connsiteY0" fmla="*/ 20145 h 27203"/>
              <a:gd name="connsiteX1" fmla="*/ 82988 w 241365"/>
              <a:gd name="connsiteY1" fmla="*/ 20145 h 27203"/>
              <a:gd name="connsiteX2" fmla="*/ 67113 w 241365"/>
              <a:gd name="connsiteY2" fmla="*/ 26495 h 27203"/>
              <a:gd name="connsiteX3" fmla="*/ 140138 w 241365"/>
              <a:gd name="connsiteY3" fmla="*/ 1095 h 27203"/>
              <a:gd name="connsiteX4" fmla="*/ 238563 w 241365"/>
              <a:gd name="connsiteY4" fmla="*/ 4270 h 27203"/>
              <a:gd name="connsiteX5" fmla="*/ 200463 w 241365"/>
              <a:gd name="connsiteY5" fmla="*/ 1095 h 27203"/>
              <a:gd name="connsiteX6" fmla="*/ 57588 w 241365"/>
              <a:gd name="connsiteY6" fmla="*/ 13795 h 27203"/>
              <a:gd name="connsiteX7" fmla="*/ 438 w 241365"/>
              <a:gd name="connsiteY7" fmla="*/ 20145 h 2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365" h="27203">
                <a:moveTo>
                  <a:pt x="438" y="20145"/>
                </a:moveTo>
                <a:cubicBezTo>
                  <a:pt x="4671" y="21203"/>
                  <a:pt x="82988" y="20145"/>
                  <a:pt x="82988" y="20145"/>
                </a:cubicBezTo>
                <a:cubicBezTo>
                  <a:pt x="94100" y="21203"/>
                  <a:pt x="57588" y="29670"/>
                  <a:pt x="67113" y="26495"/>
                </a:cubicBezTo>
                <a:cubicBezTo>
                  <a:pt x="76638" y="23320"/>
                  <a:pt x="111563" y="4799"/>
                  <a:pt x="140138" y="1095"/>
                </a:cubicBezTo>
                <a:cubicBezTo>
                  <a:pt x="168713" y="-2609"/>
                  <a:pt x="228509" y="4270"/>
                  <a:pt x="238563" y="4270"/>
                </a:cubicBezTo>
                <a:cubicBezTo>
                  <a:pt x="248617" y="4270"/>
                  <a:pt x="230625" y="-492"/>
                  <a:pt x="200463" y="1095"/>
                </a:cubicBezTo>
                <a:cubicBezTo>
                  <a:pt x="170301" y="2682"/>
                  <a:pt x="91984" y="11678"/>
                  <a:pt x="57588" y="13795"/>
                </a:cubicBezTo>
                <a:cubicBezTo>
                  <a:pt x="23192" y="15912"/>
                  <a:pt x="-3795" y="19087"/>
                  <a:pt x="438" y="201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 name="フリーフォーム 1024">
            <a:extLst>
              <a:ext uri="{FF2B5EF4-FFF2-40B4-BE49-F238E27FC236}">
                <a16:creationId xmlns:a16="http://schemas.microsoft.com/office/drawing/2014/main" id="{7E5679F6-4DA3-DBC7-D998-EB2CF3F319A6}"/>
              </a:ext>
            </a:extLst>
          </p:cNvPr>
          <p:cNvSpPr/>
          <p:nvPr/>
        </p:nvSpPr>
        <p:spPr>
          <a:xfrm>
            <a:off x="3235325" y="4705334"/>
            <a:ext cx="200033" cy="114836"/>
          </a:xfrm>
          <a:custGeom>
            <a:avLst/>
            <a:gdLst>
              <a:gd name="connsiteX0" fmla="*/ 0 w 200033"/>
              <a:gd name="connsiteY0" fmla="*/ 38116 h 114836"/>
              <a:gd name="connsiteX1" fmla="*/ 73025 w 200033"/>
              <a:gd name="connsiteY1" fmla="*/ 57166 h 114836"/>
              <a:gd name="connsiteX2" fmla="*/ 133350 w 200033"/>
              <a:gd name="connsiteY2" fmla="*/ 16 h 114836"/>
              <a:gd name="connsiteX3" fmla="*/ 136525 w 200033"/>
              <a:gd name="connsiteY3" fmla="*/ 50816 h 114836"/>
              <a:gd name="connsiteX4" fmla="*/ 149225 w 200033"/>
              <a:gd name="connsiteY4" fmla="*/ 15891 h 114836"/>
              <a:gd name="connsiteX5" fmla="*/ 200025 w 200033"/>
              <a:gd name="connsiteY5" fmla="*/ 66691 h 114836"/>
              <a:gd name="connsiteX6" fmla="*/ 152400 w 200033"/>
              <a:gd name="connsiteY6" fmla="*/ 73041 h 114836"/>
              <a:gd name="connsiteX7" fmla="*/ 57150 w 200033"/>
              <a:gd name="connsiteY7" fmla="*/ 88916 h 114836"/>
              <a:gd name="connsiteX8" fmla="*/ 73025 w 200033"/>
              <a:gd name="connsiteY8" fmla="*/ 114316 h 114836"/>
              <a:gd name="connsiteX9" fmla="*/ 0 w 200033"/>
              <a:gd name="connsiteY9" fmla="*/ 38116 h 114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033" h="114836">
                <a:moveTo>
                  <a:pt x="0" y="38116"/>
                </a:moveTo>
                <a:cubicBezTo>
                  <a:pt x="0" y="28591"/>
                  <a:pt x="50800" y="63516"/>
                  <a:pt x="73025" y="57166"/>
                </a:cubicBezTo>
                <a:cubicBezTo>
                  <a:pt x="95250" y="50816"/>
                  <a:pt x="122767" y="1074"/>
                  <a:pt x="133350" y="16"/>
                </a:cubicBezTo>
                <a:cubicBezTo>
                  <a:pt x="143933" y="-1042"/>
                  <a:pt x="133879" y="48170"/>
                  <a:pt x="136525" y="50816"/>
                </a:cubicBezTo>
                <a:cubicBezTo>
                  <a:pt x="139171" y="53462"/>
                  <a:pt x="138642" y="13245"/>
                  <a:pt x="149225" y="15891"/>
                </a:cubicBezTo>
                <a:cubicBezTo>
                  <a:pt x="159808" y="18537"/>
                  <a:pt x="199496" y="57166"/>
                  <a:pt x="200025" y="66691"/>
                </a:cubicBezTo>
                <a:cubicBezTo>
                  <a:pt x="200554" y="76216"/>
                  <a:pt x="176213" y="69337"/>
                  <a:pt x="152400" y="73041"/>
                </a:cubicBezTo>
                <a:cubicBezTo>
                  <a:pt x="128588" y="76745"/>
                  <a:pt x="70379" y="82037"/>
                  <a:pt x="57150" y="88916"/>
                </a:cubicBezTo>
                <a:cubicBezTo>
                  <a:pt x="43921" y="95795"/>
                  <a:pt x="78846" y="118549"/>
                  <a:pt x="73025" y="114316"/>
                </a:cubicBezTo>
                <a:cubicBezTo>
                  <a:pt x="67204" y="110083"/>
                  <a:pt x="0" y="47641"/>
                  <a:pt x="0" y="381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7" name="フリーフォーム 1026">
            <a:extLst>
              <a:ext uri="{FF2B5EF4-FFF2-40B4-BE49-F238E27FC236}">
                <a16:creationId xmlns:a16="http://schemas.microsoft.com/office/drawing/2014/main" id="{F63FCADC-AF6E-199E-8CB5-310EF9FCF85E}"/>
              </a:ext>
            </a:extLst>
          </p:cNvPr>
          <p:cNvSpPr/>
          <p:nvPr/>
        </p:nvSpPr>
        <p:spPr>
          <a:xfrm>
            <a:off x="3813156" y="4707838"/>
            <a:ext cx="227538" cy="67362"/>
          </a:xfrm>
          <a:custGeom>
            <a:avLst/>
            <a:gdLst>
              <a:gd name="connsiteX0" fmla="*/ 19 w 227538"/>
              <a:gd name="connsiteY0" fmla="*/ 687 h 67362"/>
              <a:gd name="connsiteX1" fmla="*/ 47644 w 227538"/>
              <a:gd name="connsiteY1" fmla="*/ 22912 h 67362"/>
              <a:gd name="connsiteX2" fmla="*/ 142894 w 227538"/>
              <a:gd name="connsiteY2" fmla="*/ 3862 h 67362"/>
              <a:gd name="connsiteX3" fmla="*/ 219094 w 227538"/>
              <a:gd name="connsiteY3" fmla="*/ 29262 h 67362"/>
              <a:gd name="connsiteX4" fmla="*/ 209569 w 227538"/>
              <a:gd name="connsiteY4" fmla="*/ 16562 h 67362"/>
              <a:gd name="connsiteX5" fmla="*/ 76219 w 227538"/>
              <a:gd name="connsiteY5" fmla="*/ 57837 h 67362"/>
              <a:gd name="connsiteX6" fmla="*/ 25419 w 227538"/>
              <a:gd name="connsiteY6" fmla="*/ 67362 h 67362"/>
              <a:gd name="connsiteX7" fmla="*/ 41294 w 227538"/>
              <a:gd name="connsiteY7" fmla="*/ 54662 h 67362"/>
              <a:gd name="connsiteX8" fmla="*/ 19 w 227538"/>
              <a:gd name="connsiteY8" fmla="*/ 687 h 6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538" h="67362">
                <a:moveTo>
                  <a:pt x="19" y="687"/>
                </a:moveTo>
                <a:cubicBezTo>
                  <a:pt x="1077" y="-4604"/>
                  <a:pt x="23832" y="22383"/>
                  <a:pt x="47644" y="22912"/>
                </a:cubicBezTo>
                <a:cubicBezTo>
                  <a:pt x="71456" y="23441"/>
                  <a:pt x="114319" y="2804"/>
                  <a:pt x="142894" y="3862"/>
                </a:cubicBezTo>
                <a:cubicBezTo>
                  <a:pt x="171469" y="4920"/>
                  <a:pt x="219094" y="29262"/>
                  <a:pt x="219094" y="29262"/>
                </a:cubicBezTo>
                <a:cubicBezTo>
                  <a:pt x="230206" y="31379"/>
                  <a:pt x="233381" y="11800"/>
                  <a:pt x="209569" y="16562"/>
                </a:cubicBezTo>
                <a:cubicBezTo>
                  <a:pt x="185757" y="21324"/>
                  <a:pt x="106911" y="49370"/>
                  <a:pt x="76219" y="57837"/>
                </a:cubicBezTo>
                <a:cubicBezTo>
                  <a:pt x="45527" y="66304"/>
                  <a:pt x="25419" y="67362"/>
                  <a:pt x="25419" y="67362"/>
                </a:cubicBezTo>
                <a:cubicBezTo>
                  <a:pt x="19598" y="66833"/>
                  <a:pt x="40765" y="63658"/>
                  <a:pt x="41294" y="54662"/>
                </a:cubicBezTo>
                <a:cubicBezTo>
                  <a:pt x="41823" y="45666"/>
                  <a:pt x="-1039" y="5978"/>
                  <a:pt x="19" y="68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 name="フリーフォーム 1027">
            <a:extLst>
              <a:ext uri="{FF2B5EF4-FFF2-40B4-BE49-F238E27FC236}">
                <a16:creationId xmlns:a16="http://schemas.microsoft.com/office/drawing/2014/main" id="{BDFF5FAA-0809-CF07-A31A-E80C98DAC46D}"/>
              </a:ext>
            </a:extLst>
          </p:cNvPr>
          <p:cNvSpPr/>
          <p:nvPr/>
        </p:nvSpPr>
        <p:spPr>
          <a:xfrm>
            <a:off x="2723462" y="3942468"/>
            <a:ext cx="179085" cy="516484"/>
          </a:xfrm>
          <a:custGeom>
            <a:avLst/>
            <a:gdLst>
              <a:gd name="connsiteX0" fmla="*/ 54663 w 179085"/>
              <a:gd name="connsiteY0" fmla="*/ 882 h 516484"/>
              <a:gd name="connsiteX1" fmla="*/ 19738 w 179085"/>
              <a:gd name="connsiteY1" fmla="*/ 210432 h 516484"/>
              <a:gd name="connsiteX2" fmla="*/ 64188 w 179085"/>
              <a:gd name="connsiteY2" fmla="*/ 366007 h 516484"/>
              <a:gd name="connsiteX3" fmla="*/ 41963 w 179085"/>
              <a:gd name="connsiteY3" fmla="*/ 331082 h 516484"/>
              <a:gd name="connsiteX4" fmla="*/ 175313 w 179085"/>
              <a:gd name="connsiteY4" fmla="*/ 512057 h 516484"/>
              <a:gd name="connsiteX5" fmla="*/ 130863 w 179085"/>
              <a:gd name="connsiteY5" fmla="*/ 448557 h 516484"/>
              <a:gd name="connsiteX6" fmla="*/ 10213 w 179085"/>
              <a:gd name="connsiteY6" fmla="*/ 312032 h 516484"/>
              <a:gd name="connsiteX7" fmla="*/ 7038 w 179085"/>
              <a:gd name="connsiteY7" fmla="*/ 229482 h 516484"/>
              <a:gd name="connsiteX8" fmla="*/ 13388 w 179085"/>
              <a:gd name="connsiteY8" fmla="*/ 296157 h 516484"/>
              <a:gd name="connsiteX9" fmla="*/ 54663 w 179085"/>
              <a:gd name="connsiteY9" fmla="*/ 882 h 51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9085" h="516484">
                <a:moveTo>
                  <a:pt x="54663" y="882"/>
                </a:moveTo>
                <a:cubicBezTo>
                  <a:pt x="55721" y="-13405"/>
                  <a:pt x="18151" y="149578"/>
                  <a:pt x="19738" y="210432"/>
                </a:cubicBezTo>
                <a:cubicBezTo>
                  <a:pt x="21325" y="271286"/>
                  <a:pt x="60484" y="345899"/>
                  <a:pt x="64188" y="366007"/>
                </a:cubicBezTo>
                <a:cubicBezTo>
                  <a:pt x="67892" y="386115"/>
                  <a:pt x="23442" y="306740"/>
                  <a:pt x="41963" y="331082"/>
                </a:cubicBezTo>
                <a:cubicBezTo>
                  <a:pt x="60484" y="355424"/>
                  <a:pt x="160496" y="492478"/>
                  <a:pt x="175313" y="512057"/>
                </a:cubicBezTo>
                <a:cubicBezTo>
                  <a:pt x="190130" y="531636"/>
                  <a:pt x="158380" y="481895"/>
                  <a:pt x="130863" y="448557"/>
                </a:cubicBezTo>
                <a:cubicBezTo>
                  <a:pt x="103346" y="415219"/>
                  <a:pt x="30850" y="348545"/>
                  <a:pt x="10213" y="312032"/>
                </a:cubicBezTo>
                <a:cubicBezTo>
                  <a:pt x="-10425" y="275520"/>
                  <a:pt x="6509" y="232128"/>
                  <a:pt x="7038" y="229482"/>
                </a:cubicBezTo>
                <a:cubicBezTo>
                  <a:pt x="7567" y="226836"/>
                  <a:pt x="7038" y="335315"/>
                  <a:pt x="13388" y="296157"/>
                </a:cubicBezTo>
                <a:cubicBezTo>
                  <a:pt x="19738" y="256999"/>
                  <a:pt x="53605" y="15169"/>
                  <a:pt x="54663" y="88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9" name="フリーフォーム 1028">
            <a:extLst>
              <a:ext uri="{FF2B5EF4-FFF2-40B4-BE49-F238E27FC236}">
                <a16:creationId xmlns:a16="http://schemas.microsoft.com/office/drawing/2014/main" id="{DCFFDA70-9149-B722-F9E1-124BC0F48E0D}"/>
              </a:ext>
            </a:extLst>
          </p:cNvPr>
          <p:cNvSpPr/>
          <p:nvPr/>
        </p:nvSpPr>
        <p:spPr>
          <a:xfrm>
            <a:off x="4289423" y="4051253"/>
            <a:ext cx="104272" cy="155727"/>
          </a:xfrm>
          <a:custGeom>
            <a:avLst/>
            <a:gdLst>
              <a:gd name="connsiteX0" fmla="*/ 2 w 104272"/>
              <a:gd name="connsiteY0" fmla="*/ 47 h 155727"/>
              <a:gd name="connsiteX1" fmla="*/ 98427 w 104272"/>
              <a:gd name="connsiteY1" fmla="*/ 101647 h 155727"/>
              <a:gd name="connsiteX2" fmla="*/ 82552 w 104272"/>
              <a:gd name="connsiteY2" fmla="*/ 155622 h 155727"/>
              <a:gd name="connsiteX3" fmla="*/ 101602 w 104272"/>
              <a:gd name="connsiteY3" fmla="*/ 88947 h 155727"/>
              <a:gd name="connsiteX4" fmla="*/ 2 w 104272"/>
              <a:gd name="connsiteY4" fmla="*/ 47 h 155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72" h="155727">
                <a:moveTo>
                  <a:pt x="2" y="47"/>
                </a:moveTo>
                <a:cubicBezTo>
                  <a:pt x="-527" y="2164"/>
                  <a:pt x="84669" y="75718"/>
                  <a:pt x="98427" y="101647"/>
                </a:cubicBezTo>
                <a:cubicBezTo>
                  <a:pt x="112185" y="127576"/>
                  <a:pt x="82023" y="157739"/>
                  <a:pt x="82552" y="155622"/>
                </a:cubicBezTo>
                <a:cubicBezTo>
                  <a:pt x="83081" y="153505"/>
                  <a:pt x="113244" y="110643"/>
                  <a:pt x="101602" y="88947"/>
                </a:cubicBezTo>
                <a:cubicBezTo>
                  <a:pt x="89960" y="67251"/>
                  <a:pt x="531" y="-2070"/>
                  <a:pt x="2" y="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0" name="フリーフォーム 1029">
            <a:extLst>
              <a:ext uri="{FF2B5EF4-FFF2-40B4-BE49-F238E27FC236}">
                <a16:creationId xmlns:a16="http://schemas.microsoft.com/office/drawing/2014/main" id="{6F9930E5-092D-70AB-B460-91DAE052988A}"/>
              </a:ext>
            </a:extLst>
          </p:cNvPr>
          <p:cNvSpPr/>
          <p:nvPr/>
        </p:nvSpPr>
        <p:spPr>
          <a:xfrm>
            <a:off x="2790821" y="4470283"/>
            <a:ext cx="111139" cy="264318"/>
          </a:xfrm>
          <a:custGeom>
            <a:avLst/>
            <a:gdLst>
              <a:gd name="connsiteX0" fmla="*/ 4 w 111139"/>
              <a:gd name="connsiteY0" fmla="*/ 117 h 264318"/>
              <a:gd name="connsiteX1" fmla="*/ 69854 w 111139"/>
              <a:gd name="connsiteY1" fmla="*/ 181092 h 264318"/>
              <a:gd name="connsiteX2" fmla="*/ 111129 w 111139"/>
              <a:gd name="connsiteY2" fmla="*/ 263642 h 264318"/>
              <a:gd name="connsiteX3" fmla="*/ 73029 w 111139"/>
              <a:gd name="connsiteY3" fmla="*/ 209667 h 264318"/>
              <a:gd name="connsiteX4" fmla="*/ 4 w 111139"/>
              <a:gd name="connsiteY4" fmla="*/ 117 h 264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39" h="264318">
                <a:moveTo>
                  <a:pt x="4" y="117"/>
                </a:moveTo>
                <a:cubicBezTo>
                  <a:pt x="-525" y="-4646"/>
                  <a:pt x="51333" y="137171"/>
                  <a:pt x="69854" y="181092"/>
                </a:cubicBezTo>
                <a:cubicBezTo>
                  <a:pt x="88375" y="225013"/>
                  <a:pt x="110600" y="258880"/>
                  <a:pt x="111129" y="263642"/>
                </a:cubicBezTo>
                <a:cubicBezTo>
                  <a:pt x="111658" y="268405"/>
                  <a:pt x="92079" y="247767"/>
                  <a:pt x="73029" y="209667"/>
                </a:cubicBezTo>
                <a:cubicBezTo>
                  <a:pt x="53979" y="171567"/>
                  <a:pt x="533" y="4880"/>
                  <a:pt x="4" y="1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フリーフォーム 1030">
            <a:extLst>
              <a:ext uri="{FF2B5EF4-FFF2-40B4-BE49-F238E27FC236}">
                <a16:creationId xmlns:a16="http://schemas.microsoft.com/office/drawing/2014/main" id="{2A2FD93E-2878-6F99-1555-117D59C2CCDC}"/>
              </a:ext>
            </a:extLst>
          </p:cNvPr>
          <p:cNvSpPr/>
          <p:nvPr/>
        </p:nvSpPr>
        <p:spPr>
          <a:xfrm>
            <a:off x="4327070" y="4575145"/>
            <a:ext cx="37266" cy="150056"/>
          </a:xfrm>
          <a:custGeom>
            <a:avLst/>
            <a:gdLst>
              <a:gd name="connsiteX0" fmla="*/ 32205 w 37266"/>
              <a:gd name="connsiteY0" fmla="*/ 30 h 150056"/>
              <a:gd name="connsiteX1" fmla="*/ 29030 w 37266"/>
              <a:gd name="connsiteY1" fmla="*/ 79405 h 150056"/>
              <a:gd name="connsiteX2" fmla="*/ 16330 w 37266"/>
              <a:gd name="connsiteY2" fmla="*/ 120680 h 150056"/>
              <a:gd name="connsiteX3" fmla="*/ 455 w 37266"/>
              <a:gd name="connsiteY3" fmla="*/ 149255 h 150056"/>
              <a:gd name="connsiteX4" fmla="*/ 35380 w 37266"/>
              <a:gd name="connsiteY4" fmla="*/ 88930 h 150056"/>
              <a:gd name="connsiteX5" fmla="*/ 32205 w 37266"/>
              <a:gd name="connsiteY5" fmla="*/ 30 h 150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66" h="150056">
                <a:moveTo>
                  <a:pt x="32205" y="30"/>
                </a:moveTo>
                <a:cubicBezTo>
                  <a:pt x="31147" y="-1558"/>
                  <a:pt x="31676" y="59297"/>
                  <a:pt x="29030" y="79405"/>
                </a:cubicBezTo>
                <a:cubicBezTo>
                  <a:pt x="26384" y="99513"/>
                  <a:pt x="21092" y="109038"/>
                  <a:pt x="16330" y="120680"/>
                </a:cubicBezTo>
                <a:cubicBezTo>
                  <a:pt x="11568" y="132322"/>
                  <a:pt x="-2720" y="154547"/>
                  <a:pt x="455" y="149255"/>
                </a:cubicBezTo>
                <a:cubicBezTo>
                  <a:pt x="3630" y="143963"/>
                  <a:pt x="30088" y="109567"/>
                  <a:pt x="35380" y="88930"/>
                </a:cubicBezTo>
                <a:cubicBezTo>
                  <a:pt x="40672" y="68293"/>
                  <a:pt x="33263" y="1618"/>
                  <a:pt x="32205" y="3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2" name="フリーフォーム 1031">
            <a:extLst>
              <a:ext uri="{FF2B5EF4-FFF2-40B4-BE49-F238E27FC236}">
                <a16:creationId xmlns:a16="http://schemas.microsoft.com/office/drawing/2014/main" id="{7FC66E80-868E-D8E4-E747-0A4449D5D567}"/>
              </a:ext>
            </a:extLst>
          </p:cNvPr>
          <p:cNvSpPr/>
          <p:nvPr/>
        </p:nvSpPr>
        <p:spPr>
          <a:xfrm>
            <a:off x="2638261" y="4031725"/>
            <a:ext cx="57551" cy="460386"/>
          </a:xfrm>
          <a:custGeom>
            <a:avLst/>
            <a:gdLst>
              <a:gd name="connsiteX0" fmla="*/ 28739 w 57551"/>
              <a:gd name="connsiteY0" fmla="*/ 525 h 460386"/>
              <a:gd name="connsiteX1" fmla="*/ 6514 w 57551"/>
              <a:gd name="connsiteY1" fmla="*/ 175150 h 460386"/>
              <a:gd name="connsiteX2" fmla="*/ 54139 w 57551"/>
              <a:gd name="connsiteY2" fmla="*/ 451375 h 460386"/>
              <a:gd name="connsiteX3" fmla="*/ 47789 w 57551"/>
              <a:gd name="connsiteY3" fmla="*/ 378350 h 460386"/>
              <a:gd name="connsiteX4" fmla="*/ 164 w 57551"/>
              <a:gd name="connsiteY4" fmla="*/ 229125 h 460386"/>
              <a:gd name="connsiteX5" fmla="*/ 28739 w 57551"/>
              <a:gd name="connsiteY5" fmla="*/ 525 h 460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51" h="460386">
                <a:moveTo>
                  <a:pt x="28739" y="525"/>
                </a:moveTo>
                <a:cubicBezTo>
                  <a:pt x="29797" y="-8471"/>
                  <a:pt x="2281" y="100008"/>
                  <a:pt x="6514" y="175150"/>
                </a:cubicBezTo>
                <a:cubicBezTo>
                  <a:pt x="10747" y="250292"/>
                  <a:pt x="47260" y="417508"/>
                  <a:pt x="54139" y="451375"/>
                </a:cubicBezTo>
                <a:cubicBezTo>
                  <a:pt x="61018" y="485242"/>
                  <a:pt x="56785" y="415392"/>
                  <a:pt x="47789" y="378350"/>
                </a:cubicBezTo>
                <a:cubicBezTo>
                  <a:pt x="38793" y="341308"/>
                  <a:pt x="2810" y="287862"/>
                  <a:pt x="164" y="229125"/>
                </a:cubicBezTo>
                <a:cubicBezTo>
                  <a:pt x="-2482" y="170388"/>
                  <a:pt x="27681" y="9521"/>
                  <a:pt x="28739" y="52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3" name="フリーフォーム 1032">
            <a:extLst>
              <a:ext uri="{FF2B5EF4-FFF2-40B4-BE49-F238E27FC236}">
                <a16:creationId xmlns:a16="http://schemas.microsoft.com/office/drawing/2014/main" id="{A9C5A5E2-3087-0846-E62C-8075E248A4D6}"/>
              </a:ext>
            </a:extLst>
          </p:cNvPr>
          <p:cNvSpPr/>
          <p:nvPr/>
        </p:nvSpPr>
        <p:spPr>
          <a:xfrm>
            <a:off x="4187315" y="4222732"/>
            <a:ext cx="51526" cy="134167"/>
          </a:xfrm>
          <a:custGeom>
            <a:avLst/>
            <a:gdLst>
              <a:gd name="connsiteX0" fmla="*/ 51310 w 51526"/>
              <a:gd name="connsiteY0" fmla="*/ 18 h 134167"/>
              <a:gd name="connsiteX1" fmla="*/ 19560 w 51526"/>
              <a:gd name="connsiteY1" fmla="*/ 66693 h 134167"/>
              <a:gd name="connsiteX2" fmla="*/ 38610 w 51526"/>
              <a:gd name="connsiteY2" fmla="*/ 133368 h 134167"/>
              <a:gd name="connsiteX3" fmla="*/ 25910 w 51526"/>
              <a:gd name="connsiteY3" fmla="*/ 101618 h 134167"/>
              <a:gd name="connsiteX4" fmla="*/ 510 w 51526"/>
              <a:gd name="connsiteY4" fmla="*/ 73043 h 134167"/>
              <a:gd name="connsiteX5" fmla="*/ 51310 w 51526"/>
              <a:gd name="connsiteY5" fmla="*/ 18 h 13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526" h="134167">
                <a:moveTo>
                  <a:pt x="51310" y="18"/>
                </a:moveTo>
                <a:cubicBezTo>
                  <a:pt x="54485" y="-1040"/>
                  <a:pt x="21677" y="44468"/>
                  <a:pt x="19560" y="66693"/>
                </a:cubicBezTo>
                <a:cubicBezTo>
                  <a:pt x="17443" y="88918"/>
                  <a:pt x="37552" y="127547"/>
                  <a:pt x="38610" y="133368"/>
                </a:cubicBezTo>
                <a:cubicBezTo>
                  <a:pt x="39668" y="139189"/>
                  <a:pt x="32260" y="111672"/>
                  <a:pt x="25910" y="101618"/>
                </a:cubicBezTo>
                <a:cubicBezTo>
                  <a:pt x="19560" y="91564"/>
                  <a:pt x="-3723" y="89447"/>
                  <a:pt x="510" y="73043"/>
                </a:cubicBezTo>
                <a:cubicBezTo>
                  <a:pt x="4743" y="56639"/>
                  <a:pt x="48135" y="1076"/>
                  <a:pt x="51310" y="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4" name="フリーフォーム 1033">
            <a:extLst>
              <a:ext uri="{FF2B5EF4-FFF2-40B4-BE49-F238E27FC236}">
                <a16:creationId xmlns:a16="http://schemas.microsoft.com/office/drawing/2014/main" id="{A52E033A-68DD-7915-E581-E44702E8CA29}"/>
              </a:ext>
            </a:extLst>
          </p:cNvPr>
          <p:cNvSpPr/>
          <p:nvPr/>
        </p:nvSpPr>
        <p:spPr>
          <a:xfrm>
            <a:off x="3028946" y="4213060"/>
            <a:ext cx="55789" cy="111432"/>
          </a:xfrm>
          <a:custGeom>
            <a:avLst/>
            <a:gdLst>
              <a:gd name="connsiteX0" fmla="*/ 4 w 55789"/>
              <a:gd name="connsiteY0" fmla="*/ 165 h 111432"/>
              <a:gd name="connsiteX1" fmla="*/ 50804 w 55789"/>
              <a:gd name="connsiteY1" fmla="*/ 60490 h 111432"/>
              <a:gd name="connsiteX2" fmla="*/ 50804 w 55789"/>
              <a:gd name="connsiteY2" fmla="*/ 111290 h 111432"/>
              <a:gd name="connsiteX3" fmla="*/ 53979 w 55789"/>
              <a:gd name="connsiteY3" fmla="*/ 44615 h 111432"/>
              <a:gd name="connsiteX4" fmla="*/ 4 w 55789"/>
              <a:gd name="connsiteY4" fmla="*/ 165 h 111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89" h="111432">
                <a:moveTo>
                  <a:pt x="4" y="165"/>
                </a:moveTo>
                <a:cubicBezTo>
                  <a:pt x="-525" y="2811"/>
                  <a:pt x="42337" y="41969"/>
                  <a:pt x="50804" y="60490"/>
                </a:cubicBezTo>
                <a:cubicBezTo>
                  <a:pt x="59271" y="79011"/>
                  <a:pt x="50275" y="113936"/>
                  <a:pt x="50804" y="111290"/>
                </a:cubicBezTo>
                <a:cubicBezTo>
                  <a:pt x="51333" y="108644"/>
                  <a:pt x="59271" y="62077"/>
                  <a:pt x="53979" y="44615"/>
                </a:cubicBezTo>
                <a:cubicBezTo>
                  <a:pt x="48687" y="27153"/>
                  <a:pt x="533" y="-2481"/>
                  <a:pt x="4" y="16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5" name="フリーフォーム 1034">
            <a:extLst>
              <a:ext uri="{FF2B5EF4-FFF2-40B4-BE49-F238E27FC236}">
                <a16:creationId xmlns:a16="http://schemas.microsoft.com/office/drawing/2014/main" id="{6F74FA7E-050E-0325-E27E-47B8C5733EEB}"/>
              </a:ext>
            </a:extLst>
          </p:cNvPr>
          <p:cNvSpPr/>
          <p:nvPr/>
        </p:nvSpPr>
        <p:spPr>
          <a:xfrm>
            <a:off x="3194001" y="4048119"/>
            <a:ext cx="47691" cy="101611"/>
          </a:xfrm>
          <a:custGeom>
            <a:avLst/>
            <a:gdLst>
              <a:gd name="connsiteX0" fmla="*/ 49 w 47691"/>
              <a:gd name="connsiteY0" fmla="*/ 6 h 101611"/>
              <a:gd name="connsiteX1" fmla="*/ 38149 w 47691"/>
              <a:gd name="connsiteY1" fmla="*/ 47631 h 101611"/>
              <a:gd name="connsiteX2" fmla="*/ 15924 w 47691"/>
              <a:gd name="connsiteY2" fmla="*/ 101606 h 101611"/>
              <a:gd name="connsiteX3" fmla="*/ 47674 w 47691"/>
              <a:gd name="connsiteY3" fmla="*/ 44456 h 101611"/>
              <a:gd name="connsiteX4" fmla="*/ 49 w 47691"/>
              <a:gd name="connsiteY4" fmla="*/ 6 h 1016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91" h="101611">
                <a:moveTo>
                  <a:pt x="49" y="6"/>
                </a:moveTo>
                <a:cubicBezTo>
                  <a:pt x="-1538" y="535"/>
                  <a:pt x="35503" y="30698"/>
                  <a:pt x="38149" y="47631"/>
                </a:cubicBezTo>
                <a:cubicBezTo>
                  <a:pt x="40795" y="64564"/>
                  <a:pt x="14337" y="102135"/>
                  <a:pt x="15924" y="101606"/>
                </a:cubicBezTo>
                <a:cubicBezTo>
                  <a:pt x="17511" y="101077"/>
                  <a:pt x="46616" y="59273"/>
                  <a:pt x="47674" y="44456"/>
                </a:cubicBezTo>
                <a:cubicBezTo>
                  <a:pt x="48732" y="29639"/>
                  <a:pt x="1636" y="-523"/>
                  <a:pt x="49" y="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6" name="フリーフォーム 1035">
            <a:extLst>
              <a:ext uri="{FF2B5EF4-FFF2-40B4-BE49-F238E27FC236}">
                <a16:creationId xmlns:a16="http://schemas.microsoft.com/office/drawing/2014/main" id="{51F43A90-7B82-AE6F-78DC-8156A313756A}"/>
              </a:ext>
            </a:extLst>
          </p:cNvPr>
          <p:cNvSpPr/>
          <p:nvPr/>
        </p:nvSpPr>
        <p:spPr>
          <a:xfrm>
            <a:off x="4094798" y="4035104"/>
            <a:ext cx="42308" cy="117947"/>
          </a:xfrm>
          <a:custGeom>
            <a:avLst/>
            <a:gdLst>
              <a:gd name="connsiteX0" fmla="*/ 42227 w 42308"/>
              <a:gd name="connsiteY0" fmla="*/ 321 h 117947"/>
              <a:gd name="connsiteX1" fmla="*/ 20002 w 42308"/>
              <a:gd name="connsiteY1" fmla="*/ 54296 h 117947"/>
              <a:gd name="connsiteX2" fmla="*/ 32702 w 42308"/>
              <a:gd name="connsiteY2" fmla="*/ 117796 h 117947"/>
              <a:gd name="connsiteX3" fmla="*/ 952 w 42308"/>
              <a:gd name="connsiteY3" fmla="*/ 73346 h 117947"/>
              <a:gd name="connsiteX4" fmla="*/ 10477 w 42308"/>
              <a:gd name="connsiteY4" fmla="*/ 79696 h 117947"/>
              <a:gd name="connsiteX5" fmla="*/ 42227 w 42308"/>
              <a:gd name="connsiteY5" fmla="*/ 321 h 117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308" h="117947">
                <a:moveTo>
                  <a:pt x="42227" y="321"/>
                </a:moveTo>
                <a:cubicBezTo>
                  <a:pt x="43814" y="-3912"/>
                  <a:pt x="21589" y="34717"/>
                  <a:pt x="20002" y="54296"/>
                </a:cubicBezTo>
                <a:cubicBezTo>
                  <a:pt x="18415" y="73875"/>
                  <a:pt x="35877" y="114621"/>
                  <a:pt x="32702" y="117796"/>
                </a:cubicBezTo>
                <a:cubicBezTo>
                  <a:pt x="29527" y="120971"/>
                  <a:pt x="952" y="73346"/>
                  <a:pt x="952" y="73346"/>
                </a:cubicBezTo>
                <a:cubicBezTo>
                  <a:pt x="-2752" y="66996"/>
                  <a:pt x="5185" y="92925"/>
                  <a:pt x="10477" y="79696"/>
                </a:cubicBezTo>
                <a:lnTo>
                  <a:pt x="42227" y="321"/>
                </a:ln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7" name="フリーフォーム 1036">
            <a:extLst>
              <a:ext uri="{FF2B5EF4-FFF2-40B4-BE49-F238E27FC236}">
                <a16:creationId xmlns:a16="http://schemas.microsoft.com/office/drawing/2014/main" id="{AB6FD479-55B3-1080-955E-6BAEECC58E2C}"/>
              </a:ext>
            </a:extLst>
          </p:cNvPr>
          <p:cNvSpPr/>
          <p:nvPr/>
        </p:nvSpPr>
        <p:spPr>
          <a:xfrm>
            <a:off x="4422767" y="4298685"/>
            <a:ext cx="29827" cy="83656"/>
          </a:xfrm>
          <a:custGeom>
            <a:avLst/>
            <a:gdLst>
              <a:gd name="connsiteX0" fmla="*/ 28583 w 29827"/>
              <a:gd name="connsiteY0" fmla="*/ 265 h 83656"/>
              <a:gd name="connsiteX1" fmla="*/ 22233 w 29827"/>
              <a:gd name="connsiteY1" fmla="*/ 57415 h 83656"/>
              <a:gd name="connsiteX2" fmla="*/ 8 w 29827"/>
              <a:gd name="connsiteY2" fmla="*/ 82815 h 83656"/>
              <a:gd name="connsiteX3" fmla="*/ 28583 w 29827"/>
              <a:gd name="connsiteY3" fmla="*/ 265 h 83656"/>
            </a:gdLst>
            <a:ahLst/>
            <a:cxnLst>
              <a:cxn ang="0">
                <a:pos x="connsiteX0" y="connsiteY0"/>
              </a:cxn>
              <a:cxn ang="0">
                <a:pos x="connsiteX1" y="connsiteY1"/>
              </a:cxn>
              <a:cxn ang="0">
                <a:pos x="connsiteX2" y="connsiteY2"/>
              </a:cxn>
              <a:cxn ang="0">
                <a:pos x="connsiteX3" y="connsiteY3"/>
              </a:cxn>
            </a:cxnLst>
            <a:rect l="l" t="t" r="r" b="b"/>
            <a:pathLst>
              <a:path w="29827" h="83656">
                <a:moveTo>
                  <a:pt x="28583" y="265"/>
                </a:moveTo>
                <a:cubicBezTo>
                  <a:pt x="32287" y="-3968"/>
                  <a:pt x="26995" y="43657"/>
                  <a:pt x="22233" y="57415"/>
                </a:cubicBezTo>
                <a:cubicBezTo>
                  <a:pt x="17471" y="71173"/>
                  <a:pt x="537" y="87578"/>
                  <a:pt x="8" y="82815"/>
                </a:cubicBezTo>
                <a:cubicBezTo>
                  <a:pt x="-521" y="78053"/>
                  <a:pt x="24879" y="4498"/>
                  <a:pt x="28583" y="26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8" name="フリーフォーム 1037">
            <a:extLst>
              <a:ext uri="{FF2B5EF4-FFF2-40B4-BE49-F238E27FC236}">
                <a16:creationId xmlns:a16="http://schemas.microsoft.com/office/drawing/2014/main" id="{06BA01FE-8460-8D76-07DB-7F7A82F2FF78}"/>
              </a:ext>
            </a:extLst>
          </p:cNvPr>
          <p:cNvSpPr/>
          <p:nvPr/>
        </p:nvSpPr>
        <p:spPr>
          <a:xfrm>
            <a:off x="2723006" y="4595852"/>
            <a:ext cx="195731" cy="444663"/>
          </a:xfrm>
          <a:custGeom>
            <a:avLst/>
            <a:gdLst>
              <a:gd name="connsiteX0" fmla="*/ 17019 w 195731"/>
              <a:gd name="connsiteY0" fmla="*/ 1548 h 444663"/>
              <a:gd name="connsiteX1" fmla="*/ 77344 w 195731"/>
              <a:gd name="connsiteY1" fmla="*/ 160298 h 444663"/>
              <a:gd name="connsiteX2" fmla="*/ 112269 w 195731"/>
              <a:gd name="connsiteY2" fmla="*/ 274598 h 444663"/>
              <a:gd name="connsiteX3" fmla="*/ 67819 w 195731"/>
              <a:gd name="connsiteY3" fmla="*/ 223798 h 444663"/>
              <a:gd name="connsiteX4" fmla="*/ 194819 w 195731"/>
              <a:gd name="connsiteY4" fmla="*/ 442873 h 444663"/>
              <a:gd name="connsiteX5" fmla="*/ 118619 w 195731"/>
              <a:gd name="connsiteY5" fmla="*/ 315873 h 444663"/>
              <a:gd name="connsiteX6" fmla="*/ 1144 w 195731"/>
              <a:gd name="connsiteY6" fmla="*/ 109498 h 444663"/>
              <a:gd name="connsiteX7" fmla="*/ 58294 w 195731"/>
              <a:gd name="connsiteY7" fmla="*/ 182523 h 444663"/>
              <a:gd name="connsiteX8" fmla="*/ 48769 w 195731"/>
              <a:gd name="connsiteY8" fmla="*/ 84098 h 444663"/>
              <a:gd name="connsiteX9" fmla="*/ 17019 w 195731"/>
              <a:gd name="connsiteY9" fmla="*/ 1548 h 444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731" h="444663">
                <a:moveTo>
                  <a:pt x="17019" y="1548"/>
                </a:moveTo>
                <a:cubicBezTo>
                  <a:pt x="21782" y="14248"/>
                  <a:pt x="61469" y="114790"/>
                  <a:pt x="77344" y="160298"/>
                </a:cubicBezTo>
                <a:cubicBezTo>
                  <a:pt x="93219" y="205806"/>
                  <a:pt x="113857" y="264015"/>
                  <a:pt x="112269" y="274598"/>
                </a:cubicBezTo>
                <a:cubicBezTo>
                  <a:pt x="110682" y="285181"/>
                  <a:pt x="54061" y="195752"/>
                  <a:pt x="67819" y="223798"/>
                </a:cubicBezTo>
                <a:cubicBezTo>
                  <a:pt x="81577" y="251844"/>
                  <a:pt x="186352" y="427527"/>
                  <a:pt x="194819" y="442873"/>
                </a:cubicBezTo>
                <a:cubicBezTo>
                  <a:pt x="203286" y="458219"/>
                  <a:pt x="150898" y="371435"/>
                  <a:pt x="118619" y="315873"/>
                </a:cubicBezTo>
                <a:cubicBezTo>
                  <a:pt x="86340" y="260311"/>
                  <a:pt x="11198" y="131723"/>
                  <a:pt x="1144" y="109498"/>
                </a:cubicBezTo>
                <a:cubicBezTo>
                  <a:pt x="-8910" y="87273"/>
                  <a:pt x="50357" y="186756"/>
                  <a:pt x="58294" y="182523"/>
                </a:cubicBezTo>
                <a:cubicBezTo>
                  <a:pt x="66231" y="178290"/>
                  <a:pt x="55648" y="110556"/>
                  <a:pt x="48769" y="84098"/>
                </a:cubicBezTo>
                <a:cubicBezTo>
                  <a:pt x="41890" y="57640"/>
                  <a:pt x="12256" y="-11152"/>
                  <a:pt x="17019" y="154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9" name="フリーフォーム 1038">
            <a:extLst>
              <a:ext uri="{FF2B5EF4-FFF2-40B4-BE49-F238E27FC236}">
                <a16:creationId xmlns:a16="http://schemas.microsoft.com/office/drawing/2014/main" id="{3009FB53-CC76-0903-B474-08B335162280}"/>
              </a:ext>
            </a:extLst>
          </p:cNvPr>
          <p:cNvSpPr/>
          <p:nvPr/>
        </p:nvSpPr>
        <p:spPr>
          <a:xfrm>
            <a:off x="4483089" y="3920982"/>
            <a:ext cx="95426" cy="343150"/>
          </a:xfrm>
          <a:custGeom>
            <a:avLst/>
            <a:gdLst>
              <a:gd name="connsiteX0" fmla="*/ 11 w 95426"/>
              <a:gd name="connsiteY0" fmla="*/ 143 h 343150"/>
              <a:gd name="connsiteX1" fmla="*/ 82561 w 95426"/>
              <a:gd name="connsiteY1" fmla="*/ 168418 h 343150"/>
              <a:gd name="connsiteX2" fmla="*/ 85736 w 95426"/>
              <a:gd name="connsiteY2" fmla="*/ 343043 h 343150"/>
              <a:gd name="connsiteX3" fmla="*/ 88911 w 95426"/>
              <a:gd name="connsiteY3" fmla="*/ 143018 h 343150"/>
              <a:gd name="connsiteX4" fmla="*/ 11 w 95426"/>
              <a:gd name="connsiteY4" fmla="*/ 143 h 343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26" h="343150">
                <a:moveTo>
                  <a:pt x="11" y="143"/>
                </a:moveTo>
                <a:cubicBezTo>
                  <a:pt x="-1047" y="4376"/>
                  <a:pt x="68274" y="111268"/>
                  <a:pt x="82561" y="168418"/>
                </a:cubicBezTo>
                <a:cubicBezTo>
                  <a:pt x="96849" y="225568"/>
                  <a:pt x="84678" y="347276"/>
                  <a:pt x="85736" y="343043"/>
                </a:cubicBezTo>
                <a:cubicBezTo>
                  <a:pt x="86794" y="338810"/>
                  <a:pt x="104786" y="199639"/>
                  <a:pt x="88911" y="143018"/>
                </a:cubicBezTo>
                <a:cubicBezTo>
                  <a:pt x="73036" y="86397"/>
                  <a:pt x="1069" y="-4090"/>
                  <a:pt x="11" y="14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0" name="フリーフォーム 1039">
            <a:extLst>
              <a:ext uri="{FF2B5EF4-FFF2-40B4-BE49-F238E27FC236}">
                <a16:creationId xmlns:a16="http://schemas.microsoft.com/office/drawing/2014/main" id="{23765279-5346-6419-6AF6-6EA9C20F5FEC}"/>
              </a:ext>
            </a:extLst>
          </p:cNvPr>
          <p:cNvSpPr/>
          <p:nvPr/>
        </p:nvSpPr>
        <p:spPr>
          <a:xfrm>
            <a:off x="3808558" y="5031415"/>
            <a:ext cx="500625" cy="264684"/>
          </a:xfrm>
          <a:custGeom>
            <a:avLst/>
            <a:gdLst>
              <a:gd name="connsiteX0" fmla="*/ 1442 w 500625"/>
              <a:gd name="connsiteY0" fmla="*/ 207335 h 264684"/>
              <a:gd name="connsiteX1" fmla="*/ 344342 w 500625"/>
              <a:gd name="connsiteY1" fmla="*/ 67635 h 264684"/>
              <a:gd name="connsiteX2" fmla="*/ 290367 w 500625"/>
              <a:gd name="connsiteY2" fmla="*/ 118435 h 264684"/>
              <a:gd name="connsiteX3" fmla="*/ 499917 w 500625"/>
              <a:gd name="connsiteY3" fmla="*/ 960 h 264684"/>
              <a:gd name="connsiteX4" fmla="*/ 347517 w 500625"/>
              <a:gd name="connsiteY4" fmla="*/ 73985 h 264684"/>
              <a:gd name="connsiteX5" fmla="*/ 58592 w 500625"/>
              <a:gd name="connsiteY5" fmla="*/ 264485 h 264684"/>
              <a:gd name="connsiteX6" fmla="*/ 214167 w 500625"/>
              <a:gd name="connsiteY6" fmla="*/ 112085 h 264684"/>
              <a:gd name="connsiteX7" fmla="*/ 1442 w 500625"/>
              <a:gd name="connsiteY7" fmla="*/ 207335 h 264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625" h="264684">
                <a:moveTo>
                  <a:pt x="1442" y="207335"/>
                </a:moveTo>
                <a:cubicBezTo>
                  <a:pt x="23138" y="199927"/>
                  <a:pt x="296188" y="82452"/>
                  <a:pt x="344342" y="67635"/>
                </a:cubicBezTo>
                <a:cubicBezTo>
                  <a:pt x="392496" y="52818"/>
                  <a:pt x="264438" y="129547"/>
                  <a:pt x="290367" y="118435"/>
                </a:cubicBezTo>
                <a:cubicBezTo>
                  <a:pt x="316296" y="107322"/>
                  <a:pt x="490392" y="8368"/>
                  <a:pt x="499917" y="960"/>
                </a:cubicBezTo>
                <a:cubicBezTo>
                  <a:pt x="509442" y="-6448"/>
                  <a:pt x="421071" y="30064"/>
                  <a:pt x="347517" y="73985"/>
                </a:cubicBezTo>
                <a:cubicBezTo>
                  <a:pt x="273963" y="117906"/>
                  <a:pt x="80817" y="258135"/>
                  <a:pt x="58592" y="264485"/>
                </a:cubicBezTo>
                <a:cubicBezTo>
                  <a:pt x="36367" y="270835"/>
                  <a:pt x="218400" y="123727"/>
                  <a:pt x="214167" y="112085"/>
                </a:cubicBezTo>
                <a:cubicBezTo>
                  <a:pt x="209934" y="100443"/>
                  <a:pt x="-20254" y="214743"/>
                  <a:pt x="1442" y="20733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1" name="フリーフォーム 1040">
            <a:extLst>
              <a:ext uri="{FF2B5EF4-FFF2-40B4-BE49-F238E27FC236}">
                <a16:creationId xmlns:a16="http://schemas.microsoft.com/office/drawing/2014/main" id="{01ABB284-855D-5378-A78E-D0E04C01F4CD}"/>
              </a:ext>
            </a:extLst>
          </p:cNvPr>
          <p:cNvSpPr/>
          <p:nvPr/>
        </p:nvSpPr>
        <p:spPr>
          <a:xfrm>
            <a:off x="3304702" y="5105241"/>
            <a:ext cx="80109" cy="190432"/>
          </a:xfrm>
          <a:custGeom>
            <a:avLst/>
            <a:gdLst>
              <a:gd name="connsiteX0" fmla="*/ 22698 w 80109"/>
              <a:gd name="connsiteY0" fmla="*/ 159 h 190432"/>
              <a:gd name="connsiteX1" fmla="*/ 35398 w 80109"/>
              <a:gd name="connsiteY1" fmla="*/ 108109 h 190432"/>
              <a:gd name="connsiteX2" fmla="*/ 79848 w 80109"/>
              <a:gd name="connsiteY2" fmla="*/ 187484 h 190432"/>
              <a:gd name="connsiteX3" fmla="*/ 51273 w 80109"/>
              <a:gd name="connsiteY3" fmla="*/ 168434 h 190432"/>
              <a:gd name="connsiteX4" fmla="*/ 473 w 80109"/>
              <a:gd name="connsiteY4" fmla="*/ 120809 h 190432"/>
              <a:gd name="connsiteX5" fmla="*/ 25873 w 80109"/>
              <a:gd name="connsiteY5" fmla="*/ 133509 h 190432"/>
              <a:gd name="connsiteX6" fmla="*/ 22698 w 80109"/>
              <a:gd name="connsiteY6" fmla="*/ 159 h 1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109" h="190432">
                <a:moveTo>
                  <a:pt x="22698" y="159"/>
                </a:moveTo>
                <a:cubicBezTo>
                  <a:pt x="24285" y="-4074"/>
                  <a:pt x="25873" y="76888"/>
                  <a:pt x="35398" y="108109"/>
                </a:cubicBezTo>
                <a:cubicBezTo>
                  <a:pt x="44923" y="139330"/>
                  <a:pt x="77202" y="177430"/>
                  <a:pt x="79848" y="187484"/>
                </a:cubicBezTo>
                <a:cubicBezTo>
                  <a:pt x="82494" y="197538"/>
                  <a:pt x="64502" y="179546"/>
                  <a:pt x="51273" y="168434"/>
                </a:cubicBezTo>
                <a:cubicBezTo>
                  <a:pt x="38044" y="157322"/>
                  <a:pt x="4706" y="126630"/>
                  <a:pt x="473" y="120809"/>
                </a:cubicBezTo>
                <a:cubicBezTo>
                  <a:pt x="-3760" y="114988"/>
                  <a:pt x="21640" y="150442"/>
                  <a:pt x="25873" y="133509"/>
                </a:cubicBezTo>
                <a:cubicBezTo>
                  <a:pt x="30106" y="116576"/>
                  <a:pt x="21111" y="4392"/>
                  <a:pt x="22698" y="1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2" name="フリーフォーム 1041">
            <a:extLst>
              <a:ext uri="{FF2B5EF4-FFF2-40B4-BE49-F238E27FC236}">
                <a16:creationId xmlns:a16="http://schemas.microsoft.com/office/drawing/2014/main" id="{00C348DC-4949-60EB-2EA1-8B86B0ED3C40}"/>
              </a:ext>
            </a:extLst>
          </p:cNvPr>
          <p:cNvSpPr/>
          <p:nvPr/>
        </p:nvSpPr>
        <p:spPr>
          <a:xfrm>
            <a:off x="4460759" y="4565650"/>
            <a:ext cx="64231" cy="171450"/>
          </a:xfrm>
          <a:custGeom>
            <a:avLst/>
            <a:gdLst>
              <a:gd name="connsiteX0" fmla="*/ 41391 w 64231"/>
              <a:gd name="connsiteY0" fmla="*/ 0 h 171450"/>
              <a:gd name="connsiteX1" fmla="*/ 47741 w 64231"/>
              <a:gd name="connsiteY1" fmla="*/ 85725 h 171450"/>
              <a:gd name="connsiteX2" fmla="*/ 116 w 64231"/>
              <a:gd name="connsiteY2" fmla="*/ 171450 h 171450"/>
              <a:gd name="connsiteX3" fmla="*/ 63616 w 64231"/>
              <a:gd name="connsiteY3" fmla="*/ 85725 h 171450"/>
              <a:gd name="connsiteX4" fmla="*/ 41391 w 64231"/>
              <a:gd name="connsiteY4" fmla="*/ 0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1" h="171450">
                <a:moveTo>
                  <a:pt x="41391" y="0"/>
                </a:moveTo>
                <a:cubicBezTo>
                  <a:pt x="38745" y="0"/>
                  <a:pt x="54620" y="57150"/>
                  <a:pt x="47741" y="85725"/>
                </a:cubicBezTo>
                <a:cubicBezTo>
                  <a:pt x="40862" y="114300"/>
                  <a:pt x="-2530" y="171450"/>
                  <a:pt x="116" y="171450"/>
                </a:cubicBezTo>
                <a:cubicBezTo>
                  <a:pt x="2762" y="171450"/>
                  <a:pt x="58854" y="110596"/>
                  <a:pt x="63616" y="85725"/>
                </a:cubicBezTo>
                <a:cubicBezTo>
                  <a:pt x="68378" y="60854"/>
                  <a:pt x="44037" y="0"/>
                  <a:pt x="41391"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3" name="フリーフォーム 1042">
            <a:extLst>
              <a:ext uri="{FF2B5EF4-FFF2-40B4-BE49-F238E27FC236}">
                <a16:creationId xmlns:a16="http://schemas.microsoft.com/office/drawing/2014/main" id="{D167C298-A1BE-C88C-0568-5FB5EC9F6604}"/>
              </a:ext>
            </a:extLst>
          </p:cNvPr>
          <p:cNvSpPr/>
          <p:nvPr/>
        </p:nvSpPr>
        <p:spPr>
          <a:xfrm>
            <a:off x="2974916" y="4797417"/>
            <a:ext cx="146279" cy="343547"/>
          </a:xfrm>
          <a:custGeom>
            <a:avLst/>
            <a:gdLst>
              <a:gd name="connsiteX0" fmla="*/ 59 w 146279"/>
              <a:gd name="connsiteY0" fmla="*/ 8 h 343547"/>
              <a:gd name="connsiteX1" fmla="*/ 22284 w 146279"/>
              <a:gd name="connsiteY1" fmla="*/ 127008 h 343547"/>
              <a:gd name="connsiteX2" fmla="*/ 120709 w 146279"/>
              <a:gd name="connsiteY2" fmla="*/ 219083 h 343547"/>
              <a:gd name="connsiteX3" fmla="*/ 101659 w 146279"/>
              <a:gd name="connsiteY3" fmla="*/ 190508 h 343547"/>
              <a:gd name="connsiteX4" fmla="*/ 146109 w 146279"/>
              <a:gd name="connsiteY4" fmla="*/ 342908 h 343547"/>
              <a:gd name="connsiteX5" fmla="*/ 114359 w 146279"/>
              <a:gd name="connsiteY5" fmla="*/ 241308 h 343547"/>
              <a:gd name="connsiteX6" fmla="*/ 50859 w 146279"/>
              <a:gd name="connsiteY6" fmla="*/ 149233 h 343547"/>
              <a:gd name="connsiteX7" fmla="*/ 25459 w 146279"/>
              <a:gd name="connsiteY7" fmla="*/ 120658 h 343547"/>
              <a:gd name="connsiteX8" fmla="*/ 59 w 146279"/>
              <a:gd name="connsiteY8" fmla="*/ 8 h 343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279" h="343547">
                <a:moveTo>
                  <a:pt x="59" y="8"/>
                </a:moveTo>
                <a:cubicBezTo>
                  <a:pt x="-470" y="1066"/>
                  <a:pt x="2176" y="90495"/>
                  <a:pt x="22284" y="127008"/>
                </a:cubicBezTo>
                <a:cubicBezTo>
                  <a:pt x="42392" y="163521"/>
                  <a:pt x="107480" y="208500"/>
                  <a:pt x="120709" y="219083"/>
                </a:cubicBezTo>
                <a:cubicBezTo>
                  <a:pt x="133938" y="229666"/>
                  <a:pt x="97426" y="169871"/>
                  <a:pt x="101659" y="190508"/>
                </a:cubicBezTo>
                <a:cubicBezTo>
                  <a:pt x="105892" y="211145"/>
                  <a:pt x="143992" y="334441"/>
                  <a:pt x="146109" y="342908"/>
                </a:cubicBezTo>
                <a:cubicBezTo>
                  <a:pt x="148226" y="351375"/>
                  <a:pt x="130234" y="273587"/>
                  <a:pt x="114359" y="241308"/>
                </a:cubicBezTo>
                <a:cubicBezTo>
                  <a:pt x="98484" y="209029"/>
                  <a:pt x="65676" y="169341"/>
                  <a:pt x="50859" y="149233"/>
                </a:cubicBezTo>
                <a:cubicBezTo>
                  <a:pt x="36042" y="129125"/>
                  <a:pt x="32867" y="141295"/>
                  <a:pt x="25459" y="120658"/>
                </a:cubicBezTo>
                <a:cubicBezTo>
                  <a:pt x="18051" y="100021"/>
                  <a:pt x="588" y="-1050"/>
                  <a:pt x="59" y="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4" name="フリーフォーム 1043">
            <a:extLst>
              <a:ext uri="{FF2B5EF4-FFF2-40B4-BE49-F238E27FC236}">
                <a16:creationId xmlns:a16="http://schemas.microsoft.com/office/drawing/2014/main" id="{2D99F228-CAAE-DFE8-7186-59A00A1CFD15}"/>
              </a:ext>
            </a:extLst>
          </p:cNvPr>
          <p:cNvSpPr/>
          <p:nvPr/>
        </p:nvSpPr>
        <p:spPr>
          <a:xfrm>
            <a:off x="4549771" y="4303982"/>
            <a:ext cx="62038" cy="477576"/>
          </a:xfrm>
          <a:custGeom>
            <a:avLst/>
            <a:gdLst>
              <a:gd name="connsiteX0" fmla="*/ 60329 w 62038"/>
              <a:gd name="connsiteY0" fmla="*/ 1318 h 477576"/>
              <a:gd name="connsiteX1" fmla="*/ 38104 w 62038"/>
              <a:gd name="connsiteY1" fmla="*/ 131493 h 477576"/>
              <a:gd name="connsiteX2" fmla="*/ 60329 w 62038"/>
              <a:gd name="connsiteY2" fmla="*/ 325168 h 477576"/>
              <a:gd name="connsiteX3" fmla="*/ 4 w 62038"/>
              <a:gd name="connsiteY3" fmla="*/ 477568 h 477576"/>
              <a:gd name="connsiteX4" fmla="*/ 57154 w 62038"/>
              <a:gd name="connsiteY4" fmla="*/ 318818 h 477576"/>
              <a:gd name="connsiteX5" fmla="*/ 57154 w 62038"/>
              <a:gd name="connsiteY5" fmla="*/ 271193 h 477576"/>
              <a:gd name="connsiteX6" fmla="*/ 41279 w 62038"/>
              <a:gd name="connsiteY6" fmla="*/ 210868 h 477576"/>
              <a:gd name="connsiteX7" fmla="*/ 60329 w 62038"/>
              <a:gd name="connsiteY7" fmla="*/ 1318 h 47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038" h="477576">
                <a:moveTo>
                  <a:pt x="60329" y="1318"/>
                </a:moveTo>
                <a:cubicBezTo>
                  <a:pt x="59800" y="-11911"/>
                  <a:pt x="38104" y="77518"/>
                  <a:pt x="38104" y="131493"/>
                </a:cubicBezTo>
                <a:cubicBezTo>
                  <a:pt x="38104" y="185468"/>
                  <a:pt x="66679" y="267489"/>
                  <a:pt x="60329" y="325168"/>
                </a:cubicBezTo>
                <a:cubicBezTo>
                  <a:pt x="53979" y="382847"/>
                  <a:pt x="533" y="478626"/>
                  <a:pt x="4" y="477568"/>
                </a:cubicBezTo>
                <a:cubicBezTo>
                  <a:pt x="-525" y="476510"/>
                  <a:pt x="47629" y="353214"/>
                  <a:pt x="57154" y="318818"/>
                </a:cubicBezTo>
                <a:cubicBezTo>
                  <a:pt x="66679" y="284422"/>
                  <a:pt x="59800" y="289185"/>
                  <a:pt x="57154" y="271193"/>
                </a:cubicBezTo>
                <a:cubicBezTo>
                  <a:pt x="54508" y="253201"/>
                  <a:pt x="35458" y="255318"/>
                  <a:pt x="41279" y="210868"/>
                </a:cubicBezTo>
                <a:cubicBezTo>
                  <a:pt x="47100" y="166418"/>
                  <a:pt x="60858" y="14547"/>
                  <a:pt x="60329" y="13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5" name="フリーフォーム 1044">
            <a:extLst>
              <a:ext uri="{FF2B5EF4-FFF2-40B4-BE49-F238E27FC236}">
                <a16:creationId xmlns:a16="http://schemas.microsoft.com/office/drawing/2014/main" id="{322C14B4-0BC7-DB1D-6FBC-E733DC67A6D4}"/>
              </a:ext>
            </a:extLst>
          </p:cNvPr>
          <p:cNvSpPr/>
          <p:nvPr/>
        </p:nvSpPr>
        <p:spPr>
          <a:xfrm>
            <a:off x="4082945" y="4845172"/>
            <a:ext cx="433996" cy="384054"/>
          </a:xfrm>
          <a:custGeom>
            <a:avLst/>
            <a:gdLst>
              <a:gd name="connsiteX0" fmla="*/ 105 w 433996"/>
              <a:gd name="connsiteY0" fmla="*/ 384053 h 384054"/>
              <a:gd name="connsiteX1" fmla="*/ 323955 w 433996"/>
              <a:gd name="connsiteY1" fmla="*/ 177678 h 384054"/>
              <a:gd name="connsiteX2" fmla="*/ 289030 w 433996"/>
              <a:gd name="connsiteY2" fmla="*/ 203078 h 384054"/>
              <a:gd name="connsiteX3" fmla="*/ 431905 w 433996"/>
              <a:gd name="connsiteY3" fmla="*/ 3053 h 384054"/>
              <a:gd name="connsiteX4" fmla="*/ 368405 w 433996"/>
              <a:gd name="connsiteY4" fmla="*/ 88778 h 384054"/>
              <a:gd name="connsiteX5" fmla="*/ 289030 w 433996"/>
              <a:gd name="connsiteY5" fmla="*/ 180853 h 384054"/>
              <a:gd name="connsiteX6" fmla="*/ 105 w 433996"/>
              <a:gd name="connsiteY6" fmla="*/ 384053 h 384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6" h="384054">
                <a:moveTo>
                  <a:pt x="105" y="384053"/>
                </a:moveTo>
                <a:cubicBezTo>
                  <a:pt x="5926" y="383524"/>
                  <a:pt x="275801" y="207840"/>
                  <a:pt x="323955" y="177678"/>
                </a:cubicBezTo>
                <a:cubicBezTo>
                  <a:pt x="372109" y="147515"/>
                  <a:pt x="271038" y="232182"/>
                  <a:pt x="289030" y="203078"/>
                </a:cubicBezTo>
                <a:cubicBezTo>
                  <a:pt x="307022" y="173974"/>
                  <a:pt x="418676" y="22103"/>
                  <a:pt x="431905" y="3053"/>
                </a:cubicBezTo>
                <a:cubicBezTo>
                  <a:pt x="445134" y="-15997"/>
                  <a:pt x="392217" y="59145"/>
                  <a:pt x="368405" y="88778"/>
                </a:cubicBezTo>
                <a:cubicBezTo>
                  <a:pt x="344593" y="118411"/>
                  <a:pt x="347768" y="133757"/>
                  <a:pt x="289030" y="180853"/>
                </a:cubicBezTo>
                <a:cubicBezTo>
                  <a:pt x="230293" y="227949"/>
                  <a:pt x="-5716" y="384582"/>
                  <a:pt x="105" y="38405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6" name="フリーフォーム 1045">
            <a:extLst>
              <a:ext uri="{FF2B5EF4-FFF2-40B4-BE49-F238E27FC236}">
                <a16:creationId xmlns:a16="http://schemas.microsoft.com/office/drawing/2014/main" id="{79E67CF9-D51A-137B-BBF7-88E3DD78E903}"/>
              </a:ext>
            </a:extLst>
          </p:cNvPr>
          <p:cNvSpPr/>
          <p:nvPr/>
        </p:nvSpPr>
        <p:spPr>
          <a:xfrm>
            <a:off x="3214458" y="5051418"/>
            <a:ext cx="567004" cy="312356"/>
          </a:xfrm>
          <a:custGeom>
            <a:avLst/>
            <a:gdLst>
              <a:gd name="connsiteX0" fmla="*/ 14517 w 567004"/>
              <a:gd name="connsiteY0" fmla="*/ 7 h 312356"/>
              <a:gd name="connsiteX1" fmla="*/ 17692 w 567004"/>
              <a:gd name="connsiteY1" fmla="*/ 146057 h 312356"/>
              <a:gd name="connsiteX2" fmla="*/ 81192 w 567004"/>
              <a:gd name="connsiteY2" fmla="*/ 247657 h 312356"/>
              <a:gd name="connsiteX3" fmla="*/ 52617 w 567004"/>
              <a:gd name="connsiteY3" fmla="*/ 225432 h 312356"/>
              <a:gd name="connsiteX4" fmla="*/ 325667 w 567004"/>
              <a:gd name="connsiteY4" fmla="*/ 298457 h 312356"/>
              <a:gd name="connsiteX5" fmla="*/ 192317 w 567004"/>
              <a:gd name="connsiteY5" fmla="*/ 298457 h 312356"/>
              <a:gd name="connsiteX6" fmla="*/ 563792 w 567004"/>
              <a:gd name="connsiteY6" fmla="*/ 307982 h 312356"/>
              <a:gd name="connsiteX7" fmla="*/ 357417 w 567004"/>
              <a:gd name="connsiteY7" fmla="*/ 307982 h 312356"/>
              <a:gd name="connsiteX8" fmla="*/ 97067 w 567004"/>
              <a:gd name="connsiteY8" fmla="*/ 254007 h 312356"/>
              <a:gd name="connsiteX9" fmla="*/ 46267 w 567004"/>
              <a:gd name="connsiteY9" fmla="*/ 215907 h 312356"/>
              <a:gd name="connsiteX10" fmla="*/ 93892 w 567004"/>
              <a:gd name="connsiteY10" fmla="*/ 238132 h 312356"/>
              <a:gd name="connsiteX11" fmla="*/ 55792 w 567004"/>
              <a:gd name="connsiteY11" fmla="*/ 98432 h 312356"/>
              <a:gd name="connsiteX12" fmla="*/ 43092 w 567004"/>
              <a:gd name="connsiteY12" fmla="*/ 190507 h 312356"/>
              <a:gd name="connsiteX13" fmla="*/ 68492 w 567004"/>
              <a:gd name="connsiteY13" fmla="*/ 219082 h 312356"/>
              <a:gd name="connsiteX14" fmla="*/ 1817 w 567004"/>
              <a:gd name="connsiteY14" fmla="*/ 139707 h 312356"/>
              <a:gd name="connsiteX15" fmla="*/ 14517 w 567004"/>
              <a:gd name="connsiteY15" fmla="*/ 7 h 312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7004" h="312356">
                <a:moveTo>
                  <a:pt x="14517" y="7"/>
                </a:moveTo>
                <a:cubicBezTo>
                  <a:pt x="17163" y="1065"/>
                  <a:pt x="6580" y="104782"/>
                  <a:pt x="17692" y="146057"/>
                </a:cubicBezTo>
                <a:cubicBezTo>
                  <a:pt x="28804" y="187332"/>
                  <a:pt x="75371" y="234428"/>
                  <a:pt x="81192" y="247657"/>
                </a:cubicBezTo>
                <a:cubicBezTo>
                  <a:pt x="87013" y="260886"/>
                  <a:pt x="11871" y="216965"/>
                  <a:pt x="52617" y="225432"/>
                </a:cubicBezTo>
                <a:cubicBezTo>
                  <a:pt x="93363" y="233899"/>
                  <a:pt x="302384" y="286286"/>
                  <a:pt x="325667" y="298457"/>
                </a:cubicBezTo>
                <a:cubicBezTo>
                  <a:pt x="348950" y="310628"/>
                  <a:pt x="152630" y="296870"/>
                  <a:pt x="192317" y="298457"/>
                </a:cubicBezTo>
                <a:cubicBezTo>
                  <a:pt x="232004" y="300044"/>
                  <a:pt x="536275" y="306395"/>
                  <a:pt x="563792" y="307982"/>
                </a:cubicBezTo>
                <a:cubicBezTo>
                  <a:pt x="591309" y="309569"/>
                  <a:pt x="435205" y="316978"/>
                  <a:pt x="357417" y="307982"/>
                </a:cubicBezTo>
                <a:cubicBezTo>
                  <a:pt x="279630" y="298986"/>
                  <a:pt x="148925" y="269353"/>
                  <a:pt x="97067" y="254007"/>
                </a:cubicBezTo>
                <a:cubicBezTo>
                  <a:pt x="45209" y="238661"/>
                  <a:pt x="46796" y="218553"/>
                  <a:pt x="46267" y="215907"/>
                </a:cubicBezTo>
                <a:cubicBezTo>
                  <a:pt x="45738" y="213261"/>
                  <a:pt x="92305" y="257711"/>
                  <a:pt x="93892" y="238132"/>
                </a:cubicBezTo>
                <a:cubicBezTo>
                  <a:pt x="95479" y="218553"/>
                  <a:pt x="64259" y="106370"/>
                  <a:pt x="55792" y="98432"/>
                </a:cubicBezTo>
                <a:cubicBezTo>
                  <a:pt x="47325" y="90495"/>
                  <a:pt x="40975" y="170399"/>
                  <a:pt x="43092" y="190507"/>
                </a:cubicBezTo>
                <a:cubicBezTo>
                  <a:pt x="45209" y="210615"/>
                  <a:pt x="75371" y="227549"/>
                  <a:pt x="68492" y="219082"/>
                </a:cubicBezTo>
                <a:cubicBezTo>
                  <a:pt x="61613" y="210615"/>
                  <a:pt x="9225" y="170928"/>
                  <a:pt x="1817" y="139707"/>
                </a:cubicBezTo>
                <a:cubicBezTo>
                  <a:pt x="-5591" y="108486"/>
                  <a:pt x="11871" y="-1051"/>
                  <a:pt x="14517" y="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7" name="フリーフォーム 1046">
            <a:extLst>
              <a:ext uri="{FF2B5EF4-FFF2-40B4-BE49-F238E27FC236}">
                <a16:creationId xmlns:a16="http://schemas.microsoft.com/office/drawing/2014/main" id="{D9FED162-E389-E5F0-6B9A-1B1E3119393E}"/>
              </a:ext>
            </a:extLst>
          </p:cNvPr>
          <p:cNvSpPr/>
          <p:nvPr/>
        </p:nvSpPr>
        <p:spPr>
          <a:xfrm>
            <a:off x="3473337" y="5095678"/>
            <a:ext cx="410026" cy="190697"/>
          </a:xfrm>
          <a:custGeom>
            <a:avLst/>
            <a:gdLst>
              <a:gd name="connsiteX0" fmla="*/ 113 w 410026"/>
              <a:gd name="connsiteY0" fmla="*/ 44647 h 190697"/>
              <a:gd name="connsiteX1" fmla="*/ 63613 w 410026"/>
              <a:gd name="connsiteY1" fmla="*/ 149422 h 190697"/>
              <a:gd name="connsiteX2" fmla="*/ 130288 w 410026"/>
              <a:gd name="connsiteY2" fmla="*/ 171647 h 190697"/>
              <a:gd name="connsiteX3" fmla="*/ 54088 w 410026"/>
              <a:gd name="connsiteY3" fmla="*/ 190697 h 190697"/>
              <a:gd name="connsiteX4" fmla="*/ 203313 w 410026"/>
              <a:gd name="connsiteY4" fmla="*/ 152597 h 190697"/>
              <a:gd name="connsiteX5" fmla="*/ 409688 w 410026"/>
              <a:gd name="connsiteY5" fmla="*/ 155772 h 190697"/>
              <a:gd name="connsiteX6" fmla="*/ 250938 w 410026"/>
              <a:gd name="connsiteY6" fmla="*/ 143072 h 190697"/>
              <a:gd name="connsiteX7" fmla="*/ 212838 w 410026"/>
              <a:gd name="connsiteY7" fmla="*/ 133547 h 190697"/>
              <a:gd name="connsiteX8" fmla="*/ 409688 w 410026"/>
              <a:gd name="connsiteY8" fmla="*/ 197 h 190697"/>
              <a:gd name="connsiteX9" fmla="*/ 235063 w 410026"/>
              <a:gd name="connsiteY9" fmla="*/ 104972 h 190697"/>
              <a:gd name="connsiteX10" fmla="*/ 66788 w 410026"/>
              <a:gd name="connsiteY10" fmla="*/ 162122 h 190697"/>
              <a:gd name="connsiteX11" fmla="*/ 28688 w 410026"/>
              <a:gd name="connsiteY11" fmla="*/ 130372 h 190697"/>
              <a:gd name="connsiteX12" fmla="*/ 79488 w 410026"/>
              <a:gd name="connsiteY12" fmla="*/ 139897 h 190697"/>
              <a:gd name="connsiteX13" fmla="*/ 113 w 410026"/>
              <a:gd name="connsiteY13" fmla="*/ 44647 h 190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0026" h="190697">
                <a:moveTo>
                  <a:pt x="113" y="44647"/>
                </a:moveTo>
                <a:cubicBezTo>
                  <a:pt x="-2533" y="46235"/>
                  <a:pt x="41917" y="128255"/>
                  <a:pt x="63613" y="149422"/>
                </a:cubicBezTo>
                <a:cubicBezTo>
                  <a:pt x="85309" y="170589"/>
                  <a:pt x="131875" y="164768"/>
                  <a:pt x="130288" y="171647"/>
                </a:cubicBezTo>
                <a:cubicBezTo>
                  <a:pt x="128701" y="178526"/>
                  <a:pt x="54088" y="190697"/>
                  <a:pt x="54088" y="190697"/>
                </a:cubicBezTo>
                <a:cubicBezTo>
                  <a:pt x="66259" y="187522"/>
                  <a:pt x="144046" y="158418"/>
                  <a:pt x="203313" y="152597"/>
                </a:cubicBezTo>
                <a:cubicBezTo>
                  <a:pt x="262580" y="146776"/>
                  <a:pt x="401750" y="157360"/>
                  <a:pt x="409688" y="155772"/>
                </a:cubicBezTo>
                <a:cubicBezTo>
                  <a:pt x="417626" y="154184"/>
                  <a:pt x="283746" y="146776"/>
                  <a:pt x="250938" y="143072"/>
                </a:cubicBezTo>
                <a:cubicBezTo>
                  <a:pt x="218130" y="139368"/>
                  <a:pt x="186380" y="157359"/>
                  <a:pt x="212838" y="133547"/>
                </a:cubicBezTo>
                <a:cubicBezTo>
                  <a:pt x="239296" y="109735"/>
                  <a:pt x="405984" y="4959"/>
                  <a:pt x="409688" y="197"/>
                </a:cubicBezTo>
                <a:cubicBezTo>
                  <a:pt x="413392" y="-4565"/>
                  <a:pt x="292213" y="77985"/>
                  <a:pt x="235063" y="104972"/>
                </a:cubicBezTo>
                <a:cubicBezTo>
                  <a:pt x="177913" y="131959"/>
                  <a:pt x="101184" y="157889"/>
                  <a:pt x="66788" y="162122"/>
                </a:cubicBezTo>
                <a:cubicBezTo>
                  <a:pt x="32392" y="166355"/>
                  <a:pt x="26571" y="134076"/>
                  <a:pt x="28688" y="130372"/>
                </a:cubicBezTo>
                <a:cubicBezTo>
                  <a:pt x="30805" y="126668"/>
                  <a:pt x="85309" y="151009"/>
                  <a:pt x="79488" y="139897"/>
                </a:cubicBezTo>
                <a:cubicBezTo>
                  <a:pt x="73667" y="128785"/>
                  <a:pt x="2759" y="43059"/>
                  <a:pt x="113" y="446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8" name="フリーフォーム 1047">
            <a:extLst>
              <a:ext uri="{FF2B5EF4-FFF2-40B4-BE49-F238E27FC236}">
                <a16:creationId xmlns:a16="http://schemas.microsoft.com/office/drawing/2014/main" id="{F96E888C-45A9-E1FF-F6E4-F9115D3DD540}"/>
              </a:ext>
            </a:extLst>
          </p:cNvPr>
          <p:cNvSpPr/>
          <p:nvPr/>
        </p:nvSpPr>
        <p:spPr>
          <a:xfrm>
            <a:off x="4010012" y="4644785"/>
            <a:ext cx="90513" cy="139953"/>
          </a:xfrm>
          <a:custGeom>
            <a:avLst/>
            <a:gdLst>
              <a:gd name="connsiteX0" fmla="*/ 13 w 90513"/>
              <a:gd name="connsiteY0" fmla="*/ 240 h 139953"/>
              <a:gd name="connsiteX1" fmla="*/ 79388 w 90513"/>
              <a:gd name="connsiteY1" fmla="*/ 57390 h 139953"/>
              <a:gd name="connsiteX2" fmla="*/ 88913 w 90513"/>
              <a:gd name="connsiteY2" fmla="*/ 139940 h 139953"/>
              <a:gd name="connsiteX3" fmla="*/ 69863 w 90513"/>
              <a:gd name="connsiteY3" fmla="*/ 63740 h 139953"/>
              <a:gd name="connsiteX4" fmla="*/ 73038 w 90513"/>
              <a:gd name="connsiteY4" fmla="*/ 38340 h 139953"/>
              <a:gd name="connsiteX5" fmla="*/ 13 w 90513"/>
              <a:gd name="connsiteY5" fmla="*/ 240 h 139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13" h="139953">
                <a:moveTo>
                  <a:pt x="13" y="240"/>
                </a:moveTo>
                <a:cubicBezTo>
                  <a:pt x="1071" y="3415"/>
                  <a:pt x="64571" y="34107"/>
                  <a:pt x="79388" y="57390"/>
                </a:cubicBezTo>
                <a:cubicBezTo>
                  <a:pt x="94205" y="80673"/>
                  <a:pt x="90501" y="138882"/>
                  <a:pt x="88913" y="139940"/>
                </a:cubicBezTo>
                <a:cubicBezTo>
                  <a:pt x="87325" y="140998"/>
                  <a:pt x="72509" y="80673"/>
                  <a:pt x="69863" y="63740"/>
                </a:cubicBezTo>
                <a:cubicBezTo>
                  <a:pt x="67217" y="46807"/>
                  <a:pt x="84151" y="50511"/>
                  <a:pt x="73038" y="38340"/>
                </a:cubicBezTo>
                <a:cubicBezTo>
                  <a:pt x="61925" y="26169"/>
                  <a:pt x="-1045" y="-2935"/>
                  <a:pt x="13" y="24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9" name="フリーフォーム 1048">
            <a:extLst>
              <a:ext uri="{FF2B5EF4-FFF2-40B4-BE49-F238E27FC236}">
                <a16:creationId xmlns:a16="http://schemas.microsoft.com/office/drawing/2014/main" id="{B261BE68-3B32-1E2B-FEA1-897094261658}"/>
              </a:ext>
            </a:extLst>
          </p:cNvPr>
          <p:cNvSpPr/>
          <p:nvPr/>
        </p:nvSpPr>
        <p:spPr>
          <a:xfrm>
            <a:off x="3135976" y="4600506"/>
            <a:ext cx="61325" cy="162165"/>
          </a:xfrm>
          <a:custGeom>
            <a:avLst/>
            <a:gdLst>
              <a:gd name="connsiteX0" fmla="*/ 61249 w 61325"/>
              <a:gd name="connsiteY0" fmla="*/ 69 h 162165"/>
              <a:gd name="connsiteX1" fmla="*/ 13624 w 61325"/>
              <a:gd name="connsiteY1" fmla="*/ 98494 h 162165"/>
              <a:gd name="connsiteX2" fmla="*/ 16799 w 61325"/>
              <a:gd name="connsiteY2" fmla="*/ 161994 h 162165"/>
              <a:gd name="connsiteX3" fmla="*/ 924 w 61325"/>
              <a:gd name="connsiteY3" fmla="*/ 114369 h 162165"/>
              <a:gd name="connsiteX4" fmla="*/ 61249 w 61325"/>
              <a:gd name="connsiteY4" fmla="*/ 69 h 1621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25" h="162165">
                <a:moveTo>
                  <a:pt x="61249" y="69"/>
                </a:moveTo>
                <a:cubicBezTo>
                  <a:pt x="63366" y="-2577"/>
                  <a:pt x="21032" y="71507"/>
                  <a:pt x="13624" y="98494"/>
                </a:cubicBezTo>
                <a:cubicBezTo>
                  <a:pt x="6216" y="125481"/>
                  <a:pt x="18916" y="159348"/>
                  <a:pt x="16799" y="161994"/>
                </a:cubicBezTo>
                <a:cubicBezTo>
                  <a:pt x="14682" y="164640"/>
                  <a:pt x="-4368" y="136065"/>
                  <a:pt x="924" y="114369"/>
                </a:cubicBezTo>
                <a:cubicBezTo>
                  <a:pt x="6216" y="92673"/>
                  <a:pt x="59132" y="2715"/>
                  <a:pt x="61249" y="6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0" name="フリーフォーム 1049">
            <a:extLst>
              <a:ext uri="{FF2B5EF4-FFF2-40B4-BE49-F238E27FC236}">
                <a16:creationId xmlns:a16="http://schemas.microsoft.com/office/drawing/2014/main" id="{9B55DA42-A682-8B28-48BC-76A08648469F}"/>
              </a:ext>
            </a:extLst>
          </p:cNvPr>
          <p:cNvSpPr/>
          <p:nvPr/>
        </p:nvSpPr>
        <p:spPr>
          <a:xfrm>
            <a:off x="3384537" y="3517880"/>
            <a:ext cx="77399" cy="184228"/>
          </a:xfrm>
          <a:custGeom>
            <a:avLst/>
            <a:gdLst>
              <a:gd name="connsiteX0" fmla="*/ 13 w 77399"/>
              <a:gd name="connsiteY0" fmla="*/ 20 h 184228"/>
              <a:gd name="connsiteX1" fmla="*/ 69863 w 77399"/>
              <a:gd name="connsiteY1" fmla="*/ 123845 h 184228"/>
              <a:gd name="connsiteX2" fmla="*/ 60338 w 77399"/>
              <a:gd name="connsiteY2" fmla="*/ 184170 h 184228"/>
              <a:gd name="connsiteX3" fmla="*/ 76213 w 77399"/>
              <a:gd name="connsiteY3" fmla="*/ 114320 h 184228"/>
              <a:gd name="connsiteX4" fmla="*/ 13 w 77399"/>
              <a:gd name="connsiteY4" fmla="*/ 20 h 184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399" h="184228">
                <a:moveTo>
                  <a:pt x="13" y="20"/>
                </a:moveTo>
                <a:cubicBezTo>
                  <a:pt x="-1045" y="1608"/>
                  <a:pt x="59809" y="93153"/>
                  <a:pt x="69863" y="123845"/>
                </a:cubicBezTo>
                <a:cubicBezTo>
                  <a:pt x="79917" y="154537"/>
                  <a:pt x="59280" y="185758"/>
                  <a:pt x="60338" y="184170"/>
                </a:cubicBezTo>
                <a:cubicBezTo>
                  <a:pt x="61396" y="182582"/>
                  <a:pt x="82563" y="140778"/>
                  <a:pt x="76213" y="114320"/>
                </a:cubicBezTo>
                <a:cubicBezTo>
                  <a:pt x="69863" y="87862"/>
                  <a:pt x="1071" y="-1568"/>
                  <a:pt x="13" y="2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1" name="フリーフォーム 1050">
            <a:extLst>
              <a:ext uri="{FF2B5EF4-FFF2-40B4-BE49-F238E27FC236}">
                <a16:creationId xmlns:a16="http://schemas.microsoft.com/office/drawing/2014/main" id="{846F642D-FFAE-84F3-E0BA-5A732E9BC657}"/>
              </a:ext>
            </a:extLst>
          </p:cNvPr>
          <p:cNvSpPr/>
          <p:nvPr/>
        </p:nvSpPr>
        <p:spPr>
          <a:xfrm>
            <a:off x="2832078" y="2707779"/>
            <a:ext cx="292718" cy="584773"/>
          </a:xfrm>
          <a:custGeom>
            <a:avLst/>
            <a:gdLst>
              <a:gd name="connsiteX0" fmla="*/ 292122 w 292718"/>
              <a:gd name="connsiteY0" fmla="*/ 3671 h 584773"/>
              <a:gd name="connsiteX1" fmla="*/ 47647 w 292718"/>
              <a:gd name="connsiteY1" fmla="*/ 451346 h 584773"/>
              <a:gd name="connsiteX2" fmla="*/ 63522 w 292718"/>
              <a:gd name="connsiteY2" fmla="*/ 371971 h 584773"/>
              <a:gd name="connsiteX3" fmla="*/ 22 w 292718"/>
              <a:gd name="connsiteY3" fmla="*/ 584696 h 584773"/>
              <a:gd name="connsiteX4" fmla="*/ 57172 w 292718"/>
              <a:gd name="connsiteY4" fmla="*/ 394196 h 584773"/>
              <a:gd name="connsiteX5" fmla="*/ 127022 w 292718"/>
              <a:gd name="connsiteY5" fmla="*/ 197346 h 584773"/>
              <a:gd name="connsiteX6" fmla="*/ 117497 w 292718"/>
              <a:gd name="connsiteY6" fmla="*/ 235446 h 584773"/>
              <a:gd name="connsiteX7" fmla="*/ 292122 w 292718"/>
              <a:gd name="connsiteY7" fmla="*/ 3671 h 584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718" h="584773">
                <a:moveTo>
                  <a:pt x="292122" y="3671"/>
                </a:moveTo>
                <a:cubicBezTo>
                  <a:pt x="280480" y="39654"/>
                  <a:pt x="85747" y="389963"/>
                  <a:pt x="47647" y="451346"/>
                </a:cubicBezTo>
                <a:cubicBezTo>
                  <a:pt x="9547" y="512729"/>
                  <a:pt x="71459" y="349746"/>
                  <a:pt x="63522" y="371971"/>
                </a:cubicBezTo>
                <a:cubicBezTo>
                  <a:pt x="55584" y="394196"/>
                  <a:pt x="1080" y="580992"/>
                  <a:pt x="22" y="584696"/>
                </a:cubicBezTo>
                <a:cubicBezTo>
                  <a:pt x="-1036" y="588400"/>
                  <a:pt x="36005" y="458754"/>
                  <a:pt x="57172" y="394196"/>
                </a:cubicBezTo>
                <a:cubicBezTo>
                  <a:pt x="78339" y="329638"/>
                  <a:pt x="116968" y="223804"/>
                  <a:pt x="127022" y="197346"/>
                </a:cubicBezTo>
                <a:cubicBezTo>
                  <a:pt x="137076" y="170888"/>
                  <a:pt x="93684" y="263492"/>
                  <a:pt x="117497" y="235446"/>
                </a:cubicBezTo>
                <a:cubicBezTo>
                  <a:pt x="141309" y="207400"/>
                  <a:pt x="303764" y="-32312"/>
                  <a:pt x="292122" y="367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2" name="フリーフォーム 1051">
            <a:extLst>
              <a:ext uri="{FF2B5EF4-FFF2-40B4-BE49-F238E27FC236}">
                <a16:creationId xmlns:a16="http://schemas.microsoft.com/office/drawing/2014/main" id="{FE9F0168-13F2-0C11-E5AD-7B2BEC57849E}"/>
              </a:ext>
            </a:extLst>
          </p:cNvPr>
          <p:cNvSpPr/>
          <p:nvPr/>
        </p:nvSpPr>
        <p:spPr>
          <a:xfrm>
            <a:off x="2889245" y="3228940"/>
            <a:ext cx="294902" cy="54620"/>
          </a:xfrm>
          <a:custGeom>
            <a:avLst/>
            <a:gdLst>
              <a:gd name="connsiteX0" fmla="*/ 5 w 294902"/>
              <a:gd name="connsiteY0" fmla="*/ 35 h 54620"/>
              <a:gd name="connsiteX1" fmla="*/ 177805 w 294902"/>
              <a:gd name="connsiteY1" fmla="*/ 38135 h 54620"/>
              <a:gd name="connsiteX2" fmla="*/ 206380 w 294902"/>
              <a:gd name="connsiteY2" fmla="*/ 3210 h 54620"/>
              <a:gd name="connsiteX3" fmla="*/ 292105 w 294902"/>
              <a:gd name="connsiteY3" fmla="*/ 47660 h 54620"/>
              <a:gd name="connsiteX4" fmla="*/ 266705 w 294902"/>
              <a:gd name="connsiteY4" fmla="*/ 28610 h 54620"/>
              <a:gd name="connsiteX5" fmla="*/ 193680 w 294902"/>
              <a:gd name="connsiteY5" fmla="*/ 19085 h 54620"/>
              <a:gd name="connsiteX6" fmla="*/ 241305 w 294902"/>
              <a:gd name="connsiteY6" fmla="*/ 54010 h 54620"/>
              <a:gd name="connsiteX7" fmla="*/ 107955 w 294902"/>
              <a:gd name="connsiteY7" fmla="*/ 41310 h 54620"/>
              <a:gd name="connsiteX8" fmla="*/ 85730 w 294902"/>
              <a:gd name="connsiteY8" fmla="*/ 41310 h 54620"/>
              <a:gd name="connsiteX9" fmla="*/ 171455 w 294902"/>
              <a:gd name="connsiteY9" fmla="*/ 31785 h 54620"/>
              <a:gd name="connsiteX10" fmla="*/ 5 w 294902"/>
              <a:gd name="connsiteY10" fmla="*/ 35 h 5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4902" h="54620">
                <a:moveTo>
                  <a:pt x="5" y="35"/>
                </a:moveTo>
                <a:cubicBezTo>
                  <a:pt x="1063" y="1093"/>
                  <a:pt x="143409" y="37606"/>
                  <a:pt x="177805" y="38135"/>
                </a:cubicBezTo>
                <a:cubicBezTo>
                  <a:pt x="212201" y="38664"/>
                  <a:pt x="187330" y="1623"/>
                  <a:pt x="206380" y="3210"/>
                </a:cubicBezTo>
                <a:cubicBezTo>
                  <a:pt x="225430" y="4797"/>
                  <a:pt x="282051" y="43427"/>
                  <a:pt x="292105" y="47660"/>
                </a:cubicBezTo>
                <a:cubicBezTo>
                  <a:pt x="302159" y="51893"/>
                  <a:pt x="283109" y="33373"/>
                  <a:pt x="266705" y="28610"/>
                </a:cubicBezTo>
                <a:cubicBezTo>
                  <a:pt x="250301" y="23847"/>
                  <a:pt x="197913" y="14852"/>
                  <a:pt x="193680" y="19085"/>
                </a:cubicBezTo>
                <a:cubicBezTo>
                  <a:pt x="189447" y="23318"/>
                  <a:pt x="255592" y="50306"/>
                  <a:pt x="241305" y="54010"/>
                </a:cubicBezTo>
                <a:cubicBezTo>
                  <a:pt x="227018" y="57714"/>
                  <a:pt x="133884" y="43427"/>
                  <a:pt x="107955" y="41310"/>
                </a:cubicBezTo>
                <a:cubicBezTo>
                  <a:pt x="82026" y="39193"/>
                  <a:pt x="75147" y="42898"/>
                  <a:pt x="85730" y="41310"/>
                </a:cubicBezTo>
                <a:cubicBezTo>
                  <a:pt x="96313" y="39723"/>
                  <a:pt x="182567" y="41839"/>
                  <a:pt x="171455" y="31785"/>
                </a:cubicBezTo>
                <a:cubicBezTo>
                  <a:pt x="160343" y="21731"/>
                  <a:pt x="-1053" y="-1023"/>
                  <a:pt x="5" y="3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3" name="フリーフォーム 1052">
            <a:extLst>
              <a:ext uri="{FF2B5EF4-FFF2-40B4-BE49-F238E27FC236}">
                <a16:creationId xmlns:a16="http://schemas.microsoft.com/office/drawing/2014/main" id="{12958AAE-67B7-3A95-4B37-9CA5D8F0ADF6}"/>
              </a:ext>
            </a:extLst>
          </p:cNvPr>
          <p:cNvSpPr/>
          <p:nvPr/>
        </p:nvSpPr>
        <p:spPr>
          <a:xfrm>
            <a:off x="2777866" y="3459546"/>
            <a:ext cx="419382" cy="134571"/>
          </a:xfrm>
          <a:custGeom>
            <a:avLst/>
            <a:gdLst>
              <a:gd name="connsiteX0" fmla="*/ 259 w 419382"/>
              <a:gd name="connsiteY0" fmla="*/ 134554 h 134571"/>
              <a:gd name="connsiteX1" fmla="*/ 254259 w 419382"/>
              <a:gd name="connsiteY1" fmla="*/ 13904 h 134571"/>
              <a:gd name="connsiteX2" fmla="*/ 209809 w 419382"/>
              <a:gd name="connsiteY2" fmla="*/ 39304 h 134571"/>
              <a:gd name="connsiteX3" fmla="*/ 295534 w 419382"/>
              <a:gd name="connsiteY3" fmla="*/ 10729 h 134571"/>
              <a:gd name="connsiteX4" fmla="*/ 419359 w 419382"/>
              <a:gd name="connsiteY4" fmla="*/ 55179 h 134571"/>
              <a:gd name="connsiteX5" fmla="*/ 305059 w 419382"/>
              <a:gd name="connsiteY5" fmla="*/ 20254 h 134571"/>
              <a:gd name="connsiteX6" fmla="*/ 190759 w 419382"/>
              <a:gd name="connsiteY6" fmla="*/ 29779 h 134571"/>
              <a:gd name="connsiteX7" fmla="*/ 308234 w 419382"/>
              <a:gd name="connsiteY7" fmla="*/ 4379 h 134571"/>
              <a:gd name="connsiteX8" fmla="*/ 259 w 419382"/>
              <a:gd name="connsiteY8" fmla="*/ 134554 h 134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9382" h="134571">
                <a:moveTo>
                  <a:pt x="259" y="134554"/>
                </a:moveTo>
                <a:cubicBezTo>
                  <a:pt x="-8737" y="136141"/>
                  <a:pt x="219334" y="29779"/>
                  <a:pt x="254259" y="13904"/>
                </a:cubicBezTo>
                <a:cubicBezTo>
                  <a:pt x="289184" y="-1971"/>
                  <a:pt x="202930" y="39833"/>
                  <a:pt x="209809" y="39304"/>
                </a:cubicBezTo>
                <a:cubicBezTo>
                  <a:pt x="216688" y="38775"/>
                  <a:pt x="260609" y="8083"/>
                  <a:pt x="295534" y="10729"/>
                </a:cubicBezTo>
                <a:cubicBezTo>
                  <a:pt x="330459" y="13375"/>
                  <a:pt x="417772" y="53592"/>
                  <a:pt x="419359" y="55179"/>
                </a:cubicBezTo>
                <a:cubicBezTo>
                  <a:pt x="420946" y="56766"/>
                  <a:pt x="343159" y="24487"/>
                  <a:pt x="305059" y="20254"/>
                </a:cubicBezTo>
                <a:cubicBezTo>
                  <a:pt x="266959" y="16021"/>
                  <a:pt x="190230" y="32425"/>
                  <a:pt x="190759" y="29779"/>
                </a:cubicBezTo>
                <a:cubicBezTo>
                  <a:pt x="191288" y="27133"/>
                  <a:pt x="337867" y="-13083"/>
                  <a:pt x="308234" y="4379"/>
                </a:cubicBezTo>
                <a:cubicBezTo>
                  <a:pt x="278601" y="21841"/>
                  <a:pt x="9255" y="132967"/>
                  <a:pt x="259" y="13455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4" name="フリーフォーム 1053">
            <a:extLst>
              <a:ext uri="{FF2B5EF4-FFF2-40B4-BE49-F238E27FC236}">
                <a16:creationId xmlns:a16="http://schemas.microsoft.com/office/drawing/2014/main" id="{DC4D9DF9-E589-99D7-C7AB-0BEE608E48D7}"/>
              </a:ext>
            </a:extLst>
          </p:cNvPr>
          <p:cNvSpPr/>
          <p:nvPr/>
        </p:nvSpPr>
        <p:spPr>
          <a:xfrm>
            <a:off x="3838444" y="3511548"/>
            <a:ext cx="178081" cy="222949"/>
          </a:xfrm>
          <a:custGeom>
            <a:avLst/>
            <a:gdLst>
              <a:gd name="connsiteX0" fmla="*/ 177931 w 178081"/>
              <a:gd name="connsiteY0" fmla="*/ 2 h 222949"/>
              <a:gd name="connsiteX1" fmla="*/ 44581 w 178081"/>
              <a:gd name="connsiteY1" fmla="*/ 107952 h 222949"/>
              <a:gd name="connsiteX2" fmla="*/ 6481 w 178081"/>
              <a:gd name="connsiteY2" fmla="*/ 196852 h 222949"/>
              <a:gd name="connsiteX3" fmla="*/ 12831 w 178081"/>
              <a:gd name="connsiteY3" fmla="*/ 146052 h 222949"/>
              <a:gd name="connsiteX4" fmla="*/ 131 w 178081"/>
              <a:gd name="connsiteY4" fmla="*/ 222252 h 222949"/>
              <a:gd name="connsiteX5" fmla="*/ 22356 w 178081"/>
              <a:gd name="connsiteY5" fmla="*/ 92077 h 222949"/>
              <a:gd name="connsiteX6" fmla="*/ 16006 w 178081"/>
              <a:gd name="connsiteY6" fmla="*/ 104777 h 222949"/>
              <a:gd name="connsiteX7" fmla="*/ 177931 w 178081"/>
              <a:gd name="connsiteY7" fmla="*/ 2 h 222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8081" h="222949">
                <a:moveTo>
                  <a:pt x="177931" y="2"/>
                </a:moveTo>
                <a:cubicBezTo>
                  <a:pt x="182694" y="531"/>
                  <a:pt x="73156" y="75144"/>
                  <a:pt x="44581" y="107952"/>
                </a:cubicBezTo>
                <a:cubicBezTo>
                  <a:pt x="16006" y="140760"/>
                  <a:pt x="11773" y="190502"/>
                  <a:pt x="6481" y="196852"/>
                </a:cubicBezTo>
                <a:cubicBezTo>
                  <a:pt x="1189" y="203202"/>
                  <a:pt x="13889" y="141819"/>
                  <a:pt x="12831" y="146052"/>
                </a:cubicBezTo>
                <a:cubicBezTo>
                  <a:pt x="11773" y="150285"/>
                  <a:pt x="-1456" y="231248"/>
                  <a:pt x="131" y="222252"/>
                </a:cubicBezTo>
                <a:cubicBezTo>
                  <a:pt x="1718" y="213256"/>
                  <a:pt x="19710" y="111656"/>
                  <a:pt x="22356" y="92077"/>
                </a:cubicBezTo>
                <a:cubicBezTo>
                  <a:pt x="25002" y="72498"/>
                  <a:pt x="-3573" y="116948"/>
                  <a:pt x="16006" y="104777"/>
                </a:cubicBezTo>
                <a:cubicBezTo>
                  <a:pt x="35585" y="92606"/>
                  <a:pt x="173168" y="-527"/>
                  <a:pt x="177931"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5" name="フリーフォーム 1054">
            <a:extLst>
              <a:ext uri="{FF2B5EF4-FFF2-40B4-BE49-F238E27FC236}">
                <a16:creationId xmlns:a16="http://schemas.microsoft.com/office/drawing/2014/main" id="{2189AB8C-12BC-CC66-4771-5871E9F79306}"/>
              </a:ext>
            </a:extLst>
          </p:cNvPr>
          <p:cNvSpPr/>
          <p:nvPr/>
        </p:nvSpPr>
        <p:spPr>
          <a:xfrm>
            <a:off x="3403200" y="3609958"/>
            <a:ext cx="25922" cy="219136"/>
          </a:xfrm>
          <a:custGeom>
            <a:avLst/>
            <a:gdLst>
              <a:gd name="connsiteX0" fmla="*/ 25800 w 25922"/>
              <a:gd name="connsiteY0" fmla="*/ 17 h 219136"/>
              <a:gd name="connsiteX1" fmla="*/ 9925 w 25922"/>
              <a:gd name="connsiteY1" fmla="*/ 142892 h 219136"/>
              <a:gd name="connsiteX2" fmla="*/ 6750 w 25922"/>
              <a:gd name="connsiteY2" fmla="*/ 219092 h 219136"/>
              <a:gd name="connsiteX3" fmla="*/ 400 w 25922"/>
              <a:gd name="connsiteY3" fmla="*/ 133367 h 219136"/>
              <a:gd name="connsiteX4" fmla="*/ 25800 w 25922"/>
              <a:gd name="connsiteY4" fmla="*/ 17 h 219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2" h="219136">
                <a:moveTo>
                  <a:pt x="25800" y="17"/>
                </a:moveTo>
                <a:cubicBezTo>
                  <a:pt x="27387" y="1604"/>
                  <a:pt x="13100" y="106380"/>
                  <a:pt x="9925" y="142892"/>
                </a:cubicBezTo>
                <a:cubicBezTo>
                  <a:pt x="6750" y="179404"/>
                  <a:pt x="8337" y="220679"/>
                  <a:pt x="6750" y="219092"/>
                </a:cubicBezTo>
                <a:cubicBezTo>
                  <a:pt x="5163" y="217505"/>
                  <a:pt x="-1717" y="163000"/>
                  <a:pt x="400" y="133367"/>
                </a:cubicBezTo>
                <a:cubicBezTo>
                  <a:pt x="2517" y="103734"/>
                  <a:pt x="24213" y="-1570"/>
                  <a:pt x="25800" y="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6" name="フリーフォーム 1055">
            <a:extLst>
              <a:ext uri="{FF2B5EF4-FFF2-40B4-BE49-F238E27FC236}">
                <a16:creationId xmlns:a16="http://schemas.microsoft.com/office/drawing/2014/main" id="{54E82C78-AE97-AB8C-D908-0995CDA5FF8C}"/>
              </a:ext>
            </a:extLst>
          </p:cNvPr>
          <p:cNvSpPr/>
          <p:nvPr/>
        </p:nvSpPr>
        <p:spPr>
          <a:xfrm>
            <a:off x="3279764" y="3581393"/>
            <a:ext cx="127148" cy="156499"/>
          </a:xfrm>
          <a:custGeom>
            <a:avLst/>
            <a:gdLst>
              <a:gd name="connsiteX0" fmla="*/ 11 w 127148"/>
              <a:gd name="connsiteY0" fmla="*/ 7 h 156499"/>
              <a:gd name="connsiteX1" fmla="*/ 82561 w 127148"/>
              <a:gd name="connsiteY1" fmla="*/ 117482 h 156499"/>
              <a:gd name="connsiteX2" fmla="*/ 76211 w 127148"/>
              <a:gd name="connsiteY2" fmla="*/ 152407 h 156499"/>
              <a:gd name="connsiteX3" fmla="*/ 127011 w 127148"/>
              <a:gd name="connsiteY3" fmla="*/ 34932 h 156499"/>
              <a:gd name="connsiteX4" fmla="*/ 88911 w 127148"/>
              <a:gd name="connsiteY4" fmla="*/ 111132 h 156499"/>
              <a:gd name="connsiteX5" fmla="*/ 11 w 127148"/>
              <a:gd name="connsiteY5" fmla="*/ 7 h 15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148" h="156499">
                <a:moveTo>
                  <a:pt x="11" y="7"/>
                </a:moveTo>
                <a:cubicBezTo>
                  <a:pt x="-1047" y="1065"/>
                  <a:pt x="69861" y="92082"/>
                  <a:pt x="82561" y="117482"/>
                </a:cubicBezTo>
                <a:cubicBezTo>
                  <a:pt x="95261" y="142882"/>
                  <a:pt x="68803" y="166165"/>
                  <a:pt x="76211" y="152407"/>
                </a:cubicBezTo>
                <a:cubicBezTo>
                  <a:pt x="83619" y="138649"/>
                  <a:pt x="124894" y="41811"/>
                  <a:pt x="127011" y="34932"/>
                </a:cubicBezTo>
                <a:cubicBezTo>
                  <a:pt x="129128" y="28053"/>
                  <a:pt x="106373" y="112190"/>
                  <a:pt x="88911" y="111132"/>
                </a:cubicBezTo>
                <a:cubicBezTo>
                  <a:pt x="71449" y="110074"/>
                  <a:pt x="1069" y="-1051"/>
                  <a:pt x="11" y="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7" name="フリーフォーム 1056">
            <a:extLst>
              <a:ext uri="{FF2B5EF4-FFF2-40B4-BE49-F238E27FC236}">
                <a16:creationId xmlns:a16="http://schemas.microsoft.com/office/drawing/2014/main" id="{F4C0AFBD-938C-03FE-C8DE-9868B59529F8}"/>
              </a:ext>
            </a:extLst>
          </p:cNvPr>
          <p:cNvSpPr/>
          <p:nvPr/>
        </p:nvSpPr>
        <p:spPr>
          <a:xfrm>
            <a:off x="2920910" y="4048125"/>
            <a:ext cx="31850" cy="98648"/>
          </a:xfrm>
          <a:custGeom>
            <a:avLst/>
            <a:gdLst>
              <a:gd name="connsiteX0" fmla="*/ 28665 w 31850"/>
              <a:gd name="connsiteY0" fmla="*/ 0 h 98648"/>
              <a:gd name="connsiteX1" fmla="*/ 9615 w 31850"/>
              <a:gd name="connsiteY1" fmla="*/ 63500 h 98648"/>
              <a:gd name="connsiteX2" fmla="*/ 31840 w 31850"/>
              <a:gd name="connsiteY2" fmla="*/ 98425 h 98648"/>
              <a:gd name="connsiteX3" fmla="*/ 12790 w 31850"/>
              <a:gd name="connsiteY3" fmla="*/ 79375 h 98648"/>
              <a:gd name="connsiteX4" fmla="*/ 90 w 31850"/>
              <a:gd name="connsiteY4" fmla="*/ 63500 h 98648"/>
              <a:gd name="connsiteX5" fmla="*/ 28665 w 31850"/>
              <a:gd name="connsiteY5" fmla="*/ 0 h 9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850" h="98648">
                <a:moveTo>
                  <a:pt x="28665" y="0"/>
                </a:moveTo>
                <a:cubicBezTo>
                  <a:pt x="30252" y="0"/>
                  <a:pt x="9086" y="47096"/>
                  <a:pt x="9615" y="63500"/>
                </a:cubicBezTo>
                <a:cubicBezTo>
                  <a:pt x="10144" y="79904"/>
                  <a:pt x="31840" y="98425"/>
                  <a:pt x="31840" y="98425"/>
                </a:cubicBezTo>
                <a:cubicBezTo>
                  <a:pt x="32369" y="101071"/>
                  <a:pt x="12790" y="79375"/>
                  <a:pt x="12790" y="79375"/>
                </a:cubicBezTo>
                <a:cubicBezTo>
                  <a:pt x="7498" y="73554"/>
                  <a:pt x="-968" y="71437"/>
                  <a:pt x="90" y="63500"/>
                </a:cubicBezTo>
                <a:cubicBezTo>
                  <a:pt x="1148" y="55563"/>
                  <a:pt x="27078" y="0"/>
                  <a:pt x="28665"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8" name="フリーフォーム 1057">
            <a:extLst>
              <a:ext uri="{FF2B5EF4-FFF2-40B4-BE49-F238E27FC236}">
                <a16:creationId xmlns:a16="http://schemas.microsoft.com/office/drawing/2014/main" id="{8E81D6FE-CCE4-4D99-676A-9C6882CFDB77}"/>
              </a:ext>
            </a:extLst>
          </p:cNvPr>
          <p:cNvSpPr/>
          <p:nvPr/>
        </p:nvSpPr>
        <p:spPr>
          <a:xfrm>
            <a:off x="3139603" y="3818164"/>
            <a:ext cx="182668" cy="132191"/>
          </a:xfrm>
          <a:custGeom>
            <a:avLst/>
            <a:gdLst>
              <a:gd name="connsiteX0" fmla="*/ 181447 w 182668"/>
              <a:gd name="connsiteY0" fmla="*/ 1361 h 132191"/>
              <a:gd name="connsiteX1" fmla="*/ 472 w 182668"/>
              <a:gd name="connsiteY1" fmla="*/ 131536 h 132191"/>
              <a:gd name="connsiteX2" fmla="*/ 127472 w 182668"/>
              <a:gd name="connsiteY2" fmla="*/ 52161 h 132191"/>
              <a:gd name="connsiteX3" fmla="*/ 83022 w 182668"/>
              <a:gd name="connsiteY3" fmla="*/ 61686 h 132191"/>
              <a:gd name="connsiteX4" fmla="*/ 181447 w 182668"/>
              <a:gd name="connsiteY4" fmla="*/ 1361 h 132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668" h="132191">
                <a:moveTo>
                  <a:pt x="181447" y="1361"/>
                </a:moveTo>
                <a:cubicBezTo>
                  <a:pt x="167689" y="13003"/>
                  <a:pt x="9468" y="123069"/>
                  <a:pt x="472" y="131536"/>
                </a:cubicBezTo>
                <a:cubicBezTo>
                  <a:pt x="-8524" y="140003"/>
                  <a:pt x="113714" y="63803"/>
                  <a:pt x="127472" y="52161"/>
                </a:cubicBezTo>
                <a:cubicBezTo>
                  <a:pt x="141230" y="40519"/>
                  <a:pt x="77730" y="66978"/>
                  <a:pt x="83022" y="61686"/>
                </a:cubicBezTo>
                <a:cubicBezTo>
                  <a:pt x="88314" y="56394"/>
                  <a:pt x="195205" y="-10281"/>
                  <a:pt x="181447" y="136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9" name="フリーフォーム 1058">
            <a:extLst>
              <a:ext uri="{FF2B5EF4-FFF2-40B4-BE49-F238E27FC236}">
                <a16:creationId xmlns:a16="http://schemas.microsoft.com/office/drawing/2014/main" id="{8CD94364-ECCA-C1BD-4E37-A375527BA1F3}"/>
              </a:ext>
            </a:extLst>
          </p:cNvPr>
          <p:cNvSpPr/>
          <p:nvPr/>
        </p:nvSpPr>
        <p:spPr>
          <a:xfrm>
            <a:off x="3073191" y="4428787"/>
            <a:ext cx="32040" cy="108913"/>
          </a:xfrm>
          <a:custGeom>
            <a:avLst/>
            <a:gdLst>
              <a:gd name="connsiteX0" fmla="*/ 22434 w 32040"/>
              <a:gd name="connsiteY0" fmla="*/ 338 h 108913"/>
              <a:gd name="connsiteX1" fmla="*/ 9734 w 32040"/>
              <a:gd name="connsiteY1" fmla="*/ 76538 h 108913"/>
              <a:gd name="connsiteX2" fmla="*/ 31959 w 32040"/>
              <a:gd name="connsiteY2" fmla="*/ 108288 h 108913"/>
              <a:gd name="connsiteX3" fmla="*/ 209 w 32040"/>
              <a:gd name="connsiteY3" fmla="*/ 51138 h 108913"/>
              <a:gd name="connsiteX4" fmla="*/ 22434 w 32040"/>
              <a:gd name="connsiteY4" fmla="*/ 338 h 108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40" h="108913">
                <a:moveTo>
                  <a:pt x="22434" y="338"/>
                </a:moveTo>
                <a:cubicBezTo>
                  <a:pt x="24021" y="4571"/>
                  <a:pt x="8146" y="58546"/>
                  <a:pt x="9734" y="76538"/>
                </a:cubicBezTo>
                <a:cubicBezTo>
                  <a:pt x="11321" y="94530"/>
                  <a:pt x="33546" y="112521"/>
                  <a:pt x="31959" y="108288"/>
                </a:cubicBezTo>
                <a:cubicBezTo>
                  <a:pt x="30372" y="104055"/>
                  <a:pt x="2855" y="69659"/>
                  <a:pt x="209" y="51138"/>
                </a:cubicBezTo>
                <a:cubicBezTo>
                  <a:pt x="-2437" y="32617"/>
                  <a:pt x="20847" y="-3895"/>
                  <a:pt x="22434" y="33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0" name="フリーフォーム 1059">
            <a:extLst>
              <a:ext uri="{FF2B5EF4-FFF2-40B4-BE49-F238E27FC236}">
                <a16:creationId xmlns:a16="http://schemas.microsoft.com/office/drawing/2014/main" id="{12612B2F-6959-E5E5-AEB3-21821EA3E34E}"/>
              </a:ext>
            </a:extLst>
          </p:cNvPr>
          <p:cNvSpPr/>
          <p:nvPr/>
        </p:nvSpPr>
        <p:spPr>
          <a:xfrm>
            <a:off x="4121150" y="4409483"/>
            <a:ext cx="45329" cy="138328"/>
          </a:xfrm>
          <a:custGeom>
            <a:avLst/>
            <a:gdLst>
              <a:gd name="connsiteX0" fmla="*/ 0 w 45329"/>
              <a:gd name="connsiteY0" fmla="*/ 592 h 138328"/>
              <a:gd name="connsiteX1" fmla="*/ 41275 w 45329"/>
              <a:gd name="connsiteY1" fmla="*/ 89492 h 138328"/>
              <a:gd name="connsiteX2" fmla="*/ 41275 w 45329"/>
              <a:gd name="connsiteY2" fmla="*/ 137117 h 138328"/>
              <a:gd name="connsiteX3" fmla="*/ 0 w 45329"/>
              <a:gd name="connsiteY3" fmla="*/ 592 h 138328"/>
            </a:gdLst>
            <a:ahLst/>
            <a:cxnLst>
              <a:cxn ang="0">
                <a:pos x="connsiteX0" y="connsiteY0"/>
              </a:cxn>
              <a:cxn ang="0">
                <a:pos x="connsiteX1" y="connsiteY1"/>
              </a:cxn>
              <a:cxn ang="0">
                <a:pos x="connsiteX2" y="connsiteY2"/>
              </a:cxn>
              <a:cxn ang="0">
                <a:pos x="connsiteX3" y="connsiteY3"/>
              </a:cxn>
            </a:cxnLst>
            <a:rect l="l" t="t" r="r" b="b"/>
            <a:pathLst>
              <a:path w="45329" h="138328">
                <a:moveTo>
                  <a:pt x="0" y="592"/>
                </a:moveTo>
                <a:cubicBezTo>
                  <a:pt x="0" y="-7345"/>
                  <a:pt x="34396" y="66738"/>
                  <a:pt x="41275" y="89492"/>
                </a:cubicBezTo>
                <a:cubicBezTo>
                  <a:pt x="48154" y="112246"/>
                  <a:pt x="44979" y="145054"/>
                  <a:pt x="41275" y="137117"/>
                </a:cubicBezTo>
                <a:cubicBezTo>
                  <a:pt x="37571" y="129180"/>
                  <a:pt x="0" y="8529"/>
                  <a:pt x="0" y="59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1" name="フリーフォーム 1060">
            <a:extLst>
              <a:ext uri="{FF2B5EF4-FFF2-40B4-BE49-F238E27FC236}">
                <a16:creationId xmlns:a16="http://schemas.microsoft.com/office/drawing/2014/main" id="{AB9410E1-5EB7-84A3-2C96-BAFA65044BD2}"/>
              </a:ext>
            </a:extLst>
          </p:cNvPr>
          <p:cNvSpPr/>
          <p:nvPr/>
        </p:nvSpPr>
        <p:spPr>
          <a:xfrm>
            <a:off x="2333536" y="3752032"/>
            <a:ext cx="211492" cy="790029"/>
          </a:xfrm>
          <a:custGeom>
            <a:avLst/>
            <a:gdLst>
              <a:gd name="connsiteX0" fmla="*/ 209639 w 211492"/>
              <a:gd name="connsiteY0" fmla="*/ 67493 h 790029"/>
              <a:gd name="connsiteX1" fmla="*/ 130264 w 211492"/>
              <a:gd name="connsiteY1" fmla="*/ 16693 h 790029"/>
              <a:gd name="connsiteX2" fmla="*/ 19139 w 211492"/>
              <a:gd name="connsiteY2" fmla="*/ 48443 h 790029"/>
              <a:gd name="connsiteX3" fmla="*/ 44539 w 211492"/>
              <a:gd name="connsiteY3" fmla="*/ 35743 h 790029"/>
              <a:gd name="connsiteX4" fmla="*/ 89 w 211492"/>
              <a:gd name="connsiteY4" fmla="*/ 92893 h 790029"/>
              <a:gd name="connsiteX5" fmla="*/ 47714 w 211492"/>
              <a:gd name="connsiteY5" fmla="*/ 292918 h 790029"/>
              <a:gd name="connsiteX6" fmla="*/ 47714 w 211492"/>
              <a:gd name="connsiteY6" fmla="*/ 292918 h 790029"/>
              <a:gd name="connsiteX7" fmla="*/ 114389 w 211492"/>
              <a:gd name="connsiteY7" fmla="*/ 540568 h 790029"/>
              <a:gd name="connsiteX8" fmla="*/ 158839 w 211492"/>
              <a:gd name="connsiteY8" fmla="*/ 781868 h 790029"/>
              <a:gd name="connsiteX9" fmla="*/ 123914 w 211492"/>
              <a:gd name="connsiteY9" fmla="*/ 686618 h 790029"/>
              <a:gd name="connsiteX10" fmla="*/ 54064 w 211492"/>
              <a:gd name="connsiteY10" fmla="*/ 242118 h 790029"/>
              <a:gd name="connsiteX11" fmla="*/ 89 w 211492"/>
              <a:gd name="connsiteY11" fmla="*/ 127818 h 790029"/>
              <a:gd name="connsiteX12" fmla="*/ 41364 w 211492"/>
              <a:gd name="connsiteY12" fmla="*/ 26218 h 790029"/>
              <a:gd name="connsiteX13" fmla="*/ 44539 w 211492"/>
              <a:gd name="connsiteY13" fmla="*/ 26218 h 790029"/>
              <a:gd name="connsiteX14" fmla="*/ 54064 w 211492"/>
              <a:gd name="connsiteY14" fmla="*/ 26218 h 790029"/>
              <a:gd name="connsiteX15" fmla="*/ 50889 w 211492"/>
              <a:gd name="connsiteY15" fmla="*/ 818 h 790029"/>
              <a:gd name="connsiteX16" fmla="*/ 209639 w 211492"/>
              <a:gd name="connsiteY16" fmla="*/ 67493 h 79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1492" h="790029">
                <a:moveTo>
                  <a:pt x="209639" y="67493"/>
                </a:moveTo>
                <a:cubicBezTo>
                  <a:pt x="222868" y="70139"/>
                  <a:pt x="162014" y="19868"/>
                  <a:pt x="130264" y="16693"/>
                </a:cubicBezTo>
                <a:cubicBezTo>
                  <a:pt x="98514" y="13518"/>
                  <a:pt x="33426" y="45268"/>
                  <a:pt x="19139" y="48443"/>
                </a:cubicBezTo>
                <a:cubicBezTo>
                  <a:pt x="4852" y="51618"/>
                  <a:pt x="47714" y="28335"/>
                  <a:pt x="44539" y="35743"/>
                </a:cubicBezTo>
                <a:cubicBezTo>
                  <a:pt x="41364" y="43151"/>
                  <a:pt x="-440" y="50031"/>
                  <a:pt x="89" y="92893"/>
                </a:cubicBezTo>
                <a:cubicBezTo>
                  <a:pt x="618" y="135755"/>
                  <a:pt x="47714" y="292918"/>
                  <a:pt x="47714" y="292918"/>
                </a:cubicBezTo>
                <a:lnTo>
                  <a:pt x="47714" y="292918"/>
                </a:lnTo>
                <a:cubicBezTo>
                  <a:pt x="58826" y="334193"/>
                  <a:pt x="95868" y="459076"/>
                  <a:pt x="114389" y="540568"/>
                </a:cubicBezTo>
                <a:cubicBezTo>
                  <a:pt x="132910" y="622060"/>
                  <a:pt x="157251" y="757526"/>
                  <a:pt x="158839" y="781868"/>
                </a:cubicBezTo>
                <a:cubicBezTo>
                  <a:pt x="160426" y="806210"/>
                  <a:pt x="141376" y="776576"/>
                  <a:pt x="123914" y="686618"/>
                </a:cubicBezTo>
                <a:cubicBezTo>
                  <a:pt x="106452" y="596660"/>
                  <a:pt x="74701" y="335251"/>
                  <a:pt x="54064" y="242118"/>
                </a:cubicBezTo>
                <a:cubicBezTo>
                  <a:pt x="33427" y="148985"/>
                  <a:pt x="2206" y="163801"/>
                  <a:pt x="89" y="127818"/>
                </a:cubicBezTo>
                <a:cubicBezTo>
                  <a:pt x="-2028" y="91835"/>
                  <a:pt x="33956" y="43151"/>
                  <a:pt x="41364" y="26218"/>
                </a:cubicBezTo>
                <a:cubicBezTo>
                  <a:pt x="48772" y="9285"/>
                  <a:pt x="44539" y="26218"/>
                  <a:pt x="44539" y="26218"/>
                </a:cubicBezTo>
                <a:cubicBezTo>
                  <a:pt x="46656" y="26218"/>
                  <a:pt x="53006" y="30451"/>
                  <a:pt x="54064" y="26218"/>
                </a:cubicBezTo>
                <a:cubicBezTo>
                  <a:pt x="55122" y="21985"/>
                  <a:pt x="26547" y="-5003"/>
                  <a:pt x="50889" y="818"/>
                </a:cubicBezTo>
                <a:cubicBezTo>
                  <a:pt x="75231" y="6639"/>
                  <a:pt x="196410" y="64847"/>
                  <a:pt x="209639" y="674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2" name="フリーフォーム 1061">
            <a:extLst>
              <a:ext uri="{FF2B5EF4-FFF2-40B4-BE49-F238E27FC236}">
                <a16:creationId xmlns:a16="http://schemas.microsoft.com/office/drawing/2014/main" id="{82B3EC3C-E9D2-A2CE-B2C8-8179AE320B01}"/>
              </a:ext>
            </a:extLst>
          </p:cNvPr>
          <p:cNvSpPr/>
          <p:nvPr/>
        </p:nvSpPr>
        <p:spPr>
          <a:xfrm>
            <a:off x="2428724" y="3828950"/>
            <a:ext cx="81062" cy="539989"/>
          </a:xfrm>
          <a:custGeom>
            <a:avLst/>
            <a:gdLst>
              <a:gd name="connsiteX0" fmla="*/ 151 w 81062"/>
              <a:gd name="connsiteY0" fmla="*/ 100 h 539989"/>
              <a:gd name="connsiteX1" fmla="*/ 50951 w 81062"/>
              <a:gd name="connsiteY1" fmla="*/ 63600 h 539989"/>
              <a:gd name="connsiteX2" fmla="*/ 38251 w 81062"/>
              <a:gd name="connsiteY2" fmla="*/ 203300 h 539989"/>
              <a:gd name="connsiteX3" fmla="*/ 44601 w 81062"/>
              <a:gd name="connsiteY3" fmla="*/ 184250 h 539989"/>
              <a:gd name="connsiteX4" fmla="*/ 50951 w 81062"/>
              <a:gd name="connsiteY4" fmla="*/ 298550 h 539989"/>
              <a:gd name="connsiteX5" fmla="*/ 60476 w 81062"/>
              <a:gd name="connsiteY5" fmla="*/ 228700 h 539989"/>
              <a:gd name="connsiteX6" fmla="*/ 79526 w 81062"/>
              <a:gd name="connsiteY6" fmla="*/ 384275 h 539989"/>
              <a:gd name="connsiteX7" fmla="*/ 79526 w 81062"/>
              <a:gd name="connsiteY7" fmla="*/ 539850 h 539989"/>
              <a:gd name="connsiteX8" fmla="*/ 76351 w 81062"/>
              <a:gd name="connsiteY8" fmla="*/ 406500 h 539989"/>
              <a:gd name="connsiteX9" fmla="*/ 57301 w 81062"/>
              <a:gd name="connsiteY9" fmla="*/ 142975 h 539989"/>
              <a:gd name="connsiteX10" fmla="*/ 70001 w 81062"/>
              <a:gd name="connsiteY10" fmla="*/ 76300 h 539989"/>
              <a:gd name="connsiteX11" fmla="*/ 151 w 81062"/>
              <a:gd name="connsiteY11" fmla="*/ 100 h 53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062" h="539989">
                <a:moveTo>
                  <a:pt x="151" y="100"/>
                </a:moveTo>
                <a:cubicBezTo>
                  <a:pt x="-3024" y="-2017"/>
                  <a:pt x="44601" y="29733"/>
                  <a:pt x="50951" y="63600"/>
                </a:cubicBezTo>
                <a:cubicBezTo>
                  <a:pt x="57301" y="97467"/>
                  <a:pt x="39309" y="183192"/>
                  <a:pt x="38251" y="203300"/>
                </a:cubicBezTo>
                <a:cubicBezTo>
                  <a:pt x="37193" y="223408"/>
                  <a:pt x="42484" y="168375"/>
                  <a:pt x="44601" y="184250"/>
                </a:cubicBezTo>
                <a:cubicBezTo>
                  <a:pt x="46718" y="200125"/>
                  <a:pt x="48305" y="291142"/>
                  <a:pt x="50951" y="298550"/>
                </a:cubicBezTo>
                <a:cubicBezTo>
                  <a:pt x="53597" y="305958"/>
                  <a:pt x="55713" y="214412"/>
                  <a:pt x="60476" y="228700"/>
                </a:cubicBezTo>
                <a:cubicBezTo>
                  <a:pt x="65239" y="242988"/>
                  <a:pt x="76351" y="332417"/>
                  <a:pt x="79526" y="384275"/>
                </a:cubicBezTo>
                <a:cubicBezTo>
                  <a:pt x="82701" y="436133"/>
                  <a:pt x="80055" y="536146"/>
                  <a:pt x="79526" y="539850"/>
                </a:cubicBezTo>
                <a:cubicBezTo>
                  <a:pt x="78997" y="543554"/>
                  <a:pt x="80055" y="472646"/>
                  <a:pt x="76351" y="406500"/>
                </a:cubicBezTo>
                <a:cubicBezTo>
                  <a:pt x="72647" y="340354"/>
                  <a:pt x="58359" y="198008"/>
                  <a:pt x="57301" y="142975"/>
                </a:cubicBezTo>
                <a:cubicBezTo>
                  <a:pt x="56243" y="87942"/>
                  <a:pt x="81643" y="102758"/>
                  <a:pt x="70001" y="76300"/>
                </a:cubicBezTo>
                <a:cubicBezTo>
                  <a:pt x="58359" y="49842"/>
                  <a:pt x="3326" y="2217"/>
                  <a:pt x="151" y="1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3" name="フリーフォーム 1062">
            <a:extLst>
              <a:ext uri="{FF2B5EF4-FFF2-40B4-BE49-F238E27FC236}">
                <a16:creationId xmlns:a16="http://schemas.microsoft.com/office/drawing/2014/main" id="{F82EFBB7-BF51-5785-CE74-8BF7F90DDD0F}"/>
              </a:ext>
            </a:extLst>
          </p:cNvPr>
          <p:cNvSpPr/>
          <p:nvPr/>
        </p:nvSpPr>
        <p:spPr>
          <a:xfrm>
            <a:off x="2383472" y="3736235"/>
            <a:ext cx="153492" cy="762790"/>
          </a:xfrm>
          <a:custGeom>
            <a:avLst/>
            <a:gdLst>
              <a:gd name="connsiteX0" fmla="*/ 73978 w 153492"/>
              <a:gd name="connsiteY0" fmla="*/ 3915 h 762790"/>
              <a:gd name="connsiteX1" fmla="*/ 42228 w 153492"/>
              <a:gd name="connsiteY1" fmla="*/ 70590 h 762790"/>
              <a:gd name="connsiteX2" fmla="*/ 10478 w 153492"/>
              <a:gd name="connsiteY2" fmla="*/ 188065 h 762790"/>
              <a:gd name="connsiteX3" fmla="*/ 7303 w 153492"/>
              <a:gd name="connsiteY3" fmla="*/ 172190 h 762790"/>
              <a:gd name="connsiteX4" fmla="*/ 102553 w 153492"/>
              <a:gd name="connsiteY4" fmla="*/ 515090 h 762790"/>
              <a:gd name="connsiteX5" fmla="*/ 96203 w 153492"/>
              <a:gd name="connsiteY5" fmla="*/ 419840 h 762790"/>
              <a:gd name="connsiteX6" fmla="*/ 143828 w 153492"/>
              <a:gd name="connsiteY6" fmla="*/ 667490 h 762790"/>
              <a:gd name="connsiteX7" fmla="*/ 118428 w 153492"/>
              <a:gd name="connsiteY7" fmla="*/ 623040 h 762790"/>
              <a:gd name="connsiteX8" fmla="*/ 153353 w 153492"/>
              <a:gd name="connsiteY8" fmla="*/ 762740 h 762790"/>
              <a:gd name="connsiteX9" fmla="*/ 102553 w 153492"/>
              <a:gd name="connsiteY9" fmla="*/ 632565 h 762790"/>
              <a:gd name="connsiteX10" fmla="*/ 953 w 153492"/>
              <a:gd name="connsiteY10" fmla="*/ 184890 h 762790"/>
              <a:gd name="connsiteX11" fmla="*/ 73978 w 153492"/>
              <a:gd name="connsiteY11" fmla="*/ 3915 h 762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3492" h="762790">
                <a:moveTo>
                  <a:pt x="73978" y="3915"/>
                </a:moveTo>
                <a:cubicBezTo>
                  <a:pt x="80857" y="-15135"/>
                  <a:pt x="52811" y="39898"/>
                  <a:pt x="42228" y="70590"/>
                </a:cubicBezTo>
                <a:cubicBezTo>
                  <a:pt x="31645" y="101282"/>
                  <a:pt x="16299" y="171132"/>
                  <a:pt x="10478" y="188065"/>
                </a:cubicBezTo>
                <a:cubicBezTo>
                  <a:pt x="4657" y="204998"/>
                  <a:pt x="-8043" y="117686"/>
                  <a:pt x="7303" y="172190"/>
                </a:cubicBezTo>
                <a:cubicBezTo>
                  <a:pt x="22649" y="226694"/>
                  <a:pt x="87736" y="473815"/>
                  <a:pt x="102553" y="515090"/>
                </a:cubicBezTo>
                <a:cubicBezTo>
                  <a:pt x="117370" y="556365"/>
                  <a:pt x="89324" y="394440"/>
                  <a:pt x="96203" y="419840"/>
                </a:cubicBezTo>
                <a:cubicBezTo>
                  <a:pt x="103082" y="445240"/>
                  <a:pt x="140124" y="633623"/>
                  <a:pt x="143828" y="667490"/>
                </a:cubicBezTo>
                <a:cubicBezTo>
                  <a:pt x="147532" y="701357"/>
                  <a:pt x="116841" y="607165"/>
                  <a:pt x="118428" y="623040"/>
                </a:cubicBezTo>
                <a:cubicBezTo>
                  <a:pt x="120016" y="638915"/>
                  <a:pt x="155999" y="761153"/>
                  <a:pt x="153353" y="762740"/>
                </a:cubicBezTo>
                <a:cubicBezTo>
                  <a:pt x="150707" y="764328"/>
                  <a:pt x="127953" y="728873"/>
                  <a:pt x="102553" y="632565"/>
                </a:cubicBezTo>
                <a:cubicBezTo>
                  <a:pt x="77153" y="536257"/>
                  <a:pt x="4657" y="283315"/>
                  <a:pt x="953" y="184890"/>
                </a:cubicBezTo>
                <a:cubicBezTo>
                  <a:pt x="-2751" y="86465"/>
                  <a:pt x="67099" y="22965"/>
                  <a:pt x="73978" y="39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4" name="フリーフォーム 1063">
            <a:extLst>
              <a:ext uri="{FF2B5EF4-FFF2-40B4-BE49-F238E27FC236}">
                <a16:creationId xmlns:a16="http://schemas.microsoft.com/office/drawing/2014/main" id="{625B864D-5615-8DA3-77EE-88F4E4F59C7E}"/>
              </a:ext>
            </a:extLst>
          </p:cNvPr>
          <p:cNvSpPr/>
          <p:nvPr/>
        </p:nvSpPr>
        <p:spPr>
          <a:xfrm>
            <a:off x="2470150" y="4219441"/>
            <a:ext cx="197659" cy="417060"/>
          </a:xfrm>
          <a:custGeom>
            <a:avLst/>
            <a:gdLst>
              <a:gd name="connsiteX0" fmla="*/ 98425 w 197659"/>
              <a:gd name="connsiteY0" fmla="*/ 134 h 417060"/>
              <a:gd name="connsiteX1" fmla="*/ 120650 w 197659"/>
              <a:gd name="connsiteY1" fmla="*/ 184284 h 417060"/>
              <a:gd name="connsiteX2" fmla="*/ 196850 w 197659"/>
              <a:gd name="connsiteY2" fmla="*/ 393834 h 417060"/>
              <a:gd name="connsiteX3" fmla="*/ 161925 w 197659"/>
              <a:gd name="connsiteY3" fmla="*/ 368434 h 417060"/>
              <a:gd name="connsiteX4" fmla="*/ 180975 w 197659"/>
              <a:gd name="connsiteY4" fmla="*/ 416059 h 417060"/>
              <a:gd name="connsiteX5" fmla="*/ 111125 w 197659"/>
              <a:gd name="connsiteY5" fmla="*/ 393834 h 417060"/>
              <a:gd name="connsiteX6" fmla="*/ 0 w 197659"/>
              <a:gd name="connsiteY6" fmla="*/ 314459 h 417060"/>
              <a:gd name="connsiteX7" fmla="*/ 111125 w 197659"/>
              <a:gd name="connsiteY7" fmla="*/ 393834 h 417060"/>
              <a:gd name="connsiteX8" fmla="*/ 158750 w 197659"/>
              <a:gd name="connsiteY8" fmla="*/ 406534 h 417060"/>
              <a:gd name="connsiteX9" fmla="*/ 165100 w 197659"/>
              <a:gd name="connsiteY9" fmla="*/ 336684 h 417060"/>
              <a:gd name="connsiteX10" fmla="*/ 155575 w 197659"/>
              <a:gd name="connsiteY10" fmla="*/ 279534 h 417060"/>
              <a:gd name="connsiteX11" fmla="*/ 161925 w 197659"/>
              <a:gd name="connsiteY11" fmla="*/ 292234 h 417060"/>
              <a:gd name="connsiteX12" fmla="*/ 146050 w 197659"/>
              <a:gd name="connsiteY12" fmla="*/ 155709 h 417060"/>
              <a:gd name="connsiteX13" fmla="*/ 133350 w 197659"/>
              <a:gd name="connsiteY13" fmla="*/ 212859 h 417060"/>
              <a:gd name="connsiteX14" fmla="*/ 98425 w 197659"/>
              <a:gd name="connsiteY14" fmla="*/ 134 h 417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659" h="417060">
                <a:moveTo>
                  <a:pt x="98425" y="134"/>
                </a:moveTo>
                <a:cubicBezTo>
                  <a:pt x="96308" y="-4628"/>
                  <a:pt x="104246" y="118667"/>
                  <a:pt x="120650" y="184284"/>
                </a:cubicBezTo>
                <a:cubicBezTo>
                  <a:pt x="137054" y="249901"/>
                  <a:pt x="189971" y="363142"/>
                  <a:pt x="196850" y="393834"/>
                </a:cubicBezTo>
                <a:cubicBezTo>
                  <a:pt x="203729" y="424526"/>
                  <a:pt x="164571" y="364730"/>
                  <a:pt x="161925" y="368434"/>
                </a:cubicBezTo>
                <a:cubicBezTo>
                  <a:pt x="159279" y="372138"/>
                  <a:pt x="189442" y="411826"/>
                  <a:pt x="180975" y="416059"/>
                </a:cubicBezTo>
                <a:cubicBezTo>
                  <a:pt x="172508" y="420292"/>
                  <a:pt x="141287" y="410767"/>
                  <a:pt x="111125" y="393834"/>
                </a:cubicBezTo>
                <a:cubicBezTo>
                  <a:pt x="80963" y="376901"/>
                  <a:pt x="0" y="314459"/>
                  <a:pt x="0" y="314459"/>
                </a:cubicBezTo>
                <a:cubicBezTo>
                  <a:pt x="0" y="314459"/>
                  <a:pt x="84667" y="378488"/>
                  <a:pt x="111125" y="393834"/>
                </a:cubicBezTo>
                <a:cubicBezTo>
                  <a:pt x="137583" y="409180"/>
                  <a:pt x="149754" y="416059"/>
                  <a:pt x="158750" y="406534"/>
                </a:cubicBezTo>
                <a:cubicBezTo>
                  <a:pt x="167746" y="397009"/>
                  <a:pt x="165629" y="357851"/>
                  <a:pt x="165100" y="336684"/>
                </a:cubicBezTo>
                <a:cubicBezTo>
                  <a:pt x="164571" y="315517"/>
                  <a:pt x="156104" y="286942"/>
                  <a:pt x="155575" y="279534"/>
                </a:cubicBezTo>
                <a:cubicBezTo>
                  <a:pt x="155046" y="272126"/>
                  <a:pt x="163512" y="312871"/>
                  <a:pt x="161925" y="292234"/>
                </a:cubicBezTo>
                <a:cubicBezTo>
                  <a:pt x="160338" y="271597"/>
                  <a:pt x="150812" y="168938"/>
                  <a:pt x="146050" y="155709"/>
                </a:cubicBezTo>
                <a:cubicBezTo>
                  <a:pt x="141288" y="142480"/>
                  <a:pt x="142875" y="231380"/>
                  <a:pt x="133350" y="212859"/>
                </a:cubicBezTo>
                <a:cubicBezTo>
                  <a:pt x="123825" y="194338"/>
                  <a:pt x="100542" y="4896"/>
                  <a:pt x="98425" y="13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5" name="フリーフォーム 1064">
            <a:extLst>
              <a:ext uri="{FF2B5EF4-FFF2-40B4-BE49-F238E27FC236}">
                <a16:creationId xmlns:a16="http://schemas.microsoft.com/office/drawing/2014/main" id="{79C89DF6-7EB7-F4BD-5294-D6FCA7E8BD91}"/>
              </a:ext>
            </a:extLst>
          </p:cNvPr>
          <p:cNvSpPr/>
          <p:nvPr/>
        </p:nvSpPr>
        <p:spPr>
          <a:xfrm>
            <a:off x="4751955" y="3645207"/>
            <a:ext cx="329327" cy="298403"/>
          </a:xfrm>
          <a:custGeom>
            <a:avLst/>
            <a:gdLst>
              <a:gd name="connsiteX0" fmla="*/ 1020 w 329327"/>
              <a:gd name="connsiteY0" fmla="*/ 298143 h 298403"/>
              <a:gd name="connsiteX1" fmla="*/ 172470 w 329327"/>
              <a:gd name="connsiteY1" fmla="*/ 56843 h 298403"/>
              <a:gd name="connsiteX2" fmla="*/ 121670 w 329327"/>
              <a:gd name="connsiteY2" fmla="*/ 82243 h 298403"/>
              <a:gd name="connsiteX3" fmla="*/ 229620 w 329327"/>
              <a:gd name="connsiteY3" fmla="*/ 28268 h 298403"/>
              <a:gd name="connsiteX4" fmla="*/ 328045 w 329327"/>
              <a:gd name="connsiteY4" fmla="*/ 44143 h 298403"/>
              <a:gd name="connsiteX5" fmla="*/ 280420 w 329327"/>
              <a:gd name="connsiteY5" fmla="*/ 28268 h 298403"/>
              <a:gd name="connsiteX6" fmla="*/ 204220 w 329327"/>
              <a:gd name="connsiteY6" fmla="*/ 6043 h 298403"/>
              <a:gd name="connsiteX7" fmla="*/ 74045 w 329327"/>
              <a:gd name="connsiteY7" fmla="*/ 148918 h 298403"/>
              <a:gd name="connsiteX8" fmla="*/ 99445 w 329327"/>
              <a:gd name="connsiteY8" fmla="*/ 104468 h 298403"/>
              <a:gd name="connsiteX9" fmla="*/ 1020 w 329327"/>
              <a:gd name="connsiteY9" fmla="*/ 298143 h 298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9327" h="298403">
                <a:moveTo>
                  <a:pt x="1020" y="298143"/>
                </a:moveTo>
                <a:cubicBezTo>
                  <a:pt x="13191" y="290206"/>
                  <a:pt x="152362" y="92826"/>
                  <a:pt x="172470" y="56843"/>
                </a:cubicBezTo>
                <a:cubicBezTo>
                  <a:pt x="192578" y="20860"/>
                  <a:pt x="121670" y="82243"/>
                  <a:pt x="121670" y="82243"/>
                </a:cubicBezTo>
                <a:cubicBezTo>
                  <a:pt x="131195" y="77480"/>
                  <a:pt x="195224" y="34618"/>
                  <a:pt x="229620" y="28268"/>
                </a:cubicBezTo>
                <a:cubicBezTo>
                  <a:pt x="264016" y="21918"/>
                  <a:pt x="319578" y="44143"/>
                  <a:pt x="328045" y="44143"/>
                </a:cubicBezTo>
                <a:cubicBezTo>
                  <a:pt x="336512" y="44143"/>
                  <a:pt x="301057" y="34618"/>
                  <a:pt x="280420" y="28268"/>
                </a:cubicBezTo>
                <a:cubicBezTo>
                  <a:pt x="259783" y="21918"/>
                  <a:pt x="238616" y="-14065"/>
                  <a:pt x="204220" y="6043"/>
                </a:cubicBezTo>
                <a:cubicBezTo>
                  <a:pt x="169824" y="26151"/>
                  <a:pt x="91508" y="132514"/>
                  <a:pt x="74045" y="148918"/>
                </a:cubicBezTo>
                <a:cubicBezTo>
                  <a:pt x="56583" y="165322"/>
                  <a:pt x="109499" y="79068"/>
                  <a:pt x="99445" y="104468"/>
                </a:cubicBezTo>
                <a:cubicBezTo>
                  <a:pt x="89391" y="129868"/>
                  <a:pt x="-11151" y="306080"/>
                  <a:pt x="1020" y="29814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6" name="フリーフォーム 1065">
            <a:extLst>
              <a:ext uri="{FF2B5EF4-FFF2-40B4-BE49-F238E27FC236}">
                <a16:creationId xmlns:a16="http://schemas.microsoft.com/office/drawing/2014/main" id="{1B918076-B54C-2D42-E900-FC8F6E34AA90}"/>
              </a:ext>
            </a:extLst>
          </p:cNvPr>
          <p:cNvSpPr/>
          <p:nvPr/>
        </p:nvSpPr>
        <p:spPr>
          <a:xfrm>
            <a:off x="4911047" y="3714691"/>
            <a:ext cx="232654" cy="827039"/>
          </a:xfrm>
          <a:custGeom>
            <a:avLst/>
            <a:gdLst>
              <a:gd name="connsiteX0" fmla="*/ 210228 w 232654"/>
              <a:gd name="connsiteY0" fmla="*/ 59 h 827039"/>
              <a:gd name="connsiteX1" fmla="*/ 232453 w 232654"/>
              <a:gd name="connsiteY1" fmla="*/ 139759 h 827039"/>
              <a:gd name="connsiteX2" fmla="*/ 194353 w 232654"/>
              <a:gd name="connsiteY2" fmla="*/ 336609 h 827039"/>
              <a:gd name="connsiteX3" fmla="*/ 172128 w 232654"/>
              <a:gd name="connsiteY3" fmla="*/ 457259 h 827039"/>
              <a:gd name="connsiteX4" fmla="*/ 124503 w 232654"/>
              <a:gd name="connsiteY4" fmla="*/ 587434 h 827039"/>
              <a:gd name="connsiteX5" fmla="*/ 22903 w 232654"/>
              <a:gd name="connsiteY5" fmla="*/ 787459 h 827039"/>
              <a:gd name="connsiteX6" fmla="*/ 45128 w 232654"/>
              <a:gd name="connsiteY6" fmla="*/ 739834 h 827039"/>
              <a:gd name="connsiteX7" fmla="*/ 678 w 232654"/>
              <a:gd name="connsiteY7" fmla="*/ 825559 h 827039"/>
              <a:gd name="connsiteX8" fmla="*/ 86403 w 232654"/>
              <a:gd name="connsiteY8" fmla="*/ 654109 h 827039"/>
              <a:gd name="connsiteX9" fmla="*/ 146728 w 232654"/>
              <a:gd name="connsiteY9" fmla="*/ 501709 h 827039"/>
              <a:gd name="connsiteX10" fmla="*/ 191178 w 232654"/>
              <a:gd name="connsiteY10" fmla="*/ 282634 h 827039"/>
              <a:gd name="connsiteX11" fmla="*/ 229278 w 232654"/>
              <a:gd name="connsiteY11" fmla="*/ 155634 h 827039"/>
              <a:gd name="connsiteX12" fmla="*/ 210228 w 232654"/>
              <a:gd name="connsiteY12" fmla="*/ 59 h 82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2654" h="827039">
                <a:moveTo>
                  <a:pt x="210228" y="59"/>
                </a:moveTo>
                <a:cubicBezTo>
                  <a:pt x="210757" y="-2587"/>
                  <a:pt x="235099" y="83667"/>
                  <a:pt x="232453" y="139759"/>
                </a:cubicBezTo>
                <a:cubicBezTo>
                  <a:pt x="229807" y="195851"/>
                  <a:pt x="204407" y="283692"/>
                  <a:pt x="194353" y="336609"/>
                </a:cubicBezTo>
                <a:cubicBezTo>
                  <a:pt x="184299" y="389526"/>
                  <a:pt x="183770" y="415455"/>
                  <a:pt x="172128" y="457259"/>
                </a:cubicBezTo>
                <a:cubicBezTo>
                  <a:pt x="160486" y="499063"/>
                  <a:pt x="149374" y="532401"/>
                  <a:pt x="124503" y="587434"/>
                </a:cubicBezTo>
                <a:cubicBezTo>
                  <a:pt x="99632" y="642467"/>
                  <a:pt x="36132" y="762059"/>
                  <a:pt x="22903" y="787459"/>
                </a:cubicBezTo>
                <a:cubicBezTo>
                  <a:pt x="9674" y="812859"/>
                  <a:pt x="48832" y="733484"/>
                  <a:pt x="45128" y="739834"/>
                </a:cubicBezTo>
                <a:cubicBezTo>
                  <a:pt x="41424" y="746184"/>
                  <a:pt x="-6201" y="839847"/>
                  <a:pt x="678" y="825559"/>
                </a:cubicBezTo>
                <a:cubicBezTo>
                  <a:pt x="7557" y="811272"/>
                  <a:pt x="62061" y="708084"/>
                  <a:pt x="86403" y="654109"/>
                </a:cubicBezTo>
                <a:cubicBezTo>
                  <a:pt x="110745" y="600134"/>
                  <a:pt x="129266" y="563621"/>
                  <a:pt x="146728" y="501709"/>
                </a:cubicBezTo>
                <a:cubicBezTo>
                  <a:pt x="164190" y="439797"/>
                  <a:pt x="177420" y="340313"/>
                  <a:pt x="191178" y="282634"/>
                </a:cubicBezTo>
                <a:cubicBezTo>
                  <a:pt x="204936" y="224955"/>
                  <a:pt x="227691" y="204846"/>
                  <a:pt x="229278" y="155634"/>
                </a:cubicBezTo>
                <a:cubicBezTo>
                  <a:pt x="230865" y="106422"/>
                  <a:pt x="209699" y="2705"/>
                  <a:pt x="210228" y="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7" name="フリーフォーム 1066">
            <a:extLst>
              <a:ext uri="{FF2B5EF4-FFF2-40B4-BE49-F238E27FC236}">
                <a16:creationId xmlns:a16="http://schemas.microsoft.com/office/drawing/2014/main" id="{3171D467-709E-E954-31D0-077B8CA3AEA1}"/>
              </a:ext>
            </a:extLst>
          </p:cNvPr>
          <p:cNvSpPr/>
          <p:nvPr/>
        </p:nvSpPr>
        <p:spPr>
          <a:xfrm>
            <a:off x="4860755" y="3691127"/>
            <a:ext cx="200522" cy="118875"/>
          </a:xfrm>
          <a:custGeom>
            <a:avLst/>
            <a:gdLst>
              <a:gd name="connsiteX0" fmla="*/ 170 w 200522"/>
              <a:gd name="connsiteY0" fmla="*/ 118873 h 118875"/>
              <a:gd name="connsiteX1" fmla="*/ 133520 w 200522"/>
              <a:gd name="connsiteY1" fmla="*/ 14098 h 118875"/>
              <a:gd name="connsiteX2" fmla="*/ 200195 w 200522"/>
              <a:gd name="connsiteY2" fmla="*/ 1398 h 118875"/>
              <a:gd name="connsiteX3" fmla="*/ 108120 w 200522"/>
              <a:gd name="connsiteY3" fmla="*/ 17273 h 118875"/>
              <a:gd name="connsiteX4" fmla="*/ 170 w 200522"/>
              <a:gd name="connsiteY4" fmla="*/ 118873 h 118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522" h="118875">
                <a:moveTo>
                  <a:pt x="170" y="118873"/>
                </a:moveTo>
                <a:cubicBezTo>
                  <a:pt x="4403" y="118344"/>
                  <a:pt x="100183" y="33677"/>
                  <a:pt x="133520" y="14098"/>
                </a:cubicBezTo>
                <a:cubicBezTo>
                  <a:pt x="166858" y="-5481"/>
                  <a:pt x="204428" y="869"/>
                  <a:pt x="200195" y="1398"/>
                </a:cubicBezTo>
                <a:cubicBezTo>
                  <a:pt x="195962" y="1927"/>
                  <a:pt x="144633" y="-2306"/>
                  <a:pt x="108120" y="17273"/>
                </a:cubicBezTo>
                <a:cubicBezTo>
                  <a:pt x="71608" y="36852"/>
                  <a:pt x="-4063" y="119402"/>
                  <a:pt x="170" y="11887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8" name="フリーフォーム 1067">
            <a:extLst>
              <a:ext uri="{FF2B5EF4-FFF2-40B4-BE49-F238E27FC236}">
                <a16:creationId xmlns:a16="http://schemas.microsoft.com/office/drawing/2014/main" id="{8BD18856-C506-C1EA-7639-5AEBE66DA326}"/>
              </a:ext>
            </a:extLst>
          </p:cNvPr>
          <p:cNvSpPr/>
          <p:nvPr/>
        </p:nvSpPr>
        <p:spPr>
          <a:xfrm>
            <a:off x="4872222" y="3707421"/>
            <a:ext cx="230031" cy="610582"/>
          </a:xfrm>
          <a:custGeom>
            <a:avLst/>
            <a:gdLst>
              <a:gd name="connsiteX0" fmla="*/ 1403 w 230031"/>
              <a:gd name="connsiteY0" fmla="*/ 181954 h 610582"/>
              <a:gd name="connsiteX1" fmla="*/ 156978 w 230031"/>
              <a:gd name="connsiteY1" fmla="*/ 23204 h 610582"/>
              <a:gd name="connsiteX2" fmla="*/ 195078 w 230031"/>
              <a:gd name="connsiteY2" fmla="*/ 64479 h 610582"/>
              <a:gd name="connsiteX3" fmla="*/ 207778 w 230031"/>
              <a:gd name="connsiteY3" fmla="*/ 48604 h 610582"/>
              <a:gd name="connsiteX4" fmla="*/ 226828 w 230031"/>
              <a:gd name="connsiteY4" fmla="*/ 127979 h 610582"/>
              <a:gd name="connsiteX5" fmla="*/ 201428 w 230031"/>
              <a:gd name="connsiteY5" fmla="*/ 254979 h 610582"/>
              <a:gd name="connsiteX6" fmla="*/ 169678 w 230031"/>
              <a:gd name="connsiteY6" fmla="*/ 337529 h 610582"/>
              <a:gd name="connsiteX7" fmla="*/ 160153 w 230031"/>
              <a:gd name="connsiteY7" fmla="*/ 458179 h 610582"/>
              <a:gd name="connsiteX8" fmla="*/ 128403 w 230031"/>
              <a:gd name="connsiteY8" fmla="*/ 518504 h 610582"/>
              <a:gd name="connsiteX9" fmla="*/ 87128 w 230031"/>
              <a:gd name="connsiteY9" fmla="*/ 610579 h 610582"/>
              <a:gd name="connsiteX10" fmla="*/ 147453 w 230031"/>
              <a:gd name="connsiteY10" fmla="*/ 515329 h 610582"/>
              <a:gd name="connsiteX11" fmla="*/ 223653 w 230031"/>
              <a:gd name="connsiteY11" fmla="*/ 239104 h 610582"/>
              <a:gd name="connsiteX12" fmla="*/ 201428 w 230031"/>
              <a:gd name="connsiteY12" fmla="*/ 299429 h 610582"/>
              <a:gd name="connsiteX13" fmla="*/ 230003 w 230031"/>
              <a:gd name="connsiteY13" fmla="*/ 102579 h 610582"/>
              <a:gd name="connsiteX14" fmla="*/ 195078 w 230031"/>
              <a:gd name="connsiteY14" fmla="*/ 979 h 610582"/>
              <a:gd name="connsiteX15" fmla="*/ 83953 w 230031"/>
              <a:gd name="connsiteY15" fmla="*/ 54954 h 610582"/>
              <a:gd name="connsiteX16" fmla="*/ 80778 w 230031"/>
              <a:gd name="connsiteY16" fmla="*/ 118454 h 610582"/>
              <a:gd name="connsiteX17" fmla="*/ 1403 w 230031"/>
              <a:gd name="connsiteY17" fmla="*/ 181954 h 61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30031" h="610582">
                <a:moveTo>
                  <a:pt x="1403" y="181954"/>
                </a:moveTo>
                <a:cubicBezTo>
                  <a:pt x="14103" y="166079"/>
                  <a:pt x="124699" y="42783"/>
                  <a:pt x="156978" y="23204"/>
                </a:cubicBezTo>
                <a:cubicBezTo>
                  <a:pt x="189257" y="3625"/>
                  <a:pt x="186611" y="60246"/>
                  <a:pt x="195078" y="64479"/>
                </a:cubicBezTo>
                <a:cubicBezTo>
                  <a:pt x="203545" y="68712"/>
                  <a:pt x="202486" y="38021"/>
                  <a:pt x="207778" y="48604"/>
                </a:cubicBezTo>
                <a:cubicBezTo>
                  <a:pt x="213070" y="59187"/>
                  <a:pt x="227886" y="93583"/>
                  <a:pt x="226828" y="127979"/>
                </a:cubicBezTo>
                <a:cubicBezTo>
                  <a:pt x="225770" y="162375"/>
                  <a:pt x="210953" y="220054"/>
                  <a:pt x="201428" y="254979"/>
                </a:cubicBezTo>
                <a:cubicBezTo>
                  <a:pt x="191903" y="289904"/>
                  <a:pt x="176557" y="303662"/>
                  <a:pt x="169678" y="337529"/>
                </a:cubicBezTo>
                <a:cubicBezTo>
                  <a:pt x="162799" y="371396"/>
                  <a:pt x="167032" y="428017"/>
                  <a:pt x="160153" y="458179"/>
                </a:cubicBezTo>
                <a:cubicBezTo>
                  <a:pt x="153274" y="488341"/>
                  <a:pt x="140574" y="493104"/>
                  <a:pt x="128403" y="518504"/>
                </a:cubicBezTo>
                <a:cubicBezTo>
                  <a:pt x="116232" y="543904"/>
                  <a:pt x="83953" y="611108"/>
                  <a:pt x="87128" y="610579"/>
                </a:cubicBezTo>
                <a:cubicBezTo>
                  <a:pt x="90303" y="610050"/>
                  <a:pt x="124699" y="577242"/>
                  <a:pt x="147453" y="515329"/>
                </a:cubicBezTo>
                <a:cubicBezTo>
                  <a:pt x="170207" y="453417"/>
                  <a:pt x="214657" y="275087"/>
                  <a:pt x="223653" y="239104"/>
                </a:cubicBezTo>
                <a:cubicBezTo>
                  <a:pt x="232649" y="203121"/>
                  <a:pt x="200370" y="322183"/>
                  <a:pt x="201428" y="299429"/>
                </a:cubicBezTo>
                <a:cubicBezTo>
                  <a:pt x="202486" y="276675"/>
                  <a:pt x="231061" y="152321"/>
                  <a:pt x="230003" y="102579"/>
                </a:cubicBezTo>
                <a:cubicBezTo>
                  <a:pt x="228945" y="52837"/>
                  <a:pt x="219420" y="8916"/>
                  <a:pt x="195078" y="979"/>
                </a:cubicBezTo>
                <a:cubicBezTo>
                  <a:pt x="170736" y="-6958"/>
                  <a:pt x="103003" y="35375"/>
                  <a:pt x="83953" y="54954"/>
                </a:cubicBezTo>
                <a:cubicBezTo>
                  <a:pt x="64903" y="74533"/>
                  <a:pt x="95595" y="92525"/>
                  <a:pt x="80778" y="118454"/>
                </a:cubicBezTo>
                <a:cubicBezTo>
                  <a:pt x="65961" y="144383"/>
                  <a:pt x="-11297" y="197829"/>
                  <a:pt x="1403" y="18195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9" name="フリーフォーム 1068">
            <a:extLst>
              <a:ext uri="{FF2B5EF4-FFF2-40B4-BE49-F238E27FC236}">
                <a16:creationId xmlns:a16="http://schemas.microsoft.com/office/drawing/2014/main" id="{3A1DEC3A-FE84-3E56-8D26-D1A3F1105A6C}"/>
              </a:ext>
            </a:extLst>
          </p:cNvPr>
          <p:cNvSpPr/>
          <p:nvPr/>
        </p:nvSpPr>
        <p:spPr>
          <a:xfrm>
            <a:off x="4930771" y="3876526"/>
            <a:ext cx="95530" cy="420347"/>
          </a:xfrm>
          <a:custGeom>
            <a:avLst/>
            <a:gdLst>
              <a:gd name="connsiteX0" fmla="*/ 69854 w 95530"/>
              <a:gd name="connsiteY0" fmla="*/ 149 h 420347"/>
              <a:gd name="connsiteX1" fmla="*/ 95254 w 95530"/>
              <a:gd name="connsiteY1" fmla="*/ 212874 h 420347"/>
              <a:gd name="connsiteX2" fmla="*/ 82554 w 95530"/>
              <a:gd name="connsiteY2" fmla="*/ 314474 h 420347"/>
              <a:gd name="connsiteX3" fmla="*/ 69854 w 95530"/>
              <a:gd name="connsiteY3" fmla="*/ 362099 h 420347"/>
              <a:gd name="connsiteX4" fmla="*/ 4 w 95530"/>
              <a:gd name="connsiteY4" fmla="*/ 419249 h 420347"/>
              <a:gd name="connsiteX5" fmla="*/ 66679 w 95530"/>
              <a:gd name="connsiteY5" fmla="*/ 308124 h 420347"/>
              <a:gd name="connsiteX6" fmla="*/ 95254 w 95530"/>
              <a:gd name="connsiteY6" fmla="*/ 247799 h 420347"/>
              <a:gd name="connsiteX7" fmla="*/ 69854 w 95530"/>
              <a:gd name="connsiteY7" fmla="*/ 149 h 420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530" h="420347">
                <a:moveTo>
                  <a:pt x="69854" y="149"/>
                </a:moveTo>
                <a:cubicBezTo>
                  <a:pt x="69854" y="-5672"/>
                  <a:pt x="93137" y="160487"/>
                  <a:pt x="95254" y="212874"/>
                </a:cubicBezTo>
                <a:cubicBezTo>
                  <a:pt x="97371" y="265261"/>
                  <a:pt x="86787" y="289603"/>
                  <a:pt x="82554" y="314474"/>
                </a:cubicBezTo>
                <a:cubicBezTo>
                  <a:pt x="78321" y="339345"/>
                  <a:pt x="83612" y="344637"/>
                  <a:pt x="69854" y="362099"/>
                </a:cubicBezTo>
                <a:cubicBezTo>
                  <a:pt x="56096" y="379561"/>
                  <a:pt x="533" y="428245"/>
                  <a:pt x="4" y="419249"/>
                </a:cubicBezTo>
                <a:cubicBezTo>
                  <a:pt x="-525" y="410253"/>
                  <a:pt x="50804" y="336699"/>
                  <a:pt x="66679" y="308124"/>
                </a:cubicBezTo>
                <a:cubicBezTo>
                  <a:pt x="82554" y="279549"/>
                  <a:pt x="95254" y="299128"/>
                  <a:pt x="95254" y="247799"/>
                </a:cubicBezTo>
                <a:cubicBezTo>
                  <a:pt x="95254" y="196470"/>
                  <a:pt x="69854" y="5970"/>
                  <a:pt x="69854" y="1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0" name="フリーフォーム 1069">
            <a:extLst>
              <a:ext uri="{FF2B5EF4-FFF2-40B4-BE49-F238E27FC236}">
                <a16:creationId xmlns:a16="http://schemas.microsoft.com/office/drawing/2014/main" id="{AC861075-4A12-C39F-20BB-3D22551CA2F7}"/>
              </a:ext>
            </a:extLst>
          </p:cNvPr>
          <p:cNvSpPr/>
          <p:nvPr/>
        </p:nvSpPr>
        <p:spPr>
          <a:xfrm>
            <a:off x="4764660" y="3878534"/>
            <a:ext cx="217593" cy="388847"/>
          </a:xfrm>
          <a:custGeom>
            <a:avLst/>
            <a:gdLst>
              <a:gd name="connsiteX0" fmla="*/ 67690 w 217593"/>
              <a:gd name="connsiteY0" fmla="*/ 106091 h 388847"/>
              <a:gd name="connsiteX1" fmla="*/ 115315 w 217593"/>
              <a:gd name="connsiteY1" fmla="*/ 64816 h 388847"/>
              <a:gd name="connsiteX2" fmla="*/ 188340 w 217593"/>
              <a:gd name="connsiteY2" fmla="*/ 147366 h 388847"/>
              <a:gd name="connsiteX3" fmla="*/ 178815 w 217593"/>
              <a:gd name="connsiteY3" fmla="*/ 61641 h 388847"/>
              <a:gd name="connsiteX4" fmla="*/ 181990 w 217593"/>
              <a:gd name="connsiteY4" fmla="*/ 268016 h 388847"/>
              <a:gd name="connsiteX5" fmla="*/ 197865 w 217593"/>
              <a:gd name="connsiteY5" fmla="*/ 325166 h 388847"/>
              <a:gd name="connsiteX6" fmla="*/ 105790 w 217593"/>
              <a:gd name="connsiteY6" fmla="*/ 353741 h 388847"/>
              <a:gd name="connsiteX7" fmla="*/ 1015 w 217593"/>
              <a:gd name="connsiteY7" fmla="*/ 388666 h 388847"/>
              <a:gd name="connsiteX8" fmla="*/ 172465 w 217593"/>
              <a:gd name="connsiteY8" fmla="*/ 337866 h 388847"/>
              <a:gd name="connsiteX9" fmla="*/ 175640 w 217593"/>
              <a:gd name="connsiteY9" fmla="*/ 233091 h 388847"/>
              <a:gd name="connsiteX10" fmla="*/ 216915 w 217593"/>
              <a:gd name="connsiteY10" fmla="*/ 48941 h 388847"/>
              <a:gd name="connsiteX11" fmla="*/ 197865 w 217593"/>
              <a:gd name="connsiteY11" fmla="*/ 96566 h 388847"/>
              <a:gd name="connsiteX12" fmla="*/ 153415 w 217593"/>
              <a:gd name="connsiteY12" fmla="*/ 1316 h 388847"/>
              <a:gd name="connsiteX13" fmla="*/ 162940 w 217593"/>
              <a:gd name="connsiteY13" fmla="*/ 42591 h 388847"/>
              <a:gd name="connsiteX14" fmla="*/ 112140 w 217593"/>
              <a:gd name="connsiteY14" fmla="*/ 64816 h 388847"/>
              <a:gd name="connsiteX15" fmla="*/ 67690 w 217593"/>
              <a:gd name="connsiteY15" fmla="*/ 106091 h 388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7593" h="388847">
                <a:moveTo>
                  <a:pt x="67690" y="106091"/>
                </a:moveTo>
                <a:cubicBezTo>
                  <a:pt x="68219" y="106091"/>
                  <a:pt x="95207" y="57937"/>
                  <a:pt x="115315" y="64816"/>
                </a:cubicBezTo>
                <a:cubicBezTo>
                  <a:pt x="135423" y="71695"/>
                  <a:pt x="177757" y="147895"/>
                  <a:pt x="188340" y="147366"/>
                </a:cubicBezTo>
                <a:cubicBezTo>
                  <a:pt x="198923" y="146837"/>
                  <a:pt x="179873" y="41533"/>
                  <a:pt x="178815" y="61641"/>
                </a:cubicBezTo>
                <a:cubicBezTo>
                  <a:pt x="177757" y="81749"/>
                  <a:pt x="178815" y="224095"/>
                  <a:pt x="181990" y="268016"/>
                </a:cubicBezTo>
                <a:cubicBezTo>
                  <a:pt x="185165" y="311937"/>
                  <a:pt x="210565" y="310879"/>
                  <a:pt x="197865" y="325166"/>
                </a:cubicBezTo>
                <a:cubicBezTo>
                  <a:pt x="185165" y="339454"/>
                  <a:pt x="138598" y="343158"/>
                  <a:pt x="105790" y="353741"/>
                </a:cubicBezTo>
                <a:cubicBezTo>
                  <a:pt x="72982" y="364324"/>
                  <a:pt x="-10098" y="391312"/>
                  <a:pt x="1015" y="388666"/>
                </a:cubicBezTo>
                <a:cubicBezTo>
                  <a:pt x="12128" y="386020"/>
                  <a:pt x="143361" y="363795"/>
                  <a:pt x="172465" y="337866"/>
                </a:cubicBezTo>
                <a:cubicBezTo>
                  <a:pt x="201569" y="311937"/>
                  <a:pt x="168232" y="281245"/>
                  <a:pt x="175640" y="233091"/>
                </a:cubicBezTo>
                <a:cubicBezTo>
                  <a:pt x="183048" y="184937"/>
                  <a:pt x="213211" y="71695"/>
                  <a:pt x="216915" y="48941"/>
                </a:cubicBezTo>
                <a:cubicBezTo>
                  <a:pt x="220619" y="26187"/>
                  <a:pt x="208448" y="104503"/>
                  <a:pt x="197865" y="96566"/>
                </a:cubicBezTo>
                <a:cubicBezTo>
                  <a:pt x="187282" y="88629"/>
                  <a:pt x="159236" y="10312"/>
                  <a:pt x="153415" y="1316"/>
                </a:cubicBezTo>
                <a:cubicBezTo>
                  <a:pt x="147594" y="-7680"/>
                  <a:pt x="169819" y="32008"/>
                  <a:pt x="162940" y="42591"/>
                </a:cubicBezTo>
                <a:cubicBezTo>
                  <a:pt x="156061" y="53174"/>
                  <a:pt x="124311" y="56879"/>
                  <a:pt x="112140" y="64816"/>
                </a:cubicBezTo>
                <a:cubicBezTo>
                  <a:pt x="99969" y="72753"/>
                  <a:pt x="67161" y="106091"/>
                  <a:pt x="67690" y="10609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1" name="フリーフォーム 1070">
            <a:extLst>
              <a:ext uri="{FF2B5EF4-FFF2-40B4-BE49-F238E27FC236}">
                <a16:creationId xmlns:a16="http://schemas.microsoft.com/office/drawing/2014/main" id="{FB20C0D9-1DB8-A602-64DF-BEFFB3E7776F}"/>
              </a:ext>
            </a:extLst>
          </p:cNvPr>
          <p:cNvSpPr/>
          <p:nvPr/>
        </p:nvSpPr>
        <p:spPr>
          <a:xfrm>
            <a:off x="4704166" y="4285963"/>
            <a:ext cx="264938" cy="317803"/>
          </a:xfrm>
          <a:custGeom>
            <a:avLst/>
            <a:gdLst>
              <a:gd name="connsiteX0" fmla="*/ 7534 w 264938"/>
              <a:gd name="connsiteY0" fmla="*/ 287 h 317803"/>
              <a:gd name="connsiteX1" fmla="*/ 4359 w 264938"/>
              <a:gd name="connsiteY1" fmla="*/ 187612 h 317803"/>
              <a:gd name="connsiteX2" fmla="*/ 67859 w 264938"/>
              <a:gd name="connsiteY2" fmla="*/ 276512 h 317803"/>
              <a:gd name="connsiteX3" fmla="*/ 55159 w 264938"/>
              <a:gd name="connsiteY3" fmla="*/ 292387 h 317803"/>
              <a:gd name="connsiteX4" fmla="*/ 172634 w 264938"/>
              <a:gd name="connsiteY4" fmla="*/ 244762 h 317803"/>
              <a:gd name="connsiteX5" fmla="*/ 264709 w 264938"/>
              <a:gd name="connsiteY5" fmla="*/ 178087 h 317803"/>
              <a:gd name="connsiteX6" fmla="*/ 194859 w 264938"/>
              <a:gd name="connsiteY6" fmla="*/ 244762 h 317803"/>
              <a:gd name="connsiteX7" fmla="*/ 74209 w 264938"/>
              <a:gd name="connsiteY7" fmla="*/ 317787 h 317803"/>
              <a:gd name="connsiteX8" fmla="*/ 77384 w 264938"/>
              <a:gd name="connsiteY8" fmla="*/ 251112 h 317803"/>
              <a:gd name="connsiteX9" fmla="*/ 96434 w 264938"/>
              <a:gd name="connsiteY9" fmla="*/ 203487 h 317803"/>
              <a:gd name="connsiteX10" fmla="*/ 144059 w 264938"/>
              <a:gd name="connsiteY10" fmla="*/ 120937 h 317803"/>
              <a:gd name="connsiteX11" fmla="*/ 99609 w 264938"/>
              <a:gd name="connsiteY11" fmla="*/ 60612 h 317803"/>
              <a:gd name="connsiteX12" fmla="*/ 121834 w 264938"/>
              <a:gd name="connsiteY12" fmla="*/ 139987 h 317803"/>
              <a:gd name="connsiteX13" fmla="*/ 58334 w 264938"/>
              <a:gd name="connsiteY13" fmla="*/ 222537 h 317803"/>
              <a:gd name="connsiteX14" fmla="*/ 23409 w 264938"/>
              <a:gd name="connsiteY14" fmla="*/ 146337 h 317803"/>
              <a:gd name="connsiteX15" fmla="*/ 7534 w 264938"/>
              <a:gd name="connsiteY15" fmla="*/ 287 h 317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4938" h="317803">
                <a:moveTo>
                  <a:pt x="7534" y="287"/>
                </a:moveTo>
                <a:cubicBezTo>
                  <a:pt x="4359" y="7166"/>
                  <a:pt x="-5695" y="141575"/>
                  <a:pt x="4359" y="187612"/>
                </a:cubicBezTo>
                <a:cubicBezTo>
                  <a:pt x="14413" y="233650"/>
                  <a:pt x="67859" y="276512"/>
                  <a:pt x="67859" y="276512"/>
                </a:cubicBezTo>
                <a:cubicBezTo>
                  <a:pt x="76326" y="293974"/>
                  <a:pt x="37697" y="297679"/>
                  <a:pt x="55159" y="292387"/>
                </a:cubicBezTo>
                <a:cubicBezTo>
                  <a:pt x="72621" y="287095"/>
                  <a:pt x="137709" y="263812"/>
                  <a:pt x="172634" y="244762"/>
                </a:cubicBezTo>
                <a:cubicBezTo>
                  <a:pt x="207559" y="225712"/>
                  <a:pt x="261005" y="178087"/>
                  <a:pt x="264709" y="178087"/>
                </a:cubicBezTo>
                <a:cubicBezTo>
                  <a:pt x="268413" y="178087"/>
                  <a:pt x="226609" y="221479"/>
                  <a:pt x="194859" y="244762"/>
                </a:cubicBezTo>
                <a:cubicBezTo>
                  <a:pt x="163109" y="268045"/>
                  <a:pt x="93788" y="316729"/>
                  <a:pt x="74209" y="317787"/>
                </a:cubicBezTo>
                <a:cubicBezTo>
                  <a:pt x="54630" y="318845"/>
                  <a:pt x="73680" y="270162"/>
                  <a:pt x="77384" y="251112"/>
                </a:cubicBezTo>
                <a:cubicBezTo>
                  <a:pt x="81088" y="232062"/>
                  <a:pt x="85322" y="225183"/>
                  <a:pt x="96434" y="203487"/>
                </a:cubicBezTo>
                <a:cubicBezTo>
                  <a:pt x="107546" y="181791"/>
                  <a:pt x="143530" y="144749"/>
                  <a:pt x="144059" y="120937"/>
                </a:cubicBezTo>
                <a:cubicBezTo>
                  <a:pt x="144588" y="97125"/>
                  <a:pt x="103313" y="57437"/>
                  <a:pt x="99609" y="60612"/>
                </a:cubicBezTo>
                <a:cubicBezTo>
                  <a:pt x="95905" y="63787"/>
                  <a:pt x="128713" y="113000"/>
                  <a:pt x="121834" y="139987"/>
                </a:cubicBezTo>
                <a:cubicBezTo>
                  <a:pt x="114955" y="166974"/>
                  <a:pt x="74738" y="221479"/>
                  <a:pt x="58334" y="222537"/>
                </a:cubicBezTo>
                <a:cubicBezTo>
                  <a:pt x="41930" y="223595"/>
                  <a:pt x="32934" y="180733"/>
                  <a:pt x="23409" y="146337"/>
                </a:cubicBezTo>
                <a:cubicBezTo>
                  <a:pt x="13884" y="111941"/>
                  <a:pt x="10709" y="-6592"/>
                  <a:pt x="7534" y="28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2" name="フリーフォーム 1071">
            <a:extLst>
              <a:ext uri="{FF2B5EF4-FFF2-40B4-BE49-F238E27FC236}">
                <a16:creationId xmlns:a16="http://schemas.microsoft.com/office/drawing/2014/main" id="{B3A190AD-63F6-6AF2-9CDE-7A7FD338233C}"/>
              </a:ext>
            </a:extLst>
          </p:cNvPr>
          <p:cNvSpPr/>
          <p:nvPr/>
        </p:nvSpPr>
        <p:spPr>
          <a:xfrm>
            <a:off x="3305827" y="4978083"/>
            <a:ext cx="642435" cy="193992"/>
          </a:xfrm>
          <a:custGeom>
            <a:avLst/>
            <a:gdLst>
              <a:gd name="connsiteX0" fmla="*/ 151748 w 642435"/>
              <a:gd name="connsiteY0" fmla="*/ 193992 h 193992"/>
              <a:gd name="connsiteX1" fmla="*/ 123173 w 642435"/>
              <a:gd name="connsiteY1" fmla="*/ 127317 h 193992"/>
              <a:gd name="connsiteX2" fmla="*/ 237473 w 642435"/>
              <a:gd name="connsiteY2" fmla="*/ 111442 h 193992"/>
              <a:gd name="connsiteX3" fmla="*/ 224773 w 642435"/>
              <a:gd name="connsiteY3" fmla="*/ 124142 h 193992"/>
              <a:gd name="connsiteX4" fmla="*/ 621648 w 642435"/>
              <a:gd name="connsiteY4" fmla="*/ 317 h 193992"/>
              <a:gd name="connsiteX5" fmla="*/ 589898 w 642435"/>
              <a:gd name="connsiteY5" fmla="*/ 86042 h 193992"/>
              <a:gd name="connsiteX6" fmla="*/ 618473 w 642435"/>
              <a:gd name="connsiteY6" fmla="*/ 6667 h 193992"/>
              <a:gd name="connsiteX7" fmla="*/ 431148 w 642435"/>
              <a:gd name="connsiteY7" fmla="*/ 44767 h 193992"/>
              <a:gd name="connsiteX8" fmla="*/ 148573 w 642435"/>
              <a:gd name="connsiteY8" fmla="*/ 51117 h 193992"/>
              <a:gd name="connsiteX9" fmla="*/ 307323 w 642435"/>
              <a:gd name="connsiteY9" fmla="*/ 57467 h 193992"/>
              <a:gd name="connsiteX10" fmla="*/ 224773 w 642435"/>
              <a:gd name="connsiteY10" fmla="*/ 108267 h 193992"/>
              <a:gd name="connsiteX11" fmla="*/ 2523 w 642435"/>
              <a:gd name="connsiteY11" fmla="*/ 98742 h 193992"/>
              <a:gd name="connsiteX12" fmla="*/ 107298 w 642435"/>
              <a:gd name="connsiteY12" fmla="*/ 127317 h 193992"/>
              <a:gd name="connsiteX13" fmla="*/ 151748 w 642435"/>
              <a:gd name="connsiteY13" fmla="*/ 193992 h 19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42435" h="193992">
                <a:moveTo>
                  <a:pt x="151748" y="193992"/>
                </a:moveTo>
                <a:cubicBezTo>
                  <a:pt x="154394" y="193992"/>
                  <a:pt x="108885" y="141075"/>
                  <a:pt x="123173" y="127317"/>
                </a:cubicBezTo>
                <a:cubicBezTo>
                  <a:pt x="137461" y="113559"/>
                  <a:pt x="220540" y="111971"/>
                  <a:pt x="237473" y="111442"/>
                </a:cubicBezTo>
                <a:cubicBezTo>
                  <a:pt x="254406" y="110913"/>
                  <a:pt x="160744" y="142663"/>
                  <a:pt x="224773" y="124142"/>
                </a:cubicBezTo>
                <a:cubicBezTo>
                  <a:pt x="288802" y="105621"/>
                  <a:pt x="560794" y="6667"/>
                  <a:pt x="621648" y="317"/>
                </a:cubicBezTo>
                <a:cubicBezTo>
                  <a:pt x="682502" y="-6033"/>
                  <a:pt x="590427" y="84984"/>
                  <a:pt x="589898" y="86042"/>
                </a:cubicBezTo>
                <a:cubicBezTo>
                  <a:pt x="589369" y="87100"/>
                  <a:pt x="644931" y="13546"/>
                  <a:pt x="618473" y="6667"/>
                </a:cubicBezTo>
                <a:cubicBezTo>
                  <a:pt x="592015" y="-212"/>
                  <a:pt x="509465" y="37359"/>
                  <a:pt x="431148" y="44767"/>
                </a:cubicBezTo>
                <a:cubicBezTo>
                  <a:pt x="352831" y="52175"/>
                  <a:pt x="169210" y="49000"/>
                  <a:pt x="148573" y="51117"/>
                </a:cubicBezTo>
                <a:cubicBezTo>
                  <a:pt x="127936" y="53234"/>
                  <a:pt x="294623" y="47942"/>
                  <a:pt x="307323" y="57467"/>
                </a:cubicBezTo>
                <a:cubicBezTo>
                  <a:pt x="320023" y="66992"/>
                  <a:pt x="275573" y="101388"/>
                  <a:pt x="224773" y="108267"/>
                </a:cubicBezTo>
                <a:cubicBezTo>
                  <a:pt x="173973" y="115146"/>
                  <a:pt x="22102" y="95567"/>
                  <a:pt x="2523" y="98742"/>
                </a:cubicBezTo>
                <a:cubicBezTo>
                  <a:pt x="-17056" y="101917"/>
                  <a:pt x="82956" y="110913"/>
                  <a:pt x="107298" y="127317"/>
                </a:cubicBezTo>
                <a:cubicBezTo>
                  <a:pt x="131640" y="143721"/>
                  <a:pt x="149102" y="193992"/>
                  <a:pt x="151748" y="19399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3" name="フリーフォーム 1072">
            <a:extLst>
              <a:ext uri="{FF2B5EF4-FFF2-40B4-BE49-F238E27FC236}">
                <a16:creationId xmlns:a16="http://schemas.microsoft.com/office/drawing/2014/main" id="{3D3DED7A-77EE-2E0C-D104-D5BE384F8BDA}"/>
              </a:ext>
            </a:extLst>
          </p:cNvPr>
          <p:cNvSpPr/>
          <p:nvPr/>
        </p:nvSpPr>
        <p:spPr>
          <a:xfrm>
            <a:off x="4241567" y="4781532"/>
            <a:ext cx="39783" cy="95313"/>
          </a:xfrm>
          <a:custGeom>
            <a:avLst/>
            <a:gdLst>
              <a:gd name="connsiteX0" fmla="*/ 25633 w 39783"/>
              <a:gd name="connsiteY0" fmla="*/ 18 h 95313"/>
              <a:gd name="connsiteX1" fmla="*/ 22458 w 39783"/>
              <a:gd name="connsiteY1" fmla="*/ 60343 h 95313"/>
              <a:gd name="connsiteX2" fmla="*/ 233 w 39783"/>
              <a:gd name="connsiteY2" fmla="*/ 95268 h 95313"/>
              <a:gd name="connsiteX3" fmla="*/ 38333 w 39783"/>
              <a:gd name="connsiteY3" fmla="*/ 66693 h 95313"/>
              <a:gd name="connsiteX4" fmla="*/ 25633 w 39783"/>
              <a:gd name="connsiteY4" fmla="*/ 18 h 95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83" h="95313">
                <a:moveTo>
                  <a:pt x="25633" y="18"/>
                </a:moveTo>
                <a:cubicBezTo>
                  <a:pt x="22987" y="-1040"/>
                  <a:pt x="26691" y="44468"/>
                  <a:pt x="22458" y="60343"/>
                </a:cubicBezTo>
                <a:cubicBezTo>
                  <a:pt x="18225" y="76218"/>
                  <a:pt x="-2413" y="94210"/>
                  <a:pt x="233" y="95268"/>
                </a:cubicBezTo>
                <a:cubicBezTo>
                  <a:pt x="2879" y="96326"/>
                  <a:pt x="31983" y="78864"/>
                  <a:pt x="38333" y="66693"/>
                </a:cubicBezTo>
                <a:cubicBezTo>
                  <a:pt x="44683" y="54522"/>
                  <a:pt x="28279" y="1076"/>
                  <a:pt x="25633" y="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4" name="フリーフォーム 1073">
            <a:extLst>
              <a:ext uri="{FF2B5EF4-FFF2-40B4-BE49-F238E27FC236}">
                <a16:creationId xmlns:a16="http://schemas.microsoft.com/office/drawing/2014/main" id="{C58F2D6A-AB2F-CD51-1B8D-F172A1198B3A}"/>
              </a:ext>
            </a:extLst>
          </p:cNvPr>
          <p:cNvSpPr/>
          <p:nvPr/>
        </p:nvSpPr>
        <p:spPr>
          <a:xfrm>
            <a:off x="3007151" y="4552948"/>
            <a:ext cx="60057" cy="269938"/>
          </a:xfrm>
          <a:custGeom>
            <a:avLst/>
            <a:gdLst>
              <a:gd name="connsiteX0" fmla="*/ 5924 w 60057"/>
              <a:gd name="connsiteY0" fmla="*/ 2 h 269938"/>
              <a:gd name="connsiteX1" fmla="*/ 15449 w 60057"/>
              <a:gd name="connsiteY1" fmla="*/ 123827 h 269938"/>
              <a:gd name="connsiteX2" fmla="*/ 40849 w 60057"/>
              <a:gd name="connsiteY2" fmla="*/ 180977 h 269938"/>
              <a:gd name="connsiteX3" fmla="*/ 59899 w 60057"/>
              <a:gd name="connsiteY3" fmla="*/ 269877 h 269938"/>
              <a:gd name="connsiteX4" fmla="*/ 47199 w 60057"/>
              <a:gd name="connsiteY4" fmla="*/ 193677 h 269938"/>
              <a:gd name="connsiteX5" fmla="*/ 2749 w 60057"/>
              <a:gd name="connsiteY5" fmla="*/ 120652 h 269938"/>
              <a:gd name="connsiteX6" fmla="*/ 5924 w 60057"/>
              <a:gd name="connsiteY6" fmla="*/ 2 h 269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057" h="269938">
                <a:moveTo>
                  <a:pt x="5924" y="2"/>
                </a:moveTo>
                <a:cubicBezTo>
                  <a:pt x="8041" y="531"/>
                  <a:pt x="9628" y="93664"/>
                  <a:pt x="15449" y="123827"/>
                </a:cubicBezTo>
                <a:cubicBezTo>
                  <a:pt x="21270" y="153990"/>
                  <a:pt x="33441" y="156635"/>
                  <a:pt x="40849" y="180977"/>
                </a:cubicBezTo>
                <a:cubicBezTo>
                  <a:pt x="48257" y="205319"/>
                  <a:pt x="58841" y="267760"/>
                  <a:pt x="59899" y="269877"/>
                </a:cubicBezTo>
                <a:cubicBezTo>
                  <a:pt x="60957" y="271994"/>
                  <a:pt x="56724" y="218548"/>
                  <a:pt x="47199" y="193677"/>
                </a:cubicBezTo>
                <a:cubicBezTo>
                  <a:pt x="37674" y="168806"/>
                  <a:pt x="9628" y="149227"/>
                  <a:pt x="2749" y="120652"/>
                </a:cubicBezTo>
                <a:cubicBezTo>
                  <a:pt x="-4130" y="92077"/>
                  <a:pt x="3807" y="-527"/>
                  <a:pt x="5924"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5" name="フリーフォーム 1074">
            <a:extLst>
              <a:ext uri="{FF2B5EF4-FFF2-40B4-BE49-F238E27FC236}">
                <a16:creationId xmlns:a16="http://schemas.microsoft.com/office/drawing/2014/main" id="{BDA89980-DAEE-81AC-B752-0ED1EFE7FB04}"/>
              </a:ext>
            </a:extLst>
          </p:cNvPr>
          <p:cNvSpPr/>
          <p:nvPr/>
        </p:nvSpPr>
        <p:spPr>
          <a:xfrm>
            <a:off x="3980127" y="3994097"/>
            <a:ext cx="84054" cy="89035"/>
          </a:xfrm>
          <a:custGeom>
            <a:avLst/>
            <a:gdLst>
              <a:gd name="connsiteX0" fmla="*/ 83873 w 84054"/>
              <a:gd name="connsiteY0" fmla="*/ 53 h 89035"/>
              <a:gd name="connsiteX1" fmla="*/ 23548 w 84054"/>
              <a:gd name="connsiteY1" fmla="*/ 54028 h 89035"/>
              <a:gd name="connsiteX2" fmla="*/ 23548 w 84054"/>
              <a:gd name="connsiteY2" fmla="*/ 88953 h 89035"/>
              <a:gd name="connsiteX3" fmla="*/ 1323 w 84054"/>
              <a:gd name="connsiteY3" fmla="*/ 44503 h 89035"/>
              <a:gd name="connsiteX4" fmla="*/ 83873 w 84054"/>
              <a:gd name="connsiteY4" fmla="*/ 53 h 8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54" h="89035">
                <a:moveTo>
                  <a:pt x="83873" y="53"/>
                </a:moveTo>
                <a:cubicBezTo>
                  <a:pt x="87577" y="1640"/>
                  <a:pt x="33602" y="39211"/>
                  <a:pt x="23548" y="54028"/>
                </a:cubicBezTo>
                <a:cubicBezTo>
                  <a:pt x="13494" y="68845"/>
                  <a:pt x="27252" y="90540"/>
                  <a:pt x="23548" y="88953"/>
                </a:cubicBezTo>
                <a:cubicBezTo>
                  <a:pt x="19844" y="87366"/>
                  <a:pt x="-6085" y="56674"/>
                  <a:pt x="1323" y="44503"/>
                </a:cubicBezTo>
                <a:cubicBezTo>
                  <a:pt x="8731" y="32332"/>
                  <a:pt x="80169" y="-1534"/>
                  <a:pt x="83873" y="5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6" name="フリーフォーム 1075">
            <a:extLst>
              <a:ext uri="{FF2B5EF4-FFF2-40B4-BE49-F238E27FC236}">
                <a16:creationId xmlns:a16="http://schemas.microsoft.com/office/drawing/2014/main" id="{A3126099-7DB3-432B-B7AF-6CDB9E03E9B3}"/>
              </a:ext>
            </a:extLst>
          </p:cNvPr>
          <p:cNvSpPr/>
          <p:nvPr/>
        </p:nvSpPr>
        <p:spPr>
          <a:xfrm>
            <a:off x="3717903" y="4467211"/>
            <a:ext cx="260541" cy="121033"/>
          </a:xfrm>
          <a:custGeom>
            <a:avLst/>
            <a:gdLst>
              <a:gd name="connsiteX0" fmla="*/ 22 w 260541"/>
              <a:gd name="connsiteY0" fmla="*/ 14 h 121033"/>
              <a:gd name="connsiteX1" fmla="*/ 69872 w 260541"/>
              <a:gd name="connsiteY1" fmla="*/ 73039 h 121033"/>
              <a:gd name="connsiteX2" fmla="*/ 82572 w 260541"/>
              <a:gd name="connsiteY2" fmla="*/ 57164 h 121033"/>
              <a:gd name="connsiteX3" fmla="*/ 257197 w 260541"/>
              <a:gd name="connsiteY3" fmla="*/ 120664 h 121033"/>
              <a:gd name="connsiteX4" fmla="*/ 187347 w 260541"/>
              <a:gd name="connsiteY4" fmla="*/ 82564 h 121033"/>
              <a:gd name="connsiteX5" fmla="*/ 63522 w 260541"/>
              <a:gd name="connsiteY5" fmla="*/ 66689 h 121033"/>
              <a:gd name="connsiteX6" fmla="*/ 22 w 260541"/>
              <a:gd name="connsiteY6" fmla="*/ 14 h 12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1" h="121033">
                <a:moveTo>
                  <a:pt x="22" y="14"/>
                </a:moveTo>
                <a:cubicBezTo>
                  <a:pt x="1080" y="1072"/>
                  <a:pt x="69872" y="73039"/>
                  <a:pt x="69872" y="73039"/>
                </a:cubicBezTo>
                <a:cubicBezTo>
                  <a:pt x="83630" y="82564"/>
                  <a:pt x="51351" y="49227"/>
                  <a:pt x="82572" y="57164"/>
                </a:cubicBezTo>
                <a:cubicBezTo>
                  <a:pt x="113793" y="65101"/>
                  <a:pt x="239735" y="116431"/>
                  <a:pt x="257197" y="120664"/>
                </a:cubicBezTo>
                <a:cubicBezTo>
                  <a:pt x="274659" y="124897"/>
                  <a:pt x="219626" y="91560"/>
                  <a:pt x="187347" y="82564"/>
                </a:cubicBezTo>
                <a:cubicBezTo>
                  <a:pt x="155068" y="73568"/>
                  <a:pt x="91568" y="76743"/>
                  <a:pt x="63522" y="66689"/>
                </a:cubicBezTo>
                <a:cubicBezTo>
                  <a:pt x="35476" y="56635"/>
                  <a:pt x="-1036" y="-1044"/>
                  <a:pt x="22" y="1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7" name="フリーフォーム 1076">
            <a:extLst>
              <a:ext uri="{FF2B5EF4-FFF2-40B4-BE49-F238E27FC236}">
                <a16:creationId xmlns:a16="http://schemas.microsoft.com/office/drawing/2014/main" id="{677712F1-6B24-C27A-8E56-718E2CDBD2A8}"/>
              </a:ext>
            </a:extLst>
          </p:cNvPr>
          <p:cNvSpPr/>
          <p:nvPr/>
        </p:nvSpPr>
        <p:spPr>
          <a:xfrm>
            <a:off x="3222587" y="4492609"/>
            <a:ext cx="233124" cy="146096"/>
          </a:xfrm>
          <a:custGeom>
            <a:avLst/>
            <a:gdLst>
              <a:gd name="connsiteX0" fmla="*/ 38 w 233124"/>
              <a:gd name="connsiteY0" fmla="*/ 146066 h 146096"/>
              <a:gd name="connsiteX1" fmla="*/ 111163 w 233124"/>
              <a:gd name="connsiteY1" fmla="*/ 57166 h 146096"/>
              <a:gd name="connsiteX2" fmla="*/ 228638 w 233124"/>
              <a:gd name="connsiteY2" fmla="*/ 63516 h 146096"/>
              <a:gd name="connsiteX3" fmla="*/ 200063 w 233124"/>
              <a:gd name="connsiteY3" fmla="*/ 16 h 146096"/>
              <a:gd name="connsiteX4" fmla="*/ 231813 w 233124"/>
              <a:gd name="connsiteY4" fmla="*/ 57166 h 146096"/>
              <a:gd name="connsiteX5" fmla="*/ 146088 w 233124"/>
              <a:gd name="connsiteY5" fmla="*/ 53991 h 146096"/>
              <a:gd name="connsiteX6" fmla="*/ 92113 w 233124"/>
              <a:gd name="connsiteY6" fmla="*/ 38116 h 146096"/>
              <a:gd name="connsiteX7" fmla="*/ 98463 w 233124"/>
              <a:gd name="connsiteY7" fmla="*/ 66691 h 146096"/>
              <a:gd name="connsiteX8" fmla="*/ 38 w 233124"/>
              <a:gd name="connsiteY8" fmla="*/ 146066 h 14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3124" h="146096">
                <a:moveTo>
                  <a:pt x="38" y="146066"/>
                </a:moveTo>
                <a:cubicBezTo>
                  <a:pt x="2155" y="144478"/>
                  <a:pt x="73063" y="70924"/>
                  <a:pt x="111163" y="57166"/>
                </a:cubicBezTo>
                <a:cubicBezTo>
                  <a:pt x="149263" y="43408"/>
                  <a:pt x="213821" y="73041"/>
                  <a:pt x="228638" y="63516"/>
                </a:cubicBezTo>
                <a:cubicBezTo>
                  <a:pt x="243455" y="53991"/>
                  <a:pt x="199534" y="1074"/>
                  <a:pt x="200063" y="16"/>
                </a:cubicBezTo>
                <a:cubicBezTo>
                  <a:pt x="200592" y="-1042"/>
                  <a:pt x="240809" y="48170"/>
                  <a:pt x="231813" y="57166"/>
                </a:cubicBezTo>
                <a:cubicBezTo>
                  <a:pt x="222817" y="66162"/>
                  <a:pt x="169371" y="57166"/>
                  <a:pt x="146088" y="53991"/>
                </a:cubicBezTo>
                <a:cubicBezTo>
                  <a:pt x="122805" y="50816"/>
                  <a:pt x="100050" y="35999"/>
                  <a:pt x="92113" y="38116"/>
                </a:cubicBezTo>
                <a:cubicBezTo>
                  <a:pt x="84176" y="40233"/>
                  <a:pt x="113809" y="47112"/>
                  <a:pt x="98463" y="66691"/>
                </a:cubicBezTo>
                <a:cubicBezTo>
                  <a:pt x="83117" y="86270"/>
                  <a:pt x="-2079" y="147654"/>
                  <a:pt x="38" y="14606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8" name="フリーフォーム 1077">
            <a:extLst>
              <a:ext uri="{FF2B5EF4-FFF2-40B4-BE49-F238E27FC236}">
                <a16:creationId xmlns:a16="http://schemas.microsoft.com/office/drawing/2014/main" id="{ACAFB851-6D1F-0F1F-067A-BE01C0D30F84}"/>
              </a:ext>
            </a:extLst>
          </p:cNvPr>
          <p:cNvSpPr/>
          <p:nvPr/>
        </p:nvSpPr>
        <p:spPr>
          <a:xfrm>
            <a:off x="3800200" y="4435466"/>
            <a:ext cx="213213" cy="28766"/>
          </a:xfrm>
          <a:custGeom>
            <a:avLst/>
            <a:gdLst>
              <a:gd name="connsiteX0" fmla="*/ 275 w 213213"/>
              <a:gd name="connsiteY0" fmla="*/ 9 h 28766"/>
              <a:gd name="connsiteX1" fmla="*/ 111400 w 213213"/>
              <a:gd name="connsiteY1" fmla="*/ 25409 h 28766"/>
              <a:gd name="connsiteX2" fmla="*/ 127275 w 213213"/>
              <a:gd name="connsiteY2" fmla="*/ 9 h 28766"/>
              <a:gd name="connsiteX3" fmla="*/ 213000 w 213213"/>
              <a:gd name="connsiteY3" fmla="*/ 28584 h 28766"/>
              <a:gd name="connsiteX4" fmla="*/ 149500 w 213213"/>
              <a:gd name="connsiteY4" fmla="*/ 12709 h 28766"/>
              <a:gd name="connsiteX5" fmla="*/ 82825 w 213213"/>
              <a:gd name="connsiteY5" fmla="*/ 22234 h 28766"/>
              <a:gd name="connsiteX6" fmla="*/ 275 w 213213"/>
              <a:gd name="connsiteY6" fmla="*/ 9 h 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3213" h="28766">
                <a:moveTo>
                  <a:pt x="275" y="9"/>
                </a:moveTo>
                <a:cubicBezTo>
                  <a:pt x="5038" y="538"/>
                  <a:pt x="90233" y="25409"/>
                  <a:pt x="111400" y="25409"/>
                </a:cubicBezTo>
                <a:cubicBezTo>
                  <a:pt x="132567" y="25409"/>
                  <a:pt x="110342" y="-520"/>
                  <a:pt x="127275" y="9"/>
                </a:cubicBezTo>
                <a:cubicBezTo>
                  <a:pt x="144208" y="538"/>
                  <a:pt x="209296" y="26467"/>
                  <a:pt x="213000" y="28584"/>
                </a:cubicBezTo>
                <a:cubicBezTo>
                  <a:pt x="216704" y="30701"/>
                  <a:pt x="171196" y="13767"/>
                  <a:pt x="149500" y="12709"/>
                </a:cubicBezTo>
                <a:cubicBezTo>
                  <a:pt x="127804" y="11651"/>
                  <a:pt x="111929" y="24351"/>
                  <a:pt x="82825" y="22234"/>
                </a:cubicBezTo>
                <a:cubicBezTo>
                  <a:pt x="53721" y="20117"/>
                  <a:pt x="-4488" y="-520"/>
                  <a:pt x="275" y="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9" name="フリーフォーム 1078">
            <a:extLst>
              <a:ext uri="{FF2B5EF4-FFF2-40B4-BE49-F238E27FC236}">
                <a16:creationId xmlns:a16="http://schemas.microsoft.com/office/drawing/2014/main" id="{D92D2FD7-DC89-2887-3CC6-7A121EC252FB}"/>
              </a:ext>
            </a:extLst>
          </p:cNvPr>
          <p:cNvSpPr/>
          <p:nvPr/>
        </p:nvSpPr>
        <p:spPr>
          <a:xfrm>
            <a:off x="3186967" y="4467106"/>
            <a:ext cx="73794" cy="82823"/>
          </a:xfrm>
          <a:custGeom>
            <a:avLst/>
            <a:gdLst>
              <a:gd name="connsiteX0" fmla="*/ 73758 w 73794"/>
              <a:gd name="connsiteY0" fmla="*/ 119 h 82823"/>
              <a:gd name="connsiteX1" fmla="*/ 13433 w 73794"/>
              <a:gd name="connsiteY1" fmla="*/ 50919 h 82823"/>
              <a:gd name="connsiteX2" fmla="*/ 3908 w 73794"/>
              <a:gd name="connsiteY2" fmla="*/ 82669 h 82823"/>
              <a:gd name="connsiteX3" fmla="*/ 3908 w 73794"/>
              <a:gd name="connsiteY3" fmla="*/ 38219 h 82823"/>
              <a:gd name="connsiteX4" fmla="*/ 73758 w 73794"/>
              <a:gd name="connsiteY4" fmla="*/ 119 h 82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94" h="82823">
                <a:moveTo>
                  <a:pt x="73758" y="119"/>
                </a:moveTo>
                <a:cubicBezTo>
                  <a:pt x="75346" y="2236"/>
                  <a:pt x="25075" y="37161"/>
                  <a:pt x="13433" y="50919"/>
                </a:cubicBezTo>
                <a:cubicBezTo>
                  <a:pt x="1791" y="64677"/>
                  <a:pt x="5496" y="84786"/>
                  <a:pt x="3908" y="82669"/>
                </a:cubicBezTo>
                <a:cubicBezTo>
                  <a:pt x="2320" y="80552"/>
                  <a:pt x="-4030" y="51977"/>
                  <a:pt x="3908" y="38219"/>
                </a:cubicBezTo>
                <a:cubicBezTo>
                  <a:pt x="11845" y="24461"/>
                  <a:pt x="72170" y="-1998"/>
                  <a:pt x="73758" y="1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0" name="フリーフォーム 1079">
            <a:extLst>
              <a:ext uri="{FF2B5EF4-FFF2-40B4-BE49-F238E27FC236}">
                <a16:creationId xmlns:a16="http://schemas.microsoft.com/office/drawing/2014/main" id="{14BA3F0A-8371-09EB-3811-55401BB1FB19}"/>
              </a:ext>
            </a:extLst>
          </p:cNvPr>
          <p:cNvSpPr/>
          <p:nvPr/>
        </p:nvSpPr>
        <p:spPr>
          <a:xfrm>
            <a:off x="3171816" y="4206504"/>
            <a:ext cx="28583" cy="79849"/>
          </a:xfrm>
          <a:custGeom>
            <a:avLst/>
            <a:gdLst>
              <a:gd name="connsiteX0" fmla="*/ 25409 w 28583"/>
              <a:gd name="connsiteY0" fmla="*/ 371 h 79849"/>
              <a:gd name="connsiteX1" fmla="*/ 25409 w 28583"/>
              <a:gd name="connsiteY1" fmla="*/ 51171 h 79849"/>
              <a:gd name="connsiteX2" fmla="*/ 9 w 28583"/>
              <a:gd name="connsiteY2" fmla="*/ 79746 h 79849"/>
              <a:gd name="connsiteX3" fmla="*/ 25409 w 28583"/>
              <a:gd name="connsiteY3" fmla="*/ 371 h 79849"/>
            </a:gdLst>
            <a:ahLst/>
            <a:cxnLst>
              <a:cxn ang="0">
                <a:pos x="connsiteX0" y="connsiteY0"/>
              </a:cxn>
              <a:cxn ang="0">
                <a:pos x="connsiteX1" y="connsiteY1"/>
              </a:cxn>
              <a:cxn ang="0">
                <a:pos x="connsiteX2" y="connsiteY2"/>
              </a:cxn>
              <a:cxn ang="0">
                <a:pos x="connsiteX3" y="connsiteY3"/>
              </a:cxn>
            </a:cxnLst>
            <a:rect l="l" t="t" r="r" b="b"/>
            <a:pathLst>
              <a:path w="28583" h="79849">
                <a:moveTo>
                  <a:pt x="25409" y="371"/>
                </a:moveTo>
                <a:cubicBezTo>
                  <a:pt x="29642" y="-4391"/>
                  <a:pt x="29642" y="37942"/>
                  <a:pt x="25409" y="51171"/>
                </a:cubicBezTo>
                <a:cubicBezTo>
                  <a:pt x="21176" y="64400"/>
                  <a:pt x="-520" y="81333"/>
                  <a:pt x="9" y="79746"/>
                </a:cubicBezTo>
                <a:cubicBezTo>
                  <a:pt x="538" y="78159"/>
                  <a:pt x="21176" y="5133"/>
                  <a:pt x="25409" y="37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1" name="フリーフォーム 1080">
            <a:extLst>
              <a:ext uri="{FF2B5EF4-FFF2-40B4-BE49-F238E27FC236}">
                <a16:creationId xmlns:a16="http://schemas.microsoft.com/office/drawing/2014/main" id="{5635A396-C39C-9A47-C358-A21AEEC6EB43}"/>
              </a:ext>
            </a:extLst>
          </p:cNvPr>
          <p:cNvSpPr/>
          <p:nvPr/>
        </p:nvSpPr>
        <p:spPr>
          <a:xfrm>
            <a:off x="3978112" y="4168773"/>
            <a:ext cx="111520" cy="152627"/>
          </a:xfrm>
          <a:custGeom>
            <a:avLst/>
            <a:gdLst>
              <a:gd name="connsiteX0" fmla="*/ 163 w 111520"/>
              <a:gd name="connsiteY0" fmla="*/ 2 h 152627"/>
              <a:gd name="connsiteX1" fmla="*/ 50963 w 111520"/>
              <a:gd name="connsiteY1" fmla="*/ 92077 h 152627"/>
              <a:gd name="connsiteX2" fmla="*/ 60488 w 111520"/>
              <a:gd name="connsiteY2" fmla="*/ 123827 h 152627"/>
              <a:gd name="connsiteX3" fmla="*/ 66838 w 111520"/>
              <a:gd name="connsiteY3" fmla="*/ 95252 h 152627"/>
              <a:gd name="connsiteX4" fmla="*/ 85888 w 111520"/>
              <a:gd name="connsiteY4" fmla="*/ 152402 h 152627"/>
              <a:gd name="connsiteX5" fmla="*/ 111288 w 111520"/>
              <a:gd name="connsiteY5" fmla="*/ 69852 h 152627"/>
              <a:gd name="connsiteX6" fmla="*/ 70013 w 111520"/>
              <a:gd name="connsiteY6" fmla="*/ 95252 h 152627"/>
              <a:gd name="connsiteX7" fmla="*/ 163 w 111520"/>
              <a:gd name="connsiteY7" fmla="*/ 2 h 15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520" h="152627">
                <a:moveTo>
                  <a:pt x="163" y="2"/>
                </a:moveTo>
                <a:cubicBezTo>
                  <a:pt x="-3012" y="-527"/>
                  <a:pt x="40909" y="71439"/>
                  <a:pt x="50963" y="92077"/>
                </a:cubicBezTo>
                <a:cubicBezTo>
                  <a:pt x="61017" y="112715"/>
                  <a:pt x="57842" y="123298"/>
                  <a:pt x="60488" y="123827"/>
                </a:cubicBezTo>
                <a:cubicBezTo>
                  <a:pt x="63134" y="124356"/>
                  <a:pt x="62605" y="90490"/>
                  <a:pt x="66838" y="95252"/>
                </a:cubicBezTo>
                <a:cubicBezTo>
                  <a:pt x="71071" y="100014"/>
                  <a:pt x="78480" y="156635"/>
                  <a:pt x="85888" y="152402"/>
                </a:cubicBezTo>
                <a:cubicBezTo>
                  <a:pt x="93296" y="148169"/>
                  <a:pt x="113934" y="79377"/>
                  <a:pt x="111288" y="69852"/>
                </a:cubicBezTo>
                <a:cubicBezTo>
                  <a:pt x="108642" y="60327"/>
                  <a:pt x="91180" y="107423"/>
                  <a:pt x="70013" y="95252"/>
                </a:cubicBezTo>
                <a:cubicBezTo>
                  <a:pt x="48846" y="83081"/>
                  <a:pt x="3338" y="531"/>
                  <a:pt x="163" y="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2" name="フリーフォーム 1081">
            <a:extLst>
              <a:ext uri="{FF2B5EF4-FFF2-40B4-BE49-F238E27FC236}">
                <a16:creationId xmlns:a16="http://schemas.microsoft.com/office/drawing/2014/main" id="{D6A75D60-4C96-50EB-7E3E-9320CADE173E}"/>
              </a:ext>
            </a:extLst>
          </p:cNvPr>
          <p:cNvSpPr/>
          <p:nvPr/>
        </p:nvSpPr>
        <p:spPr>
          <a:xfrm>
            <a:off x="3651215" y="4822825"/>
            <a:ext cx="352597" cy="159074"/>
          </a:xfrm>
          <a:custGeom>
            <a:avLst/>
            <a:gdLst>
              <a:gd name="connsiteX0" fmla="*/ 352460 w 352597"/>
              <a:gd name="connsiteY0" fmla="*/ 0 h 159074"/>
              <a:gd name="connsiteX1" fmla="*/ 203235 w 352597"/>
              <a:gd name="connsiteY1" fmla="*/ 98425 h 159074"/>
              <a:gd name="connsiteX2" fmla="*/ 35 w 352597"/>
              <a:gd name="connsiteY2" fmla="*/ 158750 h 159074"/>
              <a:gd name="connsiteX3" fmla="*/ 219110 w 352597"/>
              <a:gd name="connsiteY3" fmla="*/ 73025 h 159074"/>
              <a:gd name="connsiteX4" fmla="*/ 177835 w 352597"/>
              <a:gd name="connsiteY4" fmla="*/ 98425 h 159074"/>
              <a:gd name="connsiteX5" fmla="*/ 352460 w 352597"/>
              <a:gd name="connsiteY5" fmla="*/ 0 h 15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97" h="159074">
                <a:moveTo>
                  <a:pt x="352460" y="0"/>
                </a:moveTo>
                <a:cubicBezTo>
                  <a:pt x="356693" y="0"/>
                  <a:pt x="261972" y="71967"/>
                  <a:pt x="203235" y="98425"/>
                </a:cubicBezTo>
                <a:cubicBezTo>
                  <a:pt x="144498" y="124883"/>
                  <a:pt x="-2611" y="162983"/>
                  <a:pt x="35" y="158750"/>
                </a:cubicBezTo>
                <a:cubicBezTo>
                  <a:pt x="2681" y="154517"/>
                  <a:pt x="189477" y="83079"/>
                  <a:pt x="219110" y="73025"/>
                </a:cubicBezTo>
                <a:cubicBezTo>
                  <a:pt x="248743" y="62971"/>
                  <a:pt x="159843" y="107421"/>
                  <a:pt x="177835" y="98425"/>
                </a:cubicBezTo>
                <a:cubicBezTo>
                  <a:pt x="195827" y="89429"/>
                  <a:pt x="348227" y="0"/>
                  <a:pt x="352460"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3" name="フリーフォーム 1082">
            <a:extLst>
              <a:ext uri="{FF2B5EF4-FFF2-40B4-BE49-F238E27FC236}">
                <a16:creationId xmlns:a16="http://schemas.microsoft.com/office/drawing/2014/main" id="{2B88DCFA-DE2E-045A-A80C-0C8610C1A58A}"/>
              </a:ext>
            </a:extLst>
          </p:cNvPr>
          <p:cNvSpPr/>
          <p:nvPr/>
        </p:nvSpPr>
        <p:spPr>
          <a:xfrm>
            <a:off x="3108272" y="2238339"/>
            <a:ext cx="524125" cy="1069213"/>
          </a:xfrm>
          <a:custGeom>
            <a:avLst/>
            <a:gdLst>
              <a:gd name="connsiteX0" fmla="*/ 523928 w 524125"/>
              <a:gd name="connsiteY0" fmla="*/ 36 h 1069213"/>
              <a:gd name="connsiteX1" fmla="*/ 158803 w 524125"/>
              <a:gd name="connsiteY1" fmla="*/ 247686 h 1069213"/>
              <a:gd name="connsiteX2" fmla="*/ 85778 w 524125"/>
              <a:gd name="connsiteY2" fmla="*/ 552486 h 1069213"/>
              <a:gd name="connsiteX3" fmla="*/ 85778 w 524125"/>
              <a:gd name="connsiteY3" fmla="*/ 504861 h 1069213"/>
              <a:gd name="connsiteX4" fmla="*/ 28628 w 524125"/>
              <a:gd name="connsiteY4" fmla="*/ 812836 h 1069213"/>
              <a:gd name="connsiteX5" fmla="*/ 44503 w 524125"/>
              <a:gd name="connsiteY5" fmla="*/ 828711 h 1069213"/>
              <a:gd name="connsiteX6" fmla="*/ 161978 w 524125"/>
              <a:gd name="connsiteY6" fmla="*/ 1066836 h 1069213"/>
              <a:gd name="connsiteX7" fmla="*/ 82603 w 524125"/>
              <a:gd name="connsiteY7" fmla="*/ 939836 h 1069213"/>
              <a:gd name="connsiteX8" fmla="*/ 53 w 524125"/>
              <a:gd name="connsiteY8" fmla="*/ 758861 h 1069213"/>
              <a:gd name="connsiteX9" fmla="*/ 69903 w 524125"/>
              <a:gd name="connsiteY9" fmla="*/ 314361 h 1069213"/>
              <a:gd name="connsiteX10" fmla="*/ 63553 w 524125"/>
              <a:gd name="connsiteY10" fmla="*/ 346111 h 1069213"/>
              <a:gd name="connsiteX11" fmla="*/ 161978 w 524125"/>
              <a:gd name="connsiteY11" fmla="*/ 184186 h 1069213"/>
              <a:gd name="connsiteX12" fmla="*/ 104828 w 524125"/>
              <a:gd name="connsiteY12" fmla="*/ 228636 h 1069213"/>
              <a:gd name="connsiteX13" fmla="*/ 523928 w 524125"/>
              <a:gd name="connsiteY13" fmla="*/ 36 h 106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4125" h="1069213">
                <a:moveTo>
                  <a:pt x="523928" y="36"/>
                </a:moveTo>
                <a:cubicBezTo>
                  <a:pt x="532924" y="3211"/>
                  <a:pt x="231828" y="155611"/>
                  <a:pt x="158803" y="247686"/>
                </a:cubicBezTo>
                <a:cubicBezTo>
                  <a:pt x="85778" y="339761"/>
                  <a:pt x="97949" y="509624"/>
                  <a:pt x="85778" y="552486"/>
                </a:cubicBezTo>
                <a:cubicBezTo>
                  <a:pt x="73607" y="595348"/>
                  <a:pt x="95303" y="461469"/>
                  <a:pt x="85778" y="504861"/>
                </a:cubicBezTo>
                <a:cubicBezTo>
                  <a:pt x="76253" y="548253"/>
                  <a:pt x="35507" y="758861"/>
                  <a:pt x="28628" y="812836"/>
                </a:cubicBezTo>
                <a:cubicBezTo>
                  <a:pt x="21749" y="866811"/>
                  <a:pt x="22278" y="786378"/>
                  <a:pt x="44503" y="828711"/>
                </a:cubicBezTo>
                <a:cubicBezTo>
                  <a:pt x="66728" y="871044"/>
                  <a:pt x="155628" y="1048315"/>
                  <a:pt x="161978" y="1066836"/>
                </a:cubicBezTo>
                <a:cubicBezTo>
                  <a:pt x="168328" y="1085357"/>
                  <a:pt x="109590" y="991165"/>
                  <a:pt x="82603" y="939836"/>
                </a:cubicBezTo>
                <a:cubicBezTo>
                  <a:pt x="55615" y="888507"/>
                  <a:pt x="2170" y="863107"/>
                  <a:pt x="53" y="758861"/>
                </a:cubicBezTo>
                <a:cubicBezTo>
                  <a:pt x="-2064" y="654615"/>
                  <a:pt x="59320" y="383153"/>
                  <a:pt x="69903" y="314361"/>
                </a:cubicBezTo>
                <a:cubicBezTo>
                  <a:pt x="80486" y="245569"/>
                  <a:pt x="48207" y="367807"/>
                  <a:pt x="63553" y="346111"/>
                </a:cubicBezTo>
                <a:cubicBezTo>
                  <a:pt x="78899" y="324415"/>
                  <a:pt x="155099" y="203765"/>
                  <a:pt x="161978" y="184186"/>
                </a:cubicBezTo>
                <a:cubicBezTo>
                  <a:pt x="168857" y="164607"/>
                  <a:pt x="51911" y="256682"/>
                  <a:pt x="104828" y="228636"/>
                </a:cubicBezTo>
                <a:cubicBezTo>
                  <a:pt x="157745" y="200590"/>
                  <a:pt x="514932" y="-3139"/>
                  <a:pt x="523928" y="3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4" name="フリーフォーム 1083">
            <a:extLst>
              <a:ext uri="{FF2B5EF4-FFF2-40B4-BE49-F238E27FC236}">
                <a16:creationId xmlns:a16="http://schemas.microsoft.com/office/drawing/2014/main" id="{4ECB3839-87A7-237A-6304-B06E7D0E8C4A}"/>
              </a:ext>
            </a:extLst>
          </p:cNvPr>
          <p:cNvSpPr/>
          <p:nvPr/>
        </p:nvSpPr>
        <p:spPr>
          <a:xfrm>
            <a:off x="3214702" y="2689092"/>
            <a:ext cx="361689" cy="883945"/>
          </a:xfrm>
          <a:custGeom>
            <a:avLst/>
            <a:gdLst>
              <a:gd name="connsiteX0" fmla="*/ 7923 w 361689"/>
              <a:gd name="connsiteY0" fmla="*/ 133 h 883945"/>
              <a:gd name="connsiteX1" fmla="*/ 14273 w 361689"/>
              <a:gd name="connsiteY1" fmla="*/ 435108 h 883945"/>
              <a:gd name="connsiteX2" fmla="*/ 160323 w 361689"/>
              <a:gd name="connsiteY2" fmla="*/ 698633 h 883945"/>
              <a:gd name="connsiteX3" fmla="*/ 128573 w 361689"/>
              <a:gd name="connsiteY3" fmla="*/ 682758 h 883945"/>
              <a:gd name="connsiteX4" fmla="*/ 357173 w 361689"/>
              <a:gd name="connsiteY4" fmla="*/ 879608 h 883945"/>
              <a:gd name="connsiteX5" fmla="*/ 265098 w 361689"/>
              <a:gd name="connsiteY5" fmla="*/ 800233 h 883945"/>
              <a:gd name="connsiteX6" fmla="*/ 77773 w 361689"/>
              <a:gd name="connsiteY6" fmla="*/ 587508 h 883945"/>
              <a:gd name="connsiteX7" fmla="*/ 4748 w 361689"/>
              <a:gd name="connsiteY7" fmla="*/ 390658 h 883945"/>
              <a:gd name="connsiteX8" fmla="*/ 7923 w 361689"/>
              <a:gd name="connsiteY8" fmla="*/ 133 h 88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689" h="883945">
                <a:moveTo>
                  <a:pt x="7923" y="133"/>
                </a:moveTo>
                <a:cubicBezTo>
                  <a:pt x="9510" y="7541"/>
                  <a:pt x="-11127" y="318691"/>
                  <a:pt x="14273" y="435108"/>
                </a:cubicBezTo>
                <a:cubicBezTo>
                  <a:pt x="39673" y="551525"/>
                  <a:pt x="141273" y="657358"/>
                  <a:pt x="160323" y="698633"/>
                </a:cubicBezTo>
                <a:cubicBezTo>
                  <a:pt x="179373" y="739908"/>
                  <a:pt x="95765" y="652596"/>
                  <a:pt x="128573" y="682758"/>
                </a:cubicBezTo>
                <a:cubicBezTo>
                  <a:pt x="161381" y="712920"/>
                  <a:pt x="357173" y="879608"/>
                  <a:pt x="357173" y="879608"/>
                </a:cubicBezTo>
                <a:cubicBezTo>
                  <a:pt x="379927" y="899187"/>
                  <a:pt x="311665" y="848916"/>
                  <a:pt x="265098" y="800233"/>
                </a:cubicBezTo>
                <a:cubicBezTo>
                  <a:pt x="218531" y="751550"/>
                  <a:pt x="121165" y="655770"/>
                  <a:pt x="77773" y="587508"/>
                </a:cubicBezTo>
                <a:cubicBezTo>
                  <a:pt x="34381" y="519246"/>
                  <a:pt x="16390" y="485908"/>
                  <a:pt x="4748" y="390658"/>
                </a:cubicBezTo>
                <a:cubicBezTo>
                  <a:pt x="-6894" y="295408"/>
                  <a:pt x="6336" y="-7275"/>
                  <a:pt x="7923" y="13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5" name="フリーフォーム 1084">
            <a:extLst>
              <a:ext uri="{FF2B5EF4-FFF2-40B4-BE49-F238E27FC236}">
                <a16:creationId xmlns:a16="http://schemas.microsoft.com/office/drawing/2014/main" id="{170D643D-B346-139F-6718-A0615DEF5E53}"/>
              </a:ext>
            </a:extLst>
          </p:cNvPr>
          <p:cNvSpPr/>
          <p:nvPr/>
        </p:nvSpPr>
        <p:spPr>
          <a:xfrm>
            <a:off x="3227365" y="2275874"/>
            <a:ext cx="474411" cy="1301360"/>
          </a:xfrm>
          <a:custGeom>
            <a:avLst/>
            <a:gdLst>
              <a:gd name="connsiteX0" fmla="*/ 176235 w 474411"/>
              <a:gd name="connsiteY0" fmla="*/ 601 h 1301360"/>
              <a:gd name="connsiteX1" fmla="*/ 77810 w 474411"/>
              <a:gd name="connsiteY1" fmla="*/ 422876 h 1301360"/>
              <a:gd name="connsiteX2" fmla="*/ 131785 w 474411"/>
              <a:gd name="connsiteY2" fmla="*/ 768951 h 1301360"/>
              <a:gd name="connsiteX3" fmla="*/ 119085 w 474411"/>
              <a:gd name="connsiteY3" fmla="*/ 708626 h 1301360"/>
              <a:gd name="connsiteX4" fmla="*/ 227035 w 474411"/>
              <a:gd name="connsiteY4" fmla="*/ 1013426 h 1301360"/>
              <a:gd name="connsiteX5" fmla="*/ 198460 w 474411"/>
              <a:gd name="connsiteY5" fmla="*/ 965801 h 1301360"/>
              <a:gd name="connsiteX6" fmla="*/ 468335 w 474411"/>
              <a:gd name="connsiteY6" fmla="*/ 1289651 h 1301360"/>
              <a:gd name="connsiteX7" fmla="*/ 369910 w 474411"/>
              <a:gd name="connsiteY7" fmla="*/ 1210276 h 1301360"/>
              <a:gd name="connsiteX8" fmla="*/ 179410 w 474411"/>
              <a:gd name="connsiteY8" fmla="*/ 1019776 h 1301360"/>
              <a:gd name="connsiteX9" fmla="*/ 436585 w 474411"/>
              <a:gd name="connsiteY9" fmla="*/ 1248376 h 1301360"/>
              <a:gd name="connsiteX10" fmla="*/ 373085 w 474411"/>
              <a:gd name="connsiteY10" fmla="*/ 1127726 h 1301360"/>
              <a:gd name="connsiteX11" fmla="*/ 442935 w 474411"/>
              <a:gd name="connsiteY11" fmla="*/ 1213451 h 1301360"/>
              <a:gd name="connsiteX12" fmla="*/ 242910 w 474411"/>
              <a:gd name="connsiteY12" fmla="*/ 988026 h 1301360"/>
              <a:gd name="connsiteX13" fmla="*/ 14310 w 474411"/>
              <a:gd name="connsiteY13" fmla="*/ 499076 h 1301360"/>
              <a:gd name="connsiteX14" fmla="*/ 30185 w 474411"/>
              <a:gd name="connsiteY14" fmla="*/ 537176 h 1301360"/>
              <a:gd name="connsiteX15" fmla="*/ 80985 w 474411"/>
              <a:gd name="connsiteY15" fmla="*/ 267301 h 1301360"/>
              <a:gd name="connsiteX16" fmla="*/ 90510 w 474411"/>
              <a:gd name="connsiteY16" fmla="*/ 327626 h 1301360"/>
              <a:gd name="connsiteX17" fmla="*/ 176235 w 474411"/>
              <a:gd name="connsiteY17" fmla="*/ 601 h 1301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411" h="1301360">
                <a:moveTo>
                  <a:pt x="176235" y="601"/>
                </a:moveTo>
                <a:cubicBezTo>
                  <a:pt x="174118" y="16476"/>
                  <a:pt x="85218" y="294818"/>
                  <a:pt x="77810" y="422876"/>
                </a:cubicBezTo>
                <a:cubicBezTo>
                  <a:pt x="70402" y="550934"/>
                  <a:pt x="124906" y="721326"/>
                  <a:pt x="131785" y="768951"/>
                </a:cubicBezTo>
                <a:cubicBezTo>
                  <a:pt x="138664" y="816576"/>
                  <a:pt x="103210" y="667880"/>
                  <a:pt x="119085" y="708626"/>
                </a:cubicBezTo>
                <a:cubicBezTo>
                  <a:pt x="134960" y="749372"/>
                  <a:pt x="213806" y="970564"/>
                  <a:pt x="227035" y="1013426"/>
                </a:cubicBezTo>
                <a:cubicBezTo>
                  <a:pt x="240264" y="1056288"/>
                  <a:pt x="158243" y="919764"/>
                  <a:pt x="198460" y="965801"/>
                </a:cubicBezTo>
                <a:cubicBezTo>
                  <a:pt x="238677" y="1011838"/>
                  <a:pt x="439760" y="1248905"/>
                  <a:pt x="468335" y="1289651"/>
                </a:cubicBezTo>
                <a:cubicBezTo>
                  <a:pt x="496910" y="1330397"/>
                  <a:pt x="418064" y="1255255"/>
                  <a:pt x="369910" y="1210276"/>
                </a:cubicBezTo>
                <a:cubicBezTo>
                  <a:pt x="321756" y="1165297"/>
                  <a:pt x="168298" y="1013426"/>
                  <a:pt x="179410" y="1019776"/>
                </a:cubicBezTo>
                <a:cubicBezTo>
                  <a:pt x="190522" y="1026126"/>
                  <a:pt x="404306" y="1230384"/>
                  <a:pt x="436585" y="1248376"/>
                </a:cubicBezTo>
                <a:cubicBezTo>
                  <a:pt x="468864" y="1266368"/>
                  <a:pt x="372027" y="1133547"/>
                  <a:pt x="373085" y="1127726"/>
                </a:cubicBezTo>
                <a:cubicBezTo>
                  <a:pt x="374143" y="1121905"/>
                  <a:pt x="464631" y="1236734"/>
                  <a:pt x="442935" y="1213451"/>
                </a:cubicBezTo>
                <a:cubicBezTo>
                  <a:pt x="421239" y="1190168"/>
                  <a:pt x="314347" y="1107088"/>
                  <a:pt x="242910" y="988026"/>
                </a:cubicBezTo>
                <a:cubicBezTo>
                  <a:pt x="171473" y="868964"/>
                  <a:pt x="49764" y="574218"/>
                  <a:pt x="14310" y="499076"/>
                </a:cubicBezTo>
                <a:cubicBezTo>
                  <a:pt x="-21144" y="423934"/>
                  <a:pt x="19073" y="575805"/>
                  <a:pt x="30185" y="537176"/>
                </a:cubicBezTo>
                <a:cubicBezTo>
                  <a:pt x="41297" y="498547"/>
                  <a:pt x="70931" y="302226"/>
                  <a:pt x="80985" y="267301"/>
                </a:cubicBezTo>
                <a:cubicBezTo>
                  <a:pt x="91039" y="232376"/>
                  <a:pt x="75693" y="367313"/>
                  <a:pt x="90510" y="327626"/>
                </a:cubicBezTo>
                <a:cubicBezTo>
                  <a:pt x="105327" y="287939"/>
                  <a:pt x="178352" y="-15274"/>
                  <a:pt x="176235" y="60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6" name="フリーフォーム 1085">
            <a:extLst>
              <a:ext uri="{FF2B5EF4-FFF2-40B4-BE49-F238E27FC236}">
                <a16:creationId xmlns:a16="http://schemas.microsoft.com/office/drawing/2014/main" id="{94D7B2D7-08F2-1CD4-85ED-E521181096DB}"/>
              </a:ext>
            </a:extLst>
          </p:cNvPr>
          <p:cNvSpPr/>
          <p:nvPr/>
        </p:nvSpPr>
        <p:spPr>
          <a:xfrm>
            <a:off x="2704564" y="2469956"/>
            <a:ext cx="617138" cy="1213176"/>
          </a:xfrm>
          <a:custGeom>
            <a:avLst/>
            <a:gdLst>
              <a:gd name="connsiteX0" fmla="*/ 616486 w 617138"/>
              <a:gd name="connsiteY0" fmla="*/ 194 h 1213176"/>
              <a:gd name="connsiteX1" fmla="*/ 273586 w 617138"/>
              <a:gd name="connsiteY1" fmla="*/ 279594 h 1213176"/>
              <a:gd name="connsiteX2" fmla="*/ 133886 w 617138"/>
              <a:gd name="connsiteY2" fmla="*/ 549469 h 1213176"/>
              <a:gd name="connsiteX3" fmla="*/ 156111 w 617138"/>
              <a:gd name="connsiteY3" fmla="*/ 479619 h 1213176"/>
              <a:gd name="connsiteX4" fmla="*/ 67211 w 617138"/>
              <a:gd name="connsiteY4" fmla="*/ 641544 h 1213176"/>
              <a:gd name="connsiteX5" fmla="*/ 536 w 617138"/>
              <a:gd name="connsiteY5" fmla="*/ 816169 h 1213176"/>
              <a:gd name="connsiteX6" fmla="*/ 35461 w 617138"/>
              <a:gd name="connsiteY6" fmla="*/ 790769 h 1213176"/>
              <a:gd name="connsiteX7" fmla="*/ 29111 w 617138"/>
              <a:gd name="connsiteY7" fmla="*/ 1200344 h 1213176"/>
              <a:gd name="connsiteX8" fmla="*/ 19586 w 617138"/>
              <a:gd name="connsiteY8" fmla="*/ 1035244 h 1213176"/>
              <a:gd name="connsiteX9" fmla="*/ 152936 w 617138"/>
              <a:gd name="connsiteY9" fmla="*/ 304994 h 1213176"/>
              <a:gd name="connsiteX10" fmla="*/ 127536 w 617138"/>
              <a:gd name="connsiteY10" fmla="*/ 425644 h 1213176"/>
              <a:gd name="connsiteX11" fmla="*/ 457736 w 617138"/>
              <a:gd name="connsiteY11" fmla="*/ 44644 h 1213176"/>
              <a:gd name="connsiteX12" fmla="*/ 178336 w 617138"/>
              <a:gd name="connsiteY12" fmla="*/ 231969 h 1213176"/>
              <a:gd name="connsiteX13" fmla="*/ 616486 w 617138"/>
              <a:gd name="connsiteY13" fmla="*/ 194 h 12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7138" h="1213176">
                <a:moveTo>
                  <a:pt x="616486" y="194"/>
                </a:moveTo>
                <a:cubicBezTo>
                  <a:pt x="632361" y="8131"/>
                  <a:pt x="354019" y="188048"/>
                  <a:pt x="273586" y="279594"/>
                </a:cubicBezTo>
                <a:cubicBezTo>
                  <a:pt x="193153" y="371140"/>
                  <a:pt x="153465" y="516132"/>
                  <a:pt x="133886" y="549469"/>
                </a:cubicBezTo>
                <a:cubicBezTo>
                  <a:pt x="114307" y="582807"/>
                  <a:pt x="167223" y="464273"/>
                  <a:pt x="156111" y="479619"/>
                </a:cubicBezTo>
                <a:cubicBezTo>
                  <a:pt x="144999" y="494965"/>
                  <a:pt x="93140" y="585452"/>
                  <a:pt x="67211" y="641544"/>
                </a:cubicBezTo>
                <a:cubicBezTo>
                  <a:pt x="41282" y="697636"/>
                  <a:pt x="5828" y="791298"/>
                  <a:pt x="536" y="816169"/>
                </a:cubicBezTo>
                <a:cubicBezTo>
                  <a:pt x="-4756" y="841040"/>
                  <a:pt x="30698" y="726740"/>
                  <a:pt x="35461" y="790769"/>
                </a:cubicBezTo>
                <a:cubicBezTo>
                  <a:pt x="40224" y="854798"/>
                  <a:pt x="31757" y="1159598"/>
                  <a:pt x="29111" y="1200344"/>
                </a:cubicBezTo>
                <a:cubicBezTo>
                  <a:pt x="26465" y="1241090"/>
                  <a:pt x="-1051" y="1184469"/>
                  <a:pt x="19586" y="1035244"/>
                </a:cubicBezTo>
                <a:cubicBezTo>
                  <a:pt x="40223" y="886019"/>
                  <a:pt x="134944" y="406594"/>
                  <a:pt x="152936" y="304994"/>
                </a:cubicBezTo>
                <a:cubicBezTo>
                  <a:pt x="170928" y="203394"/>
                  <a:pt x="76736" y="469036"/>
                  <a:pt x="127536" y="425644"/>
                </a:cubicBezTo>
                <a:cubicBezTo>
                  <a:pt x="178336" y="382252"/>
                  <a:pt x="449269" y="76923"/>
                  <a:pt x="457736" y="44644"/>
                </a:cubicBezTo>
                <a:cubicBezTo>
                  <a:pt x="466203" y="12365"/>
                  <a:pt x="151348" y="234615"/>
                  <a:pt x="178336" y="231969"/>
                </a:cubicBezTo>
                <a:cubicBezTo>
                  <a:pt x="205323" y="229323"/>
                  <a:pt x="600611" y="-7743"/>
                  <a:pt x="616486" y="19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7" name="フリーフォーム 1086">
            <a:extLst>
              <a:ext uri="{FF2B5EF4-FFF2-40B4-BE49-F238E27FC236}">
                <a16:creationId xmlns:a16="http://schemas.microsoft.com/office/drawing/2014/main" id="{E9FF4C27-9E8A-A3C0-FB2F-7ABD4F8DFA7B}"/>
              </a:ext>
            </a:extLst>
          </p:cNvPr>
          <p:cNvSpPr/>
          <p:nvPr/>
        </p:nvSpPr>
        <p:spPr>
          <a:xfrm>
            <a:off x="3370946" y="2194240"/>
            <a:ext cx="366057" cy="1343408"/>
          </a:xfrm>
          <a:custGeom>
            <a:avLst/>
            <a:gdLst>
              <a:gd name="connsiteX0" fmla="*/ 115204 w 366057"/>
              <a:gd name="connsiteY0" fmla="*/ 34610 h 1343408"/>
              <a:gd name="connsiteX1" fmla="*/ 904 w 366057"/>
              <a:gd name="connsiteY1" fmla="*/ 507685 h 1343408"/>
              <a:gd name="connsiteX2" fmla="*/ 61229 w 366057"/>
              <a:gd name="connsiteY2" fmla="*/ 733110 h 1343408"/>
              <a:gd name="connsiteX3" fmla="*/ 51704 w 366057"/>
              <a:gd name="connsiteY3" fmla="*/ 720410 h 1343408"/>
              <a:gd name="connsiteX4" fmla="*/ 242204 w 366057"/>
              <a:gd name="connsiteY4" fmla="*/ 1142685 h 1343408"/>
              <a:gd name="connsiteX5" fmla="*/ 366029 w 366057"/>
              <a:gd name="connsiteY5" fmla="*/ 1342710 h 1343408"/>
              <a:gd name="connsiteX6" fmla="*/ 251729 w 366057"/>
              <a:gd name="connsiteY6" fmla="*/ 1190310 h 1343408"/>
              <a:gd name="connsiteX7" fmla="*/ 61229 w 366057"/>
              <a:gd name="connsiteY7" fmla="*/ 742635 h 1343408"/>
              <a:gd name="connsiteX8" fmla="*/ 112029 w 366057"/>
              <a:gd name="connsiteY8" fmla="*/ 279085 h 1343408"/>
              <a:gd name="connsiteX9" fmla="*/ 39004 w 366057"/>
              <a:gd name="connsiteY9" fmla="*/ 663260 h 1343408"/>
              <a:gd name="connsiteX10" fmla="*/ 39004 w 366057"/>
              <a:gd name="connsiteY10" fmla="*/ 583885 h 1343408"/>
              <a:gd name="connsiteX11" fmla="*/ 96154 w 366057"/>
              <a:gd name="connsiteY11" fmla="*/ 250510 h 1343408"/>
              <a:gd name="connsiteX12" fmla="*/ 10429 w 366057"/>
              <a:gd name="connsiteY12" fmla="*/ 498160 h 1343408"/>
              <a:gd name="connsiteX13" fmla="*/ 96154 w 366057"/>
              <a:gd name="connsiteY13" fmla="*/ 85410 h 1343408"/>
              <a:gd name="connsiteX14" fmla="*/ 115204 w 366057"/>
              <a:gd name="connsiteY14" fmla="*/ 34610 h 1343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6057" h="1343408">
                <a:moveTo>
                  <a:pt x="115204" y="34610"/>
                </a:moveTo>
                <a:cubicBezTo>
                  <a:pt x="99329" y="104989"/>
                  <a:pt x="9900" y="391268"/>
                  <a:pt x="904" y="507685"/>
                </a:cubicBezTo>
                <a:cubicBezTo>
                  <a:pt x="-8092" y="624102"/>
                  <a:pt x="52762" y="697656"/>
                  <a:pt x="61229" y="733110"/>
                </a:cubicBezTo>
                <a:cubicBezTo>
                  <a:pt x="69696" y="768564"/>
                  <a:pt x="21542" y="652148"/>
                  <a:pt x="51704" y="720410"/>
                </a:cubicBezTo>
                <a:cubicBezTo>
                  <a:pt x="81866" y="788672"/>
                  <a:pt x="189817" y="1038968"/>
                  <a:pt x="242204" y="1142685"/>
                </a:cubicBezTo>
                <a:cubicBezTo>
                  <a:pt x="294591" y="1246402"/>
                  <a:pt x="364441" y="1334772"/>
                  <a:pt x="366029" y="1342710"/>
                </a:cubicBezTo>
                <a:cubicBezTo>
                  <a:pt x="367617" y="1350648"/>
                  <a:pt x="302529" y="1290323"/>
                  <a:pt x="251729" y="1190310"/>
                </a:cubicBezTo>
                <a:cubicBezTo>
                  <a:pt x="200929" y="1090297"/>
                  <a:pt x="84512" y="894506"/>
                  <a:pt x="61229" y="742635"/>
                </a:cubicBezTo>
                <a:cubicBezTo>
                  <a:pt x="37946" y="590764"/>
                  <a:pt x="115733" y="292314"/>
                  <a:pt x="112029" y="279085"/>
                </a:cubicBezTo>
                <a:cubicBezTo>
                  <a:pt x="108325" y="265856"/>
                  <a:pt x="51175" y="612460"/>
                  <a:pt x="39004" y="663260"/>
                </a:cubicBezTo>
                <a:cubicBezTo>
                  <a:pt x="26833" y="714060"/>
                  <a:pt x="29479" y="652677"/>
                  <a:pt x="39004" y="583885"/>
                </a:cubicBezTo>
                <a:cubicBezTo>
                  <a:pt x="48529" y="515093"/>
                  <a:pt x="100917" y="264798"/>
                  <a:pt x="96154" y="250510"/>
                </a:cubicBezTo>
                <a:cubicBezTo>
                  <a:pt x="91391" y="236222"/>
                  <a:pt x="10429" y="525677"/>
                  <a:pt x="10429" y="498160"/>
                </a:cubicBezTo>
                <a:cubicBezTo>
                  <a:pt x="10429" y="470643"/>
                  <a:pt x="79221" y="159493"/>
                  <a:pt x="96154" y="85410"/>
                </a:cubicBezTo>
                <a:cubicBezTo>
                  <a:pt x="113087" y="11327"/>
                  <a:pt x="131079" y="-35769"/>
                  <a:pt x="115204" y="3461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8" name="フリーフォーム 1087">
            <a:extLst>
              <a:ext uri="{FF2B5EF4-FFF2-40B4-BE49-F238E27FC236}">
                <a16:creationId xmlns:a16="http://schemas.microsoft.com/office/drawing/2014/main" id="{C0085AF5-28C3-4850-CC6C-B66870E66D4F}"/>
              </a:ext>
            </a:extLst>
          </p:cNvPr>
          <p:cNvSpPr/>
          <p:nvPr/>
        </p:nvSpPr>
        <p:spPr>
          <a:xfrm>
            <a:off x="3371663" y="4330526"/>
            <a:ext cx="498789" cy="144548"/>
          </a:xfrm>
          <a:custGeom>
            <a:avLst/>
            <a:gdLst>
              <a:gd name="connsiteX0" fmla="*/ 187 w 498789"/>
              <a:gd name="connsiteY0" fmla="*/ 89074 h 144548"/>
              <a:gd name="connsiteX1" fmla="*/ 139887 w 498789"/>
              <a:gd name="connsiteY1" fmla="*/ 95424 h 144548"/>
              <a:gd name="connsiteX2" fmla="*/ 219262 w 498789"/>
              <a:gd name="connsiteY2" fmla="*/ 143049 h 144548"/>
              <a:gd name="connsiteX3" fmla="*/ 203387 w 498789"/>
              <a:gd name="connsiteY3" fmla="*/ 127174 h 144548"/>
              <a:gd name="connsiteX4" fmla="*/ 276412 w 498789"/>
              <a:gd name="connsiteY4" fmla="*/ 73199 h 144548"/>
              <a:gd name="connsiteX5" fmla="*/ 371662 w 498789"/>
              <a:gd name="connsiteY5" fmla="*/ 66849 h 144548"/>
              <a:gd name="connsiteX6" fmla="*/ 419287 w 498789"/>
              <a:gd name="connsiteY6" fmla="*/ 54149 h 144548"/>
              <a:gd name="connsiteX7" fmla="*/ 498662 w 498789"/>
              <a:gd name="connsiteY7" fmla="*/ 174 h 144548"/>
              <a:gd name="connsiteX8" fmla="*/ 431987 w 498789"/>
              <a:gd name="connsiteY8" fmla="*/ 38274 h 144548"/>
              <a:gd name="connsiteX9" fmla="*/ 231962 w 498789"/>
              <a:gd name="connsiteY9" fmla="*/ 76374 h 144548"/>
              <a:gd name="connsiteX10" fmla="*/ 222437 w 498789"/>
              <a:gd name="connsiteY10" fmla="*/ 114474 h 144548"/>
              <a:gd name="connsiteX11" fmla="*/ 171637 w 498789"/>
              <a:gd name="connsiteY11" fmla="*/ 98599 h 144548"/>
              <a:gd name="connsiteX12" fmla="*/ 187 w 498789"/>
              <a:gd name="connsiteY12" fmla="*/ 89074 h 144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8789" h="144548">
                <a:moveTo>
                  <a:pt x="187" y="89074"/>
                </a:moveTo>
                <a:cubicBezTo>
                  <a:pt x="-5105" y="88545"/>
                  <a:pt x="103375" y="86428"/>
                  <a:pt x="139887" y="95424"/>
                </a:cubicBezTo>
                <a:cubicBezTo>
                  <a:pt x="176399" y="104420"/>
                  <a:pt x="219262" y="143049"/>
                  <a:pt x="219262" y="143049"/>
                </a:cubicBezTo>
                <a:cubicBezTo>
                  <a:pt x="229845" y="148341"/>
                  <a:pt x="193862" y="138816"/>
                  <a:pt x="203387" y="127174"/>
                </a:cubicBezTo>
                <a:cubicBezTo>
                  <a:pt x="212912" y="115532"/>
                  <a:pt x="248366" y="83253"/>
                  <a:pt x="276412" y="73199"/>
                </a:cubicBezTo>
                <a:cubicBezTo>
                  <a:pt x="304458" y="63145"/>
                  <a:pt x="347850" y="70024"/>
                  <a:pt x="371662" y="66849"/>
                </a:cubicBezTo>
                <a:cubicBezTo>
                  <a:pt x="395475" y="63674"/>
                  <a:pt x="398120" y="65261"/>
                  <a:pt x="419287" y="54149"/>
                </a:cubicBezTo>
                <a:cubicBezTo>
                  <a:pt x="440454" y="43036"/>
                  <a:pt x="496545" y="2820"/>
                  <a:pt x="498662" y="174"/>
                </a:cubicBezTo>
                <a:cubicBezTo>
                  <a:pt x="500779" y="-2472"/>
                  <a:pt x="476437" y="25574"/>
                  <a:pt x="431987" y="38274"/>
                </a:cubicBezTo>
                <a:cubicBezTo>
                  <a:pt x="387537" y="50974"/>
                  <a:pt x="266887" y="63674"/>
                  <a:pt x="231962" y="76374"/>
                </a:cubicBezTo>
                <a:cubicBezTo>
                  <a:pt x="197037" y="89074"/>
                  <a:pt x="232491" y="110770"/>
                  <a:pt x="222437" y="114474"/>
                </a:cubicBezTo>
                <a:cubicBezTo>
                  <a:pt x="212383" y="118178"/>
                  <a:pt x="209208" y="98599"/>
                  <a:pt x="171637" y="98599"/>
                </a:cubicBezTo>
                <a:cubicBezTo>
                  <a:pt x="134066" y="98599"/>
                  <a:pt x="5479" y="89603"/>
                  <a:pt x="187" y="8907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9" name="フリーフォーム 1088">
            <a:extLst>
              <a:ext uri="{FF2B5EF4-FFF2-40B4-BE49-F238E27FC236}">
                <a16:creationId xmlns:a16="http://schemas.microsoft.com/office/drawing/2014/main" id="{375B174F-6753-D08D-1FAC-387BF2A10923}"/>
              </a:ext>
            </a:extLst>
          </p:cNvPr>
          <p:cNvSpPr/>
          <p:nvPr/>
        </p:nvSpPr>
        <p:spPr>
          <a:xfrm>
            <a:off x="3432009" y="4324035"/>
            <a:ext cx="95783" cy="45453"/>
          </a:xfrm>
          <a:custGeom>
            <a:avLst/>
            <a:gdLst>
              <a:gd name="connsiteX0" fmla="*/ 166 w 95783"/>
              <a:gd name="connsiteY0" fmla="*/ 315 h 45453"/>
              <a:gd name="connsiteX1" fmla="*/ 92241 w 95783"/>
              <a:gd name="connsiteY1" fmla="*/ 44765 h 45453"/>
              <a:gd name="connsiteX2" fmla="*/ 70016 w 95783"/>
              <a:gd name="connsiteY2" fmla="*/ 25715 h 45453"/>
              <a:gd name="connsiteX3" fmla="*/ 166 w 95783"/>
              <a:gd name="connsiteY3" fmla="*/ 315 h 45453"/>
            </a:gdLst>
            <a:ahLst/>
            <a:cxnLst>
              <a:cxn ang="0">
                <a:pos x="connsiteX0" y="connsiteY0"/>
              </a:cxn>
              <a:cxn ang="0">
                <a:pos x="connsiteX1" y="connsiteY1"/>
              </a:cxn>
              <a:cxn ang="0">
                <a:pos x="connsiteX2" y="connsiteY2"/>
              </a:cxn>
              <a:cxn ang="0">
                <a:pos x="connsiteX3" y="connsiteY3"/>
              </a:cxn>
            </a:cxnLst>
            <a:rect l="l" t="t" r="r" b="b"/>
            <a:pathLst>
              <a:path w="95783" h="45453">
                <a:moveTo>
                  <a:pt x="166" y="315"/>
                </a:moveTo>
                <a:cubicBezTo>
                  <a:pt x="3870" y="3490"/>
                  <a:pt x="92241" y="44765"/>
                  <a:pt x="92241" y="44765"/>
                </a:cubicBezTo>
                <a:cubicBezTo>
                  <a:pt x="103883" y="48998"/>
                  <a:pt x="84304" y="32594"/>
                  <a:pt x="70016" y="25715"/>
                </a:cubicBezTo>
                <a:cubicBezTo>
                  <a:pt x="55729" y="18836"/>
                  <a:pt x="-3538" y="-2860"/>
                  <a:pt x="166" y="31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0" name="フリーフォーム 1089">
            <a:extLst>
              <a:ext uri="{FF2B5EF4-FFF2-40B4-BE49-F238E27FC236}">
                <a16:creationId xmlns:a16="http://schemas.microsoft.com/office/drawing/2014/main" id="{BC33F64C-9849-5BF6-B94D-86DB83E5B720}"/>
              </a:ext>
            </a:extLst>
          </p:cNvPr>
          <p:cNvSpPr/>
          <p:nvPr/>
        </p:nvSpPr>
        <p:spPr>
          <a:xfrm>
            <a:off x="3651083" y="4305287"/>
            <a:ext cx="105263" cy="19224"/>
          </a:xfrm>
          <a:custGeom>
            <a:avLst/>
            <a:gdLst>
              <a:gd name="connsiteX0" fmla="*/ 167 w 105263"/>
              <a:gd name="connsiteY0" fmla="*/ 19063 h 19224"/>
              <a:gd name="connsiteX1" fmla="*/ 57317 w 105263"/>
              <a:gd name="connsiteY1" fmla="*/ 13 h 19224"/>
              <a:gd name="connsiteX2" fmla="*/ 104942 w 105263"/>
              <a:gd name="connsiteY2" fmla="*/ 15888 h 19224"/>
              <a:gd name="connsiteX3" fmla="*/ 76367 w 105263"/>
              <a:gd name="connsiteY3" fmla="*/ 9538 h 19224"/>
              <a:gd name="connsiteX4" fmla="*/ 167 w 105263"/>
              <a:gd name="connsiteY4" fmla="*/ 19063 h 19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263" h="19224">
                <a:moveTo>
                  <a:pt x="167" y="19063"/>
                </a:moveTo>
                <a:cubicBezTo>
                  <a:pt x="-3008" y="17476"/>
                  <a:pt x="39855" y="542"/>
                  <a:pt x="57317" y="13"/>
                </a:cubicBezTo>
                <a:cubicBezTo>
                  <a:pt x="74779" y="-516"/>
                  <a:pt x="101767" y="14301"/>
                  <a:pt x="104942" y="15888"/>
                </a:cubicBezTo>
                <a:cubicBezTo>
                  <a:pt x="108117" y="17475"/>
                  <a:pt x="86950" y="9009"/>
                  <a:pt x="76367" y="9538"/>
                </a:cubicBezTo>
                <a:cubicBezTo>
                  <a:pt x="65784" y="10067"/>
                  <a:pt x="3342" y="20650"/>
                  <a:pt x="167" y="1906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1" name="フリーフォーム 1090">
            <a:extLst>
              <a:ext uri="{FF2B5EF4-FFF2-40B4-BE49-F238E27FC236}">
                <a16:creationId xmlns:a16="http://schemas.microsoft.com/office/drawing/2014/main" id="{DD8A2AED-5181-A752-D2AD-D70686A9E0BD}"/>
              </a:ext>
            </a:extLst>
          </p:cNvPr>
          <p:cNvSpPr/>
          <p:nvPr/>
        </p:nvSpPr>
        <p:spPr>
          <a:xfrm>
            <a:off x="3590667" y="2247357"/>
            <a:ext cx="295300" cy="1369160"/>
          </a:xfrm>
          <a:custGeom>
            <a:avLst/>
            <a:gdLst>
              <a:gd name="connsiteX0" fmla="*/ 258 w 295300"/>
              <a:gd name="connsiteY0" fmla="*/ 6893 h 1369160"/>
              <a:gd name="connsiteX1" fmla="*/ 95508 w 295300"/>
              <a:gd name="connsiteY1" fmla="*/ 695868 h 1369160"/>
              <a:gd name="connsiteX2" fmla="*/ 82808 w 295300"/>
              <a:gd name="connsiteY2" fmla="*/ 537118 h 1369160"/>
              <a:gd name="connsiteX3" fmla="*/ 200283 w 295300"/>
              <a:gd name="connsiteY3" fmla="*/ 1054643 h 1369160"/>
              <a:gd name="connsiteX4" fmla="*/ 139958 w 295300"/>
              <a:gd name="connsiteY4" fmla="*/ 991143 h 1369160"/>
              <a:gd name="connsiteX5" fmla="*/ 286008 w 295300"/>
              <a:gd name="connsiteY5" fmla="*/ 1340393 h 1369160"/>
              <a:gd name="connsiteX6" fmla="*/ 251083 w 295300"/>
              <a:gd name="connsiteY6" fmla="*/ 1254668 h 1369160"/>
              <a:gd name="connsiteX7" fmla="*/ 12958 w 295300"/>
              <a:gd name="connsiteY7" fmla="*/ 508543 h 1369160"/>
              <a:gd name="connsiteX8" fmla="*/ 66933 w 295300"/>
              <a:gd name="connsiteY8" fmla="*/ 676818 h 1369160"/>
              <a:gd name="connsiteX9" fmla="*/ 66933 w 295300"/>
              <a:gd name="connsiteY9" fmla="*/ 171993 h 1369160"/>
              <a:gd name="connsiteX10" fmla="*/ 66933 w 295300"/>
              <a:gd name="connsiteY10" fmla="*/ 330743 h 1369160"/>
              <a:gd name="connsiteX11" fmla="*/ 258 w 295300"/>
              <a:gd name="connsiteY11" fmla="*/ 6893 h 1369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5300" h="1369160">
                <a:moveTo>
                  <a:pt x="258" y="6893"/>
                </a:moveTo>
                <a:cubicBezTo>
                  <a:pt x="5020" y="67747"/>
                  <a:pt x="81750" y="607497"/>
                  <a:pt x="95508" y="695868"/>
                </a:cubicBezTo>
                <a:cubicBezTo>
                  <a:pt x="109266" y="784239"/>
                  <a:pt x="65346" y="477322"/>
                  <a:pt x="82808" y="537118"/>
                </a:cubicBezTo>
                <a:cubicBezTo>
                  <a:pt x="100270" y="596914"/>
                  <a:pt x="190758" y="978972"/>
                  <a:pt x="200283" y="1054643"/>
                </a:cubicBezTo>
                <a:cubicBezTo>
                  <a:pt x="209808" y="1130314"/>
                  <a:pt x="125671" y="943518"/>
                  <a:pt x="139958" y="991143"/>
                </a:cubicBezTo>
                <a:cubicBezTo>
                  <a:pt x="154245" y="1038768"/>
                  <a:pt x="267487" y="1296472"/>
                  <a:pt x="286008" y="1340393"/>
                </a:cubicBezTo>
                <a:cubicBezTo>
                  <a:pt x="304529" y="1384314"/>
                  <a:pt x="296591" y="1393310"/>
                  <a:pt x="251083" y="1254668"/>
                </a:cubicBezTo>
                <a:cubicBezTo>
                  <a:pt x="205575" y="1116026"/>
                  <a:pt x="43650" y="604851"/>
                  <a:pt x="12958" y="508543"/>
                </a:cubicBezTo>
                <a:cubicBezTo>
                  <a:pt x="-17734" y="412235"/>
                  <a:pt x="57937" y="732910"/>
                  <a:pt x="66933" y="676818"/>
                </a:cubicBezTo>
                <a:cubicBezTo>
                  <a:pt x="75929" y="620726"/>
                  <a:pt x="66933" y="171993"/>
                  <a:pt x="66933" y="171993"/>
                </a:cubicBezTo>
                <a:cubicBezTo>
                  <a:pt x="66933" y="114314"/>
                  <a:pt x="75929" y="354026"/>
                  <a:pt x="66933" y="330743"/>
                </a:cubicBezTo>
                <a:cubicBezTo>
                  <a:pt x="57937" y="307460"/>
                  <a:pt x="-4504" y="-53961"/>
                  <a:pt x="258" y="68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2" name="フリーフォーム 1091">
            <a:extLst>
              <a:ext uri="{FF2B5EF4-FFF2-40B4-BE49-F238E27FC236}">
                <a16:creationId xmlns:a16="http://schemas.microsoft.com/office/drawing/2014/main" id="{07FE8D3E-2B97-1342-47D0-6BE03DF7E217}"/>
              </a:ext>
            </a:extLst>
          </p:cNvPr>
          <p:cNvSpPr/>
          <p:nvPr/>
        </p:nvSpPr>
        <p:spPr>
          <a:xfrm>
            <a:off x="3492338" y="2256944"/>
            <a:ext cx="382236" cy="1357569"/>
          </a:xfrm>
          <a:custGeom>
            <a:avLst/>
            <a:gdLst>
              <a:gd name="connsiteX0" fmla="*/ 95412 w 382236"/>
              <a:gd name="connsiteY0" fmla="*/ 481 h 1357569"/>
              <a:gd name="connsiteX1" fmla="*/ 31912 w 382236"/>
              <a:gd name="connsiteY1" fmla="*/ 381481 h 1357569"/>
              <a:gd name="connsiteX2" fmla="*/ 130337 w 382236"/>
              <a:gd name="connsiteY2" fmla="*/ 822806 h 1357569"/>
              <a:gd name="connsiteX3" fmla="*/ 98587 w 382236"/>
              <a:gd name="connsiteY3" fmla="*/ 772006 h 1357569"/>
              <a:gd name="connsiteX4" fmla="*/ 158912 w 382236"/>
              <a:gd name="connsiteY4" fmla="*/ 1067281 h 1357569"/>
              <a:gd name="connsiteX5" fmla="*/ 171612 w 382236"/>
              <a:gd name="connsiteY5" fmla="*/ 1032356 h 1357569"/>
              <a:gd name="connsiteX6" fmla="*/ 371637 w 382236"/>
              <a:gd name="connsiteY6" fmla="*/ 1343506 h 1357569"/>
              <a:gd name="connsiteX7" fmla="*/ 336712 w 382236"/>
              <a:gd name="connsiteY7" fmla="*/ 1280006 h 1357569"/>
              <a:gd name="connsiteX8" fmla="*/ 184312 w 382236"/>
              <a:gd name="connsiteY8" fmla="*/ 1064106 h 1357569"/>
              <a:gd name="connsiteX9" fmla="*/ 3337 w 382236"/>
              <a:gd name="connsiteY9" fmla="*/ 606906 h 1357569"/>
              <a:gd name="connsiteX10" fmla="*/ 66837 w 382236"/>
              <a:gd name="connsiteY10" fmla="*/ 679931 h 1357569"/>
              <a:gd name="connsiteX11" fmla="*/ 66837 w 382236"/>
              <a:gd name="connsiteY11" fmla="*/ 283056 h 1357569"/>
              <a:gd name="connsiteX12" fmla="*/ 162 w 382236"/>
              <a:gd name="connsiteY12" fmla="*/ 444981 h 1357569"/>
              <a:gd name="connsiteX13" fmla="*/ 57312 w 382236"/>
              <a:gd name="connsiteY13" fmla="*/ 178281 h 1357569"/>
              <a:gd name="connsiteX14" fmla="*/ 12862 w 382236"/>
              <a:gd name="connsiteY14" fmla="*/ 298931 h 1357569"/>
              <a:gd name="connsiteX15" fmla="*/ 95412 w 382236"/>
              <a:gd name="connsiteY15" fmla="*/ 481 h 1357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2236" h="1357569">
                <a:moveTo>
                  <a:pt x="95412" y="481"/>
                </a:moveTo>
                <a:cubicBezTo>
                  <a:pt x="98587" y="14239"/>
                  <a:pt x="26091" y="244427"/>
                  <a:pt x="31912" y="381481"/>
                </a:cubicBezTo>
                <a:cubicBezTo>
                  <a:pt x="37733" y="518535"/>
                  <a:pt x="119224" y="757718"/>
                  <a:pt x="130337" y="822806"/>
                </a:cubicBezTo>
                <a:cubicBezTo>
                  <a:pt x="141450" y="887894"/>
                  <a:pt x="93825" y="731260"/>
                  <a:pt x="98587" y="772006"/>
                </a:cubicBezTo>
                <a:cubicBezTo>
                  <a:pt x="103349" y="812752"/>
                  <a:pt x="146741" y="1023889"/>
                  <a:pt x="158912" y="1067281"/>
                </a:cubicBezTo>
                <a:cubicBezTo>
                  <a:pt x="171083" y="1110673"/>
                  <a:pt x="136158" y="986319"/>
                  <a:pt x="171612" y="1032356"/>
                </a:cubicBezTo>
                <a:cubicBezTo>
                  <a:pt x="207066" y="1078393"/>
                  <a:pt x="344120" y="1302231"/>
                  <a:pt x="371637" y="1343506"/>
                </a:cubicBezTo>
                <a:cubicBezTo>
                  <a:pt x="399154" y="1384781"/>
                  <a:pt x="367933" y="1326573"/>
                  <a:pt x="336712" y="1280006"/>
                </a:cubicBezTo>
                <a:cubicBezTo>
                  <a:pt x="305491" y="1233439"/>
                  <a:pt x="239875" y="1176289"/>
                  <a:pt x="184312" y="1064106"/>
                </a:cubicBezTo>
                <a:cubicBezTo>
                  <a:pt x="128750" y="951923"/>
                  <a:pt x="22916" y="670935"/>
                  <a:pt x="3337" y="606906"/>
                </a:cubicBezTo>
                <a:cubicBezTo>
                  <a:pt x="-16242" y="542877"/>
                  <a:pt x="56254" y="733906"/>
                  <a:pt x="66837" y="679931"/>
                </a:cubicBezTo>
                <a:cubicBezTo>
                  <a:pt x="77420" y="625956"/>
                  <a:pt x="77949" y="322214"/>
                  <a:pt x="66837" y="283056"/>
                </a:cubicBezTo>
                <a:cubicBezTo>
                  <a:pt x="55724" y="243898"/>
                  <a:pt x="1749" y="462443"/>
                  <a:pt x="162" y="444981"/>
                </a:cubicBezTo>
                <a:cubicBezTo>
                  <a:pt x="-1425" y="427519"/>
                  <a:pt x="55195" y="202623"/>
                  <a:pt x="57312" y="178281"/>
                </a:cubicBezTo>
                <a:cubicBezTo>
                  <a:pt x="59429" y="153939"/>
                  <a:pt x="8629" y="325919"/>
                  <a:pt x="12862" y="298931"/>
                </a:cubicBezTo>
                <a:cubicBezTo>
                  <a:pt x="17095" y="271944"/>
                  <a:pt x="92237" y="-13277"/>
                  <a:pt x="95412" y="48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3" name="フリーフォーム 1092">
            <a:extLst>
              <a:ext uri="{FF2B5EF4-FFF2-40B4-BE49-F238E27FC236}">
                <a16:creationId xmlns:a16="http://schemas.microsoft.com/office/drawing/2014/main" id="{F77C6EFC-4402-CD34-503C-03E63D6D0371}"/>
              </a:ext>
            </a:extLst>
          </p:cNvPr>
          <p:cNvSpPr/>
          <p:nvPr/>
        </p:nvSpPr>
        <p:spPr>
          <a:xfrm>
            <a:off x="3692718" y="2355731"/>
            <a:ext cx="790382" cy="1244719"/>
          </a:xfrm>
          <a:custGeom>
            <a:avLst/>
            <a:gdLst>
              <a:gd name="connsiteX0" fmla="*/ 15682 w 790382"/>
              <a:gd name="connsiteY0" fmla="*/ 119 h 1244719"/>
              <a:gd name="connsiteX1" fmla="*/ 6157 w 790382"/>
              <a:gd name="connsiteY1" fmla="*/ 257294 h 1244719"/>
              <a:gd name="connsiteX2" fmla="*/ 2982 w 790382"/>
              <a:gd name="connsiteY2" fmla="*/ 323969 h 1244719"/>
              <a:gd name="connsiteX3" fmla="*/ 50607 w 790382"/>
              <a:gd name="connsiteY3" fmla="*/ 254119 h 1244719"/>
              <a:gd name="connsiteX4" fmla="*/ 136332 w 790382"/>
              <a:gd name="connsiteY4" fmla="*/ 543044 h 1244719"/>
              <a:gd name="connsiteX5" fmla="*/ 336357 w 790382"/>
              <a:gd name="connsiteY5" fmla="*/ 927219 h 1244719"/>
              <a:gd name="connsiteX6" fmla="*/ 317307 w 790382"/>
              <a:gd name="connsiteY6" fmla="*/ 879594 h 1244719"/>
              <a:gd name="connsiteX7" fmla="*/ 568132 w 790382"/>
              <a:gd name="connsiteY7" fmla="*/ 1117719 h 1244719"/>
              <a:gd name="connsiteX8" fmla="*/ 526857 w 790382"/>
              <a:gd name="connsiteY8" fmla="*/ 1085969 h 1244719"/>
              <a:gd name="connsiteX9" fmla="*/ 790382 w 790382"/>
              <a:gd name="connsiteY9" fmla="*/ 1244719 h 1244719"/>
              <a:gd name="connsiteX10" fmla="*/ 774507 w 790382"/>
              <a:gd name="connsiteY10" fmla="*/ 1235194 h 1244719"/>
              <a:gd name="connsiteX11" fmla="*/ 574482 w 790382"/>
              <a:gd name="connsiteY11" fmla="*/ 1120894 h 1244719"/>
              <a:gd name="connsiteX12" fmla="*/ 380807 w 790382"/>
              <a:gd name="connsiteY12" fmla="*/ 981194 h 1244719"/>
              <a:gd name="connsiteX13" fmla="*/ 285557 w 790382"/>
              <a:gd name="connsiteY13" fmla="*/ 781169 h 1244719"/>
              <a:gd name="connsiteX14" fmla="*/ 123632 w 790382"/>
              <a:gd name="connsiteY14" fmla="*/ 216019 h 1244719"/>
              <a:gd name="connsiteX15" fmla="*/ 199832 w 790382"/>
              <a:gd name="connsiteY15" fmla="*/ 619244 h 1244719"/>
              <a:gd name="connsiteX16" fmla="*/ 91882 w 790382"/>
              <a:gd name="connsiteY16" fmla="*/ 390644 h 1244719"/>
              <a:gd name="connsiteX17" fmla="*/ 34732 w 790382"/>
              <a:gd name="connsiteY17" fmla="*/ 292219 h 1244719"/>
              <a:gd name="connsiteX18" fmla="*/ 15682 w 790382"/>
              <a:gd name="connsiteY18" fmla="*/ 119 h 1244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90382" h="1244719">
                <a:moveTo>
                  <a:pt x="15682" y="119"/>
                </a:moveTo>
                <a:cubicBezTo>
                  <a:pt x="10920" y="-5702"/>
                  <a:pt x="8274" y="203319"/>
                  <a:pt x="6157" y="257294"/>
                </a:cubicBezTo>
                <a:cubicBezTo>
                  <a:pt x="4040" y="311269"/>
                  <a:pt x="-4426" y="324498"/>
                  <a:pt x="2982" y="323969"/>
                </a:cubicBezTo>
                <a:cubicBezTo>
                  <a:pt x="10390" y="323440"/>
                  <a:pt x="28382" y="217607"/>
                  <a:pt x="50607" y="254119"/>
                </a:cubicBezTo>
                <a:cubicBezTo>
                  <a:pt x="72832" y="290631"/>
                  <a:pt x="88707" y="430861"/>
                  <a:pt x="136332" y="543044"/>
                </a:cubicBezTo>
                <a:cubicBezTo>
                  <a:pt x="183957" y="655227"/>
                  <a:pt x="306195" y="871127"/>
                  <a:pt x="336357" y="927219"/>
                </a:cubicBezTo>
                <a:cubicBezTo>
                  <a:pt x="366520" y="983311"/>
                  <a:pt x="278678" y="847844"/>
                  <a:pt x="317307" y="879594"/>
                </a:cubicBezTo>
                <a:cubicBezTo>
                  <a:pt x="355936" y="911344"/>
                  <a:pt x="533207" y="1083323"/>
                  <a:pt x="568132" y="1117719"/>
                </a:cubicBezTo>
                <a:cubicBezTo>
                  <a:pt x="603057" y="1152115"/>
                  <a:pt x="489815" y="1064802"/>
                  <a:pt x="526857" y="1085969"/>
                </a:cubicBezTo>
                <a:cubicBezTo>
                  <a:pt x="563899" y="1107136"/>
                  <a:pt x="790382" y="1244719"/>
                  <a:pt x="790382" y="1244719"/>
                </a:cubicBezTo>
                <a:lnTo>
                  <a:pt x="774507" y="1235194"/>
                </a:lnTo>
                <a:cubicBezTo>
                  <a:pt x="738524" y="1214557"/>
                  <a:pt x="640099" y="1163227"/>
                  <a:pt x="574482" y="1120894"/>
                </a:cubicBezTo>
                <a:cubicBezTo>
                  <a:pt x="508865" y="1078561"/>
                  <a:pt x="428961" y="1037815"/>
                  <a:pt x="380807" y="981194"/>
                </a:cubicBezTo>
                <a:cubicBezTo>
                  <a:pt x="332653" y="924573"/>
                  <a:pt x="328419" y="908698"/>
                  <a:pt x="285557" y="781169"/>
                </a:cubicBezTo>
                <a:cubicBezTo>
                  <a:pt x="242695" y="653640"/>
                  <a:pt x="137920" y="243007"/>
                  <a:pt x="123632" y="216019"/>
                </a:cubicBezTo>
                <a:cubicBezTo>
                  <a:pt x="109345" y="189032"/>
                  <a:pt x="205124" y="590140"/>
                  <a:pt x="199832" y="619244"/>
                </a:cubicBezTo>
                <a:cubicBezTo>
                  <a:pt x="194540" y="648348"/>
                  <a:pt x="119399" y="445148"/>
                  <a:pt x="91882" y="390644"/>
                </a:cubicBezTo>
                <a:cubicBezTo>
                  <a:pt x="64365" y="336140"/>
                  <a:pt x="50607" y="352544"/>
                  <a:pt x="34732" y="292219"/>
                </a:cubicBezTo>
                <a:cubicBezTo>
                  <a:pt x="18857" y="231894"/>
                  <a:pt x="20444" y="5940"/>
                  <a:pt x="15682" y="1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4" name="フリーフォーム 1093">
            <a:extLst>
              <a:ext uri="{FF2B5EF4-FFF2-40B4-BE49-F238E27FC236}">
                <a16:creationId xmlns:a16="http://schemas.microsoft.com/office/drawing/2014/main" id="{014D2208-77E0-66D3-A1AA-D896817CDCDF}"/>
              </a:ext>
            </a:extLst>
          </p:cNvPr>
          <p:cNvSpPr/>
          <p:nvPr/>
        </p:nvSpPr>
        <p:spPr>
          <a:xfrm>
            <a:off x="3849578" y="2329740"/>
            <a:ext cx="644132" cy="1224451"/>
          </a:xfrm>
          <a:custGeom>
            <a:avLst/>
            <a:gdLst>
              <a:gd name="connsiteX0" fmla="*/ 11222 w 644132"/>
              <a:gd name="connsiteY0" fmla="*/ 710 h 1224451"/>
              <a:gd name="connsiteX1" fmla="*/ 30272 w 644132"/>
              <a:gd name="connsiteY1" fmla="*/ 254710 h 1224451"/>
              <a:gd name="connsiteX2" fmla="*/ 128697 w 644132"/>
              <a:gd name="connsiteY2" fmla="*/ 556335 h 1224451"/>
              <a:gd name="connsiteX3" fmla="*/ 119172 w 644132"/>
              <a:gd name="connsiteY3" fmla="*/ 518235 h 1224451"/>
              <a:gd name="connsiteX4" fmla="*/ 220772 w 644132"/>
              <a:gd name="connsiteY4" fmla="*/ 823035 h 1224451"/>
              <a:gd name="connsiteX5" fmla="*/ 382697 w 644132"/>
              <a:gd name="connsiteY5" fmla="*/ 1054810 h 1224451"/>
              <a:gd name="connsiteX6" fmla="*/ 335072 w 644132"/>
              <a:gd name="connsiteY6" fmla="*/ 1032585 h 1224451"/>
              <a:gd name="connsiteX7" fmla="*/ 643047 w 644132"/>
              <a:gd name="connsiteY7" fmla="*/ 1223085 h 1224451"/>
              <a:gd name="connsiteX8" fmla="*/ 430322 w 644132"/>
              <a:gd name="connsiteY8" fmla="*/ 1111960 h 1224451"/>
              <a:gd name="connsiteX9" fmla="*/ 246172 w 644132"/>
              <a:gd name="connsiteY9" fmla="*/ 994485 h 1224451"/>
              <a:gd name="connsiteX10" fmla="*/ 8047 w 644132"/>
              <a:gd name="connsiteY10" fmla="*/ 349960 h 1224451"/>
              <a:gd name="connsiteX11" fmla="*/ 52497 w 644132"/>
              <a:gd name="connsiteY11" fmla="*/ 480135 h 1224451"/>
              <a:gd name="connsiteX12" fmla="*/ 17572 w 644132"/>
              <a:gd name="connsiteY12" fmla="*/ 216610 h 1224451"/>
              <a:gd name="connsiteX13" fmla="*/ 14397 w 644132"/>
              <a:gd name="connsiteY13" fmla="*/ 334085 h 1224451"/>
              <a:gd name="connsiteX14" fmla="*/ 11222 w 644132"/>
              <a:gd name="connsiteY14" fmla="*/ 710 h 1224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4132" h="1224451">
                <a:moveTo>
                  <a:pt x="11222" y="710"/>
                </a:moveTo>
                <a:cubicBezTo>
                  <a:pt x="13868" y="-12519"/>
                  <a:pt x="10693" y="162106"/>
                  <a:pt x="30272" y="254710"/>
                </a:cubicBezTo>
                <a:cubicBezTo>
                  <a:pt x="49851" y="347314"/>
                  <a:pt x="113880" y="512414"/>
                  <a:pt x="128697" y="556335"/>
                </a:cubicBezTo>
                <a:cubicBezTo>
                  <a:pt x="143514" y="600256"/>
                  <a:pt x="103826" y="473785"/>
                  <a:pt x="119172" y="518235"/>
                </a:cubicBezTo>
                <a:cubicBezTo>
                  <a:pt x="134518" y="562685"/>
                  <a:pt x="176851" y="733606"/>
                  <a:pt x="220772" y="823035"/>
                </a:cubicBezTo>
                <a:cubicBezTo>
                  <a:pt x="264693" y="912464"/>
                  <a:pt x="363647" y="1019885"/>
                  <a:pt x="382697" y="1054810"/>
                </a:cubicBezTo>
                <a:cubicBezTo>
                  <a:pt x="401747" y="1089735"/>
                  <a:pt x="291680" y="1004539"/>
                  <a:pt x="335072" y="1032585"/>
                </a:cubicBezTo>
                <a:cubicBezTo>
                  <a:pt x="378464" y="1060631"/>
                  <a:pt x="627172" y="1209856"/>
                  <a:pt x="643047" y="1223085"/>
                </a:cubicBezTo>
                <a:cubicBezTo>
                  <a:pt x="658922" y="1236314"/>
                  <a:pt x="496468" y="1150060"/>
                  <a:pt x="430322" y="1111960"/>
                </a:cubicBezTo>
                <a:cubicBezTo>
                  <a:pt x="364176" y="1073860"/>
                  <a:pt x="316551" y="1121485"/>
                  <a:pt x="246172" y="994485"/>
                </a:cubicBezTo>
                <a:cubicBezTo>
                  <a:pt x="175793" y="867485"/>
                  <a:pt x="40326" y="435685"/>
                  <a:pt x="8047" y="349960"/>
                </a:cubicBezTo>
                <a:cubicBezTo>
                  <a:pt x="-24232" y="264235"/>
                  <a:pt x="50910" y="502360"/>
                  <a:pt x="52497" y="480135"/>
                </a:cubicBezTo>
                <a:cubicBezTo>
                  <a:pt x="54084" y="457910"/>
                  <a:pt x="23922" y="240952"/>
                  <a:pt x="17572" y="216610"/>
                </a:cubicBezTo>
                <a:cubicBezTo>
                  <a:pt x="11222" y="192268"/>
                  <a:pt x="17043" y="368481"/>
                  <a:pt x="14397" y="334085"/>
                </a:cubicBezTo>
                <a:cubicBezTo>
                  <a:pt x="11751" y="299689"/>
                  <a:pt x="8576" y="13939"/>
                  <a:pt x="11222" y="71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5" name="フリーフォーム 1094">
            <a:extLst>
              <a:ext uri="{FF2B5EF4-FFF2-40B4-BE49-F238E27FC236}">
                <a16:creationId xmlns:a16="http://schemas.microsoft.com/office/drawing/2014/main" id="{267F453B-03B3-54E1-053B-BEECF9CEBF20}"/>
              </a:ext>
            </a:extLst>
          </p:cNvPr>
          <p:cNvSpPr/>
          <p:nvPr/>
        </p:nvSpPr>
        <p:spPr>
          <a:xfrm>
            <a:off x="3788780" y="2293704"/>
            <a:ext cx="585970" cy="1223270"/>
          </a:xfrm>
          <a:custGeom>
            <a:avLst/>
            <a:gdLst>
              <a:gd name="connsiteX0" fmla="*/ 2170 w 585970"/>
              <a:gd name="connsiteY0" fmla="*/ 8171 h 1223270"/>
              <a:gd name="connsiteX1" fmla="*/ 376820 w 585970"/>
              <a:gd name="connsiteY1" fmla="*/ 814621 h 1223270"/>
              <a:gd name="connsiteX2" fmla="*/ 360945 w 585970"/>
              <a:gd name="connsiteY2" fmla="*/ 763821 h 1223270"/>
              <a:gd name="connsiteX3" fmla="*/ 580020 w 585970"/>
              <a:gd name="connsiteY3" fmla="*/ 1211496 h 1223270"/>
              <a:gd name="connsiteX4" fmla="*/ 519695 w 585970"/>
              <a:gd name="connsiteY4" fmla="*/ 1078146 h 1223270"/>
              <a:gd name="connsiteX5" fmla="*/ 475245 w 585970"/>
              <a:gd name="connsiteY5" fmla="*/ 916221 h 1223270"/>
              <a:gd name="connsiteX6" fmla="*/ 272045 w 585970"/>
              <a:gd name="connsiteY6" fmla="*/ 316146 h 1223270"/>
              <a:gd name="connsiteX7" fmla="*/ 468895 w 585970"/>
              <a:gd name="connsiteY7" fmla="*/ 979721 h 1223270"/>
              <a:gd name="connsiteX8" fmla="*/ 291095 w 585970"/>
              <a:gd name="connsiteY8" fmla="*/ 582846 h 1223270"/>
              <a:gd name="connsiteX9" fmla="*/ 183145 w 585970"/>
              <a:gd name="connsiteY9" fmla="*/ 220896 h 1223270"/>
              <a:gd name="connsiteX10" fmla="*/ 221245 w 585970"/>
              <a:gd name="connsiteY10" fmla="*/ 385996 h 1223270"/>
              <a:gd name="connsiteX11" fmla="*/ 2170 w 585970"/>
              <a:gd name="connsiteY11" fmla="*/ 8171 h 1223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85970" h="1223270">
                <a:moveTo>
                  <a:pt x="2170" y="8171"/>
                </a:moveTo>
                <a:cubicBezTo>
                  <a:pt x="28099" y="79608"/>
                  <a:pt x="317024" y="688679"/>
                  <a:pt x="376820" y="814621"/>
                </a:cubicBezTo>
                <a:cubicBezTo>
                  <a:pt x="436616" y="940563"/>
                  <a:pt x="327078" y="697675"/>
                  <a:pt x="360945" y="763821"/>
                </a:cubicBezTo>
                <a:cubicBezTo>
                  <a:pt x="394812" y="829967"/>
                  <a:pt x="553562" y="1159109"/>
                  <a:pt x="580020" y="1211496"/>
                </a:cubicBezTo>
                <a:cubicBezTo>
                  <a:pt x="606478" y="1263884"/>
                  <a:pt x="537157" y="1127358"/>
                  <a:pt x="519695" y="1078146"/>
                </a:cubicBezTo>
                <a:cubicBezTo>
                  <a:pt x="502233" y="1028934"/>
                  <a:pt x="516520" y="1043221"/>
                  <a:pt x="475245" y="916221"/>
                </a:cubicBezTo>
                <a:cubicBezTo>
                  <a:pt x="433970" y="789221"/>
                  <a:pt x="273103" y="305563"/>
                  <a:pt x="272045" y="316146"/>
                </a:cubicBezTo>
                <a:cubicBezTo>
                  <a:pt x="270987" y="326729"/>
                  <a:pt x="465720" y="935271"/>
                  <a:pt x="468895" y="979721"/>
                </a:cubicBezTo>
                <a:cubicBezTo>
                  <a:pt x="472070" y="1024171"/>
                  <a:pt x="338720" y="709317"/>
                  <a:pt x="291095" y="582846"/>
                </a:cubicBezTo>
                <a:cubicBezTo>
                  <a:pt x="243470" y="456375"/>
                  <a:pt x="194787" y="253704"/>
                  <a:pt x="183145" y="220896"/>
                </a:cubicBezTo>
                <a:cubicBezTo>
                  <a:pt x="171503" y="188088"/>
                  <a:pt x="251937" y="415629"/>
                  <a:pt x="221245" y="385996"/>
                </a:cubicBezTo>
                <a:cubicBezTo>
                  <a:pt x="190553" y="356363"/>
                  <a:pt x="-23759" y="-63266"/>
                  <a:pt x="2170" y="817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6" name="フリーフォーム 1095">
            <a:extLst>
              <a:ext uri="{FF2B5EF4-FFF2-40B4-BE49-F238E27FC236}">
                <a16:creationId xmlns:a16="http://schemas.microsoft.com/office/drawing/2014/main" id="{D46FFAD8-D9B3-68E3-AEC1-F274033668A7}"/>
              </a:ext>
            </a:extLst>
          </p:cNvPr>
          <p:cNvSpPr/>
          <p:nvPr/>
        </p:nvSpPr>
        <p:spPr>
          <a:xfrm>
            <a:off x="4011891" y="2282902"/>
            <a:ext cx="531200" cy="1053107"/>
          </a:xfrm>
          <a:custGeom>
            <a:avLst/>
            <a:gdLst>
              <a:gd name="connsiteX0" fmla="*/ 1309 w 531200"/>
              <a:gd name="connsiteY0" fmla="*/ 3098 h 1053107"/>
              <a:gd name="connsiteX1" fmla="*/ 363259 w 531200"/>
              <a:gd name="connsiteY1" fmla="*/ 622223 h 1053107"/>
              <a:gd name="connsiteX2" fmla="*/ 280709 w 531200"/>
              <a:gd name="connsiteY2" fmla="*/ 330123 h 1053107"/>
              <a:gd name="connsiteX3" fmla="*/ 515659 w 531200"/>
              <a:gd name="connsiteY3" fmla="*/ 1031798 h 1053107"/>
              <a:gd name="connsiteX4" fmla="*/ 483909 w 531200"/>
              <a:gd name="connsiteY4" fmla="*/ 815898 h 1053107"/>
              <a:gd name="connsiteX5" fmla="*/ 280709 w 531200"/>
              <a:gd name="connsiteY5" fmla="*/ 250748 h 1053107"/>
              <a:gd name="connsiteX6" fmla="*/ 334684 w 531200"/>
              <a:gd name="connsiteY6" fmla="*/ 533323 h 1053107"/>
              <a:gd name="connsiteX7" fmla="*/ 239434 w 531200"/>
              <a:gd name="connsiteY7" fmla="*/ 393623 h 1053107"/>
              <a:gd name="connsiteX8" fmla="*/ 182284 w 531200"/>
              <a:gd name="connsiteY8" fmla="*/ 187248 h 1053107"/>
              <a:gd name="connsiteX9" fmla="*/ 239434 w 531200"/>
              <a:gd name="connsiteY9" fmla="*/ 374573 h 1053107"/>
              <a:gd name="connsiteX10" fmla="*/ 1309 w 531200"/>
              <a:gd name="connsiteY10" fmla="*/ 3098 h 1053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1200" h="1053107">
                <a:moveTo>
                  <a:pt x="1309" y="3098"/>
                </a:moveTo>
                <a:cubicBezTo>
                  <a:pt x="21947" y="44373"/>
                  <a:pt x="316692" y="567719"/>
                  <a:pt x="363259" y="622223"/>
                </a:cubicBezTo>
                <a:cubicBezTo>
                  <a:pt x="409826" y="676727"/>
                  <a:pt x="255309" y="261861"/>
                  <a:pt x="280709" y="330123"/>
                </a:cubicBezTo>
                <a:cubicBezTo>
                  <a:pt x="306109" y="398386"/>
                  <a:pt x="481792" y="950836"/>
                  <a:pt x="515659" y="1031798"/>
                </a:cubicBezTo>
                <a:cubicBezTo>
                  <a:pt x="549526" y="1112760"/>
                  <a:pt x="523067" y="946073"/>
                  <a:pt x="483909" y="815898"/>
                </a:cubicBezTo>
                <a:cubicBezTo>
                  <a:pt x="444751" y="685723"/>
                  <a:pt x="305580" y="297844"/>
                  <a:pt x="280709" y="250748"/>
                </a:cubicBezTo>
                <a:cubicBezTo>
                  <a:pt x="255838" y="203652"/>
                  <a:pt x="341563" y="509511"/>
                  <a:pt x="334684" y="533323"/>
                </a:cubicBezTo>
                <a:cubicBezTo>
                  <a:pt x="327805" y="557135"/>
                  <a:pt x="264834" y="451302"/>
                  <a:pt x="239434" y="393623"/>
                </a:cubicBezTo>
                <a:cubicBezTo>
                  <a:pt x="214034" y="335944"/>
                  <a:pt x="182284" y="190423"/>
                  <a:pt x="182284" y="187248"/>
                </a:cubicBezTo>
                <a:cubicBezTo>
                  <a:pt x="182284" y="184073"/>
                  <a:pt x="268538" y="403148"/>
                  <a:pt x="239434" y="374573"/>
                </a:cubicBezTo>
                <a:cubicBezTo>
                  <a:pt x="210330" y="345998"/>
                  <a:pt x="-19329" y="-38177"/>
                  <a:pt x="1309" y="309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7" name="フリーフォーム 1096">
            <a:extLst>
              <a:ext uri="{FF2B5EF4-FFF2-40B4-BE49-F238E27FC236}">
                <a16:creationId xmlns:a16="http://schemas.microsoft.com/office/drawing/2014/main" id="{F14C4D9F-87F4-AFF2-A0F4-439B47C5C451}"/>
              </a:ext>
            </a:extLst>
          </p:cNvPr>
          <p:cNvSpPr/>
          <p:nvPr/>
        </p:nvSpPr>
        <p:spPr>
          <a:xfrm>
            <a:off x="4238020" y="2767032"/>
            <a:ext cx="419548" cy="1200177"/>
          </a:xfrm>
          <a:custGeom>
            <a:avLst/>
            <a:gdLst>
              <a:gd name="connsiteX0" fmla="*/ 605 w 419548"/>
              <a:gd name="connsiteY0" fmla="*/ 1568 h 1200177"/>
              <a:gd name="connsiteX1" fmla="*/ 273655 w 419548"/>
              <a:gd name="connsiteY1" fmla="*/ 801668 h 1200177"/>
              <a:gd name="connsiteX2" fmla="*/ 270480 w 419548"/>
              <a:gd name="connsiteY2" fmla="*/ 649268 h 1200177"/>
              <a:gd name="connsiteX3" fmla="*/ 416530 w 419548"/>
              <a:gd name="connsiteY3" fmla="*/ 1179493 h 1200177"/>
              <a:gd name="connsiteX4" fmla="*/ 356205 w 419548"/>
              <a:gd name="connsiteY4" fmla="*/ 1017568 h 1200177"/>
              <a:gd name="connsiteX5" fmla="*/ 203805 w 419548"/>
              <a:gd name="connsiteY5" fmla="*/ 328593 h 1200177"/>
              <a:gd name="connsiteX6" fmla="*/ 260955 w 419548"/>
              <a:gd name="connsiteY6" fmla="*/ 690543 h 1200177"/>
              <a:gd name="connsiteX7" fmla="*/ 121255 w 419548"/>
              <a:gd name="connsiteY7" fmla="*/ 195243 h 1200177"/>
              <a:gd name="connsiteX8" fmla="*/ 197455 w 419548"/>
              <a:gd name="connsiteY8" fmla="*/ 585768 h 1200177"/>
              <a:gd name="connsiteX9" fmla="*/ 605 w 419548"/>
              <a:gd name="connsiteY9" fmla="*/ 1568 h 1200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548" h="1200177">
                <a:moveTo>
                  <a:pt x="605" y="1568"/>
                </a:moveTo>
                <a:cubicBezTo>
                  <a:pt x="13305" y="37551"/>
                  <a:pt x="228676" y="693718"/>
                  <a:pt x="273655" y="801668"/>
                </a:cubicBezTo>
                <a:cubicBezTo>
                  <a:pt x="318634" y="909618"/>
                  <a:pt x="246668" y="586297"/>
                  <a:pt x="270480" y="649268"/>
                </a:cubicBezTo>
                <a:cubicBezTo>
                  <a:pt x="294292" y="712239"/>
                  <a:pt x="402243" y="1118110"/>
                  <a:pt x="416530" y="1179493"/>
                </a:cubicBezTo>
                <a:cubicBezTo>
                  <a:pt x="430817" y="1240876"/>
                  <a:pt x="391659" y="1159385"/>
                  <a:pt x="356205" y="1017568"/>
                </a:cubicBezTo>
                <a:cubicBezTo>
                  <a:pt x="320751" y="875751"/>
                  <a:pt x="219680" y="383097"/>
                  <a:pt x="203805" y="328593"/>
                </a:cubicBezTo>
                <a:cubicBezTo>
                  <a:pt x="187930" y="274089"/>
                  <a:pt x="274713" y="712768"/>
                  <a:pt x="260955" y="690543"/>
                </a:cubicBezTo>
                <a:cubicBezTo>
                  <a:pt x="247197" y="668318"/>
                  <a:pt x="131838" y="212706"/>
                  <a:pt x="121255" y="195243"/>
                </a:cubicBezTo>
                <a:cubicBezTo>
                  <a:pt x="110672" y="177781"/>
                  <a:pt x="215976" y="611168"/>
                  <a:pt x="197455" y="585768"/>
                </a:cubicBezTo>
                <a:cubicBezTo>
                  <a:pt x="178934" y="560368"/>
                  <a:pt x="-12095" y="-34415"/>
                  <a:pt x="605" y="156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8" name="フリーフォーム 1097">
            <a:extLst>
              <a:ext uri="{FF2B5EF4-FFF2-40B4-BE49-F238E27FC236}">
                <a16:creationId xmlns:a16="http://schemas.microsoft.com/office/drawing/2014/main" id="{10838CA7-73A2-E210-796D-F6877B3C4B4B}"/>
              </a:ext>
            </a:extLst>
          </p:cNvPr>
          <p:cNvSpPr/>
          <p:nvPr/>
        </p:nvSpPr>
        <p:spPr>
          <a:xfrm>
            <a:off x="4309894" y="3377604"/>
            <a:ext cx="361623" cy="1176572"/>
          </a:xfrm>
          <a:custGeom>
            <a:avLst/>
            <a:gdLst>
              <a:gd name="connsiteX0" fmla="*/ 8106 w 361623"/>
              <a:gd name="connsiteY0" fmla="*/ 13296 h 1176572"/>
              <a:gd name="connsiteX1" fmla="*/ 293856 w 361623"/>
              <a:gd name="connsiteY1" fmla="*/ 556221 h 1176572"/>
              <a:gd name="connsiteX2" fmla="*/ 265281 w 361623"/>
              <a:gd name="connsiteY2" fmla="*/ 445096 h 1176572"/>
              <a:gd name="connsiteX3" fmla="*/ 322431 w 361623"/>
              <a:gd name="connsiteY3" fmla="*/ 845146 h 1176572"/>
              <a:gd name="connsiteX4" fmla="*/ 360531 w 361623"/>
              <a:gd name="connsiteY4" fmla="*/ 1175346 h 1176572"/>
              <a:gd name="connsiteX5" fmla="*/ 344656 w 361623"/>
              <a:gd name="connsiteY5" fmla="*/ 934046 h 1176572"/>
              <a:gd name="connsiteX6" fmla="*/ 277981 w 361623"/>
              <a:gd name="connsiteY6" fmla="*/ 368896 h 1176572"/>
              <a:gd name="connsiteX7" fmla="*/ 268456 w 361623"/>
              <a:gd name="connsiteY7" fmla="*/ 505421 h 1176572"/>
              <a:gd name="connsiteX8" fmla="*/ 189081 w 361623"/>
              <a:gd name="connsiteY8" fmla="*/ 73621 h 1176572"/>
              <a:gd name="connsiteX9" fmla="*/ 220831 w 361623"/>
              <a:gd name="connsiteY9" fmla="*/ 406996 h 1176572"/>
              <a:gd name="connsiteX10" fmla="*/ 90656 w 361623"/>
              <a:gd name="connsiteY10" fmla="*/ 184746 h 1176572"/>
              <a:gd name="connsiteX11" fmla="*/ 8106 w 361623"/>
              <a:gd name="connsiteY11" fmla="*/ 13296 h 1176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1623" h="1176572">
                <a:moveTo>
                  <a:pt x="8106" y="13296"/>
                </a:moveTo>
                <a:cubicBezTo>
                  <a:pt x="41973" y="75208"/>
                  <a:pt x="250994" y="484254"/>
                  <a:pt x="293856" y="556221"/>
                </a:cubicBezTo>
                <a:cubicBezTo>
                  <a:pt x="336718" y="628188"/>
                  <a:pt x="260519" y="396942"/>
                  <a:pt x="265281" y="445096"/>
                </a:cubicBezTo>
                <a:cubicBezTo>
                  <a:pt x="270043" y="493250"/>
                  <a:pt x="306556" y="723438"/>
                  <a:pt x="322431" y="845146"/>
                </a:cubicBezTo>
                <a:cubicBezTo>
                  <a:pt x="338306" y="966854"/>
                  <a:pt x="356827" y="1160529"/>
                  <a:pt x="360531" y="1175346"/>
                </a:cubicBezTo>
                <a:cubicBezTo>
                  <a:pt x="364235" y="1190163"/>
                  <a:pt x="358414" y="1068454"/>
                  <a:pt x="344656" y="934046"/>
                </a:cubicBezTo>
                <a:cubicBezTo>
                  <a:pt x="330898" y="799638"/>
                  <a:pt x="290681" y="440333"/>
                  <a:pt x="277981" y="368896"/>
                </a:cubicBezTo>
                <a:cubicBezTo>
                  <a:pt x="265281" y="297459"/>
                  <a:pt x="283273" y="554633"/>
                  <a:pt x="268456" y="505421"/>
                </a:cubicBezTo>
                <a:cubicBezTo>
                  <a:pt x="253639" y="456209"/>
                  <a:pt x="197019" y="90025"/>
                  <a:pt x="189081" y="73621"/>
                </a:cubicBezTo>
                <a:cubicBezTo>
                  <a:pt x="181144" y="57217"/>
                  <a:pt x="237235" y="388475"/>
                  <a:pt x="220831" y="406996"/>
                </a:cubicBezTo>
                <a:cubicBezTo>
                  <a:pt x="204427" y="425517"/>
                  <a:pt x="126110" y="247188"/>
                  <a:pt x="90656" y="184746"/>
                </a:cubicBezTo>
                <a:cubicBezTo>
                  <a:pt x="55202" y="122304"/>
                  <a:pt x="-25761" y="-48616"/>
                  <a:pt x="8106" y="1329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9" name="フリーフォーム 1098">
            <a:extLst>
              <a:ext uri="{FF2B5EF4-FFF2-40B4-BE49-F238E27FC236}">
                <a16:creationId xmlns:a16="http://schemas.microsoft.com/office/drawing/2014/main" id="{525A32D7-E0A7-D17D-97D8-FB5EECDDFFBC}"/>
              </a:ext>
            </a:extLst>
          </p:cNvPr>
          <p:cNvSpPr/>
          <p:nvPr/>
        </p:nvSpPr>
        <p:spPr>
          <a:xfrm>
            <a:off x="4298462" y="2464226"/>
            <a:ext cx="424479" cy="1131398"/>
          </a:xfrm>
          <a:custGeom>
            <a:avLst/>
            <a:gdLst>
              <a:gd name="connsiteX0" fmla="*/ 488 w 424479"/>
              <a:gd name="connsiteY0" fmla="*/ 2749 h 1131398"/>
              <a:gd name="connsiteX1" fmla="*/ 267188 w 424479"/>
              <a:gd name="connsiteY1" fmla="*/ 580599 h 1131398"/>
              <a:gd name="connsiteX2" fmla="*/ 235438 w 424479"/>
              <a:gd name="connsiteY2" fmla="*/ 498049 h 1131398"/>
              <a:gd name="connsiteX3" fmla="*/ 248138 w 424479"/>
              <a:gd name="connsiteY3" fmla="*/ 802849 h 1131398"/>
              <a:gd name="connsiteX4" fmla="*/ 289413 w 424479"/>
              <a:gd name="connsiteY4" fmla="*/ 628224 h 1131398"/>
              <a:gd name="connsiteX5" fmla="*/ 422763 w 424479"/>
              <a:gd name="connsiteY5" fmla="*/ 1129874 h 1131398"/>
              <a:gd name="connsiteX6" fmla="*/ 352913 w 424479"/>
              <a:gd name="connsiteY6" fmla="*/ 764749 h 1131398"/>
              <a:gd name="connsiteX7" fmla="*/ 181463 w 424479"/>
              <a:gd name="connsiteY7" fmla="*/ 224999 h 1131398"/>
              <a:gd name="connsiteX8" fmla="*/ 200513 w 424479"/>
              <a:gd name="connsiteY8" fmla="*/ 355174 h 1131398"/>
              <a:gd name="connsiteX9" fmla="*/ 488 w 424479"/>
              <a:gd name="connsiteY9" fmla="*/ 2749 h 1131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4479" h="1131398">
                <a:moveTo>
                  <a:pt x="488" y="2749"/>
                </a:moveTo>
                <a:cubicBezTo>
                  <a:pt x="11601" y="40320"/>
                  <a:pt x="228030" y="498049"/>
                  <a:pt x="267188" y="580599"/>
                </a:cubicBezTo>
                <a:cubicBezTo>
                  <a:pt x="306346" y="663149"/>
                  <a:pt x="238613" y="461007"/>
                  <a:pt x="235438" y="498049"/>
                </a:cubicBezTo>
                <a:cubicBezTo>
                  <a:pt x="232263" y="535091"/>
                  <a:pt x="239142" y="781153"/>
                  <a:pt x="248138" y="802849"/>
                </a:cubicBezTo>
                <a:cubicBezTo>
                  <a:pt x="257134" y="824545"/>
                  <a:pt x="260309" y="573720"/>
                  <a:pt x="289413" y="628224"/>
                </a:cubicBezTo>
                <a:cubicBezTo>
                  <a:pt x="318517" y="682728"/>
                  <a:pt x="412180" y="1107120"/>
                  <a:pt x="422763" y="1129874"/>
                </a:cubicBezTo>
                <a:cubicBezTo>
                  <a:pt x="433346" y="1152628"/>
                  <a:pt x="393130" y="915561"/>
                  <a:pt x="352913" y="764749"/>
                </a:cubicBezTo>
                <a:cubicBezTo>
                  <a:pt x="312696" y="613937"/>
                  <a:pt x="206863" y="293262"/>
                  <a:pt x="181463" y="224999"/>
                </a:cubicBezTo>
                <a:cubicBezTo>
                  <a:pt x="156063" y="156737"/>
                  <a:pt x="229617" y="385866"/>
                  <a:pt x="200513" y="355174"/>
                </a:cubicBezTo>
                <a:cubicBezTo>
                  <a:pt x="171409" y="324482"/>
                  <a:pt x="-10625" y="-34822"/>
                  <a:pt x="488" y="27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0" name="フリーフォーム 1099">
            <a:extLst>
              <a:ext uri="{FF2B5EF4-FFF2-40B4-BE49-F238E27FC236}">
                <a16:creationId xmlns:a16="http://schemas.microsoft.com/office/drawing/2014/main" id="{37CBBE3E-F4B0-CB35-ACAD-0D91CA602DFB}"/>
              </a:ext>
            </a:extLst>
          </p:cNvPr>
          <p:cNvSpPr/>
          <p:nvPr/>
        </p:nvSpPr>
        <p:spPr>
          <a:xfrm>
            <a:off x="4698392" y="3288530"/>
            <a:ext cx="99295" cy="1300463"/>
          </a:xfrm>
          <a:custGeom>
            <a:avLst/>
            <a:gdLst>
              <a:gd name="connsiteX0" fmla="*/ 10133 w 99295"/>
              <a:gd name="connsiteY0" fmla="*/ 3945 h 1300463"/>
              <a:gd name="connsiteX1" fmla="*/ 92683 w 99295"/>
              <a:gd name="connsiteY1" fmla="*/ 870720 h 1300463"/>
              <a:gd name="connsiteX2" fmla="*/ 92683 w 99295"/>
              <a:gd name="connsiteY2" fmla="*/ 692920 h 1300463"/>
              <a:gd name="connsiteX3" fmla="*/ 79983 w 99295"/>
              <a:gd name="connsiteY3" fmla="*/ 1286645 h 1300463"/>
              <a:gd name="connsiteX4" fmla="*/ 57758 w 99295"/>
              <a:gd name="connsiteY4" fmla="*/ 1054870 h 1300463"/>
              <a:gd name="connsiteX5" fmla="*/ 13308 w 99295"/>
              <a:gd name="connsiteY5" fmla="*/ 423045 h 1300463"/>
              <a:gd name="connsiteX6" fmla="*/ 3783 w 99295"/>
              <a:gd name="connsiteY6" fmla="*/ 543695 h 1300463"/>
              <a:gd name="connsiteX7" fmla="*/ 10133 w 99295"/>
              <a:gd name="connsiteY7" fmla="*/ 3945 h 1300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295" h="1300463">
                <a:moveTo>
                  <a:pt x="10133" y="3945"/>
                </a:moveTo>
                <a:cubicBezTo>
                  <a:pt x="24950" y="58449"/>
                  <a:pt x="78925" y="755891"/>
                  <a:pt x="92683" y="870720"/>
                </a:cubicBezTo>
                <a:cubicBezTo>
                  <a:pt x="106441" y="985549"/>
                  <a:pt x="94800" y="623599"/>
                  <a:pt x="92683" y="692920"/>
                </a:cubicBezTo>
                <a:cubicBezTo>
                  <a:pt x="90566" y="762241"/>
                  <a:pt x="85804" y="1226320"/>
                  <a:pt x="79983" y="1286645"/>
                </a:cubicBezTo>
                <a:cubicBezTo>
                  <a:pt x="74162" y="1346970"/>
                  <a:pt x="68871" y="1198803"/>
                  <a:pt x="57758" y="1054870"/>
                </a:cubicBezTo>
                <a:cubicBezTo>
                  <a:pt x="46645" y="910937"/>
                  <a:pt x="22304" y="508241"/>
                  <a:pt x="13308" y="423045"/>
                </a:cubicBezTo>
                <a:cubicBezTo>
                  <a:pt x="4312" y="337849"/>
                  <a:pt x="7487" y="610899"/>
                  <a:pt x="3783" y="543695"/>
                </a:cubicBezTo>
                <a:cubicBezTo>
                  <a:pt x="79" y="476491"/>
                  <a:pt x="-4684" y="-50559"/>
                  <a:pt x="10133" y="39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1" name="フリーフォーム 1100">
            <a:extLst>
              <a:ext uri="{FF2B5EF4-FFF2-40B4-BE49-F238E27FC236}">
                <a16:creationId xmlns:a16="http://schemas.microsoft.com/office/drawing/2014/main" id="{C004A13A-60C2-66E6-27C9-D553C9B3B3A9}"/>
              </a:ext>
            </a:extLst>
          </p:cNvPr>
          <p:cNvSpPr/>
          <p:nvPr/>
        </p:nvSpPr>
        <p:spPr>
          <a:xfrm>
            <a:off x="4717959" y="3358955"/>
            <a:ext cx="178014" cy="380087"/>
          </a:xfrm>
          <a:custGeom>
            <a:avLst/>
            <a:gdLst>
              <a:gd name="connsiteX0" fmla="*/ 91 w 178014"/>
              <a:gd name="connsiteY0" fmla="*/ 130370 h 380087"/>
              <a:gd name="connsiteX1" fmla="*/ 114391 w 178014"/>
              <a:gd name="connsiteY1" fmla="*/ 378020 h 380087"/>
              <a:gd name="connsiteX2" fmla="*/ 47716 w 178014"/>
              <a:gd name="connsiteY2" fmla="*/ 251020 h 380087"/>
              <a:gd name="connsiteX3" fmla="*/ 177891 w 178014"/>
              <a:gd name="connsiteY3" fmla="*/ 292295 h 380087"/>
              <a:gd name="connsiteX4" fmla="*/ 73116 w 178014"/>
              <a:gd name="connsiteY4" fmla="*/ 195 h 380087"/>
              <a:gd name="connsiteX5" fmla="*/ 158841 w 178014"/>
              <a:gd name="connsiteY5" fmla="*/ 244670 h 380087"/>
              <a:gd name="connsiteX6" fmla="*/ 66766 w 178014"/>
              <a:gd name="connsiteY6" fmla="*/ 95445 h 380087"/>
              <a:gd name="connsiteX7" fmla="*/ 136616 w 178014"/>
              <a:gd name="connsiteY7" fmla="*/ 270070 h 380087"/>
              <a:gd name="connsiteX8" fmla="*/ 91 w 178014"/>
              <a:gd name="connsiteY8" fmla="*/ 130370 h 38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014" h="380087">
                <a:moveTo>
                  <a:pt x="91" y="130370"/>
                </a:moveTo>
                <a:cubicBezTo>
                  <a:pt x="-3613" y="148362"/>
                  <a:pt x="106454" y="357912"/>
                  <a:pt x="114391" y="378020"/>
                </a:cubicBezTo>
                <a:cubicBezTo>
                  <a:pt x="122328" y="398128"/>
                  <a:pt x="37133" y="265308"/>
                  <a:pt x="47716" y="251020"/>
                </a:cubicBezTo>
                <a:cubicBezTo>
                  <a:pt x="58299" y="236733"/>
                  <a:pt x="173658" y="334099"/>
                  <a:pt x="177891" y="292295"/>
                </a:cubicBezTo>
                <a:cubicBezTo>
                  <a:pt x="182124" y="250491"/>
                  <a:pt x="76291" y="8133"/>
                  <a:pt x="73116" y="195"/>
                </a:cubicBezTo>
                <a:cubicBezTo>
                  <a:pt x="69941" y="-7743"/>
                  <a:pt x="159899" y="228795"/>
                  <a:pt x="158841" y="244670"/>
                </a:cubicBezTo>
                <a:cubicBezTo>
                  <a:pt x="157783" y="260545"/>
                  <a:pt x="70470" y="91212"/>
                  <a:pt x="66766" y="95445"/>
                </a:cubicBezTo>
                <a:cubicBezTo>
                  <a:pt x="63062" y="99678"/>
                  <a:pt x="144553" y="260016"/>
                  <a:pt x="136616" y="270070"/>
                </a:cubicBezTo>
                <a:cubicBezTo>
                  <a:pt x="128679" y="280124"/>
                  <a:pt x="3795" y="112378"/>
                  <a:pt x="91" y="13037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2" name="フリーフォーム 1101">
            <a:extLst>
              <a:ext uri="{FF2B5EF4-FFF2-40B4-BE49-F238E27FC236}">
                <a16:creationId xmlns:a16="http://schemas.microsoft.com/office/drawing/2014/main" id="{53D5DB42-8411-A536-DABF-59F07F55758C}"/>
              </a:ext>
            </a:extLst>
          </p:cNvPr>
          <p:cNvSpPr/>
          <p:nvPr/>
        </p:nvSpPr>
        <p:spPr>
          <a:xfrm>
            <a:off x="4492625" y="2644774"/>
            <a:ext cx="384535" cy="939927"/>
          </a:xfrm>
          <a:custGeom>
            <a:avLst/>
            <a:gdLst>
              <a:gd name="connsiteX0" fmla="*/ 0 w 384535"/>
              <a:gd name="connsiteY0" fmla="*/ 1 h 939927"/>
              <a:gd name="connsiteX1" fmla="*/ 174625 w 384535"/>
              <a:gd name="connsiteY1" fmla="*/ 196851 h 939927"/>
              <a:gd name="connsiteX2" fmla="*/ 107950 w 384535"/>
              <a:gd name="connsiteY2" fmla="*/ 263526 h 939927"/>
              <a:gd name="connsiteX3" fmla="*/ 139700 w 384535"/>
              <a:gd name="connsiteY3" fmla="*/ 263526 h 939927"/>
              <a:gd name="connsiteX4" fmla="*/ 104775 w 384535"/>
              <a:gd name="connsiteY4" fmla="*/ 330201 h 939927"/>
              <a:gd name="connsiteX5" fmla="*/ 174625 w 384535"/>
              <a:gd name="connsiteY5" fmla="*/ 323851 h 939927"/>
              <a:gd name="connsiteX6" fmla="*/ 193675 w 384535"/>
              <a:gd name="connsiteY6" fmla="*/ 444501 h 939927"/>
              <a:gd name="connsiteX7" fmla="*/ 234950 w 384535"/>
              <a:gd name="connsiteY7" fmla="*/ 482601 h 939927"/>
              <a:gd name="connsiteX8" fmla="*/ 155575 w 384535"/>
              <a:gd name="connsiteY8" fmla="*/ 492126 h 939927"/>
              <a:gd name="connsiteX9" fmla="*/ 266700 w 384535"/>
              <a:gd name="connsiteY9" fmla="*/ 492126 h 939927"/>
              <a:gd name="connsiteX10" fmla="*/ 320675 w 384535"/>
              <a:gd name="connsiteY10" fmla="*/ 565151 h 939927"/>
              <a:gd name="connsiteX11" fmla="*/ 247650 w 384535"/>
              <a:gd name="connsiteY11" fmla="*/ 638176 h 939927"/>
              <a:gd name="connsiteX12" fmla="*/ 139700 w 384535"/>
              <a:gd name="connsiteY12" fmla="*/ 530226 h 939927"/>
              <a:gd name="connsiteX13" fmla="*/ 247650 w 384535"/>
              <a:gd name="connsiteY13" fmla="*/ 638176 h 939927"/>
              <a:gd name="connsiteX14" fmla="*/ 355600 w 384535"/>
              <a:gd name="connsiteY14" fmla="*/ 771526 h 939927"/>
              <a:gd name="connsiteX15" fmla="*/ 241300 w 384535"/>
              <a:gd name="connsiteY15" fmla="*/ 692151 h 939927"/>
              <a:gd name="connsiteX16" fmla="*/ 384175 w 384535"/>
              <a:gd name="connsiteY16" fmla="*/ 939801 h 939927"/>
              <a:gd name="connsiteX17" fmla="*/ 282575 w 384535"/>
              <a:gd name="connsiteY17" fmla="*/ 723901 h 939927"/>
              <a:gd name="connsiteX18" fmla="*/ 295275 w 384535"/>
              <a:gd name="connsiteY18" fmla="*/ 587376 h 939927"/>
              <a:gd name="connsiteX19" fmla="*/ 133350 w 384535"/>
              <a:gd name="connsiteY19" fmla="*/ 454026 h 939927"/>
              <a:gd name="connsiteX20" fmla="*/ 247650 w 384535"/>
              <a:gd name="connsiteY20" fmla="*/ 530226 h 939927"/>
              <a:gd name="connsiteX21" fmla="*/ 168275 w 384535"/>
              <a:gd name="connsiteY21" fmla="*/ 301626 h 939927"/>
              <a:gd name="connsiteX22" fmla="*/ 174625 w 384535"/>
              <a:gd name="connsiteY22" fmla="*/ 193676 h 939927"/>
              <a:gd name="connsiteX23" fmla="*/ 0 w 384535"/>
              <a:gd name="connsiteY23" fmla="*/ 1 h 9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4535" h="939927">
                <a:moveTo>
                  <a:pt x="0" y="1"/>
                </a:moveTo>
                <a:cubicBezTo>
                  <a:pt x="0" y="530"/>
                  <a:pt x="156633" y="152930"/>
                  <a:pt x="174625" y="196851"/>
                </a:cubicBezTo>
                <a:cubicBezTo>
                  <a:pt x="192617" y="240772"/>
                  <a:pt x="113771" y="252414"/>
                  <a:pt x="107950" y="263526"/>
                </a:cubicBezTo>
                <a:cubicBezTo>
                  <a:pt x="102129" y="274638"/>
                  <a:pt x="140229" y="252414"/>
                  <a:pt x="139700" y="263526"/>
                </a:cubicBezTo>
                <a:cubicBezTo>
                  <a:pt x="139171" y="274638"/>
                  <a:pt x="98954" y="320147"/>
                  <a:pt x="104775" y="330201"/>
                </a:cubicBezTo>
                <a:cubicBezTo>
                  <a:pt x="110596" y="340255"/>
                  <a:pt x="159808" y="304801"/>
                  <a:pt x="174625" y="323851"/>
                </a:cubicBezTo>
                <a:cubicBezTo>
                  <a:pt x="189442" y="342901"/>
                  <a:pt x="183621" y="418043"/>
                  <a:pt x="193675" y="444501"/>
                </a:cubicBezTo>
                <a:cubicBezTo>
                  <a:pt x="203729" y="470959"/>
                  <a:pt x="241300" y="474664"/>
                  <a:pt x="234950" y="482601"/>
                </a:cubicBezTo>
                <a:cubicBezTo>
                  <a:pt x="228600" y="490538"/>
                  <a:pt x="150283" y="490539"/>
                  <a:pt x="155575" y="492126"/>
                </a:cubicBezTo>
                <a:cubicBezTo>
                  <a:pt x="160867" y="493713"/>
                  <a:pt x="239183" y="479955"/>
                  <a:pt x="266700" y="492126"/>
                </a:cubicBezTo>
                <a:cubicBezTo>
                  <a:pt x="294217" y="504297"/>
                  <a:pt x="323850" y="540809"/>
                  <a:pt x="320675" y="565151"/>
                </a:cubicBezTo>
                <a:cubicBezTo>
                  <a:pt x="317500" y="589493"/>
                  <a:pt x="277813" y="643997"/>
                  <a:pt x="247650" y="638176"/>
                </a:cubicBezTo>
                <a:cubicBezTo>
                  <a:pt x="217487" y="632355"/>
                  <a:pt x="139700" y="530226"/>
                  <a:pt x="139700" y="530226"/>
                </a:cubicBezTo>
                <a:cubicBezTo>
                  <a:pt x="139700" y="530226"/>
                  <a:pt x="211667" y="597959"/>
                  <a:pt x="247650" y="638176"/>
                </a:cubicBezTo>
                <a:cubicBezTo>
                  <a:pt x="283633" y="678393"/>
                  <a:pt x="356658" y="762530"/>
                  <a:pt x="355600" y="771526"/>
                </a:cubicBezTo>
                <a:cubicBezTo>
                  <a:pt x="354542" y="780522"/>
                  <a:pt x="236538" y="664105"/>
                  <a:pt x="241300" y="692151"/>
                </a:cubicBezTo>
                <a:cubicBezTo>
                  <a:pt x="246062" y="720197"/>
                  <a:pt x="377296" y="934509"/>
                  <a:pt x="384175" y="939801"/>
                </a:cubicBezTo>
                <a:cubicBezTo>
                  <a:pt x="391054" y="945093"/>
                  <a:pt x="297392" y="782639"/>
                  <a:pt x="282575" y="723901"/>
                </a:cubicBezTo>
                <a:cubicBezTo>
                  <a:pt x="267758" y="665163"/>
                  <a:pt x="320146" y="632355"/>
                  <a:pt x="295275" y="587376"/>
                </a:cubicBezTo>
                <a:cubicBezTo>
                  <a:pt x="270404" y="542397"/>
                  <a:pt x="141287" y="463551"/>
                  <a:pt x="133350" y="454026"/>
                </a:cubicBezTo>
                <a:cubicBezTo>
                  <a:pt x="125413" y="444501"/>
                  <a:pt x="241829" y="555626"/>
                  <a:pt x="247650" y="530226"/>
                </a:cubicBezTo>
                <a:cubicBezTo>
                  <a:pt x="253471" y="504826"/>
                  <a:pt x="180446" y="357718"/>
                  <a:pt x="168275" y="301626"/>
                </a:cubicBezTo>
                <a:cubicBezTo>
                  <a:pt x="156104" y="245534"/>
                  <a:pt x="201612" y="240772"/>
                  <a:pt x="174625" y="193676"/>
                </a:cubicBezTo>
                <a:cubicBezTo>
                  <a:pt x="147638" y="146580"/>
                  <a:pt x="0" y="-528"/>
                  <a:pt x="0" y="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フリーフォーム 1102">
            <a:extLst>
              <a:ext uri="{FF2B5EF4-FFF2-40B4-BE49-F238E27FC236}">
                <a16:creationId xmlns:a16="http://schemas.microsoft.com/office/drawing/2014/main" id="{581664F0-D094-CA4F-0037-4724C34803B1}"/>
              </a:ext>
            </a:extLst>
          </p:cNvPr>
          <p:cNvSpPr/>
          <p:nvPr/>
        </p:nvSpPr>
        <p:spPr>
          <a:xfrm>
            <a:off x="4788246" y="3602288"/>
            <a:ext cx="117175" cy="935159"/>
          </a:xfrm>
          <a:custGeom>
            <a:avLst/>
            <a:gdLst>
              <a:gd name="connsiteX0" fmla="*/ 37754 w 117175"/>
              <a:gd name="connsiteY0" fmla="*/ 17212 h 935159"/>
              <a:gd name="connsiteX1" fmla="*/ 66329 w 117175"/>
              <a:gd name="connsiteY1" fmla="*/ 741112 h 935159"/>
              <a:gd name="connsiteX2" fmla="*/ 117129 w 117175"/>
              <a:gd name="connsiteY2" fmla="*/ 531562 h 935159"/>
              <a:gd name="connsiteX3" fmla="*/ 56804 w 117175"/>
              <a:gd name="connsiteY3" fmla="*/ 934787 h 935159"/>
              <a:gd name="connsiteX4" fmla="*/ 85379 w 117175"/>
              <a:gd name="connsiteY4" fmla="*/ 595062 h 935159"/>
              <a:gd name="connsiteX5" fmla="*/ 6004 w 117175"/>
              <a:gd name="connsiteY5" fmla="*/ 137862 h 935159"/>
              <a:gd name="connsiteX6" fmla="*/ 9179 w 117175"/>
              <a:gd name="connsiteY6" fmla="*/ 217237 h 935159"/>
              <a:gd name="connsiteX7" fmla="*/ 37754 w 117175"/>
              <a:gd name="connsiteY7" fmla="*/ 17212 h 935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175" h="935159">
                <a:moveTo>
                  <a:pt x="37754" y="17212"/>
                </a:moveTo>
                <a:cubicBezTo>
                  <a:pt x="47279" y="104524"/>
                  <a:pt x="53100" y="655387"/>
                  <a:pt x="66329" y="741112"/>
                </a:cubicBezTo>
                <a:cubicBezTo>
                  <a:pt x="79558" y="826837"/>
                  <a:pt x="118716" y="499283"/>
                  <a:pt x="117129" y="531562"/>
                </a:cubicBezTo>
                <a:cubicBezTo>
                  <a:pt x="115542" y="563841"/>
                  <a:pt x="62096" y="924204"/>
                  <a:pt x="56804" y="934787"/>
                </a:cubicBezTo>
                <a:cubicBezTo>
                  <a:pt x="51512" y="945370"/>
                  <a:pt x="93846" y="727883"/>
                  <a:pt x="85379" y="595062"/>
                </a:cubicBezTo>
                <a:cubicBezTo>
                  <a:pt x="76912" y="462241"/>
                  <a:pt x="18704" y="200833"/>
                  <a:pt x="6004" y="137862"/>
                </a:cubicBezTo>
                <a:cubicBezTo>
                  <a:pt x="-6696" y="74891"/>
                  <a:pt x="3887" y="232054"/>
                  <a:pt x="9179" y="217237"/>
                </a:cubicBezTo>
                <a:cubicBezTo>
                  <a:pt x="14471" y="202420"/>
                  <a:pt x="28229" y="-70100"/>
                  <a:pt x="37754" y="1721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4" name="フリーフォーム 1103">
            <a:extLst>
              <a:ext uri="{FF2B5EF4-FFF2-40B4-BE49-F238E27FC236}">
                <a16:creationId xmlns:a16="http://schemas.microsoft.com/office/drawing/2014/main" id="{F89C354D-4819-B189-5E85-C54CB6E63DA7}"/>
              </a:ext>
            </a:extLst>
          </p:cNvPr>
          <p:cNvSpPr/>
          <p:nvPr/>
        </p:nvSpPr>
        <p:spPr>
          <a:xfrm>
            <a:off x="2641411" y="2162175"/>
            <a:ext cx="933658" cy="470069"/>
          </a:xfrm>
          <a:custGeom>
            <a:avLst/>
            <a:gdLst>
              <a:gd name="connsiteX0" fmla="*/ 933639 w 933658"/>
              <a:gd name="connsiteY0" fmla="*/ 41275 h 470069"/>
              <a:gd name="connsiteX1" fmla="*/ 657414 w 933658"/>
              <a:gd name="connsiteY1" fmla="*/ 22225 h 470069"/>
              <a:gd name="connsiteX2" fmla="*/ 546289 w 933658"/>
              <a:gd name="connsiteY2" fmla="*/ 0 h 470069"/>
              <a:gd name="connsiteX3" fmla="*/ 755839 w 933658"/>
              <a:gd name="connsiteY3" fmla="*/ 22225 h 470069"/>
              <a:gd name="connsiteX4" fmla="*/ 609789 w 933658"/>
              <a:gd name="connsiteY4" fmla="*/ 60325 h 470069"/>
              <a:gd name="connsiteX5" fmla="*/ 31939 w 933658"/>
              <a:gd name="connsiteY5" fmla="*/ 441325 h 470069"/>
              <a:gd name="connsiteX6" fmla="*/ 266889 w 933658"/>
              <a:gd name="connsiteY6" fmla="*/ 282575 h 470069"/>
              <a:gd name="connsiteX7" fmla="*/ 457389 w 933658"/>
              <a:gd name="connsiteY7" fmla="*/ 104775 h 470069"/>
              <a:gd name="connsiteX8" fmla="*/ 397064 w 933658"/>
              <a:gd name="connsiteY8" fmla="*/ 206375 h 470069"/>
              <a:gd name="connsiteX9" fmla="*/ 682814 w 933658"/>
              <a:gd name="connsiteY9" fmla="*/ 69850 h 470069"/>
              <a:gd name="connsiteX10" fmla="*/ 189 w 933658"/>
              <a:gd name="connsiteY10" fmla="*/ 469900 h 470069"/>
              <a:gd name="connsiteX11" fmla="*/ 759014 w 933658"/>
              <a:gd name="connsiteY11" fmla="*/ 123825 h 470069"/>
              <a:gd name="connsiteX12" fmla="*/ 254189 w 933658"/>
              <a:gd name="connsiteY12" fmla="*/ 450850 h 470069"/>
              <a:gd name="connsiteX13" fmla="*/ 835214 w 933658"/>
              <a:gd name="connsiteY13" fmla="*/ 88900 h 470069"/>
              <a:gd name="connsiteX14" fmla="*/ 333564 w 933658"/>
              <a:gd name="connsiteY14" fmla="*/ 260350 h 470069"/>
              <a:gd name="connsiteX15" fmla="*/ 670114 w 933658"/>
              <a:gd name="connsiteY15" fmla="*/ 53975 h 470069"/>
              <a:gd name="connsiteX16" fmla="*/ 933639 w 933658"/>
              <a:gd name="connsiteY16" fmla="*/ 41275 h 47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33658" h="470069">
                <a:moveTo>
                  <a:pt x="933639" y="41275"/>
                </a:moveTo>
                <a:cubicBezTo>
                  <a:pt x="931522" y="35983"/>
                  <a:pt x="721972" y="29104"/>
                  <a:pt x="657414" y="22225"/>
                </a:cubicBezTo>
                <a:cubicBezTo>
                  <a:pt x="592856" y="15346"/>
                  <a:pt x="529885" y="0"/>
                  <a:pt x="546289" y="0"/>
                </a:cubicBezTo>
                <a:cubicBezTo>
                  <a:pt x="562693" y="0"/>
                  <a:pt x="745256" y="12171"/>
                  <a:pt x="755839" y="22225"/>
                </a:cubicBezTo>
                <a:cubicBezTo>
                  <a:pt x="766422" y="32279"/>
                  <a:pt x="730439" y="-9525"/>
                  <a:pt x="609789" y="60325"/>
                </a:cubicBezTo>
                <a:cubicBezTo>
                  <a:pt x="489139" y="130175"/>
                  <a:pt x="89089" y="404283"/>
                  <a:pt x="31939" y="441325"/>
                </a:cubicBezTo>
                <a:cubicBezTo>
                  <a:pt x="-25211" y="478367"/>
                  <a:pt x="195981" y="338667"/>
                  <a:pt x="266889" y="282575"/>
                </a:cubicBezTo>
                <a:cubicBezTo>
                  <a:pt x="337797" y="226483"/>
                  <a:pt x="435693" y="117475"/>
                  <a:pt x="457389" y="104775"/>
                </a:cubicBezTo>
                <a:cubicBezTo>
                  <a:pt x="479085" y="92075"/>
                  <a:pt x="359493" y="212196"/>
                  <a:pt x="397064" y="206375"/>
                </a:cubicBezTo>
                <a:cubicBezTo>
                  <a:pt x="434635" y="200554"/>
                  <a:pt x="748960" y="25929"/>
                  <a:pt x="682814" y="69850"/>
                </a:cubicBezTo>
                <a:cubicBezTo>
                  <a:pt x="616668" y="113771"/>
                  <a:pt x="-12511" y="460904"/>
                  <a:pt x="189" y="469900"/>
                </a:cubicBezTo>
                <a:cubicBezTo>
                  <a:pt x="12889" y="478896"/>
                  <a:pt x="716681" y="127000"/>
                  <a:pt x="759014" y="123825"/>
                </a:cubicBezTo>
                <a:cubicBezTo>
                  <a:pt x="801347" y="120650"/>
                  <a:pt x="241489" y="456671"/>
                  <a:pt x="254189" y="450850"/>
                </a:cubicBezTo>
                <a:cubicBezTo>
                  <a:pt x="266889" y="445029"/>
                  <a:pt x="821985" y="120650"/>
                  <a:pt x="835214" y="88900"/>
                </a:cubicBezTo>
                <a:cubicBezTo>
                  <a:pt x="848443" y="57150"/>
                  <a:pt x="361081" y="266171"/>
                  <a:pt x="333564" y="260350"/>
                </a:cubicBezTo>
                <a:cubicBezTo>
                  <a:pt x="306047" y="254529"/>
                  <a:pt x="571689" y="90487"/>
                  <a:pt x="670114" y="53975"/>
                </a:cubicBezTo>
                <a:cubicBezTo>
                  <a:pt x="768539" y="17463"/>
                  <a:pt x="935756" y="46567"/>
                  <a:pt x="933639" y="4127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5" name="フリーフォーム 1104">
            <a:extLst>
              <a:ext uri="{FF2B5EF4-FFF2-40B4-BE49-F238E27FC236}">
                <a16:creationId xmlns:a16="http://schemas.microsoft.com/office/drawing/2014/main" id="{615371BF-CFD3-27DE-5B8A-54E64F889DA9}"/>
              </a:ext>
            </a:extLst>
          </p:cNvPr>
          <p:cNvSpPr/>
          <p:nvPr/>
        </p:nvSpPr>
        <p:spPr>
          <a:xfrm>
            <a:off x="2644322" y="2596903"/>
            <a:ext cx="276678" cy="1269205"/>
          </a:xfrm>
          <a:custGeom>
            <a:avLst/>
            <a:gdLst>
              <a:gd name="connsiteX0" fmla="*/ 276678 w 276678"/>
              <a:gd name="connsiteY0" fmla="*/ 247 h 1269205"/>
              <a:gd name="connsiteX1" fmla="*/ 86178 w 276678"/>
              <a:gd name="connsiteY1" fmla="*/ 393947 h 1269205"/>
              <a:gd name="connsiteX2" fmla="*/ 156028 w 276678"/>
              <a:gd name="connsiteY2" fmla="*/ 339972 h 1269205"/>
              <a:gd name="connsiteX3" fmla="*/ 79828 w 276678"/>
              <a:gd name="connsiteY3" fmla="*/ 555872 h 1269205"/>
              <a:gd name="connsiteX4" fmla="*/ 63953 w 276678"/>
              <a:gd name="connsiteY4" fmla="*/ 673347 h 1269205"/>
              <a:gd name="connsiteX5" fmla="*/ 73478 w 276678"/>
              <a:gd name="connsiteY5" fmla="*/ 600322 h 1269205"/>
              <a:gd name="connsiteX6" fmla="*/ 9978 w 276678"/>
              <a:gd name="connsiteY6" fmla="*/ 930522 h 1269205"/>
              <a:gd name="connsiteX7" fmla="*/ 41728 w 276678"/>
              <a:gd name="connsiteY7" fmla="*/ 838447 h 1269205"/>
              <a:gd name="connsiteX8" fmla="*/ 453 w 276678"/>
              <a:gd name="connsiteY8" fmla="*/ 1267072 h 1269205"/>
              <a:gd name="connsiteX9" fmla="*/ 25853 w 276678"/>
              <a:gd name="connsiteY9" fmla="*/ 971797 h 1269205"/>
              <a:gd name="connsiteX10" fmla="*/ 114753 w 276678"/>
              <a:gd name="connsiteY10" fmla="*/ 292347 h 1269205"/>
              <a:gd name="connsiteX11" fmla="*/ 86178 w 276678"/>
              <a:gd name="connsiteY11" fmla="*/ 333622 h 1269205"/>
              <a:gd name="connsiteX12" fmla="*/ 276678 w 276678"/>
              <a:gd name="connsiteY12" fmla="*/ 247 h 1269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6678" h="1269205">
                <a:moveTo>
                  <a:pt x="276678" y="247"/>
                </a:moveTo>
                <a:cubicBezTo>
                  <a:pt x="276678" y="10301"/>
                  <a:pt x="106286" y="337326"/>
                  <a:pt x="86178" y="393947"/>
                </a:cubicBezTo>
                <a:cubicBezTo>
                  <a:pt x="66070" y="450568"/>
                  <a:pt x="157086" y="312985"/>
                  <a:pt x="156028" y="339972"/>
                </a:cubicBezTo>
                <a:cubicBezTo>
                  <a:pt x="154970" y="366959"/>
                  <a:pt x="95174" y="500310"/>
                  <a:pt x="79828" y="555872"/>
                </a:cubicBezTo>
                <a:cubicBezTo>
                  <a:pt x="64482" y="611434"/>
                  <a:pt x="65011" y="665939"/>
                  <a:pt x="63953" y="673347"/>
                </a:cubicBezTo>
                <a:cubicBezTo>
                  <a:pt x="62895" y="680755"/>
                  <a:pt x="82474" y="557460"/>
                  <a:pt x="73478" y="600322"/>
                </a:cubicBezTo>
                <a:cubicBezTo>
                  <a:pt x="64482" y="643185"/>
                  <a:pt x="15270" y="890835"/>
                  <a:pt x="9978" y="930522"/>
                </a:cubicBezTo>
                <a:cubicBezTo>
                  <a:pt x="4686" y="970210"/>
                  <a:pt x="43315" y="782355"/>
                  <a:pt x="41728" y="838447"/>
                </a:cubicBezTo>
                <a:cubicBezTo>
                  <a:pt x="40141" y="894539"/>
                  <a:pt x="3099" y="1244847"/>
                  <a:pt x="453" y="1267072"/>
                </a:cubicBezTo>
                <a:cubicBezTo>
                  <a:pt x="-2193" y="1289297"/>
                  <a:pt x="6803" y="1134251"/>
                  <a:pt x="25853" y="971797"/>
                </a:cubicBezTo>
                <a:cubicBezTo>
                  <a:pt x="44903" y="809343"/>
                  <a:pt x="104699" y="398709"/>
                  <a:pt x="114753" y="292347"/>
                </a:cubicBezTo>
                <a:cubicBezTo>
                  <a:pt x="124807" y="185985"/>
                  <a:pt x="62366" y="377543"/>
                  <a:pt x="86178" y="333622"/>
                </a:cubicBezTo>
                <a:cubicBezTo>
                  <a:pt x="109990" y="289701"/>
                  <a:pt x="276678" y="-9807"/>
                  <a:pt x="276678" y="2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6" name="フリーフォーム 1105">
            <a:extLst>
              <a:ext uri="{FF2B5EF4-FFF2-40B4-BE49-F238E27FC236}">
                <a16:creationId xmlns:a16="http://schemas.microsoft.com/office/drawing/2014/main" id="{7E4D501B-CF46-F231-D118-6C7AF0889376}"/>
              </a:ext>
            </a:extLst>
          </p:cNvPr>
          <p:cNvSpPr/>
          <p:nvPr/>
        </p:nvSpPr>
        <p:spPr>
          <a:xfrm>
            <a:off x="2598899" y="2786133"/>
            <a:ext cx="185618" cy="1188333"/>
          </a:xfrm>
          <a:custGeom>
            <a:avLst/>
            <a:gdLst>
              <a:gd name="connsiteX0" fmla="*/ 185576 w 185618"/>
              <a:gd name="connsiteY0" fmla="*/ 1517 h 1188333"/>
              <a:gd name="connsiteX1" fmla="*/ 33176 w 185618"/>
              <a:gd name="connsiteY1" fmla="*/ 595242 h 1188333"/>
              <a:gd name="connsiteX2" fmla="*/ 55401 w 185618"/>
              <a:gd name="connsiteY2" fmla="*/ 506342 h 1188333"/>
              <a:gd name="connsiteX3" fmla="*/ 17301 w 185618"/>
              <a:gd name="connsiteY3" fmla="*/ 773042 h 1188333"/>
              <a:gd name="connsiteX4" fmla="*/ 39526 w 185618"/>
              <a:gd name="connsiteY4" fmla="*/ 1179442 h 1188333"/>
              <a:gd name="connsiteX5" fmla="*/ 36351 w 185618"/>
              <a:gd name="connsiteY5" fmla="*/ 995292 h 1188333"/>
              <a:gd name="connsiteX6" fmla="*/ 7776 w 185618"/>
              <a:gd name="connsiteY6" fmla="*/ 344417 h 1188333"/>
              <a:gd name="connsiteX7" fmla="*/ 7776 w 185618"/>
              <a:gd name="connsiteY7" fmla="*/ 503167 h 1188333"/>
              <a:gd name="connsiteX8" fmla="*/ 96676 w 185618"/>
              <a:gd name="connsiteY8" fmla="*/ 296792 h 1188333"/>
              <a:gd name="connsiteX9" fmla="*/ 49051 w 185618"/>
              <a:gd name="connsiteY9" fmla="*/ 420617 h 1188333"/>
              <a:gd name="connsiteX10" fmla="*/ 185576 w 185618"/>
              <a:gd name="connsiteY10" fmla="*/ 1517 h 118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5618" h="1188333">
                <a:moveTo>
                  <a:pt x="185576" y="1517"/>
                </a:moveTo>
                <a:cubicBezTo>
                  <a:pt x="182930" y="30621"/>
                  <a:pt x="54872" y="511105"/>
                  <a:pt x="33176" y="595242"/>
                </a:cubicBezTo>
                <a:cubicBezTo>
                  <a:pt x="11480" y="679379"/>
                  <a:pt x="58047" y="476709"/>
                  <a:pt x="55401" y="506342"/>
                </a:cubicBezTo>
                <a:cubicBezTo>
                  <a:pt x="52755" y="535975"/>
                  <a:pt x="19947" y="660859"/>
                  <a:pt x="17301" y="773042"/>
                </a:cubicBezTo>
                <a:cubicBezTo>
                  <a:pt x="14655" y="885225"/>
                  <a:pt x="36351" y="1142400"/>
                  <a:pt x="39526" y="1179442"/>
                </a:cubicBezTo>
                <a:cubicBezTo>
                  <a:pt x="42701" y="1216484"/>
                  <a:pt x="41643" y="1134463"/>
                  <a:pt x="36351" y="995292"/>
                </a:cubicBezTo>
                <a:cubicBezTo>
                  <a:pt x="31059" y="856121"/>
                  <a:pt x="12538" y="426438"/>
                  <a:pt x="7776" y="344417"/>
                </a:cubicBezTo>
                <a:cubicBezTo>
                  <a:pt x="3014" y="262396"/>
                  <a:pt x="-7041" y="511105"/>
                  <a:pt x="7776" y="503167"/>
                </a:cubicBezTo>
                <a:cubicBezTo>
                  <a:pt x="22593" y="495230"/>
                  <a:pt x="89797" y="310550"/>
                  <a:pt x="96676" y="296792"/>
                </a:cubicBezTo>
                <a:cubicBezTo>
                  <a:pt x="103555" y="283034"/>
                  <a:pt x="31059" y="470359"/>
                  <a:pt x="49051" y="420617"/>
                </a:cubicBezTo>
                <a:cubicBezTo>
                  <a:pt x="67043" y="370875"/>
                  <a:pt x="188222" y="-27587"/>
                  <a:pt x="185576" y="15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7" name="フリーフォーム 1106">
            <a:extLst>
              <a:ext uri="{FF2B5EF4-FFF2-40B4-BE49-F238E27FC236}">
                <a16:creationId xmlns:a16="http://schemas.microsoft.com/office/drawing/2014/main" id="{49EB5DFD-2AF4-9E68-C5AC-D61BA8180036}"/>
              </a:ext>
            </a:extLst>
          </p:cNvPr>
          <p:cNvSpPr/>
          <p:nvPr/>
        </p:nvSpPr>
        <p:spPr>
          <a:xfrm>
            <a:off x="2431205" y="2616192"/>
            <a:ext cx="340936" cy="1124391"/>
          </a:xfrm>
          <a:custGeom>
            <a:avLst/>
            <a:gdLst>
              <a:gd name="connsiteX0" fmla="*/ 296120 w 340936"/>
              <a:gd name="connsiteY0" fmla="*/ 8 h 1124391"/>
              <a:gd name="connsiteX1" fmla="*/ 111970 w 340936"/>
              <a:gd name="connsiteY1" fmla="*/ 349258 h 1124391"/>
              <a:gd name="connsiteX2" fmla="*/ 845 w 340936"/>
              <a:gd name="connsiteY2" fmla="*/ 762008 h 1124391"/>
              <a:gd name="connsiteX3" fmla="*/ 61170 w 340936"/>
              <a:gd name="connsiteY3" fmla="*/ 704858 h 1124391"/>
              <a:gd name="connsiteX4" fmla="*/ 67520 w 340936"/>
              <a:gd name="connsiteY4" fmla="*/ 1120783 h 1124391"/>
              <a:gd name="connsiteX5" fmla="*/ 67520 w 340936"/>
              <a:gd name="connsiteY5" fmla="*/ 892183 h 1124391"/>
              <a:gd name="connsiteX6" fmla="*/ 105620 w 340936"/>
              <a:gd name="connsiteY6" fmla="*/ 638183 h 1124391"/>
              <a:gd name="connsiteX7" fmla="*/ 340570 w 340936"/>
              <a:gd name="connsiteY7" fmla="*/ 101608 h 1124391"/>
              <a:gd name="connsiteX8" fmla="*/ 45295 w 340936"/>
              <a:gd name="connsiteY8" fmla="*/ 717558 h 1124391"/>
              <a:gd name="connsiteX9" fmla="*/ 92920 w 340936"/>
              <a:gd name="connsiteY9" fmla="*/ 412758 h 1124391"/>
              <a:gd name="connsiteX10" fmla="*/ 181820 w 340936"/>
              <a:gd name="connsiteY10" fmla="*/ 136533 h 1124391"/>
              <a:gd name="connsiteX11" fmla="*/ 23070 w 340936"/>
              <a:gd name="connsiteY11" fmla="*/ 358783 h 1124391"/>
              <a:gd name="connsiteX12" fmla="*/ 296120 w 340936"/>
              <a:gd name="connsiteY12" fmla="*/ 8 h 1124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936" h="1124391">
                <a:moveTo>
                  <a:pt x="296120" y="8"/>
                </a:moveTo>
                <a:cubicBezTo>
                  <a:pt x="310937" y="-1579"/>
                  <a:pt x="161182" y="222258"/>
                  <a:pt x="111970" y="349258"/>
                </a:cubicBezTo>
                <a:cubicBezTo>
                  <a:pt x="62757" y="476258"/>
                  <a:pt x="9312" y="702741"/>
                  <a:pt x="845" y="762008"/>
                </a:cubicBezTo>
                <a:cubicBezTo>
                  <a:pt x="-7622" y="821275"/>
                  <a:pt x="50057" y="645062"/>
                  <a:pt x="61170" y="704858"/>
                </a:cubicBezTo>
                <a:cubicBezTo>
                  <a:pt x="72282" y="764654"/>
                  <a:pt x="66462" y="1089562"/>
                  <a:pt x="67520" y="1120783"/>
                </a:cubicBezTo>
                <a:cubicBezTo>
                  <a:pt x="68578" y="1152004"/>
                  <a:pt x="61170" y="972616"/>
                  <a:pt x="67520" y="892183"/>
                </a:cubicBezTo>
                <a:cubicBezTo>
                  <a:pt x="73870" y="811750"/>
                  <a:pt x="60112" y="769945"/>
                  <a:pt x="105620" y="638183"/>
                </a:cubicBezTo>
                <a:cubicBezTo>
                  <a:pt x="151128" y="506421"/>
                  <a:pt x="350624" y="88379"/>
                  <a:pt x="340570" y="101608"/>
                </a:cubicBezTo>
                <a:cubicBezTo>
                  <a:pt x="330516" y="114837"/>
                  <a:pt x="86570" y="665700"/>
                  <a:pt x="45295" y="717558"/>
                </a:cubicBezTo>
                <a:cubicBezTo>
                  <a:pt x="4020" y="769416"/>
                  <a:pt x="70166" y="509596"/>
                  <a:pt x="92920" y="412758"/>
                </a:cubicBezTo>
                <a:cubicBezTo>
                  <a:pt x="115674" y="315921"/>
                  <a:pt x="193462" y="145529"/>
                  <a:pt x="181820" y="136533"/>
                </a:cubicBezTo>
                <a:cubicBezTo>
                  <a:pt x="170178" y="127537"/>
                  <a:pt x="5608" y="377833"/>
                  <a:pt x="23070" y="358783"/>
                </a:cubicBezTo>
                <a:cubicBezTo>
                  <a:pt x="40532" y="339733"/>
                  <a:pt x="281303" y="1595"/>
                  <a:pt x="296120" y="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8" name="フリーフォーム 1107">
            <a:extLst>
              <a:ext uri="{FF2B5EF4-FFF2-40B4-BE49-F238E27FC236}">
                <a16:creationId xmlns:a16="http://schemas.microsoft.com/office/drawing/2014/main" id="{9EF22AF7-1727-85A1-28D7-3C90498BB16E}"/>
              </a:ext>
            </a:extLst>
          </p:cNvPr>
          <p:cNvSpPr/>
          <p:nvPr/>
        </p:nvSpPr>
        <p:spPr>
          <a:xfrm>
            <a:off x="2796595" y="2028187"/>
            <a:ext cx="953476" cy="286707"/>
          </a:xfrm>
          <a:custGeom>
            <a:avLst/>
            <a:gdLst>
              <a:gd name="connsiteX0" fmla="*/ 953080 w 953476"/>
              <a:gd name="connsiteY0" fmla="*/ 162563 h 286707"/>
              <a:gd name="connsiteX1" fmla="*/ 749880 w 953476"/>
              <a:gd name="connsiteY1" fmla="*/ 118113 h 286707"/>
              <a:gd name="connsiteX2" fmla="*/ 362530 w 953476"/>
              <a:gd name="connsiteY2" fmla="*/ 638 h 286707"/>
              <a:gd name="connsiteX3" fmla="*/ 616530 w 953476"/>
              <a:gd name="connsiteY3" fmla="*/ 76838 h 286707"/>
              <a:gd name="connsiteX4" fmla="*/ 181555 w 953476"/>
              <a:gd name="connsiteY4" fmla="*/ 197488 h 286707"/>
              <a:gd name="connsiteX5" fmla="*/ 289505 w 953476"/>
              <a:gd name="connsiteY5" fmla="*/ 172088 h 286707"/>
              <a:gd name="connsiteX6" fmla="*/ 580 w 953476"/>
              <a:gd name="connsiteY6" fmla="*/ 286388 h 286707"/>
              <a:gd name="connsiteX7" fmla="*/ 378405 w 953476"/>
              <a:gd name="connsiteY7" fmla="*/ 130813 h 286707"/>
              <a:gd name="connsiteX8" fmla="*/ 476830 w 953476"/>
              <a:gd name="connsiteY8" fmla="*/ 60963 h 286707"/>
              <a:gd name="connsiteX9" fmla="*/ 702255 w 953476"/>
              <a:gd name="connsiteY9" fmla="*/ 105413 h 286707"/>
              <a:gd name="connsiteX10" fmla="*/ 702255 w 953476"/>
              <a:gd name="connsiteY10" fmla="*/ 57788 h 286707"/>
              <a:gd name="connsiteX11" fmla="*/ 953080 w 953476"/>
              <a:gd name="connsiteY11" fmla="*/ 162563 h 2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476" h="286707">
                <a:moveTo>
                  <a:pt x="953080" y="162563"/>
                </a:moveTo>
                <a:cubicBezTo>
                  <a:pt x="961017" y="172617"/>
                  <a:pt x="848305" y="145100"/>
                  <a:pt x="749880" y="118113"/>
                </a:cubicBezTo>
                <a:cubicBezTo>
                  <a:pt x="651455" y="91126"/>
                  <a:pt x="362530" y="638"/>
                  <a:pt x="362530" y="638"/>
                </a:cubicBezTo>
                <a:cubicBezTo>
                  <a:pt x="340305" y="-6241"/>
                  <a:pt x="646692" y="44030"/>
                  <a:pt x="616530" y="76838"/>
                </a:cubicBezTo>
                <a:cubicBezTo>
                  <a:pt x="586368" y="109646"/>
                  <a:pt x="236059" y="181613"/>
                  <a:pt x="181555" y="197488"/>
                </a:cubicBezTo>
                <a:cubicBezTo>
                  <a:pt x="127051" y="213363"/>
                  <a:pt x="319667" y="157271"/>
                  <a:pt x="289505" y="172088"/>
                </a:cubicBezTo>
                <a:cubicBezTo>
                  <a:pt x="259343" y="186905"/>
                  <a:pt x="-14237" y="293267"/>
                  <a:pt x="580" y="286388"/>
                </a:cubicBezTo>
                <a:cubicBezTo>
                  <a:pt x="15397" y="279509"/>
                  <a:pt x="299030" y="168384"/>
                  <a:pt x="378405" y="130813"/>
                </a:cubicBezTo>
                <a:cubicBezTo>
                  <a:pt x="457780" y="93242"/>
                  <a:pt x="422855" y="65196"/>
                  <a:pt x="476830" y="60963"/>
                </a:cubicBezTo>
                <a:cubicBezTo>
                  <a:pt x="530805" y="56730"/>
                  <a:pt x="664684" y="105942"/>
                  <a:pt x="702255" y="105413"/>
                </a:cubicBezTo>
                <a:cubicBezTo>
                  <a:pt x="739826" y="104884"/>
                  <a:pt x="664155" y="46676"/>
                  <a:pt x="702255" y="57788"/>
                </a:cubicBezTo>
                <a:cubicBezTo>
                  <a:pt x="740355" y="68900"/>
                  <a:pt x="945143" y="152509"/>
                  <a:pt x="953080" y="16256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9" name="フリーフォーム 1108">
            <a:extLst>
              <a:ext uri="{FF2B5EF4-FFF2-40B4-BE49-F238E27FC236}">
                <a16:creationId xmlns:a16="http://schemas.microsoft.com/office/drawing/2014/main" id="{F066F6BC-92D9-C1AD-5EF7-77426DB817F3}"/>
              </a:ext>
            </a:extLst>
          </p:cNvPr>
          <p:cNvSpPr/>
          <p:nvPr/>
        </p:nvSpPr>
        <p:spPr>
          <a:xfrm>
            <a:off x="3534659" y="2057395"/>
            <a:ext cx="910642" cy="266722"/>
          </a:xfrm>
          <a:custGeom>
            <a:avLst/>
            <a:gdLst>
              <a:gd name="connsiteX0" fmla="*/ 5466 w 910642"/>
              <a:gd name="connsiteY0" fmla="*/ 130180 h 266722"/>
              <a:gd name="connsiteX1" fmla="*/ 599191 w 910642"/>
              <a:gd name="connsiteY1" fmla="*/ 41280 h 266722"/>
              <a:gd name="connsiteX2" fmla="*/ 627766 w 910642"/>
              <a:gd name="connsiteY2" fmla="*/ 98430 h 266722"/>
              <a:gd name="connsiteX3" fmla="*/ 846841 w 910642"/>
              <a:gd name="connsiteY3" fmla="*/ 158755 h 266722"/>
              <a:gd name="connsiteX4" fmla="*/ 735716 w 910642"/>
              <a:gd name="connsiteY4" fmla="*/ 187330 h 266722"/>
              <a:gd name="connsiteX5" fmla="*/ 910341 w 910642"/>
              <a:gd name="connsiteY5" fmla="*/ 187330 h 266722"/>
              <a:gd name="connsiteX6" fmla="*/ 684916 w 910642"/>
              <a:gd name="connsiteY6" fmla="*/ 206380 h 266722"/>
              <a:gd name="connsiteX7" fmla="*/ 351541 w 910642"/>
              <a:gd name="connsiteY7" fmla="*/ 266705 h 266722"/>
              <a:gd name="connsiteX8" fmla="*/ 611891 w 910642"/>
              <a:gd name="connsiteY8" fmla="*/ 200030 h 266722"/>
              <a:gd name="connsiteX9" fmla="*/ 811916 w 910642"/>
              <a:gd name="connsiteY9" fmla="*/ 152405 h 266722"/>
              <a:gd name="connsiteX10" fmla="*/ 659516 w 910642"/>
              <a:gd name="connsiteY10" fmla="*/ 104780 h 266722"/>
              <a:gd name="connsiteX11" fmla="*/ 310266 w 910642"/>
              <a:gd name="connsiteY11" fmla="*/ 219080 h 266722"/>
              <a:gd name="connsiteX12" fmla="*/ 615066 w 910642"/>
              <a:gd name="connsiteY12" fmla="*/ 107955 h 266722"/>
              <a:gd name="connsiteX13" fmla="*/ 580141 w 910642"/>
              <a:gd name="connsiteY13" fmla="*/ 69855 h 266722"/>
              <a:gd name="connsiteX14" fmla="*/ 151516 w 910642"/>
              <a:gd name="connsiteY14" fmla="*/ 196855 h 266722"/>
              <a:gd name="connsiteX15" fmla="*/ 507116 w 910642"/>
              <a:gd name="connsiteY15" fmla="*/ 69855 h 266722"/>
              <a:gd name="connsiteX16" fmla="*/ 364241 w 910642"/>
              <a:gd name="connsiteY16" fmla="*/ 63505 h 266722"/>
              <a:gd name="connsiteX17" fmla="*/ 221366 w 910642"/>
              <a:gd name="connsiteY17" fmla="*/ 5 h 266722"/>
              <a:gd name="connsiteX18" fmla="*/ 297566 w 910642"/>
              <a:gd name="connsiteY18" fmla="*/ 60330 h 266722"/>
              <a:gd name="connsiteX19" fmla="*/ 5466 w 910642"/>
              <a:gd name="connsiteY19" fmla="*/ 130180 h 26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10642" h="266722">
                <a:moveTo>
                  <a:pt x="5466" y="130180"/>
                </a:moveTo>
                <a:cubicBezTo>
                  <a:pt x="55737" y="127005"/>
                  <a:pt x="495474" y="46572"/>
                  <a:pt x="599191" y="41280"/>
                </a:cubicBezTo>
                <a:cubicBezTo>
                  <a:pt x="702908" y="35988"/>
                  <a:pt x="586491" y="78851"/>
                  <a:pt x="627766" y="98430"/>
                </a:cubicBezTo>
                <a:cubicBezTo>
                  <a:pt x="669041" y="118009"/>
                  <a:pt x="828849" y="143938"/>
                  <a:pt x="846841" y="158755"/>
                </a:cubicBezTo>
                <a:cubicBezTo>
                  <a:pt x="864833" y="173572"/>
                  <a:pt x="725133" y="182568"/>
                  <a:pt x="735716" y="187330"/>
                </a:cubicBezTo>
                <a:cubicBezTo>
                  <a:pt x="746299" y="192093"/>
                  <a:pt x="918808" y="184155"/>
                  <a:pt x="910341" y="187330"/>
                </a:cubicBezTo>
                <a:cubicBezTo>
                  <a:pt x="901874" y="190505"/>
                  <a:pt x="778049" y="193151"/>
                  <a:pt x="684916" y="206380"/>
                </a:cubicBezTo>
                <a:cubicBezTo>
                  <a:pt x="591783" y="219609"/>
                  <a:pt x="363712" y="267763"/>
                  <a:pt x="351541" y="266705"/>
                </a:cubicBezTo>
                <a:cubicBezTo>
                  <a:pt x="339370" y="265647"/>
                  <a:pt x="535162" y="219080"/>
                  <a:pt x="611891" y="200030"/>
                </a:cubicBezTo>
                <a:cubicBezTo>
                  <a:pt x="688620" y="180980"/>
                  <a:pt x="803979" y="168280"/>
                  <a:pt x="811916" y="152405"/>
                </a:cubicBezTo>
                <a:cubicBezTo>
                  <a:pt x="819853" y="136530"/>
                  <a:pt x="743124" y="93668"/>
                  <a:pt x="659516" y="104780"/>
                </a:cubicBezTo>
                <a:cubicBezTo>
                  <a:pt x="575908" y="115892"/>
                  <a:pt x="317674" y="218551"/>
                  <a:pt x="310266" y="219080"/>
                </a:cubicBezTo>
                <a:cubicBezTo>
                  <a:pt x="302858" y="219609"/>
                  <a:pt x="570087" y="132826"/>
                  <a:pt x="615066" y="107955"/>
                </a:cubicBezTo>
                <a:cubicBezTo>
                  <a:pt x="660045" y="83084"/>
                  <a:pt x="657399" y="55038"/>
                  <a:pt x="580141" y="69855"/>
                </a:cubicBezTo>
                <a:cubicBezTo>
                  <a:pt x="502883" y="84672"/>
                  <a:pt x="163687" y="196855"/>
                  <a:pt x="151516" y="196855"/>
                </a:cubicBezTo>
                <a:cubicBezTo>
                  <a:pt x="139345" y="196855"/>
                  <a:pt x="471662" y="92080"/>
                  <a:pt x="507116" y="69855"/>
                </a:cubicBezTo>
                <a:cubicBezTo>
                  <a:pt x="542570" y="47630"/>
                  <a:pt x="411866" y="75147"/>
                  <a:pt x="364241" y="63505"/>
                </a:cubicBezTo>
                <a:cubicBezTo>
                  <a:pt x="316616" y="51863"/>
                  <a:pt x="232478" y="534"/>
                  <a:pt x="221366" y="5"/>
                </a:cubicBezTo>
                <a:cubicBezTo>
                  <a:pt x="210254" y="-524"/>
                  <a:pt x="327729" y="40751"/>
                  <a:pt x="297566" y="60330"/>
                </a:cubicBezTo>
                <a:cubicBezTo>
                  <a:pt x="267404" y="79909"/>
                  <a:pt x="-44805" y="133355"/>
                  <a:pt x="5466" y="13018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フリーフォーム 1109">
            <a:extLst>
              <a:ext uri="{FF2B5EF4-FFF2-40B4-BE49-F238E27FC236}">
                <a16:creationId xmlns:a16="http://schemas.microsoft.com/office/drawing/2014/main" id="{F65F2D25-BD85-CAFD-AE42-0561D6962FBA}"/>
              </a:ext>
            </a:extLst>
          </p:cNvPr>
          <p:cNvSpPr/>
          <p:nvPr/>
        </p:nvSpPr>
        <p:spPr>
          <a:xfrm>
            <a:off x="4024977" y="2308201"/>
            <a:ext cx="600478" cy="96592"/>
          </a:xfrm>
          <a:custGeom>
            <a:avLst/>
            <a:gdLst>
              <a:gd name="connsiteX0" fmla="*/ 923 w 600478"/>
              <a:gd name="connsiteY0" fmla="*/ 41299 h 96592"/>
              <a:gd name="connsiteX1" fmla="*/ 277148 w 600478"/>
              <a:gd name="connsiteY1" fmla="*/ 24 h 96592"/>
              <a:gd name="connsiteX2" fmla="*/ 518448 w 600478"/>
              <a:gd name="connsiteY2" fmla="*/ 34949 h 96592"/>
              <a:gd name="connsiteX3" fmla="*/ 426373 w 600478"/>
              <a:gd name="connsiteY3" fmla="*/ 12724 h 96592"/>
              <a:gd name="connsiteX4" fmla="*/ 200948 w 600478"/>
              <a:gd name="connsiteY4" fmla="*/ 66699 h 96592"/>
              <a:gd name="connsiteX5" fmla="*/ 327948 w 600478"/>
              <a:gd name="connsiteY5" fmla="*/ 53999 h 96592"/>
              <a:gd name="connsiteX6" fmla="*/ 597823 w 600478"/>
              <a:gd name="connsiteY6" fmla="*/ 95274 h 96592"/>
              <a:gd name="connsiteX7" fmla="*/ 448598 w 600478"/>
              <a:gd name="connsiteY7" fmla="*/ 85749 h 96592"/>
              <a:gd name="connsiteX8" fmla="*/ 172373 w 600478"/>
              <a:gd name="connsiteY8" fmla="*/ 79399 h 96592"/>
              <a:gd name="connsiteX9" fmla="*/ 375573 w 600478"/>
              <a:gd name="connsiteY9" fmla="*/ 6374 h 96592"/>
              <a:gd name="connsiteX10" fmla="*/ 923 w 600478"/>
              <a:gd name="connsiteY10" fmla="*/ 41299 h 9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0478" h="96592">
                <a:moveTo>
                  <a:pt x="923" y="41299"/>
                </a:moveTo>
                <a:cubicBezTo>
                  <a:pt x="-15481" y="40241"/>
                  <a:pt x="190894" y="1082"/>
                  <a:pt x="277148" y="24"/>
                </a:cubicBezTo>
                <a:cubicBezTo>
                  <a:pt x="363402" y="-1034"/>
                  <a:pt x="493577" y="32832"/>
                  <a:pt x="518448" y="34949"/>
                </a:cubicBezTo>
                <a:cubicBezTo>
                  <a:pt x="543319" y="37066"/>
                  <a:pt x="479290" y="7432"/>
                  <a:pt x="426373" y="12724"/>
                </a:cubicBezTo>
                <a:cubicBezTo>
                  <a:pt x="373456" y="18016"/>
                  <a:pt x="217352" y="59820"/>
                  <a:pt x="200948" y="66699"/>
                </a:cubicBezTo>
                <a:cubicBezTo>
                  <a:pt x="184544" y="73578"/>
                  <a:pt x="261802" y="49237"/>
                  <a:pt x="327948" y="53999"/>
                </a:cubicBezTo>
                <a:cubicBezTo>
                  <a:pt x="394094" y="58762"/>
                  <a:pt x="577715" y="89982"/>
                  <a:pt x="597823" y="95274"/>
                </a:cubicBezTo>
                <a:cubicBezTo>
                  <a:pt x="617931" y="100566"/>
                  <a:pt x="519506" y="88395"/>
                  <a:pt x="448598" y="85749"/>
                </a:cubicBezTo>
                <a:cubicBezTo>
                  <a:pt x="377690" y="83103"/>
                  <a:pt x="184544" y="92628"/>
                  <a:pt x="172373" y="79399"/>
                </a:cubicBezTo>
                <a:cubicBezTo>
                  <a:pt x="160202" y="66170"/>
                  <a:pt x="398856" y="13253"/>
                  <a:pt x="375573" y="6374"/>
                </a:cubicBezTo>
                <a:cubicBezTo>
                  <a:pt x="352290" y="-505"/>
                  <a:pt x="17327" y="42357"/>
                  <a:pt x="923" y="412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1" name="フリーフォーム 1110">
            <a:extLst>
              <a:ext uri="{FF2B5EF4-FFF2-40B4-BE49-F238E27FC236}">
                <a16:creationId xmlns:a16="http://schemas.microsoft.com/office/drawing/2014/main" id="{4A1E78FD-4A54-A3A3-41D9-787FCDDE422D}"/>
              </a:ext>
            </a:extLst>
          </p:cNvPr>
          <p:cNvSpPr/>
          <p:nvPr/>
        </p:nvSpPr>
        <p:spPr>
          <a:xfrm>
            <a:off x="4203047" y="2380253"/>
            <a:ext cx="542223" cy="418777"/>
          </a:xfrm>
          <a:custGeom>
            <a:avLst/>
            <a:gdLst>
              <a:gd name="connsiteX0" fmla="*/ 653 w 542223"/>
              <a:gd name="connsiteY0" fmla="*/ 99422 h 418777"/>
              <a:gd name="connsiteX1" fmla="*/ 340378 w 542223"/>
              <a:gd name="connsiteY1" fmla="*/ 64497 h 418777"/>
              <a:gd name="connsiteX2" fmla="*/ 248303 w 542223"/>
              <a:gd name="connsiteY2" fmla="*/ 121647 h 418777"/>
              <a:gd name="connsiteX3" fmla="*/ 441978 w 542223"/>
              <a:gd name="connsiteY3" fmla="*/ 99422 h 418777"/>
              <a:gd name="connsiteX4" fmla="*/ 276878 w 542223"/>
              <a:gd name="connsiteY4" fmla="*/ 289922 h 418777"/>
              <a:gd name="connsiteX5" fmla="*/ 388003 w 542223"/>
              <a:gd name="connsiteY5" fmla="*/ 191497 h 418777"/>
              <a:gd name="connsiteX6" fmla="*/ 540403 w 542223"/>
              <a:gd name="connsiteY6" fmla="*/ 131172 h 418777"/>
              <a:gd name="connsiteX7" fmla="*/ 470553 w 542223"/>
              <a:gd name="connsiteY7" fmla="*/ 156572 h 418777"/>
              <a:gd name="connsiteX8" fmla="*/ 448328 w 542223"/>
              <a:gd name="connsiteY8" fmla="*/ 413747 h 418777"/>
              <a:gd name="connsiteX9" fmla="*/ 445153 w 542223"/>
              <a:gd name="connsiteY9" fmla="*/ 312147 h 418777"/>
              <a:gd name="connsiteX10" fmla="*/ 448328 w 542223"/>
              <a:gd name="connsiteY10" fmla="*/ 131172 h 418777"/>
              <a:gd name="connsiteX11" fmla="*/ 245128 w 542223"/>
              <a:gd name="connsiteY11" fmla="*/ 166097 h 418777"/>
              <a:gd name="connsiteX12" fmla="*/ 292753 w 542223"/>
              <a:gd name="connsiteY12" fmla="*/ 74022 h 418777"/>
              <a:gd name="connsiteX13" fmla="*/ 229253 w 542223"/>
              <a:gd name="connsiteY13" fmla="*/ 58147 h 418777"/>
              <a:gd name="connsiteX14" fmla="*/ 92728 w 542223"/>
              <a:gd name="connsiteY14" fmla="*/ 77197 h 418777"/>
              <a:gd name="connsiteX15" fmla="*/ 270528 w 542223"/>
              <a:gd name="connsiteY15" fmla="*/ 4172 h 418777"/>
              <a:gd name="connsiteX16" fmla="*/ 254653 w 542223"/>
              <a:gd name="connsiteY16" fmla="*/ 20047 h 418777"/>
              <a:gd name="connsiteX17" fmla="*/ 653 w 542223"/>
              <a:gd name="connsiteY17" fmla="*/ 99422 h 41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42223" h="418777">
                <a:moveTo>
                  <a:pt x="653" y="99422"/>
                </a:moveTo>
                <a:cubicBezTo>
                  <a:pt x="14940" y="106830"/>
                  <a:pt x="299103" y="60793"/>
                  <a:pt x="340378" y="64497"/>
                </a:cubicBezTo>
                <a:cubicBezTo>
                  <a:pt x="381653" y="68201"/>
                  <a:pt x="231370" y="115826"/>
                  <a:pt x="248303" y="121647"/>
                </a:cubicBezTo>
                <a:cubicBezTo>
                  <a:pt x="265236" y="127468"/>
                  <a:pt x="437216" y="71376"/>
                  <a:pt x="441978" y="99422"/>
                </a:cubicBezTo>
                <a:cubicBezTo>
                  <a:pt x="446740" y="127468"/>
                  <a:pt x="285874" y="274576"/>
                  <a:pt x="276878" y="289922"/>
                </a:cubicBezTo>
                <a:cubicBezTo>
                  <a:pt x="267882" y="305268"/>
                  <a:pt x="344082" y="217955"/>
                  <a:pt x="388003" y="191497"/>
                </a:cubicBezTo>
                <a:cubicBezTo>
                  <a:pt x="431924" y="165039"/>
                  <a:pt x="526645" y="136993"/>
                  <a:pt x="540403" y="131172"/>
                </a:cubicBezTo>
                <a:cubicBezTo>
                  <a:pt x="554161" y="125351"/>
                  <a:pt x="485899" y="109476"/>
                  <a:pt x="470553" y="156572"/>
                </a:cubicBezTo>
                <a:cubicBezTo>
                  <a:pt x="455207" y="203668"/>
                  <a:pt x="452561" y="387818"/>
                  <a:pt x="448328" y="413747"/>
                </a:cubicBezTo>
                <a:cubicBezTo>
                  <a:pt x="444095" y="439676"/>
                  <a:pt x="445153" y="359243"/>
                  <a:pt x="445153" y="312147"/>
                </a:cubicBezTo>
                <a:cubicBezTo>
                  <a:pt x="445153" y="265051"/>
                  <a:pt x="481666" y="155514"/>
                  <a:pt x="448328" y="131172"/>
                </a:cubicBezTo>
                <a:cubicBezTo>
                  <a:pt x="414990" y="106830"/>
                  <a:pt x="271057" y="175622"/>
                  <a:pt x="245128" y="166097"/>
                </a:cubicBezTo>
                <a:cubicBezTo>
                  <a:pt x="219199" y="156572"/>
                  <a:pt x="295399" y="92014"/>
                  <a:pt x="292753" y="74022"/>
                </a:cubicBezTo>
                <a:cubicBezTo>
                  <a:pt x="290107" y="56030"/>
                  <a:pt x="262590" y="57618"/>
                  <a:pt x="229253" y="58147"/>
                </a:cubicBezTo>
                <a:cubicBezTo>
                  <a:pt x="195916" y="58676"/>
                  <a:pt x="85849" y="86193"/>
                  <a:pt x="92728" y="77197"/>
                </a:cubicBezTo>
                <a:cubicBezTo>
                  <a:pt x="99607" y="68201"/>
                  <a:pt x="243541" y="13697"/>
                  <a:pt x="270528" y="4172"/>
                </a:cubicBezTo>
                <a:cubicBezTo>
                  <a:pt x="297515" y="-5353"/>
                  <a:pt x="298574" y="2055"/>
                  <a:pt x="254653" y="20047"/>
                </a:cubicBezTo>
                <a:cubicBezTo>
                  <a:pt x="210732" y="38039"/>
                  <a:pt x="-13634" y="92014"/>
                  <a:pt x="653" y="9942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2" name="フリーフォーム 1111">
            <a:extLst>
              <a:ext uri="{FF2B5EF4-FFF2-40B4-BE49-F238E27FC236}">
                <a16:creationId xmlns:a16="http://schemas.microsoft.com/office/drawing/2014/main" id="{C528F531-CDCD-3460-662F-B3BB1D6996D5}"/>
              </a:ext>
            </a:extLst>
          </p:cNvPr>
          <p:cNvSpPr/>
          <p:nvPr/>
        </p:nvSpPr>
        <p:spPr>
          <a:xfrm>
            <a:off x="4460011" y="2554222"/>
            <a:ext cx="437041" cy="1081309"/>
          </a:xfrm>
          <a:custGeom>
            <a:avLst/>
            <a:gdLst>
              <a:gd name="connsiteX0" fmla="*/ 4039 w 437041"/>
              <a:gd name="connsiteY0" fmla="*/ 4828 h 1081309"/>
              <a:gd name="connsiteX1" fmla="*/ 197714 w 437041"/>
              <a:gd name="connsiteY1" fmla="*/ 315978 h 1081309"/>
              <a:gd name="connsiteX2" fmla="*/ 96114 w 437041"/>
              <a:gd name="connsiteY2" fmla="*/ 242953 h 1081309"/>
              <a:gd name="connsiteX3" fmla="*/ 324714 w 437041"/>
              <a:gd name="connsiteY3" fmla="*/ 550928 h 1081309"/>
              <a:gd name="connsiteX4" fmla="*/ 280264 w 437041"/>
              <a:gd name="connsiteY4" fmla="*/ 541403 h 1081309"/>
              <a:gd name="connsiteX5" fmla="*/ 369164 w 437041"/>
              <a:gd name="connsiteY5" fmla="*/ 703328 h 1081309"/>
              <a:gd name="connsiteX6" fmla="*/ 324714 w 437041"/>
              <a:gd name="connsiteY6" fmla="*/ 744603 h 1081309"/>
              <a:gd name="connsiteX7" fmla="*/ 432664 w 437041"/>
              <a:gd name="connsiteY7" fmla="*/ 830328 h 1081309"/>
              <a:gd name="connsiteX8" fmla="*/ 413614 w 437041"/>
              <a:gd name="connsiteY8" fmla="*/ 1081153 h 1081309"/>
              <a:gd name="connsiteX9" fmla="*/ 391389 w 437041"/>
              <a:gd name="connsiteY9" fmla="*/ 865253 h 1081309"/>
              <a:gd name="connsiteX10" fmla="*/ 350114 w 437041"/>
              <a:gd name="connsiteY10" fmla="*/ 700153 h 1081309"/>
              <a:gd name="connsiteX11" fmla="*/ 312014 w 437041"/>
              <a:gd name="connsiteY11" fmla="*/ 420753 h 1081309"/>
              <a:gd name="connsiteX12" fmla="*/ 197714 w 437041"/>
              <a:gd name="connsiteY12" fmla="*/ 131828 h 1081309"/>
              <a:gd name="connsiteX13" fmla="*/ 318364 w 437041"/>
              <a:gd name="connsiteY13" fmla="*/ 544578 h 1081309"/>
              <a:gd name="connsiteX14" fmla="*/ 194539 w 437041"/>
              <a:gd name="connsiteY14" fmla="*/ 309628 h 1081309"/>
              <a:gd name="connsiteX15" fmla="*/ 191364 w 437041"/>
              <a:gd name="connsiteY15" fmla="*/ 147703 h 1081309"/>
              <a:gd name="connsiteX16" fmla="*/ 137389 w 437041"/>
              <a:gd name="connsiteY16" fmla="*/ 90553 h 1081309"/>
              <a:gd name="connsiteX17" fmla="*/ 200889 w 437041"/>
              <a:gd name="connsiteY17" fmla="*/ 192153 h 1081309"/>
              <a:gd name="connsiteX18" fmla="*/ 77064 w 437041"/>
              <a:gd name="connsiteY18" fmla="*/ 131828 h 1081309"/>
              <a:gd name="connsiteX19" fmla="*/ 4039 w 437041"/>
              <a:gd name="connsiteY19" fmla="*/ 4828 h 1081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7041" h="1081309">
                <a:moveTo>
                  <a:pt x="4039" y="4828"/>
                </a:moveTo>
                <a:cubicBezTo>
                  <a:pt x="24147" y="35520"/>
                  <a:pt x="182368" y="276291"/>
                  <a:pt x="197714" y="315978"/>
                </a:cubicBezTo>
                <a:cubicBezTo>
                  <a:pt x="213060" y="355665"/>
                  <a:pt x="74947" y="203795"/>
                  <a:pt x="96114" y="242953"/>
                </a:cubicBezTo>
                <a:cubicBezTo>
                  <a:pt x="117281" y="282111"/>
                  <a:pt x="294022" y="501186"/>
                  <a:pt x="324714" y="550928"/>
                </a:cubicBezTo>
                <a:cubicBezTo>
                  <a:pt x="355406" y="600670"/>
                  <a:pt x="272856" y="516003"/>
                  <a:pt x="280264" y="541403"/>
                </a:cubicBezTo>
                <a:cubicBezTo>
                  <a:pt x="287672" y="566803"/>
                  <a:pt x="361756" y="669461"/>
                  <a:pt x="369164" y="703328"/>
                </a:cubicBezTo>
                <a:cubicBezTo>
                  <a:pt x="376572" y="737195"/>
                  <a:pt x="314131" y="723436"/>
                  <a:pt x="324714" y="744603"/>
                </a:cubicBezTo>
                <a:cubicBezTo>
                  <a:pt x="335297" y="765770"/>
                  <a:pt x="417847" y="774236"/>
                  <a:pt x="432664" y="830328"/>
                </a:cubicBezTo>
                <a:cubicBezTo>
                  <a:pt x="447481" y="886420"/>
                  <a:pt x="420493" y="1075332"/>
                  <a:pt x="413614" y="1081153"/>
                </a:cubicBezTo>
                <a:cubicBezTo>
                  <a:pt x="406735" y="1086974"/>
                  <a:pt x="401972" y="928753"/>
                  <a:pt x="391389" y="865253"/>
                </a:cubicBezTo>
                <a:cubicBezTo>
                  <a:pt x="380806" y="801753"/>
                  <a:pt x="363343" y="774236"/>
                  <a:pt x="350114" y="700153"/>
                </a:cubicBezTo>
                <a:cubicBezTo>
                  <a:pt x="336885" y="626070"/>
                  <a:pt x="337414" y="515474"/>
                  <a:pt x="312014" y="420753"/>
                </a:cubicBezTo>
                <a:cubicBezTo>
                  <a:pt x="286614" y="326032"/>
                  <a:pt x="196656" y="111191"/>
                  <a:pt x="197714" y="131828"/>
                </a:cubicBezTo>
                <a:cubicBezTo>
                  <a:pt x="198772" y="152465"/>
                  <a:pt x="318893" y="514945"/>
                  <a:pt x="318364" y="544578"/>
                </a:cubicBezTo>
                <a:cubicBezTo>
                  <a:pt x="317835" y="574211"/>
                  <a:pt x="215706" y="375774"/>
                  <a:pt x="194539" y="309628"/>
                </a:cubicBezTo>
                <a:cubicBezTo>
                  <a:pt x="173372" y="243482"/>
                  <a:pt x="200889" y="184215"/>
                  <a:pt x="191364" y="147703"/>
                </a:cubicBezTo>
                <a:cubicBezTo>
                  <a:pt x="181839" y="111191"/>
                  <a:pt x="135802" y="83145"/>
                  <a:pt x="137389" y="90553"/>
                </a:cubicBezTo>
                <a:cubicBezTo>
                  <a:pt x="138976" y="97961"/>
                  <a:pt x="210943" y="185274"/>
                  <a:pt x="200889" y="192153"/>
                </a:cubicBezTo>
                <a:cubicBezTo>
                  <a:pt x="190835" y="199032"/>
                  <a:pt x="110401" y="165165"/>
                  <a:pt x="77064" y="131828"/>
                </a:cubicBezTo>
                <a:cubicBezTo>
                  <a:pt x="43727" y="98491"/>
                  <a:pt x="-16069" y="-25864"/>
                  <a:pt x="4039" y="48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3" name="フリーフォーム 1112">
            <a:extLst>
              <a:ext uri="{FF2B5EF4-FFF2-40B4-BE49-F238E27FC236}">
                <a16:creationId xmlns:a16="http://schemas.microsoft.com/office/drawing/2014/main" id="{8FD13CAF-E196-2288-4500-1ED7E30171AF}"/>
              </a:ext>
            </a:extLst>
          </p:cNvPr>
          <p:cNvSpPr/>
          <p:nvPr/>
        </p:nvSpPr>
        <p:spPr>
          <a:xfrm>
            <a:off x="2746200" y="2187376"/>
            <a:ext cx="533588" cy="340039"/>
          </a:xfrm>
          <a:custGeom>
            <a:avLst/>
            <a:gdLst>
              <a:gd name="connsiteX0" fmla="*/ 482775 w 533588"/>
              <a:gd name="connsiteY0" fmla="*/ 57349 h 340039"/>
              <a:gd name="connsiteX1" fmla="*/ 339900 w 533588"/>
              <a:gd name="connsiteY1" fmla="*/ 136724 h 340039"/>
              <a:gd name="connsiteX2" fmla="*/ 85900 w 533588"/>
              <a:gd name="connsiteY2" fmla="*/ 117674 h 340039"/>
              <a:gd name="connsiteX3" fmla="*/ 282750 w 533588"/>
              <a:gd name="connsiteY3" fmla="*/ 177999 h 340039"/>
              <a:gd name="connsiteX4" fmla="*/ 120825 w 533588"/>
              <a:gd name="connsiteY4" fmla="*/ 155774 h 340039"/>
              <a:gd name="connsiteX5" fmla="*/ 114475 w 533588"/>
              <a:gd name="connsiteY5" fmla="*/ 171649 h 340039"/>
              <a:gd name="connsiteX6" fmla="*/ 158925 w 533588"/>
              <a:gd name="connsiteY6" fmla="*/ 238324 h 340039"/>
              <a:gd name="connsiteX7" fmla="*/ 50975 w 533588"/>
              <a:gd name="connsiteY7" fmla="*/ 174824 h 340039"/>
              <a:gd name="connsiteX8" fmla="*/ 111300 w 533588"/>
              <a:gd name="connsiteY8" fmla="*/ 257374 h 340039"/>
              <a:gd name="connsiteX9" fmla="*/ 50975 w 533588"/>
              <a:gd name="connsiteY9" fmla="*/ 216099 h 340039"/>
              <a:gd name="connsiteX10" fmla="*/ 73200 w 533588"/>
              <a:gd name="connsiteY10" fmla="*/ 339924 h 340039"/>
              <a:gd name="connsiteX11" fmla="*/ 175 w 533588"/>
              <a:gd name="connsiteY11" fmla="*/ 238324 h 340039"/>
              <a:gd name="connsiteX12" fmla="*/ 54150 w 533588"/>
              <a:gd name="connsiteY12" fmla="*/ 225624 h 340039"/>
              <a:gd name="connsiteX13" fmla="*/ 98600 w 533588"/>
              <a:gd name="connsiteY13" fmla="*/ 155774 h 340039"/>
              <a:gd name="connsiteX14" fmla="*/ 285925 w 533588"/>
              <a:gd name="connsiteY14" fmla="*/ 146249 h 340039"/>
              <a:gd name="connsiteX15" fmla="*/ 254175 w 533588"/>
              <a:gd name="connsiteY15" fmla="*/ 98624 h 340039"/>
              <a:gd name="connsiteX16" fmla="*/ 533575 w 533588"/>
              <a:gd name="connsiteY16" fmla="*/ 199 h 340039"/>
              <a:gd name="connsiteX17" fmla="*/ 241475 w 533588"/>
              <a:gd name="connsiteY17" fmla="*/ 73224 h 340039"/>
              <a:gd name="connsiteX18" fmla="*/ 482775 w 533588"/>
              <a:gd name="connsiteY18" fmla="*/ 57349 h 34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588" h="340039">
                <a:moveTo>
                  <a:pt x="482775" y="57349"/>
                </a:moveTo>
                <a:cubicBezTo>
                  <a:pt x="499179" y="67932"/>
                  <a:pt x="406046" y="126670"/>
                  <a:pt x="339900" y="136724"/>
                </a:cubicBezTo>
                <a:cubicBezTo>
                  <a:pt x="273754" y="146778"/>
                  <a:pt x="95425" y="110795"/>
                  <a:pt x="85900" y="117674"/>
                </a:cubicBezTo>
                <a:cubicBezTo>
                  <a:pt x="76375" y="124553"/>
                  <a:pt x="276929" y="171649"/>
                  <a:pt x="282750" y="177999"/>
                </a:cubicBezTo>
                <a:cubicBezTo>
                  <a:pt x="288571" y="184349"/>
                  <a:pt x="148871" y="156832"/>
                  <a:pt x="120825" y="155774"/>
                </a:cubicBezTo>
                <a:cubicBezTo>
                  <a:pt x="92779" y="154716"/>
                  <a:pt x="108125" y="157891"/>
                  <a:pt x="114475" y="171649"/>
                </a:cubicBezTo>
                <a:cubicBezTo>
                  <a:pt x="120825" y="185407"/>
                  <a:pt x="169508" y="237795"/>
                  <a:pt x="158925" y="238324"/>
                </a:cubicBezTo>
                <a:cubicBezTo>
                  <a:pt x="148342" y="238853"/>
                  <a:pt x="58913" y="171649"/>
                  <a:pt x="50975" y="174824"/>
                </a:cubicBezTo>
                <a:cubicBezTo>
                  <a:pt x="43037" y="177999"/>
                  <a:pt x="111300" y="250495"/>
                  <a:pt x="111300" y="257374"/>
                </a:cubicBezTo>
                <a:cubicBezTo>
                  <a:pt x="111300" y="264253"/>
                  <a:pt x="57325" y="202341"/>
                  <a:pt x="50975" y="216099"/>
                </a:cubicBezTo>
                <a:cubicBezTo>
                  <a:pt x="44625" y="229857"/>
                  <a:pt x="81667" y="336220"/>
                  <a:pt x="73200" y="339924"/>
                </a:cubicBezTo>
                <a:cubicBezTo>
                  <a:pt x="64733" y="343628"/>
                  <a:pt x="3350" y="257374"/>
                  <a:pt x="175" y="238324"/>
                </a:cubicBezTo>
                <a:cubicBezTo>
                  <a:pt x="-3000" y="219274"/>
                  <a:pt x="37746" y="239382"/>
                  <a:pt x="54150" y="225624"/>
                </a:cubicBezTo>
                <a:cubicBezTo>
                  <a:pt x="70554" y="211866"/>
                  <a:pt x="59971" y="169003"/>
                  <a:pt x="98600" y="155774"/>
                </a:cubicBezTo>
                <a:cubicBezTo>
                  <a:pt x="137229" y="142545"/>
                  <a:pt x="259996" y="155774"/>
                  <a:pt x="285925" y="146249"/>
                </a:cubicBezTo>
                <a:cubicBezTo>
                  <a:pt x="311854" y="136724"/>
                  <a:pt x="212900" y="122966"/>
                  <a:pt x="254175" y="98624"/>
                </a:cubicBezTo>
                <a:cubicBezTo>
                  <a:pt x="295450" y="74282"/>
                  <a:pt x="535692" y="4432"/>
                  <a:pt x="533575" y="199"/>
                </a:cubicBezTo>
                <a:cubicBezTo>
                  <a:pt x="531458" y="-4034"/>
                  <a:pt x="255762" y="60524"/>
                  <a:pt x="241475" y="73224"/>
                </a:cubicBezTo>
                <a:cubicBezTo>
                  <a:pt x="227187" y="85924"/>
                  <a:pt x="466371" y="46766"/>
                  <a:pt x="482775" y="573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4" name="フリーフォーム 1113">
            <a:extLst>
              <a:ext uri="{FF2B5EF4-FFF2-40B4-BE49-F238E27FC236}">
                <a16:creationId xmlns:a16="http://schemas.microsoft.com/office/drawing/2014/main" id="{F4D55E4B-BA0D-8124-CCC5-0DAB62CE6D48}"/>
              </a:ext>
            </a:extLst>
          </p:cNvPr>
          <p:cNvSpPr/>
          <p:nvPr/>
        </p:nvSpPr>
        <p:spPr>
          <a:xfrm>
            <a:off x="2485877" y="2409224"/>
            <a:ext cx="354362" cy="257796"/>
          </a:xfrm>
          <a:custGeom>
            <a:avLst/>
            <a:gdLst>
              <a:gd name="connsiteX0" fmla="*/ 352573 w 354362"/>
              <a:gd name="connsiteY0" fmla="*/ 149826 h 257796"/>
              <a:gd name="connsiteX1" fmla="*/ 289073 w 354362"/>
              <a:gd name="connsiteY1" fmla="*/ 76801 h 257796"/>
              <a:gd name="connsiteX2" fmla="*/ 276373 w 354362"/>
              <a:gd name="connsiteY2" fmla="*/ 16476 h 257796"/>
              <a:gd name="connsiteX3" fmla="*/ 174773 w 354362"/>
              <a:gd name="connsiteY3" fmla="*/ 114901 h 257796"/>
              <a:gd name="connsiteX4" fmla="*/ 148 w 354362"/>
              <a:gd name="connsiteY4" fmla="*/ 257776 h 257796"/>
              <a:gd name="connsiteX5" fmla="*/ 146198 w 354362"/>
              <a:gd name="connsiteY5" fmla="*/ 124426 h 257796"/>
              <a:gd name="connsiteX6" fmla="*/ 238273 w 354362"/>
              <a:gd name="connsiteY6" fmla="*/ 601 h 257796"/>
              <a:gd name="connsiteX7" fmla="*/ 209698 w 354362"/>
              <a:gd name="connsiteY7" fmla="*/ 79976 h 257796"/>
              <a:gd name="connsiteX8" fmla="*/ 352573 w 354362"/>
              <a:gd name="connsiteY8" fmla="*/ 149826 h 25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4362" h="257796">
                <a:moveTo>
                  <a:pt x="352573" y="149826"/>
                </a:moveTo>
                <a:cubicBezTo>
                  <a:pt x="365802" y="149297"/>
                  <a:pt x="301773" y="99026"/>
                  <a:pt x="289073" y="76801"/>
                </a:cubicBezTo>
                <a:cubicBezTo>
                  <a:pt x="276373" y="54576"/>
                  <a:pt x="295423" y="10126"/>
                  <a:pt x="276373" y="16476"/>
                </a:cubicBezTo>
                <a:cubicBezTo>
                  <a:pt x="257323" y="22826"/>
                  <a:pt x="220810" y="74684"/>
                  <a:pt x="174773" y="114901"/>
                </a:cubicBezTo>
                <a:cubicBezTo>
                  <a:pt x="128736" y="155118"/>
                  <a:pt x="4910" y="256189"/>
                  <a:pt x="148" y="257776"/>
                </a:cubicBezTo>
                <a:cubicBezTo>
                  <a:pt x="-4614" y="259363"/>
                  <a:pt x="106511" y="167288"/>
                  <a:pt x="146198" y="124426"/>
                </a:cubicBezTo>
                <a:cubicBezTo>
                  <a:pt x="185885" y="81564"/>
                  <a:pt x="227690" y="8009"/>
                  <a:pt x="238273" y="601"/>
                </a:cubicBezTo>
                <a:cubicBezTo>
                  <a:pt x="248856" y="-6807"/>
                  <a:pt x="182711" y="56164"/>
                  <a:pt x="209698" y="79976"/>
                </a:cubicBezTo>
                <a:cubicBezTo>
                  <a:pt x="236685" y="103788"/>
                  <a:pt x="339344" y="150355"/>
                  <a:pt x="352573" y="14982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5" name="フリーフォーム 1114">
            <a:extLst>
              <a:ext uri="{FF2B5EF4-FFF2-40B4-BE49-F238E27FC236}">
                <a16:creationId xmlns:a16="http://schemas.microsoft.com/office/drawing/2014/main" id="{58267626-945D-AC2D-FBEB-3120DC569FF9}"/>
              </a:ext>
            </a:extLst>
          </p:cNvPr>
          <p:cNvSpPr/>
          <p:nvPr/>
        </p:nvSpPr>
        <p:spPr>
          <a:xfrm>
            <a:off x="2379119" y="2720975"/>
            <a:ext cx="95079" cy="718513"/>
          </a:xfrm>
          <a:custGeom>
            <a:avLst/>
            <a:gdLst>
              <a:gd name="connsiteX0" fmla="*/ 94206 w 95079"/>
              <a:gd name="connsiteY0" fmla="*/ 0 h 718513"/>
              <a:gd name="connsiteX1" fmla="*/ 49756 w 95079"/>
              <a:gd name="connsiteY1" fmla="*/ 174625 h 718513"/>
              <a:gd name="connsiteX2" fmla="*/ 71981 w 95079"/>
              <a:gd name="connsiteY2" fmla="*/ 419100 h 718513"/>
              <a:gd name="connsiteX3" fmla="*/ 24356 w 95079"/>
              <a:gd name="connsiteY3" fmla="*/ 282575 h 718513"/>
              <a:gd name="connsiteX4" fmla="*/ 21181 w 95079"/>
              <a:gd name="connsiteY4" fmla="*/ 717550 h 718513"/>
              <a:gd name="connsiteX5" fmla="*/ 24356 w 95079"/>
              <a:gd name="connsiteY5" fmla="*/ 390525 h 718513"/>
              <a:gd name="connsiteX6" fmla="*/ 24356 w 95079"/>
              <a:gd name="connsiteY6" fmla="*/ 79375 h 718513"/>
              <a:gd name="connsiteX7" fmla="*/ 2131 w 95079"/>
              <a:gd name="connsiteY7" fmla="*/ 174625 h 718513"/>
              <a:gd name="connsiteX8" fmla="*/ 94206 w 95079"/>
              <a:gd name="connsiteY8" fmla="*/ 0 h 718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079" h="718513">
                <a:moveTo>
                  <a:pt x="94206" y="0"/>
                </a:moveTo>
                <a:cubicBezTo>
                  <a:pt x="102143" y="0"/>
                  <a:pt x="53460" y="104775"/>
                  <a:pt x="49756" y="174625"/>
                </a:cubicBezTo>
                <a:cubicBezTo>
                  <a:pt x="46052" y="244475"/>
                  <a:pt x="76214" y="401108"/>
                  <a:pt x="71981" y="419100"/>
                </a:cubicBezTo>
                <a:cubicBezTo>
                  <a:pt x="67748" y="437092"/>
                  <a:pt x="32823" y="232833"/>
                  <a:pt x="24356" y="282575"/>
                </a:cubicBezTo>
                <a:cubicBezTo>
                  <a:pt x="15889" y="332317"/>
                  <a:pt x="21181" y="699558"/>
                  <a:pt x="21181" y="717550"/>
                </a:cubicBezTo>
                <a:cubicBezTo>
                  <a:pt x="21181" y="735542"/>
                  <a:pt x="23827" y="496887"/>
                  <a:pt x="24356" y="390525"/>
                </a:cubicBezTo>
                <a:cubicBezTo>
                  <a:pt x="24885" y="284163"/>
                  <a:pt x="28060" y="115358"/>
                  <a:pt x="24356" y="79375"/>
                </a:cubicBezTo>
                <a:cubicBezTo>
                  <a:pt x="20652" y="43392"/>
                  <a:pt x="-7923" y="187325"/>
                  <a:pt x="2131" y="174625"/>
                </a:cubicBezTo>
                <a:cubicBezTo>
                  <a:pt x="12185" y="161925"/>
                  <a:pt x="86269" y="0"/>
                  <a:pt x="94206"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6" name="フリーフォーム 1115">
            <a:extLst>
              <a:ext uri="{FF2B5EF4-FFF2-40B4-BE49-F238E27FC236}">
                <a16:creationId xmlns:a16="http://schemas.microsoft.com/office/drawing/2014/main" id="{E7E516BB-B938-DF70-22B3-46FFA1FEA7AA}"/>
              </a:ext>
            </a:extLst>
          </p:cNvPr>
          <p:cNvSpPr/>
          <p:nvPr/>
        </p:nvSpPr>
        <p:spPr>
          <a:xfrm>
            <a:off x="4559102" y="2605977"/>
            <a:ext cx="474468" cy="1119292"/>
          </a:xfrm>
          <a:custGeom>
            <a:avLst/>
            <a:gdLst>
              <a:gd name="connsiteX0" fmla="*/ 73223 w 474468"/>
              <a:gd name="connsiteY0" fmla="*/ 207073 h 1119292"/>
              <a:gd name="connsiteX1" fmla="*/ 200223 w 474468"/>
              <a:gd name="connsiteY1" fmla="*/ 13398 h 1119292"/>
              <a:gd name="connsiteX2" fmla="*/ 222448 w 474468"/>
              <a:gd name="connsiteY2" fmla="*/ 124523 h 1119292"/>
              <a:gd name="connsiteX3" fmla="*/ 282773 w 474468"/>
              <a:gd name="connsiteY3" fmla="*/ 51498 h 1119292"/>
              <a:gd name="connsiteX4" fmla="*/ 238323 w 474468"/>
              <a:gd name="connsiteY4" fmla="*/ 188023 h 1119292"/>
              <a:gd name="connsiteX5" fmla="*/ 298648 w 474468"/>
              <a:gd name="connsiteY5" fmla="*/ 276923 h 1119292"/>
              <a:gd name="connsiteX6" fmla="*/ 333573 w 474468"/>
              <a:gd name="connsiteY6" fmla="*/ 197548 h 1119292"/>
              <a:gd name="connsiteX7" fmla="*/ 397073 w 474468"/>
              <a:gd name="connsiteY7" fmla="*/ 511873 h 1119292"/>
              <a:gd name="connsiteX8" fmla="*/ 378023 w 474468"/>
              <a:gd name="connsiteY8" fmla="*/ 718248 h 1119292"/>
              <a:gd name="connsiteX9" fmla="*/ 378023 w 474468"/>
              <a:gd name="connsiteY9" fmla="*/ 530923 h 1119292"/>
              <a:gd name="connsiteX10" fmla="*/ 327223 w 474468"/>
              <a:gd name="connsiteY10" fmla="*/ 1108773 h 1119292"/>
              <a:gd name="connsiteX11" fmla="*/ 374848 w 474468"/>
              <a:gd name="connsiteY11" fmla="*/ 889698 h 1119292"/>
              <a:gd name="connsiteX12" fmla="*/ 463748 w 474468"/>
              <a:gd name="connsiteY12" fmla="*/ 705548 h 1119292"/>
              <a:gd name="connsiteX13" fmla="*/ 470098 w 474468"/>
              <a:gd name="connsiteY13" fmla="*/ 305498 h 1119292"/>
              <a:gd name="connsiteX14" fmla="*/ 438348 w 474468"/>
              <a:gd name="connsiteY14" fmla="*/ 765873 h 1119292"/>
              <a:gd name="connsiteX15" fmla="*/ 355798 w 474468"/>
              <a:gd name="connsiteY15" fmla="*/ 857948 h 1119292"/>
              <a:gd name="connsiteX16" fmla="*/ 349448 w 474468"/>
              <a:gd name="connsiteY16" fmla="*/ 302323 h 1119292"/>
              <a:gd name="connsiteX17" fmla="*/ 298648 w 474468"/>
              <a:gd name="connsiteY17" fmla="*/ 156273 h 1119292"/>
              <a:gd name="connsiteX18" fmla="*/ 451048 w 474468"/>
              <a:gd name="connsiteY18" fmla="*/ 283273 h 1119292"/>
              <a:gd name="connsiteX19" fmla="*/ 235148 w 474468"/>
              <a:gd name="connsiteY19" fmla="*/ 32448 h 1119292"/>
              <a:gd name="connsiteX20" fmla="*/ 193873 w 474468"/>
              <a:gd name="connsiteY20" fmla="*/ 10223 h 1119292"/>
              <a:gd name="connsiteX21" fmla="*/ 198 w 474468"/>
              <a:gd name="connsiteY21" fmla="*/ 26098 h 1119292"/>
              <a:gd name="connsiteX22" fmla="*/ 155773 w 474468"/>
              <a:gd name="connsiteY22" fmla="*/ 13398 h 1119292"/>
              <a:gd name="connsiteX23" fmla="*/ 73223 w 474468"/>
              <a:gd name="connsiteY23" fmla="*/ 207073 h 1119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74468" h="1119292">
                <a:moveTo>
                  <a:pt x="73223" y="207073"/>
                </a:moveTo>
                <a:cubicBezTo>
                  <a:pt x="80631" y="207073"/>
                  <a:pt x="175352" y="27156"/>
                  <a:pt x="200223" y="13398"/>
                </a:cubicBezTo>
                <a:cubicBezTo>
                  <a:pt x="225094" y="-360"/>
                  <a:pt x="208690" y="118173"/>
                  <a:pt x="222448" y="124523"/>
                </a:cubicBezTo>
                <a:cubicBezTo>
                  <a:pt x="236206" y="130873"/>
                  <a:pt x="280127" y="40915"/>
                  <a:pt x="282773" y="51498"/>
                </a:cubicBezTo>
                <a:cubicBezTo>
                  <a:pt x="285419" y="62081"/>
                  <a:pt x="235677" y="150452"/>
                  <a:pt x="238323" y="188023"/>
                </a:cubicBezTo>
                <a:cubicBezTo>
                  <a:pt x="240969" y="225594"/>
                  <a:pt x="282773" y="275336"/>
                  <a:pt x="298648" y="276923"/>
                </a:cubicBezTo>
                <a:cubicBezTo>
                  <a:pt x="314523" y="278511"/>
                  <a:pt x="317169" y="158390"/>
                  <a:pt x="333573" y="197548"/>
                </a:cubicBezTo>
                <a:cubicBezTo>
                  <a:pt x="349977" y="236706"/>
                  <a:pt x="389665" y="425090"/>
                  <a:pt x="397073" y="511873"/>
                </a:cubicBezTo>
                <a:cubicBezTo>
                  <a:pt x="404481" y="598656"/>
                  <a:pt x="381198" y="715073"/>
                  <a:pt x="378023" y="718248"/>
                </a:cubicBezTo>
                <a:cubicBezTo>
                  <a:pt x="374848" y="721423"/>
                  <a:pt x="386490" y="465835"/>
                  <a:pt x="378023" y="530923"/>
                </a:cubicBezTo>
                <a:cubicBezTo>
                  <a:pt x="369556" y="596011"/>
                  <a:pt x="327752" y="1048977"/>
                  <a:pt x="327223" y="1108773"/>
                </a:cubicBezTo>
                <a:cubicBezTo>
                  <a:pt x="326694" y="1168569"/>
                  <a:pt x="352094" y="956902"/>
                  <a:pt x="374848" y="889698"/>
                </a:cubicBezTo>
                <a:cubicBezTo>
                  <a:pt x="397602" y="822494"/>
                  <a:pt x="447873" y="802915"/>
                  <a:pt x="463748" y="705548"/>
                </a:cubicBezTo>
                <a:cubicBezTo>
                  <a:pt x="479623" y="608181"/>
                  <a:pt x="474331" y="295444"/>
                  <a:pt x="470098" y="305498"/>
                </a:cubicBezTo>
                <a:cubicBezTo>
                  <a:pt x="465865" y="315552"/>
                  <a:pt x="457398" y="673798"/>
                  <a:pt x="438348" y="765873"/>
                </a:cubicBezTo>
                <a:cubicBezTo>
                  <a:pt x="419298" y="857948"/>
                  <a:pt x="370615" y="935206"/>
                  <a:pt x="355798" y="857948"/>
                </a:cubicBezTo>
                <a:cubicBezTo>
                  <a:pt x="340981" y="780690"/>
                  <a:pt x="358973" y="419269"/>
                  <a:pt x="349448" y="302323"/>
                </a:cubicBezTo>
                <a:cubicBezTo>
                  <a:pt x="339923" y="185377"/>
                  <a:pt x="281715" y="159448"/>
                  <a:pt x="298648" y="156273"/>
                </a:cubicBezTo>
                <a:cubicBezTo>
                  <a:pt x="315581" y="153098"/>
                  <a:pt x="461631" y="303911"/>
                  <a:pt x="451048" y="283273"/>
                </a:cubicBezTo>
                <a:cubicBezTo>
                  <a:pt x="440465" y="262636"/>
                  <a:pt x="278011" y="77956"/>
                  <a:pt x="235148" y="32448"/>
                </a:cubicBezTo>
                <a:cubicBezTo>
                  <a:pt x="192286" y="-13060"/>
                  <a:pt x="233031" y="11281"/>
                  <a:pt x="193873" y="10223"/>
                </a:cubicBezTo>
                <a:cubicBezTo>
                  <a:pt x="154715" y="9165"/>
                  <a:pt x="198" y="26098"/>
                  <a:pt x="198" y="26098"/>
                </a:cubicBezTo>
                <a:cubicBezTo>
                  <a:pt x="-6152" y="26627"/>
                  <a:pt x="142015" y="-23114"/>
                  <a:pt x="155773" y="13398"/>
                </a:cubicBezTo>
                <a:cubicBezTo>
                  <a:pt x="169531" y="49910"/>
                  <a:pt x="65815" y="207073"/>
                  <a:pt x="73223" y="20707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7" name="フリーフォーム 1116">
            <a:extLst>
              <a:ext uri="{FF2B5EF4-FFF2-40B4-BE49-F238E27FC236}">
                <a16:creationId xmlns:a16="http://schemas.microsoft.com/office/drawing/2014/main" id="{21C73F89-E7C9-B9E2-ED8B-4218F9AAE519}"/>
              </a:ext>
            </a:extLst>
          </p:cNvPr>
          <p:cNvSpPr/>
          <p:nvPr/>
        </p:nvSpPr>
        <p:spPr>
          <a:xfrm>
            <a:off x="4685175" y="2650945"/>
            <a:ext cx="554468" cy="1015020"/>
          </a:xfrm>
          <a:custGeom>
            <a:avLst/>
            <a:gdLst>
              <a:gd name="connsiteX0" fmla="*/ 4300 w 554468"/>
              <a:gd name="connsiteY0" fmla="*/ 60505 h 1015020"/>
              <a:gd name="connsiteX1" fmla="*/ 140825 w 554468"/>
              <a:gd name="connsiteY1" fmla="*/ 285930 h 1015020"/>
              <a:gd name="connsiteX2" fmla="*/ 150350 w 554468"/>
              <a:gd name="connsiteY2" fmla="*/ 444680 h 1015020"/>
              <a:gd name="connsiteX3" fmla="*/ 166225 w 554468"/>
              <a:gd name="connsiteY3" fmla="*/ 447855 h 1015020"/>
              <a:gd name="connsiteX4" fmla="*/ 207500 w 554468"/>
              <a:gd name="connsiteY4" fmla="*/ 657405 h 1015020"/>
              <a:gd name="connsiteX5" fmla="*/ 204325 w 554468"/>
              <a:gd name="connsiteY5" fmla="*/ 606605 h 1015020"/>
              <a:gd name="connsiteX6" fmla="*/ 547225 w 554468"/>
              <a:gd name="connsiteY6" fmla="*/ 1006655 h 1015020"/>
              <a:gd name="connsiteX7" fmla="*/ 420225 w 554468"/>
              <a:gd name="connsiteY7" fmla="*/ 860605 h 1015020"/>
              <a:gd name="connsiteX8" fmla="*/ 210675 w 554468"/>
              <a:gd name="connsiteY8" fmla="*/ 651055 h 1015020"/>
              <a:gd name="connsiteX9" fmla="*/ 191625 w 554468"/>
              <a:gd name="connsiteY9" fmla="*/ 495480 h 1015020"/>
              <a:gd name="connsiteX10" fmla="*/ 204325 w 554468"/>
              <a:gd name="connsiteY10" fmla="*/ 311330 h 1015020"/>
              <a:gd name="connsiteX11" fmla="*/ 166225 w 554468"/>
              <a:gd name="connsiteY11" fmla="*/ 454205 h 1015020"/>
              <a:gd name="connsiteX12" fmla="*/ 150350 w 554468"/>
              <a:gd name="connsiteY12" fmla="*/ 266880 h 1015020"/>
              <a:gd name="connsiteX13" fmla="*/ 58275 w 554468"/>
              <a:gd name="connsiteY13" fmla="*/ 149405 h 1015020"/>
              <a:gd name="connsiteX14" fmla="*/ 99550 w 554468"/>
              <a:gd name="connsiteY14" fmla="*/ 180 h 1015020"/>
              <a:gd name="connsiteX15" fmla="*/ 39225 w 554468"/>
              <a:gd name="connsiteY15" fmla="*/ 117655 h 1015020"/>
              <a:gd name="connsiteX16" fmla="*/ 4300 w 554468"/>
              <a:gd name="connsiteY16" fmla="*/ 60505 h 1015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54468" h="1015020">
                <a:moveTo>
                  <a:pt x="4300" y="60505"/>
                </a:moveTo>
                <a:cubicBezTo>
                  <a:pt x="21233" y="88551"/>
                  <a:pt x="116483" y="221901"/>
                  <a:pt x="140825" y="285930"/>
                </a:cubicBezTo>
                <a:cubicBezTo>
                  <a:pt x="165167" y="349959"/>
                  <a:pt x="146117" y="417693"/>
                  <a:pt x="150350" y="444680"/>
                </a:cubicBezTo>
                <a:cubicBezTo>
                  <a:pt x="154583" y="471668"/>
                  <a:pt x="156700" y="412401"/>
                  <a:pt x="166225" y="447855"/>
                </a:cubicBezTo>
                <a:cubicBezTo>
                  <a:pt x="175750" y="483309"/>
                  <a:pt x="201150" y="630947"/>
                  <a:pt x="207500" y="657405"/>
                </a:cubicBezTo>
                <a:cubicBezTo>
                  <a:pt x="213850" y="683863"/>
                  <a:pt x="147704" y="548397"/>
                  <a:pt x="204325" y="606605"/>
                </a:cubicBezTo>
                <a:cubicBezTo>
                  <a:pt x="260946" y="664813"/>
                  <a:pt x="511242" y="964322"/>
                  <a:pt x="547225" y="1006655"/>
                </a:cubicBezTo>
                <a:cubicBezTo>
                  <a:pt x="583208" y="1048988"/>
                  <a:pt x="476317" y="919872"/>
                  <a:pt x="420225" y="860605"/>
                </a:cubicBezTo>
                <a:cubicBezTo>
                  <a:pt x="364133" y="801338"/>
                  <a:pt x="248775" y="711909"/>
                  <a:pt x="210675" y="651055"/>
                </a:cubicBezTo>
                <a:cubicBezTo>
                  <a:pt x="172575" y="590201"/>
                  <a:pt x="192683" y="552101"/>
                  <a:pt x="191625" y="495480"/>
                </a:cubicBezTo>
                <a:cubicBezTo>
                  <a:pt x="190567" y="438859"/>
                  <a:pt x="208558" y="318209"/>
                  <a:pt x="204325" y="311330"/>
                </a:cubicBezTo>
                <a:cubicBezTo>
                  <a:pt x="200092" y="304451"/>
                  <a:pt x="175221" y="461613"/>
                  <a:pt x="166225" y="454205"/>
                </a:cubicBezTo>
                <a:cubicBezTo>
                  <a:pt x="157229" y="446797"/>
                  <a:pt x="168342" y="317680"/>
                  <a:pt x="150350" y="266880"/>
                </a:cubicBezTo>
                <a:cubicBezTo>
                  <a:pt x="132358" y="216080"/>
                  <a:pt x="66742" y="193855"/>
                  <a:pt x="58275" y="149405"/>
                </a:cubicBezTo>
                <a:cubicBezTo>
                  <a:pt x="49808" y="104955"/>
                  <a:pt x="102725" y="5472"/>
                  <a:pt x="99550" y="180"/>
                </a:cubicBezTo>
                <a:cubicBezTo>
                  <a:pt x="96375" y="-5112"/>
                  <a:pt x="53512" y="107601"/>
                  <a:pt x="39225" y="117655"/>
                </a:cubicBezTo>
                <a:cubicBezTo>
                  <a:pt x="24938" y="127709"/>
                  <a:pt x="-12633" y="32459"/>
                  <a:pt x="4300" y="6050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8" name="フリーフォーム 1117">
            <a:extLst>
              <a:ext uri="{FF2B5EF4-FFF2-40B4-BE49-F238E27FC236}">
                <a16:creationId xmlns:a16="http://schemas.microsoft.com/office/drawing/2014/main" id="{80339C20-05D3-9E8B-6D9F-760CAC7276EF}"/>
              </a:ext>
            </a:extLst>
          </p:cNvPr>
          <p:cNvSpPr/>
          <p:nvPr/>
        </p:nvSpPr>
        <p:spPr>
          <a:xfrm>
            <a:off x="4847331" y="2727319"/>
            <a:ext cx="865132" cy="282804"/>
          </a:xfrm>
          <a:custGeom>
            <a:avLst/>
            <a:gdLst>
              <a:gd name="connsiteX0" fmla="*/ 894 w 865132"/>
              <a:gd name="connsiteY0" fmla="*/ 6 h 282804"/>
              <a:gd name="connsiteX1" fmla="*/ 388244 w 865132"/>
              <a:gd name="connsiteY1" fmla="*/ 146056 h 282804"/>
              <a:gd name="connsiteX2" fmla="*/ 559694 w 865132"/>
              <a:gd name="connsiteY2" fmla="*/ 88906 h 282804"/>
              <a:gd name="connsiteX3" fmla="*/ 340619 w 865132"/>
              <a:gd name="connsiteY3" fmla="*/ 155581 h 282804"/>
              <a:gd name="connsiteX4" fmla="*/ 302519 w 865132"/>
              <a:gd name="connsiteY4" fmla="*/ 165106 h 282804"/>
              <a:gd name="connsiteX5" fmla="*/ 473969 w 865132"/>
              <a:gd name="connsiteY5" fmla="*/ 228606 h 282804"/>
              <a:gd name="connsiteX6" fmla="*/ 864494 w 865132"/>
              <a:gd name="connsiteY6" fmla="*/ 238131 h 282804"/>
              <a:gd name="connsiteX7" fmla="*/ 562869 w 865132"/>
              <a:gd name="connsiteY7" fmla="*/ 276231 h 282804"/>
              <a:gd name="connsiteX8" fmla="*/ 448569 w 865132"/>
              <a:gd name="connsiteY8" fmla="*/ 269881 h 282804"/>
              <a:gd name="connsiteX9" fmla="*/ 286644 w 865132"/>
              <a:gd name="connsiteY9" fmla="*/ 152406 h 282804"/>
              <a:gd name="connsiteX10" fmla="*/ 894 w 865132"/>
              <a:gd name="connsiteY10" fmla="*/ 6 h 282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5132" h="282804">
                <a:moveTo>
                  <a:pt x="894" y="6"/>
                </a:moveTo>
                <a:cubicBezTo>
                  <a:pt x="17827" y="-1052"/>
                  <a:pt x="295111" y="131239"/>
                  <a:pt x="388244" y="146056"/>
                </a:cubicBezTo>
                <a:cubicBezTo>
                  <a:pt x="481377" y="160873"/>
                  <a:pt x="567632" y="87318"/>
                  <a:pt x="559694" y="88906"/>
                </a:cubicBezTo>
                <a:cubicBezTo>
                  <a:pt x="551756" y="90494"/>
                  <a:pt x="383482" y="142881"/>
                  <a:pt x="340619" y="155581"/>
                </a:cubicBezTo>
                <a:cubicBezTo>
                  <a:pt x="297757" y="168281"/>
                  <a:pt x="280294" y="152935"/>
                  <a:pt x="302519" y="165106"/>
                </a:cubicBezTo>
                <a:cubicBezTo>
                  <a:pt x="324744" y="177277"/>
                  <a:pt x="380306" y="216435"/>
                  <a:pt x="473969" y="228606"/>
                </a:cubicBezTo>
                <a:cubicBezTo>
                  <a:pt x="567632" y="240777"/>
                  <a:pt x="849677" y="230194"/>
                  <a:pt x="864494" y="238131"/>
                </a:cubicBezTo>
                <a:cubicBezTo>
                  <a:pt x="879311" y="246069"/>
                  <a:pt x="632190" y="270939"/>
                  <a:pt x="562869" y="276231"/>
                </a:cubicBezTo>
                <a:cubicBezTo>
                  <a:pt x="493548" y="281523"/>
                  <a:pt x="494607" y="290519"/>
                  <a:pt x="448569" y="269881"/>
                </a:cubicBezTo>
                <a:cubicBezTo>
                  <a:pt x="402532" y="249244"/>
                  <a:pt x="361256" y="197385"/>
                  <a:pt x="286644" y="152406"/>
                </a:cubicBezTo>
                <a:cubicBezTo>
                  <a:pt x="212032" y="107427"/>
                  <a:pt x="-16039" y="1064"/>
                  <a:pt x="894" y="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9" name="フリーフォーム 1118">
            <a:extLst>
              <a:ext uri="{FF2B5EF4-FFF2-40B4-BE49-F238E27FC236}">
                <a16:creationId xmlns:a16="http://schemas.microsoft.com/office/drawing/2014/main" id="{AAE0AA8D-BD13-64FE-3423-3BC80BE9D77B}"/>
              </a:ext>
            </a:extLst>
          </p:cNvPr>
          <p:cNvSpPr/>
          <p:nvPr/>
        </p:nvSpPr>
        <p:spPr>
          <a:xfrm>
            <a:off x="4974140" y="2853680"/>
            <a:ext cx="812194" cy="823058"/>
          </a:xfrm>
          <a:custGeom>
            <a:avLst/>
            <a:gdLst>
              <a:gd name="connsiteX0" fmla="*/ 4260 w 812194"/>
              <a:gd name="connsiteY0" fmla="*/ 10170 h 823058"/>
              <a:gd name="connsiteX1" fmla="*/ 382085 w 812194"/>
              <a:gd name="connsiteY1" fmla="*/ 273695 h 823058"/>
              <a:gd name="connsiteX2" fmla="*/ 496385 w 812194"/>
              <a:gd name="connsiteY2" fmla="*/ 502295 h 823058"/>
              <a:gd name="connsiteX3" fmla="*/ 480510 w 812194"/>
              <a:gd name="connsiteY3" fmla="*/ 426095 h 823058"/>
              <a:gd name="connsiteX4" fmla="*/ 810710 w 812194"/>
              <a:gd name="connsiteY4" fmla="*/ 718195 h 823058"/>
              <a:gd name="connsiteX5" fmla="*/ 588460 w 812194"/>
              <a:gd name="connsiteY5" fmla="*/ 543570 h 823058"/>
              <a:gd name="connsiteX6" fmla="*/ 267785 w 812194"/>
              <a:gd name="connsiteY6" fmla="*/ 245120 h 823058"/>
              <a:gd name="connsiteX7" fmla="*/ 464635 w 812194"/>
              <a:gd name="connsiteY7" fmla="*/ 499120 h 823058"/>
              <a:gd name="connsiteX8" fmla="*/ 483685 w 812194"/>
              <a:gd name="connsiteY8" fmla="*/ 822970 h 823058"/>
              <a:gd name="connsiteX9" fmla="*/ 407485 w 812194"/>
              <a:gd name="connsiteY9" fmla="*/ 467370 h 823058"/>
              <a:gd name="connsiteX10" fmla="*/ 191585 w 812194"/>
              <a:gd name="connsiteY10" fmla="*/ 92720 h 823058"/>
              <a:gd name="connsiteX11" fmla="*/ 4260 w 812194"/>
              <a:gd name="connsiteY11" fmla="*/ 10170 h 823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2194" h="823058">
                <a:moveTo>
                  <a:pt x="4260" y="10170"/>
                </a:moveTo>
                <a:cubicBezTo>
                  <a:pt x="36010" y="40332"/>
                  <a:pt x="300064" y="191674"/>
                  <a:pt x="382085" y="273695"/>
                </a:cubicBezTo>
                <a:cubicBezTo>
                  <a:pt x="464106" y="355716"/>
                  <a:pt x="479981" y="476895"/>
                  <a:pt x="496385" y="502295"/>
                </a:cubicBezTo>
                <a:cubicBezTo>
                  <a:pt x="512789" y="527695"/>
                  <a:pt x="428123" y="390112"/>
                  <a:pt x="480510" y="426095"/>
                </a:cubicBezTo>
                <a:cubicBezTo>
                  <a:pt x="532897" y="462078"/>
                  <a:pt x="792718" y="698616"/>
                  <a:pt x="810710" y="718195"/>
                </a:cubicBezTo>
                <a:cubicBezTo>
                  <a:pt x="828702" y="737774"/>
                  <a:pt x="678948" y="622416"/>
                  <a:pt x="588460" y="543570"/>
                </a:cubicBezTo>
                <a:cubicBezTo>
                  <a:pt x="497973" y="464724"/>
                  <a:pt x="288422" y="252528"/>
                  <a:pt x="267785" y="245120"/>
                </a:cubicBezTo>
                <a:cubicBezTo>
                  <a:pt x="247148" y="237712"/>
                  <a:pt x="428652" y="402812"/>
                  <a:pt x="464635" y="499120"/>
                </a:cubicBezTo>
                <a:cubicBezTo>
                  <a:pt x="500618" y="595428"/>
                  <a:pt x="493210" y="828262"/>
                  <a:pt x="483685" y="822970"/>
                </a:cubicBezTo>
                <a:cubicBezTo>
                  <a:pt x="474160" y="817678"/>
                  <a:pt x="456168" y="589078"/>
                  <a:pt x="407485" y="467370"/>
                </a:cubicBezTo>
                <a:cubicBezTo>
                  <a:pt x="358802" y="345662"/>
                  <a:pt x="256672" y="165745"/>
                  <a:pt x="191585" y="92720"/>
                </a:cubicBezTo>
                <a:cubicBezTo>
                  <a:pt x="126498" y="19695"/>
                  <a:pt x="-27490" y="-19992"/>
                  <a:pt x="4260" y="1017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0" name="フリーフォーム 1119">
            <a:extLst>
              <a:ext uri="{FF2B5EF4-FFF2-40B4-BE49-F238E27FC236}">
                <a16:creationId xmlns:a16="http://schemas.microsoft.com/office/drawing/2014/main" id="{AE6031E8-9969-DB03-60C2-FB82D46FC78D}"/>
              </a:ext>
            </a:extLst>
          </p:cNvPr>
          <p:cNvSpPr/>
          <p:nvPr/>
        </p:nvSpPr>
        <p:spPr>
          <a:xfrm>
            <a:off x="4907375" y="2852850"/>
            <a:ext cx="849197" cy="1030291"/>
          </a:xfrm>
          <a:custGeom>
            <a:avLst/>
            <a:gdLst>
              <a:gd name="connsiteX0" fmla="*/ 13875 w 849197"/>
              <a:gd name="connsiteY0" fmla="*/ 11000 h 1030291"/>
              <a:gd name="connsiteX1" fmla="*/ 413925 w 849197"/>
              <a:gd name="connsiteY1" fmla="*/ 439625 h 1030291"/>
              <a:gd name="connsiteX2" fmla="*/ 321850 w 849197"/>
              <a:gd name="connsiteY2" fmla="*/ 417400 h 1030291"/>
              <a:gd name="connsiteX3" fmla="*/ 848900 w 849197"/>
              <a:gd name="connsiteY3" fmla="*/ 671400 h 1030291"/>
              <a:gd name="connsiteX4" fmla="*/ 239300 w 849197"/>
              <a:gd name="connsiteY4" fmla="*/ 322150 h 1030291"/>
              <a:gd name="connsiteX5" fmla="*/ 144050 w 849197"/>
              <a:gd name="connsiteY5" fmla="*/ 284050 h 1030291"/>
              <a:gd name="connsiteX6" fmla="*/ 299625 w 849197"/>
              <a:gd name="connsiteY6" fmla="*/ 461850 h 1030291"/>
              <a:gd name="connsiteX7" fmla="*/ 356775 w 849197"/>
              <a:gd name="connsiteY7" fmla="*/ 639650 h 1030291"/>
              <a:gd name="connsiteX8" fmla="*/ 271050 w 849197"/>
              <a:gd name="connsiteY8" fmla="*/ 433275 h 1030291"/>
              <a:gd name="connsiteX9" fmla="*/ 448850 w 849197"/>
              <a:gd name="connsiteY9" fmla="*/ 731725 h 1030291"/>
              <a:gd name="connsiteX10" fmla="*/ 290100 w 849197"/>
              <a:gd name="connsiteY10" fmla="*/ 528525 h 1030291"/>
              <a:gd name="connsiteX11" fmla="*/ 613950 w 849197"/>
              <a:gd name="connsiteY11" fmla="*/ 820625 h 1030291"/>
              <a:gd name="connsiteX12" fmla="*/ 172625 w 849197"/>
              <a:gd name="connsiteY12" fmla="*/ 433275 h 1030291"/>
              <a:gd name="connsiteX13" fmla="*/ 372650 w 849197"/>
              <a:gd name="connsiteY13" fmla="*/ 741250 h 1030291"/>
              <a:gd name="connsiteX14" fmla="*/ 579025 w 849197"/>
              <a:gd name="connsiteY14" fmla="*/ 947625 h 1030291"/>
              <a:gd name="connsiteX15" fmla="*/ 737775 w 849197"/>
              <a:gd name="connsiteY15" fmla="*/ 1030175 h 1030291"/>
              <a:gd name="connsiteX16" fmla="*/ 623475 w 849197"/>
              <a:gd name="connsiteY16" fmla="*/ 960325 h 1030291"/>
              <a:gd name="connsiteX17" fmla="*/ 471075 w 849197"/>
              <a:gd name="connsiteY17" fmla="*/ 760300 h 1030291"/>
              <a:gd name="connsiteX18" fmla="*/ 109125 w 849197"/>
              <a:gd name="connsiteY18" fmla="*/ 592025 h 1030291"/>
              <a:gd name="connsiteX19" fmla="*/ 204375 w 849197"/>
              <a:gd name="connsiteY19" fmla="*/ 719025 h 1030291"/>
              <a:gd name="connsiteX20" fmla="*/ 239300 w 849197"/>
              <a:gd name="connsiteY20" fmla="*/ 773000 h 1030291"/>
              <a:gd name="connsiteX21" fmla="*/ 128175 w 849197"/>
              <a:gd name="connsiteY21" fmla="*/ 582500 h 1030291"/>
              <a:gd name="connsiteX22" fmla="*/ 426625 w 849197"/>
              <a:gd name="connsiteY22" fmla="*/ 782525 h 1030291"/>
              <a:gd name="connsiteX23" fmla="*/ 312325 w 849197"/>
              <a:gd name="connsiteY23" fmla="*/ 480900 h 1030291"/>
              <a:gd name="connsiteX24" fmla="*/ 439325 w 849197"/>
              <a:gd name="connsiteY24" fmla="*/ 439625 h 1030291"/>
              <a:gd name="connsiteX25" fmla="*/ 252000 w 849197"/>
              <a:gd name="connsiteY25" fmla="*/ 252300 h 1030291"/>
              <a:gd name="connsiteX26" fmla="*/ 296450 w 849197"/>
              <a:gd name="connsiteY26" fmla="*/ 245950 h 1030291"/>
              <a:gd name="connsiteX27" fmla="*/ 423450 w 849197"/>
              <a:gd name="connsiteY27" fmla="*/ 392000 h 1030291"/>
              <a:gd name="connsiteX28" fmla="*/ 252000 w 849197"/>
              <a:gd name="connsiteY28" fmla="*/ 157050 h 1030291"/>
              <a:gd name="connsiteX29" fmla="*/ 105950 w 849197"/>
              <a:gd name="connsiteY29" fmla="*/ 128475 h 1030291"/>
              <a:gd name="connsiteX30" fmla="*/ 13875 w 849197"/>
              <a:gd name="connsiteY30" fmla="*/ 11000 h 1030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49197" h="1030291">
                <a:moveTo>
                  <a:pt x="13875" y="11000"/>
                </a:moveTo>
                <a:cubicBezTo>
                  <a:pt x="65204" y="62858"/>
                  <a:pt x="362596" y="371892"/>
                  <a:pt x="413925" y="439625"/>
                </a:cubicBezTo>
                <a:cubicBezTo>
                  <a:pt x="465254" y="507358"/>
                  <a:pt x="249354" y="378771"/>
                  <a:pt x="321850" y="417400"/>
                </a:cubicBezTo>
                <a:cubicBezTo>
                  <a:pt x="394346" y="456029"/>
                  <a:pt x="862658" y="687275"/>
                  <a:pt x="848900" y="671400"/>
                </a:cubicBezTo>
                <a:cubicBezTo>
                  <a:pt x="835142" y="655525"/>
                  <a:pt x="356775" y="386708"/>
                  <a:pt x="239300" y="322150"/>
                </a:cubicBezTo>
                <a:cubicBezTo>
                  <a:pt x="121825" y="257592"/>
                  <a:pt x="133996" y="260767"/>
                  <a:pt x="144050" y="284050"/>
                </a:cubicBezTo>
                <a:cubicBezTo>
                  <a:pt x="154104" y="307333"/>
                  <a:pt x="264171" y="402583"/>
                  <a:pt x="299625" y="461850"/>
                </a:cubicBezTo>
                <a:cubicBezTo>
                  <a:pt x="335079" y="521117"/>
                  <a:pt x="361537" y="644412"/>
                  <a:pt x="356775" y="639650"/>
                </a:cubicBezTo>
                <a:cubicBezTo>
                  <a:pt x="352013" y="634888"/>
                  <a:pt x="255704" y="417929"/>
                  <a:pt x="271050" y="433275"/>
                </a:cubicBezTo>
                <a:cubicBezTo>
                  <a:pt x="286396" y="448621"/>
                  <a:pt x="445675" y="715850"/>
                  <a:pt x="448850" y="731725"/>
                </a:cubicBezTo>
                <a:cubicBezTo>
                  <a:pt x="452025" y="747600"/>
                  <a:pt x="262583" y="513708"/>
                  <a:pt x="290100" y="528525"/>
                </a:cubicBezTo>
                <a:cubicBezTo>
                  <a:pt x="317617" y="543342"/>
                  <a:pt x="633529" y="836500"/>
                  <a:pt x="613950" y="820625"/>
                </a:cubicBezTo>
                <a:cubicBezTo>
                  <a:pt x="594371" y="804750"/>
                  <a:pt x="212842" y="446504"/>
                  <a:pt x="172625" y="433275"/>
                </a:cubicBezTo>
                <a:cubicBezTo>
                  <a:pt x="132408" y="420046"/>
                  <a:pt x="304917" y="655525"/>
                  <a:pt x="372650" y="741250"/>
                </a:cubicBezTo>
                <a:cubicBezTo>
                  <a:pt x="440383" y="826975"/>
                  <a:pt x="518171" y="899471"/>
                  <a:pt x="579025" y="947625"/>
                </a:cubicBezTo>
                <a:cubicBezTo>
                  <a:pt x="639879" y="995779"/>
                  <a:pt x="730367" y="1028058"/>
                  <a:pt x="737775" y="1030175"/>
                </a:cubicBezTo>
                <a:cubicBezTo>
                  <a:pt x="745183" y="1032292"/>
                  <a:pt x="667925" y="1005304"/>
                  <a:pt x="623475" y="960325"/>
                </a:cubicBezTo>
                <a:cubicBezTo>
                  <a:pt x="579025" y="915346"/>
                  <a:pt x="556800" y="821683"/>
                  <a:pt x="471075" y="760300"/>
                </a:cubicBezTo>
                <a:cubicBezTo>
                  <a:pt x="385350" y="698917"/>
                  <a:pt x="153575" y="598904"/>
                  <a:pt x="109125" y="592025"/>
                </a:cubicBezTo>
                <a:cubicBezTo>
                  <a:pt x="64675" y="585146"/>
                  <a:pt x="182679" y="688863"/>
                  <a:pt x="204375" y="719025"/>
                </a:cubicBezTo>
                <a:cubicBezTo>
                  <a:pt x="226071" y="749187"/>
                  <a:pt x="252000" y="795754"/>
                  <a:pt x="239300" y="773000"/>
                </a:cubicBezTo>
                <a:cubicBezTo>
                  <a:pt x="226600" y="750246"/>
                  <a:pt x="96954" y="580913"/>
                  <a:pt x="128175" y="582500"/>
                </a:cubicBezTo>
                <a:cubicBezTo>
                  <a:pt x="159396" y="584087"/>
                  <a:pt x="395933" y="799458"/>
                  <a:pt x="426625" y="782525"/>
                </a:cubicBezTo>
                <a:cubicBezTo>
                  <a:pt x="457317" y="765592"/>
                  <a:pt x="310208" y="538050"/>
                  <a:pt x="312325" y="480900"/>
                </a:cubicBezTo>
                <a:cubicBezTo>
                  <a:pt x="314442" y="423750"/>
                  <a:pt x="449379" y="477725"/>
                  <a:pt x="439325" y="439625"/>
                </a:cubicBezTo>
                <a:cubicBezTo>
                  <a:pt x="429271" y="401525"/>
                  <a:pt x="275813" y="284579"/>
                  <a:pt x="252000" y="252300"/>
                </a:cubicBezTo>
                <a:cubicBezTo>
                  <a:pt x="228188" y="220021"/>
                  <a:pt x="267875" y="222667"/>
                  <a:pt x="296450" y="245950"/>
                </a:cubicBezTo>
                <a:cubicBezTo>
                  <a:pt x="325025" y="269233"/>
                  <a:pt x="430858" y="406817"/>
                  <a:pt x="423450" y="392000"/>
                </a:cubicBezTo>
                <a:cubicBezTo>
                  <a:pt x="416042" y="377183"/>
                  <a:pt x="304917" y="200971"/>
                  <a:pt x="252000" y="157050"/>
                </a:cubicBezTo>
                <a:cubicBezTo>
                  <a:pt x="199083" y="113129"/>
                  <a:pt x="144579" y="150700"/>
                  <a:pt x="105950" y="128475"/>
                </a:cubicBezTo>
                <a:cubicBezTo>
                  <a:pt x="67321" y="106250"/>
                  <a:pt x="-37454" y="-40858"/>
                  <a:pt x="13875" y="1100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1" name="フリーフォーム 1120">
            <a:extLst>
              <a:ext uri="{FF2B5EF4-FFF2-40B4-BE49-F238E27FC236}">
                <a16:creationId xmlns:a16="http://schemas.microsoft.com/office/drawing/2014/main" id="{E2CBF599-B229-D983-0681-1D5450594E2E}"/>
              </a:ext>
            </a:extLst>
          </p:cNvPr>
          <p:cNvSpPr/>
          <p:nvPr/>
        </p:nvSpPr>
        <p:spPr>
          <a:xfrm>
            <a:off x="1974079" y="2692859"/>
            <a:ext cx="632886" cy="1361568"/>
          </a:xfrm>
          <a:custGeom>
            <a:avLst/>
            <a:gdLst>
              <a:gd name="connsiteX0" fmla="*/ 632596 w 632886"/>
              <a:gd name="connsiteY0" fmla="*/ 2716 h 1361568"/>
              <a:gd name="connsiteX1" fmla="*/ 130946 w 632886"/>
              <a:gd name="connsiteY1" fmla="*/ 675816 h 1361568"/>
              <a:gd name="connsiteX2" fmla="*/ 353196 w 632886"/>
              <a:gd name="connsiteY2" fmla="*/ 421816 h 1361568"/>
              <a:gd name="connsiteX3" fmla="*/ 771 w 632886"/>
              <a:gd name="connsiteY3" fmla="*/ 910766 h 1361568"/>
              <a:gd name="connsiteX4" fmla="*/ 254771 w 632886"/>
              <a:gd name="connsiteY4" fmla="*/ 656766 h 1361568"/>
              <a:gd name="connsiteX5" fmla="*/ 121421 w 632886"/>
              <a:gd name="connsiteY5" fmla="*/ 996491 h 1361568"/>
              <a:gd name="connsiteX6" fmla="*/ 29346 w 632886"/>
              <a:gd name="connsiteY6" fmla="*/ 1171116 h 1361568"/>
              <a:gd name="connsiteX7" fmla="*/ 124596 w 632886"/>
              <a:gd name="connsiteY7" fmla="*/ 983791 h 1361568"/>
              <a:gd name="connsiteX8" fmla="*/ 22996 w 632886"/>
              <a:gd name="connsiteY8" fmla="*/ 1358441 h 1361568"/>
              <a:gd name="connsiteX9" fmla="*/ 153171 w 632886"/>
              <a:gd name="connsiteY9" fmla="*/ 1123491 h 1361568"/>
              <a:gd name="connsiteX10" fmla="*/ 489721 w 632886"/>
              <a:gd name="connsiteY10" fmla="*/ 466266 h 1361568"/>
              <a:gd name="connsiteX11" fmla="*/ 337321 w 632886"/>
              <a:gd name="connsiteY11" fmla="*/ 688516 h 1361568"/>
              <a:gd name="connsiteX12" fmla="*/ 435746 w 632886"/>
              <a:gd name="connsiteY12" fmla="*/ 329741 h 1361568"/>
              <a:gd name="connsiteX13" fmla="*/ 203971 w 632886"/>
              <a:gd name="connsiteY13" fmla="*/ 612316 h 1361568"/>
              <a:gd name="connsiteX14" fmla="*/ 442096 w 632886"/>
              <a:gd name="connsiteY14" fmla="*/ 180516 h 1361568"/>
              <a:gd name="connsiteX15" fmla="*/ 207146 w 632886"/>
              <a:gd name="connsiteY15" fmla="*/ 428166 h 1361568"/>
              <a:gd name="connsiteX16" fmla="*/ 632596 w 632886"/>
              <a:gd name="connsiteY16" fmla="*/ 2716 h 1361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32886" h="1361568">
                <a:moveTo>
                  <a:pt x="632596" y="2716"/>
                </a:moveTo>
                <a:cubicBezTo>
                  <a:pt x="619896" y="43991"/>
                  <a:pt x="177513" y="605966"/>
                  <a:pt x="130946" y="675816"/>
                </a:cubicBezTo>
                <a:cubicBezTo>
                  <a:pt x="84379" y="745666"/>
                  <a:pt x="374892" y="382658"/>
                  <a:pt x="353196" y="421816"/>
                </a:cubicBezTo>
                <a:cubicBezTo>
                  <a:pt x="331500" y="460974"/>
                  <a:pt x="17175" y="871608"/>
                  <a:pt x="771" y="910766"/>
                </a:cubicBezTo>
                <a:cubicBezTo>
                  <a:pt x="-15633" y="949924"/>
                  <a:pt x="234663" y="642479"/>
                  <a:pt x="254771" y="656766"/>
                </a:cubicBezTo>
                <a:cubicBezTo>
                  <a:pt x="274879" y="671053"/>
                  <a:pt x="158992" y="910766"/>
                  <a:pt x="121421" y="996491"/>
                </a:cubicBezTo>
                <a:cubicBezTo>
                  <a:pt x="83850" y="1082216"/>
                  <a:pt x="28817" y="1173233"/>
                  <a:pt x="29346" y="1171116"/>
                </a:cubicBezTo>
                <a:cubicBezTo>
                  <a:pt x="29875" y="1168999"/>
                  <a:pt x="125654" y="952570"/>
                  <a:pt x="124596" y="983791"/>
                </a:cubicBezTo>
                <a:cubicBezTo>
                  <a:pt x="123538" y="1015012"/>
                  <a:pt x="18233" y="1335158"/>
                  <a:pt x="22996" y="1358441"/>
                </a:cubicBezTo>
                <a:cubicBezTo>
                  <a:pt x="27758" y="1381724"/>
                  <a:pt x="75384" y="1272187"/>
                  <a:pt x="153171" y="1123491"/>
                </a:cubicBezTo>
                <a:cubicBezTo>
                  <a:pt x="230958" y="974795"/>
                  <a:pt x="459029" y="538762"/>
                  <a:pt x="489721" y="466266"/>
                </a:cubicBezTo>
                <a:cubicBezTo>
                  <a:pt x="520413" y="393770"/>
                  <a:pt x="346317" y="711270"/>
                  <a:pt x="337321" y="688516"/>
                </a:cubicBezTo>
                <a:cubicBezTo>
                  <a:pt x="328325" y="665762"/>
                  <a:pt x="457971" y="342441"/>
                  <a:pt x="435746" y="329741"/>
                </a:cubicBezTo>
                <a:cubicBezTo>
                  <a:pt x="413521" y="317041"/>
                  <a:pt x="202913" y="637187"/>
                  <a:pt x="203971" y="612316"/>
                </a:cubicBezTo>
                <a:cubicBezTo>
                  <a:pt x="205029" y="587445"/>
                  <a:pt x="441567" y="211208"/>
                  <a:pt x="442096" y="180516"/>
                </a:cubicBezTo>
                <a:cubicBezTo>
                  <a:pt x="442625" y="149824"/>
                  <a:pt x="176983" y="452508"/>
                  <a:pt x="207146" y="428166"/>
                </a:cubicBezTo>
                <a:cubicBezTo>
                  <a:pt x="237308" y="403824"/>
                  <a:pt x="645296" y="-38559"/>
                  <a:pt x="632596" y="27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2" name="フリーフォーム 1121">
            <a:extLst>
              <a:ext uri="{FF2B5EF4-FFF2-40B4-BE49-F238E27FC236}">
                <a16:creationId xmlns:a16="http://schemas.microsoft.com/office/drawing/2014/main" id="{67DC581D-58E6-4F87-0F3E-88F982FEFC0E}"/>
              </a:ext>
            </a:extLst>
          </p:cNvPr>
          <p:cNvSpPr/>
          <p:nvPr/>
        </p:nvSpPr>
        <p:spPr>
          <a:xfrm>
            <a:off x="1736710" y="3406598"/>
            <a:ext cx="679587" cy="940008"/>
          </a:xfrm>
          <a:custGeom>
            <a:avLst/>
            <a:gdLst>
              <a:gd name="connsiteX0" fmla="*/ 587390 w 679587"/>
              <a:gd name="connsiteY0" fmla="*/ 177 h 940008"/>
              <a:gd name="connsiteX1" fmla="*/ 641365 w 679587"/>
              <a:gd name="connsiteY1" fmla="*/ 171627 h 940008"/>
              <a:gd name="connsiteX2" fmla="*/ 514365 w 679587"/>
              <a:gd name="connsiteY2" fmla="*/ 374827 h 940008"/>
              <a:gd name="connsiteX3" fmla="*/ 530240 w 679587"/>
              <a:gd name="connsiteY3" fmla="*/ 358952 h 940008"/>
              <a:gd name="connsiteX4" fmla="*/ 482615 w 679587"/>
              <a:gd name="connsiteY4" fmla="*/ 679627 h 940008"/>
              <a:gd name="connsiteX5" fmla="*/ 438165 w 679587"/>
              <a:gd name="connsiteY5" fmla="*/ 778052 h 940008"/>
              <a:gd name="connsiteX6" fmla="*/ 15 w 679587"/>
              <a:gd name="connsiteY6" fmla="*/ 939977 h 940008"/>
              <a:gd name="connsiteX7" fmla="*/ 422290 w 679587"/>
              <a:gd name="connsiteY7" fmla="*/ 790752 h 940008"/>
              <a:gd name="connsiteX8" fmla="*/ 584215 w 679587"/>
              <a:gd name="connsiteY8" fmla="*/ 663752 h 940008"/>
              <a:gd name="connsiteX9" fmla="*/ 460390 w 679587"/>
              <a:gd name="connsiteY9" fmla="*/ 720902 h 940008"/>
              <a:gd name="connsiteX10" fmla="*/ 539765 w 679587"/>
              <a:gd name="connsiteY10" fmla="*/ 365302 h 940008"/>
              <a:gd name="connsiteX11" fmla="*/ 539765 w 679587"/>
              <a:gd name="connsiteY11" fmla="*/ 187502 h 940008"/>
              <a:gd name="connsiteX12" fmla="*/ 600090 w 679587"/>
              <a:gd name="connsiteY12" fmla="*/ 276402 h 940008"/>
              <a:gd name="connsiteX13" fmla="*/ 679465 w 679587"/>
              <a:gd name="connsiteY13" fmla="*/ 203377 h 940008"/>
              <a:gd name="connsiteX14" fmla="*/ 587390 w 679587"/>
              <a:gd name="connsiteY14" fmla="*/ 177 h 94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79587" h="940008">
                <a:moveTo>
                  <a:pt x="587390" y="177"/>
                </a:moveTo>
                <a:cubicBezTo>
                  <a:pt x="581040" y="-5115"/>
                  <a:pt x="653536" y="109185"/>
                  <a:pt x="641365" y="171627"/>
                </a:cubicBezTo>
                <a:cubicBezTo>
                  <a:pt x="629194" y="234069"/>
                  <a:pt x="532886" y="343606"/>
                  <a:pt x="514365" y="374827"/>
                </a:cubicBezTo>
                <a:cubicBezTo>
                  <a:pt x="495844" y="406048"/>
                  <a:pt x="535532" y="308152"/>
                  <a:pt x="530240" y="358952"/>
                </a:cubicBezTo>
                <a:cubicBezTo>
                  <a:pt x="524948" y="409752"/>
                  <a:pt x="497961" y="609777"/>
                  <a:pt x="482615" y="679627"/>
                </a:cubicBezTo>
                <a:cubicBezTo>
                  <a:pt x="467269" y="749477"/>
                  <a:pt x="518598" y="734660"/>
                  <a:pt x="438165" y="778052"/>
                </a:cubicBezTo>
                <a:cubicBezTo>
                  <a:pt x="357732" y="821444"/>
                  <a:pt x="2661" y="937860"/>
                  <a:pt x="15" y="939977"/>
                </a:cubicBezTo>
                <a:cubicBezTo>
                  <a:pt x="-2631" y="942094"/>
                  <a:pt x="324924" y="836789"/>
                  <a:pt x="422290" y="790752"/>
                </a:cubicBezTo>
                <a:cubicBezTo>
                  <a:pt x="519656" y="744715"/>
                  <a:pt x="577865" y="675394"/>
                  <a:pt x="584215" y="663752"/>
                </a:cubicBezTo>
                <a:cubicBezTo>
                  <a:pt x="590565" y="652110"/>
                  <a:pt x="467798" y="770644"/>
                  <a:pt x="460390" y="720902"/>
                </a:cubicBezTo>
                <a:cubicBezTo>
                  <a:pt x="452982" y="671160"/>
                  <a:pt x="526536" y="454202"/>
                  <a:pt x="539765" y="365302"/>
                </a:cubicBezTo>
                <a:cubicBezTo>
                  <a:pt x="552994" y="276402"/>
                  <a:pt x="529711" y="202319"/>
                  <a:pt x="539765" y="187502"/>
                </a:cubicBezTo>
                <a:cubicBezTo>
                  <a:pt x="549819" y="172685"/>
                  <a:pt x="576807" y="273756"/>
                  <a:pt x="600090" y="276402"/>
                </a:cubicBezTo>
                <a:cubicBezTo>
                  <a:pt x="623373" y="279048"/>
                  <a:pt x="682640" y="251002"/>
                  <a:pt x="679465" y="203377"/>
                </a:cubicBezTo>
                <a:cubicBezTo>
                  <a:pt x="676290" y="155752"/>
                  <a:pt x="593740" y="5469"/>
                  <a:pt x="587390" y="17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3" name="フリーフォーム 1122">
            <a:extLst>
              <a:ext uri="{FF2B5EF4-FFF2-40B4-BE49-F238E27FC236}">
                <a16:creationId xmlns:a16="http://schemas.microsoft.com/office/drawing/2014/main" id="{32CC120B-E2A1-CC6D-0FB5-FACDFD256D1B}"/>
              </a:ext>
            </a:extLst>
          </p:cNvPr>
          <p:cNvSpPr/>
          <p:nvPr/>
        </p:nvSpPr>
        <p:spPr>
          <a:xfrm>
            <a:off x="1682017" y="4202012"/>
            <a:ext cx="853124" cy="576621"/>
          </a:xfrm>
          <a:custGeom>
            <a:avLst/>
            <a:gdLst>
              <a:gd name="connsiteX0" fmla="*/ 7083 w 853124"/>
              <a:gd name="connsiteY0" fmla="*/ 1688 h 576621"/>
              <a:gd name="connsiteX1" fmla="*/ 530958 w 853124"/>
              <a:gd name="connsiteY1" fmla="*/ 131863 h 576621"/>
              <a:gd name="connsiteX2" fmla="*/ 629383 w 853124"/>
              <a:gd name="connsiteY2" fmla="*/ 8038 h 576621"/>
              <a:gd name="connsiteX3" fmla="*/ 521433 w 853124"/>
              <a:gd name="connsiteY3" fmla="*/ 144563 h 576621"/>
              <a:gd name="connsiteX4" fmla="*/ 692883 w 853124"/>
              <a:gd name="connsiteY4" fmla="*/ 39788 h 576621"/>
              <a:gd name="connsiteX5" fmla="*/ 845283 w 853124"/>
              <a:gd name="connsiteY5" fmla="*/ 360463 h 576621"/>
              <a:gd name="connsiteX6" fmla="*/ 784958 w 853124"/>
              <a:gd name="connsiteY6" fmla="*/ 271563 h 576621"/>
              <a:gd name="connsiteX7" fmla="*/ 397608 w 853124"/>
              <a:gd name="connsiteY7" fmla="*/ 576363 h 576621"/>
              <a:gd name="connsiteX8" fmla="*/ 727808 w 853124"/>
              <a:gd name="connsiteY8" fmla="*/ 322363 h 576621"/>
              <a:gd name="connsiteX9" fmla="*/ 753208 w 853124"/>
              <a:gd name="connsiteY9" fmla="*/ 214413 h 576621"/>
              <a:gd name="connsiteX10" fmla="*/ 591283 w 853124"/>
              <a:gd name="connsiteY10" fmla="*/ 265213 h 576621"/>
              <a:gd name="connsiteX11" fmla="*/ 667483 w 853124"/>
              <a:gd name="connsiteY11" fmla="*/ 182663 h 576621"/>
              <a:gd name="connsiteX12" fmla="*/ 200758 w 853124"/>
              <a:gd name="connsiteY12" fmla="*/ 293788 h 576621"/>
              <a:gd name="connsiteX13" fmla="*/ 600808 w 853124"/>
              <a:gd name="connsiteY13" fmla="*/ 166788 h 576621"/>
              <a:gd name="connsiteX14" fmla="*/ 254733 w 853124"/>
              <a:gd name="connsiteY14" fmla="*/ 122338 h 576621"/>
              <a:gd name="connsiteX15" fmla="*/ 632558 w 853124"/>
              <a:gd name="connsiteY15" fmla="*/ 4863 h 576621"/>
              <a:gd name="connsiteX16" fmla="*/ 432533 w 853124"/>
              <a:gd name="connsiteY16" fmla="*/ 33438 h 576621"/>
              <a:gd name="connsiteX17" fmla="*/ 238858 w 853124"/>
              <a:gd name="connsiteY17" fmla="*/ 55663 h 576621"/>
              <a:gd name="connsiteX18" fmla="*/ 7083 w 853124"/>
              <a:gd name="connsiteY18" fmla="*/ 1688 h 576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53124" h="576621">
                <a:moveTo>
                  <a:pt x="7083" y="1688"/>
                </a:moveTo>
                <a:cubicBezTo>
                  <a:pt x="55766" y="14388"/>
                  <a:pt x="427241" y="130805"/>
                  <a:pt x="530958" y="131863"/>
                </a:cubicBezTo>
                <a:cubicBezTo>
                  <a:pt x="634675" y="132921"/>
                  <a:pt x="630971" y="5921"/>
                  <a:pt x="629383" y="8038"/>
                </a:cubicBezTo>
                <a:cubicBezTo>
                  <a:pt x="627795" y="10155"/>
                  <a:pt x="510850" y="139271"/>
                  <a:pt x="521433" y="144563"/>
                </a:cubicBezTo>
                <a:cubicBezTo>
                  <a:pt x="532016" y="149855"/>
                  <a:pt x="638908" y="3805"/>
                  <a:pt x="692883" y="39788"/>
                </a:cubicBezTo>
                <a:cubicBezTo>
                  <a:pt x="746858" y="75771"/>
                  <a:pt x="829937" y="321834"/>
                  <a:pt x="845283" y="360463"/>
                </a:cubicBezTo>
                <a:cubicBezTo>
                  <a:pt x="860629" y="399092"/>
                  <a:pt x="859570" y="235580"/>
                  <a:pt x="784958" y="271563"/>
                </a:cubicBezTo>
                <a:cubicBezTo>
                  <a:pt x="710346" y="307546"/>
                  <a:pt x="407133" y="567896"/>
                  <a:pt x="397608" y="576363"/>
                </a:cubicBezTo>
                <a:cubicBezTo>
                  <a:pt x="388083" y="584830"/>
                  <a:pt x="668541" y="382688"/>
                  <a:pt x="727808" y="322363"/>
                </a:cubicBezTo>
                <a:cubicBezTo>
                  <a:pt x="787075" y="262038"/>
                  <a:pt x="775962" y="223938"/>
                  <a:pt x="753208" y="214413"/>
                </a:cubicBezTo>
                <a:cubicBezTo>
                  <a:pt x="730454" y="204888"/>
                  <a:pt x="605570" y="270505"/>
                  <a:pt x="591283" y="265213"/>
                </a:cubicBezTo>
                <a:cubicBezTo>
                  <a:pt x="576996" y="259921"/>
                  <a:pt x="732570" y="177901"/>
                  <a:pt x="667483" y="182663"/>
                </a:cubicBezTo>
                <a:cubicBezTo>
                  <a:pt x="602396" y="187425"/>
                  <a:pt x="211871" y="296434"/>
                  <a:pt x="200758" y="293788"/>
                </a:cubicBezTo>
                <a:cubicBezTo>
                  <a:pt x="189645" y="291142"/>
                  <a:pt x="591812" y="195363"/>
                  <a:pt x="600808" y="166788"/>
                </a:cubicBezTo>
                <a:cubicBezTo>
                  <a:pt x="609804" y="138213"/>
                  <a:pt x="249441" y="149326"/>
                  <a:pt x="254733" y="122338"/>
                </a:cubicBezTo>
                <a:cubicBezTo>
                  <a:pt x="260025" y="95351"/>
                  <a:pt x="602925" y="19680"/>
                  <a:pt x="632558" y="4863"/>
                </a:cubicBezTo>
                <a:cubicBezTo>
                  <a:pt x="662191" y="-9954"/>
                  <a:pt x="498150" y="24971"/>
                  <a:pt x="432533" y="33438"/>
                </a:cubicBezTo>
                <a:cubicBezTo>
                  <a:pt x="366916" y="41905"/>
                  <a:pt x="303416" y="59367"/>
                  <a:pt x="238858" y="55663"/>
                </a:cubicBezTo>
                <a:cubicBezTo>
                  <a:pt x="174300" y="51959"/>
                  <a:pt x="-41600" y="-11012"/>
                  <a:pt x="7083" y="168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4" name="フリーフォーム 1123">
            <a:extLst>
              <a:ext uri="{FF2B5EF4-FFF2-40B4-BE49-F238E27FC236}">
                <a16:creationId xmlns:a16="http://schemas.microsoft.com/office/drawing/2014/main" id="{1F7EE362-B165-05DB-B123-7BCE41090176}"/>
              </a:ext>
            </a:extLst>
          </p:cNvPr>
          <p:cNvSpPr/>
          <p:nvPr/>
        </p:nvSpPr>
        <p:spPr>
          <a:xfrm>
            <a:off x="2539612" y="4468277"/>
            <a:ext cx="238721" cy="851321"/>
          </a:xfrm>
          <a:custGeom>
            <a:avLst/>
            <a:gdLst>
              <a:gd name="connsiteX0" fmla="*/ 388 w 238721"/>
              <a:gd name="connsiteY0" fmla="*/ 2123 h 851321"/>
              <a:gd name="connsiteX1" fmla="*/ 51188 w 238721"/>
              <a:gd name="connsiteY1" fmla="*/ 440273 h 851321"/>
              <a:gd name="connsiteX2" fmla="*/ 200413 w 238721"/>
              <a:gd name="connsiteY2" fmla="*/ 843498 h 851321"/>
              <a:gd name="connsiteX3" fmla="*/ 136913 w 238721"/>
              <a:gd name="connsiteY3" fmla="*/ 668873 h 851321"/>
              <a:gd name="connsiteX4" fmla="*/ 57538 w 238721"/>
              <a:gd name="connsiteY4" fmla="*/ 214848 h 851321"/>
              <a:gd name="connsiteX5" fmla="*/ 238513 w 238721"/>
              <a:gd name="connsiteY5" fmla="*/ 792698 h 851321"/>
              <a:gd name="connsiteX6" fmla="*/ 92463 w 238721"/>
              <a:gd name="connsiteY6" fmla="*/ 357723 h 851321"/>
              <a:gd name="connsiteX7" fmla="*/ 35313 w 238721"/>
              <a:gd name="connsiteY7" fmla="*/ 186273 h 851321"/>
              <a:gd name="connsiteX8" fmla="*/ 28963 w 238721"/>
              <a:gd name="connsiteY8" fmla="*/ 268823 h 851321"/>
              <a:gd name="connsiteX9" fmla="*/ 388 w 238721"/>
              <a:gd name="connsiteY9" fmla="*/ 2123 h 851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8721" h="851321">
                <a:moveTo>
                  <a:pt x="388" y="2123"/>
                </a:moveTo>
                <a:cubicBezTo>
                  <a:pt x="4092" y="30698"/>
                  <a:pt x="17851" y="300044"/>
                  <a:pt x="51188" y="440273"/>
                </a:cubicBezTo>
                <a:cubicBezTo>
                  <a:pt x="84525" y="580502"/>
                  <a:pt x="186126" y="805398"/>
                  <a:pt x="200413" y="843498"/>
                </a:cubicBezTo>
                <a:cubicBezTo>
                  <a:pt x="214700" y="881598"/>
                  <a:pt x="160726" y="773648"/>
                  <a:pt x="136913" y="668873"/>
                </a:cubicBezTo>
                <a:cubicBezTo>
                  <a:pt x="113101" y="564098"/>
                  <a:pt x="40605" y="194211"/>
                  <a:pt x="57538" y="214848"/>
                </a:cubicBezTo>
                <a:cubicBezTo>
                  <a:pt x="74471" y="235486"/>
                  <a:pt x="232692" y="768885"/>
                  <a:pt x="238513" y="792698"/>
                </a:cubicBezTo>
                <a:cubicBezTo>
                  <a:pt x="244334" y="816511"/>
                  <a:pt x="126330" y="458794"/>
                  <a:pt x="92463" y="357723"/>
                </a:cubicBezTo>
                <a:cubicBezTo>
                  <a:pt x="58596" y="256652"/>
                  <a:pt x="45896" y="201090"/>
                  <a:pt x="35313" y="186273"/>
                </a:cubicBezTo>
                <a:cubicBezTo>
                  <a:pt x="24730" y="171456"/>
                  <a:pt x="37430" y="295281"/>
                  <a:pt x="28963" y="268823"/>
                </a:cubicBezTo>
                <a:cubicBezTo>
                  <a:pt x="20496" y="242365"/>
                  <a:pt x="-3316" y="-26452"/>
                  <a:pt x="388" y="212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5" name="フリーフォーム 1124">
            <a:extLst>
              <a:ext uri="{FF2B5EF4-FFF2-40B4-BE49-F238E27FC236}">
                <a16:creationId xmlns:a16="http://schemas.microsoft.com/office/drawing/2014/main" id="{19131E79-9546-DA10-56C4-14EF81A72A6B}"/>
              </a:ext>
            </a:extLst>
          </p:cNvPr>
          <p:cNvSpPr/>
          <p:nvPr/>
        </p:nvSpPr>
        <p:spPr>
          <a:xfrm>
            <a:off x="4618031" y="4276190"/>
            <a:ext cx="408124" cy="738532"/>
          </a:xfrm>
          <a:custGeom>
            <a:avLst/>
            <a:gdLst>
              <a:gd name="connsiteX0" fmla="*/ 46044 w 408124"/>
              <a:gd name="connsiteY0" fmla="*/ 260885 h 738532"/>
              <a:gd name="connsiteX1" fmla="*/ 4769 w 408124"/>
              <a:gd name="connsiteY1" fmla="*/ 460910 h 738532"/>
              <a:gd name="connsiteX2" fmla="*/ 166694 w 408124"/>
              <a:gd name="connsiteY2" fmla="*/ 387885 h 738532"/>
              <a:gd name="connsiteX3" fmla="*/ 268294 w 408124"/>
              <a:gd name="connsiteY3" fmla="*/ 270410 h 738532"/>
              <a:gd name="connsiteX4" fmla="*/ 204794 w 408124"/>
              <a:gd name="connsiteY4" fmla="*/ 384710 h 738532"/>
              <a:gd name="connsiteX5" fmla="*/ 334969 w 408124"/>
              <a:gd name="connsiteY5" fmla="*/ 232310 h 738532"/>
              <a:gd name="connsiteX6" fmla="*/ 242894 w 408124"/>
              <a:gd name="connsiteY6" fmla="*/ 400585 h 738532"/>
              <a:gd name="connsiteX7" fmla="*/ 255594 w 408124"/>
              <a:gd name="connsiteY7" fmla="*/ 549810 h 738532"/>
              <a:gd name="connsiteX8" fmla="*/ 319094 w 408124"/>
              <a:gd name="connsiteY8" fmla="*/ 359310 h 738532"/>
              <a:gd name="connsiteX9" fmla="*/ 258769 w 408124"/>
              <a:gd name="connsiteY9" fmla="*/ 549810 h 738532"/>
              <a:gd name="connsiteX10" fmla="*/ 407994 w 408124"/>
              <a:gd name="connsiteY10" fmla="*/ 464085 h 738532"/>
              <a:gd name="connsiteX11" fmla="*/ 284169 w 408124"/>
              <a:gd name="connsiteY11" fmla="*/ 606960 h 738532"/>
              <a:gd name="connsiteX12" fmla="*/ 239719 w 408124"/>
              <a:gd name="connsiteY12" fmla="*/ 737135 h 738532"/>
              <a:gd name="connsiteX13" fmla="*/ 58744 w 408124"/>
              <a:gd name="connsiteY13" fmla="*/ 521235 h 738532"/>
              <a:gd name="connsiteX14" fmla="*/ 233369 w 408124"/>
              <a:gd name="connsiteY14" fmla="*/ 664110 h 738532"/>
              <a:gd name="connsiteX15" fmla="*/ 230194 w 408124"/>
              <a:gd name="connsiteY15" fmla="*/ 549810 h 738532"/>
              <a:gd name="connsiteX16" fmla="*/ 363544 w 408124"/>
              <a:gd name="connsiteY16" fmla="*/ 467260 h 738532"/>
              <a:gd name="connsiteX17" fmla="*/ 242894 w 408124"/>
              <a:gd name="connsiteY17" fmla="*/ 349785 h 738532"/>
              <a:gd name="connsiteX18" fmla="*/ 179394 w 408124"/>
              <a:gd name="connsiteY18" fmla="*/ 356135 h 738532"/>
              <a:gd name="connsiteX19" fmla="*/ 138119 w 408124"/>
              <a:gd name="connsiteY19" fmla="*/ 387885 h 738532"/>
              <a:gd name="connsiteX20" fmla="*/ 68269 w 408124"/>
              <a:gd name="connsiteY20" fmla="*/ 438685 h 738532"/>
              <a:gd name="connsiteX21" fmla="*/ 125419 w 408124"/>
              <a:gd name="connsiteY21" fmla="*/ 314860 h 738532"/>
              <a:gd name="connsiteX22" fmla="*/ 80969 w 408124"/>
              <a:gd name="connsiteY22" fmla="*/ 535 h 738532"/>
              <a:gd name="connsiteX23" fmla="*/ 77794 w 408124"/>
              <a:gd name="connsiteY23" fmla="*/ 397410 h 738532"/>
              <a:gd name="connsiteX24" fmla="*/ 46044 w 408124"/>
              <a:gd name="connsiteY24" fmla="*/ 260885 h 73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8124" h="738532">
                <a:moveTo>
                  <a:pt x="46044" y="260885"/>
                </a:moveTo>
                <a:cubicBezTo>
                  <a:pt x="33873" y="271468"/>
                  <a:pt x="-15339" y="439743"/>
                  <a:pt x="4769" y="460910"/>
                </a:cubicBezTo>
                <a:cubicBezTo>
                  <a:pt x="24877" y="482077"/>
                  <a:pt x="122773" y="419635"/>
                  <a:pt x="166694" y="387885"/>
                </a:cubicBezTo>
                <a:cubicBezTo>
                  <a:pt x="210615" y="356135"/>
                  <a:pt x="261944" y="270939"/>
                  <a:pt x="268294" y="270410"/>
                </a:cubicBezTo>
                <a:cubicBezTo>
                  <a:pt x="274644" y="269881"/>
                  <a:pt x="193682" y="391060"/>
                  <a:pt x="204794" y="384710"/>
                </a:cubicBezTo>
                <a:cubicBezTo>
                  <a:pt x="215906" y="378360"/>
                  <a:pt x="328619" y="229664"/>
                  <a:pt x="334969" y="232310"/>
                </a:cubicBezTo>
                <a:cubicBezTo>
                  <a:pt x="341319" y="234956"/>
                  <a:pt x="256123" y="347668"/>
                  <a:pt x="242894" y="400585"/>
                </a:cubicBezTo>
                <a:cubicBezTo>
                  <a:pt x="229665" y="453502"/>
                  <a:pt x="242894" y="556689"/>
                  <a:pt x="255594" y="549810"/>
                </a:cubicBezTo>
                <a:cubicBezTo>
                  <a:pt x="268294" y="542931"/>
                  <a:pt x="318565" y="359310"/>
                  <a:pt x="319094" y="359310"/>
                </a:cubicBezTo>
                <a:cubicBezTo>
                  <a:pt x="319623" y="359310"/>
                  <a:pt x="243952" y="532348"/>
                  <a:pt x="258769" y="549810"/>
                </a:cubicBezTo>
                <a:cubicBezTo>
                  <a:pt x="273586" y="567272"/>
                  <a:pt x="403761" y="454560"/>
                  <a:pt x="407994" y="464085"/>
                </a:cubicBezTo>
                <a:cubicBezTo>
                  <a:pt x="412227" y="473610"/>
                  <a:pt x="312215" y="561452"/>
                  <a:pt x="284169" y="606960"/>
                </a:cubicBezTo>
                <a:cubicBezTo>
                  <a:pt x="256123" y="652468"/>
                  <a:pt x="277290" y="751423"/>
                  <a:pt x="239719" y="737135"/>
                </a:cubicBezTo>
                <a:cubicBezTo>
                  <a:pt x="202148" y="722847"/>
                  <a:pt x="59802" y="533406"/>
                  <a:pt x="58744" y="521235"/>
                </a:cubicBezTo>
                <a:cubicBezTo>
                  <a:pt x="57686" y="509064"/>
                  <a:pt x="204794" y="659348"/>
                  <a:pt x="233369" y="664110"/>
                </a:cubicBezTo>
                <a:cubicBezTo>
                  <a:pt x="261944" y="668872"/>
                  <a:pt x="208498" y="582618"/>
                  <a:pt x="230194" y="549810"/>
                </a:cubicBezTo>
                <a:cubicBezTo>
                  <a:pt x="251890" y="517002"/>
                  <a:pt x="361427" y="500597"/>
                  <a:pt x="363544" y="467260"/>
                </a:cubicBezTo>
                <a:cubicBezTo>
                  <a:pt x="365661" y="433923"/>
                  <a:pt x="273585" y="368306"/>
                  <a:pt x="242894" y="349785"/>
                </a:cubicBezTo>
                <a:cubicBezTo>
                  <a:pt x="212203" y="331264"/>
                  <a:pt x="196856" y="349785"/>
                  <a:pt x="179394" y="356135"/>
                </a:cubicBezTo>
                <a:cubicBezTo>
                  <a:pt x="161932" y="362485"/>
                  <a:pt x="156640" y="374127"/>
                  <a:pt x="138119" y="387885"/>
                </a:cubicBezTo>
                <a:cubicBezTo>
                  <a:pt x="119598" y="401643"/>
                  <a:pt x="70386" y="450856"/>
                  <a:pt x="68269" y="438685"/>
                </a:cubicBezTo>
                <a:cubicBezTo>
                  <a:pt x="66152" y="426514"/>
                  <a:pt x="123302" y="387885"/>
                  <a:pt x="125419" y="314860"/>
                </a:cubicBezTo>
                <a:cubicBezTo>
                  <a:pt x="127536" y="241835"/>
                  <a:pt x="88907" y="-13223"/>
                  <a:pt x="80969" y="535"/>
                </a:cubicBezTo>
                <a:cubicBezTo>
                  <a:pt x="73032" y="14293"/>
                  <a:pt x="85732" y="346610"/>
                  <a:pt x="77794" y="397410"/>
                </a:cubicBezTo>
                <a:cubicBezTo>
                  <a:pt x="69856" y="448210"/>
                  <a:pt x="58215" y="250302"/>
                  <a:pt x="46044" y="26088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6" name="フリーフォーム 1125">
            <a:extLst>
              <a:ext uri="{FF2B5EF4-FFF2-40B4-BE49-F238E27FC236}">
                <a16:creationId xmlns:a16="http://schemas.microsoft.com/office/drawing/2014/main" id="{DC71B6F9-D1D4-0B83-37C7-1F29F57A034E}"/>
              </a:ext>
            </a:extLst>
          </p:cNvPr>
          <p:cNvSpPr/>
          <p:nvPr/>
        </p:nvSpPr>
        <p:spPr>
          <a:xfrm>
            <a:off x="5085954" y="3863051"/>
            <a:ext cx="555000" cy="836552"/>
          </a:xfrm>
          <a:custGeom>
            <a:avLst/>
            <a:gdLst>
              <a:gd name="connsiteX0" fmla="*/ 38496 w 555000"/>
              <a:gd name="connsiteY0" fmla="*/ 924 h 836552"/>
              <a:gd name="connsiteX1" fmla="*/ 165496 w 555000"/>
              <a:gd name="connsiteY1" fmla="*/ 118399 h 836552"/>
              <a:gd name="connsiteX2" fmla="*/ 552846 w 555000"/>
              <a:gd name="connsiteY2" fmla="*/ 166024 h 836552"/>
              <a:gd name="connsiteX3" fmla="*/ 311546 w 555000"/>
              <a:gd name="connsiteY3" fmla="*/ 166024 h 836552"/>
              <a:gd name="connsiteX4" fmla="*/ 89296 w 555000"/>
              <a:gd name="connsiteY4" fmla="*/ 194599 h 836552"/>
              <a:gd name="connsiteX5" fmla="*/ 244871 w 555000"/>
              <a:gd name="connsiteY5" fmla="*/ 185074 h 836552"/>
              <a:gd name="connsiteX6" fmla="*/ 121046 w 555000"/>
              <a:gd name="connsiteY6" fmla="*/ 229524 h 836552"/>
              <a:gd name="connsiteX7" fmla="*/ 235346 w 555000"/>
              <a:gd name="connsiteY7" fmla="*/ 391449 h 836552"/>
              <a:gd name="connsiteX8" fmla="*/ 159146 w 555000"/>
              <a:gd name="connsiteY8" fmla="*/ 280324 h 836552"/>
              <a:gd name="connsiteX9" fmla="*/ 463946 w 555000"/>
              <a:gd name="connsiteY9" fmla="*/ 775624 h 836552"/>
              <a:gd name="connsiteX10" fmla="*/ 165496 w 555000"/>
              <a:gd name="connsiteY10" fmla="*/ 359699 h 836552"/>
              <a:gd name="connsiteX11" fmla="*/ 302021 w 555000"/>
              <a:gd name="connsiteY11" fmla="*/ 804199 h 836552"/>
              <a:gd name="connsiteX12" fmla="*/ 168671 w 555000"/>
              <a:gd name="connsiteY12" fmla="*/ 543849 h 836552"/>
              <a:gd name="connsiteX13" fmla="*/ 267096 w 555000"/>
              <a:gd name="connsiteY13" fmla="*/ 835949 h 836552"/>
              <a:gd name="connsiteX14" fmla="*/ 396 w 555000"/>
              <a:gd name="connsiteY14" fmla="*/ 448599 h 836552"/>
              <a:gd name="connsiteX15" fmla="*/ 206771 w 555000"/>
              <a:gd name="connsiteY15" fmla="*/ 651799 h 836552"/>
              <a:gd name="connsiteX16" fmla="*/ 194071 w 555000"/>
              <a:gd name="connsiteY16" fmla="*/ 404149 h 836552"/>
              <a:gd name="connsiteX17" fmla="*/ 292496 w 555000"/>
              <a:gd name="connsiteY17" fmla="*/ 429549 h 836552"/>
              <a:gd name="connsiteX18" fmla="*/ 206771 w 555000"/>
              <a:gd name="connsiteY18" fmla="*/ 169199 h 836552"/>
              <a:gd name="connsiteX19" fmla="*/ 279796 w 555000"/>
              <a:gd name="connsiteY19" fmla="*/ 188249 h 836552"/>
              <a:gd name="connsiteX20" fmla="*/ 38496 w 555000"/>
              <a:gd name="connsiteY20" fmla="*/ 924 h 83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55000" h="836552">
                <a:moveTo>
                  <a:pt x="38496" y="924"/>
                </a:moveTo>
                <a:cubicBezTo>
                  <a:pt x="19446" y="-10718"/>
                  <a:pt x="79771" y="90882"/>
                  <a:pt x="165496" y="118399"/>
                </a:cubicBezTo>
                <a:cubicBezTo>
                  <a:pt x="251221" y="145916"/>
                  <a:pt x="528504" y="158087"/>
                  <a:pt x="552846" y="166024"/>
                </a:cubicBezTo>
                <a:cubicBezTo>
                  <a:pt x="577188" y="173961"/>
                  <a:pt x="388804" y="161261"/>
                  <a:pt x="311546" y="166024"/>
                </a:cubicBezTo>
                <a:cubicBezTo>
                  <a:pt x="234288" y="170787"/>
                  <a:pt x="100409" y="191424"/>
                  <a:pt x="89296" y="194599"/>
                </a:cubicBezTo>
                <a:cubicBezTo>
                  <a:pt x="78183" y="197774"/>
                  <a:pt x="239579" y="179253"/>
                  <a:pt x="244871" y="185074"/>
                </a:cubicBezTo>
                <a:cubicBezTo>
                  <a:pt x="250163" y="190895"/>
                  <a:pt x="122634" y="195128"/>
                  <a:pt x="121046" y="229524"/>
                </a:cubicBezTo>
                <a:cubicBezTo>
                  <a:pt x="119459" y="263920"/>
                  <a:pt x="228996" y="382982"/>
                  <a:pt x="235346" y="391449"/>
                </a:cubicBezTo>
                <a:cubicBezTo>
                  <a:pt x="241696" y="399916"/>
                  <a:pt x="121046" y="216295"/>
                  <a:pt x="159146" y="280324"/>
                </a:cubicBezTo>
                <a:cubicBezTo>
                  <a:pt x="197246" y="344353"/>
                  <a:pt x="462888" y="762395"/>
                  <a:pt x="463946" y="775624"/>
                </a:cubicBezTo>
                <a:cubicBezTo>
                  <a:pt x="465004" y="788853"/>
                  <a:pt x="192483" y="354937"/>
                  <a:pt x="165496" y="359699"/>
                </a:cubicBezTo>
                <a:cubicBezTo>
                  <a:pt x="138509" y="364461"/>
                  <a:pt x="301492" y="773507"/>
                  <a:pt x="302021" y="804199"/>
                </a:cubicBezTo>
                <a:cubicBezTo>
                  <a:pt x="302550" y="834891"/>
                  <a:pt x="174492" y="538557"/>
                  <a:pt x="168671" y="543849"/>
                </a:cubicBezTo>
                <a:cubicBezTo>
                  <a:pt x="162850" y="549141"/>
                  <a:pt x="295142" y="851824"/>
                  <a:pt x="267096" y="835949"/>
                </a:cubicBezTo>
                <a:cubicBezTo>
                  <a:pt x="239050" y="820074"/>
                  <a:pt x="10450" y="479291"/>
                  <a:pt x="396" y="448599"/>
                </a:cubicBezTo>
                <a:cubicBezTo>
                  <a:pt x="-9658" y="417907"/>
                  <a:pt x="174492" y="659207"/>
                  <a:pt x="206771" y="651799"/>
                </a:cubicBezTo>
                <a:cubicBezTo>
                  <a:pt x="239050" y="644391"/>
                  <a:pt x="179784" y="441191"/>
                  <a:pt x="194071" y="404149"/>
                </a:cubicBezTo>
                <a:cubicBezTo>
                  <a:pt x="208359" y="367107"/>
                  <a:pt x="290379" y="468707"/>
                  <a:pt x="292496" y="429549"/>
                </a:cubicBezTo>
                <a:cubicBezTo>
                  <a:pt x="294613" y="390391"/>
                  <a:pt x="208888" y="209416"/>
                  <a:pt x="206771" y="169199"/>
                </a:cubicBezTo>
                <a:cubicBezTo>
                  <a:pt x="204654" y="128982"/>
                  <a:pt x="305196" y="211003"/>
                  <a:pt x="279796" y="188249"/>
                </a:cubicBezTo>
                <a:cubicBezTo>
                  <a:pt x="254396" y="165495"/>
                  <a:pt x="57546" y="12566"/>
                  <a:pt x="38496" y="92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 name="フリーフォーム 1126">
            <a:extLst>
              <a:ext uri="{FF2B5EF4-FFF2-40B4-BE49-F238E27FC236}">
                <a16:creationId xmlns:a16="http://schemas.microsoft.com/office/drawing/2014/main" id="{EB0AE5E8-C1A8-C57E-8C9A-B77CD18A8566}"/>
              </a:ext>
            </a:extLst>
          </p:cNvPr>
          <p:cNvSpPr/>
          <p:nvPr/>
        </p:nvSpPr>
        <p:spPr>
          <a:xfrm>
            <a:off x="4233165" y="3789182"/>
            <a:ext cx="254404" cy="151116"/>
          </a:xfrm>
          <a:custGeom>
            <a:avLst/>
            <a:gdLst>
              <a:gd name="connsiteX0" fmla="*/ 5460 w 254404"/>
              <a:gd name="connsiteY0" fmla="*/ 125593 h 151116"/>
              <a:gd name="connsiteX1" fmla="*/ 68960 w 254404"/>
              <a:gd name="connsiteY1" fmla="*/ 84318 h 151116"/>
              <a:gd name="connsiteX2" fmla="*/ 246760 w 254404"/>
              <a:gd name="connsiteY2" fmla="*/ 93843 h 151116"/>
              <a:gd name="connsiteX3" fmla="*/ 218185 w 254404"/>
              <a:gd name="connsiteY3" fmla="*/ 103368 h 151116"/>
              <a:gd name="connsiteX4" fmla="*/ 183260 w 254404"/>
              <a:gd name="connsiteY4" fmla="*/ 150993 h 151116"/>
              <a:gd name="connsiteX5" fmla="*/ 211835 w 254404"/>
              <a:gd name="connsiteY5" fmla="*/ 87493 h 151116"/>
              <a:gd name="connsiteX6" fmla="*/ 180085 w 254404"/>
              <a:gd name="connsiteY6" fmla="*/ 11293 h 151116"/>
              <a:gd name="connsiteX7" fmla="*/ 170560 w 254404"/>
              <a:gd name="connsiteY7" fmla="*/ 4943 h 151116"/>
              <a:gd name="connsiteX8" fmla="*/ 195960 w 254404"/>
              <a:gd name="connsiteY8" fmla="*/ 55743 h 151116"/>
              <a:gd name="connsiteX9" fmla="*/ 5460 w 254404"/>
              <a:gd name="connsiteY9" fmla="*/ 125593 h 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404" h="151116">
                <a:moveTo>
                  <a:pt x="5460" y="125593"/>
                </a:moveTo>
                <a:cubicBezTo>
                  <a:pt x="-15707" y="130355"/>
                  <a:pt x="28743" y="89610"/>
                  <a:pt x="68960" y="84318"/>
                </a:cubicBezTo>
                <a:cubicBezTo>
                  <a:pt x="109177" y="79026"/>
                  <a:pt x="221889" y="90668"/>
                  <a:pt x="246760" y="93843"/>
                </a:cubicBezTo>
                <a:cubicBezTo>
                  <a:pt x="271631" y="97018"/>
                  <a:pt x="228768" y="93843"/>
                  <a:pt x="218185" y="103368"/>
                </a:cubicBezTo>
                <a:cubicBezTo>
                  <a:pt x="207602" y="112893"/>
                  <a:pt x="184318" y="153639"/>
                  <a:pt x="183260" y="150993"/>
                </a:cubicBezTo>
                <a:cubicBezTo>
                  <a:pt x="182202" y="148347"/>
                  <a:pt x="212364" y="110776"/>
                  <a:pt x="211835" y="87493"/>
                </a:cubicBezTo>
                <a:cubicBezTo>
                  <a:pt x="211306" y="64210"/>
                  <a:pt x="180085" y="11293"/>
                  <a:pt x="180085" y="11293"/>
                </a:cubicBezTo>
                <a:cubicBezTo>
                  <a:pt x="173206" y="-2465"/>
                  <a:pt x="167914" y="-2465"/>
                  <a:pt x="170560" y="4943"/>
                </a:cubicBezTo>
                <a:cubicBezTo>
                  <a:pt x="173206" y="12351"/>
                  <a:pt x="227710" y="36693"/>
                  <a:pt x="195960" y="55743"/>
                </a:cubicBezTo>
                <a:cubicBezTo>
                  <a:pt x="164210" y="74793"/>
                  <a:pt x="26627" y="120831"/>
                  <a:pt x="5460" y="12559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8" name="フリーフォーム 1127">
            <a:extLst>
              <a:ext uri="{FF2B5EF4-FFF2-40B4-BE49-F238E27FC236}">
                <a16:creationId xmlns:a16="http://schemas.microsoft.com/office/drawing/2014/main" id="{F18E2D5E-EC5E-952C-00AE-06BCFAFF5FB9}"/>
              </a:ext>
            </a:extLst>
          </p:cNvPr>
          <p:cNvSpPr/>
          <p:nvPr/>
        </p:nvSpPr>
        <p:spPr>
          <a:xfrm>
            <a:off x="2771098" y="3868130"/>
            <a:ext cx="308704" cy="91597"/>
          </a:xfrm>
          <a:custGeom>
            <a:avLst/>
            <a:gdLst>
              <a:gd name="connsiteX0" fmla="*/ 677 w 308704"/>
              <a:gd name="connsiteY0" fmla="*/ 46645 h 91597"/>
              <a:gd name="connsiteX1" fmla="*/ 80052 w 308704"/>
              <a:gd name="connsiteY1" fmla="*/ 24420 h 91597"/>
              <a:gd name="connsiteX2" fmla="*/ 172127 w 308704"/>
              <a:gd name="connsiteY2" fmla="*/ 68870 h 91597"/>
              <a:gd name="connsiteX3" fmla="*/ 168952 w 308704"/>
              <a:gd name="connsiteY3" fmla="*/ 43470 h 91597"/>
              <a:gd name="connsiteX4" fmla="*/ 222927 w 308704"/>
              <a:gd name="connsiteY4" fmla="*/ 91095 h 91597"/>
              <a:gd name="connsiteX5" fmla="*/ 308652 w 308704"/>
              <a:gd name="connsiteY5" fmla="*/ 68870 h 91597"/>
              <a:gd name="connsiteX6" fmla="*/ 232452 w 308704"/>
              <a:gd name="connsiteY6" fmla="*/ 75220 h 91597"/>
              <a:gd name="connsiteX7" fmla="*/ 48302 w 308704"/>
              <a:gd name="connsiteY7" fmla="*/ 8545 h 91597"/>
              <a:gd name="connsiteX8" fmla="*/ 41952 w 308704"/>
              <a:gd name="connsiteY8" fmla="*/ 5370 h 91597"/>
              <a:gd name="connsiteX9" fmla="*/ 677 w 308704"/>
              <a:gd name="connsiteY9" fmla="*/ 46645 h 91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704" h="91597">
                <a:moveTo>
                  <a:pt x="677" y="46645"/>
                </a:moveTo>
                <a:cubicBezTo>
                  <a:pt x="7027" y="49820"/>
                  <a:pt x="51477" y="20716"/>
                  <a:pt x="80052" y="24420"/>
                </a:cubicBezTo>
                <a:cubicBezTo>
                  <a:pt x="108627" y="28124"/>
                  <a:pt x="157310" y="65695"/>
                  <a:pt x="172127" y="68870"/>
                </a:cubicBezTo>
                <a:cubicBezTo>
                  <a:pt x="186944" y="72045"/>
                  <a:pt x="160485" y="39766"/>
                  <a:pt x="168952" y="43470"/>
                </a:cubicBezTo>
                <a:cubicBezTo>
                  <a:pt x="177419" y="47174"/>
                  <a:pt x="199644" y="86862"/>
                  <a:pt x="222927" y="91095"/>
                </a:cubicBezTo>
                <a:cubicBezTo>
                  <a:pt x="246210" y="95328"/>
                  <a:pt x="307065" y="71516"/>
                  <a:pt x="308652" y="68870"/>
                </a:cubicBezTo>
                <a:cubicBezTo>
                  <a:pt x="310240" y="66224"/>
                  <a:pt x="275844" y="85274"/>
                  <a:pt x="232452" y="75220"/>
                </a:cubicBezTo>
                <a:cubicBezTo>
                  <a:pt x="189060" y="65166"/>
                  <a:pt x="48302" y="8545"/>
                  <a:pt x="48302" y="8545"/>
                </a:cubicBezTo>
                <a:cubicBezTo>
                  <a:pt x="16552" y="-3097"/>
                  <a:pt x="49360" y="-1509"/>
                  <a:pt x="41952" y="5370"/>
                </a:cubicBezTo>
                <a:cubicBezTo>
                  <a:pt x="34544" y="12249"/>
                  <a:pt x="-5673" y="43470"/>
                  <a:pt x="677" y="4664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9" name="フリーフォーム 1128">
            <a:extLst>
              <a:ext uri="{FF2B5EF4-FFF2-40B4-BE49-F238E27FC236}">
                <a16:creationId xmlns:a16="http://schemas.microsoft.com/office/drawing/2014/main" id="{C85DB54D-8C8A-08CD-B9D4-67B70B55C171}"/>
              </a:ext>
            </a:extLst>
          </p:cNvPr>
          <p:cNvSpPr/>
          <p:nvPr/>
        </p:nvSpPr>
        <p:spPr>
          <a:xfrm>
            <a:off x="2712328" y="3831547"/>
            <a:ext cx="59452" cy="120038"/>
          </a:xfrm>
          <a:custGeom>
            <a:avLst/>
            <a:gdLst>
              <a:gd name="connsiteX0" fmla="*/ 59447 w 59452"/>
              <a:gd name="connsiteY0" fmla="*/ 678 h 120038"/>
              <a:gd name="connsiteX1" fmla="*/ 5472 w 59452"/>
              <a:gd name="connsiteY1" fmla="*/ 118153 h 120038"/>
              <a:gd name="connsiteX2" fmla="*/ 8647 w 59452"/>
              <a:gd name="connsiteY2" fmla="*/ 70528 h 120038"/>
              <a:gd name="connsiteX3" fmla="*/ 59447 w 59452"/>
              <a:gd name="connsiteY3" fmla="*/ 678 h 120038"/>
            </a:gdLst>
            <a:ahLst/>
            <a:cxnLst>
              <a:cxn ang="0">
                <a:pos x="connsiteX0" y="connsiteY0"/>
              </a:cxn>
              <a:cxn ang="0">
                <a:pos x="connsiteX1" y="connsiteY1"/>
              </a:cxn>
              <a:cxn ang="0">
                <a:pos x="connsiteX2" y="connsiteY2"/>
              </a:cxn>
              <a:cxn ang="0">
                <a:pos x="connsiteX3" y="connsiteY3"/>
              </a:cxn>
            </a:cxnLst>
            <a:rect l="l" t="t" r="r" b="b"/>
            <a:pathLst>
              <a:path w="59452" h="120038">
                <a:moveTo>
                  <a:pt x="59447" y="678"/>
                </a:moveTo>
                <a:cubicBezTo>
                  <a:pt x="58918" y="8616"/>
                  <a:pt x="13939" y="106511"/>
                  <a:pt x="5472" y="118153"/>
                </a:cubicBezTo>
                <a:cubicBezTo>
                  <a:pt x="-2995" y="129795"/>
                  <a:pt x="-1407" y="84286"/>
                  <a:pt x="8647" y="70528"/>
                </a:cubicBezTo>
                <a:cubicBezTo>
                  <a:pt x="18701" y="56770"/>
                  <a:pt x="59976" y="-7260"/>
                  <a:pt x="59447" y="67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0" name="フリーフォーム 1129">
            <a:extLst>
              <a:ext uri="{FF2B5EF4-FFF2-40B4-BE49-F238E27FC236}">
                <a16:creationId xmlns:a16="http://schemas.microsoft.com/office/drawing/2014/main" id="{4E784B90-2374-D112-E05A-A9DEC335C012}"/>
              </a:ext>
            </a:extLst>
          </p:cNvPr>
          <p:cNvSpPr/>
          <p:nvPr/>
        </p:nvSpPr>
        <p:spPr>
          <a:xfrm>
            <a:off x="2707995" y="2134735"/>
            <a:ext cx="273489" cy="230729"/>
          </a:xfrm>
          <a:custGeom>
            <a:avLst/>
            <a:gdLst>
              <a:gd name="connsiteX0" fmla="*/ 25680 w 273489"/>
              <a:gd name="connsiteY0" fmla="*/ 230640 h 230729"/>
              <a:gd name="connsiteX1" fmla="*/ 241580 w 273489"/>
              <a:gd name="connsiteY1" fmla="*/ 135390 h 230729"/>
              <a:gd name="connsiteX2" fmla="*/ 270155 w 273489"/>
              <a:gd name="connsiteY2" fmla="*/ 84590 h 230729"/>
              <a:gd name="connsiteX3" fmla="*/ 219355 w 273489"/>
              <a:gd name="connsiteY3" fmla="*/ 5215 h 230729"/>
              <a:gd name="connsiteX4" fmla="*/ 280 w 273489"/>
              <a:gd name="connsiteY4" fmla="*/ 8390 h 230729"/>
              <a:gd name="connsiteX5" fmla="*/ 174905 w 273489"/>
              <a:gd name="connsiteY5" fmla="*/ 14740 h 230729"/>
              <a:gd name="connsiteX6" fmla="*/ 244755 w 273489"/>
              <a:gd name="connsiteY6" fmla="*/ 97290 h 230729"/>
              <a:gd name="connsiteX7" fmla="*/ 174905 w 273489"/>
              <a:gd name="connsiteY7" fmla="*/ 151265 h 230729"/>
              <a:gd name="connsiteX8" fmla="*/ 25680 w 273489"/>
              <a:gd name="connsiteY8" fmla="*/ 230640 h 2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489" h="230729">
                <a:moveTo>
                  <a:pt x="25680" y="230640"/>
                </a:moveTo>
                <a:cubicBezTo>
                  <a:pt x="36793" y="227994"/>
                  <a:pt x="200834" y="159732"/>
                  <a:pt x="241580" y="135390"/>
                </a:cubicBezTo>
                <a:cubicBezTo>
                  <a:pt x="282326" y="111048"/>
                  <a:pt x="273859" y="106286"/>
                  <a:pt x="270155" y="84590"/>
                </a:cubicBezTo>
                <a:cubicBezTo>
                  <a:pt x="266451" y="62894"/>
                  <a:pt x="264334" y="17915"/>
                  <a:pt x="219355" y="5215"/>
                </a:cubicBezTo>
                <a:cubicBezTo>
                  <a:pt x="174376" y="-7485"/>
                  <a:pt x="7688" y="6803"/>
                  <a:pt x="280" y="8390"/>
                </a:cubicBezTo>
                <a:cubicBezTo>
                  <a:pt x="-7128" y="9977"/>
                  <a:pt x="134159" y="-77"/>
                  <a:pt x="174905" y="14740"/>
                </a:cubicBezTo>
                <a:cubicBezTo>
                  <a:pt x="215651" y="29557"/>
                  <a:pt x="244755" y="74536"/>
                  <a:pt x="244755" y="97290"/>
                </a:cubicBezTo>
                <a:cubicBezTo>
                  <a:pt x="244755" y="120044"/>
                  <a:pt x="209301" y="125865"/>
                  <a:pt x="174905" y="151265"/>
                </a:cubicBezTo>
                <a:cubicBezTo>
                  <a:pt x="140509" y="176665"/>
                  <a:pt x="14567" y="233286"/>
                  <a:pt x="25680" y="23064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1" name="フリーフォーム 1130">
            <a:extLst>
              <a:ext uri="{FF2B5EF4-FFF2-40B4-BE49-F238E27FC236}">
                <a16:creationId xmlns:a16="http://schemas.microsoft.com/office/drawing/2014/main" id="{AEB71025-DB81-CC6B-0B2A-3842AFEF5741}"/>
              </a:ext>
            </a:extLst>
          </p:cNvPr>
          <p:cNvSpPr/>
          <p:nvPr/>
        </p:nvSpPr>
        <p:spPr>
          <a:xfrm>
            <a:off x="2515870" y="2133141"/>
            <a:ext cx="345613" cy="400726"/>
          </a:xfrm>
          <a:custGeom>
            <a:avLst/>
            <a:gdLst>
              <a:gd name="connsiteX0" fmla="*/ 192405 w 345613"/>
              <a:gd name="connsiteY0" fmla="*/ 459 h 400726"/>
              <a:gd name="connsiteX1" fmla="*/ 290830 w 345613"/>
              <a:gd name="connsiteY1" fmla="*/ 105234 h 400726"/>
              <a:gd name="connsiteX2" fmla="*/ 297180 w 345613"/>
              <a:gd name="connsiteY2" fmla="*/ 168734 h 400726"/>
              <a:gd name="connsiteX3" fmla="*/ 201930 w 345613"/>
              <a:gd name="connsiteY3" fmla="*/ 273509 h 400726"/>
              <a:gd name="connsiteX4" fmla="*/ 90805 w 345613"/>
              <a:gd name="connsiteY4" fmla="*/ 400509 h 400726"/>
              <a:gd name="connsiteX5" fmla="*/ 154305 w 345613"/>
              <a:gd name="connsiteY5" fmla="*/ 302084 h 400726"/>
              <a:gd name="connsiteX6" fmla="*/ 62230 w 345613"/>
              <a:gd name="connsiteY6" fmla="*/ 229059 h 400726"/>
              <a:gd name="connsiteX7" fmla="*/ 1905 w 345613"/>
              <a:gd name="connsiteY7" fmla="*/ 241759 h 400726"/>
              <a:gd name="connsiteX8" fmla="*/ 24130 w 345613"/>
              <a:gd name="connsiteY8" fmla="*/ 136984 h 400726"/>
              <a:gd name="connsiteX9" fmla="*/ 113030 w 345613"/>
              <a:gd name="connsiteY9" fmla="*/ 44909 h 400726"/>
              <a:gd name="connsiteX10" fmla="*/ 49530 w 345613"/>
              <a:gd name="connsiteY10" fmla="*/ 89359 h 400726"/>
              <a:gd name="connsiteX11" fmla="*/ 17780 w 345613"/>
              <a:gd name="connsiteY11" fmla="*/ 171909 h 400726"/>
              <a:gd name="connsiteX12" fmla="*/ 160655 w 345613"/>
              <a:gd name="connsiteY12" fmla="*/ 225884 h 400726"/>
              <a:gd name="connsiteX13" fmla="*/ 78105 w 345613"/>
              <a:gd name="connsiteY13" fmla="*/ 254459 h 400726"/>
              <a:gd name="connsiteX14" fmla="*/ 217805 w 345613"/>
              <a:gd name="connsiteY14" fmla="*/ 206834 h 400726"/>
              <a:gd name="connsiteX15" fmla="*/ 154305 w 345613"/>
              <a:gd name="connsiteY15" fmla="*/ 308434 h 400726"/>
              <a:gd name="connsiteX16" fmla="*/ 322580 w 345613"/>
              <a:gd name="connsiteY16" fmla="*/ 181434 h 400726"/>
              <a:gd name="connsiteX17" fmla="*/ 313055 w 345613"/>
              <a:gd name="connsiteY17" fmla="*/ 89359 h 400726"/>
              <a:gd name="connsiteX18" fmla="*/ 341630 w 345613"/>
              <a:gd name="connsiteY18" fmla="*/ 149684 h 400726"/>
              <a:gd name="connsiteX19" fmla="*/ 192405 w 345613"/>
              <a:gd name="connsiteY19" fmla="*/ 459 h 40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5613" h="400726">
                <a:moveTo>
                  <a:pt x="192405" y="459"/>
                </a:moveTo>
                <a:cubicBezTo>
                  <a:pt x="183938" y="-6949"/>
                  <a:pt x="273368" y="77188"/>
                  <a:pt x="290830" y="105234"/>
                </a:cubicBezTo>
                <a:cubicBezTo>
                  <a:pt x="308293" y="133280"/>
                  <a:pt x="311997" y="140688"/>
                  <a:pt x="297180" y="168734"/>
                </a:cubicBezTo>
                <a:cubicBezTo>
                  <a:pt x="282363" y="196780"/>
                  <a:pt x="236326" y="234880"/>
                  <a:pt x="201930" y="273509"/>
                </a:cubicBezTo>
                <a:cubicBezTo>
                  <a:pt x="167534" y="312138"/>
                  <a:pt x="98742" y="395747"/>
                  <a:pt x="90805" y="400509"/>
                </a:cubicBezTo>
                <a:cubicBezTo>
                  <a:pt x="82867" y="405272"/>
                  <a:pt x="159067" y="330659"/>
                  <a:pt x="154305" y="302084"/>
                </a:cubicBezTo>
                <a:cubicBezTo>
                  <a:pt x="149543" y="273509"/>
                  <a:pt x="87630" y="239113"/>
                  <a:pt x="62230" y="229059"/>
                </a:cubicBezTo>
                <a:cubicBezTo>
                  <a:pt x="36830" y="219005"/>
                  <a:pt x="8255" y="257105"/>
                  <a:pt x="1905" y="241759"/>
                </a:cubicBezTo>
                <a:cubicBezTo>
                  <a:pt x="-4445" y="226413"/>
                  <a:pt x="5609" y="169792"/>
                  <a:pt x="24130" y="136984"/>
                </a:cubicBezTo>
                <a:cubicBezTo>
                  <a:pt x="42651" y="104176"/>
                  <a:pt x="108797" y="52846"/>
                  <a:pt x="113030" y="44909"/>
                </a:cubicBezTo>
                <a:cubicBezTo>
                  <a:pt x="117263" y="36972"/>
                  <a:pt x="65405" y="68192"/>
                  <a:pt x="49530" y="89359"/>
                </a:cubicBezTo>
                <a:cubicBezTo>
                  <a:pt x="33655" y="110526"/>
                  <a:pt x="-741" y="149155"/>
                  <a:pt x="17780" y="171909"/>
                </a:cubicBezTo>
                <a:cubicBezTo>
                  <a:pt x="36301" y="194663"/>
                  <a:pt x="150601" y="212126"/>
                  <a:pt x="160655" y="225884"/>
                </a:cubicBezTo>
                <a:cubicBezTo>
                  <a:pt x="170709" y="239642"/>
                  <a:pt x="78105" y="254459"/>
                  <a:pt x="78105" y="254459"/>
                </a:cubicBezTo>
                <a:cubicBezTo>
                  <a:pt x="87630" y="251284"/>
                  <a:pt x="205105" y="197838"/>
                  <a:pt x="217805" y="206834"/>
                </a:cubicBezTo>
                <a:cubicBezTo>
                  <a:pt x="230505" y="215830"/>
                  <a:pt x="136843" y="312667"/>
                  <a:pt x="154305" y="308434"/>
                </a:cubicBezTo>
                <a:cubicBezTo>
                  <a:pt x="171767" y="304201"/>
                  <a:pt x="296122" y="217946"/>
                  <a:pt x="322580" y="181434"/>
                </a:cubicBezTo>
                <a:cubicBezTo>
                  <a:pt x="349038" y="144922"/>
                  <a:pt x="309880" y="94651"/>
                  <a:pt x="313055" y="89359"/>
                </a:cubicBezTo>
                <a:cubicBezTo>
                  <a:pt x="316230" y="84067"/>
                  <a:pt x="358563" y="157092"/>
                  <a:pt x="341630" y="149684"/>
                </a:cubicBezTo>
                <a:cubicBezTo>
                  <a:pt x="324697" y="142276"/>
                  <a:pt x="200872" y="7867"/>
                  <a:pt x="192405" y="4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2" name="フリーフォーム 1131">
            <a:extLst>
              <a:ext uri="{FF2B5EF4-FFF2-40B4-BE49-F238E27FC236}">
                <a16:creationId xmlns:a16="http://schemas.microsoft.com/office/drawing/2014/main" id="{4FCCFAEA-014A-29F7-BF3E-5217A85FE5E8}"/>
              </a:ext>
            </a:extLst>
          </p:cNvPr>
          <p:cNvSpPr/>
          <p:nvPr/>
        </p:nvSpPr>
        <p:spPr>
          <a:xfrm>
            <a:off x="2526585" y="2162931"/>
            <a:ext cx="261148" cy="107807"/>
          </a:xfrm>
          <a:custGeom>
            <a:avLst/>
            <a:gdLst>
              <a:gd name="connsiteX0" fmla="*/ 261065 w 261148"/>
              <a:gd name="connsiteY0" fmla="*/ 21469 h 107807"/>
              <a:gd name="connsiteX1" fmla="*/ 95965 w 261148"/>
              <a:gd name="connsiteY1" fmla="*/ 46869 h 107807"/>
              <a:gd name="connsiteX2" fmla="*/ 715 w 261148"/>
              <a:gd name="connsiteY2" fmla="*/ 107194 h 107807"/>
              <a:gd name="connsiteX3" fmla="*/ 143590 w 261148"/>
              <a:gd name="connsiteY3" fmla="*/ 5594 h 107807"/>
              <a:gd name="connsiteX4" fmla="*/ 118190 w 261148"/>
              <a:gd name="connsiteY4" fmla="*/ 15119 h 107807"/>
              <a:gd name="connsiteX5" fmla="*/ 261065 w 261148"/>
              <a:gd name="connsiteY5" fmla="*/ 21469 h 107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148" h="107807">
                <a:moveTo>
                  <a:pt x="261065" y="21469"/>
                </a:moveTo>
                <a:cubicBezTo>
                  <a:pt x="257361" y="26761"/>
                  <a:pt x="139357" y="32582"/>
                  <a:pt x="95965" y="46869"/>
                </a:cubicBezTo>
                <a:cubicBezTo>
                  <a:pt x="52573" y="61156"/>
                  <a:pt x="-7223" y="114073"/>
                  <a:pt x="715" y="107194"/>
                </a:cubicBezTo>
                <a:cubicBezTo>
                  <a:pt x="8653" y="100315"/>
                  <a:pt x="124011" y="20940"/>
                  <a:pt x="143590" y="5594"/>
                </a:cubicBezTo>
                <a:cubicBezTo>
                  <a:pt x="163169" y="-9752"/>
                  <a:pt x="91732" y="10886"/>
                  <a:pt x="118190" y="15119"/>
                </a:cubicBezTo>
                <a:cubicBezTo>
                  <a:pt x="144648" y="19352"/>
                  <a:pt x="264769" y="16177"/>
                  <a:pt x="261065" y="2146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3" name="フリーフォーム 1132">
            <a:extLst>
              <a:ext uri="{FF2B5EF4-FFF2-40B4-BE49-F238E27FC236}">
                <a16:creationId xmlns:a16="http://schemas.microsoft.com/office/drawing/2014/main" id="{28CCD75F-5719-5723-A185-A26A9B8BF32E}"/>
              </a:ext>
            </a:extLst>
          </p:cNvPr>
          <p:cNvSpPr/>
          <p:nvPr/>
        </p:nvSpPr>
        <p:spPr>
          <a:xfrm>
            <a:off x="2396385" y="2270099"/>
            <a:ext cx="210544" cy="451818"/>
          </a:xfrm>
          <a:custGeom>
            <a:avLst/>
            <a:gdLst>
              <a:gd name="connsiteX0" fmla="*/ 175365 w 210544"/>
              <a:gd name="connsiteY0" fmla="*/ 79401 h 451818"/>
              <a:gd name="connsiteX1" fmla="*/ 124565 w 210544"/>
              <a:gd name="connsiteY1" fmla="*/ 177826 h 451818"/>
              <a:gd name="connsiteX2" fmla="*/ 210290 w 210544"/>
              <a:gd name="connsiteY2" fmla="*/ 231801 h 451818"/>
              <a:gd name="connsiteX3" fmla="*/ 149965 w 210544"/>
              <a:gd name="connsiteY3" fmla="*/ 317526 h 451818"/>
              <a:gd name="connsiteX4" fmla="*/ 121390 w 210544"/>
              <a:gd name="connsiteY4" fmla="*/ 450876 h 451818"/>
              <a:gd name="connsiteX5" fmla="*/ 134090 w 210544"/>
              <a:gd name="connsiteY5" fmla="*/ 368326 h 451818"/>
              <a:gd name="connsiteX6" fmla="*/ 64240 w 210544"/>
              <a:gd name="connsiteY6" fmla="*/ 206401 h 451818"/>
              <a:gd name="connsiteX7" fmla="*/ 48365 w 210544"/>
              <a:gd name="connsiteY7" fmla="*/ 158776 h 451818"/>
              <a:gd name="connsiteX8" fmla="*/ 32490 w 210544"/>
              <a:gd name="connsiteY8" fmla="*/ 60351 h 451818"/>
              <a:gd name="connsiteX9" fmla="*/ 3915 w 210544"/>
              <a:gd name="connsiteY9" fmla="*/ 149251 h 451818"/>
              <a:gd name="connsiteX10" fmla="*/ 127740 w 210544"/>
              <a:gd name="connsiteY10" fmla="*/ 26 h 451818"/>
              <a:gd name="connsiteX11" fmla="*/ 80115 w 210544"/>
              <a:gd name="connsiteY11" fmla="*/ 136551 h 451818"/>
              <a:gd name="connsiteX12" fmla="*/ 175365 w 210544"/>
              <a:gd name="connsiteY12" fmla="*/ 79401 h 45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0544" h="451818">
                <a:moveTo>
                  <a:pt x="175365" y="79401"/>
                </a:moveTo>
                <a:cubicBezTo>
                  <a:pt x="182773" y="86280"/>
                  <a:pt x="118744" y="152426"/>
                  <a:pt x="124565" y="177826"/>
                </a:cubicBezTo>
                <a:cubicBezTo>
                  <a:pt x="130386" y="203226"/>
                  <a:pt x="206057" y="208518"/>
                  <a:pt x="210290" y="231801"/>
                </a:cubicBezTo>
                <a:cubicBezTo>
                  <a:pt x="214523" y="255084"/>
                  <a:pt x="164782" y="281014"/>
                  <a:pt x="149965" y="317526"/>
                </a:cubicBezTo>
                <a:cubicBezTo>
                  <a:pt x="135148" y="354038"/>
                  <a:pt x="124036" y="442409"/>
                  <a:pt x="121390" y="450876"/>
                </a:cubicBezTo>
                <a:cubicBezTo>
                  <a:pt x="118744" y="459343"/>
                  <a:pt x="143615" y="409072"/>
                  <a:pt x="134090" y="368326"/>
                </a:cubicBezTo>
                <a:cubicBezTo>
                  <a:pt x="124565" y="327580"/>
                  <a:pt x="78527" y="241326"/>
                  <a:pt x="64240" y="206401"/>
                </a:cubicBezTo>
                <a:cubicBezTo>
                  <a:pt x="49952" y="171476"/>
                  <a:pt x="53657" y="183118"/>
                  <a:pt x="48365" y="158776"/>
                </a:cubicBezTo>
                <a:cubicBezTo>
                  <a:pt x="43073" y="134434"/>
                  <a:pt x="39898" y="61938"/>
                  <a:pt x="32490" y="60351"/>
                </a:cubicBezTo>
                <a:cubicBezTo>
                  <a:pt x="25082" y="58764"/>
                  <a:pt x="-11960" y="159305"/>
                  <a:pt x="3915" y="149251"/>
                </a:cubicBezTo>
                <a:cubicBezTo>
                  <a:pt x="19790" y="139197"/>
                  <a:pt x="115040" y="2143"/>
                  <a:pt x="127740" y="26"/>
                </a:cubicBezTo>
                <a:cubicBezTo>
                  <a:pt x="140440" y="-2091"/>
                  <a:pt x="73236" y="122793"/>
                  <a:pt x="80115" y="136551"/>
                </a:cubicBezTo>
                <a:cubicBezTo>
                  <a:pt x="86994" y="150309"/>
                  <a:pt x="167957" y="72522"/>
                  <a:pt x="175365" y="7940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4" name="フリーフォーム 1133">
            <a:extLst>
              <a:ext uri="{FF2B5EF4-FFF2-40B4-BE49-F238E27FC236}">
                <a16:creationId xmlns:a16="http://schemas.microsoft.com/office/drawing/2014/main" id="{B8F2D52F-331F-9E73-E10E-FB3964993F69}"/>
              </a:ext>
            </a:extLst>
          </p:cNvPr>
          <p:cNvSpPr/>
          <p:nvPr/>
        </p:nvSpPr>
        <p:spPr>
          <a:xfrm>
            <a:off x="2347116" y="2109985"/>
            <a:ext cx="320078" cy="283993"/>
          </a:xfrm>
          <a:custGeom>
            <a:avLst/>
            <a:gdLst>
              <a:gd name="connsiteX0" fmla="*/ 107159 w 320078"/>
              <a:gd name="connsiteY0" fmla="*/ 283965 h 283993"/>
              <a:gd name="connsiteX1" fmla="*/ 11909 w 320078"/>
              <a:gd name="connsiteY1" fmla="*/ 195065 h 283993"/>
              <a:gd name="connsiteX2" fmla="*/ 8734 w 320078"/>
              <a:gd name="connsiteY2" fmla="*/ 134740 h 283993"/>
              <a:gd name="connsiteX3" fmla="*/ 78584 w 320078"/>
              <a:gd name="connsiteY3" fmla="*/ 71240 h 283993"/>
              <a:gd name="connsiteX4" fmla="*/ 91284 w 320078"/>
              <a:gd name="connsiteY4" fmla="*/ 122040 h 283993"/>
              <a:gd name="connsiteX5" fmla="*/ 84934 w 320078"/>
              <a:gd name="connsiteY5" fmla="*/ 42665 h 283993"/>
              <a:gd name="connsiteX6" fmla="*/ 253209 w 320078"/>
              <a:gd name="connsiteY6" fmla="*/ 61715 h 283993"/>
              <a:gd name="connsiteX7" fmla="*/ 180184 w 320078"/>
              <a:gd name="connsiteY7" fmla="*/ 1390 h 283993"/>
              <a:gd name="connsiteX8" fmla="*/ 262734 w 320078"/>
              <a:gd name="connsiteY8" fmla="*/ 131565 h 283993"/>
              <a:gd name="connsiteX9" fmla="*/ 316709 w 320078"/>
              <a:gd name="connsiteY9" fmla="*/ 71240 h 283993"/>
              <a:gd name="connsiteX10" fmla="*/ 164309 w 320078"/>
              <a:gd name="connsiteY10" fmla="*/ 68065 h 283993"/>
              <a:gd name="connsiteX11" fmla="*/ 59534 w 320078"/>
              <a:gd name="connsiteY11" fmla="*/ 99815 h 283993"/>
              <a:gd name="connsiteX12" fmla="*/ 97634 w 320078"/>
              <a:gd name="connsiteY12" fmla="*/ 195065 h 283993"/>
              <a:gd name="connsiteX13" fmla="*/ 46834 w 320078"/>
              <a:gd name="connsiteY13" fmla="*/ 185540 h 283993"/>
              <a:gd name="connsiteX14" fmla="*/ 107159 w 320078"/>
              <a:gd name="connsiteY14" fmla="*/ 283965 h 28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0078" h="283993">
                <a:moveTo>
                  <a:pt x="107159" y="283965"/>
                </a:moveTo>
                <a:cubicBezTo>
                  <a:pt x="101338" y="285553"/>
                  <a:pt x="28313" y="219936"/>
                  <a:pt x="11909" y="195065"/>
                </a:cubicBezTo>
                <a:cubicBezTo>
                  <a:pt x="-4495" y="170194"/>
                  <a:pt x="-2378" y="155377"/>
                  <a:pt x="8734" y="134740"/>
                </a:cubicBezTo>
                <a:cubicBezTo>
                  <a:pt x="19846" y="114103"/>
                  <a:pt x="64826" y="73357"/>
                  <a:pt x="78584" y="71240"/>
                </a:cubicBezTo>
                <a:cubicBezTo>
                  <a:pt x="92342" y="69123"/>
                  <a:pt x="90226" y="126802"/>
                  <a:pt x="91284" y="122040"/>
                </a:cubicBezTo>
                <a:cubicBezTo>
                  <a:pt x="92342" y="117278"/>
                  <a:pt x="57946" y="52719"/>
                  <a:pt x="84934" y="42665"/>
                </a:cubicBezTo>
                <a:cubicBezTo>
                  <a:pt x="111922" y="32611"/>
                  <a:pt x="237334" y="68594"/>
                  <a:pt x="253209" y="61715"/>
                </a:cubicBezTo>
                <a:cubicBezTo>
                  <a:pt x="269084" y="54836"/>
                  <a:pt x="178597" y="-10252"/>
                  <a:pt x="180184" y="1390"/>
                </a:cubicBezTo>
                <a:cubicBezTo>
                  <a:pt x="181771" y="13032"/>
                  <a:pt x="239980" y="119923"/>
                  <a:pt x="262734" y="131565"/>
                </a:cubicBezTo>
                <a:cubicBezTo>
                  <a:pt x="285488" y="143207"/>
                  <a:pt x="333113" y="81823"/>
                  <a:pt x="316709" y="71240"/>
                </a:cubicBezTo>
                <a:cubicBezTo>
                  <a:pt x="300305" y="60657"/>
                  <a:pt x="207172" y="63302"/>
                  <a:pt x="164309" y="68065"/>
                </a:cubicBezTo>
                <a:cubicBezTo>
                  <a:pt x="121447" y="72827"/>
                  <a:pt x="70646" y="78648"/>
                  <a:pt x="59534" y="99815"/>
                </a:cubicBezTo>
                <a:cubicBezTo>
                  <a:pt x="48421" y="120982"/>
                  <a:pt x="99751" y="180777"/>
                  <a:pt x="97634" y="195065"/>
                </a:cubicBezTo>
                <a:cubicBezTo>
                  <a:pt x="95517" y="209352"/>
                  <a:pt x="45776" y="170723"/>
                  <a:pt x="46834" y="185540"/>
                </a:cubicBezTo>
                <a:cubicBezTo>
                  <a:pt x="47892" y="200357"/>
                  <a:pt x="112980" y="282377"/>
                  <a:pt x="107159" y="28396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5" name="フリーフォーム 1134">
            <a:extLst>
              <a:ext uri="{FF2B5EF4-FFF2-40B4-BE49-F238E27FC236}">
                <a16:creationId xmlns:a16="http://schemas.microsoft.com/office/drawing/2014/main" id="{504D8C27-1691-6ACC-D88C-688A12CED56B}"/>
              </a:ext>
            </a:extLst>
          </p:cNvPr>
          <p:cNvSpPr/>
          <p:nvPr/>
        </p:nvSpPr>
        <p:spPr>
          <a:xfrm>
            <a:off x="2116327" y="2190056"/>
            <a:ext cx="312808" cy="274295"/>
          </a:xfrm>
          <a:custGeom>
            <a:avLst/>
            <a:gdLst>
              <a:gd name="connsiteX0" fmla="*/ 312548 w 312808"/>
              <a:gd name="connsiteY0" fmla="*/ 694 h 274295"/>
              <a:gd name="connsiteX1" fmla="*/ 125223 w 312808"/>
              <a:gd name="connsiteY1" fmla="*/ 19744 h 274295"/>
              <a:gd name="connsiteX2" fmla="*/ 61723 w 312808"/>
              <a:gd name="connsiteY2" fmla="*/ 86419 h 274295"/>
              <a:gd name="connsiteX3" fmla="*/ 74423 w 312808"/>
              <a:gd name="connsiteY3" fmla="*/ 95944 h 274295"/>
              <a:gd name="connsiteX4" fmla="*/ 45848 w 312808"/>
              <a:gd name="connsiteY4" fmla="*/ 172144 h 274295"/>
              <a:gd name="connsiteX5" fmla="*/ 1398 w 312808"/>
              <a:gd name="connsiteY5" fmla="*/ 273744 h 274295"/>
              <a:gd name="connsiteX6" fmla="*/ 102998 w 312808"/>
              <a:gd name="connsiteY6" fmla="*/ 124519 h 274295"/>
              <a:gd name="connsiteX7" fmla="*/ 150623 w 312808"/>
              <a:gd name="connsiteY7" fmla="*/ 70544 h 274295"/>
              <a:gd name="connsiteX8" fmla="*/ 55373 w 312808"/>
              <a:gd name="connsiteY8" fmla="*/ 118169 h 274295"/>
              <a:gd name="connsiteX9" fmla="*/ 80773 w 312808"/>
              <a:gd name="connsiteY9" fmla="*/ 38794 h 274295"/>
              <a:gd name="connsiteX10" fmla="*/ 312548 w 312808"/>
              <a:gd name="connsiteY10" fmla="*/ 694 h 274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2808" h="274295">
                <a:moveTo>
                  <a:pt x="312548" y="694"/>
                </a:moveTo>
                <a:cubicBezTo>
                  <a:pt x="319956" y="-2481"/>
                  <a:pt x="167027" y="5457"/>
                  <a:pt x="125223" y="19744"/>
                </a:cubicBezTo>
                <a:cubicBezTo>
                  <a:pt x="83419" y="34031"/>
                  <a:pt x="70190" y="73719"/>
                  <a:pt x="61723" y="86419"/>
                </a:cubicBezTo>
                <a:cubicBezTo>
                  <a:pt x="53256" y="99119"/>
                  <a:pt x="77069" y="81657"/>
                  <a:pt x="74423" y="95944"/>
                </a:cubicBezTo>
                <a:cubicBezTo>
                  <a:pt x="71777" y="110231"/>
                  <a:pt x="58019" y="142511"/>
                  <a:pt x="45848" y="172144"/>
                </a:cubicBezTo>
                <a:cubicBezTo>
                  <a:pt x="33677" y="201777"/>
                  <a:pt x="-8127" y="281681"/>
                  <a:pt x="1398" y="273744"/>
                </a:cubicBezTo>
                <a:cubicBezTo>
                  <a:pt x="10923" y="265807"/>
                  <a:pt x="78127" y="158386"/>
                  <a:pt x="102998" y="124519"/>
                </a:cubicBezTo>
                <a:cubicBezTo>
                  <a:pt x="127869" y="90652"/>
                  <a:pt x="158560" y="71602"/>
                  <a:pt x="150623" y="70544"/>
                </a:cubicBezTo>
                <a:cubicBezTo>
                  <a:pt x="142686" y="69486"/>
                  <a:pt x="67015" y="123461"/>
                  <a:pt x="55373" y="118169"/>
                </a:cubicBezTo>
                <a:cubicBezTo>
                  <a:pt x="43731" y="112877"/>
                  <a:pt x="41615" y="52023"/>
                  <a:pt x="80773" y="38794"/>
                </a:cubicBezTo>
                <a:cubicBezTo>
                  <a:pt x="119931" y="25565"/>
                  <a:pt x="305140" y="3869"/>
                  <a:pt x="312548" y="69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6" name="フリーフォーム 1135">
            <a:extLst>
              <a:ext uri="{FF2B5EF4-FFF2-40B4-BE49-F238E27FC236}">
                <a16:creationId xmlns:a16="http://schemas.microsoft.com/office/drawing/2014/main" id="{0AFAF4E6-29F3-B04B-8B28-B8B3E96270D8}"/>
              </a:ext>
            </a:extLst>
          </p:cNvPr>
          <p:cNvSpPr/>
          <p:nvPr/>
        </p:nvSpPr>
        <p:spPr>
          <a:xfrm>
            <a:off x="2269999" y="2408894"/>
            <a:ext cx="267532" cy="120670"/>
          </a:xfrm>
          <a:custGeom>
            <a:avLst/>
            <a:gdLst>
              <a:gd name="connsiteX0" fmla="*/ 190626 w 267532"/>
              <a:gd name="connsiteY0" fmla="*/ 931 h 120670"/>
              <a:gd name="connsiteX1" fmla="*/ 165226 w 267532"/>
              <a:gd name="connsiteY1" fmla="*/ 51731 h 120670"/>
              <a:gd name="connsiteX2" fmla="*/ 28701 w 267532"/>
              <a:gd name="connsiteY2" fmla="*/ 118406 h 120670"/>
              <a:gd name="connsiteX3" fmla="*/ 266826 w 267532"/>
              <a:gd name="connsiteY3" fmla="*/ 105706 h 120670"/>
              <a:gd name="connsiteX4" fmla="*/ 98551 w 267532"/>
              <a:gd name="connsiteY4" fmla="*/ 112056 h 120670"/>
              <a:gd name="connsiteX5" fmla="*/ 126 w 267532"/>
              <a:gd name="connsiteY5" fmla="*/ 112056 h 120670"/>
              <a:gd name="connsiteX6" fmla="*/ 117601 w 267532"/>
              <a:gd name="connsiteY6" fmla="*/ 42206 h 120670"/>
              <a:gd name="connsiteX7" fmla="*/ 19176 w 267532"/>
              <a:gd name="connsiteY7" fmla="*/ 96181 h 120670"/>
              <a:gd name="connsiteX8" fmla="*/ 190626 w 267532"/>
              <a:gd name="connsiteY8" fmla="*/ 931 h 120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532" h="120670">
                <a:moveTo>
                  <a:pt x="190626" y="931"/>
                </a:moveTo>
                <a:cubicBezTo>
                  <a:pt x="214968" y="-6477"/>
                  <a:pt x="192213" y="32152"/>
                  <a:pt x="165226" y="51731"/>
                </a:cubicBezTo>
                <a:cubicBezTo>
                  <a:pt x="138239" y="71310"/>
                  <a:pt x="11768" y="109410"/>
                  <a:pt x="28701" y="118406"/>
                </a:cubicBezTo>
                <a:cubicBezTo>
                  <a:pt x="45634" y="127402"/>
                  <a:pt x="255184" y="106764"/>
                  <a:pt x="266826" y="105706"/>
                </a:cubicBezTo>
                <a:cubicBezTo>
                  <a:pt x="278468" y="104648"/>
                  <a:pt x="143001" y="110998"/>
                  <a:pt x="98551" y="112056"/>
                </a:cubicBezTo>
                <a:cubicBezTo>
                  <a:pt x="54101" y="113114"/>
                  <a:pt x="-3049" y="123698"/>
                  <a:pt x="126" y="112056"/>
                </a:cubicBezTo>
                <a:cubicBezTo>
                  <a:pt x="3301" y="100414"/>
                  <a:pt x="114426" y="44852"/>
                  <a:pt x="117601" y="42206"/>
                </a:cubicBezTo>
                <a:cubicBezTo>
                  <a:pt x="120776" y="39560"/>
                  <a:pt x="8593" y="98298"/>
                  <a:pt x="19176" y="96181"/>
                </a:cubicBezTo>
                <a:cubicBezTo>
                  <a:pt x="29759" y="94064"/>
                  <a:pt x="166284" y="8339"/>
                  <a:pt x="190626" y="93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7" name="フリーフォーム 1136">
            <a:extLst>
              <a:ext uri="{FF2B5EF4-FFF2-40B4-BE49-F238E27FC236}">
                <a16:creationId xmlns:a16="http://schemas.microsoft.com/office/drawing/2014/main" id="{9FD3A9CA-2C27-4780-C652-9EBA58CEFFA6}"/>
              </a:ext>
            </a:extLst>
          </p:cNvPr>
          <p:cNvSpPr/>
          <p:nvPr/>
        </p:nvSpPr>
        <p:spPr>
          <a:xfrm>
            <a:off x="2054133" y="2379055"/>
            <a:ext cx="321839" cy="191617"/>
          </a:xfrm>
          <a:custGeom>
            <a:avLst/>
            <a:gdLst>
              <a:gd name="connsiteX0" fmla="*/ 92 w 321839"/>
              <a:gd name="connsiteY0" fmla="*/ 75220 h 191617"/>
              <a:gd name="connsiteX1" fmla="*/ 142967 w 321839"/>
              <a:gd name="connsiteY1" fmla="*/ 8545 h 191617"/>
              <a:gd name="connsiteX2" fmla="*/ 149317 w 321839"/>
              <a:gd name="connsiteY2" fmla="*/ 5370 h 191617"/>
              <a:gd name="connsiteX3" fmla="*/ 117567 w 321839"/>
              <a:gd name="connsiteY3" fmla="*/ 49820 h 191617"/>
              <a:gd name="connsiteX4" fmla="*/ 174717 w 321839"/>
              <a:gd name="connsiteY4" fmla="*/ 138720 h 191617"/>
              <a:gd name="connsiteX5" fmla="*/ 142967 w 321839"/>
              <a:gd name="connsiteY5" fmla="*/ 103795 h 191617"/>
              <a:gd name="connsiteX6" fmla="*/ 320767 w 321839"/>
              <a:gd name="connsiteY6" fmla="*/ 189520 h 191617"/>
              <a:gd name="connsiteX7" fmla="*/ 212817 w 321839"/>
              <a:gd name="connsiteY7" fmla="*/ 157770 h 191617"/>
              <a:gd name="connsiteX8" fmla="*/ 120742 w 321839"/>
              <a:gd name="connsiteY8" fmla="*/ 75220 h 191617"/>
              <a:gd name="connsiteX9" fmla="*/ 120742 w 321839"/>
              <a:gd name="connsiteY9" fmla="*/ 2195 h 191617"/>
              <a:gd name="connsiteX10" fmla="*/ 92 w 321839"/>
              <a:gd name="connsiteY10" fmla="*/ 75220 h 1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1839" h="191617">
                <a:moveTo>
                  <a:pt x="92" y="75220"/>
                </a:moveTo>
                <a:cubicBezTo>
                  <a:pt x="3796" y="76278"/>
                  <a:pt x="142967" y="8545"/>
                  <a:pt x="142967" y="8545"/>
                </a:cubicBezTo>
                <a:cubicBezTo>
                  <a:pt x="167838" y="-3097"/>
                  <a:pt x="153550" y="-1509"/>
                  <a:pt x="149317" y="5370"/>
                </a:cubicBezTo>
                <a:cubicBezTo>
                  <a:pt x="145084" y="12249"/>
                  <a:pt x="113334" y="27595"/>
                  <a:pt x="117567" y="49820"/>
                </a:cubicBezTo>
                <a:cubicBezTo>
                  <a:pt x="121800" y="72045"/>
                  <a:pt x="170484" y="129724"/>
                  <a:pt x="174717" y="138720"/>
                </a:cubicBezTo>
                <a:cubicBezTo>
                  <a:pt x="178950" y="147716"/>
                  <a:pt x="118625" y="95328"/>
                  <a:pt x="142967" y="103795"/>
                </a:cubicBezTo>
                <a:cubicBezTo>
                  <a:pt x="167309" y="112262"/>
                  <a:pt x="309125" y="180524"/>
                  <a:pt x="320767" y="189520"/>
                </a:cubicBezTo>
                <a:cubicBezTo>
                  <a:pt x="332409" y="198516"/>
                  <a:pt x="246155" y="176820"/>
                  <a:pt x="212817" y="157770"/>
                </a:cubicBezTo>
                <a:cubicBezTo>
                  <a:pt x="179480" y="138720"/>
                  <a:pt x="136088" y="101149"/>
                  <a:pt x="120742" y="75220"/>
                </a:cubicBezTo>
                <a:cubicBezTo>
                  <a:pt x="105396" y="49291"/>
                  <a:pt x="136617" y="3782"/>
                  <a:pt x="120742" y="2195"/>
                </a:cubicBezTo>
                <a:cubicBezTo>
                  <a:pt x="104867" y="607"/>
                  <a:pt x="-3612" y="74162"/>
                  <a:pt x="92" y="7522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8" name="フリーフォーム 1137">
            <a:extLst>
              <a:ext uri="{FF2B5EF4-FFF2-40B4-BE49-F238E27FC236}">
                <a16:creationId xmlns:a16="http://schemas.microsoft.com/office/drawing/2014/main" id="{2F6226C5-782C-F0FC-2061-D0D2D9939E74}"/>
              </a:ext>
            </a:extLst>
          </p:cNvPr>
          <p:cNvSpPr/>
          <p:nvPr/>
        </p:nvSpPr>
        <p:spPr>
          <a:xfrm>
            <a:off x="2050715" y="2387384"/>
            <a:ext cx="423260" cy="317068"/>
          </a:xfrm>
          <a:custGeom>
            <a:avLst/>
            <a:gdLst>
              <a:gd name="connsiteX0" fmla="*/ 67010 w 423260"/>
              <a:gd name="connsiteY0" fmla="*/ 216 h 317068"/>
              <a:gd name="connsiteX1" fmla="*/ 335 w 423260"/>
              <a:gd name="connsiteY1" fmla="*/ 139916 h 317068"/>
              <a:gd name="connsiteX2" fmla="*/ 41610 w 423260"/>
              <a:gd name="connsiteY2" fmla="*/ 193891 h 317068"/>
              <a:gd name="connsiteX3" fmla="*/ 51135 w 423260"/>
              <a:gd name="connsiteY3" fmla="*/ 238341 h 317068"/>
              <a:gd name="connsiteX4" fmla="*/ 181310 w 423260"/>
              <a:gd name="connsiteY4" fmla="*/ 257391 h 317068"/>
              <a:gd name="connsiteX5" fmla="*/ 254335 w 423260"/>
              <a:gd name="connsiteY5" fmla="*/ 168491 h 317068"/>
              <a:gd name="connsiteX6" fmla="*/ 244810 w 423260"/>
              <a:gd name="connsiteY6" fmla="*/ 222466 h 317068"/>
              <a:gd name="connsiteX7" fmla="*/ 355935 w 423260"/>
              <a:gd name="connsiteY7" fmla="*/ 282791 h 317068"/>
              <a:gd name="connsiteX8" fmla="*/ 289260 w 423260"/>
              <a:gd name="connsiteY8" fmla="*/ 285966 h 317068"/>
              <a:gd name="connsiteX9" fmla="*/ 422610 w 423260"/>
              <a:gd name="connsiteY9" fmla="*/ 314541 h 317068"/>
              <a:gd name="connsiteX10" fmla="*/ 343235 w 423260"/>
              <a:gd name="connsiteY10" fmla="*/ 212941 h 317068"/>
              <a:gd name="connsiteX11" fmla="*/ 416260 w 423260"/>
              <a:gd name="connsiteY11" fmla="*/ 200241 h 317068"/>
              <a:gd name="connsiteX12" fmla="*/ 257510 w 423260"/>
              <a:gd name="connsiteY12" fmla="*/ 238341 h 317068"/>
              <a:gd name="connsiteX13" fmla="*/ 209885 w 423260"/>
              <a:gd name="connsiteY13" fmla="*/ 219291 h 317068"/>
              <a:gd name="connsiteX14" fmla="*/ 159085 w 423260"/>
              <a:gd name="connsiteY14" fmla="*/ 117691 h 317068"/>
              <a:gd name="connsiteX15" fmla="*/ 162260 w 423260"/>
              <a:gd name="connsiteY15" fmla="*/ 251041 h 317068"/>
              <a:gd name="connsiteX16" fmla="*/ 13035 w 423260"/>
              <a:gd name="connsiteY16" fmla="*/ 174841 h 317068"/>
              <a:gd name="connsiteX17" fmla="*/ 67010 w 423260"/>
              <a:gd name="connsiteY17" fmla="*/ 216 h 317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3260" h="317068">
                <a:moveTo>
                  <a:pt x="67010" y="216"/>
                </a:moveTo>
                <a:cubicBezTo>
                  <a:pt x="64893" y="-5605"/>
                  <a:pt x="4568" y="107637"/>
                  <a:pt x="335" y="139916"/>
                </a:cubicBezTo>
                <a:cubicBezTo>
                  <a:pt x="-3898" y="172195"/>
                  <a:pt x="33143" y="177487"/>
                  <a:pt x="41610" y="193891"/>
                </a:cubicBezTo>
                <a:cubicBezTo>
                  <a:pt x="50077" y="210295"/>
                  <a:pt x="27852" y="227758"/>
                  <a:pt x="51135" y="238341"/>
                </a:cubicBezTo>
                <a:cubicBezTo>
                  <a:pt x="74418" y="248924"/>
                  <a:pt x="147443" y="269033"/>
                  <a:pt x="181310" y="257391"/>
                </a:cubicBezTo>
                <a:cubicBezTo>
                  <a:pt x="215177" y="245749"/>
                  <a:pt x="243752" y="174312"/>
                  <a:pt x="254335" y="168491"/>
                </a:cubicBezTo>
                <a:cubicBezTo>
                  <a:pt x="264918" y="162670"/>
                  <a:pt x="227877" y="203416"/>
                  <a:pt x="244810" y="222466"/>
                </a:cubicBezTo>
                <a:cubicBezTo>
                  <a:pt x="261743" y="241516"/>
                  <a:pt x="348527" y="272208"/>
                  <a:pt x="355935" y="282791"/>
                </a:cubicBezTo>
                <a:cubicBezTo>
                  <a:pt x="363343" y="293374"/>
                  <a:pt x="278148" y="280674"/>
                  <a:pt x="289260" y="285966"/>
                </a:cubicBezTo>
                <a:cubicBezTo>
                  <a:pt x="300373" y="291258"/>
                  <a:pt x="413614" y="326712"/>
                  <a:pt x="422610" y="314541"/>
                </a:cubicBezTo>
                <a:cubicBezTo>
                  <a:pt x="431606" y="302370"/>
                  <a:pt x="344293" y="231991"/>
                  <a:pt x="343235" y="212941"/>
                </a:cubicBezTo>
                <a:cubicBezTo>
                  <a:pt x="342177" y="193891"/>
                  <a:pt x="430547" y="196008"/>
                  <a:pt x="416260" y="200241"/>
                </a:cubicBezTo>
                <a:cubicBezTo>
                  <a:pt x="401973" y="204474"/>
                  <a:pt x="291906" y="235166"/>
                  <a:pt x="257510" y="238341"/>
                </a:cubicBezTo>
                <a:cubicBezTo>
                  <a:pt x="223114" y="241516"/>
                  <a:pt x="226289" y="239399"/>
                  <a:pt x="209885" y="219291"/>
                </a:cubicBezTo>
                <a:cubicBezTo>
                  <a:pt x="193481" y="199183"/>
                  <a:pt x="167022" y="112399"/>
                  <a:pt x="159085" y="117691"/>
                </a:cubicBezTo>
                <a:cubicBezTo>
                  <a:pt x="151148" y="122983"/>
                  <a:pt x="186602" y="241516"/>
                  <a:pt x="162260" y="251041"/>
                </a:cubicBezTo>
                <a:cubicBezTo>
                  <a:pt x="137918" y="260566"/>
                  <a:pt x="25206" y="212941"/>
                  <a:pt x="13035" y="174841"/>
                </a:cubicBezTo>
                <a:cubicBezTo>
                  <a:pt x="864" y="136741"/>
                  <a:pt x="69127" y="6037"/>
                  <a:pt x="67010" y="21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9" name="フリーフォーム 1138">
            <a:extLst>
              <a:ext uri="{FF2B5EF4-FFF2-40B4-BE49-F238E27FC236}">
                <a16:creationId xmlns:a16="http://schemas.microsoft.com/office/drawing/2014/main" id="{E8C4E61B-0A28-3860-D7BE-45A64AD6A2D7}"/>
              </a:ext>
            </a:extLst>
          </p:cNvPr>
          <p:cNvSpPr/>
          <p:nvPr/>
        </p:nvSpPr>
        <p:spPr>
          <a:xfrm>
            <a:off x="2155277" y="2578037"/>
            <a:ext cx="308631" cy="228674"/>
          </a:xfrm>
          <a:custGeom>
            <a:avLst/>
            <a:gdLst>
              <a:gd name="connsiteX0" fmla="*/ 548 w 308631"/>
              <a:gd name="connsiteY0" fmla="*/ 63 h 228674"/>
              <a:gd name="connsiteX1" fmla="*/ 32298 w 308631"/>
              <a:gd name="connsiteY1" fmla="*/ 146113 h 228674"/>
              <a:gd name="connsiteX2" fmla="*/ 168823 w 308631"/>
              <a:gd name="connsiteY2" fmla="*/ 190563 h 228674"/>
              <a:gd name="connsiteX3" fmla="*/ 175173 w 308631"/>
              <a:gd name="connsiteY3" fmla="*/ 85788 h 228674"/>
              <a:gd name="connsiteX4" fmla="*/ 289473 w 308631"/>
              <a:gd name="connsiteY4" fmla="*/ 133413 h 228674"/>
              <a:gd name="connsiteX5" fmla="*/ 143423 w 308631"/>
              <a:gd name="connsiteY5" fmla="*/ 228663 h 228674"/>
              <a:gd name="connsiteX6" fmla="*/ 308523 w 308631"/>
              <a:gd name="connsiteY6" fmla="*/ 127063 h 228674"/>
              <a:gd name="connsiteX7" fmla="*/ 168823 w 308631"/>
              <a:gd name="connsiteY7" fmla="*/ 28638 h 228674"/>
              <a:gd name="connsiteX8" fmla="*/ 171998 w 308631"/>
              <a:gd name="connsiteY8" fmla="*/ 171513 h 228674"/>
              <a:gd name="connsiteX9" fmla="*/ 48173 w 308631"/>
              <a:gd name="connsiteY9" fmla="*/ 165163 h 228674"/>
              <a:gd name="connsiteX10" fmla="*/ 548 w 308631"/>
              <a:gd name="connsiteY10" fmla="*/ 63 h 228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8631" h="228674">
                <a:moveTo>
                  <a:pt x="548" y="63"/>
                </a:moveTo>
                <a:cubicBezTo>
                  <a:pt x="-2098" y="-3112"/>
                  <a:pt x="4252" y="114363"/>
                  <a:pt x="32298" y="146113"/>
                </a:cubicBezTo>
                <a:cubicBezTo>
                  <a:pt x="60344" y="177863"/>
                  <a:pt x="145011" y="200617"/>
                  <a:pt x="168823" y="190563"/>
                </a:cubicBezTo>
                <a:cubicBezTo>
                  <a:pt x="192635" y="180509"/>
                  <a:pt x="155065" y="95313"/>
                  <a:pt x="175173" y="85788"/>
                </a:cubicBezTo>
                <a:cubicBezTo>
                  <a:pt x="195281" y="76263"/>
                  <a:pt x="294765" y="109600"/>
                  <a:pt x="289473" y="133413"/>
                </a:cubicBezTo>
                <a:cubicBezTo>
                  <a:pt x="284181" y="157226"/>
                  <a:pt x="140248" y="229721"/>
                  <a:pt x="143423" y="228663"/>
                </a:cubicBezTo>
                <a:cubicBezTo>
                  <a:pt x="146598" y="227605"/>
                  <a:pt x="304290" y="160401"/>
                  <a:pt x="308523" y="127063"/>
                </a:cubicBezTo>
                <a:cubicBezTo>
                  <a:pt x="312756" y="93725"/>
                  <a:pt x="191577" y="21230"/>
                  <a:pt x="168823" y="28638"/>
                </a:cubicBezTo>
                <a:cubicBezTo>
                  <a:pt x="146069" y="36046"/>
                  <a:pt x="192106" y="148759"/>
                  <a:pt x="171998" y="171513"/>
                </a:cubicBezTo>
                <a:cubicBezTo>
                  <a:pt x="151890" y="194267"/>
                  <a:pt x="79394" y="188975"/>
                  <a:pt x="48173" y="165163"/>
                </a:cubicBezTo>
                <a:cubicBezTo>
                  <a:pt x="16952" y="141351"/>
                  <a:pt x="3194" y="3238"/>
                  <a:pt x="548" y="6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0" name="フリーフォーム 1139">
            <a:extLst>
              <a:ext uri="{FF2B5EF4-FFF2-40B4-BE49-F238E27FC236}">
                <a16:creationId xmlns:a16="http://schemas.microsoft.com/office/drawing/2014/main" id="{9B88789E-7066-8B98-98B9-708A9B2E6436}"/>
              </a:ext>
            </a:extLst>
          </p:cNvPr>
          <p:cNvSpPr/>
          <p:nvPr/>
        </p:nvSpPr>
        <p:spPr>
          <a:xfrm>
            <a:off x="4316482" y="1933427"/>
            <a:ext cx="422119" cy="655863"/>
          </a:xfrm>
          <a:custGeom>
            <a:avLst/>
            <a:gdLst>
              <a:gd name="connsiteX0" fmla="*/ 170786 w 422119"/>
              <a:gd name="connsiteY0" fmla="*/ 255484 h 655863"/>
              <a:gd name="connsiteX1" fmla="*/ 1322 w 422119"/>
              <a:gd name="connsiteY1" fmla="*/ 1288 h 655863"/>
              <a:gd name="connsiteX2" fmla="*/ 93115 w 422119"/>
              <a:gd name="connsiteY2" fmla="*/ 167222 h 655863"/>
              <a:gd name="connsiteX3" fmla="*/ 114298 w 422119"/>
              <a:gd name="connsiteY3" fmla="*/ 396704 h 655863"/>
              <a:gd name="connsiteX4" fmla="*/ 149603 w 422119"/>
              <a:gd name="connsiteY4" fmla="*/ 301381 h 655863"/>
              <a:gd name="connsiteX5" fmla="*/ 266110 w 422119"/>
              <a:gd name="connsiteY5" fmla="*/ 255484 h 655863"/>
              <a:gd name="connsiteX6" fmla="*/ 199030 w 422119"/>
              <a:gd name="connsiteY6" fmla="*/ 347277 h 655863"/>
              <a:gd name="connsiteX7" fmla="*/ 287293 w 422119"/>
              <a:gd name="connsiteY7" fmla="*/ 516741 h 655863"/>
              <a:gd name="connsiteX8" fmla="*/ 195499 w 422119"/>
              <a:gd name="connsiteY8" fmla="*/ 502619 h 655863"/>
              <a:gd name="connsiteX9" fmla="*/ 421452 w 422119"/>
              <a:gd name="connsiteY9" fmla="*/ 654431 h 655863"/>
              <a:gd name="connsiteX10" fmla="*/ 262579 w 422119"/>
              <a:gd name="connsiteY10" fmla="*/ 566168 h 655863"/>
              <a:gd name="connsiteX11" fmla="*/ 195499 w 422119"/>
              <a:gd name="connsiteY11" fmla="*/ 361399 h 655863"/>
              <a:gd name="connsiteX12" fmla="*/ 181377 w 422119"/>
              <a:gd name="connsiteY12" fmla="*/ 336686 h 655863"/>
              <a:gd name="connsiteX13" fmla="*/ 103706 w 422119"/>
              <a:gd name="connsiteY13" fmla="*/ 347277 h 655863"/>
              <a:gd name="connsiteX14" fmla="*/ 170786 w 422119"/>
              <a:gd name="connsiteY14" fmla="*/ 255484 h 655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2119" h="655863">
                <a:moveTo>
                  <a:pt x="170786" y="255484"/>
                </a:moveTo>
                <a:cubicBezTo>
                  <a:pt x="153722" y="197819"/>
                  <a:pt x="14267" y="15998"/>
                  <a:pt x="1322" y="1288"/>
                </a:cubicBezTo>
                <a:cubicBezTo>
                  <a:pt x="-11623" y="-13422"/>
                  <a:pt x="74286" y="101319"/>
                  <a:pt x="93115" y="167222"/>
                </a:cubicBezTo>
                <a:cubicBezTo>
                  <a:pt x="111944" y="233125"/>
                  <a:pt x="104883" y="374344"/>
                  <a:pt x="114298" y="396704"/>
                </a:cubicBezTo>
                <a:cubicBezTo>
                  <a:pt x="123713" y="419064"/>
                  <a:pt x="124301" y="324918"/>
                  <a:pt x="149603" y="301381"/>
                </a:cubicBezTo>
                <a:cubicBezTo>
                  <a:pt x="174905" y="277844"/>
                  <a:pt x="257872" y="247835"/>
                  <a:pt x="266110" y="255484"/>
                </a:cubicBezTo>
                <a:cubicBezTo>
                  <a:pt x="274348" y="263133"/>
                  <a:pt x="195500" y="303734"/>
                  <a:pt x="199030" y="347277"/>
                </a:cubicBezTo>
                <a:cubicBezTo>
                  <a:pt x="202561" y="390820"/>
                  <a:pt x="287882" y="490851"/>
                  <a:pt x="287293" y="516741"/>
                </a:cubicBezTo>
                <a:cubicBezTo>
                  <a:pt x="286705" y="542631"/>
                  <a:pt x="173139" y="479671"/>
                  <a:pt x="195499" y="502619"/>
                </a:cubicBezTo>
                <a:cubicBezTo>
                  <a:pt x="217859" y="525567"/>
                  <a:pt x="410272" y="643840"/>
                  <a:pt x="421452" y="654431"/>
                </a:cubicBezTo>
                <a:cubicBezTo>
                  <a:pt x="432632" y="665023"/>
                  <a:pt x="300238" y="615007"/>
                  <a:pt x="262579" y="566168"/>
                </a:cubicBezTo>
                <a:cubicBezTo>
                  <a:pt x="224920" y="517329"/>
                  <a:pt x="209033" y="399646"/>
                  <a:pt x="195499" y="361399"/>
                </a:cubicBezTo>
                <a:cubicBezTo>
                  <a:pt x="181965" y="323152"/>
                  <a:pt x="196676" y="339040"/>
                  <a:pt x="181377" y="336686"/>
                </a:cubicBezTo>
                <a:cubicBezTo>
                  <a:pt x="166078" y="334332"/>
                  <a:pt x="113121" y="363753"/>
                  <a:pt x="103706" y="347277"/>
                </a:cubicBezTo>
                <a:cubicBezTo>
                  <a:pt x="94291" y="330801"/>
                  <a:pt x="187850" y="313149"/>
                  <a:pt x="170786" y="25548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1" name="フリーフォーム 1140">
            <a:extLst>
              <a:ext uri="{FF2B5EF4-FFF2-40B4-BE49-F238E27FC236}">
                <a16:creationId xmlns:a16="http://schemas.microsoft.com/office/drawing/2014/main" id="{6C85B588-41ED-6108-1B79-D1BA2DDC1D20}"/>
              </a:ext>
            </a:extLst>
          </p:cNvPr>
          <p:cNvSpPr/>
          <p:nvPr/>
        </p:nvSpPr>
        <p:spPr>
          <a:xfrm>
            <a:off x="4434009" y="2000706"/>
            <a:ext cx="459770" cy="471392"/>
          </a:xfrm>
          <a:custGeom>
            <a:avLst/>
            <a:gdLst>
              <a:gd name="connsiteX0" fmla="*/ 301 w 459770"/>
              <a:gd name="connsiteY0" fmla="*/ 82290 h 471392"/>
              <a:gd name="connsiteX1" fmla="*/ 130930 w 459770"/>
              <a:gd name="connsiteY1" fmla="*/ 18741 h 471392"/>
              <a:gd name="connsiteX2" fmla="*/ 226254 w 459770"/>
              <a:gd name="connsiteY2" fmla="*/ 50516 h 471392"/>
              <a:gd name="connsiteX3" fmla="*/ 155644 w 459770"/>
              <a:gd name="connsiteY3" fmla="*/ 71699 h 471392"/>
              <a:gd name="connsiteX4" fmla="*/ 286272 w 459770"/>
              <a:gd name="connsiteY4" fmla="*/ 39924 h 471392"/>
              <a:gd name="connsiteX5" fmla="*/ 275681 w 459770"/>
              <a:gd name="connsiteY5" fmla="*/ 1089 h 471392"/>
              <a:gd name="connsiteX6" fmla="*/ 356882 w 459770"/>
              <a:gd name="connsiteY6" fmla="*/ 85821 h 471392"/>
              <a:gd name="connsiteX7" fmla="*/ 356882 w 459770"/>
              <a:gd name="connsiteY7" fmla="*/ 237632 h 471392"/>
              <a:gd name="connsiteX8" fmla="*/ 275681 w 459770"/>
              <a:gd name="connsiteY8" fmla="*/ 209388 h 471392"/>
              <a:gd name="connsiteX9" fmla="*/ 123869 w 459770"/>
              <a:gd name="connsiteY9" fmla="*/ 191736 h 471392"/>
              <a:gd name="connsiteX10" fmla="*/ 261559 w 459770"/>
              <a:gd name="connsiteY10" fmla="*/ 244693 h 471392"/>
              <a:gd name="connsiteX11" fmla="*/ 459267 w 459770"/>
              <a:gd name="connsiteY11" fmla="*/ 470645 h 471392"/>
              <a:gd name="connsiteX12" fmla="*/ 318047 w 459770"/>
              <a:gd name="connsiteY12" fmla="*/ 315303 h 471392"/>
              <a:gd name="connsiteX13" fmla="*/ 307455 w 459770"/>
              <a:gd name="connsiteY13" fmla="*/ 251754 h 471392"/>
              <a:gd name="connsiteX14" fmla="*/ 356882 w 459770"/>
              <a:gd name="connsiteY14" fmla="*/ 145839 h 471392"/>
              <a:gd name="connsiteX15" fmla="*/ 279211 w 459770"/>
              <a:gd name="connsiteY15" fmla="*/ 18741 h 471392"/>
              <a:gd name="connsiteX16" fmla="*/ 212132 w 459770"/>
              <a:gd name="connsiteY16" fmla="*/ 50516 h 471392"/>
              <a:gd name="connsiteX17" fmla="*/ 169766 w 459770"/>
              <a:gd name="connsiteY17" fmla="*/ 4619 h 471392"/>
              <a:gd name="connsiteX18" fmla="*/ 301 w 459770"/>
              <a:gd name="connsiteY18" fmla="*/ 82290 h 471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59770" h="471392">
                <a:moveTo>
                  <a:pt x="301" y="82290"/>
                </a:moveTo>
                <a:cubicBezTo>
                  <a:pt x="-6172" y="84644"/>
                  <a:pt x="93271" y="24037"/>
                  <a:pt x="130930" y="18741"/>
                </a:cubicBezTo>
                <a:cubicBezTo>
                  <a:pt x="168589" y="13445"/>
                  <a:pt x="222135" y="41690"/>
                  <a:pt x="226254" y="50516"/>
                </a:cubicBezTo>
                <a:cubicBezTo>
                  <a:pt x="230373" y="59342"/>
                  <a:pt x="145641" y="73464"/>
                  <a:pt x="155644" y="71699"/>
                </a:cubicBezTo>
                <a:cubicBezTo>
                  <a:pt x="165647" y="69934"/>
                  <a:pt x="266266" y="51692"/>
                  <a:pt x="286272" y="39924"/>
                </a:cubicBezTo>
                <a:cubicBezTo>
                  <a:pt x="306278" y="28156"/>
                  <a:pt x="263913" y="-6560"/>
                  <a:pt x="275681" y="1089"/>
                </a:cubicBezTo>
                <a:cubicBezTo>
                  <a:pt x="287449" y="8738"/>
                  <a:pt x="343349" y="46397"/>
                  <a:pt x="356882" y="85821"/>
                </a:cubicBezTo>
                <a:cubicBezTo>
                  <a:pt x="370415" y="125245"/>
                  <a:pt x="370415" y="217038"/>
                  <a:pt x="356882" y="237632"/>
                </a:cubicBezTo>
                <a:cubicBezTo>
                  <a:pt x="343349" y="258226"/>
                  <a:pt x="314517" y="217037"/>
                  <a:pt x="275681" y="209388"/>
                </a:cubicBezTo>
                <a:cubicBezTo>
                  <a:pt x="236846" y="201739"/>
                  <a:pt x="126223" y="185852"/>
                  <a:pt x="123869" y="191736"/>
                </a:cubicBezTo>
                <a:cubicBezTo>
                  <a:pt x="121515" y="197620"/>
                  <a:pt x="205659" y="198208"/>
                  <a:pt x="261559" y="244693"/>
                </a:cubicBezTo>
                <a:cubicBezTo>
                  <a:pt x="317459" y="291178"/>
                  <a:pt x="449852" y="458877"/>
                  <a:pt x="459267" y="470645"/>
                </a:cubicBezTo>
                <a:cubicBezTo>
                  <a:pt x="468682" y="482413"/>
                  <a:pt x="343349" y="351785"/>
                  <a:pt x="318047" y="315303"/>
                </a:cubicBezTo>
                <a:cubicBezTo>
                  <a:pt x="292745" y="278821"/>
                  <a:pt x="300982" y="279998"/>
                  <a:pt x="307455" y="251754"/>
                </a:cubicBezTo>
                <a:cubicBezTo>
                  <a:pt x="313928" y="223510"/>
                  <a:pt x="361589" y="184675"/>
                  <a:pt x="356882" y="145839"/>
                </a:cubicBezTo>
                <a:cubicBezTo>
                  <a:pt x="352175" y="107004"/>
                  <a:pt x="303336" y="34628"/>
                  <a:pt x="279211" y="18741"/>
                </a:cubicBezTo>
                <a:cubicBezTo>
                  <a:pt x="255086" y="2854"/>
                  <a:pt x="230373" y="52870"/>
                  <a:pt x="212132" y="50516"/>
                </a:cubicBezTo>
                <a:cubicBezTo>
                  <a:pt x="193891" y="48162"/>
                  <a:pt x="198598" y="2854"/>
                  <a:pt x="169766" y="4619"/>
                </a:cubicBezTo>
                <a:cubicBezTo>
                  <a:pt x="140934" y="6384"/>
                  <a:pt x="6774" y="79936"/>
                  <a:pt x="301" y="8229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2" name="フリーフォーム 1141">
            <a:extLst>
              <a:ext uri="{FF2B5EF4-FFF2-40B4-BE49-F238E27FC236}">
                <a16:creationId xmlns:a16="http://schemas.microsoft.com/office/drawing/2014/main" id="{9A91176B-8F8E-0D95-F802-96DCC61A6D5D}"/>
              </a:ext>
            </a:extLst>
          </p:cNvPr>
          <p:cNvSpPr/>
          <p:nvPr/>
        </p:nvSpPr>
        <p:spPr>
          <a:xfrm>
            <a:off x="4722009" y="2022874"/>
            <a:ext cx="427359" cy="632572"/>
          </a:xfrm>
          <a:custGeom>
            <a:avLst/>
            <a:gdLst>
              <a:gd name="connsiteX0" fmla="*/ 1803 w 427359"/>
              <a:gd name="connsiteY0" fmla="*/ 81305 h 632572"/>
              <a:gd name="connsiteX1" fmla="*/ 227755 w 427359"/>
              <a:gd name="connsiteY1" fmla="*/ 60122 h 632572"/>
              <a:gd name="connsiteX2" fmla="*/ 425463 w 427359"/>
              <a:gd name="connsiteY2" fmla="*/ 63653 h 632572"/>
              <a:gd name="connsiteX3" fmla="*/ 323078 w 427359"/>
              <a:gd name="connsiteY3" fmla="*/ 70714 h 632572"/>
              <a:gd name="connsiteX4" fmla="*/ 245407 w 427359"/>
              <a:gd name="connsiteY4" fmla="*/ 176629 h 632572"/>
              <a:gd name="connsiteX5" fmla="*/ 255999 w 427359"/>
              <a:gd name="connsiteY5" fmla="*/ 240178 h 632572"/>
              <a:gd name="connsiteX6" fmla="*/ 203041 w 427359"/>
              <a:gd name="connsiteY6" fmla="*/ 335501 h 632572"/>
              <a:gd name="connsiteX7" fmla="*/ 114779 w 427359"/>
              <a:gd name="connsiteY7" fmla="*/ 632063 h 632572"/>
              <a:gd name="connsiteX8" fmla="*/ 153614 w 427359"/>
              <a:gd name="connsiteY8" fmla="*/ 402581 h 632572"/>
              <a:gd name="connsiteX9" fmla="*/ 227755 w 427359"/>
              <a:gd name="connsiteY9" fmla="*/ 243708 h 632572"/>
              <a:gd name="connsiteX10" fmla="*/ 326609 w 427359"/>
              <a:gd name="connsiteY10" fmla="*/ 81305 h 632572"/>
              <a:gd name="connsiteX11" fmla="*/ 421932 w 427359"/>
              <a:gd name="connsiteY11" fmla="*/ 60122 h 632572"/>
              <a:gd name="connsiteX12" fmla="*/ 259529 w 427359"/>
              <a:gd name="connsiteY12" fmla="*/ 104 h 632572"/>
              <a:gd name="connsiteX13" fmla="*/ 358383 w 427359"/>
              <a:gd name="connsiteY13" fmla="*/ 46000 h 632572"/>
              <a:gd name="connsiteX14" fmla="*/ 234816 w 427359"/>
              <a:gd name="connsiteY14" fmla="*/ 60122 h 632572"/>
              <a:gd name="connsiteX15" fmla="*/ 125370 w 427359"/>
              <a:gd name="connsiteY15" fmla="*/ 42470 h 632572"/>
              <a:gd name="connsiteX16" fmla="*/ 1803 w 427359"/>
              <a:gd name="connsiteY16" fmla="*/ 81305 h 632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7359" h="632572">
                <a:moveTo>
                  <a:pt x="1803" y="81305"/>
                </a:moveTo>
                <a:cubicBezTo>
                  <a:pt x="18867" y="84247"/>
                  <a:pt x="157145" y="63064"/>
                  <a:pt x="227755" y="60122"/>
                </a:cubicBezTo>
                <a:cubicBezTo>
                  <a:pt x="298365" y="57180"/>
                  <a:pt x="409576" y="61888"/>
                  <a:pt x="425463" y="63653"/>
                </a:cubicBezTo>
                <a:cubicBezTo>
                  <a:pt x="441350" y="65418"/>
                  <a:pt x="353087" y="51885"/>
                  <a:pt x="323078" y="70714"/>
                </a:cubicBezTo>
                <a:cubicBezTo>
                  <a:pt x="293069" y="89543"/>
                  <a:pt x="256587" y="148385"/>
                  <a:pt x="245407" y="176629"/>
                </a:cubicBezTo>
                <a:cubicBezTo>
                  <a:pt x="234227" y="204873"/>
                  <a:pt x="263060" y="213699"/>
                  <a:pt x="255999" y="240178"/>
                </a:cubicBezTo>
                <a:cubicBezTo>
                  <a:pt x="248938" y="266657"/>
                  <a:pt x="226578" y="270187"/>
                  <a:pt x="203041" y="335501"/>
                </a:cubicBezTo>
                <a:cubicBezTo>
                  <a:pt x="179504" y="400815"/>
                  <a:pt x="123017" y="620883"/>
                  <a:pt x="114779" y="632063"/>
                </a:cubicBezTo>
                <a:cubicBezTo>
                  <a:pt x="106541" y="643243"/>
                  <a:pt x="134785" y="467307"/>
                  <a:pt x="153614" y="402581"/>
                </a:cubicBezTo>
                <a:cubicBezTo>
                  <a:pt x="172443" y="337855"/>
                  <a:pt x="198923" y="297254"/>
                  <a:pt x="227755" y="243708"/>
                </a:cubicBezTo>
                <a:cubicBezTo>
                  <a:pt x="256587" y="190162"/>
                  <a:pt x="294246" y="111903"/>
                  <a:pt x="326609" y="81305"/>
                </a:cubicBezTo>
                <a:cubicBezTo>
                  <a:pt x="358972" y="50707"/>
                  <a:pt x="433112" y="73655"/>
                  <a:pt x="421932" y="60122"/>
                </a:cubicBezTo>
                <a:cubicBezTo>
                  <a:pt x="410752" y="46589"/>
                  <a:pt x="270120" y="2458"/>
                  <a:pt x="259529" y="104"/>
                </a:cubicBezTo>
                <a:cubicBezTo>
                  <a:pt x="248938" y="-2250"/>
                  <a:pt x="362502" y="35997"/>
                  <a:pt x="358383" y="46000"/>
                </a:cubicBezTo>
                <a:cubicBezTo>
                  <a:pt x="354264" y="56003"/>
                  <a:pt x="273651" y="60710"/>
                  <a:pt x="234816" y="60122"/>
                </a:cubicBezTo>
                <a:cubicBezTo>
                  <a:pt x="195981" y="59534"/>
                  <a:pt x="157144" y="40116"/>
                  <a:pt x="125370" y="42470"/>
                </a:cubicBezTo>
                <a:cubicBezTo>
                  <a:pt x="93596" y="44824"/>
                  <a:pt x="-15261" y="78363"/>
                  <a:pt x="1803" y="8130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3" name="フリーフォーム 1142">
            <a:extLst>
              <a:ext uri="{FF2B5EF4-FFF2-40B4-BE49-F238E27FC236}">
                <a16:creationId xmlns:a16="http://schemas.microsoft.com/office/drawing/2014/main" id="{78AE9B78-CACF-72F0-A321-6158F0369912}"/>
              </a:ext>
            </a:extLst>
          </p:cNvPr>
          <p:cNvSpPr/>
          <p:nvPr/>
        </p:nvSpPr>
        <p:spPr>
          <a:xfrm>
            <a:off x="4970436" y="2248797"/>
            <a:ext cx="420741" cy="113246"/>
          </a:xfrm>
          <a:custGeom>
            <a:avLst/>
            <a:gdLst>
              <a:gd name="connsiteX0" fmla="*/ 511 w 420741"/>
              <a:gd name="connsiteY0" fmla="*/ 133 h 113246"/>
              <a:gd name="connsiteX1" fmla="*/ 226463 w 420741"/>
              <a:gd name="connsiteY1" fmla="*/ 113109 h 113246"/>
              <a:gd name="connsiteX2" fmla="*/ 420640 w 420741"/>
              <a:gd name="connsiteY2" fmla="*/ 24846 h 113246"/>
              <a:gd name="connsiteX3" fmla="*/ 254707 w 420741"/>
              <a:gd name="connsiteY3" fmla="*/ 95456 h 113246"/>
              <a:gd name="connsiteX4" fmla="*/ 357091 w 420741"/>
              <a:gd name="connsiteY4" fmla="*/ 28377 h 113246"/>
              <a:gd name="connsiteX5" fmla="*/ 169975 w 420741"/>
              <a:gd name="connsiteY5" fmla="*/ 88395 h 113246"/>
              <a:gd name="connsiteX6" fmla="*/ 511 w 420741"/>
              <a:gd name="connsiteY6" fmla="*/ 133 h 113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741" h="113246">
                <a:moveTo>
                  <a:pt x="511" y="133"/>
                </a:moveTo>
                <a:cubicBezTo>
                  <a:pt x="9926" y="4252"/>
                  <a:pt x="156442" y="108990"/>
                  <a:pt x="226463" y="113109"/>
                </a:cubicBezTo>
                <a:cubicBezTo>
                  <a:pt x="296484" y="117228"/>
                  <a:pt x="415933" y="27788"/>
                  <a:pt x="420640" y="24846"/>
                </a:cubicBezTo>
                <a:cubicBezTo>
                  <a:pt x="425347" y="21904"/>
                  <a:pt x="265298" y="94868"/>
                  <a:pt x="254707" y="95456"/>
                </a:cubicBezTo>
                <a:cubicBezTo>
                  <a:pt x="244116" y="96044"/>
                  <a:pt x="371213" y="29554"/>
                  <a:pt x="357091" y="28377"/>
                </a:cubicBezTo>
                <a:cubicBezTo>
                  <a:pt x="342969" y="27200"/>
                  <a:pt x="225874" y="88395"/>
                  <a:pt x="169975" y="88395"/>
                </a:cubicBezTo>
                <a:cubicBezTo>
                  <a:pt x="114076" y="88395"/>
                  <a:pt x="-8904" y="-3986"/>
                  <a:pt x="511" y="13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4" name="フリーフォーム 1143">
            <a:extLst>
              <a:ext uri="{FF2B5EF4-FFF2-40B4-BE49-F238E27FC236}">
                <a16:creationId xmlns:a16="http://schemas.microsoft.com/office/drawing/2014/main" id="{FA7986A4-E137-F8E9-FB99-7ECE440595DF}"/>
              </a:ext>
            </a:extLst>
          </p:cNvPr>
          <p:cNvSpPr/>
          <p:nvPr/>
        </p:nvSpPr>
        <p:spPr>
          <a:xfrm>
            <a:off x="4991949" y="1991118"/>
            <a:ext cx="399243" cy="271436"/>
          </a:xfrm>
          <a:custGeom>
            <a:avLst/>
            <a:gdLst>
              <a:gd name="connsiteX0" fmla="*/ 181 w 399243"/>
              <a:gd name="connsiteY0" fmla="*/ 85 h 271436"/>
              <a:gd name="connsiteX1" fmla="*/ 268499 w 399243"/>
              <a:gd name="connsiteY1" fmla="*/ 155427 h 271436"/>
              <a:gd name="connsiteX2" fmla="*/ 208480 w 399243"/>
              <a:gd name="connsiteY2" fmla="*/ 113061 h 271436"/>
              <a:gd name="connsiteX3" fmla="*/ 275560 w 399243"/>
              <a:gd name="connsiteY3" fmla="*/ 215446 h 271436"/>
              <a:gd name="connsiteX4" fmla="*/ 399127 w 399243"/>
              <a:gd name="connsiteY4" fmla="*/ 254281 h 271436"/>
              <a:gd name="connsiteX5" fmla="*/ 296743 w 399243"/>
              <a:gd name="connsiteY5" fmla="*/ 268403 h 271436"/>
              <a:gd name="connsiteX6" fmla="*/ 229663 w 399243"/>
              <a:gd name="connsiteY6" fmla="*/ 197793 h 271436"/>
              <a:gd name="connsiteX7" fmla="*/ 226133 w 399243"/>
              <a:gd name="connsiteY7" fmla="*/ 134244 h 271436"/>
              <a:gd name="connsiteX8" fmla="*/ 181 w 399243"/>
              <a:gd name="connsiteY8" fmla="*/ 85 h 27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9243" h="271436">
                <a:moveTo>
                  <a:pt x="181" y="85"/>
                </a:moveTo>
                <a:cubicBezTo>
                  <a:pt x="7242" y="3616"/>
                  <a:pt x="233783" y="136598"/>
                  <a:pt x="268499" y="155427"/>
                </a:cubicBezTo>
                <a:cubicBezTo>
                  <a:pt x="303215" y="174256"/>
                  <a:pt x="207303" y="103058"/>
                  <a:pt x="208480" y="113061"/>
                </a:cubicBezTo>
                <a:cubicBezTo>
                  <a:pt x="209657" y="123064"/>
                  <a:pt x="243786" y="191909"/>
                  <a:pt x="275560" y="215446"/>
                </a:cubicBezTo>
                <a:cubicBezTo>
                  <a:pt x="307335" y="238983"/>
                  <a:pt x="395596" y="245455"/>
                  <a:pt x="399127" y="254281"/>
                </a:cubicBezTo>
                <a:cubicBezTo>
                  <a:pt x="402658" y="263107"/>
                  <a:pt x="324987" y="277818"/>
                  <a:pt x="296743" y="268403"/>
                </a:cubicBezTo>
                <a:cubicBezTo>
                  <a:pt x="268499" y="258988"/>
                  <a:pt x="241431" y="220153"/>
                  <a:pt x="229663" y="197793"/>
                </a:cubicBezTo>
                <a:cubicBezTo>
                  <a:pt x="217895" y="175433"/>
                  <a:pt x="258496" y="165430"/>
                  <a:pt x="226133" y="134244"/>
                </a:cubicBezTo>
                <a:cubicBezTo>
                  <a:pt x="193770" y="103058"/>
                  <a:pt x="-6880" y="-3446"/>
                  <a:pt x="181" y="8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5" name="フリーフォーム 1144">
            <a:extLst>
              <a:ext uri="{FF2B5EF4-FFF2-40B4-BE49-F238E27FC236}">
                <a16:creationId xmlns:a16="http://schemas.microsoft.com/office/drawing/2014/main" id="{960AB4A6-8046-2BDA-06FC-E4C439430850}"/>
              </a:ext>
            </a:extLst>
          </p:cNvPr>
          <p:cNvSpPr/>
          <p:nvPr/>
        </p:nvSpPr>
        <p:spPr>
          <a:xfrm>
            <a:off x="4888016" y="2296226"/>
            <a:ext cx="432456" cy="329059"/>
          </a:xfrm>
          <a:custGeom>
            <a:avLst/>
            <a:gdLst>
              <a:gd name="connsiteX0" fmla="*/ 1729 w 432456"/>
              <a:gd name="connsiteY0" fmla="*/ 5661 h 329059"/>
              <a:gd name="connsiteX1" fmla="*/ 185315 w 432456"/>
              <a:gd name="connsiteY1" fmla="*/ 19783 h 329059"/>
              <a:gd name="connsiteX2" fmla="*/ 217090 w 432456"/>
              <a:gd name="connsiteY2" fmla="*/ 185717 h 329059"/>
              <a:gd name="connsiteX3" fmla="*/ 266517 w 432456"/>
              <a:gd name="connsiteY3" fmla="*/ 326937 h 329059"/>
              <a:gd name="connsiteX4" fmla="*/ 245334 w 432456"/>
              <a:gd name="connsiteY4" fmla="*/ 270449 h 329059"/>
              <a:gd name="connsiteX5" fmla="*/ 432450 w 432456"/>
              <a:gd name="connsiteY5" fmla="*/ 266918 h 329059"/>
              <a:gd name="connsiteX6" fmla="*/ 238273 w 432456"/>
              <a:gd name="connsiteY6" fmla="*/ 231613 h 329059"/>
              <a:gd name="connsiteX7" fmla="*/ 238273 w 432456"/>
              <a:gd name="connsiteY7" fmla="*/ 129229 h 329059"/>
              <a:gd name="connsiteX8" fmla="*/ 245334 w 432456"/>
              <a:gd name="connsiteY8" fmla="*/ 26844 h 329059"/>
              <a:gd name="connsiteX9" fmla="*/ 100583 w 432456"/>
              <a:gd name="connsiteY9" fmla="*/ 2131 h 329059"/>
              <a:gd name="connsiteX10" fmla="*/ 1729 w 432456"/>
              <a:gd name="connsiteY10" fmla="*/ 5661 h 329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2456" h="329059">
                <a:moveTo>
                  <a:pt x="1729" y="5661"/>
                </a:moveTo>
                <a:cubicBezTo>
                  <a:pt x="15851" y="8603"/>
                  <a:pt x="149422" y="-10226"/>
                  <a:pt x="185315" y="19783"/>
                </a:cubicBezTo>
                <a:cubicBezTo>
                  <a:pt x="221209" y="49792"/>
                  <a:pt x="203556" y="134525"/>
                  <a:pt x="217090" y="185717"/>
                </a:cubicBezTo>
                <a:cubicBezTo>
                  <a:pt x="230624" y="236909"/>
                  <a:pt x="261810" y="312815"/>
                  <a:pt x="266517" y="326937"/>
                </a:cubicBezTo>
                <a:cubicBezTo>
                  <a:pt x="271224" y="341059"/>
                  <a:pt x="217679" y="280452"/>
                  <a:pt x="245334" y="270449"/>
                </a:cubicBezTo>
                <a:cubicBezTo>
                  <a:pt x="272990" y="260446"/>
                  <a:pt x="433627" y="273391"/>
                  <a:pt x="432450" y="266918"/>
                </a:cubicBezTo>
                <a:cubicBezTo>
                  <a:pt x="431273" y="260445"/>
                  <a:pt x="270636" y="254561"/>
                  <a:pt x="238273" y="231613"/>
                </a:cubicBezTo>
                <a:cubicBezTo>
                  <a:pt x="205910" y="208665"/>
                  <a:pt x="237096" y="163357"/>
                  <a:pt x="238273" y="129229"/>
                </a:cubicBezTo>
                <a:cubicBezTo>
                  <a:pt x="239450" y="95101"/>
                  <a:pt x="268282" y="48027"/>
                  <a:pt x="245334" y="26844"/>
                </a:cubicBezTo>
                <a:cubicBezTo>
                  <a:pt x="222386" y="5661"/>
                  <a:pt x="137653" y="7427"/>
                  <a:pt x="100583" y="2131"/>
                </a:cubicBezTo>
                <a:cubicBezTo>
                  <a:pt x="63513" y="-3165"/>
                  <a:pt x="-12393" y="2719"/>
                  <a:pt x="1729" y="566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6" name="フリーフォーム 1145">
            <a:extLst>
              <a:ext uri="{FF2B5EF4-FFF2-40B4-BE49-F238E27FC236}">
                <a16:creationId xmlns:a16="http://schemas.microsoft.com/office/drawing/2014/main" id="{083E8686-EE96-EE45-2C97-875E4D6605E7}"/>
              </a:ext>
            </a:extLst>
          </p:cNvPr>
          <p:cNvSpPr/>
          <p:nvPr/>
        </p:nvSpPr>
        <p:spPr>
          <a:xfrm>
            <a:off x="4545318" y="2240110"/>
            <a:ext cx="604480" cy="549130"/>
          </a:xfrm>
          <a:custGeom>
            <a:avLst/>
            <a:gdLst>
              <a:gd name="connsiteX0" fmla="*/ 12560 w 604480"/>
              <a:gd name="connsiteY0" fmla="*/ 5289 h 549130"/>
              <a:gd name="connsiteX1" fmla="*/ 54926 w 604480"/>
              <a:gd name="connsiteY1" fmla="*/ 72369 h 549130"/>
              <a:gd name="connsiteX2" fmla="*/ 397385 w 604480"/>
              <a:gd name="connsiteY2" fmla="*/ 361870 h 549130"/>
              <a:gd name="connsiteX3" fmla="*/ 471525 w 604480"/>
              <a:gd name="connsiteY3" fmla="*/ 520743 h 549130"/>
              <a:gd name="connsiteX4" fmla="*/ 542135 w 604480"/>
              <a:gd name="connsiteY4" fmla="*/ 541926 h 549130"/>
              <a:gd name="connsiteX5" fmla="*/ 545666 w 604480"/>
              <a:gd name="connsiteY5" fmla="*/ 439541 h 549130"/>
              <a:gd name="connsiteX6" fmla="*/ 602154 w 604480"/>
              <a:gd name="connsiteY6" fmla="*/ 372461 h 549130"/>
              <a:gd name="connsiteX7" fmla="*/ 573910 w 604480"/>
              <a:gd name="connsiteY7" fmla="*/ 386583 h 549130"/>
              <a:gd name="connsiteX8" fmla="*/ 400915 w 604480"/>
              <a:gd name="connsiteY8" fmla="*/ 323034 h 549130"/>
              <a:gd name="connsiteX9" fmla="*/ 580971 w 604480"/>
              <a:gd name="connsiteY9" fmla="*/ 407766 h 549130"/>
              <a:gd name="connsiteX10" fmla="*/ 404446 w 604480"/>
              <a:gd name="connsiteY10" fmla="*/ 368931 h 549130"/>
              <a:gd name="connsiteX11" fmla="*/ 210268 w 604480"/>
              <a:gd name="connsiteY11" fmla="*/ 312443 h 549130"/>
              <a:gd name="connsiteX12" fmla="*/ 365610 w 604480"/>
              <a:gd name="connsiteY12" fmla="*/ 344217 h 549130"/>
              <a:gd name="connsiteX13" fmla="*/ 178494 w 604480"/>
              <a:gd name="connsiteY13" fmla="*/ 174753 h 549130"/>
              <a:gd name="connsiteX14" fmla="*/ 12560 w 604480"/>
              <a:gd name="connsiteY14" fmla="*/ 5289 h 549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4480" h="549130">
                <a:moveTo>
                  <a:pt x="12560" y="5289"/>
                </a:moveTo>
                <a:cubicBezTo>
                  <a:pt x="-8035" y="-11775"/>
                  <a:pt x="-9211" y="12939"/>
                  <a:pt x="54926" y="72369"/>
                </a:cubicBezTo>
                <a:cubicBezTo>
                  <a:pt x="119063" y="131799"/>
                  <a:pt x="327952" y="287141"/>
                  <a:pt x="397385" y="361870"/>
                </a:cubicBezTo>
                <a:cubicBezTo>
                  <a:pt x="466818" y="436599"/>
                  <a:pt x="447400" y="490734"/>
                  <a:pt x="471525" y="520743"/>
                </a:cubicBezTo>
                <a:cubicBezTo>
                  <a:pt x="495650" y="550752"/>
                  <a:pt x="529778" y="555460"/>
                  <a:pt x="542135" y="541926"/>
                </a:cubicBezTo>
                <a:cubicBezTo>
                  <a:pt x="554492" y="528392"/>
                  <a:pt x="535663" y="467785"/>
                  <a:pt x="545666" y="439541"/>
                </a:cubicBezTo>
                <a:cubicBezTo>
                  <a:pt x="555669" y="411297"/>
                  <a:pt x="597447" y="381287"/>
                  <a:pt x="602154" y="372461"/>
                </a:cubicBezTo>
                <a:cubicBezTo>
                  <a:pt x="606861" y="363635"/>
                  <a:pt x="607450" y="394821"/>
                  <a:pt x="573910" y="386583"/>
                </a:cubicBezTo>
                <a:cubicBezTo>
                  <a:pt x="540370" y="378345"/>
                  <a:pt x="399738" y="319504"/>
                  <a:pt x="400915" y="323034"/>
                </a:cubicBezTo>
                <a:cubicBezTo>
                  <a:pt x="402092" y="326564"/>
                  <a:pt x="580383" y="400117"/>
                  <a:pt x="580971" y="407766"/>
                </a:cubicBezTo>
                <a:cubicBezTo>
                  <a:pt x="581559" y="415415"/>
                  <a:pt x="466230" y="384818"/>
                  <a:pt x="404446" y="368931"/>
                </a:cubicBezTo>
                <a:cubicBezTo>
                  <a:pt x="342662" y="353044"/>
                  <a:pt x="216741" y="316562"/>
                  <a:pt x="210268" y="312443"/>
                </a:cubicBezTo>
                <a:cubicBezTo>
                  <a:pt x="203795" y="308324"/>
                  <a:pt x="370906" y="367165"/>
                  <a:pt x="365610" y="344217"/>
                </a:cubicBezTo>
                <a:cubicBezTo>
                  <a:pt x="360314" y="321269"/>
                  <a:pt x="234982" y="225357"/>
                  <a:pt x="178494" y="174753"/>
                </a:cubicBezTo>
                <a:cubicBezTo>
                  <a:pt x="122006" y="124149"/>
                  <a:pt x="33155" y="22353"/>
                  <a:pt x="12560" y="528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7" name="フリーフォーム 1146">
            <a:extLst>
              <a:ext uri="{FF2B5EF4-FFF2-40B4-BE49-F238E27FC236}">
                <a16:creationId xmlns:a16="http://schemas.microsoft.com/office/drawing/2014/main" id="{F12CBE1A-EFF7-A151-8C33-23618EA4363E}"/>
              </a:ext>
            </a:extLst>
          </p:cNvPr>
          <p:cNvSpPr/>
          <p:nvPr/>
        </p:nvSpPr>
        <p:spPr>
          <a:xfrm>
            <a:off x="5263558" y="2238325"/>
            <a:ext cx="127550" cy="332040"/>
          </a:xfrm>
          <a:custGeom>
            <a:avLst/>
            <a:gdLst>
              <a:gd name="connsiteX0" fmla="*/ 420 w 127550"/>
              <a:gd name="connsiteY0" fmla="*/ 13 h 332040"/>
              <a:gd name="connsiteX1" fmla="*/ 85152 w 127550"/>
              <a:gd name="connsiteY1" fmla="*/ 120050 h 332040"/>
              <a:gd name="connsiteX2" fmla="*/ 127518 w 127550"/>
              <a:gd name="connsiteY2" fmla="*/ 14135 h 332040"/>
              <a:gd name="connsiteX3" fmla="*/ 92213 w 127550"/>
              <a:gd name="connsiteY3" fmla="*/ 169477 h 332040"/>
              <a:gd name="connsiteX4" fmla="*/ 95744 w 127550"/>
              <a:gd name="connsiteY4" fmla="*/ 222435 h 332040"/>
              <a:gd name="connsiteX5" fmla="*/ 35725 w 127550"/>
              <a:gd name="connsiteY5" fmla="*/ 331880 h 332040"/>
              <a:gd name="connsiteX6" fmla="*/ 63969 w 127550"/>
              <a:gd name="connsiteY6" fmla="*/ 243618 h 332040"/>
              <a:gd name="connsiteX7" fmla="*/ 123988 w 127550"/>
              <a:gd name="connsiteY7" fmla="*/ 112989 h 332040"/>
              <a:gd name="connsiteX8" fmla="*/ 420 w 127550"/>
              <a:gd name="connsiteY8" fmla="*/ 13 h 33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550" h="332040">
                <a:moveTo>
                  <a:pt x="420" y="13"/>
                </a:moveTo>
                <a:cubicBezTo>
                  <a:pt x="-6053" y="1190"/>
                  <a:pt x="63969" y="117696"/>
                  <a:pt x="85152" y="120050"/>
                </a:cubicBezTo>
                <a:cubicBezTo>
                  <a:pt x="106335" y="122404"/>
                  <a:pt x="126341" y="5897"/>
                  <a:pt x="127518" y="14135"/>
                </a:cubicBezTo>
                <a:cubicBezTo>
                  <a:pt x="128695" y="22373"/>
                  <a:pt x="97509" y="134760"/>
                  <a:pt x="92213" y="169477"/>
                </a:cubicBezTo>
                <a:cubicBezTo>
                  <a:pt x="86917" y="204194"/>
                  <a:pt x="105159" y="195368"/>
                  <a:pt x="95744" y="222435"/>
                </a:cubicBezTo>
                <a:cubicBezTo>
                  <a:pt x="86329" y="249502"/>
                  <a:pt x="41021" y="328350"/>
                  <a:pt x="35725" y="331880"/>
                </a:cubicBezTo>
                <a:cubicBezTo>
                  <a:pt x="30429" y="335410"/>
                  <a:pt x="49259" y="280100"/>
                  <a:pt x="63969" y="243618"/>
                </a:cubicBezTo>
                <a:cubicBezTo>
                  <a:pt x="78679" y="207136"/>
                  <a:pt x="132226" y="150648"/>
                  <a:pt x="123988" y="112989"/>
                </a:cubicBezTo>
                <a:cubicBezTo>
                  <a:pt x="115750" y="75330"/>
                  <a:pt x="6893" y="-1164"/>
                  <a:pt x="420" y="1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8" name="フリーフォーム 1147">
            <a:extLst>
              <a:ext uri="{FF2B5EF4-FFF2-40B4-BE49-F238E27FC236}">
                <a16:creationId xmlns:a16="http://schemas.microsoft.com/office/drawing/2014/main" id="{BC02BE84-F8CD-B4B4-8D6B-76A4A1DB3659}"/>
              </a:ext>
            </a:extLst>
          </p:cNvPr>
          <p:cNvSpPr/>
          <p:nvPr/>
        </p:nvSpPr>
        <p:spPr>
          <a:xfrm>
            <a:off x="4913211" y="2524051"/>
            <a:ext cx="431171" cy="261560"/>
          </a:xfrm>
          <a:custGeom>
            <a:avLst/>
            <a:gdLst>
              <a:gd name="connsiteX0" fmla="*/ 294279 w 431171"/>
              <a:gd name="connsiteY0" fmla="*/ 258 h 261560"/>
              <a:gd name="connsiteX1" fmla="*/ 251913 w 431171"/>
              <a:gd name="connsiteY1" fmla="*/ 166191 h 261560"/>
              <a:gd name="connsiteX2" fmla="*/ 294279 w 431171"/>
              <a:gd name="connsiteY2" fmla="*/ 254454 h 261560"/>
              <a:gd name="connsiteX3" fmla="*/ 174242 w 431171"/>
              <a:gd name="connsiteY3" fmla="*/ 240332 h 261560"/>
              <a:gd name="connsiteX4" fmla="*/ 1248 w 431171"/>
              <a:gd name="connsiteY4" fmla="*/ 212088 h 261560"/>
              <a:gd name="connsiteX5" fmla="*/ 269566 w 431171"/>
              <a:gd name="connsiteY5" fmla="*/ 261515 h 261560"/>
              <a:gd name="connsiteX6" fmla="*/ 389603 w 431171"/>
              <a:gd name="connsiteY6" fmla="*/ 219149 h 261560"/>
              <a:gd name="connsiteX7" fmla="*/ 424908 w 431171"/>
              <a:gd name="connsiteY7" fmla="*/ 130886 h 261560"/>
              <a:gd name="connsiteX8" fmla="*/ 393133 w 431171"/>
              <a:gd name="connsiteY8" fmla="*/ 10849 h 261560"/>
              <a:gd name="connsiteX9" fmla="*/ 428438 w 431171"/>
              <a:gd name="connsiteY9" fmla="*/ 123825 h 261560"/>
              <a:gd name="connsiteX10" fmla="*/ 304871 w 431171"/>
              <a:gd name="connsiteY10" fmla="*/ 240332 h 261560"/>
              <a:gd name="connsiteX11" fmla="*/ 216608 w 431171"/>
              <a:gd name="connsiteY11" fmla="*/ 134417 h 261560"/>
              <a:gd name="connsiteX12" fmla="*/ 237791 w 431171"/>
              <a:gd name="connsiteY12" fmla="*/ 127356 h 261560"/>
              <a:gd name="connsiteX13" fmla="*/ 294279 w 431171"/>
              <a:gd name="connsiteY13" fmla="*/ 258 h 26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171" h="261560">
                <a:moveTo>
                  <a:pt x="294279" y="258"/>
                </a:moveTo>
                <a:cubicBezTo>
                  <a:pt x="296633" y="6730"/>
                  <a:pt x="251913" y="123825"/>
                  <a:pt x="251913" y="166191"/>
                </a:cubicBezTo>
                <a:cubicBezTo>
                  <a:pt x="251913" y="208557"/>
                  <a:pt x="307224" y="242097"/>
                  <a:pt x="294279" y="254454"/>
                </a:cubicBezTo>
                <a:cubicBezTo>
                  <a:pt x="281334" y="266811"/>
                  <a:pt x="223081" y="247393"/>
                  <a:pt x="174242" y="240332"/>
                </a:cubicBezTo>
                <a:cubicBezTo>
                  <a:pt x="125403" y="233271"/>
                  <a:pt x="-14639" y="208558"/>
                  <a:pt x="1248" y="212088"/>
                </a:cubicBezTo>
                <a:cubicBezTo>
                  <a:pt x="17135" y="215619"/>
                  <a:pt x="204840" y="260338"/>
                  <a:pt x="269566" y="261515"/>
                </a:cubicBezTo>
                <a:cubicBezTo>
                  <a:pt x="334292" y="262692"/>
                  <a:pt x="363713" y="240921"/>
                  <a:pt x="389603" y="219149"/>
                </a:cubicBezTo>
                <a:cubicBezTo>
                  <a:pt x="415493" y="197378"/>
                  <a:pt x="424320" y="165603"/>
                  <a:pt x="424908" y="130886"/>
                </a:cubicBezTo>
                <a:cubicBezTo>
                  <a:pt x="425496" y="96169"/>
                  <a:pt x="392545" y="12026"/>
                  <a:pt x="393133" y="10849"/>
                </a:cubicBezTo>
                <a:cubicBezTo>
                  <a:pt x="393721" y="9672"/>
                  <a:pt x="443148" y="85578"/>
                  <a:pt x="428438" y="123825"/>
                </a:cubicBezTo>
                <a:cubicBezTo>
                  <a:pt x="413728" y="162072"/>
                  <a:pt x="340176" y="238567"/>
                  <a:pt x="304871" y="240332"/>
                </a:cubicBezTo>
                <a:cubicBezTo>
                  <a:pt x="269566" y="242097"/>
                  <a:pt x="216608" y="134417"/>
                  <a:pt x="216608" y="134417"/>
                </a:cubicBezTo>
                <a:cubicBezTo>
                  <a:pt x="205428" y="115588"/>
                  <a:pt x="222492" y="143832"/>
                  <a:pt x="237791" y="127356"/>
                </a:cubicBezTo>
                <a:cubicBezTo>
                  <a:pt x="253090" y="110880"/>
                  <a:pt x="291925" y="-6214"/>
                  <a:pt x="294279" y="25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9" name="フリーフォーム 1148">
            <a:extLst>
              <a:ext uri="{FF2B5EF4-FFF2-40B4-BE49-F238E27FC236}">
                <a16:creationId xmlns:a16="http://schemas.microsoft.com/office/drawing/2014/main" id="{20B8F5AF-D5F0-345F-DEC0-AAC21D14113E}"/>
              </a:ext>
            </a:extLst>
          </p:cNvPr>
          <p:cNvSpPr/>
          <p:nvPr/>
        </p:nvSpPr>
        <p:spPr>
          <a:xfrm>
            <a:off x="2962929" y="5125878"/>
            <a:ext cx="139946" cy="1038116"/>
          </a:xfrm>
          <a:custGeom>
            <a:avLst/>
            <a:gdLst>
              <a:gd name="connsiteX0" fmla="*/ 9754 w 139946"/>
              <a:gd name="connsiteY0" fmla="*/ 411 h 1038116"/>
              <a:gd name="connsiteX1" fmla="*/ 16815 w 139946"/>
              <a:gd name="connsiteY1" fmla="*/ 371114 h 1038116"/>
              <a:gd name="connsiteX2" fmla="*/ 37998 w 139946"/>
              <a:gd name="connsiteY2" fmla="*/ 360522 h 1038116"/>
              <a:gd name="connsiteX3" fmla="*/ 115669 w 139946"/>
              <a:gd name="connsiteY3" fmla="*/ 762999 h 1038116"/>
              <a:gd name="connsiteX4" fmla="*/ 119199 w 139946"/>
              <a:gd name="connsiteY4" fmla="*/ 699450 h 1038116"/>
              <a:gd name="connsiteX5" fmla="*/ 136852 w 139946"/>
              <a:gd name="connsiteY5" fmla="*/ 1031317 h 1038116"/>
              <a:gd name="connsiteX6" fmla="*/ 126260 w 139946"/>
              <a:gd name="connsiteY6" fmla="*/ 872445 h 1038116"/>
              <a:gd name="connsiteX7" fmla="*/ 9754 w 139946"/>
              <a:gd name="connsiteY7" fmla="*/ 293442 h 1038116"/>
              <a:gd name="connsiteX8" fmla="*/ 6223 w 139946"/>
              <a:gd name="connsiteY8" fmla="*/ 452315 h 1038116"/>
              <a:gd name="connsiteX9" fmla="*/ 9754 w 139946"/>
              <a:gd name="connsiteY9" fmla="*/ 411 h 1038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946" h="1038116">
                <a:moveTo>
                  <a:pt x="9754" y="411"/>
                </a:moveTo>
                <a:cubicBezTo>
                  <a:pt x="11519" y="-13122"/>
                  <a:pt x="12108" y="311096"/>
                  <a:pt x="16815" y="371114"/>
                </a:cubicBezTo>
                <a:cubicBezTo>
                  <a:pt x="21522" y="431132"/>
                  <a:pt x="21522" y="295208"/>
                  <a:pt x="37998" y="360522"/>
                </a:cubicBezTo>
                <a:cubicBezTo>
                  <a:pt x="54474" y="425836"/>
                  <a:pt x="102136" y="706511"/>
                  <a:pt x="115669" y="762999"/>
                </a:cubicBezTo>
                <a:cubicBezTo>
                  <a:pt x="129203" y="819487"/>
                  <a:pt x="115669" y="654730"/>
                  <a:pt x="119199" y="699450"/>
                </a:cubicBezTo>
                <a:cubicBezTo>
                  <a:pt x="122729" y="744170"/>
                  <a:pt x="135675" y="1002485"/>
                  <a:pt x="136852" y="1031317"/>
                </a:cubicBezTo>
                <a:cubicBezTo>
                  <a:pt x="138029" y="1060149"/>
                  <a:pt x="147443" y="995424"/>
                  <a:pt x="126260" y="872445"/>
                </a:cubicBezTo>
                <a:cubicBezTo>
                  <a:pt x="105077" y="749466"/>
                  <a:pt x="29760" y="363464"/>
                  <a:pt x="9754" y="293442"/>
                </a:cubicBezTo>
                <a:cubicBezTo>
                  <a:pt x="-10252" y="223420"/>
                  <a:pt x="6811" y="502919"/>
                  <a:pt x="6223" y="452315"/>
                </a:cubicBezTo>
                <a:cubicBezTo>
                  <a:pt x="5635" y="401711"/>
                  <a:pt x="7989" y="13944"/>
                  <a:pt x="9754" y="41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0" name="フリーフォーム 1149">
            <a:extLst>
              <a:ext uri="{FF2B5EF4-FFF2-40B4-BE49-F238E27FC236}">
                <a16:creationId xmlns:a16="http://schemas.microsoft.com/office/drawing/2014/main" id="{5EB86245-33CE-EC3A-00A6-554453D2514E}"/>
              </a:ext>
            </a:extLst>
          </p:cNvPr>
          <p:cNvSpPr/>
          <p:nvPr/>
        </p:nvSpPr>
        <p:spPr>
          <a:xfrm>
            <a:off x="4360682" y="4949720"/>
            <a:ext cx="127289" cy="1350262"/>
          </a:xfrm>
          <a:custGeom>
            <a:avLst/>
            <a:gdLst>
              <a:gd name="connsiteX0" fmla="*/ 126586 w 127289"/>
              <a:gd name="connsiteY0" fmla="*/ 44 h 1350262"/>
              <a:gd name="connsiteX1" fmla="*/ 55976 w 127289"/>
              <a:gd name="connsiteY1" fmla="*/ 536680 h 1350262"/>
              <a:gd name="connsiteX2" fmla="*/ 112464 w 127289"/>
              <a:gd name="connsiteY2" fmla="*/ 748510 h 1350262"/>
              <a:gd name="connsiteX3" fmla="*/ 119525 w 127289"/>
              <a:gd name="connsiteY3" fmla="*/ 702614 h 1350262"/>
              <a:gd name="connsiteX4" fmla="*/ 87750 w 127289"/>
              <a:gd name="connsiteY4" fmla="*/ 956810 h 1350262"/>
              <a:gd name="connsiteX5" fmla="*/ 20671 w 127289"/>
              <a:gd name="connsiteY5" fmla="*/ 1345165 h 1350262"/>
              <a:gd name="connsiteX6" fmla="*/ 80689 w 127289"/>
              <a:gd name="connsiteY6" fmla="*/ 1154518 h 1350262"/>
              <a:gd name="connsiteX7" fmla="*/ 115994 w 127289"/>
              <a:gd name="connsiteY7" fmla="*/ 808529 h 1350262"/>
              <a:gd name="connsiteX8" fmla="*/ 34793 w 127289"/>
              <a:gd name="connsiteY8" fmla="*/ 540211 h 1350262"/>
              <a:gd name="connsiteX9" fmla="*/ 55976 w 127289"/>
              <a:gd name="connsiteY9" fmla="*/ 257770 h 1350262"/>
              <a:gd name="connsiteX10" fmla="*/ 3018 w 127289"/>
              <a:gd name="connsiteY10" fmla="*/ 504905 h 1350262"/>
              <a:gd name="connsiteX11" fmla="*/ 126586 w 127289"/>
              <a:gd name="connsiteY11" fmla="*/ 44 h 13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7289" h="1350262">
                <a:moveTo>
                  <a:pt x="126586" y="44"/>
                </a:moveTo>
                <a:cubicBezTo>
                  <a:pt x="135412" y="5340"/>
                  <a:pt x="58330" y="411936"/>
                  <a:pt x="55976" y="536680"/>
                </a:cubicBezTo>
                <a:cubicBezTo>
                  <a:pt x="53622" y="661424"/>
                  <a:pt x="101873" y="720854"/>
                  <a:pt x="112464" y="748510"/>
                </a:cubicBezTo>
                <a:cubicBezTo>
                  <a:pt x="123055" y="776166"/>
                  <a:pt x="123644" y="667897"/>
                  <a:pt x="119525" y="702614"/>
                </a:cubicBezTo>
                <a:cubicBezTo>
                  <a:pt x="115406" y="737331"/>
                  <a:pt x="104226" y="849718"/>
                  <a:pt x="87750" y="956810"/>
                </a:cubicBezTo>
                <a:cubicBezTo>
                  <a:pt x="71274" y="1063902"/>
                  <a:pt x="21848" y="1312214"/>
                  <a:pt x="20671" y="1345165"/>
                </a:cubicBezTo>
                <a:cubicBezTo>
                  <a:pt x="19494" y="1378116"/>
                  <a:pt x="64802" y="1243957"/>
                  <a:pt x="80689" y="1154518"/>
                </a:cubicBezTo>
                <a:cubicBezTo>
                  <a:pt x="96576" y="1065079"/>
                  <a:pt x="123643" y="910913"/>
                  <a:pt x="115994" y="808529"/>
                </a:cubicBezTo>
                <a:cubicBezTo>
                  <a:pt x="108345" y="706145"/>
                  <a:pt x="44796" y="632004"/>
                  <a:pt x="34793" y="540211"/>
                </a:cubicBezTo>
                <a:cubicBezTo>
                  <a:pt x="24790" y="448418"/>
                  <a:pt x="61272" y="263654"/>
                  <a:pt x="55976" y="257770"/>
                </a:cubicBezTo>
                <a:cubicBezTo>
                  <a:pt x="50680" y="251886"/>
                  <a:pt x="-14634" y="549036"/>
                  <a:pt x="3018" y="504905"/>
                </a:cubicBezTo>
                <a:cubicBezTo>
                  <a:pt x="20670" y="460774"/>
                  <a:pt x="117760" y="-5252"/>
                  <a:pt x="126586" y="4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1" name="フリーフォーム 1150">
            <a:extLst>
              <a:ext uri="{FF2B5EF4-FFF2-40B4-BE49-F238E27FC236}">
                <a16:creationId xmlns:a16="http://schemas.microsoft.com/office/drawing/2014/main" id="{7DC178D4-04E0-C5FE-F623-4CBC49DDB72C}"/>
              </a:ext>
            </a:extLst>
          </p:cNvPr>
          <p:cNvSpPr/>
          <p:nvPr/>
        </p:nvSpPr>
        <p:spPr>
          <a:xfrm>
            <a:off x="3153810" y="5365798"/>
            <a:ext cx="1037919" cy="257530"/>
          </a:xfrm>
          <a:custGeom>
            <a:avLst/>
            <a:gdLst>
              <a:gd name="connsiteX0" fmla="*/ 5989 w 1037919"/>
              <a:gd name="connsiteY0" fmla="*/ 4095 h 257530"/>
              <a:gd name="connsiteX1" fmla="*/ 55416 w 1037919"/>
              <a:gd name="connsiteY1" fmla="*/ 28809 h 257530"/>
              <a:gd name="connsiteX2" fmla="*/ 479076 w 1037919"/>
              <a:gd name="connsiteY2" fmla="*/ 201804 h 257530"/>
              <a:gd name="connsiteX3" fmla="*/ 404936 w 1037919"/>
              <a:gd name="connsiteY3" fmla="*/ 215926 h 257530"/>
              <a:gd name="connsiteX4" fmla="*/ 1036896 w 1037919"/>
              <a:gd name="connsiteY4" fmla="*/ 565 h 257530"/>
              <a:gd name="connsiteX5" fmla="*/ 546156 w 1037919"/>
              <a:gd name="connsiteY5" fmla="*/ 159438 h 257530"/>
              <a:gd name="connsiteX6" fmla="*/ 284899 w 1037919"/>
              <a:gd name="connsiteY6" fmla="*/ 254761 h 257530"/>
              <a:gd name="connsiteX7" fmla="*/ 454363 w 1037919"/>
              <a:gd name="connsiteY7" fmla="*/ 222987 h 257530"/>
              <a:gd name="connsiteX8" fmla="*/ 221350 w 1037919"/>
              <a:gd name="connsiteY8" fmla="*/ 131194 h 257530"/>
              <a:gd name="connsiteX9" fmla="*/ 5989 w 1037919"/>
              <a:gd name="connsiteY9" fmla="*/ 4095 h 257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7919" h="257530">
                <a:moveTo>
                  <a:pt x="5989" y="4095"/>
                </a:moveTo>
                <a:cubicBezTo>
                  <a:pt x="-21667" y="-12969"/>
                  <a:pt x="55416" y="28809"/>
                  <a:pt x="55416" y="28809"/>
                </a:cubicBezTo>
                <a:cubicBezTo>
                  <a:pt x="134264" y="61761"/>
                  <a:pt x="420823" y="170618"/>
                  <a:pt x="479076" y="201804"/>
                </a:cubicBezTo>
                <a:cubicBezTo>
                  <a:pt x="537329" y="232990"/>
                  <a:pt x="311966" y="249466"/>
                  <a:pt x="404936" y="215926"/>
                </a:cubicBezTo>
                <a:cubicBezTo>
                  <a:pt x="497906" y="182386"/>
                  <a:pt x="1013359" y="9980"/>
                  <a:pt x="1036896" y="565"/>
                </a:cubicBezTo>
                <a:cubicBezTo>
                  <a:pt x="1060433" y="-8850"/>
                  <a:pt x="671489" y="117072"/>
                  <a:pt x="546156" y="159438"/>
                </a:cubicBezTo>
                <a:cubicBezTo>
                  <a:pt x="420823" y="201804"/>
                  <a:pt x="300198" y="244170"/>
                  <a:pt x="284899" y="254761"/>
                </a:cubicBezTo>
                <a:cubicBezTo>
                  <a:pt x="269600" y="265352"/>
                  <a:pt x="464954" y="243581"/>
                  <a:pt x="454363" y="222987"/>
                </a:cubicBezTo>
                <a:cubicBezTo>
                  <a:pt x="443772" y="202393"/>
                  <a:pt x="293725" y="169441"/>
                  <a:pt x="221350" y="131194"/>
                </a:cubicBezTo>
                <a:cubicBezTo>
                  <a:pt x="148975" y="92947"/>
                  <a:pt x="33645" y="21159"/>
                  <a:pt x="5989" y="409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2" name="フリーフォーム 1151">
            <a:extLst>
              <a:ext uri="{FF2B5EF4-FFF2-40B4-BE49-F238E27FC236}">
                <a16:creationId xmlns:a16="http://schemas.microsoft.com/office/drawing/2014/main" id="{701F01F0-97D0-6357-9A06-B14ECBF1C310}"/>
              </a:ext>
            </a:extLst>
          </p:cNvPr>
          <p:cNvSpPr/>
          <p:nvPr/>
        </p:nvSpPr>
        <p:spPr>
          <a:xfrm>
            <a:off x="3277632" y="5944030"/>
            <a:ext cx="860368" cy="169110"/>
          </a:xfrm>
          <a:custGeom>
            <a:avLst/>
            <a:gdLst>
              <a:gd name="connsiteX0" fmla="*/ 16326 w 860368"/>
              <a:gd name="connsiteY0" fmla="*/ 4866 h 169110"/>
              <a:gd name="connsiteX1" fmla="*/ 97528 w 860368"/>
              <a:gd name="connsiteY1" fmla="*/ 47232 h 169110"/>
              <a:gd name="connsiteX2" fmla="*/ 545902 w 860368"/>
              <a:gd name="connsiteY2" fmla="*/ 160208 h 169110"/>
              <a:gd name="connsiteX3" fmla="*/ 860116 w 860368"/>
              <a:gd name="connsiteY3" fmla="*/ 43701 h 169110"/>
              <a:gd name="connsiteX4" fmla="*/ 496475 w 860368"/>
              <a:gd name="connsiteY4" fmla="*/ 153147 h 169110"/>
              <a:gd name="connsiteX5" fmla="*/ 330541 w 860368"/>
              <a:gd name="connsiteY5" fmla="*/ 153147 h 169110"/>
              <a:gd name="connsiteX6" fmla="*/ 16326 w 860368"/>
              <a:gd name="connsiteY6" fmla="*/ 4866 h 169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368" h="169110">
                <a:moveTo>
                  <a:pt x="16326" y="4866"/>
                </a:moveTo>
                <a:cubicBezTo>
                  <a:pt x="-22510" y="-12787"/>
                  <a:pt x="9265" y="21342"/>
                  <a:pt x="97528" y="47232"/>
                </a:cubicBezTo>
                <a:cubicBezTo>
                  <a:pt x="185791" y="73122"/>
                  <a:pt x="418804" y="160797"/>
                  <a:pt x="545902" y="160208"/>
                </a:cubicBezTo>
                <a:cubicBezTo>
                  <a:pt x="673000" y="159620"/>
                  <a:pt x="868354" y="44878"/>
                  <a:pt x="860116" y="43701"/>
                </a:cubicBezTo>
                <a:cubicBezTo>
                  <a:pt x="851878" y="42524"/>
                  <a:pt x="584737" y="134906"/>
                  <a:pt x="496475" y="153147"/>
                </a:cubicBezTo>
                <a:cubicBezTo>
                  <a:pt x="408213" y="171388"/>
                  <a:pt x="409389" y="177272"/>
                  <a:pt x="330541" y="153147"/>
                </a:cubicBezTo>
                <a:cubicBezTo>
                  <a:pt x="251693" y="129022"/>
                  <a:pt x="55162" y="22519"/>
                  <a:pt x="16326" y="486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3" name="フリーフォーム 1152">
            <a:extLst>
              <a:ext uri="{FF2B5EF4-FFF2-40B4-BE49-F238E27FC236}">
                <a16:creationId xmlns:a16="http://schemas.microsoft.com/office/drawing/2014/main" id="{9FDCF917-C745-01AA-7F54-6210677FEDE4}"/>
              </a:ext>
            </a:extLst>
          </p:cNvPr>
          <p:cNvSpPr/>
          <p:nvPr/>
        </p:nvSpPr>
        <p:spPr>
          <a:xfrm>
            <a:off x="2355595" y="5048419"/>
            <a:ext cx="546485" cy="485376"/>
          </a:xfrm>
          <a:custGeom>
            <a:avLst/>
            <a:gdLst>
              <a:gd name="connsiteX0" fmla="*/ 546478 w 546485"/>
              <a:gd name="connsiteY0" fmla="*/ 199 h 485376"/>
              <a:gd name="connsiteX1" fmla="*/ 207549 w 546485"/>
              <a:gd name="connsiteY1" fmla="*/ 321474 h 485376"/>
              <a:gd name="connsiteX2" fmla="*/ 2780 w 546485"/>
              <a:gd name="connsiteY2" fmla="*/ 483878 h 485376"/>
              <a:gd name="connsiteX3" fmla="*/ 352300 w 546485"/>
              <a:gd name="connsiteY3" fmla="*/ 233212 h 485376"/>
              <a:gd name="connsiteX4" fmla="*/ 218141 w 546485"/>
              <a:gd name="connsiteY4" fmla="*/ 370901 h 485376"/>
              <a:gd name="connsiteX5" fmla="*/ 546478 w 546485"/>
              <a:gd name="connsiteY5" fmla="*/ 199 h 485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485" h="485376">
                <a:moveTo>
                  <a:pt x="546478" y="199"/>
                </a:moveTo>
                <a:cubicBezTo>
                  <a:pt x="544713" y="-8039"/>
                  <a:pt x="298165" y="240861"/>
                  <a:pt x="207549" y="321474"/>
                </a:cubicBezTo>
                <a:cubicBezTo>
                  <a:pt x="116933" y="402087"/>
                  <a:pt x="-21345" y="498588"/>
                  <a:pt x="2780" y="483878"/>
                </a:cubicBezTo>
                <a:cubicBezTo>
                  <a:pt x="26905" y="469168"/>
                  <a:pt x="316407" y="252041"/>
                  <a:pt x="352300" y="233212"/>
                </a:cubicBezTo>
                <a:cubicBezTo>
                  <a:pt x="388193" y="214383"/>
                  <a:pt x="182836" y="404441"/>
                  <a:pt x="218141" y="370901"/>
                </a:cubicBezTo>
                <a:cubicBezTo>
                  <a:pt x="253446" y="337361"/>
                  <a:pt x="548243" y="8437"/>
                  <a:pt x="546478" y="19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4" name="フリーフォーム 1153">
            <a:extLst>
              <a:ext uri="{FF2B5EF4-FFF2-40B4-BE49-F238E27FC236}">
                <a16:creationId xmlns:a16="http://schemas.microsoft.com/office/drawing/2014/main" id="{F441DE92-10C8-F4F1-2AD3-349D0C8BD74E}"/>
              </a:ext>
            </a:extLst>
          </p:cNvPr>
          <p:cNvSpPr/>
          <p:nvPr/>
        </p:nvSpPr>
        <p:spPr>
          <a:xfrm>
            <a:off x="2861168" y="5090704"/>
            <a:ext cx="227142" cy="1231847"/>
          </a:xfrm>
          <a:custGeom>
            <a:avLst/>
            <a:gdLst>
              <a:gd name="connsiteX0" fmla="*/ 5600 w 227142"/>
              <a:gd name="connsiteY0" fmla="*/ 14402 h 1231847"/>
              <a:gd name="connsiteX1" fmla="*/ 2069 w 227142"/>
              <a:gd name="connsiteY1" fmla="*/ 360391 h 1231847"/>
              <a:gd name="connsiteX2" fmla="*/ 23252 w 227142"/>
              <a:gd name="connsiteY2" fmla="*/ 307433 h 1231847"/>
              <a:gd name="connsiteX3" fmla="*/ 100923 w 227142"/>
              <a:gd name="connsiteY3" fmla="*/ 575752 h 1231847"/>
              <a:gd name="connsiteX4" fmla="*/ 100923 w 227142"/>
              <a:gd name="connsiteY4" fmla="*/ 540447 h 1231847"/>
              <a:gd name="connsiteX5" fmla="*/ 157411 w 227142"/>
              <a:gd name="connsiteY5" fmla="*/ 833478 h 1231847"/>
              <a:gd name="connsiteX6" fmla="*/ 150350 w 227142"/>
              <a:gd name="connsiteY6" fmla="*/ 798173 h 1231847"/>
              <a:gd name="connsiteX7" fmla="*/ 217430 w 227142"/>
              <a:gd name="connsiteY7" fmla="*/ 1228894 h 1231847"/>
              <a:gd name="connsiteX8" fmla="*/ 210369 w 227142"/>
              <a:gd name="connsiteY8" fmla="*/ 957046 h 1231847"/>
              <a:gd name="connsiteX9" fmla="*/ 65618 w 227142"/>
              <a:gd name="connsiteY9" fmla="*/ 378043 h 1231847"/>
              <a:gd name="connsiteX10" fmla="*/ 72679 w 227142"/>
              <a:gd name="connsiteY10" fmla="*/ 280 h 1231847"/>
              <a:gd name="connsiteX11" fmla="*/ 76210 w 227142"/>
              <a:gd name="connsiteY11" fmla="*/ 314494 h 1231847"/>
              <a:gd name="connsiteX12" fmla="*/ 44435 w 227142"/>
              <a:gd name="connsiteY12" fmla="*/ 190927 h 1231847"/>
              <a:gd name="connsiteX13" fmla="*/ 5600 w 227142"/>
              <a:gd name="connsiteY13" fmla="*/ 14402 h 123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7142" h="1231847">
                <a:moveTo>
                  <a:pt x="5600" y="14402"/>
                </a:moveTo>
                <a:cubicBezTo>
                  <a:pt x="-1461" y="42646"/>
                  <a:pt x="-873" y="311553"/>
                  <a:pt x="2069" y="360391"/>
                </a:cubicBezTo>
                <a:cubicBezTo>
                  <a:pt x="5011" y="409229"/>
                  <a:pt x="6776" y="271540"/>
                  <a:pt x="23252" y="307433"/>
                </a:cubicBezTo>
                <a:cubicBezTo>
                  <a:pt x="39728" y="343326"/>
                  <a:pt x="87978" y="536916"/>
                  <a:pt x="100923" y="575752"/>
                </a:cubicBezTo>
                <a:cubicBezTo>
                  <a:pt x="113868" y="614588"/>
                  <a:pt x="91508" y="497493"/>
                  <a:pt x="100923" y="540447"/>
                </a:cubicBezTo>
                <a:cubicBezTo>
                  <a:pt x="110338" y="583401"/>
                  <a:pt x="149173" y="790524"/>
                  <a:pt x="157411" y="833478"/>
                </a:cubicBezTo>
                <a:cubicBezTo>
                  <a:pt x="165649" y="876432"/>
                  <a:pt x="140347" y="732270"/>
                  <a:pt x="150350" y="798173"/>
                </a:cubicBezTo>
                <a:cubicBezTo>
                  <a:pt x="160353" y="864076"/>
                  <a:pt x="207427" y="1202415"/>
                  <a:pt x="217430" y="1228894"/>
                </a:cubicBezTo>
                <a:cubicBezTo>
                  <a:pt x="227433" y="1255373"/>
                  <a:pt x="235671" y="1098854"/>
                  <a:pt x="210369" y="957046"/>
                </a:cubicBezTo>
                <a:cubicBezTo>
                  <a:pt x="185067" y="815238"/>
                  <a:pt x="88566" y="537504"/>
                  <a:pt x="65618" y="378043"/>
                </a:cubicBezTo>
                <a:cubicBezTo>
                  <a:pt x="42670" y="218582"/>
                  <a:pt x="70914" y="10871"/>
                  <a:pt x="72679" y="280"/>
                </a:cubicBezTo>
                <a:cubicBezTo>
                  <a:pt x="74444" y="-10312"/>
                  <a:pt x="80917" y="282720"/>
                  <a:pt x="76210" y="314494"/>
                </a:cubicBezTo>
                <a:cubicBezTo>
                  <a:pt x="71503" y="346268"/>
                  <a:pt x="50908" y="235647"/>
                  <a:pt x="44435" y="190927"/>
                </a:cubicBezTo>
                <a:cubicBezTo>
                  <a:pt x="37962" y="146207"/>
                  <a:pt x="12661" y="-13842"/>
                  <a:pt x="5600" y="1440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5" name="フリーフォーム 1154">
            <a:extLst>
              <a:ext uri="{FF2B5EF4-FFF2-40B4-BE49-F238E27FC236}">
                <a16:creationId xmlns:a16="http://schemas.microsoft.com/office/drawing/2014/main" id="{C5B63815-21DE-4737-72A5-F37F0D8382C1}"/>
              </a:ext>
            </a:extLst>
          </p:cNvPr>
          <p:cNvSpPr/>
          <p:nvPr/>
        </p:nvSpPr>
        <p:spPr>
          <a:xfrm>
            <a:off x="2080533" y="5400345"/>
            <a:ext cx="538169" cy="1173449"/>
          </a:xfrm>
          <a:custGeom>
            <a:avLst/>
            <a:gdLst>
              <a:gd name="connsiteX0" fmla="*/ 535569 w 538169"/>
              <a:gd name="connsiteY0" fmla="*/ 1323 h 1173449"/>
              <a:gd name="connsiteX1" fmla="*/ 433184 w 538169"/>
              <a:gd name="connsiteY1" fmla="*/ 114299 h 1173449"/>
              <a:gd name="connsiteX2" fmla="*/ 306086 w 538169"/>
              <a:gd name="connsiteY2" fmla="*/ 244928 h 1173449"/>
              <a:gd name="connsiteX3" fmla="*/ 214293 w 538169"/>
              <a:gd name="connsiteY3" fmla="*/ 601508 h 1173449"/>
              <a:gd name="connsiteX4" fmla="*/ 224885 w 538169"/>
              <a:gd name="connsiteY4" fmla="*/ 657996 h 1173449"/>
              <a:gd name="connsiteX5" fmla="*/ 41299 w 538169"/>
              <a:gd name="connsiteY5" fmla="*/ 1102840 h 1173449"/>
              <a:gd name="connsiteX6" fmla="*/ 2463 w 538169"/>
              <a:gd name="connsiteY6" fmla="*/ 1166389 h 1173449"/>
              <a:gd name="connsiteX7" fmla="*/ 87195 w 538169"/>
              <a:gd name="connsiteY7" fmla="*/ 1039291 h 1173449"/>
              <a:gd name="connsiteX8" fmla="*/ 302556 w 538169"/>
              <a:gd name="connsiteY8" fmla="*/ 259050 h 1173449"/>
              <a:gd name="connsiteX9" fmla="*/ 323739 w 538169"/>
              <a:gd name="connsiteY9" fmla="*/ 191970 h 1173449"/>
              <a:gd name="connsiteX10" fmla="*/ 535569 w 538169"/>
              <a:gd name="connsiteY10" fmla="*/ 1323 h 1173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169" h="1173449">
                <a:moveTo>
                  <a:pt x="535569" y="1323"/>
                </a:moveTo>
                <a:cubicBezTo>
                  <a:pt x="553810" y="-11622"/>
                  <a:pt x="471431" y="73698"/>
                  <a:pt x="433184" y="114299"/>
                </a:cubicBezTo>
                <a:cubicBezTo>
                  <a:pt x="394937" y="154900"/>
                  <a:pt x="342568" y="163727"/>
                  <a:pt x="306086" y="244928"/>
                </a:cubicBezTo>
                <a:cubicBezTo>
                  <a:pt x="269604" y="326129"/>
                  <a:pt x="227826" y="532663"/>
                  <a:pt x="214293" y="601508"/>
                </a:cubicBezTo>
                <a:cubicBezTo>
                  <a:pt x="200760" y="670353"/>
                  <a:pt x="253717" y="574441"/>
                  <a:pt x="224885" y="657996"/>
                </a:cubicBezTo>
                <a:cubicBezTo>
                  <a:pt x="196053" y="741551"/>
                  <a:pt x="78369" y="1018108"/>
                  <a:pt x="41299" y="1102840"/>
                </a:cubicBezTo>
                <a:cubicBezTo>
                  <a:pt x="4229" y="1187572"/>
                  <a:pt x="-5186" y="1176980"/>
                  <a:pt x="2463" y="1166389"/>
                </a:cubicBezTo>
                <a:cubicBezTo>
                  <a:pt x="10112" y="1155798"/>
                  <a:pt x="37179" y="1190514"/>
                  <a:pt x="87195" y="1039291"/>
                </a:cubicBezTo>
                <a:cubicBezTo>
                  <a:pt x="137210" y="888068"/>
                  <a:pt x="263132" y="400270"/>
                  <a:pt x="302556" y="259050"/>
                </a:cubicBezTo>
                <a:cubicBezTo>
                  <a:pt x="341980" y="117830"/>
                  <a:pt x="283727" y="232571"/>
                  <a:pt x="323739" y="191970"/>
                </a:cubicBezTo>
                <a:cubicBezTo>
                  <a:pt x="363751" y="151369"/>
                  <a:pt x="517328" y="14268"/>
                  <a:pt x="535569" y="1323"/>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6" name="フリーフォーム 1155">
            <a:extLst>
              <a:ext uri="{FF2B5EF4-FFF2-40B4-BE49-F238E27FC236}">
                <a16:creationId xmlns:a16="http://schemas.microsoft.com/office/drawing/2014/main" id="{9AF00DFE-06F7-CE15-D712-7D76FF31027A}"/>
              </a:ext>
            </a:extLst>
          </p:cNvPr>
          <p:cNvSpPr/>
          <p:nvPr/>
        </p:nvSpPr>
        <p:spPr>
          <a:xfrm>
            <a:off x="2050828" y="5439383"/>
            <a:ext cx="478001" cy="1145826"/>
          </a:xfrm>
          <a:custGeom>
            <a:avLst/>
            <a:gdLst>
              <a:gd name="connsiteX0" fmla="*/ 477011 w 478001"/>
              <a:gd name="connsiteY0" fmla="*/ 1120 h 1145826"/>
              <a:gd name="connsiteX1" fmla="*/ 342852 w 478001"/>
              <a:gd name="connsiteY1" fmla="*/ 131749 h 1145826"/>
              <a:gd name="connsiteX2" fmla="*/ 300486 w 478001"/>
              <a:gd name="connsiteY2" fmla="*/ 188237 h 1145826"/>
              <a:gd name="connsiteX3" fmla="*/ 236937 w 478001"/>
              <a:gd name="connsiteY3" fmla="*/ 403598 h 1145826"/>
              <a:gd name="connsiteX4" fmla="*/ 251059 w 478001"/>
              <a:gd name="connsiteY4" fmla="*/ 364762 h 1145826"/>
              <a:gd name="connsiteX5" fmla="*/ 194571 w 478001"/>
              <a:gd name="connsiteY5" fmla="*/ 654263 h 1145826"/>
              <a:gd name="connsiteX6" fmla="*/ 3924 w 478001"/>
              <a:gd name="connsiteY6" fmla="*/ 1130881 h 1145826"/>
              <a:gd name="connsiteX7" fmla="*/ 78065 w 478001"/>
              <a:gd name="connsiteY7" fmla="*/ 986131 h 1145826"/>
              <a:gd name="connsiteX8" fmla="*/ 222815 w 478001"/>
              <a:gd name="connsiteY8" fmla="*/ 587184 h 1145826"/>
              <a:gd name="connsiteX9" fmla="*/ 265181 w 478001"/>
              <a:gd name="connsiteY9" fmla="*/ 212951 h 1145826"/>
              <a:gd name="connsiteX10" fmla="*/ 477011 w 478001"/>
              <a:gd name="connsiteY10" fmla="*/ 1120 h 1145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8001" h="1145826">
                <a:moveTo>
                  <a:pt x="477011" y="1120"/>
                </a:moveTo>
                <a:cubicBezTo>
                  <a:pt x="489956" y="-12414"/>
                  <a:pt x="372273" y="100563"/>
                  <a:pt x="342852" y="131749"/>
                </a:cubicBezTo>
                <a:cubicBezTo>
                  <a:pt x="313431" y="162935"/>
                  <a:pt x="318138" y="142929"/>
                  <a:pt x="300486" y="188237"/>
                </a:cubicBezTo>
                <a:cubicBezTo>
                  <a:pt x="282834" y="233545"/>
                  <a:pt x="245175" y="374177"/>
                  <a:pt x="236937" y="403598"/>
                </a:cubicBezTo>
                <a:cubicBezTo>
                  <a:pt x="228699" y="433019"/>
                  <a:pt x="258120" y="322984"/>
                  <a:pt x="251059" y="364762"/>
                </a:cubicBezTo>
                <a:cubicBezTo>
                  <a:pt x="243998" y="406540"/>
                  <a:pt x="235760" y="526577"/>
                  <a:pt x="194571" y="654263"/>
                </a:cubicBezTo>
                <a:cubicBezTo>
                  <a:pt x="153382" y="781949"/>
                  <a:pt x="23342" y="1075570"/>
                  <a:pt x="3924" y="1130881"/>
                </a:cubicBezTo>
                <a:cubicBezTo>
                  <a:pt x="-15494" y="1186192"/>
                  <a:pt x="41583" y="1076747"/>
                  <a:pt x="78065" y="986131"/>
                </a:cubicBezTo>
                <a:cubicBezTo>
                  <a:pt x="114547" y="895515"/>
                  <a:pt x="191629" y="716047"/>
                  <a:pt x="222815" y="587184"/>
                </a:cubicBezTo>
                <a:cubicBezTo>
                  <a:pt x="254001" y="458321"/>
                  <a:pt x="222815" y="308863"/>
                  <a:pt x="265181" y="212951"/>
                </a:cubicBezTo>
                <a:cubicBezTo>
                  <a:pt x="307547" y="117039"/>
                  <a:pt x="464066" y="14654"/>
                  <a:pt x="477011" y="112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7" name="フリーフォーム 1156">
            <a:extLst>
              <a:ext uri="{FF2B5EF4-FFF2-40B4-BE49-F238E27FC236}">
                <a16:creationId xmlns:a16="http://schemas.microsoft.com/office/drawing/2014/main" id="{ACB1B412-2466-CC2A-E3F7-9325C80C79D8}"/>
              </a:ext>
            </a:extLst>
          </p:cNvPr>
          <p:cNvSpPr/>
          <p:nvPr/>
        </p:nvSpPr>
        <p:spPr>
          <a:xfrm>
            <a:off x="698535" y="5609660"/>
            <a:ext cx="1661998" cy="564969"/>
          </a:xfrm>
          <a:custGeom>
            <a:avLst/>
            <a:gdLst>
              <a:gd name="connsiteX0" fmla="*/ 173499 w 1661998"/>
              <a:gd name="connsiteY0" fmla="*/ 505169 h 564969"/>
              <a:gd name="connsiteX1" fmla="*/ 1659840 w 1661998"/>
              <a:gd name="connsiteY1" fmla="*/ 308 h 564969"/>
              <a:gd name="connsiteX2" fmla="*/ 515958 w 1661998"/>
              <a:gd name="connsiteY2" fmla="*/ 427498 h 564969"/>
              <a:gd name="connsiteX3" fmla="*/ 1010228 w 1661998"/>
              <a:gd name="connsiteY3" fmla="*/ 250973 h 564969"/>
              <a:gd name="connsiteX4" fmla="*/ 124072 w 1661998"/>
              <a:gd name="connsiteY4" fmla="*/ 526352 h 564969"/>
              <a:gd name="connsiteX5" fmla="*/ 173499 w 1661998"/>
              <a:gd name="connsiteY5" fmla="*/ 505169 h 564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1998" h="564969">
                <a:moveTo>
                  <a:pt x="173499" y="505169"/>
                </a:moveTo>
                <a:lnTo>
                  <a:pt x="1659840" y="308"/>
                </a:lnTo>
                <a:cubicBezTo>
                  <a:pt x="1716916" y="-12637"/>
                  <a:pt x="624227" y="385721"/>
                  <a:pt x="515958" y="427498"/>
                </a:cubicBezTo>
                <a:cubicBezTo>
                  <a:pt x="407689" y="469275"/>
                  <a:pt x="1075542" y="234497"/>
                  <a:pt x="1010228" y="250973"/>
                </a:cubicBezTo>
                <a:cubicBezTo>
                  <a:pt x="944914" y="267449"/>
                  <a:pt x="264704" y="482809"/>
                  <a:pt x="124072" y="526352"/>
                </a:cubicBezTo>
                <a:cubicBezTo>
                  <a:pt x="-16560" y="569895"/>
                  <a:pt x="-82462" y="592843"/>
                  <a:pt x="173499" y="50516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8" name="フリーフォーム 1157">
            <a:extLst>
              <a:ext uri="{FF2B5EF4-FFF2-40B4-BE49-F238E27FC236}">
                <a16:creationId xmlns:a16="http://schemas.microsoft.com/office/drawing/2014/main" id="{FB81A31C-FF8A-A3E5-16FD-D881B1E8D10A}"/>
              </a:ext>
            </a:extLst>
          </p:cNvPr>
          <p:cNvSpPr/>
          <p:nvPr/>
        </p:nvSpPr>
        <p:spPr>
          <a:xfrm>
            <a:off x="622330" y="5585768"/>
            <a:ext cx="1725281" cy="614519"/>
          </a:xfrm>
          <a:custGeom>
            <a:avLst/>
            <a:gdLst>
              <a:gd name="connsiteX0" fmla="*/ 1718393 w 1725281"/>
              <a:gd name="connsiteY0" fmla="*/ 3017 h 614519"/>
              <a:gd name="connsiteX1" fmla="*/ 613346 w 1725281"/>
              <a:gd name="connsiteY1" fmla="*/ 380780 h 614519"/>
              <a:gd name="connsiteX2" fmla="*/ 41404 w 1725281"/>
              <a:gd name="connsiteY2" fmla="*/ 603202 h 614519"/>
              <a:gd name="connsiteX3" fmla="*/ 1718393 w 1725281"/>
              <a:gd name="connsiteY3" fmla="*/ 3017 h 614519"/>
            </a:gdLst>
            <a:ahLst/>
            <a:cxnLst>
              <a:cxn ang="0">
                <a:pos x="connsiteX0" y="connsiteY0"/>
              </a:cxn>
              <a:cxn ang="0">
                <a:pos x="connsiteX1" y="connsiteY1"/>
              </a:cxn>
              <a:cxn ang="0">
                <a:pos x="connsiteX2" y="connsiteY2"/>
              </a:cxn>
              <a:cxn ang="0">
                <a:pos x="connsiteX3" y="connsiteY3"/>
              </a:cxn>
            </a:cxnLst>
            <a:rect l="l" t="t" r="r" b="b"/>
            <a:pathLst>
              <a:path w="1725281" h="614519">
                <a:moveTo>
                  <a:pt x="1718393" y="3017"/>
                </a:moveTo>
                <a:cubicBezTo>
                  <a:pt x="1813717" y="-34053"/>
                  <a:pt x="892844" y="280749"/>
                  <a:pt x="613346" y="380780"/>
                </a:cubicBezTo>
                <a:cubicBezTo>
                  <a:pt x="333848" y="480811"/>
                  <a:pt x="-143359" y="661455"/>
                  <a:pt x="41404" y="603202"/>
                </a:cubicBezTo>
                <a:cubicBezTo>
                  <a:pt x="226167" y="544949"/>
                  <a:pt x="1623069" y="40087"/>
                  <a:pt x="1718393" y="301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9" name="フリーフォーム 1158">
            <a:extLst>
              <a:ext uri="{FF2B5EF4-FFF2-40B4-BE49-F238E27FC236}">
                <a16:creationId xmlns:a16="http://schemas.microsoft.com/office/drawing/2014/main" id="{11F5B953-672E-0EBB-F512-82F5BF49EE73}"/>
              </a:ext>
            </a:extLst>
          </p:cNvPr>
          <p:cNvSpPr/>
          <p:nvPr/>
        </p:nvSpPr>
        <p:spPr>
          <a:xfrm>
            <a:off x="2036070" y="6467879"/>
            <a:ext cx="1127260" cy="331480"/>
          </a:xfrm>
          <a:custGeom>
            <a:avLst/>
            <a:gdLst>
              <a:gd name="connsiteX0" fmla="*/ 11621 w 1127260"/>
              <a:gd name="connsiteY0" fmla="*/ 70611 h 331480"/>
              <a:gd name="connsiteX1" fmla="*/ 75170 w 1127260"/>
              <a:gd name="connsiteY1" fmla="*/ 109446 h 331480"/>
              <a:gd name="connsiteX2" fmla="*/ 597684 w 1127260"/>
              <a:gd name="connsiteY2" fmla="*/ 328337 h 331480"/>
              <a:gd name="connsiteX3" fmla="*/ 502361 w 1127260"/>
              <a:gd name="connsiteY3" fmla="*/ 243605 h 331480"/>
              <a:gd name="connsiteX4" fmla="*/ 640050 w 1127260"/>
              <a:gd name="connsiteY4" fmla="*/ 310685 h 331480"/>
              <a:gd name="connsiteX5" fmla="*/ 791862 w 1127260"/>
              <a:gd name="connsiteY5" fmla="*/ 218892 h 331480"/>
              <a:gd name="connsiteX6" fmla="*/ 1127260 w 1127260"/>
              <a:gd name="connsiteY6" fmla="*/ 1 h 331480"/>
              <a:gd name="connsiteX7" fmla="*/ 791862 w 1127260"/>
              <a:gd name="connsiteY7" fmla="*/ 222422 h 331480"/>
              <a:gd name="connsiteX8" fmla="*/ 541196 w 1127260"/>
              <a:gd name="connsiteY8" fmla="*/ 264788 h 331480"/>
              <a:gd name="connsiteX9" fmla="*/ 283470 w 1127260"/>
              <a:gd name="connsiteY9" fmla="*/ 141221 h 331480"/>
              <a:gd name="connsiteX10" fmla="*/ 410568 w 1127260"/>
              <a:gd name="connsiteY10" fmla="*/ 218892 h 331480"/>
              <a:gd name="connsiteX11" fmla="*/ 156372 w 1127260"/>
              <a:gd name="connsiteY11" fmla="*/ 162404 h 331480"/>
              <a:gd name="connsiteX12" fmla="*/ 11621 w 1127260"/>
              <a:gd name="connsiteY12" fmla="*/ 70611 h 33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260" h="331480">
                <a:moveTo>
                  <a:pt x="11621" y="70611"/>
                </a:moveTo>
                <a:cubicBezTo>
                  <a:pt x="-1912" y="61785"/>
                  <a:pt x="-22507" y="66492"/>
                  <a:pt x="75170" y="109446"/>
                </a:cubicBezTo>
                <a:cubicBezTo>
                  <a:pt x="172847" y="152400"/>
                  <a:pt x="526486" y="305977"/>
                  <a:pt x="597684" y="328337"/>
                </a:cubicBezTo>
                <a:cubicBezTo>
                  <a:pt x="668883" y="350697"/>
                  <a:pt x="495300" y="246547"/>
                  <a:pt x="502361" y="243605"/>
                </a:cubicBezTo>
                <a:cubicBezTo>
                  <a:pt x="509422" y="240663"/>
                  <a:pt x="591800" y="314804"/>
                  <a:pt x="640050" y="310685"/>
                </a:cubicBezTo>
                <a:cubicBezTo>
                  <a:pt x="688300" y="306566"/>
                  <a:pt x="710660" y="270673"/>
                  <a:pt x="791862" y="218892"/>
                </a:cubicBezTo>
                <a:cubicBezTo>
                  <a:pt x="873064" y="167111"/>
                  <a:pt x="1127260" y="-587"/>
                  <a:pt x="1127260" y="1"/>
                </a:cubicBezTo>
                <a:cubicBezTo>
                  <a:pt x="1127260" y="589"/>
                  <a:pt x="889539" y="178291"/>
                  <a:pt x="791862" y="222422"/>
                </a:cubicBezTo>
                <a:cubicBezTo>
                  <a:pt x="694185" y="266553"/>
                  <a:pt x="625928" y="278321"/>
                  <a:pt x="541196" y="264788"/>
                </a:cubicBezTo>
                <a:cubicBezTo>
                  <a:pt x="456464" y="251255"/>
                  <a:pt x="305241" y="148870"/>
                  <a:pt x="283470" y="141221"/>
                </a:cubicBezTo>
                <a:cubicBezTo>
                  <a:pt x="261699" y="133572"/>
                  <a:pt x="431751" y="215362"/>
                  <a:pt x="410568" y="218892"/>
                </a:cubicBezTo>
                <a:cubicBezTo>
                  <a:pt x="389385" y="222422"/>
                  <a:pt x="221686" y="184175"/>
                  <a:pt x="156372" y="162404"/>
                </a:cubicBezTo>
                <a:cubicBezTo>
                  <a:pt x="91058" y="140633"/>
                  <a:pt x="25154" y="79437"/>
                  <a:pt x="11621" y="7061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0" name="フリーフォーム 1159">
            <a:extLst>
              <a:ext uri="{FF2B5EF4-FFF2-40B4-BE49-F238E27FC236}">
                <a16:creationId xmlns:a16="http://schemas.microsoft.com/office/drawing/2014/main" id="{03C975FB-4F80-B022-8392-CEC30AAB9CF3}"/>
              </a:ext>
            </a:extLst>
          </p:cNvPr>
          <p:cNvSpPr/>
          <p:nvPr/>
        </p:nvSpPr>
        <p:spPr>
          <a:xfrm>
            <a:off x="2019860" y="6583935"/>
            <a:ext cx="721242" cy="401710"/>
          </a:xfrm>
          <a:custGeom>
            <a:avLst/>
            <a:gdLst>
              <a:gd name="connsiteX0" fmla="*/ 13709 w 721242"/>
              <a:gd name="connsiteY0" fmla="*/ 451 h 401710"/>
              <a:gd name="connsiteX1" fmla="*/ 691565 w 721242"/>
              <a:gd name="connsiteY1" fmla="*/ 222873 h 401710"/>
              <a:gd name="connsiteX2" fmla="*/ 575059 w 721242"/>
              <a:gd name="connsiteY2" fmla="*/ 233464 h 401710"/>
              <a:gd name="connsiteX3" fmla="*/ 345576 w 721242"/>
              <a:gd name="connsiteY3" fmla="*/ 360562 h 401710"/>
              <a:gd name="connsiteX4" fmla="*/ 260844 w 721242"/>
              <a:gd name="connsiteY4" fmla="*/ 399398 h 401710"/>
              <a:gd name="connsiteX5" fmla="*/ 458552 w 721242"/>
              <a:gd name="connsiteY5" fmla="*/ 304074 h 401710"/>
              <a:gd name="connsiteX6" fmla="*/ 98441 w 721242"/>
              <a:gd name="connsiteY6" fmla="*/ 71061 h 401710"/>
              <a:gd name="connsiteX7" fmla="*/ 225539 w 721242"/>
              <a:gd name="connsiteY7" fmla="*/ 162854 h 401710"/>
              <a:gd name="connsiteX8" fmla="*/ 13709 w 721242"/>
              <a:gd name="connsiteY8" fmla="*/ 451 h 40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1242" h="401710">
                <a:moveTo>
                  <a:pt x="13709" y="451"/>
                </a:moveTo>
                <a:cubicBezTo>
                  <a:pt x="91380" y="10454"/>
                  <a:pt x="598007" y="184038"/>
                  <a:pt x="691565" y="222873"/>
                </a:cubicBezTo>
                <a:cubicBezTo>
                  <a:pt x="785123" y="261708"/>
                  <a:pt x="632724" y="210516"/>
                  <a:pt x="575059" y="233464"/>
                </a:cubicBezTo>
                <a:cubicBezTo>
                  <a:pt x="517394" y="256412"/>
                  <a:pt x="397945" y="332906"/>
                  <a:pt x="345576" y="360562"/>
                </a:cubicBezTo>
                <a:cubicBezTo>
                  <a:pt x="293207" y="388218"/>
                  <a:pt x="242015" y="408813"/>
                  <a:pt x="260844" y="399398"/>
                </a:cubicBezTo>
                <a:cubicBezTo>
                  <a:pt x="279673" y="389983"/>
                  <a:pt x="485619" y="358797"/>
                  <a:pt x="458552" y="304074"/>
                </a:cubicBezTo>
                <a:cubicBezTo>
                  <a:pt x="431485" y="249351"/>
                  <a:pt x="137277" y="94598"/>
                  <a:pt x="98441" y="71061"/>
                </a:cubicBezTo>
                <a:cubicBezTo>
                  <a:pt x="59606" y="47524"/>
                  <a:pt x="237896" y="175799"/>
                  <a:pt x="225539" y="162854"/>
                </a:cubicBezTo>
                <a:cubicBezTo>
                  <a:pt x="213182" y="149909"/>
                  <a:pt x="-63962" y="-9552"/>
                  <a:pt x="13709" y="45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1" name="フリーフォーム 1160">
            <a:extLst>
              <a:ext uri="{FF2B5EF4-FFF2-40B4-BE49-F238E27FC236}">
                <a16:creationId xmlns:a16="http://schemas.microsoft.com/office/drawing/2014/main" id="{C6383D98-E731-CB25-C0C9-753428CA9B59}"/>
              </a:ext>
            </a:extLst>
          </p:cNvPr>
          <p:cNvSpPr/>
          <p:nvPr/>
        </p:nvSpPr>
        <p:spPr>
          <a:xfrm>
            <a:off x="279365" y="5980240"/>
            <a:ext cx="582677" cy="1511563"/>
          </a:xfrm>
          <a:custGeom>
            <a:avLst/>
            <a:gdLst>
              <a:gd name="connsiteX0" fmla="*/ 560894 w 582677"/>
              <a:gd name="connsiteY0" fmla="*/ 173425 h 1511563"/>
              <a:gd name="connsiteX1" fmla="*/ 296107 w 582677"/>
              <a:gd name="connsiteY1" fmla="*/ 547658 h 1511563"/>
              <a:gd name="connsiteX2" fmla="*/ 147826 w 582677"/>
              <a:gd name="connsiteY2" fmla="*/ 1045459 h 1511563"/>
              <a:gd name="connsiteX3" fmla="*/ 193722 w 582677"/>
              <a:gd name="connsiteY3" fmla="*/ 890117 h 1511563"/>
              <a:gd name="connsiteX4" fmla="*/ 6606 w 582677"/>
              <a:gd name="connsiteY4" fmla="*/ 1493833 h 1511563"/>
              <a:gd name="connsiteX5" fmla="*/ 66624 w 582677"/>
              <a:gd name="connsiteY5" fmla="*/ 1264350 h 1511563"/>
              <a:gd name="connsiteX6" fmla="*/ 299637 w 582677"/>
              <a:gd name="connsiteY6" fmla="*/ 392316 h 1511563"/>
              <a:gd name="connsiteX7" fmla="*/ 246680 w 582677"/>
              <a:gd name="connsiteY7" fmla="*/ 614738 h 1511563"/>
              <a:gd name="connsiteX8" fmla="*/ 582077 w 582677"/>
              <a:gd name="connsiteY8" fmla="*/ 430 h 1511563"/>
              <a:gd name="connsiteX9" fmla="*/ 151356 w 582677"/>
              <a:gd name="connsiteY9" fmla="*/ 724183 h 1511563"/>
              <a:gd name="connsiteX10" fmla="*/ 560894 w 582677"/>
              <a:gd name="connsiteY10" fmla="*/ 173425 h 1511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2677" h="1511563">
                <a:moveTo>
                  <a:pt x="560894" y="173425"/>
                </a:moveTo>
                <a:cubicBezTo>
                  <a:pt x="585019" y="144004"/>
                  <a:pt x="364952" y="402319"/>
                  <a:pt x="296107" y="547658"/>
                </a:cubicBezTo>
                <a:cubicBezTo>
                  <a:pt x="227262" y="692997"/>
                  <a:pt x="164890" y="988383"/>
                  <a:pt x="147826" y="1045459"/>
                </a:cubicBezTo>
                <a:cubicBezTo>
                  <a:pt x="130762" y="1102536"/>
                  <a:pt x="217259" y="815388"/>
                  <a:pt x="193722" y="890117"/>
                </a:cubicBezTo>
                <a:cubicBezTo>
                  <a:pt x="170185" y="964846"/>
                  <a:pt x="27789" y="1431461"/>
                  <a:pt x="6606" y="1493833"/>
                </a:cubicBezTo>
                <a:cubicBezTo>
                  <a:pt x="-14577" y="1556205"/>
                  <a:pt x="17785" y="1447936"/>
                  <a:pt x="66624" y="1264350"/>
                </a:cubicBezTo>
                <a:cubicBezTo>
                  <a:pt x="115462" y="1080764"/>
                  <a:pt x="269628" y="500585"/>
                  <a:pt x="299637" y="392316"/>
                </a:cubicBezTo>
                <a:cubicBezTo>
                  <a:pt x="329646" y="284047"/>
                  <a:pt x="199607" y="680052"/>
                  <a:pt x="246680" y="614738"/>
                </a:cubicBezTo>
                <a:cubicBezTo>
                  <a:pt x="293753" y="549424"/>
                  <a:pt x="597964" y="-17811"/>
                  <a:pt x="582077" y="430"/>
                </a:cubicBezTo>
                <a:cubicBezTo>
                  <a:pt x="566190" y="18671"/>
                  <a:pt x="155475" y="688290"/>
                  <a:pt x="151356" y="724183"/>
                </a:cubicBezTo>
                <a:cubicBezTo>
                  <a:pt x="147237" y="760076"/>
                  <a:pt x="536769" y="202846"/>
                  <a:pt x="560894" y="17342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2" name="フリーフォーム 1161">
            <a:extLst>
              <a:ext uri="{FF2B5EF4-FFF2-40B4-BE49-F238E27FC236}">
                <a16:creationId xmlns:a16="http://schemas.microsoft.com/office/drawing/2014/main" id="{474D13B6-3253-F97F-702B-7CBF8EA617A9}"/>
              </a:ext>
            </a:extLst>
          </p:cNvPr>
          <p:cNvSpPr/>
          <p:nvPr/>
        </p:nvSpPr>
        <p:spPr>
          <a:xfrm>
            <a:off x="768815" y="6026245"/>
            <a:ext cx="359575" cy="1602088"/>
          </a:xfrm>
          <a:custGeom>
            <a:avLst/>
            <a:gdLst>
              <a:gd name="connsiteX0" fmla="*/ 834 w 359575"/>
              <a:gd name="connsiteY0" fmla="*/ 3852 h 1602088"/>
              <a:gd name="connsiteX1" fmla="*/ 286805 w 359575"/>
              <a:gd name="connsiteY1" fmla="*/ 653465 h 1602088"/>
              <a:gd name="connsiteX2" fmla="*/ 272683 w 359575"/>
              <a:gd name="connsiteY2" fmla="*/ 681709 h 1602088"/>
              <a:gd name="connsiteX3" fmla="*/ 343293 w 359575"/>
              <a:gd name="connsiteY3" fmla="*/ 1574926 h 1602088"/>
              <a:gd name="connsiteX4" fmla="*/ 346824 w 359575"/>
              <a:gd name="connsiteY4" fmla="*/ 1253650 h 1602088"/>
              <a:gd name="connsiteX5" fmla="*/ 198543 w 359575"/>
              <a:gd name="connsiteY5" fmla="*/ 77993 h 1602088"/>
              <a:gd name="connsiteX6" fmla="*/ 269153 w 359575"/>
              <a:gd name="connsiteY6" fmla="*/ 448696 h 1602088"/>
              <a:gd name="connsiteX7" fmla="*/ 156177 w 359575"/>
              <a:gd name="connsiteY7" fmla="*/ 180377 h 1602088"/>
              <a:gd name="connsiteX8" fmla="*/ 198543 w 359575"/>
              <a:gd name="connsiteY8" fmla="*/ 374555 h 1602088"/>
              <a:gd name="connsiteX9" fmla="*/ 834 w 359575"/>
              <a:gd name="connsiteY9" fmla="*/ 3852 h 160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9575" h="1602088">
                <a:moveTo>
                  <a:pt x="834" y="3852"/>
                </a:moveTo>
                <a:cubicBezTo>
                  <a:pt x="15544" y="50337"/>
                  <a:pt x="241497" y="540489"/>
                  <a:pt x="286805" y="653465"/>
                </a:cubicBezTo>
                <a:cubicBezTo>
                  <a:pt x="332113" y="766441"/>
                  <a:pt x="263268" y="528132"/>
                  <a:pt x="272683" y="681709"/>
                </a:cubicBezTo>
                <a:cubicBezTo>
                  <a:pt x="282098" y="835286"/>
                  <a:pt x="330936" y="1479603"/>
                  <a:pt x="343293" y="1574926"/>
                </a:cubicBezTo>
                <a:cubicBezTo>
                  <a:pt x="355650" y="1670249"/>
                  <a:pt x="370949" y="1503139"/>
                  <a:pt x="346824" y="1253650"/>
                </a:cubicBezTo>
                <a:cubicBezTo>
                  <a:pt x="322699" y="1004161"/>
                  <a:pt x="211488" y="212152"/>
                  <a:pt x="198543" y="77993"/>
                </a:cubicBezTo>
                <a:cubicBezTo>
                  <a:pt x="185598" y="-56166"/>
                  <a:pt x="276214" y="431632"/>
                  <a:pt x="269153" y="448696"/>
                </a:cubicBezTo>
                <a:cubicBezTo>
                  <a:pt x="262092" y="465760"/>
                  <a:pt x="167945" y="192734"/>
                  <a:pt x="156177" y="180377"/>
                </a:cubicBezTo>
                <a:cubicBezTo>
                  <a:pt x="144409" y="168020"/>
                  <a:pt x="226787" y="402799"/>
                  <a:pt x="198543" y="374555"/>
                </a:cubicBezTo>
                <a:cubicBezTo>
                  <a:pt x="170299" y="346311"/>
                  <a:pt x="-13876" y="-42633"/>
                  <a:pt x="834" y="385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3" name="フリーフォーム 1162">
            <a:extLst>
              <a:ext uri="{FF2B5EF4-FFF2-40B4-BE49-F238E27FC236}">
                <a16:creationId xmlns:a16="http://schemas.microsoft.com/office/drawing/2014/main" id="{69C1D315-4D07-702A-82C8-DF3C4450C19E}"/>
              </a:ext>
            </a:extLst>
          </p:cNvPr>
          <p:cNvSpPr/>
          <p:nvPr/>
        </p:nvSpPr>
        <p:spPr>
          <a:xfrm>
            <a:off x="442840" y="6184638"/>
            <a:ext cx="383422" cy="970939"/>
          </a:xfrm>
          <a:custGeom>
            <a:avLst/>
            <a:gdLst>
              <a:gd name="connsiteX0" fmla="*/ 383297 w 383422"/>
              <a:gd name="connsiteY0" fmla="*/ 96125 h 970939"/>
              <a:gd name="connsiteX1" fmla="*/ 139693 w 383422"/>
              <a:gd name="connsiteY1" fmla="*/ 548029 h 970939"/>
              <a:gd name="connsiteX2" fmla="*/ 2003 w 383422"/>
              <a:gd name="connsiteY2" fmla="*/ 961098 h 970939"/>
              <a:gd name="connsiteX3" fmla="*/ 69083 w 383422"/>
              <a:gd name="connsiteY3" fmla="*/ 798695 h 970939"/>
              <a:gd name="connsiteX4" fmla="*/ 220894 w 383422"/>
              <a:gd name="connsiteY4" fmla="*/ 325608 h 970939"/>
              <a:gd name="connsiteX5" fmla="*/ 337401 w 383422"/>
              <a:gd name="connsiteY5" fmla="*/ 801 h 970939"/>
              <a:gd name="connsiteX6" fmla="*/ 174998 w 383422"/>
              <a:gd name="connsiteY6" fmla="*/ 417401 h 970939"/>
              <a:gd name="connsiteX7" fmla="*/ 383297 w 383422"/>
              <a:gd name="connsiteY7" fmla="*/ 96125 h 970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422" h="970939">
                <a:moveTo>
                  <a:pt x="383297" y="96125"/>
                </a:moveTo>
                <a:cubicBezTo>
                  <a:pt x="377413" y="117896"/>
                  <a:pt x="203242" y="403867"/>
                  <a:pt x="139693" y="548029"/>
                </a:cubicBezTo>
                <a:cubicBezTo>
                  <a:pt x="76144" y="692191"/>
                  <a:pt x="13771" y="919320"/>
                  <a:pt x="2003" y="961098"/>
                </a:cubicBezTo>
                <a:cubicBezTo>
                  <a:pt x="-9765" y="1002876"/>
                  <a:pt x="32601" y="904610"/>
                  <a:pt x="69083" y="798695"/>
                </a:cubicBezTo>
                <a:cubicBezTo>
                  <a:pt x="105565" y="692780"/>
                  <a:pt x="176174" y="458590"/>
                  <a:pt x="220894" y="325608"/>
                </a:cubicBezTo>
                <a:cubicBezTo>
                  <a:pt x="265614" y="192626"/>
                  <a:pt x="345050" y="-14498"/>
                  <a:pt x="337401" y="801"/>
                </a:cubicBezTo>
                <a:cubicBezTo>
                  <a:pt x="329752" y="16100"/>
                  <a:pt x="164407" y="406810"/>
                  <a:pt x="174998" y="417401"/>
                </a:cubicBezTo>
                <a:cubicBezTo>
                  <a:pt x="185589" y="427992"/>
                  <a:pt x="389181" y="74354"/>
                  <a:pt x="383297" y="9612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4" name="フリーフォーム 1163">
            <a:extLst>
              <a:ext uri="{FF2B5EF4-FFF2-40B4-BE49-F238E27FC236}">
                <a16:creationId xmlns:a16="http://schemas.microsoft.com/office/drawing/2014/main" id="{4F2BF2AF-2189-3A11-72E4-845A98ADC5C9}"/>
              </a:ext>
            </a:extLst>
          </p:cNvPr>
          <p:cNvSpPr/>
          <p:nvPr/>
        </p:nvSpPr>
        <p:spPr>
          <a:xfrm>
            <a:off x="1924853" y="6474813"/>
            <a:ext cx="1235945" cy="710847"/>
          </a:xfrm>
          <a:custGeom>
            <a:avLst/>
            <a:gdLst>
              <a:gd name="connsiteX0" fmla="*/ 1234946 w 1235945"/>
              <a:gd name="connsiteY0" fmla="*/ 128 h 710847"/>
              <a:gd name="connsiteX1" fmla="*/ 606517 w 1235945"/>
              <a:gd name="connsiteY1" fmla="*/ 349647 h 710847"/>
              <a:gd name="connsiteX2" fmla="*/ 694779 w 1235945"/>
              <a:gd name="connsiteY2" fmla="*/ 324934 h 710847"/>
              <a:gd name="connsiteX3" fmla="*/ 31045 w 1235945"/>
              <a:gd name="connsiteY3" fmla="*/ 699167 h 710847"/>
              <a:gd name="connsiteX4" fmla="*/ 214631 w 1235945"/>
              <a:gd name="connsiteY4" fmla="*/ 575599 h 710847"/>
              <a:gd name="connsiteX5" fmla="*/ 1136092 w 1235945"/>
              <a:gd name="connsiteY5" fmla="*/ 169592 h 710847"/>
              <a:gd name="connsiteX6" fmla="*/ 761859 w 1235945"/>
              <a:gd name="connsiteY6" fmla="*/ 307281 h 710847"/>
              <a:gd name="connsiteX7" fmla="*/ 1234946 w 1235945"/>
              <a:gd name="connsiteY7" fmla="*/ 128 h 71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5945" h="710847">
                <a:moveTo>
                  <a:pt x="1234946" y="128"/>
                </a:moveTo>
                <a:cubicBezTo>
                  <a:pt x="1209056" y="7189"/>
                  <a:pt x="696545" y="295513"/>
                  <a:pt x="606517" y="349647"/>
                </a:cubicBezTo>
                <a:cubicBezTo>
                  <a:pt x="516489" y="403781"/>
                  <a:pt x="790691" y="266681"/>
                  <a:pt x="694779" y="324934"/>
                </a:cubicBezTo>
                <a:cubicBezTo>
                  <a:pt x="598867" y="383187"/>
                  <a:pt x="111070" y="657390"/>
                  <a:pt x="31045" y="699167"/>
                </a:cubicBezTo>
                <a:cubicBezTo>
                  <a:pt x="-48980" y="740944"/>
                  <a:pt x="30456" y="663862"/>
                  <a:pt x="214631" y="575599"/>
                </a:cubicBezTo>
                <a:cubicBezTo>
                  <a:pt x="398805" y="487337"/>
                  <a:pt x="1044887" y="214312"/>
                  <a:pt x="1136092" y="169592"/>
                </a:cubicBezTo>
                <a:cubicBezTo>
                  <a:pt x="1227297" y="124872"/>
                  <a:pt x="748325" y="334348"/>
                  <a:pt x="761859" y="307281"/>
                </a:cubicBezTo>
                <a:cubicBezTo>
                  <a:pt x="775393" y="280214"/>
                  <a:pt x="1260836" y="-6933"/>
                  <a:pt x="1234946" y="1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5" name="フリーフォーム 1164">
            <a:extLst>
              <a:ext uri="{FF2B5EF4-FFF2-40B4-BE49-F238E27FC236}">
                <a16:creationId xmlns:a16="http://schemas.microsoft.com/office/drawing/2014/main" id="{887172B3-142A-0F41-1A67-F06F1B243506}"/>
              </a:ext>
            </a:extLst>
          </p:cNvPr>
          <p:cNvSpPr/>
          <p:nvPr/>
        </p:nvSpPr>
        <p:spPr>
          <a:xfrm>
            <a:off x="1953936" y="6909996"/>
            <a:ext cx="498298" cy="1350542"/>
          </a:xfrm>
          <a:custGeom>
            <a:avLst/>
            <a:gdLst>
              <a:gd name="connsiteX0" fmla="*/ 16084 w 498298"/>
              <a:gd name="connsiteY0" fmla="*/ 80398 h 1350542"/>
              <a:gd name="connsiteX1" fmla="*/ 61981 w 498298"/>
              <a:gd name="connsiteY1" fmla="*/ 115703 h 1350542"/>
              <a:gd name="connsiteX2" fmla="*/ 485641 w 498298"/>
              <a:gd name="connsiteY2" fmla="*/ 1305482 h 1350542"/>
              <a:gd name="connsiteX3" fmla="*/ 358543 w 498298"/>
              <a:gd name="connsiteY3" fmla="*/ 1015981 h 1350542"/>
              <a:gd name="connsiteX4" fmla="*/ 65511 w 498298"/>
              <a:gd name="connsiteY4" fmla="*/ 214557 h 1350542"/>
              <a:gd name="connsiteX5" fmla="*/ 143182 w 498298"/>
              <a:gd name="connsiteY5" fmla="*/ 493467 h 1350542"/>
              <a:gd name="connsiteX6" fmla="*/ 9023 w 498298"/>
              <a:gd name="connsiteY6" fmla="*/ 23910 h 1350542"/>
              <a:gd name="connsiteX7" fmla="*/ 16084 w 498298"/>
              <a:gd name="connsiteY7" fmla="*/ 80398 h 135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8298" h="1350542">
                <a:moveTo>
                  <a:pt x="16084" y="80398"/>
                </a:moveTo>
                <a:cubicBezTo>
                  <a:pt x="24910" y="95697"/>
                  <a:pt x="-16278" y="-88478"/>
                  <a:pt x="61981" y="115703"/>
                </a:cubicBezTo>
                <a:cubicBezTo>
                  <a:pt x="140240" y="319884"/>
                  <a:pt x="436214" y="1155436"/>
                  <a:pt x="485641" y="1305482"/>
                </a:cubicBezTo>
                <a:cubicBezTo>
                  <a:pt x="535068" y="1455528"/>
                  <a:pt x="428565" y="1197802"/>
                  <a:pt x="358543" y="1015981"/>
                </a:cubicBezTo>
                <a:cubicBezTo>
                  <a:pt x="288521" y="834160"/>
                  <a:pt x="101405" y="301643"/>
                  <a:pt x="65511" y="214557"/>
                </a:cubicBezTo>
                <a:cubicBezTo>
                  <a:pt x="29618" y="127471"/>
                  <a:pt x="152597" y="525242"/>
                  <a:pt x="143182" y="493467"/>
                </a:cubicBezTo>
                <a:cubicBezTo>
                  <a:pt x="133767" y="461692"/>
                  <a:pt x="29029" y="96285"/>
                  <a:pt x="9023" y="23910"/>
                </a:cubicBezTo>
                <a:cubicBezTo>
                  <a:pt x="-10983" y="-48465"/>
                  <a:pt x="7258" y="65099"/>
                  <a:pt x="16084" y="8039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6" name="フリーフォーム 1165">
            <a:extLst>
              <a:ext uri="{FF2B5EF4-FFF2-40B4-BE49-F238E27FC236}">
                <a16:creationId xmlns:a16="http://schemas.microsoft.com/office/drawing/2014/main" id="{93AEF0FC-3C0B-DA83-FEF1-314CD5DF71A2}"/>
              </a:ext>
            </a:extLst>
          </p:cNvPr>
          <p:cNvSpPr/>
          <p:nvPr/>
        </p:nvSpPr>
        <p:spPr>
          <a:xfrm>
            <a:off x="3043600" y="6211211"/>
            <a:ext cx="342917" cy="1961177"/>
          </a:xfrm>
          <a:custGeom>
            <a:avLst/>
            <a:gdLst>
              <a:gd name="connsiteX0" fmla="*/ 20876 w 342917"/>
              <a:gd name="connsiteY0" fmla="*/ 133101 h 1961177"/>
              <a:gd name="connsiteX1" fmla="*/ 38528 w 342917"/>
              <a:gd name="connsiteY1" fmla="*/ 203711 h 1961177"/>
              <a:gd name="connsiteX2" fmla="*/ 331560 w 342917"/>
              <a:gd name="connsiteY2" fmla="*/ 1859516 h 1961177"/>
              <a:gd name="connsiteX3" fmla="*/ 264480 w 342917"/>
              <a:gd name="connsiteY3" fmla="*/ 1612381 h 1961177"/>
              <a:gd name="connsiteX4" fmla="*/ 91486 w 342917"/>
              <a:gd name="connsiteY4" fmla="*/ 224894 h 1961177"/>
              <a:gd name="connsiteX5" fmla="*/ 317438 w 342917"/>
              <a:gd name="connsiteY5" fmla="*/ 1908943 h 1961177"/>
              <a:gd name="connsiteX6" fmla="*/ 200931 w 342917"/>
              <a:gd name="connsiteY6" fmla="*/ 1171069 h 1961177"/>
              <a:gd name="connsiteX7" fmla="*/ 20876 w 342917"/>
              <a:gd name="connsiteY7" fmla="*/ 133101 h 196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17" h="1961177">
                <a:moveTo>
                  <a:pt x="20876" y="133101"/>
                </a:moveTo>
                <a:cubicBezTo>
                  <a:pt x="-6191" y="-28125"/>
                  <a:pt x="-13253" y="-84025"/>
                  <a:pt x="38528" y="203711"/>
                </a:cubicBezTo>
                <a:cubicBezTo>
                  <a:pt x="90309" y="491447"/>
                  <a:pt x="293901" y="1624738"/>
                  <a:pt x="331560" y="1859516"/>
                </a:cubicBezTo>
                <a:cubicBezTo>
                  <a:pt x="369219" y="2094294"/>
                  <a:pt x="304492" y="1884818"/>
                  <a:pt x="264480" y="1612381"/>
                </a:cubicBezTo>
                <a:cubicBezTo>
                  <a:pt x="224468" y="1339944"/>
                  <a:pt x="82660" y="175467"/>
                  <a:pt x="91486" y="224894"/>
                </a:cubicBezTo>
                <a:cubicBezTo>
                  <a:pt x="100312" y="274321"/>
                  <a:pt x="299197" y="1751247"/>
                  <a:pt x="317438" y="1908943"/>
                </a:cubicBezTo>
                <a:cubicBezTo>
                  <a:pt x="335679" y="2066639"/>
                  <a:pt x="245651" y="1469396"/>
                  <a:pt x="200931" y="1171069"/>
                </a:cubicBezTo>
                <a:cubicBezTo>
                  <a:pt x="156211" y="872742"/>
                  <a:pt x="47943" y="294327"/>
                  <a:pt x="20876" y="13310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7" name="フリーフォーム 1166">
            <a:extLst>
              <a:ext uri="{FF2B5EF4-FFF2-40B4-BE49-F238E27FC236}">
                <a16:creationId xmlns:a16="http://schemas.microsoft.com/office/drawing/2014/main" id="{B69059DA-6C41-FDE1-A87F-1A8196961621}"/>
              </a:ext>
            </a:extLst>
          </p:cNvPr>
          <p:cNvSpPr/>
          <p:nvPr/>
        </p:nvSpPr>
        <p:spPr>
          <a:xfrm>
            <a:off x="3056568" y="6184352"/>
            <a:ext cx="397310" cy="2079777"/>
          </a:xfrm>
          <a:custGeom>
            <a:avLst/>
            <a:gdLst>
              <a:gd name="connsiteX0" fmla="*/ 11438 w 397310"/>
              <a:gd name="connsiteY0" fmla="*/ 82289 h 2079777"/>
              <a:gd name="connsiteX1" fmla="*/ 371549 w 397310"/>
              <a:gd name="connsiteY1" fmla="*/ 1935802 h 2079777"/>
              <a:gd name="connsiteX2" fmla="*/ 339775 w 397310"/>
              <a:gd name="connsiteY2" fmla="*/ 1791052 h 2079777"/>
              <a:gd name="connsiteX3" fmla="*/ 110292 w 397310"/>
              <a:gd name="connsiteY3" fmla="*/ 470644 h 2079777"/>
              <a:gd name="connsiteX4" fmla="*/ 11438 w 397310"/>
              <a:gd name="connsiteY4" fmla="*/ 82289 h 20797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310" h="2079777">
                <a:moveTo>
                  <a:pt x="11438" y="82289"/>
                </a:moveTo>
                <a:cubicBezTo>
                  <a:pt x="54981" y="326482"/>
                  <a:pt x="316826" y="1651008"/>
                  <a:pt x="371549" y="1935802"/>
                </a:cubicBezTo>
                <a:cubicBezTo>
                  <a:pt x="426272" y="2220596"/>
                  <a:pt x="383318" y="2035245"/>
                  <a:pt x="339775" y="1791052"/>
                </a:cubicBezTo>
                <a:cubicBezTo>
                  <a:pt x="296232" y="1546859"/>
                  <a:pt x="161484" y="753084"/>
                  <a:pt x="110292" y="470644"/>
                </a:cubicBezTo>
                <a:cubicBezTo>
                  <a:pt x="59100" y="188204"/>
                  <a:pt x="-32105" y="-161904"/>
                  <a:pt x="11438" y="8228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8" name="フリーフォーム 1167">
            <a:extLst>
              <a:ext uri="{FF2B5EF4-FFF2-40B4-BE49-F238E27FC236}">
                <a16:creationId xmlns:a16="http://schemas.microsoft.com/office/drawing/2014/main" id="{5D88F38A-7EC2-92ED-F8A7-45EB7EA332C6}"/>
              </a:ext>
            </a:extLst>
          </p:cNvPr>
          <p:cNvSpPr/>
          <p:nvPr/>
        </p:nvSpPr>
        <p:spPr>
          <a:xfrm>
            <a:off x="4425136" y="5161896"/>
            <a:ext cx="168156" cy="720027"/>
          </a:xfrm>
          <a:custGeom>
            <a:avLst/>
            <a:gdLst>
              <a:gd name="connsiteX0" fmla="*/ 76254 w 168156"/>
              <a:gd name="connsiteY0" fmla="*/ 3228 h 720027"/>
              <a:gd name="connsiteX1" fmla="*/ 83315 w 168156"/>
              <a:gd name="connsiteY1" fmla="*/ 349218 h 720027"/>
              <a:gd name="connsiteX2" fmla="*/ 129211 w 168156"/>
              <a:gd name="connsiteY2" fmla="*/ 479846 h 720027"/>
              <a:gd name="connsiteX3" fmla="*/ 160986 w 168156"/>
              <a:gd name="connsiteY3" fmla="*/ 719920 h 720027"/>
              <a:gd name="connsiteX4" fmla="*/ 153925 w 168156"/>
              <a:gd name="connsiteY4" fmla="*/ 508090 h 720027"/>
              <a:gd name="connsiteX5" fmla="*/ 16235 w 168156"/>
              <a:gd name="connsiteY5" fmla="*/ 331565 h 720027"/>
              <a:gd name="connsiteX6" fmla="*/ 5644 w 168156"/>
              <a:gd name="connsiteY6" fmla="*/ 77369 h 720027"/>
              <a:gd name="connsiteX7" fmla="*/ 5644 w 168156"/>
              <a:gd name="connsiteY7" fmla="*/ 169162 h 720027"/>
              <a:gd name="connsiteX8" fmla="*/ 76254 w 168156"/>
              <a:gd name="connsiteY8" fmla="*/ 3228 h 720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156" h="720027">
                <a:moveTo>
                  <a:pt x="76254" y="3228"/>
                </a:moveTo>
                <a:cubicBezTo>
                  <a:pt x="89199" y="33237"/>
                  <a:pt x="74489" y="269782"/>
                  <a:pt x="83315" y="349218"/>
                </a:cubicBezTo>
                <a:cubicBezTo>
                  <a:pt x="92141" y="428654"/>
                  <a:pt x="116266" y="418062"/>
                  <a:pt x="129211" y="479846"/>
                </a:cubicBezTo>
                <a:cubicBezTo>
                  <a:pt x="142156" y="541630"/>
                  <a:pt x="156867" y="715213"/>
                  <a:pt x="160986" y="719920"/>
                </a:cubicBezTo>
                <a:cubicBezTo>
                  <a:pt x="165105" y="724627"/>
                  <a:pt x="178050" y="572816"/>
                  <a:pt x="153925" y="508090"/>
                </a:cubicBezTo>
                <a:cubicBezTo>
                  <a:pt x="129800" y="443364"/>
                  <a:pt x="40949" y="403352"/>
                  <a:pt x="16235" y="331565"/>
                </a:cubicBezTo>
                <a:cubicBezTo>
                  <a:pt x="-8479" y="259778"/>
                  <a:pt x="7409" y="104436"/>
                  <a:pt x="5644" y="77369"/>
                </a:cubicBezTo>
                <a:cubicBezTo>
                  <a:pt x="3879" y="50302"/>
                  <a:pt x="-6124" y="176223"/>
                  <a:pt x="5644" y="169162"/>
                </a:cubicBezTo>
                <a:cubicBezTo>
                  <a:pt x="17412" y="162101"/>
                  <a:pt x="63309" y="-26781"/>
                  <a:pt x="76254" y="32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9" name="フリーフォーム 1168">
            <a:extLst>
              <a:ext uri="{FF2B5EF4-FFF2-40B4-BE49-F238E27FC236}">
                <a16:creationId xmlns:a16="http://schemas.microsoft.com/office/drawing/2014/main" id="{20578966-5FC6-47D5-CE46-76150DBA591C}"/>
              </a:ext>
            </a:extLst>
          </p:cNvPr>
          <p:cNvSpPr/>
          <p:nvPr/>
        </p:nvSpPr>
        <p:spPr>
          <a:xfrm>
            <a:off x="4500062" y="5225921"/>
            <a:ext cx="933436" cy="1640962"/>
          </a:xfrm>
          <a:custGeom>
            <a:avLst/>
            <a:gdLst>
              <a:gd name="connsiteX0" fmla="*/ 15450 w 933436"/>
              <a:gd name="connsiteY0" fmla="*/ 30996 h 1640962"/>
              <a:gd name="connsiteX1" fmla="*/ 527373 w 933436"/>
              <a:gd name="connsiteY1" fmla="*/ 839481 h 1640962"/>
              <a:gd name="connsiteX2" fmla="*/ 527373 w 933436"/>
              <a:gd name="connsiteY2" fmla="*/ 818298 h 1640962"/>
              <a:gd name="connsiteX3" fmla="*/ 806282 w 933436"/>
              <a:gd name="connsiteY3" fmla="*/ 1436136 h 1640962"/>
              <a:gd name="connsiteX4" fmla="*/ 933380 w 933436"/>
              <a:gd name="connsiteY4" fmla="*/ 1640905 h 1640962"/>
              <a:gd name="connsiteX5" fmla="*/ 823935 w 933436"/>
              <a:gd name="connsiteY5" fmla="*/ 1422014 h 1640962"/>
              <a:gd name="connsiteX6" fmla="*/ 248463 w 933436"/>
              <a:gd name="connsiteY6" fmla="*/ 267540 h 1640962"/>
              <a:gd name="connsiteX7" fmla="*/ 474415 w 933436"/>
              <a:gd name="connsiteY7" fmla="*/ 712383 h 1640962"/>
              <a:gd name="connsiteX8" fmla="*/ 322604 w 933436"/>
              <a:gd name="connsiteY8" fmla="*/ 461718 h 1640962"/>
              <a:gd name="connsiteX9" fmla="*/ 149609 w 933436"/>
              <a:gd name="connsiteY9" fmla="*/ 196930 h 1640962"/>
              <a:gd name="connsiteX10" fmla="*/ 15450 w 933436"/>
              <a:gd name="connsiteY10" fmla="*/ 30996 h 164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436" h="1640962">
                <a:moveTo>
                  <a:pt x="15450" y="30996"/>
                </a:moveTo>
                <a:cubicBezTo>
                  <a:pt x="78411" y="138088"/>
                  <a:pt x="442053" y="708264"/>
                  <a:pt x="527373" y="839481"/>
                </a:cubicBezTo>
                <a:cubicBezTo>
                  <a:pt x="612693" y="970698"/>
                  <a:pt x="480888" y="718855"/>
                  <a:pt x="527373" y="818298"/>
                </a:cubicBezTo>
                <a:cubicBezTo>
                  <a:pt x="573858" y="917741"/>
                  <a:pt x="738614" y="1299035"/>
                  <a:pt x="806282" y="1436136"/>
                </a:cubicBezTo>
                <a:cubicBezTo>
                  <a:pt x="873950" y="1573237"/>
                  <a:pt x="930438" y="1643259"/>
                  <a:pt x="933380" y="1640905"/>
                </a:cubicBezTo>
                <a:cubicBezTo>
                  <a:pt x="936322" y="1638551"/>
                  <a:pt x="823935" y="1422014"/>
                  <a:pt x="823935" y="1422014"/>
                </a:cubicBezTo>
                <a:lnTo>
                  <a:pt x="248463" y="267540"/>
                </a:lnTo>
                <a:cubicBezTo>
                  <a:pt x="190210" y="149268"/>
                  <a:pt x="462058" y="680020"/>
                  <a:pt x="474415" y="712383"/>
                </a:cubicBezTo>
                <a:cubicBezTo>
                  <a:pt x="486772" y="744746"/>
                  <a:pt x="376738" y="547627"/>
                  <a:pt x="322604" y="461718"/>
                </a:cubicBezTo>
                <a:cubicBezTo>
                  <a:pt x="268470" y="375809"/>
                  <a:pt x="200213" y="271071"/>
                  <a:pt x="149609" y="196930"/>
                </a:cubicBezTo>
                <a:cubicBezTo>
                  <a:pt x="99005" y="122789"/>
                  <a:pt x="-47511" y="-76096"/>
                  <a:pt x="15450" y="3099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0" name="フリーフォーム 1169">
            <a:extLst>
              <a:ext uri="{FF2B5EF4-FFF2-40B4-BE49-F238E27FC236}">
                <a16:creationId xmlns:a16="http://schemas.microsoft.com/office/drawing/2014/main" id="{19DB16FC-CD0C-04B1-D18B-208A9EF0032E}"/>
              </a:ext>
            </a:extLst>
          </p:cNvPr>
          <p:cNvSpPr/>
          <p:nvPr/>
        </p:nvSpPr>
        <p:spPr>
          <a:xfrm>
            <a:off x="4405222" y="6607110"/>
            <a:ext cx="1141673" cy="1464958"/>
          </a:xfrm>
          <a:custGeom>
            <a:avLst/>
            <a:gdLst>
              <a:gd name="connsiteX0" fmla="*/ 11436 w 1141673"/>
              <a:gd name="connsiteY0" fmla="*/ 16112 h 1464958"/>
              <a:gd name="connsiteX1" fmla="*/ 92637 w 1141673"/>
              <a:gd name="connsiteY1" fmla="*/ 72600 h 1464958"/>
              <a:gd name="connsiteX2" fmla="*/ 576316 w 1141673"/>
              <a:gd name="connsiteY2" fmla="*/ 492729 h 1464958"/>
              <a:gd name="connsiteX3" fmla="*/ 1109422 w 1141673"/>
              <a:gd name="connsiteY3" fmla="*/ 810475 h 1464958"/>
              <a:gd name="connsiteX4" fmla="*/ 1059995 w 1141673"/>
              <a:gd name="connsiteY4" fmla="*/ 810475 h 1464958"/>
              <a:gd name="connsiteX5" fmla="*/ 876409 w 1141673"/>
              <a:gd name="connsiteY5" fmla="*/ 1456556 h 1464958"/>
              <a:gd name="connsiteX6" fmla="*/ 1010568 w 1141673"/>
              <a:gd name="connsiteY6" fmla="*/ 1152933 h 1464958"/>
              <a:gd name="connsiteX7" fmla="*/ 1091770 w 1141673"/>
              <a:gd name="connsiteY7" fmla="*/ 782231 h 1464958"/>
              <a:gd name="connsiteX8" fmla="*/ 579847 w 1141673"/>
              <a:gd name="connsiteY8" fmla="*/ 506851 h 1464958"/>
              <a:gd name="connsiteX9" fmla="*/ 537481 w 1141673"/>
              <a:gd name="connsiteY9" fmla="*/ 464485 h 1464958"/>
              <a:gd name="connsiteX10" fmla="*/ 1116483 w 1141673"/>
              <a:gd name="connsiteY10" fmla="*/ 245594 h 1464958"/>
              <a:gd name="connsiteX11" fmla="*/ 685762 w 1141673"/>
              <a:gd name="connsiteY11" fmla="*/ 386814 h 1464958"/>
              <a:gd name="connsiteX12" fmla="*/ 385669 w 1141673"/>
              <a:gd name="connsiteY12" fmla="*/ 323265 h 1464958"/>
              <a:gd name="connsiteX13" fmla="*/ 11436 w 1141673"/>
              <a:gd name="connsiteY13" fmla="*/ 129088 h 1464958"/>
              <a:gd name="connsiteX14" fmla="*/ 244449 w 1141673"/>
              <a:gd name="connsiteY14" fmla="*/ 249125 h 1464958"/>
              <a:gd name="connsiteX15" fmla="*/ 11436 w 1141673"/>
              <a:gd name="connsiteY15" fmla="*/ 16112 h 1464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1673" h="1464958">
                <a:moveTo>
                  <a:pt x="11436" y="16112"/>
                </a:moveTo>
                <a:cubicBezTo>
                  <a:pt x="-13866" y="-13309"/>
                  <a:pt x="-1510" y="-6836"/>
                  <a:pt x="92637" y="72600"/>
                </a:cubicBezTo>
                <a:cubicBezTo>
                  <a:pt x="186784" y="152036"/>
                  <a:pt x="406852" y="369750"/>
                  <a:pt x="576316" y="492729"/>
                </a:cubicBezTo>
                <a:cubicBezTo>
                  <a:pt x="745780" y="615708"/>
                  <a:pt x="1028809" y="757517"/>
                  <a:pt x="1109422" y="810475"/>
                </a:cubicBezTo>
                <a:cubicBezTo>
                  <a:pt x="1190035" y="863433"/>
                  <a:pt x="1098830" y="702795"/>
                  <a:pt x="1059995" y="810475"/>
                </a:cubicBezTo>
                <a:cubicBezTo>
                  <a:pt x="1021160" y="918155"/>
                  <a:pt x="884647" y="1399480"/>
                  <a:pt x="876409" y="1456556"/>
                </a:cubicBezTo>
                <a:cubicBezTo>
                  <a:pt x="868171" y="1513632"/>
                  <a:pt x="974675" y="1265320"/>
                  <a:pt x="1010568" y="1152933"/>
                </a:cubicBezTo>
                <a:cubicBezTo>
                  <a:pt x="1046461" y="1040546"/>
                  <a:pt x="1163557" y="889911"/>
                  <a:pt x="1091770" y="782231"/>
                </a:cubicBezTo>
                <a:cubicBezTo>
                  <a:pt x="1019983" y="674551"/>
                  <a:pt x="672228" y="559809"/>
                  <a:pt x="579847" y="506851"/>
                </a:cubicBezTo>
                <a:cubicBezTo>
                  <a:pt x="487466" y="453893"/>
                  <a:pt x="448042" y="508028"/>
                  <a:pt x="537481" y="464485"/>
                </a:cubicBezTo>
                <a:cubicBezTo>
                  <a:pt x="626920" y="420942"/>
                  <a:pt x="1091769" y="258539"/>
                  <a:pt x="1116483" y="245594"/>
                </a:cubicBezTo>
                <a:cubicBezTo>
                  <a:pt x="1141197" y="232649"/>
                  <a:pt x="807564" y="373869"/>
                  <a:pt x="685762" y="386814"/>
                </a:cubicBezTo>
                <a:cubicBezTo>
                  <a:pt x="563960" y="399759"/>
                  <a:pt x="498057" y="366219"/>
                  <a:pt x="385669" y="323265"/>
                </a:cubicBezTo>
                <a:cubicBezTo>
                  <a:pt x="273281" y="280311"/>
                  <a:pt x="11436" y="129088"/>
                  <a:pt x="11436" y="129088"/>
                </a:cubicBezTo>
                <a:cubicBezTo>
                  <a:pt x="-12101" y="116731"/>
                  <a:pt x="240919" y="264424"/>
                  <a:pt x="244449" y="249125"/>
                </a:cubicBezTo>
                <a:cubicBezTo>
                  <a:pt x="247980" y="233826"/>
                  <a:pt x="36738" y="45533"/>
                  <a:pt x="11436" y="1611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1" name="フリーフォーム 1170">
            <a:extLst>
              <a:ext uri="{FF2B5EF4-FFF2-40B4-BE49-F238E27FC236}">
                <a16:creationId xmlns:a16="http://schemas.microsoft.com/office/drawing/2014/main" id="{181B045D-0059-EB73-7582-4339EAC97FAA}"/>
              </a:ext>
            </a:extLst>
          </p:cNvPr>
          <p:cNvSpPr/>
          <p:nvPr/>
        </p:nvSpPr>
        <p:spPr>
          <a:xfrm>
            <a:off x="4848285" y="5620799"/>
            <a:ext cx="1706692" cy="1054995"/>
          </a:xfrm>
          <a:custGeom>
            <a:avLst/>
            <a:gdLst>
              <a:gd name="connsiteX0" fmla="*/ 9686 w 1706692"/>
              <a:gd name="connsiteY0" fmla="*/ 6821 h 1054995"/>
              <a:gd name="connsiteX1" fmla="*/ 27338 w 1706692"/>
              <a:gd name="connsiteY1" fmla="*/ 73901 h 1054995"/>
              <a:gd name="connsiteX2" fmla="*/ 232107 w 1706692"/>
              <a:gd name="connsiteY2" fmla="*/ 275139 h 1054995"/>
              <a:gd name="connsiteX3" fmla="*/ 334492 w 1706692"/>
              <a:gd name="connsiteY3" fmla="*/ 391646 h 1054995"/>
              <a:gd name="connsiteX4" fmla="*/ 285065 w 1706692"/>
              <a:gd name="connsiteY4" fmla="*/ 313975 h 1054995"/>
              <a:gd name="connsiteX5" fmla="*/ 938208 w 1706692"/>
              <a:gd name="connsiteY5" fmla="*/ 599945 h 1054995"/>
              <a:gd name="connsiteX6" fmla="*/ 828762 w 1706692"/>
              <a:gd name="connsiteY6" fmla="*/ 589354 h 1054995"/>
              <a:gd name="connsiteX7" fmla="*/ 1601942 w 1706692"/>
              <a:gd name="connsiteY7" fmla="*/ 988301 h 1054995"/>
              <a:gd name="connsiteX8" fmla="*/ 1676083 w 1706692"/>
              <a:gd name="connsiteY8" fmla="*/ 1037728 h 1054995"/>
              <a:gd name="connsiteX9" fmla="*/ 1383051 w 1706692"/>
              <a:gd name="connsiteY9" fmla="*/ 808245 h 1054995"/>
              <a:gd name="connsiteX10" fmla="*/ 433346 w 1706692"/>
              <a:gd name="connsiteY10" fmla="*/ 331627 h 1054995"/>
              <a:gd name="connsiteX11" fmla="*/ 613401 w 1706692"/>
              <a:gd name="connsiteY11" fmla="*/ 451664 h 1054995"/>
              <a:gd name="connsiteX12" fmla="*/ 175619 w 1706692"/>
              <a:gd name="connsiteY12" fmla="*/ 250426 h 1054995"/>
              <a:gd name="connsiteX13" fmla="*/ 13216 w 1706692"/>
              <a:gd name="connsiteY13" fmla="*/ 239834 h 1054995"/>
              <a:gd name="connsiteX14" fmla="*/ 97948 w 1706692"/>
              <a:gd name="connsiteY14" fmla="*/ 222182 h 1054995"/>
              <a:gd name="connsiteX15" fmla="*/ 9686 w 1706692"/>
              <a:gd name="connsiteY15" fmla="*/ 6821 h 105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06692" h="1054995">
                <a:moveTo>
                  <a:pt x="9686" y="6821"/>
                </a:moveTo>
                <a:cubicBezTo>
                  <a:pt x="-2082" y="-17893"/>
                  <a:pt x="-9732" y="29181"/>
                  <a:pt x="27338" y="73901"/>
                </a:cubicBezTo>
                <a:cubicBezTo>
                  <a:pt x="64408" y="118621"/>
                  <a:pt x="180915" y="222182"/>
                  <a:pt x="232107" y="275139"/>
                </a:cubicBezTo>
                <a:cubicBezTo>
                  <a:pt x="283299" y="328096"/>
                  <a:pt x="325666" y="385173"/>
                  <a:pt x="334492" y="391646"/>
                </a:cubicBezTo>
                <a:cubicBezTo>
                  <a:pt x="343318" y="398119"/>
                  <a:pt x="184446" y="279258"/>
                  <a:pt x="285065" y="313975"/>
                </a:cubicBezTo>
                <a:cubicBezTo>
                  <a:pt x="385684" y="348692"/>
                  <a:pt x="847592" y="554049"/>
                  <a:pt x="938208" y="599945"/>
                </a:cubicBezTo>
                <a:cubicBezTo>
                  <a:pt x="1028824" y="645841"/>
                  <a:pt x="718140" y="524628"/>
                  <a:pt x="828762" y="589354"/>
                </a:cubicBezTo>
                <a:cubicBezTo>
                  <a:pt x="939384" y="654080"/>
                  <a:pt x="1460722" y="913572"/>
                  <a:pt x="1601942" y="988301"/>
                </a:cubicBezTo>
                <a:cubicBezTo>
                  <a:pt x="1743162" y="1063030"/>
                  <a:pt x="1712565" y="1067737"/>
                  <a:pt x="1676083" y="1037728"/>
                </a:cubicBezTo>
                <a:cubicBezTo>
                  <a:pt x="1639601" y="1007719"/>
                  <a:pt x="1590174" y="925929"/>
                  <a:pt x="1383051" y="808245"/>
                </a:cubicBezTo>
                <a:cubicBezTo>
                  <a:pt x="1175928" y="690562"/>
                  <a:pt x="561621" y="391057"/>
                  <a:pt x="433346" y="331627"/>
                </a:cubicBezTo>
                <a:cubicBezTo>
                  <a:pt x="305071" y="272197"/>
                  <a:pt x="656356" y="465198"/>
                  <a:pt x="613401" y="451664"/>
                </a:cubicBezTo>
                <a:cubicBezTo>
                  <a:pt x="570447" y="438131"/>
                  <a:pt x="275650" y="285731"/>
                  <a:pt x="175619" y="250426"/>
                </a:cubicBezTo>
                <a:cubicBezTo>
                  <a:pt x="75588" y="215121"/>
                  <a:pt x="26161" y="244541"/>
                  <a:pt x="13216" y="239834"/>
                </a:cubicBezTo>
                <a:cubicBezTo>
                  <a:pt x="271" y="235127"/>
                  <a:pt x="96183" y="258664"/>
                  <a:pt x="97948" y="222182"/>
                </a:cubicBezTo>
                <a:cubicBezTo>
                  <a:pt x="99713" y="185700"/>
                  <a:pt x="21454" y="31535"/>
                  <a:pt x="9686" y="682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2" name="フリーフォーム 1171">
            <a:extLst>
              <a:ext uri="{FF2B5EF4-FFF2-40B4-BE49-F238E27FC236}">
                <a16:creationId xmlns:a16="http://schemas.microsoft.com/office/drawing/2014/main" id="{42DC900C-FA0D-9036-4880-EA497826BB17}"/>
              </a:ext>
            </a:extLst>
          </p:cNvPr>
          <p:cNvSpPr/>
          <p:nvPr/>
        </p:nvSpPr>
        <p:spPr>
          <a:xfrm>
            <a:off x="6144369" y="6588198"/>
            <a:ext cx="303375" cy="1504440"/>
          </a:xfrm>
          <a:custGeom>
            <a:avLst/>
            <a:gdLst>
              <a:gd name="connsiteX0" fmla="*/ 295267 w 303375"/>
              <a:gd name="connsiteY0" fmla="*/ 13841 h 1504440"/>
              <a:gd name="connsiteX1" fmla="*/ 277614 w 303375"/>
              <a:gd name="connsiteY1" fmla="*/ 109164 h 1504440"/>
              <a:gd name="connsiteX2" fmla="*/ 150516 w 303375"/>
              <a:gd name="connsiteY2" fmla="*/ 529294 h 1504440"/>
              <a:gd name="connsiteX3" fmla="*/ 19887 w 303375"/>
              <a:gd name="connsiteY3" fmla="*/ 942363 h 1504440"/>
              <a:gd name="connsiteX4" fmla="*/ 9296 w 303375"/>
              <a:gd name="connsiteY4" fmla="*/ 1493121 h 1504440"/>
              <a:gd name="connsiteX5" fmla="*/ 9296 w 303375"/>
              <a:gd name="connsiteY5" fmla="*/ 1210681 h 1504440"/>
              <a:gd name="connsiteX6" fmla="*/ 129333 w 303375"/>
              <a:gd name="connsiteY6" fmla="*/ 49146 h 1504440"/>
              <a:gd name="connsiteX7" fmla="*/ 69314 w 303375"/>
              <a:gd name="connsiteY7" fmla="*/ 723471 h 1504440"/>
              <a:gd name="connsiteX8" fmla="*/ 132863 w 303375"/>
              <a:gd name="connsiteY8" fmla="*/ 395135 h 1504440"/>
              <a:gd name="connsiteX9" fmla="*/ 132863 w 303375"/>
              <a:gd name="connsiteY9" fmla="*/ 561068 h 1504440"/>
              <a:gd name="connsiteX10" fmla="*/ 210534 w 303375"/>
              <a:gd name="connsiteY10" fmla="*/ 176244 h 1504440"/>
              <a:gd name="connsiteX11" fmla="*/ 178760 w 303375"/>
              <a:gd name="connsiteY11" fmla="*/ 345708 h 1504440"/>
              <a:gd name="connsiteX12" fmla="*/ 295267 w 303375"/>
              <a:gd name="connsiteY12" fmla="*/ 13841 h 150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375" h="1504440">
                <a:moveTo>
                  <a:pt x="295267" y="13841"/>
                </a:moveTo>
                <a:cubicBezTo>
                  <a:pt x="311743" y="-25583"/>
                  <a:pt x="301739" y="23255"/>
                  <a:pt x="277614" y="109164"/>
                </a:cubicBezTo>
                <a:cubicBezTo>
                  <a:pt x="253489" y="195073"/>
                  <a:pt x="193470" y="390428"/>
                  <a:pt x="150516" y="529294"/>
                </a:cubicBezTo>
                <a:cubicBezTo>
                  <a:pt x="107562" y="668160"/>
                  <a:pt x="43424" y="781725"/>
                  <a:pt x="19887" y="942363"/>
                </a:cubicBezTo>
                <a:cubicBezTo>
                  <a:pt x="-3650" y="1103001"/>
                  <a:pt x="11061" y="1448401"/>
                  <a:pt x="9296" y="1493121"/>
                </a:cubicBezTo>
                <a:cubicBezTo>
                  <a:pt x="7531" y="1537841"/>
                  <a:pt x="-10710" y="1451343"/>
                  <a:pt x="9296" y="1210681"/>
                </a:cubicBezTo>
                <a:cubicBezTo>
                  <a:pt x="29302" y="970019"/>
                  <a:pt x="119330" y="130348"/>
                  <a:pt x="129333" y="49146"/>
                </a:cubicBezTo>
                <a:cubicBezTo>
                  <a:pt x="139336" y="-32056"/>
                  <a:pt x="68726" y="665806"/>
                  <a:pt x="69314" y="723471"/>
                </a:cubicBezTo>
                <a:cubicBezTo>
                  <a:pt x="69902" y="781136"/>
                  <a:pt x="122272" y="422202"/>
                  <a:pt x="132863" y="395135"/>
                </a:cubicBezTo>
                <a:cubicBezTo>
                  <a:pt x="143454" y="368068"/>
                  <a:pt x="119918" y="597550"/>
                  <a:pt x="132863" y="561068"/>
                </a:cubicBezTo>
                <a:cubicBezTo>
                  <a:pt x="145808" y="524586"/>
                  <a:pt x="202884" y="212137"/>
                  <a:pt x="210534" y="176244"/>
                </a:cubicBezTo>
                <a:cubicBezTo>
                  <a:pt x="218183" y="140351"/>
                  <a:pt x="162284" y="370422"/>
                  <a:pt x="178760" y="345708"/>
                </a:cubicBezTo>
                <a:cubicBezTo>
                  <a:pt x="195236" y="320995"/>
                  <a:pt x="278791" y="53265"/>
                  <a:pt x="295267" y="1384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3" name="フリーフォーム 1172">
            <a:extLst>
              <a:ext uri="{FF2B5EF4-FFF2-40B4-BE49-F238E27FC236}">
                <a16:creationId xmlns:a16="http://schemas.microsoft.com/office/drawing/2014/main" id="{C432C1DE-BF20-EF6C-C7B9-27C65CF2D72A}"/>
              </a:ext>
            </a:extLst>
          </p:cNvPr>
          <p:cNvSpPr/>
          <p:nvPr/>
        </p:nvSpPr>
        <p:spPr>
          <a:xfrm>
            <a:off x="6398415" y="6462644"/>
            <a:ext cx="369694" cy="1696367"/>
          </a:xfrm>
          <a:custGeom>
            <a:avLst/>
            <a:gdLst>
              <a:gd name="connsiteX0" fmla="*/ 9446 w 369694"/>
              <a:gd name="connsiteY0" fmla="*/ 100559 h 1696367"/>
              <a:gd name="connsiteX1" fmla="*/ 41221 w 369694"/>
              <a:gd name="connsiteY1" fmla="*/ 164108 h 1696367"/>
              <a:gd name="connsiteX2" fmla="*/ 260112 w 369694"/>
              <a:gd name="connsiteY2" fmla="*/ 863148 h 1696367"/>
              <a:gd name="connsiteX3" fmla="*/ 200093 w 369694"/>
              <a:gd name="connsiteY3" fmla="*/ 796068 h 1696367"/>
              <a:gd name="connsiteX4" fmla="*/ 327191 w 369694"/>
              <a:gd name="connsiteY4" fmla="*/ 1360948 h 1696367"/>
              <a:gd name="connsiteX5" fmla="*/ 358966 w 369694"/>
              <a:gd name="connsiteY5" fmla="*/ 1696346 h 1696367"/>
              <a:gd name="connsiteX6" fmla="*/ 362496 w 369694"/>
              <a:gd name="connsiteY6" fmla="*/ 1346826 h 1696367"/>
              <a:gd name="connsiteX7" fmla="*/ 267173 w 369694"/>
              <a:gd name="connsiteY7" fmla="*/ 506567 h 1696367"/>
              <a:gd name="connsiteX8" fmla="*/ 260112 w 369694"/>
              <a:gd name="connsiteY8" fmla="*/ 728988 h 1696367"/>
              <a:gd name="connsiteX9" fmla="*/ 23568 w 369694"/>
              <a:gd name="connsiteY9" fmla="*/ 40541 h 1696367"/>
              <a:gd name="connsiteX10" fmla="*/ 9446 w 369694"/>
              <a:gd name="connsiteY10" fmla="*/ 100559 h 1696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9694" h="1696367">
                <a:moveTo>
                  <a:pt x="9446" y="100559"/>
                </a:moveTo>
                <a:cubicBezTo>
                  <a:pt x="12388" y="121154"/>
                  <a:pt x="-557" y="37010"/>
                  <a:pt x="41221" y="164108"/>
                </a:cubicBezTo>
                <a:cubicBezTo>
                  <a:pt x="82999" y="291206"/>
                  <a:pt x="233633" y="757821"/>
                  <a:pt x="260112" y="863148"/>
                </a:cubicBezTo>
                <a:cubicBezTo>
                  <a:pt x="286591" y="968475"/>
                  <a:pt x="188913" y="713101"/>
                  <a:pt x="200093" y="796068"/>
                </a:cubicBezTo>
                <a:cubicBezTo>
                  <a:pt x="211273" y="879035"/>
                  <a:pt x="300712" y="1210902"/>
                  <a:pt x="327191" y="1360948"/>
                </a:cubicBezTo>
                <a:cubicBezTo>
                  <a:pt x="353670" y="1510994"/>
                  <a:pt x="353082" y="1698700"/>
                  <a:pt x="358966" y="1696346"/>
                </a:cubicBezTo>
                <a:cubicBezTo>
                  <a:pt x="364850" y="1693992"/>
                  <a:pt x="377795" y="1545122"/>
                  <a:pt x="362496" y="1346826"/>
                </a:cubicBezTo>
                <a:cubicBezTo>
                  <a:pt x="347197" y="1148530"/>
                  <a:pt x="284237" y="609540"/>
                  <a:pt x="267173" y="506567"/>
                </a:cubicBezTo>
                <a:cubicBezTo>
                  <a:pt x="250109" y="403594"/>
                  <a:pt x="300713" y="806659"/>
                  <a:pt x="260112" y="728988"/>
                </a:cubicBezTo>
                <a:cubicBezTo>
                  <a:pt x="219511" y="651317"/>
                  <a:pt x="64169" y="151752"/>
                  <a:pt x="23568" y="40541"/>
                </a:cubicBezTo>
                <a:cubicBezTo>
                  <a:pt x="-17033" y="-70670"/>
                  <a:pt x="6504" y="79964"/>
                  <a:pt x="9446" y="10055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フリーフォーム 1173">
            <a:extLst>
              <a:ext uri="{FF2B5EF4-FFF2-40B4-BE49-F238E27FC236}">
                <a16:creationId xmlns:a16="http://schemas.microsoft.com/office/drawing/2014/main" id="{B2C3C6EF-14D8-C802-437B-614C49D4BF93}"/>
              </a:ext>
            </a:extLst>
          </p:cNvPr>
          <p:cNvSpPr/>
          <p:nvPr/>
        </p:nvSpPr>
        <p:spPr>
          <a:xfrm>
            <a:off x="6106991" y="6843332"/>
            <a:ext cx="618422" cy="1369751"/>
          </a:xfrm>
          <a:custGeom>
            <a:avLst/>
            <a:gdLst>
              <a:gd name="connsiteX0" fmla="*/ 375011 w 618422"/>
              <a:gd name="connsiteY0" fmla="*/ 5842 h 1369751"/>
              <a:gd name="connsiteX1" fmla="*/ 152589 w 618422"/>
              <a:gd name="connsiteY1" fmla="*/ 937894 h 1369751"/>
              <a:gd name="connsiteX2" fmla="*/ 777 w 618422"/>
              <a:gd name="connsiteY2" fmla="*/ 1365085 h 1369751"/>
              <a:gd name="connsiteX3" fmla="*/ 216138 w 618422"/>
              <a:gd name="connsiteY3" fmla="*/ 1149724 h 1369751"/>
              <a:gd name="connsiteX4" fmla="*/ 449151 w 618422"/>
              <a:gd name="connsiteY4" fmla="*/ 906120 h 1369751"/>
              <a:gd name="connsiteX5" fmla="*/ 615085 w 618422"/>
              <a:gd name="connsiteY5" fmla="*/ 493051 h 1369751"/>
              <a:gd name="connsiteX6" fmla="*/ 297340 w 618422"/>
              <a:gd name="connsiteY6" fmla="*/ 1036748 h 1369751"/>
              <a:gd name="connsiteX7" fmla="*/ 134936 w 618422"/>
              <a:gd name="connsiteY7" fmla="*/ 1160316 h 1369751"/>
              <a:gd name="connsiteX8" fmla="*/ 307931 w 618422"/>
              <a:gd name="connsiteY8" fmla="*/ 796674 h 1369751"/>
              <a:gd name="connsiteX9" fmla="*/ 339706 w 618422"/>
              <a:gd name="connsiteY9" fmla="*/ 358892 h 1369751"/>
              <a:gd name="connsiteX10" fmla="*/ 230260 w 618422"/>
              <a:gd name="connsiteY10" fmla="*/ 535417 h 1369751"/>
              <a:gd name="connsiteX11" fmla="*/ 375011 w 618422"/>
              <a:gd name="connsiteY11" fmla="*/ 5842 h 1369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8422" h="1369751">
                <a:moveTo>
                  <a:pt x="375011" y="5842"/>
                </a:moveTo>
                <a:cubicBezTo>
                  <a:pt x="362066" y="72921"/>
                  <a:pt x="214961" y="711354"/>
                  <a:pt x="152589" y="937894"/>
                </a:cubicBezTo>
                <a:cubicBezTo>
                  <a:pt x="90217" y="1164435"/>
                  <a:pt x="-9815" y="1329780"/>
                  <a:pt x="777" y="1365085"/>
                </a:cubicBezTo>
                <a:cubicBezTo>
                  <a:pt x="11368" y="1400390"/>
                  <a:pt x="141409" y="1226218"/>
                  <a:pt x="216138" y="1149724"/>
                </a:cubicBezTo>
                <a:cubicBezTo>
                  <a:pt x="290867" y="1073230"/>
                  <a:pt x="382660" y="1015566"/>
                  <a:pt x="449151" y="906120"/>
                </a:cubicBezTo>
                <a:cubicBezTo>
                  <a:pt x="515642" y="796675"/>
                  <a:pt x="640387" y="471280"/>
                  <a:pt x="615085" y="493051"/>
                </a:cubicBezTo>
                <a:cubicBezTo>
                  <a:pt x="589783" y="514822"/>
                  <a:pt x="377365" y="925537"/>
                  <a:pt x="297340" y="1036748"/>
                </a:cubicBezTo>
                <a:cubicBezTo>
                  <a:pt x="217315" y="1147959"/>
                  <a:pt x="133171" y="1200328"/>
                  <a:pt x="134936" y="1160316"/>
                </a:cubicBezTo>
                <a:cubicBezTo>
                  <a:pt x="136701" y="1120304"/>
                  <a:pt x="273803" y="930245"/>
                  <a:pt x="307931" y="796674"/>
                </a:cubicBezTo>
                <a:cubicBezTo>
                  <a:pt x="342059" y="663103"/>
                  <a:pt x="352651" y="402435"/>
                  <a:pt x="339706" y="358892"/>
                </a:cubicBezTo>
                <a:cubicBezTo>
                  <a:pt x="326761" y="315349"/>
                  <a:pt x="226141" y="600731"/>
                  <a:pt x="230260" y="535417"/>
                </a:cubicBezTo>
                <a:cubicBezTo>
                  <a:pt x="234379" y="470103"/>
                  <a:pt x="387956" y="-61237"/>
                  <a:pt x="375011" y="584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5" name="フリーフォーム 1174">
            <a:extLst>
              <a:ext uri="{FF2B5EF4-FFF2-40B4-BE49-F238E27FC236}">
                <a16:creationId xmlns:a16="http://schemas.microsoft.com/office/drawing/2014/main" id="{1CD1086C-A720-7BC1-83B8-5D311417A10D}"/>
              </a:ext>
            </a:extLst>
          </p:cNvPr>
          <p:cNvSpPr/>
          <p:nvPr/>
        </p:nvSpPr>
        <p:spPr>
          <a:xfrm>
            <a:off x="4254052" y="5394280"/>
            <a:ext cx="388816" cy="1882261"/>
          </a:xfrm>
          <a:custGeom>
            <a:avLst/>
            <a:gdLst>
              <a:gd name="connsiteX0" fmla="*/ 293234 w 388816"/>
              <a:gd name="connsiteY0" fmla="*/ 7388 h 1882261"/>
              <a:gd name="connsiteX1" fmla="*/ 166136 w 388816"/>
              <a:gd name="connsiteY1" fmla="*/ 1405467 h 1882261"/>
              <a:gd name="connsiteX2" fmla="*/ 203 w 388816"/>
              <a:gd name="connsiteY2" fmla="*/ 1882084 h 1882261"/>
              <a:gd name="connsiteX3" fmla="*/ 201441 w 388816"/>
              <a:gd name="connsiteY3" fmla="*/ 1366631 h 1882261"/>
              <a:gd name="connsiteX4" fmla="*/ 388558 w 388816"/>
              <a:gd name="connsiteY4" fmla="*/ 1500790 h 1882261"/>
              <a:gd name="connsiteX5" fmla="*/ 243807 w 388816"/>
              <a:gd name="connsiteY5" fmla="*/ 1324265 h 1882261"/>
              <a:gd name="connsiteX6" fmla="*/ 317948 w 388816"/>
              <a:gd name="connsiteY6" fmla="*/ 1034764 h 1882261"/>
              <a:gd name="connsiteX7" fmla="*/ 388558 w 388816"/>
              <a:gd name="connsiteY7" fmla="*/ 176852 h 1882261"/>
              <a:gd name="connsiteX8" fmla="*/ 328540 w 388816"/>
              <a:gd name="connsiteY8" fmla="*/ 822934 h 1882261"/>
              <a:gd name="connsiteX9" fmla="*/ 293234 w 388816"/>
              <a:gd name="connsiteY9" fmla="*/ 7388 h 1882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816" h="1882261">
                <a:moveTo>
                  <a:pt x="293234" y="7388"/>
                </a:moveTo>
                <a:cubicBezTo>
                  <a:pt x="266167" y="104477"/>
                  <a:pt x="214974" y="1093018"/>
                  <a:pt x="166136" y="1405467"/>
                </a:cubicBezTo>
                <a:cubicBezTo>
                  <a:pt x="117298" y="1717916"/>
                  <a:pt x="-5681" y="1888557"/>
                  <a:pt x="203" y="1882084"/>
                </a:cubicBezTo>
                <a:cubicBezTo>
                  <a:pt x="6087" y="1875611"/>
                  <a:pt x="136715" y="1430180"/>
                  <a:pt x="201441" y="1366631"/>
                </a:cubicBezTo>
                <a:cubicBezTo>
                  <a:pt x="266167" y="1303082"/>
                  <a:pt x="381497" y="1507851"/>
                  <a:pt x="388558" y="1500790"/>
                </a:cubicBezTo>
                <a:cubicBezTo>
                  <a:pt x="395619" y="1493729"/>
                  <a:pt x="255575" y="1401936"/>
                  <a:pt x="243807" y="1324265"/>
                </a:cubicBezTo>
                <a:cubicBezTo>
                  <a:pt x="232039" y="1246594"/>
                  <a:pt x="293823" y="1226000"/>
                  <a:pt x="317948" y="1034764"/>
                </a:cubicBezTo>
                <a:cubicBezTo>
                  <a:pt x="342073" y="843529"/>
                  <a:pt x="386793" y="212157"/>
                  <a:pt x="388558" y="176852"/>
                </a:cubicBezTo>
                <a:cubicBezTo>
                  <a:pt x="390323" y="141547"/>
                  <a:pt x="346192" y="844117"/>
                  <a:pt x="328540" y="822934"/>
                </a:cubicBezTo>
                <a:cubicBezTo>
                  <a:pt x="310888" y="801751"/>
                  <a:pt x="320301" y="-89701"/>
                  <a:pt x="293234" y="738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6" name="フリーフォーム 1175">
            <a:extLst>
              <a:ext uri="{FF2B5EF4-FFF2-40B4-BE49-F238E27FC236}">
                <a16:creationId xmlns:a16="http://schemas.microsoft.com/office/drawing/2014/main" id="{FE695409-5D3A-11AB-74CD-C18433839825}"/>
              </a:ext>
            </a:extLst>
          </p:cNvPr>
          <p:cNvSpPr/>
          <p:nvPr/>
        </p:nvSpPr>
        <p:spPr>
          <a:xfrm>
            <a:off x="4190549" y="6845617"/>
            <a:ext cx="222660" cy="1464503"/>
          </a:xfrm>
          <a:custGeom>
            <a:avLst/>
            <a:gdLst>
              <a:gd name="connsiteX0" fmla="*/ 222578 w 222660"/>
              <a:gd name="connsiteY0" fmla="*/ 10618 h 1464503"/>
              <a:gd name="connsiteX1" fmla="*/ 77828 w 222660"/>
              <a:gd name="connsiteY1" fmla="*/ 921487 h 1464503"/>
              <a:gd name="connsiteX2" fmla="*/ 157 w 222660"/>
              <a:gd name="connsiteY2" fmla="*/ 1461654 h 1464503"/>
              <a:gd name="connsiteX3" fmla="*/ 60175 w 222660"/>
              <a:gd name="connsiteY3" fmla="*/ 1090951 h 1464503"/>
              <a:gd name="connsiteX4" fmla="*/ 144907 w 222660"/>
              <a:gd name="connsiteY4" fmla="*/ 183612 h 1464503"/>
              <a:gd name="connsiteX5" fmla="*/ 99011 w 222660"/>
              <a:gd name="connsiteY5" fmla="*/ 409564 h 1464503"/>
              <a:gd name="connsiteX6" fmla="*/ 222578 w 222660"/>
              <a:gd name="connsiteY6" fmla="*/ 10618 h 146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660" h="1464503">
                <a:moveTo>
                  <a:pt x="222578" y="10618"/>
                </a:moveTo>
                <a:cubicBezTo>
                  <a:pt x="219048" y="95938"/>
                  <a:pt x="114898" y="679648"/>
                  <a:pt x="77828" y="921487"/>
                </a:cubicBezTo>
                <a:cubicBezTo>
                  <a:pt x="40758" y="1163326"/>
                  <a:pt x="3099" y="1433410"/>
                  <a:pt x="157" y="1461654"/>
                </a:cubicBezTo>
                <a:cubicBezTo>
                  <a:pt x="-2785" y="1489898"/>
                  <a:pt x="36050" y="1303958"/>
                  <a:pt x="60175" y="1090951"/>
                </a:cubicBezTo>
                <a:cubicBezTo>
                  <a:pt x="84300" y="877944"/>
                  <a:pt x="138434" y="297176"/>
                  <a:pt x="144907" y="183612"/>
                </a:cubicBezTo>
                <a:cubicBezTo>
                  <a:pt x="151380" y="70048"/>
                  <a:pt x="82535" y="437808"/>
                  <a:pt x="99011" y="409564"/>
                </a:cubicBezTo>
                <a:cubicBezTo>
                  <a:pt x="115487" y="381320"/>
                  <a:pt x="226108" y="-74702"/>
                  <a:pt x="222578" y="106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7" name="フリーフォーム 1176">
            <a:extLst>
              <a:ext uri="{FF2B5EF4-FFF2-40B4-BE49-F238E27FC236}">
                <a16:creationId xmlns:a16="http://schemas.microsoft.com/office/drawing/2014/main" id="{6E92A120-88B8-0346-C4CE-7EB28EBE983B}"/>
              </a:ext>
            </a:extLst>
          </p:cNvPr>
          <p:cNvSpPr/>
          <p:nvPr/>
        </p:nvSpPr>
        <p:spPr>
          <a:xfrm>
            <a:off x="2993537" y="6118265"/>
            <a:ext cx="1706901" cy="379225"/>
          </a:xfrm>
          <a:custGeom>
            <a:avLst/>
            <a:gdLst>
              <a:gd name="connsiteX0" fmla="*/ 329 w 1706901"/>
              <a:gd name="connsiteY0" fmla="*/ 95 h 379225"/>
              <a:gd name="connsiteX1" fmla="*/ 586392 w 1706901"/>
              <a:gd name="connsiteY1" fmla="*/ 247230 h 379225"/>
              <a:gd name="connsiteX2" fmla="*/ 1073601 w 1706901"/>
              <a:gd name="connsiteY2" fmla="*/ 208394 h 379225"/>
              <a:gd name="connsiteX3" fmla="*/ 893546 w 1706901"/>
              <a:gd name="connsiteY3" fmla="*/ 250760 h 379225"/>
              <a:gd name="connsiteX4" fmla="*/ 1702031 w 1706901"/>
              <a:gd name="connsiteY4" fmla="*/ 91888 h 379225"/>
              <a:gd name="connsiteX5" fmla="*/ 1204230 w 1706901"/>
              <a:gd name="connsiteY5" fmla="*/ 257821 h 379225"/>
              <a:gd name="connsiteX6" fmla="*/ 649941 w 1706901"/>
              <a:gd name="connsiteY6" fmla="*/ 377859 h 379225"/>
              <a:gd name="connsiteX7" fmla="*/ 851180 w 1706901"/>
              <a:gd name="connsiteY7" fmla="*/ 314310 h 379225"/>
              <a:gd name="connsiteX8" fmla="*/ 378092 w 1706901"/>
              <a:gd name="connsiteY8" fmla="*/ 187211 h 379225"/>
              <a:gd name="connsiteX9" fmla="*/ 448702 w 1706901"/>
              <a:gd name="connsiteY9" fmla="*/ 254291 h 379225"/>
              <a:gd name="connsiteX10" fmla="*/ 501660 w 1706901"/>
              <a:gd name="connsiteY10" fmla="*/ 279004 h 379225"/>
              <a:gd name="connsiteX11" fmla="*/ 329 w 1706901"/>
              <a:gd name="connsiteY11" fmla="*/ 95 h 37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06901" h="379225">
                <a:moveTo>
                  <a:pt x="329" y="95"/>
                </a:moveTo>
                <a:cubicBezTo>
                  <a:pt x="14451" y="-5201"/>
                  <a:pt x="407513" y="212514"/>
                  <a:pt x="586392" y="247230"/>
                </a:cubicBezTo>
                <a:cubicBezTo>
                  <a:pt x="765271" y="281946"/>
                  <a:pt x="1022409" y="207806"/>
                  <a:pt x="1073601" y="208394"/>
                </a:cubicBezTo>
                <a:cubicBezTo>
                  <a:pt x="1124793" y="208982"/>
                  <a:pt x="788808" y="270178"/>
                  <a:pt x="893546" y="250760"/>
                </a:cubicBezTo>
                <a:cubicBezTo>
                  <a:pt x="998284" y="231342"/>
                  <a:pt x="1650250" y="90711"/>
                  <a:pt x="1702031" y="91888"/>
                </a:cubicBezTo>
                <a:cubicBezTo>
                  <a:pt x="1753812" y="93065"/>
                  <a:pt x="1379578" y="210159"/>
                  <a:pt x="1204230" y="257821"/>
                </a:cubicBezTo>
                <a:cubicBezTo>
                  <a:pt x="1028882" y="305483"/>
                  <a:pt x="708783" y="368444"/>
                  <a:pt x="649941" y="377859"/>
                </a:cubicBezTo>
                <a:cubicBezTo>
                  <a:pt x="591099" y="387274"/>
                  <a:pt x="896488" y="346085"/>
                  <a:pt x="851180" y="314310"/>
                </a:cubicBezTo>
                <a:cubicBezTo>
                  <a:pt x="805872" y="282535"/>
                  <a:pt x="445172" y="197214"/>
                  <a:pt x="378092" y="187211"/>
                </a:cubicBezTo>
                <a:cubicBezTo>
                  <a:pt x="311012" y="177208"/>
                  <a:pt x="428107" y="238992"/>
                  <a:pt x="448702" y="254291"/>
                </a:cubicBezTo>
                <a:cubicBezTo>
                  <a:pt x="469297" y="269590"/>
                  <a:pt x="572858" y="319605"/>
                  <a:pt x="501660" y="279004"/>
                </a:cubicBezTo>
                <a:cubicBezTo>
                  <a:pt x="430462" y="238403"/>
                  <a:pt x="-13793" y="5391"/>
                  <a:pt x="329" y="95"/>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フリーフォーム 1177">
            <a:extLst>
              <a:ext uri="{FF2B5EF4-FFF2-40B4-BE49-F238E27FC236}">
                <a16:creationId xmlns:a16="http://schemas.microsoft.com/office/drawing/2014/main" id="{00D18BCB-74F5-79F2-F76F-13DE5829B34A}"/>
              </a:ext>
            </a:extLst>
          </p:cNvPr>
          <p:cNvSpPr/>
          <p:nvPr/>
        </p:nvSpPr>
        <p:spPr>
          <a:xfrm>
            <a:off x="3752417" y="5557112"/>
            <a:ext cx="629078" cy="452166"/>
          </a:xfrm>
          <a:custGeom>
            <a:avLst/>
            <a:gdLst>
              <a:gd name="connsiteX0" fmla="*/ 628936 w 629078"/>
              <a:gd name="connsiteY0" fmla="*/ 3429 h 452166"/>
              <a:gd name="connsiteX1" fmla="*/ 35812 w 629078"/>
              <a:gd name="connsiteY1" fmla="*/ 254094 h 452166"/>
              <a:gd name="connsiteX2" fmla="*/ 194684 w 629078"/>
              <a:gd name="connsiteY2" fmla="*/ 169362 h 452166"/>
              <a:gd name="connsiteX3" fmla="*/ 71117 w 629078"/>
              <a:gd name="connsiteY3" fmla="*/ 190545 h 452166"/>
              <a:gd name="connsiteX4" fmla="*/ 507 w 629078"/>
              <a:gd name="connsiteY4" fmla="*/ 77569 h 452166"/>
              <a:gd name="connsiteX5" fmla="*/ 49934 w 629078"/>
              <a:gd name="connsiteY5" fmla="*/ 451802 h 452166"/>
              <a:gd name="connsiteX6" fmla="*/ 229989 w 629078"/>
              <a:gd name="connsiteY6" fmla="*/ 144649 h 452166"/>
              <a:gd name="connsiteX7" fmla="*/ 480655 w 629078"/>
              <a:gd name="connsiteY7" fmla="*/ 35203 h 452166"/>
              <a:gd name="connsiteX8" fmla="*/ 95830 w 629078"/>
              <a:gd name="connsiteY8" fmla="*/ 102283 h 452166"/>
              <a:gd name="connsiteX9" fmla="*/ 628936 w 629078"/>
              <a:gd name="connsiteY9" fmla="*/ 3429 h 452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078" h="452166">
                <a:moveTo>
                  <a:pt x="628936" y="3429"/>
                </a:moveTo>
                <a:cubicBezTo>
                  <a:pt x="618933" y="28731"/>
                  <a:pt x="108187" y="226439"/>
                  <a:pt x="35812" y="254094"/>
                </a:cubicBezTo>
                <a:cubicBezTo>
                  <a:pt x="-36563" y="281749"/>
                  <a:pt x="188800" y="179954"/>
                  <a:pt x="194684" y="169362"/>
                </a:cubicBezTo>
                <a:cubicBezTo>
                  <a:pt x="200568" y="158771"/>
                  <a:pt x="103480" y="205844"/>
                  <a:pt x="71117" y="190545"/>
                </a:cubicBezTo>
                <a:cubicBezTo>
                  <a:pt x="38754" y="175246"/>
                  <a:pt x="4037" y="34026"/>
                  <a:pt x="507" y="77569"/>
                </a:cubicBezTo>
                <a:cubicBezTo>
                  <a:pt x="-3024" y="121112"/>
                  <a:pt x="11687" y="440622"/>
                  <a:pt x="49934" y="451802"/>
                </a:cubicBezTo>
                <a:cubicBezTo>
                  <a:pt x="88181" y="462982"/>
                  <a:pt x="158202" y="214082"/>
                  <a:pt x="229989" y="144649"/>
                </a:cubicBezTo>
                <a:cubicBezTo>
                  <a:pt x="301776" y="75216"/>
                  <a:pt x="503015" y="42264"/>
                  <a:pt x="480655" y="35203"/>
                </a:cubicBezTo>
                <a:cubicBezTo>
                  <a:pt x="458295" y="28142"/>
                  <a:pt x="72293" y="103460"/>
                  <a:pt x="95830" y="102283"/>
                </a:cubicBezTo>
                <a:cubicBezTo>
                  <a:pt x="119367" y="101106"/>
                  <a:pt x="638939" y="-21873"/>
                  <a:pt x="628936" y="342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9" name="フリーフォーム 1178">
            <a:extLst>
              <a:ext uri="{FF2B5EF4-FFF2-40B4-BE49-F238E27FC236}">
                <a16:creationId xmlns:a16="http://schemas.microsoft.com/office/drawing/2014/main" id="{F8D8155E-F7FD-40AF-80C9-384ED5318B47}"/>
              </a:ext>
            </a:extLst>
          </p:cNvPr>
          <p:cNvSpPr/>
          <p:nvPr/>
        </p:nvSpPr>
        <p:spPr>
          <a:xfrm>
            <a:off x="3121607" y="5270824"/>
            <a:ext cx="501976" cy="765636"/>
          </a:xfrm>
          <a:custGeom>
            <a:avLst/>
            <a:gdLst>
              <a:gd name="connsiteX0" fmla="*/ 24070 w 501976"/>
              <a:gd name="connsiteY0" fmla="*/ 3746 h 765636"/>
              <a:gd name="connsiteX1" fmla="*/ 34662 w 501976"/>
              <a:gd name="connsiteY1" fmla="*/ 289717 h 765636"/>
              <a:gd name="connsiteX2" fmla="*/ 161760 w 501976"/>
              <a:gd name="connsiteY2" fmla="*/ 649828 h 765636"/>
              <a:gd name="connsiteX3" fmla="*/ 101741 w 501976"/>
              <a:gd name="connsiteY3" fmla="*/ 459181 h 765636"/>
              <a:gd name="connsiteX4" fmla="*/ 497157 w 501976"/>
              <a:gd name="connsiteY4" fmla="*/ 762804 h 765636"/>
              <a:gd name="connsiteX5" fmla="*/ 306510 w 501976"/>
              <a:gd name="connsiteY5" fmla="*/ 607462 h 765636"/>
              <a:gd name="connsiteX6" fmla="*/ 84089 w 501976"/>
              <a:gd name="connsiteY6" fmla="*/ 547443 h 765636"/>
              <a:gd name="connsiteX7" fmla="*/ 24070 w 501976"/>
              <a:gd name="connsiteY7" fmla="*/ 568626 h 765636"/>
              <a:gd name="connsiteX8" fmla="*/ 31131 w 501976"/>
              <a:gd name="connsiteY8" fmla="*/ 526260 h 765636"/>
              <a:gd name="connsiteX9" fmla="*/ 48784 w 501976"/>
              <a:gd name="connsiteY9" fmla="*/ 204984 h 765636"/>
              <a:gd name="connsiteX10" fmla="*/ 112333 w 501976"/>
              <a:gd name="connsiteY10" fmla="*/ 388571 h 765636"/>
              <a:gd name="connsiteX11" fmla="*/ 2887 w 501976"/>
              <a:gd name="connsiteY11" fmla="*/ 144966 h 765636"/>
              <a:gd name="connsiteX12" fmla="*/ 24070 w 501976"/>
              <a:gd name="connsiteY12" fmla="*/ 3746 h 76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976" h="765636">
                <a:moveTo>
                  <a:pt x="24070" y="3746"/>
                </a:moveTo>
                <a:cubicBezTo>
                  <a:pt x="29366" y="27871"/>
                  <a:pt x="11714" y="182037"/>
                  <a:pt x="34662" y="289717"/>
                </a:cubicBezTo>
                <a:cubicBezTo>
                  <a:pt x="57610" y="397397"/>
                  <a:pt x="150580" y="621584"/>
                  <a:pt x="161760" y="649828"/>
                </a:cubicBezTo>
                <a:cubicBezTo>
                  <a:pt x="172940" y="678072"/>
                  <a:pt x="45842" y="440352"/>
                  <a:pt x="101741" y="459181"/>
                </a:cubicBezTo>
                <a:cubicBezTo>
                  <a:pt x="157640" y="478010"/>
                  <a:pt x="463029" y="738090"/>
                  <a:pt x="497157" y="762804"/>
                </a:cubicBezTo>
                <a:cubicBezTo>
                  <a:pt x="531285" y="787518"/>
                  <a:pt x="375355" y="643355"/>
                  <a:pt x="306510" y="607462"/>
                </a:cubicBezTo>
                <a:cubicBezTo>
                  <a:pt x="237665" y="571569"/>
                  <a:pt x="131162" y="553916"/>
                  <a:pt x="84089" y="547443"/>
                </a:cubicBezTo>
                <a:cubicBezTo>
                  <a:pt x="37016" y="540970"/>
                  <a:pt x="32896" y="572157"/>
                  <a:pt x="24070" y="568626"/>
                </a:cubicBezTo>
                <a:cubicBezTo>
                  <a:pt x="15244" y="565095"/>
                  <a:pt x="27012" y="586867"/>
                  <a:pt x="31131" y="526260"/>
                </a:cubicBezTo>
                <a:cubicBezTo>
                  <a:pt x="35250" y="465653"/>
                  <a:pt x="35250" y="227932"/>
                  <a:pt x="48784" y="204984"/>
                </a:cubicBezTo>
                <a:cubicBezTo>
                  <a:pt x="62318" y="182036"/>
                  <a:pt x="119982" y="398574"/>
                  <a:pt x="112333" y="388571"/>
                </a:cubicBezTo>
                <a:cubicBezTo>
                  <a:pt x="104684" y="378568"/>
                  <a:pt x="14655" y="212634"/>
                  <a:pt x="2887" y="144966"/>
                </a:cubicBezTo>
                <a:cubicBezTo>
                  <a:pt x="-8881" y="77298"/>
                  <a:pt x="18774" y="-20379"/>
                  <a:pt x="24070" y="374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0" name="フリーフォーム 1179">
            <a:extLst>
              <a:ext uri="{FF2B5EF4-FFF2-40B4-BE49-F238E27FC236}">
                <a16:creationId xmlns:a16="http://schemas.microsoft.com/office/drawing/2014/main" id="{E67BDC1F-F8B8-BE92-881F-332EADF22955}"/>
              </a:ext>
            </a:extLst>
          </p:cNvPr>
          <p:cNvSpPr/>
          <p:nvPr/>
        </p:nvSpPr>
        <p:spPr>
          <a:xfrm>
            <a:off x="3604630" y="4886214"/>
            <a:ext cx="929156" cy="670850"/>
          </a:xfrm>
          <a:custGeom>
            <a:avLst/>
            <a:gdLst>
              <a:gd name="connsiteX0" fmla="*/ 928534 w 929156"/>
              <a:gd name="connsiteY0" fmla="*/ 1 h 670850"/>
              <a:gd name="connsiteX1" fmla="*/ 628442 w 929156"/>
              <a:gd name="connsiteY1" fmla="*/ 317746 h 670850"/>
              <a:gd name="connsiteX2" fmla="*/ 12 w 929156"/>
              <a:gd name="connsiteY2" fmla="*/ 670796 h 670850"/>
              <a:gd name="connsiteX3" fmla="*/ 610789 w 929156"/>
              <a:gd name="connsiteY3" fmla="*/ 345990 h 670850"/>
              <a:gd name="connsiteX4" fmla="*/ 466039 w 929156"/>
              <a:gd name="connsiteY4" fmla="*/ 511923 h 670850"/>
              <a:gd name="connsiteX5" fmla="*/ 557832 w 929156"/>
              <a:gd name="connsiteY5" fmla="*/ 321276 h 670850"/>
              <a:gd name="connsiteX6" fmla="*/ 928534 w 929156"/>
              <a:gd name="connsiteY6" fmla="*/ 1 h 67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9156" h="670850">
                <a:moveTo>
                  <a:pt x="928534" y="1"/>
                </a:moveTo>
                <a:cubicBezTo>
                  <a:pt x="940302" y="-587"/>
                  <a:pt x="783196" y="205947"/>
                  <a:pt x="628442" y="317746"/>
                </a:cubicBezTo>
                <a:cubicBezTo>
                  <a:pt x="473688" y="429545"/>
                  <a:pt x="2954" y="666089"/>
                  <a:pt x="12" y="670796"/>
                </a:cubicBezTo>
                <a:cubicBezTo>
                  <a:pt x="-2930" y="675503"/>
                  <a:pt x="533118" y="372469"/>
                  <a:pt x="610789" y="345990"/>
                </a:cubicBezTo>
                <a:cubicBezTo>
                  <a:pt x="688460" y="319511"/>
                  <a:pt x="474865" y="516042"/>
                  <a:pt x="466039" y="511923"/>
                </a:cubicBezTo>
                <a:cubicBezTo>
                  <a:pt x="457213" y="507804"/>
                  <a:pt x="480161" y="407185"/>
                  <a:pt x="557832" y="321276"/>
                </a:cubicBezTo>
                <a:cubicBezTo>
                  <a:pt x="635503" y="235367"/>
                  <a:pt x="916766" y="589"/>
                  <a:pt x="928534" y="1"/>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1" name="フリーフォーム 1180">
            <a:extLst>
              <a:ext uri="{FF2B5EF4-FFF2-40B4-BE49-F238E27FC236}">
                <a16:creationId xmlns:a16="http://schemas.microsoft.com/office/drawing/2014/main" id="{2B9174C6-88A3-9CB0-FF8E-9D0D4AB1E89F}"/>
              </a:ext>
            </a:extLst>
          </p:cNvPr>
          <p:cNvSpPr/>
          <p:nvPr/>
        </p:nvSpPr>
        <p:spPr>
          <a:xfrm>
            <a:off x="2753663" y="4609004"/>
            <a:ext cx="481751" cy="703726"/>
          </a:xfrm>
          <a:custGeom>
            <a:avLst/>
            <a:gdLst>
              <a:gd name="connsiteX0" fmla="*/ 28373 w 481751"/>
              <a:gd name="connsiteY0" fmla="*/ 1832 h 703726"/>
              <a:gd name="connsiteX1" fmla="*/ 95452 w 481751"/>
              <a:gd name="connsiteY1" fmla="*/ 93625 h 703726"/>
              <a:gd name="connsiteX2" fmla="*/ 314343 w 481751"/>
              <a:gd name="connsiteY2" fmla="*/ 496102 h 703726"/>
              <a:gd name="connsiteX3" fmla="*/ 240203 w 481751"/>
              <a:gd name="connsiteY3" fmla="*/ 443144 h 703726"/>
              <a:gd name="connsiteX4" fmla="*/ 480277 w 481751"/>
              <a:gd name="connsiteY4" fmla="*/ 697340 h 703726"/>
              <a:gd name="connsiteX5" fmla="*/ 324935 w 481751"/>
              <a:gd name="connsiteY5" fmla="*/ 587895 h 703726"/>
              <a:gd name="connsiteX6" fmla="*/ 3659 w 481751"/>
              <a:gd name="connsiteY6" fmla="*/ 171296 h 703726"/>
              <a:gd name="connsiteX7" fmla="*/ 148410 w 481751"/>
              <a:gd name="connsiteY7" fmla="*/ 351351 h 703726"/>
              <a:gd name="connsiteX8" fmla="*/ 106044 w 481751"/>
              <a:gd name="connsiteY8" fmla="*/ 143052 h 703726"/>
              <a:gd name="connsiteX9" fmla="*/ 28373 w 481751"/>
              <a:gd name="connsiteY9" fmla="*/ 1832 h 703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751" h="703726">
                <a:moveTo>
                  <a:pt x="28373" y="1832"/>
                </a:moveTo>
                <a:cubicBezTo>
                  <a:pt x="26608" y="-6406"/>
                  <a:pt x="47790" y="11247"/>
                  <a:pt x="95452" y="93625"/>
                </a:cubicBezTo>
                <a:cubicBezTo>
                  <a:pt x="143114" y="176003"/>
                  <a:pt x="290218" y="437849"/>
                  <a:pt x="314343" y="496102"/>
                </a:cubicBezTo>
                <a:cubicBezTo>
                  <a:pt x="338468" y="554355"/>
                  <a:pt x="212547" y="409604"/>
                  <a:pt x="240203" y="443144"/>
                </a:cubicBezTo>
                <a:cubicBezTo>
                  <a:pt x="267859" y="476684"/>
                  <a:pt x="466155" y="673215"/>
                  <a:pt x="480277" y="697340"/>
                </a:cubicBezTo>
                <a:cubicBezTo>
                  <a:pt x="494399" y="721465"/>
                  <a:pt x="404371" y="675569"/>
                  <a:pt x="324935" y="587895"/>
                </a:cubicBezTo>
                <a:cubicBezTo>
                  <a:pt x="245499" y="500221"/>
                  <a:pt x="33080" y="210720"/>
                  <a:pt x="3659" y="171296"/>
                </a:cubicBezTo>
                <a:cubicBezTo>
                  <a:pt x="-25762" y="131872"/>
                  <a:pt x="131346" y="356058"/>
                  <a:pt x="148410" y="351351"/>
                </a:cubicBezTo>
                <a:cubicBezTo>
                  <a:pt x="165474" y="346644"/>
                  <a:pt x="124285" y="204247"/>
                  <a:pt x="106044" y="143052"/>
                </a:cubicBezTo>
                <a:cubicBezTo>
                  <a:pt x="87803" y="81857"/>
                  <a:pt x="30138" y="10070"/>
                  <a:pt x="28373" y="183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2" name="フリーフォーム 1181">
            <a:extLst>
              <a:ext uri="{FF2B5EF4-FFF2-40B4-BE49-F238E27FC236}">
                <a16:creationId xmlns:a16="http://schemas.microsoft.com/office/drawing/2014/main" id="{8EF244A3-DAEA-5E2C-A2D5-A370BF0D6EAA}"/>
              </a:ext>
            </a:extLst>
          </p:cNvPr>
          <p:cNvSpPr/>
          <p:nvPr/>
        </p:nvSpPr>
        <p:spPr>
          <a:xfrm>
            <a:off x="2470498" y="3167254"/>
            <a:ext cx="181326" cy="1602524"/>
          </a:xfrm>
          <a:custGeom>
            <a:avLst/>
            <a:gdLst>
              <a:gd name="connsiteX0" fmla="*/ 180909 w 181326"/>
              <a:gd name="connsiteY0" fmla="*/ 3137 h 1602524"/>
              <a:gd name="connsiteX1" fmla="*/ 99707 w 181326"/>
              <a:gd name="connsiteY1" fmla="*/ 1079940 h 1602524"/>
              <a:gd name="connsiteX2" fmla="*/ 159726 w 181326"/>
              <a:gd name="connsiteY2" fmla="*/ 610383 h 1602524"/>
              <a:gd name="connsiteX3" fmla="*/ 145604 w 181326"/>
              <a:gd name="connsiteY3" fmla="*/ 1242343 h 1602524"/>
              <a:gd name="connsiteX4" fmla="*/ 177378 w 181326"/>
              <a:gd name="connsiteY4" fmla="*/ 1602454 h 1602524"/>
              <a:gd name="connsiteX5" fmla="*/ 89116 w 181326"/>
              <a:gd name="connsiteY5" fmla="*/ 1263526 h 1602524"/>
              <a:gd name="connsiteX6" fmla="*/ 4384 w 181326"/>
              <a:gd name="connsiteY6" fmla="*/ 324412 h 1602524"/>
              <a:gd name="connsiteX7" fmla="*/ 22036 w 181326"/>
              <a:gd name="connsiteY7" fmla="*/ 949311 h 1602524"/>
              <a:gd name="connsiteX8" fmla="*/ 106768 w 181326"/>
              <a:gd name="connsiteY8" fmla="*/ 77277 h 1602524"/>
              <a:gd name="connsiteX9" fmla="*/ 57341 w 181326"/>
              <a:gd name="connsiteY9" fmla="*/ 730420 h 1602524"/>
              <a:gd name="connsiteX10" fmla="*/ 180909 w 181326"/>
              <a:gd name="connsiteY10" fmla="*/ 3137 h 160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1326" h="1602524">
                <a:moveTo>
                  <a:pt x="180909" y="3137"/>
                </a:moveTo>
                <a:cubicBezTo>
                  <a:pt x="187970" y="61390"/>
                  <a:pt x="103237" y="978732"/>
                  <a:pt x="99707" y="1079940"/>
                </a:cubicBezTo>
                <a:cubicBezTo>
                  <a:pt x="96177" y="1181148"/>
                  <a:pt x="152077" y="583316"/>
                  <a:pt x="159726" y="610383"/>
                </a:cubicBezTo>
                <a:cubicBezTo>
                  <a:pt x="167375" y="637450"/>
                  <a:pt x="142662" y="1076998"/>
                  <a:pt x="145604" y="1242343"/>
                </a:cubicBezTo>
                <a:cubicBezTo>
                  <a:pt x="148546" y="1407688"/>
                  <a:pt x="186793" y="1598924"/>
                  <a:pt x="177378" y="1602454"/>
                </a:cubicBezTo>
                <a:cubicBezTo>
                  <a:pt x="167963" y="1605985"/>
                  <a:pt x="117948" y="1476533"/>
                  <a:pt x="89116" y="1263526"/>
                </a:cubicBezTo>
                <a:cubicBezTo>
                  <a:pt x="60284" y="1050519"/>
                  <a:pt x="15564" y="376781"/>
                  <a:pt x="4384" y="324412"/>
                </a:cubicBezTo>
                <a:cubicBezTo>
                  <a:pt x="-6796" y="272043"/>
                  <a:pt x="4972" y="990500"/>
                  <a:pt x="22036" y="949311"/>
                </a:cubicBezTo>
                <a:cubicBezTo>
                  <a:pt x="39100" y="908122"/>
                  <a:pt x="100884" y="113759"/>
                  <a:pt x="106768" y="77277"/>
                </a:cubicBezTo>
                <a:cubicBezTo>
                  <a:pt x="112652" y="40795"/>
                  <a:pt x="44984" y="743953"/>
                  <a:pt x="57341" y="730420"/>
                </a:cubicBezTo>
                <a:cubicBezTo>
                  <a:pt x="69698" y="716887"/>
                  <a:pt x="173848" y="-55116"/>
                  <a:pt x="180909" y="313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3" name="フリーフォーム 1182">
            <a:extLst>
              <a:ext uri="{FF2B5EF4-FFF2-40B4-BE49-F238E27FC236}">
                <a16:creationId xmlns:a16="http://schemas.microsoft.com/office/drawing/2014/main" id="{0BD437CE-EFA0-5C05-9FBF-DF46817B03ED}"/>
              </a:ext>
            </a:extLst>
          </p:cNvPr>
          <p:cNvSpPr/>
          <p:nvPr/>
        </p:nvSpPr>
        <p:spPr>
          <a:xfrm>
            <a:off x="4076281" y="3388621"/>
            <a:ext cx="508012" cy="399802"/>
          </a:xfrm>
          <a:custGeom>
            <a:avLst/>
            <a:gdLst>
              <a:gd name="connsiteX0" fmla="*/ 15571 w 508012"/>
              <a:gd name="connsiteY0" fmla="*/ 11252 h 399802"/>
              <a:gd name="connsiteX1" fmla="*/ 64998 w 508012"/>
              <a:gd name="connsiteY1" fmla="*/ 50088 h 399802"/>
              <a:gd name="connsiteX2" fmla="*/ 354499 w 508012"/>
              <a:gd name="connsiteY2" fmla="*/ 311345 h 399802"/>
              <a:gd name="connsiteX3" fmla="*/ 234462 w 508012"/>
              <a:gd name="connsiteY3" fmla="*/ 145411 h 399802"/>
              <a:gd name="connsiteX4" fmla="*/ 506311 w 508012"/>
              <a:gd name="connsiteY4" fmla="*/ 399608 h 399802"/>
              <a:gd name="connsiteX5" fmla="*/ 340377 w 508012"/>
              <a:gd name="connsiteY5" fmla="*/ 184247 h 399802"/>
              <a:gd name="connsiteX6" fmla="*/ 149730 w 508012"/>
              <a:gd name="connsiteY6" fmla="*/ 11252 h 399802"/>
              <a:gd name="connsiteX7" fmla="*/ 276828 w 508012"/>
              <a:gd name="connsiteY7" fmla="*/ 187777 h 399802"/>
              <a:gd name="connsiteX8" fmla="*/ 15571 w 508012"/>
              <a:gd name="connsiteY8" fmla="*/ 11252 h 39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8012" h="399802">
                <a:moveTo>
                  <a:pt x="15571" y="11252"/>
                </a:moveTo>
                <a:cubicBezTo>
                  <a:pt x="-19734" y="-11696"/>
                  <a:pt x="8510" y="72"/>
                  <a:pt x="64998" y="50088"/>
                </a:cubicBezTo>
                <a:cubicBezTo>
                  <a:pt x="121486" y="100104"/>
                  <a:pt x="326255" y="295458"/>
                  <a:pt x="354499" y="311345"/>
                </a:cubicBezTo>
                <a:cubicBezTo>
                  <a:pt x="382743" y="327232"/>
                  <a:pt x="209160" y="130701"/>
                  <a:pt x="234462" y="145411"/>
                </a:cubicBezTo>
                <a:cubicBezTo>
                  <a:pt x="259764" y="160122"/>
                  <a:pt x="488659" y="393135"/>
                  <a:pt x="506311" y="399608"/>
                </a:cubicBezTo>
                <a:cubicBezTo>
                  <a:pt x="523963" y="406081"/>
                  <a:pt x="399807" y="248973"/>
                  <a:pt x="340377" y="184247"/>
                </a:cubicBezTo>
                <a:cubicBezTo>
                  <a:pt x="280947" y="119521"/>
                  <a:pt x="160321" y="10664"/>
                  <a:pt x="149730" y="11252"/>
                </a:cubicBezTo>
                <a:cubicBezTo>
                  <a:pt x="139139" y="11840"/>
                  <a:pt x="294480" y="187777"/>
                  <a:pt x="276828" y="187777"/>
                </a:cubicBezTo>
                <a:cubicBezTo>
                  <a:pt x="259176" y="187777"/>
                  <a:pt x="50876" y="34200"/>
                  <a:pt x="15571" y="1125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4" name="フリーフォーム 1183">
            <a:extLst>
              <a:ext uri="{FF2B5EF4-FFF2-40B4-BE49-F238E27FC236}">
                <a16:creationId xmlns:a16="http://schemas.microsoft.com/office/drawing/2014/main" id="{D37E99C9-2A4E-92ED-4119-CB969396116F}"/>
              </a:ext>
            </a:extLst>
          </p:cNvPr>
          <p:cNvSpPr/>
          <p:nvPr/>
        </p:nvSpPr>
        <p:spPr>
          <a:xfrm>
            <a:off x="3558442" y="1832320"/>
            <a:ext cx="925371" cy="313079"/>
          </a:xfrm>
          <a:custGeom>
            <a:avLst/>
            <a:gdLst>
              <a:gd name="connsiteX0" fmla="*/ 17956 w 925371"/>
              <a:gd name="connsiteY0" fmla="*/ 289512 h 313079"/>
              <a:gd name="connsiteX1" fmla="*/ 300397 w 925371"/>
              <a:gd name="connsiteY1" fmla="*/ 109456 h 313079"/>
              <a:gd name="connsiteX2" fmla="*/ 536940 w 925371"/>
              <a:gd name="connsiteY2" fmla="*/ 222432 h 313079"/>
              <a:gd name="connsiteX3" fmla="*/ 522818 w 925371"/>
              <a:gd name="connsiteY3" fmla="*/ 109456 h 313079"/>
              <a:gd name="connsiteX4" fmla="*/ 593428 w 925371"/>
              <a:gd name="connsiteY4" fmla="*/ 120048 h 313079"/>
              <a:gd name="connsiteX5" fmla="*/ 925295 w 925371"/>
              <a:gd name="connsiteY5" fmla="*/ 11 h 313079"/>
              <a:gd name="connsiteX6" fmla="*/ 561654 w 925371"/>
              <a:gd name="connsiteY6" fmla="*/ 112987 h 313079"/>
              <a:gd name="connsiteX7" fmla="*/ 445147 w 925371"/>
              <a:gd name="connsiteY7" fmla="*/ 158883 h 313079"/>
              <a:gd name="connsiteX8" fmla="*/ 346293 w 925371"/>
              <a:gd name="connsiteY8" fmla="*/ 187127 h 313079"/>
              <a:gd name="connsiteX9" fmla="*/ 166238 w 925371"/>
              <a:gd name="connsiteY9" fmla="*/ 310695 h 313079"/>
              <a:gd name="connsiteX10" fmla="*/ 402781 w 925371"/>
              <a:gd name="connsiteY10" fmla="*/ 63560 h 313079"/>
              <a:gd name="connsiteX11" fmla="*/ 67383 w 925371"/>
              <a:gd name="connsiteY11" fmla="*/ 243615 h 313079"/>
              <a:gd name="connsiteX12" fmla="*/ 17956 w 925371"/>
              <a:gd name="connsiteY12" fmla="*/ 289512 h 31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5371" h="313079">
                <a:moveTo>
                  <a:pt x="17956" y="289512"/>
                </a:moveTo>
                <a:cubicBezTo>
                  <a:pt x="56792" y="267152"/>
                  <a:pt x="213900" y="120636"/>
                  <a:pt x="300397" y="109456"/>
                </a:cubicBezTo>
                <a:cubicBezTo>
                  <a:pt x="386894" y="98276"/>
                  <a:pt x="499870" y="222432"/>
                  <a:pt x="536940" y="222432"/>
                </a:cubicBezTo>
                <a:cubicBezTo>
                  <a:pt x="574010" y="222432"/>
                  <a:pt x="513403" y="126520"/>
                  <a:pt x="522818" y="109456"/>
                </a:cubicBezTo>
                <a:cubicBezTo>
                  <a:pt x="532233" y="92392"/>
                  <a:pt x="526349" y="138289"/>
                  <a:pt x="593428" y="120048"/>
                </a:cubicBezTo>
                <a:cubicBezTo>
                  <a:pt x="660508" y="101807"/>
                  <a:pt x="930591" y="1188"/>
                  <a:pt x="925295" y="11"/>
                </a:cubicBezTo>
                <a:cubicBezTo>
                  <a:pt x="919999" y="-1166"/>
                  <a:pt x="641679" y="86508"/>
                  <a:pt x="561654" y="112987"/>
                </a:cubicBezTo>
                <a:cubicBezTo>
                  <a:pt x="481629" y="139466"/>
                  <a:pt x="481041" y="146526"/>
                  <a:pt x="445147" y="158883"/>
                </a:cubicBezTo>
                <a:cubicBezTo>
                  <a:pt x="409254" y="171240"/>
                  <a:pt x="392778" y="161825"/>
                  <a:pt x="346293" y="187127"/>
                </a:cubicBezTo>
                <a:cubicBezTo>
                  <a:pt x="299808" y="212429"/>
                  <a:pt x="156823" y="331289"/>
                  <a:pt x="166238" y="310695"/>
                </a:cubicBezTo>
                <a:cubicBezTo>
                  <a:pt x="175653" y="290101"/>
                  <a:pt x="419257" y="74740"/>
                  <a:pt x="402781" y="63560"/>
                </a:cubicBezTo>
                <a:cubicBezTo>
                  <a:pt x="386305" y="52380"/>
                  <a:pt x="127990" y="208898"/>
                  <a:pt x="67383" y="243615"/>
                </a:cubicBezTo>
                <a:cubicBezTo>
                  <a:pt x="6776" y="278331"/>
                  <a:pt x="-20880" y="311872"/>
                  <a:pt x="17956" y="289512"/>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5" name="フリーフォーム 1184">
            <a:extLst>
              <a:ext uri="{FF2B5EF4-FFF2-40B4-BE49-F238E27FC236}">
                <a16:creationId xmlns:a16="http://schemas.microsoft.com/office/drawing/2014/main" id="{64A5B808-F29D-CAEC-23EE-69126440E012}"/>
              </a:ext>
            </a:extLst>
          </p:cNvPr>
          <p:cNvSpPr/>
          <p:nvPr/>
        </p:nvSpPr>
        <p:spPr>
          <a:xfrm>
            <a:off x="2852560" y="2017044"/>
            <a:ext cx="426968" cy="217328"/>
          </a:xfrm>
          <a:custGeom>
            <a:avLst/>
            <a:gdLst>
              <a:gd name="connsiteX0" fmla="*/ 363727 w 426968"/>
              <a:gd name="connsiteY0" fmla="*/ 147154 h 217328"/>
              <a:gd name="connsiteX1" fmla="*/ 53043 w 426968"/>
              <a:gd name="connsiteY1" fmla="*/ 16525 h 217328"/>
              <a:gd name="connsiteX2" fmla="*/ 17738 w 426968"/>
              <a:gd name="connsiteY2" fmla="*/ 37708 h 217328"/>
              <a:gd name="connsiteX3" fmla="*/ 240160 w 426968"/>
              <a:gd name="connsiteY3" fmla="*/ 122440 h 217328"/>
              <a:gd name="connsiteX4" fmla="*/ 134245 w 426968"/>
              <a:gd name="connsiteY4" fmla="*/ 214233 h 217328"/>
              <a:gd name="connsiteX5" fmla="*/ 70696 w 426968"/>
              <a:gd name="connsiteY5" fmla="*/ 2403 h 217328"/>
              <a:gd name="connsiteX6" fmla="*/ 247221 w 426968"/>
              <a:gd name="connsiteY6" fmla="*/ 104788 h 217328"/>
              <a:gd name="connsiteX7" fmla="*/ 420215 w 426968"/>
              <a:gd name="connsiteY7" fmla="*/ 182459 h 217328"/>
              <a:gd name="connsiteX8" fmla="*/ 363727 w 426968"/>
              <a:gd name="connsiteY8" fmla="*/ 147154 h 21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6968" h="217328">
                <a:moveTo>
                  <a:pt x="363727" y="147154"/>
                </a:moveTo>
                <a:cubicBezTo>
                  <a:pt x="302532" y="119498"/>
                  <a:pt x="110708" y="34766"/>
                  <a:pt x="53043" y="16525"/>
                </a:cubicBezTo>
                <a:cubicBezTo>
                  <a:pt x="-4622" y="-1716"/>
                  <a:pt x="-13448" y="20055"/>
                  <a:pt x="17738" y="37708"/>
                </a:cubicBezTo>
                <a:cubicBezTo>
                  <a:pt x="48924" y="55360"/>
                  <a:pt x="220742" y="93019"/>
                  <a:pt x="240160" y="122440"/>
                </a:cubicBezTo>
                <a:cubicBezTo>
                  <a:pt x="259578" y="151861"/>
                  <a:pt x="162489" y="234239"/>
                  <a:pt x="134245" y="214233"/>
                </a:cubicBezTo>
                <a:cubicBezTo>
                  <a:pt x="106001" y="194227"/>
                  <a:pt x="51867" y="20644"/>
                  <a:pt x="70696" y="2403"/>
                </a:cubicBezTo>
                <a:cubicBezTo>
                  <a:pt x="89525" y="-15838"/>
                  <a:pt x="188968" y="74779"/>
                  <a:pt x="247221" y="104788"/>
                </a:cubicBezTo>
                <a:cubicBezTo>
                  <a:pt x="305474" y="134797"/>
                  <a:pt x="403739" y="175987"/>
                  <a:pt x="420215" y="182459"/>
                </a:cubicBezTo>
                <a:cubicBezTo>
                  <a:pt x="436691" y="188931"/>
                  <a:pt x="424922" y="174810"/>
                  <a:pt x="363727" y="14715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6" name="太陽 1185">
            <a:extLst>
              <a:ext uri="{FF2B5EF4-FFF2-40B4-BE49-F238E27FC236}">
                <a16:creationId xmlns:a16="http://schemas.microsoft.com/office/drawing/2014/main" id="{410F3A62-EFAB-E44B-7C51-EEB6278166D9}"/>
              </a:ext>
            </a:extLst>
          </p:cNvPr>
          <p:cNvSpPr/>
          <p:nvPr/>
        </p:nvSpPr>
        <p:spPr>
          <a:xfrm>
            <a:off x="2915983" y="4292277"/>
            <a:ext cx="168440" cy="168440"/>
          </a:xfrm>
          <a:prstGeom prst="sun">
            <a:avLst/>
          </a:prstGeom>
          <a:solidFill>
            <a:srgbClr val="FF8A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7" name="フリーフォーム 1186">
            <a:extLst>
              <a:ext uri="{FF2B5EF4-FFF2-40B4-BE49-F238E27FC236}">
                <a16:creationId xmlns:a16="http://schemas.microsoft.com/office/drawing/2014/main" id="{8D3DB2BE-C3E6-8E5E-1B88-9E1B1EF67D64}"/>
              </a:ext>
            </a:extLst>
          </p:cNvPr>
          <p:cNvSpPr/>
          <p:nvPr/>
        </p:nvSpPr>
        <p:spPr>
          <a:xfrm>
            <a:off x="2710817" y="3609341"/>
            <a:ext cx="188119" cy="191306"/>
          </a:xfrm>
          <a:custGeom>
            <a:avLst/>
            <a:gdLst>
              <a:gd name="connsiteX0" fmla="*/ 146683 w 188119"/>
              <a:gd name="connsiteY0" fmla="*/ 634 h 191306"/>
              <a:gd name="connsiteX1" fmla="*/ 108583 w 188119"/>
              <a:gd name="connsiteY1" fmla="*/ 70484 h 191306"/>
              <a:gd name="connsiteX2" fmla="*/ 19683 w 188119"/>
              <a:gd name="connsiteY2" fmla="*/ 156209 h 191306"/>
              <a:gd name="connsiteX3" fmla="*/ 70483 w 188119"/>
              <a:gd name="connsiteY3" fmla="*/ 108584 h 191306"/>
              <a:gd name="connsiteX4" fmla="*/ 108583 w 188119"/>
              <a:gd name="connsiteY4" fmla="*/ 159384 h 191306"/>
              <a:gd name="connsiteX5" fmla="*/ 187958 w 188119"/>
              <a:gd name="connsiteY5" fmla="*/ 191134 h 191306"/>
              <a:gd name="connsiteX6" fmla="*/ 127633 w 188119"/>
              <a:gd name="connsiteY6" fmla="*/ 168909 h 191306"/>
              <a:gd name="connsiteX7" fmla="*/ 73658 w 188119"/>
              <a:gd name="connsiteY7" fmla="*/ 105409 h 191306"/>
              <a:gd name="connsiteX8" fmla="*/ 633 w 188119"/>
              <a:gd name="connsiteY8" fmla="*/ 146684 h 191306"/>
              <a:gd name="connsiteX9" fmla="*/ 38733 w 188119"/>
              <a:gd name="connsiteY9" fmla="*/ 111759 h 191306"/>
              <a:gd name="connsiteX10" fmla="*/ 48258 w 188119"/>
              <a:gd name="connsiteY10" fmla="*/ 35559 h 191306"/>
              <a:gd name="connsiteX11" fmla="*/ 35558 w 188119"/>
              <a:gd name="connsiteY11" fmla="*/ 92709 h 191306"/>
              <a:gd name="connsiteX12" fmla="*/ 57783 w 188119"/>
              <a:gd name="connsiteY12" fmla="*/ 111759 h 191306"/>
              <a:gd name="connsiteX13" fmla="*/ 146683 w 188119"/>
              <a:gd name="connsiteY13" fmla="*/ 634 h 19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8119" h="191306">
                <a:moveTo>
                  <a:pt x="146683" y="634"/>
                </a:moveTo>
                <a:cubicBezTo>
                  <a:pt x="155150" y="-6245"/>
                  <a:pt x="129750" y="44555"/>
                  <a:pt x="108583" y="70484"/>
                </a:cubicBezTo>
                <a:cubicBezTo>
                  <a:pt x="87416" y="96413"/>
                  <a:pt x="26033" y="149859"/>
                  <a:pt x="19683" y="156209"/>
                </a:cubicBezTo>
                <a:cubicBezTo>
                  <a:pt x="13333" y="162559"/>
                  <a:pt x="55666" y="108055"/>
                  <a:pt x="70483" y="108584"/>
                </a:cubicBezTo>
                <a:cubicBezTo>
                  <a:pt x="85300" y="109113"/>
                  <a:pt x="89004" y="145626"/>
                  <a:pt x="108583" y="159384"/>
                </a:cubicBezTo>
                <a:cubicBezTo>
                  <a:pt x="128162" y="173142"/>
                  <a:pt x="184783" y="189547"/>
                  <a:pt x="187958" y="191134"/>
                </a:cubicBezTo>
                <a:cubicBezTo>
                  <a:pt x="191133" y="192721"/>
                  <a:pt x="146683" y="183197"/>
                  <a:pt x="127633" y="168909"/>
                </a:cubicBezTo>
                <a:cubicBezTo>
                  <a:pt x="108583" y="154622"/>
                  <a:pt x="94825" y="109113"/>
                  <a:pt x="73658" y="105409"/>
                </a:cubicBezTo>
                <a:cubicBezTo>
                  <a:pt x="52491" y="101705"/>
                  <a:pt x="6454" y="145626"/>
                  <a:pt x="633" y="146684"/>
                </a:cubicBezTo>
                <a:cubicBezTo>
                  <a:pt x="-5188" y="147742"/>
                  <a:pt x="30796" y="130280"/>
                  <a:pt x="38733" y="111759"/>
                </a:cubicBezTo>
                <a:cubicBezTo>
                  <a:pt x="46670" y="93238"/>
                  <a:pt x="48787" y="38734"/>
                  <a:pt x="48258" y="35559"/>
                </a:cubicBezTo>
                <a:cubicBezTo>
                  <a:pt x="47729" y="32384"/>
                  <a:pt x="33971" y="80009"/>
                  <a:pt x="35558" y="92709"/>
                </a:cubicBezTo>
                <a:cubicBezTo>
                  <a:pt x="37145" y="105409"/>
                  <a:pt x="41908" y="121813"/>
                  <a:pt x="57783" y="111759"/>
                </a:cubicBezTo>
                <a:cubicBezTo>
                  <a:pt x="73658" y="101705"/>
                  <a:pt x="138216" y="7513"/>
                  <a:pt x="146683" y="63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8" name="フリーフォーム 1187">
            <a:extLst>
              <a:ext uri="{FF2B5EF4-FFF2-40B4-BE49-F238E27FC236}">
                <a16:creationId xmlns:a16="http://schemas.microsoft.com/office/drawing/2014/main" id="{28E1F205-CF75-ADC0-486C-8E502B76D43D}"/>
              </a:ext>
            </a:extLst>
          </p:cNvPr>
          <p:cNvSpPr/>
          <p:nvPr/>
        </p:nvSpPr>
        <p:spPr>
          <a:xfrm>
            <a:off x="2838182" y="3794076"/>
            <a:ext cx="373976" cy="66736"/>
          </a:xfrm>
          <a:custGeom>
            <a:avLst/>
            <a:gdLst>
              <a:gd name="connsiteX0" fmla="*/ 111393 w 373976"/>
              <a:gd name="connsiteY0" fmla="*/ 49 h 66736"/>
              <a:gd name="connsiteX1" fmla="*/ 54243 w 373976"/>
              <a:gd name="connsiteY1" fmla="*/ 41324 h 66736"/>
              <a:gd name="connsiteX2" fmla="*/ 219343 w 373976"/>
              <a:gd name="connsiteY2" fmla="*/ 34974 h 66736"/>
              <a:gd name="connsiteX3" fmla="*/ 108218 w 373976"/>
              <a:gd name="connsiteY3" fmla="*/ 60374 h 66736"/>
              <a:gd name="connsiteX4" fmla="*/ 371743 w 373976"/>
              <a:gd name="connsiteY4" fmla="*/ 6399 h 66736"/>
              <a:gd name="connsiteX5" fmla="*/ 228868 w 373976"/>
              <a:gd name="connsiteY5" fmla="*/ 44499 h 66736"/>
              <a:gd name="connsiteX6" fmla="*/ 120918 w 373976"/>
              <a:gd name="connsiteY6" fmla="*/ 66724 h 66736"/>
              <a:gd name="connsiteX7" fmla="*/ 146318 w 373976"/>
              <a:gd name="connsiteY7" fmla="*/ 47674 h 66736"/>
              <a:gd name="connsiteX8" fmla="*/ 268 w 373976"/>
              <a:gd name="connsiteY8" fmla="*/ 50849 h 66736"/>
              <a:gd name="connsiteX9" fmla="*/ 111393 w 373976"/>
              <a:gd name="connsiteY9" fmla="*/ 49 h 6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976" h="66736">
                <a:moveTo>
                  <a:pt x="111393" y="49"/>
                </a:moveTo>
                <a:cubicBezTo>
                  <a:pt x="120389" y="-1538"/>
                  <a:pt x="36251" y="35503"/>
                  <a:pt x="54243" y="41324"/>
                </a:cubicBezTo>
                <a:cubicBezTo>
                  <a:pt x="72235" y="47145"/>
                  <a:pt x="210347" y="31799"/>
                  <a:pt x="219343" y="34974"/>
                </a:cubicBezTo>
                <a:cubicBezTo>
                  <a:pt x="228339" y="38149"/>
                  <a:pt x="82818" y="65136"/>
                  <a:pt x="108218" y="60374"/>
                </a:cubicBezTo>
                <a:cubicBezTo>
                  <a:pt x="133618" y="55612"/>
                  <a:pt x="351635" y="9045"/>
                  <a:pt x="371743" y="6399"/>
                </a:cubicBezTo>
                <a:cubicBezTo>
                  <a:pt x="391851" y="3753"/>
                  <a:pt x="270672" y="34445"/>
                  <a:pt x="228868" y="44499"/>
                </a:cubicBezTo>
                <a:cubicBezTo>
                  <a:pt x="187064" y="54553"/>
                  <a:pt x="134676" y="66195"/>
                  <a:pt x="120918" y="66724"/>
                </a:cubicBezTo>
                <a:cubicBezTo>
                  <a:pt x="107160" y="67253"/>
                  <a:pt x="166426" y="50320"/>
                  <a:pt x="146318" y="47674"/>
                </a:cubicBezTo>
                <a:cubicBezTo>
                  <a:pt x="126210" y="45028"/>
                  <a:pt x="6618" y="56670"/>
                  <a:pt x="268" y="50849"/>
                </a:cubicBezTo>
                <a:cubicBezTo>
                  <a:pt x="-6082" y="45028"/>
                  <a:pt x="102397" y="1636"/>
                  <a:pt x="111393" y="4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9" name="フリーフォーム 1188">
            <a:extLst>
              <a:ext uri="{FF2B5EF4-FFF2-40B4-BE49-F238E27FC236}">
                <a16:creationId xmlns:a16="http://schemas.microsoft.com/office/drawing/2014/main" id="{154D8877-3955-C5D9-FD04-03053646124C}"/>
              </a:ext>
            </a:extLst>
          </p:cNvPr>
          <p:cNvSpPr/>
          <p:nvPr/>
        </p:nvSpPr>
        <p:spPr>
          <a:xfrm>
            <a:off x="3701629" y="3503062"/>
            <a:ext cx="125165" cy="399356"/>
          </a:xfrm>
          <a:custGeom>
            <a:avLst/>
            <a:gdLst>
              <a:gd name="connsiteX0" fmla="*/ 421 w 125165"/>
              <a:gd name="connsiteY0" fmla="*/ 91038 h 399356"/>
              <a:gd name="connsiteX1" fmla="*/ 86146 w 125165"/>
              <a:gd name="connsiteY1" fmla="*/ 243438 h 399356"/>
              <a:gd name="connsiteX2" fmla="*/ 73446 w 125165"/>
              <a:gd name="connsiteY2" fmla="*/ 138663 h 399356"/>
              <a:gd name="connsiteX3" fmla="*/ 124246 w 125165"/>
              <a:gd name="connsiteY3" fmla="*/ 357738 h 399356"/>
              <a:gd name="connsiteX4" fmla="*/ 105196 w 125165"/>
              <a:gd name="connsiteY4" fmla="*/ 145013 h 399356"/>
              <a:gd name="connsiteX5" fmla="*/ 92496 w 125165"/>
              <a:gd name="connsiteY5" fmla="*/ 8488 h 399356"/>
              <a:gd name="connsiteX6" fmla="*/ 121071 w 125165"/>
              <a:gd name="connsiteY6" fmla="*/ 392663 h 399356"/>
              <a:gd name="connsiteX7" fmla="*/ 105196 w 125165"/>
              <a:gd name="connsiteY7" fmla="*/ 246613 h 399356"/>
              <a:gd name="connsiteX8" fmla="*/ 92496 w 125165"/>
              <a:gd name="connsiteY8" fmla="*/ 167238 h 399356"/>
              <a:gd name="connsiteX9" fmla="*/ 54396 w 125165"/>
              <a:gd name="connsiteY9" fmla="*/ 167238 h 399356"/>
              <a:gd name="connsiteX10" fmla="*/ 421 w 125165"/>
              <a:gd name="connsiteY10" fmla="*/ 91038 h 39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5165" h="399356">
                <a:moveTo>
                  <a:pt x="421" y="91038"/>
                </a:moveTo>
                <a:cubicBezTo>
                  <a:pt x="5713" y="103738"/>
                  <a:pt x="73975" y="235501"/>
                  <a:pt x="86146" y="243438"/>
                </a:cubicBezTo>
                <a:cubicBezTo>
                  <a:pt x="98317" y="251375"/>
                  <a:pt x="67096" y="119613"/>
                  <a:pt x="73446" y="138663"/>
                </a:cubicBezTo>
                <a:cubicBezTo>
                  <a:pt x="79796" y="157713"/>
                  <a:pt x="118955" y="356680"/>
                  <a:pt x="124246" y="357738"/>
                </a:cubicBezTo>
                <a:cubicBezTo>
                  <a:pt x="129537" y="358796"/>
                  <a:pt x="110488" y="203221"/>
                  <a:pt x="105196" y="145013"/>
                </a:cubicBezTo>
                <a:cubicBezTo>
                  <a:pt x="99904" y="86805"/>
                  <a:pt x="89850" y="-32787"/>
                  <a:pt x="92496" y="8488"/>
                </a:cubicBezTo>
                <a:cubicBezTo>
                  <a:pt x="95142" y="49763"/>
                  <a:pt x="118954" y="352976"/>
                  <a:pt x="121071" y="392663"/>
                </a:cubicBezTo>
                <a:cubicBezTo>
                  <a:pt x="123188" y="432350"/>
                  <a:pt x="109958" y="284184"/>
                  <a:pt x="105196" y="246613"/>
                </a:cubicBezTo>
                <a:cubicBezTo>
                  <a:pt x="100434" y="209042"/>
                  <a:pt x="100963" y="180467"/>
                  <a:pt x="92496" y="167238"/>
                </a:cubicBezTo>
                <a:cubicBezTo>
                  <a:pt x="84029" y="154009"/>
                  <a:pt x="67625" y="174117"/>
                  <a:pt x="54396" y="167238"/>
                </a:cubicBezTo>
                <a:cubicBezTo>
                  <a:pt x="41167" y="160359"/>
                  <a:pt x="-4871" y="78338"/>
                  <a:pt x="421" y="9103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0" name="フリーフォーム 1189">
            <a:extLst>
              <a:ext uri="{FF2B5EF4-FFF2-40B4-BE49-F238E27FC236}">
                <a16:creationId xmlns:a16="http://schemas.microsoft.com/office/drawing/2014/main" id="{E4130C04-3BC9-23E8-605E-2FFB71875BE7}"/>
              </a:ext>
            </a:extLst>
          </p:cNvPr>
          <p:cNvSpPr/>
          <p:nvPr/>
        </p:nvSpPr>
        <p:spPr>
          <a:xfrm>
            <a:off x="4341050" y="4030564"/>
            <a:ext cx="235001" cy="947208"/>
          </a:xfrm>
          <a:custGeom>
            <a:avLst/>
            <a:gdLst>
              <a:gd name="connsiteX0" fmla="*/ 145225 w 235001"/>
              <a:gd name="connsiteY0" fmla="*/ 1686 h 947208"/>
              <a:gd name="connsiteX1" fmla="*/ 132525 w 235001"/>
              <a:gd name="connsiteY1" fmla="*/ 141386 h 947208"/>
              <a:gd name="connsiteX2" fmla="*/ 192850 w 235001"/>
              <a:gd name="connsiteY2" fmla="*/ 335061 h 947208"/>
              <a:gd name="connsiteX3" fmla="*/ 126175 w 235001"/>
              <a:gd name="connsiteY3" fmla="*/ 563661 h 947208"/>
              <a:gd name="connsiteX4" fmla="*/ 132525 w 235001"/>
              <a:gd name="connsiteY4" fmla="*/ 506511 h 947208"/>
              <a:gd name="connsiteX5" fmla="*/ 5525 w 235001"/>
              <a:gd name="connsiteY5" fmla="*/ 931961 h 947208"/>
              <a:gd name="connsiteX6" fmla="*/ 34100 w 235001"/>
              <a:gd name="connsiteY6" fmla="*/ 817661 h 947208"/>
              <a:gd name="connsiteX7" fmla="*/ 135700 w 235001"/>
              <a:gd name="connsiteY7" fmla="*/ 481111 h 947208"/>
              <a:gd name="connsiteX8" fmla="*/ 148400 w 235001"/>
              <a:gd name="connsiteY8" fmla="*/ 335061 h 947208"/>
              <a:gd name="connsiteX9" fmla="*/ 148400 w 235001"/>
              <a:gd name="connsiteY9" fmla="*/ 484286 h 947208"/>
              <a:gd name="connsiteX10" fmla="*/ 234125 w 235001"/>
              <a:gd name="connsiteY10" fmla="*/ 208061 h 947208"/>
              <a:gd name="connsiteX11" fmla="*/ 192850 w 235001"/>
              <a:gd name="connsiteY11" fmla="*/ 338236 h 947208"/>
              <a:gd name="connsiteX12" fmla="*/ 192850 w 235001"/>
              <a:gd name="connsiteY12" fmla="*/ 112811 h 947208"/>
              <a:gd name="connsiteX13" fmla="*/ 173800 w 235001"/>
              <a:gd name="connsiteY13" fmla="*/ 265211 h 947208"/>
              <a:gd name="connsiteX14" fmla="*/ 94425 w 235001"/>
              <a:gd name="connsiteY14" fmla="*/ 90586 h 947208"/>
              <a:gd name="connsiteX15" fmla="*/ 110300 w 235001"/>
              <a:gd name="connsiteY15" fmla="*/ 236636 h 947208"/>
              <a:gd name="connsiteX16" fmla="*/ 145225 w 235001"/>
              <a:gd name="connsiteY16" fmla="*/ 1686 h 94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5001" h="947208">
                <a:moveTo>
                  <a:pt x="145225" y="1686"/>
                </a:moveTo>
                <a:cubicBezTo>
                  <a:pt x="148929" y="-14189"/>
                  <a:pt x="124588" y="85824"/>
                  <a:pt x="132525" y="141386"/>
                </a:cubicBezTo>
                <a:cubicBezTo>
                  <a:pt x="140462" y="196948"/>
                  <a:pt x="193908" y="264682"/>
                  <a:pt x="192850" y="335061"/>
                </a:cubicBezTo>
                <a:cubicBezTo>
                  <a:pt x="191792" y="405440"/>
                  <a:pt x="136229" y="535086"/>
                  <a:pt x="126175" y="563661"/>
                </a:cubicBezTo>
                <a:cubicBezTo>
                  <a:pt x="116121" y="592236"/>
                  <a:pt x="152633" y="445128"/>
                  <a:pt x="132525" y="506511"/>
                </a:cubicBezTo>
                <a:cubicBezTo>
                  <a:pt x="112417" y="567894"/>
                  <a:pt x="21929" y="880103"/>
                  <a:pt x="5525" y="931961"/>
                </a:cubicBezTo>
                <a:cubicBezTo>
                  <a:pt x="-10879" y="983819"/>
                  <a:pt x="12404" y="892803"/>
                  <a:pt x="34100" y="817661"/>
                </a:cubicBezTo>
                <a:cubicBezTo>
                  <a:pt x="55796" y="742519"/>
                  <a:pt x="116650" y="561544"/>
                  <a:pt x="135700" y="481111"/>
                </a:cubicBezTo>
                <a:cubicBezTo>
                  <a:pt x="154750" y="400678"/>
                  <a:pt x="146283" y="334532"/>
                  <a:pt x="148400" y="335061"/>
                </a:cubicBezTo>
                <a:cubicBezTo>
                  <a:pt x="150517" y="335590"/>
                  <a:pt x="134112" y="505453"/>
                  <a:pt x="148400" y="484286"/>
                </a:cubicBezTo>
                <a:cubicBezTo>
                  <a:pt x="162688" y="463119"/>
                  <a:pt x="226717" y="232403"/>
                  <a:pt x="234125" y="208061"/>
                </a:cubicBezTo>
                <a:cubicBezTo>
                  <a:pt x="241533" y="183719"/>
                  <a:pt x="199729" y="354111"/>
                  <a:pt x="192850" y="338236"/>
                </a:cubicBezTo>
                <a:cubicBezTo>
                  <a:pt x="185971" y="322361"/>
                  <a:pt x="196025" y="124982"/>
                  <a:pt x="192850" y="112811"/>
                </a:cubicBezTo>
                <a:cubicBezTo>
                  <a:pt x="189675" y="100640"/>
                  <a:pt x="190204" y="268915"/>
                  <a:pt x="173800" y="265211"/>
                </a:cubicBezTo>
                <a:cubicBezTo>
                  <a:pt x="157396" y="261507"/>
                  <a:pt x="105008" y="95349"/>
                  <a:pt x="94425" y="90586"/>
                </a:cubicBezTo>
                <a:cubicBezTo>
                  <a:pt x="83842" y="85824"/>
                  <a:pt x="103421" y="246161"/>
                  <a:pt x="110300" y="236636"/>
                </a:cubicBezTo>
                <a:cubicBezTo>
                  <a:pt x="117179" y="227111"/>
                  <a:pt x="141521" y="17561"/>
                  <a:pt x="145225" y="168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1" name="フリーフォーム 1190">
            <a:extLst>
              <a:ext uri="{FF2B5EF4-FFF2-40B4-BE49-F238E27FC236}">
                <a16:creationId xmlns:a16="http://schemas.microsoft.com/office/drawing/2014/main" id="{2A376D16-C516-71CD-64D5-3C8DB44AE142}"/>
              </a:ext>
            </a:extLst>
          </p:cNvPr>
          <p:cNvSpPr/>
          <p:nvPr/>
        </p:nvSpPr>
        <p:spPr>
          <a:xfrm>
            <a:off x="3276545" y="3717833"/>
            <a:ext cx="108399" cy="403323"/>
          </a:xfrm>
          <a:custGeom>
            <a:avLst/>
            <a:gdLst>
              <a:gd name="connsiteX0" fmla="*/ 55 w 108399"/>
              <a:gd name="connsiteY0" fmla="*/ 257267 h 403323"/>
              <a:gd name="connsiteX1" fmla="*/ 63555 w 108399"/>
              <a:gd name="connsiteY1" fmla="*/ 349342 h 403323"/>
              <a:gd name="connsiteX2" fmla="*/ 41330 w 108399"/>
              <a:gd name="connsiteY2" fmla="*/ 403317 h 403323"/>
              <a:gd name="connsiteX3" fmla="*/ 57205 w 108399"/>
              <a:gd name="connsiteY3" fmla="*/ 346167 h 403323"/>
              <a:gd name="connsiteX4" fmla="*/ 98480 w 108399"/>
              <a:gd name="connsiteY4" fmla="*/ 289017 h 403323"/>
              <a:gd name="connsiteX5" fmla="*/ 79430 w 108399"/>
              <a:gd name="connsiteY5" fmla="*/ 238217 h 403323"/>
              <a:gd name="connsiteX6" fmla="*/ 108005 w 108399"/>
              <a:gd name="connsiteY6" fmla="*/ 92 h 403323"/>
              <a:gd name="connsiteX7" fmla="*/ 54030 w 108399"/>
              <a:gd name="connsiteY7" fmla="*/ 209642 h 403323"/>
              <a:gd name="connsiteX8" fmla="*/ 79430 w 108399"/>
              <a:gd name="connsiteY8" fmla="*/ 206467 h 403323"/>
              <a:gd name="connsiteX9" fmla="*/ 69905 w 108399"/>
              <a:gd name="connsiteY9" fmla="*/ 238217 h 403323"/>
              <a:gd name="connsiteX10" fmla="*/ 76255 w 108399"/>
              <a:gd name="connsiteY10" fmla="*/ 352517 h 403323"/>
              <a:gd name="connsiteX11" fmla="*/ 55 w 108399"/>
              <a:gd name="connsiteY11" fmla="*/ 257267 h 40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399" h="403323">
                <a:moveTo>
                  <a:pt x="55" y="257267"/>
                </a:moveTo>
                <a:cubicBezTo>
                  <a:pt x="-2062" y="256738"/>
                  <a:pt x="56676" y="325000"/>
                  <a:pt x="63555" y="349342"/>
                </a:cubicBezTo>
                <a:cubicBezTo>
                  <a:pt x="70434" y="373684"/>
                  <a:pt x="42388" y="403846"/>
                  <a:pt x="41330" y="403317"/>
                </a:cubicBezTo>
                <a:cubicBezTo>
                  <a:pt x="40272" y="402788"/>
                  <a:pt x="47680" y="365217"/>
                  <a:pt x="57205" y="346167"/>
                </a:cubicBezTo>
                <a:cubicBezTo>
                  <a:pt x="66730" y="327117"/>
                  <a:pt x="94776" y="307009"/>
                  <a:pt x="98480" y="289017"/>
                </a:cubicBezTo>
                <a:cubicBezTo>
                  <a:pt x="102184" y="271025"/>
                  <a:pt x="77843" y="286371"/>
                  <a:pt x="79430" y="238217"/>
                </a:cubicBezTo>
                <a:cubicBezTo>
                  <a:pt x="81017" y="190063"/>
                  <a:pt x="112238" y="4854"/>
                  <a:pt x="108005" y="92"/>
                </a:cubicBezTo>
                <a:cubicBezTo>
                  <a:pt x="103772" y="-4670"/>
                  <a:pt x="58792" y="175246"/>
                  <a:pt x="54030" y="209642"/>
                </a:cubicBezTo>
                <a:cubicBezTo>
                  <a:pt x="49268" y="244038"/>
                  <a:pt x="76784" y="201705"/>
                  <a:pt x="79430" y="206467"/>
                </a:cubicBezTo>
                <a:cubicBezTo>
                  <a:pt x="82076" y="211229"/>
                  <a:pt x="70434" y="213875"/>
                  <a:pt x="69905" y="238217"/>
                </a:cubicBezTo>
                <a:cubicBezTo>
                  <a:pt x="69376" y="262559"/>
                  <a:pt x="85780" y="345109"/>
                  <a:pt x="76255" y="352517"/>
                </a:cubicBezTo>
                <a:cubicBezTo>
                  <a:pt x="66730" y="359925"/>
                  <a:pt x="2172" y="257796"/>
                  <a:pt x="55" y="25726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2" name="フリーフォーム 1191">
            <a:extLst>
              <a:ext uri="{FF2B5EF4-FFF2-40B4-BE49-F238E27FC236}">
                <a16:creationId xmlns:a16="http://schemas.microsoft.com/office/drawing/2014/main" id="{7370200F-25DE-C1EA-F20B-E93EA5CE9598}"/>
              </a:ext>
            </a:extLst>
          </p:cNvPr>
          <p:cNvSpPr/>
          <p:nvPr/>
        </p:nvSpPr>
        <p:spPr>
          <a:xfrm>
            <a:off x="3851122" y="3888993"/>
            <a:ext cx="174810" cy="162359"/>
          </a:xfrm>
          <a:custGeom>
            <a:avLst/>
            <a:gdLst>
              <a:gd name="connsiteX0" fmla="*/ 174778 w 174810"/>
              <a:gd name="connsiteY0" fmla="*/ 41657 h 162359"/>
              <a:gd name="connsiteX1" fmla="*/ 82703 w 174810"/>
              <a:gd name="connsiteY1" fmla="*/ 92457 h 162359"/>
              <a:gd name="connsiteX2" fmla="*/ 54128 w 174810"/>
              <a:gd name="connsiteY2" fmla="*/ 162307 h 162359"/>
              <a:gd name="connsiteX3" fmla="*/ 70003 w 174810"/>
              <a:gd name="connsiteY3" fmla="*/ 101982 h 162359"/>
              <a:gd name="connsiteX4" fmla="*/ 153 w 174810"/>
              <a:gd name="connsiteY4" fmla="*/ 382 h 162359"/>
              <a:gd name="connsiteX5" fmla="*/ 92228 w 174810"/>
              <a:gd name="connsiteY5" fmla="*/ 67057 h 162359"/>
              <a:gd name="connsiteX6" fmla="*/ 174778 w 174810"/>
              <a:gd name="connsiteY6" fmla="*/ 41657 h 162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10" h="162359">
                <a:moveTo>
                  <a:pt x="174778" y="41657"/>
                </a:moveTo>
                <a:cubicBezTo>
                  <a:pt x="173191" y="45890"/>
                  <a:pt x="102811" y="72349"/>
                  <a:pt x="82703" y="92457"/>
                </a:cubicBezTo>
                <a:cubicBezTo>
                  <a:pt x="62595" y="112565"/>
                  <a:pt x="56245" y="160719"/>
                  <a:pt x="54128" y="162307"/>
                </a:cubicBezTo>
                <a:cubicBezTo>
                  <a:pt x="52011" y="163895"/>
                  <a:pt x="78999" y="128969"/>
                  <a:pt x="70003" y="101982"/>
                </a:cubicBezTo>
                <a:cubicBezTo>
                  <a:pt x="61007" y="74995"/>
                  <a:pt x="-3551" y="6203"/>
                  <a:pt x="153" y="382"/>
                </a:cubicBezTo>
                <a:cubicBezTo>
                  <a:pt x="3857" y="-5439"/>
                  <a:pt x="64182" y="57003"/>
                  <a:pt x="92228" y="67057"/>
                </a:cubicBezTo>
                <a:cubicBezTo>
                  <a:pt x="120274" y="77111"/>
                  <a:pt x="176365" y="37424"/>
                  <a:pt x="174778" y="4165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3" name="フリーフォーム 1192">
            <a:extLst>
              <a:ext uri="{FF2B5EF4-FFF2-40B4-BE49-F238E27FC236}">
                <a16:creationId xmlns:a16="http://schemas.microsoft.com/office/drawing/2014/main" id="{549A4862-A6EE-445A-85ED-22E8D8BC012F}"/>
              </a:ext>
            </a:extLst>
          </p:cNvPr>
          <p:cNvSpPr/>
          <p:nvPr/>
        </p:nvSpPr>
        <p:spPr>
          <a:xfrm>
            <a:off x="2882719" y="3784224"/>
            <a:ext cx="439033" cy="108388"/>
          </a:xfrm>
          <a:custGeom>
            <a:avLst/>
            <a:gdLst>
              <a:gd name="connsiteX0" fmla="*/ 181 w 439033"/>
              <a:gd name="connsiteY0" fmla="*/ 108326 h 108388"/>
              <a:gd name="connsiteX1" fmla="*/ 212906 w 439033"/>
              <a:gd name="connsiteY1" fmla="*/ 79751 h 108388"/>
              <a:gd name="connsiteX2" fmla="*/ 120831 w 439033"/>
              <a:gd name="connsiteY2" fmla="*/ 101976 h 108388"/>
              <a:gd name="connsiteX3" fmla="*/ 279581 w 439033"/>
              <a:gd name="connsiteY3" fmla="*/ 63876 h 108388"/>
              <a:gd name="connsiteX4" fmla="*/ 336731 w 439033"/>
              <a:gd name="connsiteY4" fmla="*/ 63876 h 108388"/>
              <a:gd name="connsiteX5" fmla="*/ 260531 w 439033"/>
              <a:gd name="connsiteY5" fmla="*/ 76576 h 108388"/>
              <a:gd name="connsiteX6" fmla="*/ 438331 w 439033"/>
              <a:gd name="connsiteY6" fmla="*/ 376 h 108388"/>
              <a:gd name="connsiteX7" fmla="*/ 314506 w 439033"/>
              <a:gd name="connsiteY7" fmla="*/ 48001 h 108388"/>
              <a:gd name="connsiteX8" fmla="*/ 117656 w 439033"/>
              <a:gd name="connsiteY8" fmla="*/ 63876 h 108388"/>
              <a:gd name="connsiteX9" fmla="*/ 174806 w 439033"/>
              <a:gd name="connsiteY9" fmla="*/ 70226 h 108388"/>
              <a:gd name="connsiteX10" fmla="*/ 181 w 439033"/>
              <a:gd name="connsiteY10" fmla="*/ 108326 h 10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9033" h="108388">
                <a:moveTo>
                  <a:pt x="181" y="108326"/>
                </a:moveTo>
                <a:cubicBezTo>
                  <a:pt x="6531" y="109914"/>
                  <a:pt x="192798" y="80809"/>
                  <a:pt x="212906" y="79751"/>
                </a:cubicBezTo>
                <a:cubicBezTo>
                  <a:pt x="233014" y="78693"/>
                  <a:pt x="120831" y="101976"/>
                  <a:pt x="120831" y="101976"/>
                </a:cubicBezTo>
                <a:cubicBezTo>
                  <a:pt x="131944" y="99330"/>
                  <a:pt x="243598" y="70226"/>
                  <a:pt x="279581" y="63876"/>
                </a:cubicBezTo>
                <a:cubicBezTo>
                  <a:pt x="315564" y="57526"/>
                  <a:pt x="339906" y="61759"/>
                  <a:pt x="336731" y="63876"/>
                </a:cubicBezTo>
                <a:cubicBezTo>
                  <a:pt x="333556" y="65993"/>
                  <a:pt x="243598" y="87159"/>
                  <a:pt x="260531" y="76576"/>
                </a:cubicBezTo>
                <a:cubicBezTo>
                  <a:pt x="277464" y="65993"/>
                  <a:pt x="429335" y="5138"/>
                  <a:pt x="438331" y="376"/>
                </a:cubicBezTo>
                <a:cubicBezTo>
                  <a:pt x="447327" y="-4386"/>
                  <a:pt x="367952" y="37418"/>
                  <a:pt x="314506" y="48001"/>
                </a:cubicBezTo>
                <a:cubicBezTo>
                  <a:pt x="261060" y="58584"/>
                  <a:pt x="140939" y="60172"/>
                  <a:pt x="117656" y="63876"/>
                </a:cubicBezTo>
                <a:cubicBezTo>
                  <a:pt x="94373" y="67580"/>
                  <a:pt x="193856" y="62289"/>
                  <a:pt x="174806" y="70226"/>
                </a:cubicBezTo>
                <a:cubicBezTo>
                  <a:pt x="155756" y="78163"/>
                  <a:pt x="-6169" y="106738"/>
                  <a:pt x="181" y="10832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4" name="フリーフォーム 1193">
            <a:extLst>
              <a:ext uri="{FF2B5EF4-FFF2-40B4-BE49-F238E27FC236}">
                <a16:creationId xmlns:a16="http://schemas.microsoft.com/office/drawing/2014/main" id="{453E4611-0AA3-4EEE-6DB5-442CF1FA14BC}"/>
              </a:ext>
            </a:extLst>
          </p:cNvPr>
          <p:cNvSpPr/>
          <p:nvPr/>
        </p:nvSpPr>
        <p:spPr>
          <a:xfrm>
            <a:off x="3844862" y="3771799"/>
            <a:ext cx="420266" cy="89356"/>
          </a:xfrm>
          <a:custGeom>
            <a:avLst/>
            <a:gdLst>
              <a:gd name="connsiteX0" fmla="*/ 63 w 420266"/>
              <a:gd name="connsiteY0" fmla="*/ 22326 h 89356"/>
              <a:gd name="connsiteX1" fmla="*/ 136588 w 420266"/>
              <a:gd name="connsiteY1" fmla="*/ 35026 h 89356"/>
              <a:gd name="connsiteX2" fmla="*/ 349313 w 420266"/>
              <a:gd name="connsiteY2" fmla="*/ 85826 h 89356"/>
              <a:gd name="connsiteX3" fmla="*/ 222313 w 420266"/>
              <a:gd name="connsiteY3" fmla="*/ 82651 h 89356"/>
              <a:gd name="connsiteX4" fmla="*/ 419163 w 420266"/>
              <a:gd name="connsiteY4" fmla="*/ 63601 h 89356"/>
              <a:gd name="connsiteX5" fmla="*/ 295338 w 420266"/>
              <a:gd name="connsiteY5" fmla="*/ 63601 h 89356"/>
              <a:gd name="connsiteX6" fmla="*/ 152463 w 420266"/>
              <a:gd name="connsiteY6" fmla="*/ 47726 h 89356"/>
              <a:gd name="connsiteX7" fmla="*/ 117538 w 420266"/>
              <a:gd name="connsiteY7" fmla="*/ 101 h 89356"/>
              <a:gd name="connsiteX8" fmla="*/ 152463 w 420266"/>
              <a:gd name="connsiteY8" fmla="*/ 35026 h 89356"/>
              <a:gd name="connsiteX9" fmla="*/ 63 w 420266"/>
              <a:gd name="connsiteY9" fmla="*/ 22326 h 8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0266" h="89356">
                <a:moveTo>
                  <a:pt x="63" y="22326"/>
                </a:moveTo>
                <a:cubicBezTo>
                  <a:pt x="-2583" y="22326"/>
                  <a:pt x="78380" y="24443"/>
                  <a:pt x="136588" y="35026"/>
                </a:cubicBezTo>
                <a:cubicBezTo>
                  <a:pt x="194796" y="45609"/>
                  <a:pt x="335026" y="77889"/>
                  <a:pt x="349313" y="85826"/>
                </a:cubicBezTo>
                <a:cubicBezTo>
                  <a:pt x="363600" y="93763"/>
                  <a:pt x="210671" y="86355"/>
                  <a:pt x="222313" y="82651"/>
                </a:cubicBezTo>
                <a:cubicBezTo>
                  <a:pt x="233955" y="78947"/>
                  <a:pt x="406992" y="66776"/>
                  <a:pt x="419163" y="63601"/>
                </a:cubicBezTo>
                <a:cubicBezTo>
                  <a:pt x="431334" y="60426"/>
                  <a:pt x="339788" y="66247"/>
                  <a:pt x="295338" y="63601"/>
                </a:cubicBezTo>
                <a:cubicBezTo>
                  <a:pt x="250888" y="60955"/>
                  <a:pt x="182096" y="58309"/>
                  <a:pt x="152463" y="47726"/>
                </a:cubicBezTo>
                <a:cubicBezTo>
                  <a:pt x="122830" y="37143"/>
                  <a:pt x="117538" y="2218"/>
                  <a:pt x="117538" y="101"/>
                </a:cubicBezTo>
                <a:cubicBezTo>
                  <a:pt x="117538" y="-2016"/>
                  <a:pt x="170984" y="29734"/>
                  <a:pt x="152463" y="35026"/>
                </a:cubicBezTo>
                <a:cubicBezTo>
                  <a:pt x="133942" y="40318"/>
                  <a:pt x="2709" y="22326"/>
                  <a:pt x="63" y="2232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5" name="フリーフォーム 1194">
            <a:extLst>
              <a:ext uri="{FF2B5EF4-FFF2-40B4-BE49-F238E27FC236}">
                <a16:creationId xmlns:a16="http://schemas.microsoft.com/office/drawing/2014/main" id="{985B4959-C18D-B16D-C942-80F77B3F836F}"/>
              </a:ext>
            </a:extLst>
          </p:cNvPr>
          <p:cNvSpPr/>
          <p:nvPr/>
        </p:nvSpPr>
        <p:spPr>
          <a:xfrm>
            <a:off x="3845051" y="3787822"/>
            <a:ext cx="148492" cy="150977"/>
          </a:xfrm>
          <a:custGeom>
            <a:avLst/>
            <a:gdLst>
              <a:gd name="connsiteX0" fmla="*/ 3049 w 148492"/>
              <a:gd name="connsiteY0" fmla="*/ 3128 h 150977"/>
              <a:gd name="connsiteX1" fmla="*/ 145924 w 148492"/>
              <a:gd name="connsiteY1" fmla="*/ 149178 h 150977"/>
              <a:gd name="connsiteX2" fmla="*/ 91949 w 148492"/>
              <a:gd name="connsiteY2" fmla="*/ 82503 h 150977"/>
              <a:gd name="connsiteX3" fmla="*/ 53849 w 148492"/>
              <a:gd name="connsiteY3" fmla="*/ 50753 h 150977"/>
              <a:gd name="connsiteX4" fmla="*/ 3049 w 148492"/>
              <a:gd name="connsiteY4" fmla="*/ 3128 h 150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92" h="150977">
                <a:moveTo>
                  <a:pt x="3049" y="3128"/>
                </a:moveTo>
                <a:cubicBezTo>
                  <a:pt x="18395" y="19532"/>
                  <a:pt x="131107" y="135949"/>
                  <a:pt x="145924" y="149178"/>
                </a:cubicBezTo>
                <a:cubicBezTo>
                  <a:pt x="160741" y="162407"/>
                  <a:pt x="107295" y="98907"/>
                  <a:pt x="91949" y="82503"/>
                </a:cubicBezTo>
                <a:cubicBezTo>
                  <a:pt x="76603" y="66099"/>
                  <a:pt x="73428" y="61865"/>
                  <a:pt x="53849" y="50753"/>
                </a:cubicBezTo>
                <a:cubicBezTo>
                  <a:pt x="34270" y="39641"/>
                  <a:pt x="-12297" y="-13276"/>
                  <a:pt x="3049" y="312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6" name="フリーフォーム 1195">
            <a:extLst>
              <a:ext uri="{FF2B5EF4-FFF2-40B4-BE49-F238E27FC236}">
                <a16:creationId xmlns:a16="http://schemas.microsoft.com/office/drawing/2014/main" id="{5EDBAC25-9D02-A636-3740-1D911C5437D8}"/>
              </a:ext>
            </a:extLst>
          </p:cNvPr>
          <p:cNvSpPr/>
          <p:nvPr/>
        </p:nvSpPr>
        <p:spPr>
          <a:xfrm>
            <a:off x="3374167" y="4330137"/>
            <a:ext cx="150847" cy="48188"/>
          </a:xfrm>
          <a:custGeom>
            <a:avLst/>
            <a:gdLst>
              <a:gd name="connsiteX0" fmla="*/ 858 w 150847"/>
              <a:gd name="connsiteY0" fmla="*/ 22788 h 48188"/>
              <a:gd name="connsiteX1" fmla="*/ 54833 w 150847"/>
              <a:gd name="connsiteY1" fmla="*/ 563 h 48188"/>
              <a:gd name="connsiteX2" fmla="*/ 150083 w 150847"/>
              <a:gd name="connsiteY2" fmla="*/ 48188 h 48188"/>
              <a:gd name="connsiteX3" fmla="*/ 96108 w 150847"/>
              <a:gd name="connsiteY3" fmla="*/ 563 h 48188"/>
              <a:gd name="connsiteX4" fmla="*/ 858 w 150847"/>
              <a:gd name="connsiteY4" fmla="*/ 22788 h 4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47" h="48188">
                <a:moveTo>
                  <a:pt x="858" y="22788"/>
                </a:moveTo>
                <a:cubicBezTo>
                  <a:pt x="-6021" y="22788"/>
                  <a:pt x="29962" y="-3670"/>
                  <a:pt x="54833" y="563"/>
                </a:cubicBezTo>
                <a:cubicBezTo>
                  <a:pt x="79704" y="4796"/>
                  <a:pt x="143204" y="48188"/>
                  <a:pt x="150083" y="48188"/>
                </a:cubicBezTo>
                <a:cubicBezTo>
                  <a:pt x="156962" y="48188"/>
                  <a:pt x="115687" y="5325"/>
                  <a:pt x="96108" y="563"/>
                </a:cubicBezTo>
                <a:cubicBezTo>
                  <a:pt x="76529" y="-4199"/>
                  <a:pt x="7737" y="22788"/>
                  <a:pt x="858" y="2278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7" name="フリーフォーム 1196">
            <a:extLst>
              <a:ext uri="{FF2B5EF4-FFF2-40B4-BE49-F238E27FC236}">
                <a16:creationId xmlns:a16="http://schemas.microsoft.com/office/drawing/2014/main" id="{E4110C99-B5BF-6642-A7D6-549E8C931C3F}"/>
              </a:ext>
            </a:extLst>
          </p:cNvPr>
          <p:cNvSpPr/>
          <p:nvPr/>
        </p:nvSpPr>
        <p:spPr>
          <a:xfrm>
            <a:off x="3625164" y="4311474"/>
            <a:ext cx="139369" cy="41456"/>
          </a:xfrm>
          <a:custGeom>
            <a:avLst/>
            <a:gdLst>
              <a:gd name="connsiteX0" fmla="*/ 686 w 139369"/>
              <a:gd name="connsiteY0" fmla="*/ 38276 h 41456"/>
              <a:gd name="connsiteX1" fmla="*/ 70536 w 139369"/>
              <a:gd name="connsiteY1" fmla="*/ 3351 h 41456"/>
              <a:gd name="connsiteX2" fmla="*/ 137211 w 139369"/>
              <a:gd name="connsiteY2" fmla="*/ 41451 h 41456"/>
              <a:gd name="connsiteX3" fmla="*/ 114986 w 139369"/>
              <a:gd name="connsiteY3" fmla="*/ 176 h 41456"/>
              <a:gd name="connsiteX4" fmla="*/ 686 w 139369"/>
              <a:gd name="connsiteY4" fmla="*/ 38276 h 41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69" h="41456">
                <a:moveTo>
                  <a:pt x="686" y="38276"/>
                </a:moveTo>
                <a:cubicBezTo>
                  <a:pt x="-6722" y="38805"/>
                  <a:pt x="47782" y="2822"/>
                  <a:pt x="70536" y="3351"/>
                </a:cubicBezTo>
                <a:cubicBezTo>
                  <a:pt x="93290" y="3880"/>
                  <a:pt x="129803" y="41980"/>
                  <a:pt x="137211" y="41451"/>
                </a:cubicBezTo>
                <a:cubicBezTo>
                  <a:pt x="144619" y="40922"/>
                  <a:pt x="131919" y="3351"/>
                  <a:pt x="114986" y="176"/>
                </a:cubicBezTo>
                <a:cubicBezTo>
                  <a:pt x="98053" y="-2999"/>
                  <a:pt x="8094" y="37747"/>
                  <a:pt x="686" y="3827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8" name="フリーフォーム 1197">
            <a:extLst>
              <a:ext uri="{FF2B5EF4-FFF2-40B4-BE49-F238E27FC236}">
                <a16:creationId xmlns:a16="http://schemas.microsoft.com/office/drawing/2014/main" id="{C334CB23-AEE9-B2DB-8C5C-E4DAC8A22D68}"/>
              </a:ext>
            </a:extLst>
          </p:cNvPr>
          <p:cNvSpPr/>
          <p:nvPr/>
        </p:nvSpPr>
        <p:spPr>
          <a:xfrm>
            <a:off x="3997783" y="4575153"/>
            <a:ext cx="235813" cy="490847"/>
          </a:xfrm>
          <a:custGeom>
            <a:avLst/>
            <a:gdLst>
              <a:gd name="connsiteX0" fmla="*/ 2717 w 235813"/>
              <a:gd name="connsiteY0" fmla="*/ 479447 h 490847"/>
              <a:gd name="connsiteX1" fmla="*/ 180517 w 235813"/>
              <a:gd name="connsiteY1" fmla="*/ 260372 h 490847"/>
              <a:gd name="connsiteX2" fmla="*/ 218617 w 235813"/>
              <a:gd name="connsiteY2" fmla="*/ 361972 h 490847"/>
              <a:gd name="connsiteX3" fmla="*/ 190042 w 235813"/>
              <a:gd name="connsiteY3" fmla="*/ 215922 h 490847"/>
              <a:gd name="connsiteX4" fmla="*/ 231317 w 235813"/>
              <a:gd name="connsiteY4" fmla="*/ 130197 h 490847"/>
              <a:gd name="connsiteX5" fmla="*/ 63042 w 235813"/>
              <a:gd name="connsiteY5" fmla="*/ 22 h 490847"/>
              <a:gd name="connsiteX6" fmla="*/ 199567 w 235813"/>
              <a:gd name="connsiteY6" fmla="*/ 120672 h 490847"/>
              <a:gd name="connsiteX7" fmla="*/ 158292 w 235813"/>
              <a:gd name="connsiteY7" fmla="*/ 228622 h 490847"/>
              <a:gd name="connsiteX8" fmla="*/ 69392 w 235813"/>
              <a:gd name="connsiteY8" fmla="*/ 355622 h 490847"/>
              <a:gd name="connsiteX9" fmla="*/ 180517 w 235813"/>
              <a:gd name="connsiteY9" fmla="*/ 488972 h 490847"/>
              <a:gd name="connsiteX10" fmla="*/ 78917 w 235813"/>
              <a:gd name="connsiteY10" fmla="*/ 434997 h 490847"/>
              <a:gd name="connsiteX11" fmla="*/ 2717 w 235813"/>
              <a:gd name="connsiteY11" fmla="*/ 479447 h 49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5813" h="490847">
                <a:moveTo>
                  <a:pt x="2717" y="479447"/>
                </a:moveTo>
                <a:cubicBezTo>
                  <a:pt x="19650" y="450343"/>
                  <a:pt x="144534" y="279951"/>
                  <a:pt x="180517" y="260372"/>
                </a:cubicBezTo>
                <a:cubicBezTo>
                  <a:pt x="216500" y="240793"/>
                  <a:pt x="217030" y="369380"/>
                  <a:pt x="218617" y="361972"/>
                </a:cubicBezTo>
                <a:cubicBezTo>
                  <a:pt x="220204" y="354564"/>
                  <a:pt x="187925" y="254551"/>
                  <a:pt x="190042" y="215922"/>
                </a:cubicBezTo>
                <a:cubicBezTo>
                  <a:pt x="192159" y="177293"/>
                  <a:pt x="252484" y="166180"/>
                  <a:pt x="231317" y="130197"/>
                </a:cubicBezTo>
                <a:cubicBezTo>
                  <a:pt x="210150" y="94214"/>
                  <a:pt x="68334" y="1609"/>
                  <a:pt x="63042" y="22"/>
                </a:cubicBezTo>
                <a:cubicBezTo>
                  <a:pt x="57750" y="-1565"/>
                  <a:pt x="183692" y="82572"/>
                  <a:pt x="199567" y="120672"/>
                </a:cubicBezTo>
                <a:cubicBezTo>
                  <a:pt x="215442" y="158772"/>
                  <a:pt x="179988" y="189464"/>
                  <a:pt x="158292" y="228622"/>
                </a:cubicBezTo>
                <a:cubicBezTo>
                  <a:pt x="136596" y="267780"/>
                  <a:pt x="65688" y="312230"/>
                  <a:pt x="69392" y="355622"/>
                </a:cubicBezTo>
                <a:cubicBezTo>
                  <a:pt x="73096" y="399014"/>
                  <a:pt x="178930" y="475743"/>
                  <a:pt x="180517" y="488972"/>
                </a:cubicBezTo>
                <a:cubicBezTo>
                  <a:pt x="182104" y="502201"/>
                  <a:pt x="105375" y="441347"/>
                  <a:pt x="78917" y="434997"/>
                </a:cubicBezTo>
                <a:cubicBezTo>
                  <a:pt x="52459" y="428647"/>
                  <a:pt x="-14216" y="508551"/>
                  <a:pt x="2717" y="47944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9" name="フリーフォーム 1198">
            <a:extLst>
              <a:ext uri="{FF2B5EF4-FFF2-40B4-BE49-F238E27FC236}">
                <a16:creationId xmlns:a16="http://schemas.microsoft.com/office/drawing/2014/main" id="{0FEDE947-55C3-9DA5-993A-B474245AFCA2}"/>
              </a:ext>
            </a:extLst>
          </p:cNvPr>
          <p:cNvSpPr/>
          <p:nvPr/>
        </p:nvSpPr>
        <p:spPr>
          <a:xfrm>
            <a:off x="3066953" y="4911711"/>
            <a:ext cx="244572" cy="165646"/>
          </a:xfrm>
          <a:custGeom>
            <a:avLst/>
            <a:gdLst>
              <a:gd name="connsiteX0" fmla="*/ 190597 w 244572"/>
              <a:gd name="connsiteY0" fmla="*/ 14 h 165646"/>
              <a:gd name="connsiteX1" fmla="*/ 184247 w 244572"/>
              <a:gd name="connsiteY1" fmla="*/ 73039 h 165646"/>
              <a:gd name="connsiteX2" fmla="*/ 244572 w 244572"/>
              <a:gd name="connsiteY2" fmla="*/ 165114 h 165646"/>
              <a:gd name="connsiteX3" fmla="*/ 184247 w 244572"/>
              <a:gd name="connsiteY3" fmla="*/ 107964 h 165646"/>
              <a:gd name="connsiteX4" fmla="*/ 97 w 244572"/>
              <a:gd name="connsiteY4" fmla="*/ 47639 h 165646"/>
              <a:gd name="connsiteX5" fmla="*/ 158847 w 244572"/>
              <a:gd name="connsiteY5" fmla="*/ 76214 h 165646"/>
              <a:gd name="connsiteX6" fmla="*/ 168372 w 244572"/>
              <a:gd name="connsiteY6" fmla="*/ 66689 h 165646"/>
              <a:gd name="connsiteX7" fmla="*/ 190597 w 244572"/>
              <a:gd name="connsiteY7" fmla="*/ 14 h 165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4572" h="165646">
                <a:moveTo>
                  <a:pt x="190597" y="14"/>
                </a:moveTo>
                <a:cubicBezTo>
                  <a:pt x="193243" y="1072"/>
                  <a:pt x="175251" y="45522"/>
                  <a:pt x="184247" y="73039"/>
                </a:cubicBezTo>
                <a:cubicBezTo>
                  <a:pt x="193243" y="100556"/>
                  <a:pt x="244572" y="159293"/>
                  <a:pt x="244572" y="165114"/>
                </a:cubicBezTo>
                <a:cubicBezTo>
                  <a:pt x="244572" y="170935"/>
                  <a:pt x="224993" y="127543"/>
                  <a:pt x="184247" y="107964"/>
                </a:cubicBezTo>
                <a:cubicBezTo>
                  <a:pt x="143501" y="88385"/>
                  <a:pt x="4330" y="52931"/>
                  <a:pt x="97" y="47639"/>
                </a:cubicBezTo>
                <a:cubicBezTo>
                  <a:pt x="-4136" y="42347"/>
                  <a:pt x="130801" y="73039"/>
                  <a:pt x="158847" y="76214"/>
                </a:cubicBezTo>
                <a:cubicBezTo>
                  <a:pt x="186893" y="79389"/>
                  <a:pt x="159905" y="78860"/>
                  <a:pt x="168372" y="66689"/>
                </a:cubicBezTo>
                <a:cubicBezTo>
                  <a:pt x="176839" y="54518"/>
                  <a:pt x="187951" y="-1044"/>
                  <a:pt x="190597" y="1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0" name="フリーフォーム 1199">
            <a:extLst>
              <a:ext uri="{FF2B5EF4-FFF2-40B4-BE49-F238E27FC236}">
                <a16:creationId xmlns:a16="http://schemas.microsoft.com/office/drawing/2014/main" id="{A8C2E251-C734-FE00-F864-0AF2479267D2}"/>
              </a:ext>
            </a:extLst>
          </p:cNvPr>
          <p:cNvSpPr/>
          <p:nvPr/>
        </p:nvSpPr>
        <p:spPr>
          <a:xfrm>
            <a:off x="3105127" y="4051133"/>
            <a:ext cx="44848" cy="133719"/>
          </a:xfrm>
          <a:custGeom>
            <a:avLst/>
            <a:gdLst>
              <a:gd name="connsiteX0" fmla="*/ 23 w 44848"/>
              <a:gd name="connsiteY0" fmla="*/ 167 h 133719"/>
              <a:gd name="connsiteX1" fmla="*/ 38123 w 44848"/>
              <a:gd name="connsiteY1" fmla="*/ 79542 h 133719"/>
              <a:gd name="connsiteX2" fmla="*/ 22248 w 44848"/>
              <a:gd name="connsiteY2" fmla="*/ 133517 h 133719"/>
              <a:gd name="connsiteX3" fmla="*/ 44473 w 44848"/>
              <a:gd name="connsiteY3" fmla="*/ 60492 h 133719"/>
              <a:gd name="connsiteX4" fmla="*/ 23 w 44848"/>
              <a:gd name="connsiteY4" fmla="*/ 167 h 133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48" h="133719">
                <a:moveTo>
                  <a:pt x="23" y="167"/>
                </a:moveTo>
                <a:cubicBezTo>
                  <a:pt x="-1035" y="3342"/>
                  <a:pt x="34419" y="57317"/>
                  <a:pt x="38123" y="79542"/>
                </a:cubicBezTo>
                <a:cubicBezTo>
                  <a:pt x="41827" y="101767"/>
                  <a:pt x="21190" y="136692"/>
                  <a:pt x="22248" y="133517"/>
                </a:cubicBezTo>
                <a:cubicBezTo>
                  <a:pt x="23306" y="130342"/>
                  <a:pt x="48177" y="81130"/>
                  <a:pt x="44473" y="60492"/>
                </a:cubicBezTo>
                <a:cubicBezTo>
                  <a:pt x="40769" y="39854"/>
                  <a:pt x="1081" y="-3008"/>
                  <a:pt x="23" y="167"/>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1" name="フリーフォーム 1200">
            <a:extLst>
              <a:ext uri="{FF2B5EF4-FFF2-40B4-BE49-F238E27FC236}">
                <a16:creationId xmlns:a16="http://schemas.microsoft.com/office/drawing/2014/main" id="{8103B711-E44C-EAB8-E01F-9B208BD169FC}"/>
              </a:ext>
            </a:extLst>
          </p:cNvPr>
          <p:cNvSpPr/>
          <p:nvPr/>
        </p:nvSpPr>
        <p:spPr>
          <a:xfrm>
            <a:off x="2688944" y="4044632"/>
            <a:ext cx="143440" cy="584620"/>
          </a:xfrm>
          <a:custGeom>
            <a:avLst/>
            <a:gdLst>
              <a:gd name="connsiteX0" fmla="*/ 12981 w 143440"/>
              <a:gd name="connsiteY0" fmla="*/ 318 h 584620"/>
              <a:gd name="connsiteX1" fmla="*/ 38381 w 143440"/>
              <a:gd name="connsiteY1" fmla="*/ 54293 h 584620"/>
              <a:gd name="connsiteX2" fmla="*/ 57431 w 143440"/>
              <a:gd name="connsiteY2" fmla="*/ 292418 h 584620"/>
              <a:gd name="connsiteX3" fmla="*/ 130456 w 143440"/>
              <a:gd name="connsiteY3" fmla="*/ 441643 h 584620"/>
              <a:gd name="connsiteX4" fmla="*/ 89181 w 143440"/>
              <a:gd name="connsiteY4" fmla="*/ 365443 h 584620"/>
              <a:gd name="connsiteX5" fmla="*/ 143156 w 143440"/>
              <a:gd name="connsiteY5" fmla="*/ 584518 h 584620"/>
              <a:gd name="connsiteX6" fmla="*/ 60606 w 143440"/>
              <a:gd name="connsiteY6" fmla="*/ 333693 h 584620"/>
              <a:gd name="connsiteX7" fmla="*/ 281 w 143440"/>
              <a:gd name="connsiteY7" fmla="*/ 152718 h 584620"/>
              <a:gd name="connsiteX8" fmla="*/ 38381 w 143440"/>
              <a:gd name="connsiteY8" fmla="*/ 244793 h 584620"/>
              <a:gd name="connsiteX9" fmla="*/ 47906 w 143440"/>
              <a:gd name="connsiteY9" fmla="*/ 66993 h 584620"/>
              <a:gd name="connsiteX10" fmla="*/ 12981 w 143440"/>
              <a:gd name="connsiteY10" fmla="*/ 318 h 58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440" h="584620">
                <a:moveTo>
                  <a:pt x="12981" y="318"/>
                </a:moveTo>
                <a:cubicBezTo>
                  <a:pt x="11393" y="-1799"/>
                  <a:pt x="30973" y="5610"/>
                  <a:pt x="38381" y="54293"/>
                </a:cubicBezTo>
                <a:cubicBezTo>
                  <a:pt x="45789" y="102976"/>
                  <a:pt x="42085" y="227860"/>
                  <a:pt x="57431" y="292418"/>
                </a:cubicBezTo>
                <a:cubicBezTo>
                  <a:pt x="72777" y="356976"/>
                  <a:pt x="125164" y="429472"/>
                  <a:pt x="130456" y="441643"/>
                </a:cubicBezTo>
                <a:cubicBezTo>
                  <a:pt x="135748" y="453814"/>
                  <a:pt x="87064" y="341630"/>
                  <a:pt x="89181" y="365443"/>
                </a:cubicBezTo>
                <a:cubicBezTo>
                  <a:pt x="91298" y="389256"/>
                  <a:pt x="147919" y="589810"/>
                  <a:pt x="143156" y="584518"/>
                </a:cubicBezTo>
                <a:cubicBezTo>
                  <a:pt x="138394" y="579226"/>
                  <a:pt x="84418" y="405660"/>
                  <a:pt x="60606" y="333693"/>
                </a:cubicBezTo>
                <a:cubicBezTo>
                  <a:pt x="36794" y="261726"/>
                  <a:pt x="3985" y="167535"/>
                  <a:pt x="281" y="152718"/>
                </a:cubicBezTo>
                <a:cubicBezTo>
                  <a:pt x="-3423" y="137901"/>
                  <a:pt x="30444" y="259080"/>
                  <a:pt x="38381" y="244793"/>
                </a:cubicBezTo>
                <a:cubicBezTo>
                  <a:pt x="46318" y="230506"/>
                  <a:pt x="51081" y="103505"/>
                  <a:pt x="47906" y="66993"/>
                </a:cubicBezTo>
                <a:cubicBezTo>
                  <a:pt x="44731" y="30481"/>
                  <a:pt x="14569" y="2435"/>
                  <a:pt x="12981" y="318"/>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2" name="フリーフォーム 1201">
            <a:extLst>
              <a:ext uri="{FF2B5EF4-FFF2-40B4-BE49-F238E27FC236}">
                <a16:creationId xmlns:a16="http://schemas.microsoft.com/office/drawing/2014/main" id="{EF4771F9-7964-A697-9B55-05ECB90D3024}"/>
              </a:ext>
            </a:extLst>
          </p:cNvPr>
          <p:cNvSpPr/>
          <p:nvPr/>
        </p:nvSpPr>
        <p:spPr>
          <a:xfrm>
            <a:off x="3790753" y="3956606"/>
            <a:ext cx="203417" cy="307513"/>
          </a:xfrm>
          <a:custGeom>
            <a:avLst/>
            <a:gdLst>
              <a:gd name="connsiteX0" fmla="*/ 66872 w 203417"/>
              <a:gd name="connsiteY0" fmla="*/ 12144 h 307513"/>
              <a:gd name="connsiteX1" fmla="*/ 57347 w 203417"/>
              <a:gd name="connsiteY1" fmla="*/ 97869 h 307513"/>
              <a:gd name="connsiteX2" fmla="*/ 120847 w 203417"/>
              <a:gd name="connsiteY2" fmla="*/ 167719 h 307513"/>
              <a:gd name="connsiteX3" fmla="*/ 70047 w 203417"/>
              <a:gd name="connsiteY3" fmla="*/ 186769 h 307513"/>
              <a:gd name="connsiteX4" fmla="*/ 203397 w 203417"/>
              <a:gd name="connsiteY4" fmla="*/ 307419 h 307513"/>
              <a:gd name="connsiteX5" fmla="*/ 79572 w 203417"/>
              <a:gd name="connsiteY5" fmla="*/ 205819 h 307513"/>
              <a:gd name="connsiteX6" fmla="*/ 197 w 203417"/>
              <a:gd name="connsiteY6" fmla="*/ 145494 h 307513"/>
              <a:gd name="connsiteX7" fmla="*/ 101797 w 203417"/>
              <a:gd name="connsiteY7" fmla="*/ 170894 h 307513"/>
              <a:gd name="connsiteX8" fmla="*/ 31947 w 203417"/>
              <a:gd name="connsiteY8" fmla="*/ 126444 h 307513"/>
              <a:gd name="connsiteX9" fmla="*/ 124022 w 203417"/>
              <a:gd name="connsiteY9" fmla="*/ 12144 h 307513"/>
              <a:gd name="connsiteX10" fmla="*/ 66872 w 203417"/>
              <a:gd name="connsiteY10" fmla="*/ 12144 h 307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417" h="307513">
                <a:moveTo>
                  <a:pt x="66872" y="12144"/>
                </a:moveTo>
                <a:cubicBezTo>
                  <a:pt x="55759" y="26432"/>
                  <a:pt x="48351" y="71940"/>
                  <a:pt x="57347" y="97869"/>
                </a:cubicBezTo>
                <a:cubicBezTo>
                  <a:pt x="66343" y="123798"/>
                  <a:pt x="118730" y="152902"/>
                  <a:pt x="120847" y="167719"/>
                </a:cubicBezTo>
                <a:cubicBezTo>
                  <a:pt x="122964" y="182536"/>
                  <a:pt x="56289" y="163486"/>
                  <a:pt x="70047" y="186769"/>
                </a:cubicBezTo>
                <a:cubicBezTo>
                  <a:pt x="83805" y="210052"/>
                  <a:pt x="201810" y="304244"/>
                  <a:pt x="203397" y="307419"/>
                </a:cubicBezTo>
                <a:cubicBezTo>
                  <a:pt x="204984" y="310594"/>
                  <a:pt x="113439" y="232806"/>
                  <a:pt x="79572" y="205819"/>
                </a:cubicBezTo>
                <a:cubicBezTo>
                  <a:pt x="45705" y="178832"/>
                  <a:pt x="-3507" y="151315"/>
                  <a:pt x="197" y="145494"/>
                </a:cubicBezTo>
                <a:cubicBezTo>
                  <a:pt x="3901" y="139673"/>
                  <a:pt x="96505" y="174069"/>
                  <a:pt x="101797" y="170894"/>
                </a:cubicBezTo>
                <a:cubicBezTo>
                  <a:pt x="107089" y="167719"/>
                  <a:pt x="28243" y="152902"/>
                  <a:pt x="31947" y="126444"/>
                </a:cubicBezTo>
                <a:cubicBezTo>
                  <a:pt x="35651" y="99986"/>
                  <a:pt x="120847" y="30136"/>
                  <a:pt x="124022" y="12144"/>
                </a:cubicBezTo>
                <a:cubicBezTo>
                  <a:pt x="127197" y="-5848"/>
                  <a:pt x="77985" y="-2144"/>
                  <a:pt x="66872" y="12144"/>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3" name="フリーフォーム 1202">
            <a:extLst>
              <a:ext uri="{FF2B5EF4-FFF2-40B4-BE49-F238E27FC236}">
                <a16:creationId xmlns:a16="http://schemas.microsoft.com/office/drawing/2014/main" id="{C095735B-CC59-5C35-EC10-7394296F03AA}"/>
              </a:ext>
            </a:extLst>
          </p:cNvPr>
          <p:cNvSpPr/>
          <p:nvPr/>
        </p:nvSpPr>
        <p:spPr>
          <a:xfrm>
            <a:off x="4247254" y="4254494"/>
            <a:ext cx="191511" cy="417285"/>
          </a:xfrm>
          <a:custGeom>
            <a:avLst/>
            <a:gdLst>
              <a:gd name="connsiteX0" fmla="*/ 42171 w 191511"/>
              <a:gd name="connsiteY0" fmla="*/ 57156 h 417285"/>
              <a:gd name="connsiteX1" fmla="*/ 89796 w 191511"/>
              <a:gd name="connsiteY1" fmla="*/ 219081 h 417285"/>
              <a:gd name="connsiteX2" fmla="*/ 4071 w 191511"/>
              <a:gd name="connsiteY2" fmla="*/ 307981 h 417285"/>
              <a:gd name="connsiteX3" fmla="*/ 70746 w 191511"/>
              <a:gd name="connsiteY3" fmla="*/ 269881 h 417285"/>
              <a:gd name="connsiteX4" fmla="*/ 896 w 191511"/>
              <a:gd name="connsiteY4" fmla="*/ 415931 h 417285"/>
              <a:gd name="connsiteX5" fmla="*/ 42171 w 191511"/>
              <a:gd name="connsiteY5" fmla="*/ 330206 h 417285"/>
              <a:gd name="connsiteX6" fmla="*/ 191396 w 191511"/>
              <a:gd name="connsiteY6" fmla="*/ 127006 h 417285"/>
              <a:gd name="connsiteX7" fmla="*/ 67571 w 191511"/>
              <a:gd name="connsiteY7" fmla="*/ 241306 h 417285"/>
              <a:gd name="connsiteX8" fmla="*/ 105671 w 191511"/>
              <a:gd name="connsiteY8" fmla="*/ 158756 h 417285"/>
              <a:gd name="connsiteX9" fmla="*/ 131071 w 191511"/>
              <a:gd name="connsiteY9" fmla="*/ 6 h 417285"/>
              <a:gd name="connsiteX10" fmla="*/ 42171 w 191511"/>
              <a:gd name="connsiteY10" fmla="*/ 165106 h 417285"/>
              <a:gd name="connsiteX11" fmla="*/ 42171 w 191511"/>
              <a:gd name="connsiteY11" fmla="*/ 57156 h 41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1511" h="417285">
                <a:moveTo>
                  <a:pt x="42171" y="57156"/>
                </a:moveTo>
                <a:cubicBezTo>
                  <a:pt x="50109" y="66152"/>
                  <a:pt x="96146" y="177277"/>
                  <a:pt x="89796" y="219081"/>
                </a:cubicBezTo>
                <a:cubicBezTo>
                  <a:pt x="83446" y="260885"/>
                  <a:pt x="7246" y="299514"/>
                  <a:pt x="4071" y="307981"/>
                </a:cubicBezTo>
                <a:cubicBezTo>
                  <a:pt x="896" y="316448"/>
                  <a:pt x="71275" y="251889"/>
                  <a:pt x="70746" y="269881"/>
                </a:cubicBezTo>
                <a:cubicBezTo>
                  <a:pt x="70217" y="287873"/>
                  <a:pt x="5658" y="405877"/>
                  <a:pt x="896" y="415931"/>
                </a:cubicBezTo>
                <a:cubicBezTo>
                  <a:pt x="-3867" y="425985"/>
                  <a:pt x="10421" y="378360"/>
                  <a:pt x="42171" y="330206"/>
                </a:cubicBezTo>
                <a:cubicBezTo>
                  <a:pt x="73921" y="282052"/>
                  <a:pt x="187163" y="141823"/>
                  <a:pt x="191396" y="127006"/>
                </a:cubicBezTo>
                <a:cubicBezTo>
                  <a:pt x="195629" y="112189"/>
                  <a:pt x="81858" y="236014"/>
                  <a:pt x="67571" y="241306"/>
                </a:cubicBezTo>
                <a:cubicBezTo>
                  <a:pt x="53284" y="246598"/>
                  <a:pt x="95088" y="198973"/>
                  <a:pt x="105671" y="158756"/>
                </a:cubicBezTo>
                <a:cubicBezTo>
                  <a:pt x="116254" y="118539"/>
                  <a:pt x="141654" y="-1052"/>
                  <a:pt x="131071" y="6"/>
                </a:cubicBezTo>
                <a:cubicBezTo>
                  <a:pt x="120488" y="1064"/>
                  <a:pt x="57517" y="151877"/>
                  <a:pt x="42171" y="165106"/>
                </a:cubicBezTo>
                <a:cubicBezTo>
                  <a:pt x="26825" y="178335"/>
                  <a:pt x="34233" y="48160"/>
                  <a:pt x="42171" y="57156"/>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4" name="フリーフォーム 1203">
            <a:extLst>
              <a:ext uri="{FF2B5EF4-FFF2-40B4-BE49-F238E27FC236}">
                <a16:creationId xmlns:a16="http://schemas.microsoft.com/office/drawing/2014/main" id="{1FA54F2E-A991-4025-E398-92C4B76611D0}"/>
              </a:ext>
            </a:extLst>
          </p:cNvPr>
          <p:cNvSpPr/>
          <p:nvPr/>
        </p:nvSpPr>
        <p:spPr>
          <a:xfrm>
            <a:off x="4049046" y="3921106"/>
            <a:ext cx="402398" cy="76248"/>
          </a:xfrm>
          <a:custGeom>
            <a:avLst/>
            <a:gdLst>
              <a:gd name="connsiteX0" fmla="*/ 2254 w 402398"/>
              <a:gd name="connsiteY0" fmla="*/ 76219 h 76248"/>
              <a:gd name="connsiteX1" fmla="*/ 313404 w 402398"/>
              <a:gd name="connsiteY1" fmla="*/ 34944 h 76248"/>
              <a:gd name="connsiteX2" fmla="*/ 272129 w 402398"/>
              <a:gd name="connsiteY2" fmla="*/ 53994 h 76248"/>
              <a:gd name="connsiteX3" fmla="*/ 402304 w 402398"/>
              <a:gd name="connsiteY3" fmla="*/ 19 h 76248"/>
              <a:gd name="connsiteX4" fmla="*/ 291179 w 402398"/>
              <a:gd name="connsiteY4" fmla="*/ 47644 h 76248"/>
              <a:gd name="connsiteX5" fmla="*/ 180054 w 402398"/>
              <a:gd name="connsiteY5" fmla="*/ 41294 h 76248"/>
              <a:gd name="connsiteX6" fmla="*/ 2254 w 402398"/>
              <a:gd name="connsiteY6" fmla="*/ 76219 h 7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398" h="76248">
                <a:moveTo>
                  <a:pt x="2254" y="76219"/>
                </a:moveTo>
                <a:cubicBezTo>
                  <a:pt x="24479" y="75161"/>
                  <a:pt x="268425" y="38648"/>
                  <a:pt x="313404" y="34944"/>
                </a:cubicBezTo>
                <a:cubicBezTo>
                  <a:pt x="358383" y="31240"/>
                  <a:pt x="257312" y="59815"/>
                  <a:pt x="272129" y="53994"/>
                </a:cubicBezTo>
                <a:cubicBezTo>
                  <a:pt x="286946" y="48173"/>
                  <a:pt x="399129" y="1077"/>
                  <a:pt x="402304" y="19"/>
                </a:cubicBezTo>
                <a:cubicBezTo>
                  <a:pt x="405479" y="-1039"/>
                  <a:pt x="328221" y="40765"/>
                  <a:pt x="291179" y="47644"/>
                </a:cubicBezTo>
                <a:cubicBezTo>
                  <a:pt x="254137" y="54523"/>
                  <a:pt x="231912" y="32827"/>
                  <a:pt x="180054" y="41294"/>
                </a:cubicBezTo>
                <a:cubicBezTo>
                  <a:pt x="128196" y="49761"/>
                  <a:pt x="-19971" y="77277"/>
                  <a:pt x="2254" y="76219"/>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726027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lumMod val="60000"/>
            <a:lumOff val="40000"/>
          </a:schemeClr>
        </a:solidFill>
        <a:ln>
          <a:no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139</TotalTime>
  <Words>0</Words>
  <Application>Microsoft Macintosh PowerPoint</Application>
  <PresentationFormat>画面に合わせる (4:3)</PresentationFormat>
  <Paragraphs>0</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諭 熊坂</dc:creator>
  <cp:lastModifiedBy>諭 熊坂</cp:lastModifiedBy>
  <cp:revision>12</cp:revision>
  <dcterms:created xsi:type="dcterms:W3CDTF">2023-11-14T12:58:45Z</dcterms:created>
  <dcterms:modified xsi:type="dcterms:W3CDTF">2023-11-26T05:46:18Z</dcterms:modified>
</cp:coreProperties>
</file>