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  <a:srgbClr val="FF2F93"/>
    <a:srgbClr val="FFFD78"/>
    <a:srgbClr val="05B050"/>
    <a:srgbClr val="FF2F92"/>
    <a:srgbClr val="FF8AD8"/>
    <a:srgbClr val="FFD579"/>
    <a:srgbClr val="4472C4"/>
    <a:srgbClr val="FFF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679"/>
  </p:normalViewPr>
  <p:slideViewPr>
    <p:cSldViewPr snapToGrid="0">
      <p:cViewPr varScale="1">
        <p:scale>
          <a:sx n="56" d="100"/>
          <a:sy n="56" d="100"/>
        </p:scale>
        <p:origin x="1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AD27-302C-BA43-B4A7-788ABE076CF4}" type="datetimeFigureOut">
              <a:rPr kumimoji="1" lang="ja-JP" altLang="en-US" smtClean="0"/>
              <a:t>2023/11/26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4F2F-5FD6-9F46-8DC6-E1A3962DE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24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AD27-302C-BA43-B4A7-788ABE076CF4}" type="datetimeFigureOut">
              <a:rPr kumimoji="1" lang="ja-JP" altLang="en-US" smtClean="0"/>
              <a:t>2023/11/26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4F2F-5FD6-9F46-8DC6-E1A3962DE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4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AD27-302C-BA43-B4A7-788ABE076CF4}" type="datetimeFigureOut">
              <a:rPr kumimoji="1" lang="ja-JP" altLang="en-US" smtClean="0"/>
              <a:t>2023/11/26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4F2F-5FD6-9F46-8DC6-E1A3962DE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55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AD27-302C-BA43-B4A7-788ABE076CF4}" type="datetimeFigureOut">
              <a:rPr kumimoji="1" lang="ja-JP" altLang="en-US" smtClean="0"/>
              <a:t>2023/11/26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4F2F-5FD6-9F46-8DC6-E1A3962DE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19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AD27-302C-BA43-B4A7-788ABE076CF4}" type="datetimeFigureOut">
              <a:rPr kumimoji="1" lang="ja-JP" altLang="en-US" smtClean="0"/>
              <a:t>2023/11/26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4F2F-5FD6-9F46-8DC6-E1A3962DE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65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AD27-302C-BA43-B4A7-788ABE076CF4}" type="datetimeFigureOut">
              <a:rPr kumimoji="1" lang="ja-JP" altLang="en-US" smtClean="0"/>
              <a:t>2023/11/26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4F2F-5FD6-9F46-8DC6-E1A3962DE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76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AD27-302C-BA43-B4A7-788ABE076CF4}" type="datetimeFigureOut">
              <a:rPr kumimoji="1" lang="ja-JP" altLang="en-US" smtClean="0"/>
              <a:t>2023/11/26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4F2F-5FD6-9F46-8DC6-E1A3962DE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674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AD27-302C-BA43-B4A7-788ABE076CF4}" type="datetimeFigureOut">
              <a:rPr kumimoji="1" lang="ja-JP" altLang="en-US" smtClean="0"/>
              <a:t>2023/11/26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4F2F-5FD6-9F46-8DC6-E1A3962DE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053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AD27-302C-BA43-B4A7-788ABE076CF4}" type="datetimeFigureOut">
              <a:rPr kumimoji="1" lang="ja-JP" altLang="en-US" smtClean="0"/>
              <a:t>2023/11/26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4F2F-5FD6-9F46-8DC6-E1A3962DE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110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AD27-302C-BA43-B4A7-788ABE076CF4}" type="datetimeFigureOut">
              <a:rPr kumimoji="1" lang="ja-JP" altLang="en-US" smtClean="0"/>
              <a:t>2023/11/26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4F2F-5FD6-9F46-8DC6-E1A3962DE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183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AD27-302C-BA43-B4A7-788ABE076CF4}" type="datetimeFigureOut">
              <a:rPr kumimoji="1" lang="ja-JP" altLang="en-US" smtClean="0"/>
              <a:t>2023/11/26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4F2F-5FD6-9F46-8DC6-E1A3962DE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79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BAD27-302C-BA43-B4A7-788ABE076CF4}" type="datetimeFigureOut">
              <a:rPr kumimoji="1" lang="ja-JP" altLang="en-US" smtClean="0"/>
              <a:t>2023/11/26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B4F2F-5FD6-9F46-8DC6-E1A3962DE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43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829E72C5-271A-C91C-51B9-3E706CE4DDDC}"/>
              </a:ext>
            </a:extLst>
          </p:cNvPr>
          <p:cNvSpPr/>
          <p:nvPr/>
        </p:nvSpPr>
        <p:spPr>
          <a:xfrm>
            <a:off x="3703373" y="5731893"/>
            <a:ext cx="3190856" cy="5876532"/>
          </a:xfrm>
          <a:custGeom>
            <a:avLst/>
            <a:gdLst>
              <a:gd name="connsiteX0" fmla="*/ 9646 w 3571685"/>
              <a:gd name="connsiteY0" fmla="*/ 668907 h 5876532"/>
              <a:gd name="connsiteX1" fmla="*/ 1339683 w 3571685"/>
              <a:gd name="connsiteY1" fmla="*/ 2913343 h 5876532"/>
              <a:gd name="connsiteX2" fmla="*/ 1381246 w 3571685"/>
              <a:gd name="connsiteY2" fmla="*/ 2844071 h 5876532"/>
              <a:gd name="connsiteX3" fmla="*/ 1893864 w 3571685"/>
              <a:gd name="connsiteY3" fmla="*/ 5642689 h 5876532"/>
              <a:gd name="connsiteX4" fmla="*/ 1976992 w 3571685"/>
              <a:gd name="connsiteY4" fmla="*/ 5088507 h 5876532"/>
              <a:gd name="connsiteX5" fmla="*/ 2725137 w 3571685"/>
              <a:gd name="connsiteY5" fmla="*/ 5836652 h 5876532"/>
              <a:gd name="connsiteX6" fmla="*/ 3570264 w 3571685"/>
              <a:gd name="connsiteY6" fmla="*/ 3619925 h 5876532"/>
              <a:gd name="connsiteX7" fmla="*/ 2849828 w 3571685"/>
              <a:gd name="connsiteY7" fmla="*/ 1555598 h 5876532"/>
              <a:gd name="connsiteX8" fmla="*/ 356010 w 3571685"/>
              <a:gd name="connsiteY8" fmla="*/ 17743 h 5876532"/>
              <a:gd name="connsiteX9" fmla="*/ 1367392 w 3571685"/>
              <a:gd name="connsiteY9" fmla="*/ 710471 h 5876532"/>
              <a:gd name="connsiteX10" fmla="*/ 231319 w 3571685"/>
              <a:gd name="connsiteY10" fmla="*/ 571925 h 5876532"/>
              <a:gd name="connsiteX11" fmla="*/ 716228 w 3571685"/>
              <a:gd name="connsiteY11" fmla="*/ 1514034 h 5876532"/>
              <a:gd name="connsiteX12" fmla="*/ 9646 w 3571685"/>
              <a:gd name="connsiteY12" fmla="*/ 668907 h 5876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71685" h="5876532">
                <a:moveTo>
                  <a:pt x="9646" y="668907"/>
                </a:moveTo>
                <a:cubicBezTo>
                  <a:pt x="113555" y="902125"/>
                  <a:pt x="1111083" y="2550816"/>
                  <a:pt x="1339683" y="2913343"/>
                </a:cubicBezTo>
                <a:cubicBezTo>
                  <a:pt x="1568283" y="3275870"/>
                  <a:pt x="1288883" y="2389180"/>
                  <a:pt x="1381246" y="2844071"/>
                </a:cubicBezTo>
                <a:cubicBezTo>
                  <a:pt x="1473609" y="3298962"/>
                  <a:pt x="1794573" y="5268617"/>
                  <a:pt x="1893864" y="5642689"/>
                </a:cubicBezTo>
                <a:cubicBezTo>
                  <a:pt x="1993155" y="6016761"/>
                  <a:pt x="1838447" y="5056180"/>
                  <a:pt x="1976992" y="5088507"/>
                </a:cubicBezTo>
                <a:cubicBezTo>
                  <a:pt x="2115537" y="5120834"/>
                  <a:pt x="2459592" y="6081416"/>
                  <a:pt x="2725137" y="5836652"/>
                </a:cubicBezTo>
                <a:cubicBezTo>
                  <a:pt x="2990682" y="5591888"/>
                  <a:pt x="3549482" y="4333434"/>
                  <a:pt x="3570264" y="3619925"/>
                </a:cubicBezTo>
                <a:cubicBezTo>
                  <a:pt x="3591046" y="2906416"/>
                  <a:pt x="3385537" y="2155962"/>
                  <a:pt x="2849828" y="1555598"/>
                </a:cubicBezTo>
                <a:cubicBezTo>
                  <a:pt x="2314119" y="955234"/>
                  <a:pt x="603083" y="158598"/>
                  <a:pt x="356010" y="17743"/>
                </a:cubicBezTo>
                <a:cubicBezTo>
                  <a:pt x="108937" y="-123112"/>
                  <a:pt x="1388174" y="618108"/>
                  <a:pt x="1367392" y="710471"/>
                </a:cubicBezTo>
                <a:cubicBezTo>
                  <a:pt x="1346610" y="802834"/>
                  <a:pt x="339846" y="437998"/>
                  <a:pt x="231319" y="571925"/>
                </a:cubicBezTo>
                <a:cubicBezTo>
                  <a:pt x="122792" y="705852"/>
                  <a:pt x="757792" y="1502489"/>
                  <a:pt x="716228" y="1514034"/>
                </a:cubicBezTo>
                <a:cubicBezTo>
                  <a:pt x="674664" y="1525579"/>
                  <a:pt x="-94263" y="435689"/>
                  <a:pt x="9646" y="668907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61D8B484-A9CA-E2F3-19F8-2ACC10E8F243}"/>
              </a:ext>
            </a:extLst>
          </p:cNvPr>
          <p:cNvSpPr/>
          <p:nvPr/>
        </p:nvSpPr>
        <p:spPr>
          <a:xfrm>
            <a:off x="843795" y="6424779"/>
            <a:ext cx="4767888" cy="5423026"/>
          </a:xfrm>
          <a:custGeom>
            <a:avLst/>
            <a:gdLst>
              <a:gd name="connsiteX0" fmla="*/ 15187 w 4767888"/>
              <a:gd name="connsiteY0" fmla="*/ 2151185 h 5423026"/>
              <a:gd name="connsiteX1" fmla="*/ 2148787 w 4767888"/>
              <a:gd name="connsiteY1" fmla="*/ 266966 h 5423026"/>
              <a:gd name="connsiteX2" fmla="*/ 1830132 w 4767888"/>
              <a:gd name="connsiteY2" fmla="*/ 779585 h 5423026"/>
              <a:gd name="connsiteX3" fmla="*/ 2869223 w 4767888"/>
              <a:gd name="connsiteY3" fmla="*/ 3730 h 5423026"/>
              <a:gd name="connsiteX4" fmla="*/ 3894460 w 4767888"/>
              <a:gd name="connsiteY4" fmla="*/ 1167512 h 5423026"/>
              <a:gd name="connsiteX5" fmla="*/ 3949878 w 4767888"/>
              <a:gd name="connsiteY5" fmla="*/ 530203 h 5423026"/>
              <a:gd name="connsiteX6" fmla="*/ 4434787 w 4767888"/>
              <a:gd name="connsiteY6" fmla="*/ 2539112 h 5423026"/>
              <a:gd name="connsiteX7" fmla="*/ 4725732 w 4767888"/>
              <a:gd name="connsiteY7" fmla="*/ 4645003 h 5423026"/>
              <a:gd name="connsiteX8" fmla="*/ 4545623 w 4767888"/>
              <a:gd name="connsiteY8" fmla="*/ 4381766 h 5423026"/>
              <a:gd name="connsiteX9" fmla="*/ 2730678 w 4767888"/>
              <a:gd name="connsiteY9" fmla="*/ 5171476 h 5423026"/>
              <a:gd name="connsiteX10" fmla="*/ 666350 w 4767888"/>
              <a:gd name="connsiteY10" fmla="*/ 5420857 h 5423026"/>
              <a:gd name="connsiteX11" fmla="*/ 1151260 w 4767888"/>
              <a:gd name="connsiteY11" fmla="*/ 5143766 h 5423026"/>
              <a:gd name="connsiteX12" fmla="*/ 15187 w 4767888"/>
              <a:gd name="connsiteY12" fmla="*/ 3398094 h 5423026"/>
              <a:gd name="connsiteX13" fmla="*/ 500096 w 4767888"/>
              <a:gd name="connsiteY13" fmla="*/ 4049257 h 5423026"/>
              <a:gd name="connsiteX14" fmla="*/ 541660 w 4767888"/>
              <a:gd name="connsiteY14" fmla="*/ 2248166 h 5423026"/>
              <a:gd name="connsiteX15" fmla="*/ 1248241 w 4767888"/>
              <a:gd name="connsiteY15" fmla="*/ 1375330 h 5423026"/>
              <a:gd name="connsiteX16" fmla="*/ 15187 w 4767888"/>
              <a:gd name="connsiteY16" fmla="*/ 2151185 h 5423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767888" h="5423026">
                <a:moveTo>
                  <a:pt x="15187" y="2151185"/>
                </a:moveTo>
                <a:cubicBezTo>
                  <a:pt x="165278" y="1966458"/>
                  <a:pt x="1846296" y="495566"/>
                  <a:pt x="2148787" y="266966"/>
                </a:cubicBezTo>
                <a:cubicBezTo>
                  <a:pt x="2451278" y="38366"/>
                  <a:pt x="1710059" y="823458"/>
                  <a:pt x="1830132" y="779585"/>
                </a:cubicBezTo>
                <a:cubicBezTo>
                  <a:pt x="1950205" y="735712"/>
                  <a:pt x="2525168" y="-60924"/>
                  <a:pt x="2869223" y="3730"/>
                </a:cubicBezTo>
                <a:cubicBezTo>
                  <a:pt x="3213278" y="68384"/>
                  <a:pt x="3714351" y="1079767"/>
                  <a:pt x="3894460" y="1167512"/>
                </a:cubicBezTo>
                <a:cubicBezTo>
                  <a:pt x="4074569" y="1255257"/>
                  <a:pt x="3859824" y="301603"/>
                  <a:pt x="3949878" y="530203"/>
                </a:cubicBezTo>
                <a:cubicBezTo>
                  <a:pt x="4039933" y="758803"/>
                  <a:pt x="4305478" y="1853312"/>
                  <a:pt x="4434787" y="2539112"/>
                </a:cubicBezTo>
                <a:cubicBezTo>
                  <a:pt x="4564096" y="3224912"/>
                  <a:pt x="4707259" y="4337894"/>
                  <a:pt x="4725732" y="4645003"/>
                </a:cubicBezTo>
                <a:cubicBezTo>
                  <a:pt x="4744205" y="4952112"/>
                  <a:pt x="4878132" y="4294021"/>
                  <a:pt x="4545623" y="4381766"/>
                </a:cubicBezTo>
                <a:cubicBezTo>
                  <a:pt x="4213114" y="4469511"/>
                  <a:pt x="3377223" y="4998294"/>
                  <a:pt x="2730678" y="5171476"/>
                </a:cubicBezTo>
                <a:cubicBezTo>
                  <a:pt x="2084133" y="5344658"/>
                  <a:pt x="929586" y="5425475"/>
                  <a:pt x="666350" y="5420857"/>
                </a:cubicBezTo>
                <a:cubicBezTo>
                  <a:pt x="403114" y="5416239"/>
                  <a:pt x="1259787" y="5480893"/>
                  <a:pt x="1151260" y="5143766"/>
                </a:cubicBezTo>
                <a:cubicBezTo>
                  <a:pt x="1042733" y="4806639"/>
                  <a:pt x="123714" y="3580512"/>
                  <a:pt x="15187" y="3398094"/>
                </a:cubicBezTo>
                <a:cubicBezTo>
                  <a:pt x="-93340" y="3215676"/>
                  <a:pt x="412351" y="4240912"/>
                  <a:pt x="500096" y="4049257"/>
                </a:cubicBezTo>
                <a:cubicBezTo>
                  <a:pt x="587842" y="3857602"/>
                  <a:pt x="416969" y="2693821"/>
                  <a:pt x="541660" y="2248166"/>
                </a:cubicBezTo>
                <a:cubicBezTo>
                  <a:pt x="666351" y="1802511"/>
                  <a:pt x="1333677" y="1391493"/>
                  <a:pt x="1248241" y="1375330"/>
                </a:cubicBezTo>
                <a:cubicBezTo>
                  <a:pt x="1162805" y="1359167"/>
                  <a:pt x="-134904" y="2335912"/>
                  <a:pt x="15187" y="2151185"/>
                </a:cubicBezTo>
                <a:close/>
              </a:path>
            </a:pathLst>
          </a:custGeom>
          <a:solidFill>
            <a:srgbClr val="FF40FF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D45E43FE-8C9E-ABE8-864C-DB9698DEEA40}"/>
              </a:ext>
            </a:extLst>
          </p:cNvPr>
          <p:cNvSpPr/>
          <p:nvPr/>
        </p:nvSpPr>
        <p:spPr>
          <a:xfrm>
            <a:off x="2254811" y="5379797"/>
            <a:ext cx="3075195" cy="1988519"/>
          </a:xfrm>
          <a:custGeom>
            <a:avLst/>
            <a:gdLst>
              <a:gd name="connsiteX0" fmla="*/ 3480 w 3075195"/>
              <a:gd name="connsiteY0" fmla="*/ 1976967 h 1988519"/>
              <a:gd name="connsiteX1" fmla="*/ 322134 w 3075195"/>
              <a:gd name="connsiteY1" fmla="*/ 1769148 h 1988519"/>
              <a:gd name="connsiteX2" fmla="*/ 100462 w 3075195"/>
              <a:gd name="connsiteY2" fmla="*/ 1173403 h 1988519"/>
              <a:gd name="connsiteX3" fmla="*/ 1056425 w 3075195"/>
              <a:gd name="connsiteY3" fmla="*/ 328276 h 1988519"/>
              <a:gd name="connsiteX4" fmla="*/ 820898 w 3075195"/>
              <a:gd name="connsiteY4" fmla="*/ 383694 h 1988519"/>
              <a:gd name="connsiteX5" fmla="*/ 1582898 w 3075195"/>
              <a:gd name="connsiteY5" fmla="*/ 9621 h 1988519"/>
              <a:gd name="connsiteX6" fmla="*/ 2095516 w 3075195"/>
              <a:gd name="connsiteY6" fmla="*/ 383694 h 1988519"/>
              <a:gd name="connsiteX7" fmla="*/ 1943116 w 3075195"/>
              <a:gd name="connsiteY7" fmla="*/ 9621 h 1988519"/>
              <a:gd name="connsiteX8" fmla="*/ 3065334 w 3075195"/>
              <a:gd name="connsiteY8" fmla="*/ 868603 h 1988519"/>
              <a:gd name="connsiteX9" fmla="*/ 2428025 w 3075195"/>
              <a:gd name="connsiteY9" fmla="*/ 688494 h 1988519"/>
              <a:gd name="connsiteX10" fmla="*/ 1361225 w 3075195"/>
              <a:gd name="connsiteY10" fmla="*/ 1145694 h 1988519"/>
              <a:gd name="connsiteX11" fmla="*/ 931734 w 3075195"/>
              <a:gd name="connsiteY11" fmla="*/ 1713730 h 1988519"/>
              <a:gd name="connsiteX12" fmla="*/ 571516 w 3075195"/>
              <a:gd name="connsiteY12" fmla="*/ 1935403 h 1988519"/>
              <a:gd name="connsiteX13" fmla="*/ 3480 w 3075195"/>
              <a:gd name="connsiteY13" fmla="*/ 1976967 h 1988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75195" h="1988519">
                <a:moveTo>
                  <a:pt x="3480" y="1976967"/>
                </a:moveTo>
                <a:cubicBezTo>
                  <a:pt x="-38084" y="1949258"/>
                  <a:pt x="305970" y="1903075"/>
                  <a:pt x="322134" y="1769148"/>
                </a:cubicBezTo>
                <a:cubicBezTo>
                  <a:pt x="338298" y="1635221"/>
                  <a:pt x="-21920" y="1413548"/>
                  <a:pt x="100462" y="1173403"/>
                </a:cubicBezTo>
                <a:cubicBezTo>
                  <a:pt x="222844" y="933258"/>
                  <a:pt x="936352" y="459894"/>
                  <a:pt x="1056425" y="328276"/>
                </a:cubicBezTo>
                <a:cubicBezTo>
                  <a:pt x="1176498" y="196658"/>
                  <a:pt x="733153" y="436803"/>
                  <a:pt x="820898" y="383694"/>
                </a:cubicBezTo>
                <a:cubicBezTo>
                  <a:pt x="908644" y="330585"/>
                  <a:pt x="1370462" y="9621"/>
                  <a:pt x="1582898" y="9621"/>
                </a:cubicBezTo>
                <a:cubicBezTo>
                  <a:pt x="1795334" y="9621"/>
                  <a:pt x="2035480" y="383694"/>
                  <a:pt x="2095516" y="383694"/>
                </a:cubicBezTo>
                <a:cubicBezTo>
                  <a:pt x="2155552" y="383694"/>
                  <a:pt x="1781480" y="-71197"/>
                  <a:pt x="1943116" y="9621"/>
                </a:cubicBezTo>
                <a:cubicBezTo>
                  <a:pt x="2104752" y="90439"/>
                  <a:pt x="2984516" y="755458"/>
                  <a:pt x="3065334" y="868603"/>
                </a:cubicBezTo>
                <a:cubicBezTo>
                  <a:pt x="3146152" y="981748"/>
                  <a:pt x="2712043" y="642312"/>
                  <a:pt x="2428025" y="688494"/>
                </a:cubicBezTo>
                <a:cubicBezTo>
                  <a:pt x="2144007" y="734676"/>
                  <a:pt x="1610607" y="974821"/>
                  <a:pt x="1361225" y="1145694"/>
                </a:cubicBezTo>
                <a:cubicBezTo>
                  <a:pt x="1111843" y="1316567"/>
                  <a:pt x="1063352" y="1582112"/>
                  <a:pt x="931734" y="1713730"/>
                </a:cubicBezTo>
                <a:cubicBezTo>
                  <a:pt x="800116" y="1845348"/>
                  <a:pt x="726225" y="1891530"/>
                  <a:pt x="571516" y="1935403"/>
                </a:cubicBezTo>
                <a:cubicBezTo>
                  <a:pt x="416807" y="1979276"/>
                  <a:pt x="45044" y="2004676"/>
                  <a:pt x="3480" y="1976967"/>
                </a:cubicBezTo>
                <a:close/>
              </a:path>
            </a:pathLst>
          </a:custGeom>
          <a:solidFill>
            <a:srgbClr val="FFD5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336D6E58-5706-7229-8467-B9E4A6A8E622}"/>
              </a:ext>
            </a:extLst>
          </p:cNvPr>
          <p:cNvSpPr/>
          <p:nvPr/>
        </p:nvSpPr>
        <p:spPr>
          <a:xfrm>
            <a:off x="2888689" y="3878561"/>
            <a:ext cx="1726733" cy="2107192"/>
          </a:xfrm>
          <a:custGeom>
            <a:avLst/>
            <a:gdLst>
              <a:gd name="connsiteX0" fmla="*/ 450256 w 1726733"/>
              <a:gd name="connsiteY0" fmla="*/ 333221 h 2107192"/>
              <a:gd name="connsiteX1" fmla="*/ 1142984 w 1726733"/>
              <a:gd name="connsiteY1" fmla="*/ 712 h 2107192"/>
              <a:gd name="connsiteX2" fmla="*/ 1572475 w 1726733"/>
              <a:gd name="connsiteY2" fmla="*/ 430203 h 2107192"/>
              <a:gd name="connsiteX3" fmla="*/ 1697166 w 1726733"/>
              <a:gd name="connsiteY3" fmla="*/ 1081366 h 2107192"/>
              <a:gd name="connsiteX4" fmla="*/ 1059856 w 1726733"/>
              <a:gd name="connsiteY4" fmla="*/ 1344603 h 2107192"/>
              <a:gd name="connsiteX5" fmla="*/ 1336947 w 1726733"/>
              <a:gd name="connsiteY5" fmla="*/ 1372312 h 2107192"/>
              <a:gd name="connsiteX6" fmla="*/ 34620 w 1726733"/>
              <a:gd name="connsiteY6" fmla="*/ 2106603 h 2107192"/>
              <a:gd name="connsiteX7" fmla="*/ 394838 w 1726733"/>
              <a:gd name="connsiteY7" fmla="*/ 1483148 h 2107192"/>
              <a:gd name="connsiteX8" fmla="*/ 602656 w 1726733"/>
              <a:gd name="connsiteY8" fmla="*/ 776566 h 2107192"/>
              <a:gd name="connsiteX9" fmla="*/ 671929 w 1726733"/>
              <a:gd name="connsiteY9" fmla="*/ 513330 h 2107192"/>
              <a:gd name="connsiteX10" fmla="*/ 450256 w 1726733"/>
              <a:gd name="connsiteY10" fmla="*/ 333221 h 2107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6733" h="2107192">
                <a:moveTo>
                  <a:pt x="450256" y="333221"/>
                </a:moveTo>
                <a:cubicBezTo>
                  <a:pt x="528765" y="247785"/>
                  <a:pt x="955947" y="-15452"/>
                  <a:pt x="1142984" y="712"/>
                </a:cubicBezTo>
                <a:cubicBezTo>
                  <a:pt x="1330021" y="16876"/>
                  <a:pt x="1480111" y="250094"/>
                  <a:pt x="1572475" y="430203"/>
                </a:cubicBezTo>
                <a:cubicBezTo>
                  <a:pt x="1664839" y="610312"/>
                  <a:pt x="1782603" y="928966"/>
                  <a:pt x="1697166" y="1081366"/>
                </a:cubicBezTo>
                <a:cubicBezTo>
                  <a:pt x="1611730" y="1233766"/>
                  <a:pt x="1119892" y="1296112"/>
                  <a:pt x="1059856" y="1344603"/>
                </a:cubicBezTo>
                <a:cubicBezTo>
                  <a:pt x="999820" y="1393094"/>
                  <a:pt x="1507820" y="1245312"/>
                  <a:pt x="1336947" y="1372312"/>
                </a:cubicBezTo>
                <a:cubicBezTo>
                  <a:pt x="1166074" y="1499312"/>
                  <a:pt x="191638" y="2088130"/>
                  <a:pt x="34620" y="2106603"/>
                </a:cubicBezTo>
                <a:cubicBezTo>
                  <a:pt x="-122398" y="2125076"/>
                  <a:pt x="300165" y="1704821"/>
                  <a:pt x="394838" y="1483148"/>
                </a:cubicBezTo>
                <a:cubicBezTo>
                  <a:pt x="489511" y="1261475"/>
                  <a:pt x="556474" y="938202"/>
                  <a:pt x="602656" y="776566"/>
                </a:cubicBezTo>
                <a:cubicBezTo>
                  <a:pt x="648838" y="614930"/>
                  <a:pt x="690402" y="587221"/>
                  <a:pt x="671929" y="513330"/>
                </a:cubicBezTo>
                <a:cubicBezTo>
                  <a:pt x="653456" y="439439"/>
                  <a:pt x="371747" y="418657"/>
                  <a:pt x="450256" y="33322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E2200498-5130-BB6C-C9B2-8A7404A2EE1D}"/>
              </a:ext>
            </a:extLst>
          </p:cNvPr>
          <p:cNvSpPr/>
          <p:nvPr/>
        </p:nvSpPr>
        <p:spPr>
          <a:xfrm>
            <a:off x="1411062" y="774220"/>
            <a:ext cx="3406475" cy="4806326"/>
          </a:xfrm>
          <a:custGeom>
            <a:avLst/>
            <a:gdLst>
              <a:gd name="connsiteX0" fmla="*/ 417738 w 3406475"/>
              <a:gd name="connsiteY0" fmla="*/ 15489 h 4806326"/>
              <a:gd name="connsiteX1" fmla="*/ 2371229 w 3406475"/>
              <a:gd name="connsiteY1" fmla="*/ 1123853 h 4806326"/>
              <a:gd name="connsiteX2" fmla="*/ 2107993 w 3406475"/>
              <a:gd name="connsiteY2" fmla="*/ 791344 h 4806326"/>
              <a:gd name="connsiteX3" fmla="*/ 3382611 w 3406475"/>
              <a:gd name="connsiteY3" fmla="*/ 1428653 h 4806326"/>
              <a:gd name="connsiteX4" fmla="*/ 2966974 w 3406475"/>
              <a:gd name="connsiteY4" fmla="*/ 1816580 h 4806326"/>
              <a:gd name="connsiteX5" fmla="*/ 3313338 w 3406475"/>
              <a:gd name="connsiteY5" fmla="*/ 2592435 h 4806326"/>
              <a:gd name="connsiteX6" fmla="*/ 2939265 w 3406475"/>
              <a:gd name="connsiteY6" fmla="*/ 4795307 h 4806326"/>
              <a:gd name="connsiteX7" fmla="*/ 3050102 w 3406475"/>
              <a:gd name="connsiteY7" fmla="*/ 3437562 h 4806326"/>
              <a:gd name="connsiteX8" fmla="*/ 2260393 w 3406475"/>
              <a:gd name="connsiteY8" fmla="*/ 3312871 h 4806326"/>
              <a:gd name="connsiteX9" fmla="*/ 1082756 w 3406475"/>
              <a:gd name="connsiteY9" fmla="*/ 2661707 h 4806326"/>
              <a:gd name="connsiteX10" fmla="*/ 1013483 w 3406475"/>
              <a:gd name="connsiteY10" fmla="*/ 2273780 h 4806326"/>
              <a:gd name="connsiteX11" fmla="*/ 2102 w 3406475"/>
              <a:gd name="connsiteY11" fmla="*/ 3506835 h 4806326"/>
              <a:gd name="connsiteX12" fmla="*/ 750247 w 3406475"/>
              <a:gd name="connsiteY12" fmla="*/ 1996689 h 4806326"/>
              <a:gd name="connsiteX13" fmla="*/ 819520 w 3406475"/>
              <a:gd name="connsiteY13" fmla="*/ 1733453 h 4806326"/>
              <a:gd name="connsiteX14" fmla="*/ 625556 w 3406475"/>
              <a:gd name="connsiteY14" fmla="*/ 1137707 h 4806326"/>
              <a:gd name="connsiteX15" fmla="*/ 1456829 w 3406475"/>
              <a:gd name="connsiteY15" fmla="*/ 1109998 h 4806326"/>
              <a:gd name="connsiteX16" fmla="*/ 791811 w 3406475"/>
              <a:gd name="connsiteY16" fmla="*/ 514253 h 4806326"/>
              <a:gd name="connsiteX17" fmla="*/ 417738 w 3406475"/>
              <a:gd name="connsiteY17" fmla="*/ 15489 h 4806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406475" h="4806326">
                <a:moveTo>
                  <a:pt x="417738" y="15489"/>
                </a:moveTo>
                <a:cubicBezTo>
                  <a:pt x="680974" y="117089"/>
                  <a:pt x="2089520" y="994544"/>
                  <a:pt x="2371229" y="1123853"/>
                </a:cubicBezTo>
                <a:cubicBezTo>
                  <a:pt x="2652938" y="1253162"/>
                  <a:pt x="1939429" y="740544"/>
                  <a:pt x="2107993" y="791344"/>
                </a:cubicBezTo>
                <a:cubicBezTo>
                  <a:pt x="2276557" y="842144"/>
                  <a:pt x="3239448" y="1257780"/>
                  <a:pt x="3382611" y="1428653"/>
                </a:cubicBezTo>
                <a:cubicBezTo>
                  <a:pt x="3525774" y="1599526"/>
                  <a:pt x="2978519" y="1622616"/>
                  <a:pt x="2966974" y="1816580"/>
                </a:cubicBezTo>
                <a:cubicBezTo>
                  <a:pt x="2955429" y="2010544"/>
                  <a:pt x="3317956" y="2095981"/>
                  <a:pt x="3313338" y="2592435"/>
                </a:cubicBezTo>
                <a:cubicBezTo>
                  <a:pt x="3308720" y="3088889"/>
                  <a:pt x="2983138" y="4654453"/>
                  <a:pt x="2939265" y="4795307"/>
                </a:cubicBezTo>
                <a:cubicBezTo>
                  <a:pt x="2895392" y="4936161"/>
                  <a:pt x="3163247" y="3684635"/>
                  <a:pt x="3050102" y="3437562"/>
                </a:cubicBezTo>
                <a:cubicBezTo>
                  <a:pt x="2936957" y="3190489"/>
                  <a:pt x="2588284" y="3442180"/>
                  <a:pt x="2260393" y="3312871"/>
                </a:cubicBezTo>
                <a:cubicBezTo>
                  <a:pt x="1932502" y="3183562"/>
                  <a:pt x="1290574" y="2834889"/>
                  <a:pt x="1082756" y="2661707"/>
                </a:cubicBezTo>
                <a:cubicBezTo>
                  <a:pt x="874938" y="2488525"/>
                  <a:pt x="1193592" y="2132925"/>
                  <a:pt x="1013483" y="2273780"/>
                </a:cubicBezTo>
                <a:cubicBezTo>
                  <a:pt x="833374" y="2414635"/>
                  <a:pt x="45974" y="3553017"/>
                  <a:pt x="2102" y="3506835"/>
                </a:cubicBezTo>
                <a:cubicBezTo>
                  <a:pt x="-41770" y="3460653"/>
                  <a:pt x="614011" y="2292253"/>
                  <a:pt x="750247" y="1996689"/>
                </a:cubicBezTo>
                <a:cubicBezTo>
                  <a:pt x="886483" y="1701125"/>
                  <a:pt x="840302" y="1876617"/>
                  <a:pt x="819520" y="1733453"/>
                </a:cubicBezTo>
                <a:cubicBezTo>
                  <a:pt x="798738" y="1590289"/>
                  <a:pt x="519338" y="1241616"/>
                  <a:pt x="625556" y="1137707"/>
                </a:cubicBezTo>
                <a:cubicBezTo>
                  <a:pt x="731774" y="1033798"/>
                  <a:pt x="1429120" y="1213907"/>
                  <a:pt x="1456829" y="1109998"/>
                </a:cubicBezTo>
                <a:cubicBezTo>
                  <a:pt x="1484538" y="1006089"/>
                  <a:pt x="960375" y="689744"/>
                  <a:pt x="791811" y="514253"/>
                </a:cubicBezTo>
                <a:cubicBezTo>
                  <a:pt x="623247" y="338762"/>
                  <a:pt x="154502" y="-86111"/>
                  <a:pt x="417738" y="15489"/>
                </a:cubicBezTo>
                <a:close/>
              </a:path>
            </a:pathLst>
          </a:custGeom>
          <a:solidFill>
            <a:srgbClr val="FF2F9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8ED72A12-01A4-67D9-BA8E-143EEC72D40B}"/>
              </a:ext>
            </a:extLst>
          </p:cNvPr>
          <p:cNvSpPr/>
          <p:nvPr/>
        </p:nvSpPr>
        <p:spPr>
          <a:xfrm>
            <a:off x="168860" y="955342"/>
            <a:ext cx="3878340" cy="4954889"/>
          </a:xfrm>
          <a:custGeom>
            <a:avLst/>
            <a:gdLst>
              <a:gd name="connsiteX0" fmla="*/ 4145324 w 4146997"/>
              <a:gd name="connsiteY0" fmla="*/ 568658 h 4954889"/>
              <a:gd name="connsiteX1" fmla="*/ 2787579 w 4146997"/>
              <a:gd name="connsiteY1" fmla="*/ 1593894 h 4954889"/>
              <a:gd name="connsiteX2" fmla="*/ 3120088 w 4146997"/>
              <a:gd name="connsiteY2" fmla="*/ 1635458 h 4954889"/>
              <a:gd name="connsiteX3" fmla="*/ 1609942 w 4146997"/>
              <a:gd name="connsiteY3" fmla="*/ 2591422 h 4954889"/>
              <a:gd name="connsiteX4" fmla="*/ 1194306 w 4146997"/>
              <a:gd name="connsiteY4" fmla="*/ 3741349 h 4954889"/>
              <a:gd name="connsiteX5" fmla="*/ 1083470 w 4146997"/>
              <a:gd name="connsiteY5" fmla="*/ 3145603 h 4954889"/>
              <a:gd name="connsiteX6" fmla="*/ 1194306 w 4146997"/>
              <a:gd name="connsiteY6" fmla="*/ 4932840 h 4954889"/>
              <a:gd name="connsiteX7" fmla="*/ 861797 w 4146997"/>
              <a:gd name="connsiteY7" fmla="*/ 4032294 h 4954889"/>
              <a:gd name="connsiteX8" fmla="*/ 2815 w 4146997"/>
              <a:gd name="connsiteY8" fmla="*/ 2411313 h 4954889"/>
              <a:gd name="connsiteX9" fmla="*/ 1180452 w 4146997"/>
              <a:gd name="connsiteY9" fmla="*/ 915022 h 4954889"/>
              <a:gd name="connsiteX10" fmla="*/ 1637652 w 4146997"/>
              <a:gd name="connsiteY10" fmla="*/ 845749 h 4954889"/>
              <a:gd name="connsiteX11" fmla="*/ 2122561 w 4146997"/>
              <a:gd name="connsiteY11" fmla="*/ 540949 h 4954889"/>
              <a:gd name="connsiteX12" fmla="*/ 1000342 w 4146997"/>
              <a:gd name="connsiteY12" fmla="*/ 250003 h 4954889"/>
              <a:gd name="connsiteX13" fmla="*/ 2829142 w 4146997"/>
              <a:gd name="connsiteY13" fmla="*/ 250003 h 4954889"/>
              <a:gd name="connsiteX14" fmla="*/ 2773724 w 4146997"/>
              <a:gd name="connsiteY14" fmla="*/ 622 h 4954889"/>
              <a:gd name="connsiteX15" fmla="*/ 3424888 w 4146997"/>
              <a:gd name="connsiteY15" fmla="*/ 333131 h 4954889"/>
              <a:gd name="connsiteX16" fmla="*/ 3314052 w 4146997"/>
              <a:gd name="connsiteY16" fmla="*/ 56040 h 4954889"/>
              <a:gd name="connsiteX17" fmla="*/ 3563433 w 4146997"/>
              <a:gd name="connsiteY17" fmla="*/ 527094 h 4954889"/>
              <a:gd name="connsiteX18" fmla="*/ 3078524 w 4146997"/>
              <a:gd name="connsiteY18" fmla="*/ 998149 h 4954889"/>
              <a:gd name="connsiteX19" fmla="*/ 4145324 w 4146997"/>
              <a:gd name="connsiteY19" fmla="*/ 568658 h 4954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146997" h="4954889">
                <a:moveTo>
                  <a:pt x="4145324" y="568658"/>
                </a:moveTo>
                <a:cubicBezTo>
                  <a:pt x="4096833" y="667949"/>
                  <a:pt x="2958452" y="1416094"/>
                  <a:pt x="2787579" y="1593894"/>
                </a:cubicBezTo>
                <a:cubicBezTo>
                  <a:pt x="2616706" y="1771694"/>
                  <a:pt x="3316361" y="1469203"/>
                  <a:pt x="3120088" y="1635458"/>
                </a:cubicBezTo>
                <a:cubicBezTo>
                  <a:pt x="2923815" y="1801713"/>
                  <a:pt x="1930906" y="2240440"/>
                  <a:pt x="1609942" y="2591422"/>
                </a:cubicBezTo>
                <a:cubicBezTo>
                  <a:pt x="1288978" y="2942404"/>
                  <a:pt x="1282051" y="3648986"/>
                  <a:pt x="1194306" y="3741349"/>
                </a:cubicBezTo>
                <a:cubicBezTo>
                  <a:pt x="1106561" y="3833712"/>
                  <a:pt x="1083470" y="2947021"/>
                  <a:pt x="1083470" y="3145603"/>
                </a:cubicBezTo>
                <a:cubicBezTo>
                  <a:pt x="1083470" y="3344185"/>
                  <a:pt x="1231251" y="4785058"/>
                  <a:pt x="1194306" y="4932840"/>
                </a:cubicBezTo>
                <a:cubicBezTo>
                  <a:pt x="1157361" y="5080622"/>
                  <a:pt x="1060379" y="4452549"/>
                  <a:pt x="861797" y="4032294"/>
                </a:cubicBezTo>
                <a:cubicBezTo>
                  <a:pt x="663215" y="3612040"/>
                  <a:pt x="-50294" y="2930858"/>
                  <a:pt x="2815" y="2411313"/>
                </a:cubicBezTo>
                <a:cubicBezTo>
                  <a:pt x="55924" y="1891768"/>
                  <a:pt x="907979" y="1175949"/>
                  <a:pt x="1180452" y="915022"/>
                </a:cubicBezTo>
                <a:cubicBezTo>
                  <a:pt x="1452925" y="654095"/>
                  <a:pt x="1480634" y="908095"/>
                  <a:pt x="1637652" y="845749"/>
                </a:cubicBezTo>
                <a:cubicBezTo>
                  <a:pt x="1794670" y="783404"/>
                  <a:pt x="2228779" y="640240"/>
                  <a:pt x="2122561" y="540949"/>
                </a:cubicBezTo>
                <a:cubicBezTo>
                  <a:pt x="2016343" y="441658"/>
                  <a:pt x="882579" y="298494"/>
                  <a:pt x="1000342" y="250003"/>
                </a:cubicBezTo>
                <a:cubicBezTo>
                  <a:pt x="1118105" y="201512"/>
                  <a:pt x="2533578" y="291567"/>
                  <a:pt x="2829142" y="250003"/>
                </a:cubicBezTo>
                <a:cubicBezTo>
                  <a:pt x="3124706" y="208439"/>
                  <a:pt x="2674433" y="-13233"/>
                  <a:pt x="2773724" y="622"/>
                </a:cubicBezTo>
                <a:cubicBezTo>
                  <a:pt x="2873015" y="14477"/>
                  <a:pt x="3334833" y="323895"/>
                  <a:pt x="3424888" y="333131"/>
                </a:cubicBezTo>
                <a:cubicBezTo>
                  <a:pt x="3514943" y="342367"/>
                  <a:pt x="3290961" y="23713"/>
                  <a:pt x="3314052" y="56040"/>
                </a:cubicBezTo>
                <a:cubicBezTo>
                  <a:pt x="3337143" y="88367"/>
                  <a:pt x="3602688" y="370076"/>
                  <a:pt x="3563433" y="527094"/>
                </a:cubicBezTo>
                <a:cubicBezTo>
                  <a:pt x="3524178" y="684112"/>
                  <a:pt x="2983851" y="984294"/>
                  <a:pt x="3078524" y="998149"/>
                </a:cubicBezTo>
                <a:cubicBezTo>
                  <a:pt x="3173197" y="1012004"/>
                  <a:pt x="4193815" y="469367"/>
                  <a:pt x="4145324" y="56865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71B73EC3-1D47-6DBE-1192-780BEE9BC75C}"/>
              </a:ext>
            </a:extLst>
          </p:cNvPr>
          <p:cNvSpPr/>
          <p:nvPr/>
        </p:nvSpPr>
        <p:spPr>
          <a:xfrm>
            <a:off x="826419" y="2685629"/>
            <a:ext cx="2882504" cy="4294180"/>
          </a:xfrm>
          <a:custGeom>
            <a:avLst/>
            <a:gdLst>
              <a:gd name="connsiteX0" fmla="*/ 1722817 w 2882504"/>
              <a:gd name="connsiteY0" fmla="*/ 16007 h 4294180"/>
              <a:gd name="connsiteX1" fmla="*/ 365072 w 2882504"/>
              <a:gd name="connsiteY1" fmla="*/ 1415316 h 4294180"/>
              <a:gd name="connsiteX2" fmla="*/ 711436 w 2882504"/>
              <a:gd name="connsiteY2" fmla="*/ 1124371 h 4294180"/>
              <a:gd name="connsiteX3" fmla="*/ 226526 w 2882504"/>
              <a:gd name="connsiteY3" fmla="*/ 1595426 h 4294180"/>
              <a:gd name="connsiteX4" fmla="*/ 46417 w 2882504"/>
              <a:gd name="connsiteY4" fmla="*/ 2205026 h 4294180"/>
              <a:gd name="connsiteX5" fmla="*/ 32563 w 2882504"/>
              <a:gd name="connsiteY5" fmla="*/ 1789389 h 4294180"/>
              <a:gd name="connsiteX6" fmla="*/ 434345 w 2882504"/>
              <a:gd name="connsiteY6" fmla="*/ 3313389 h 4294180"/>
              <a:gd name="connsiteX7" fmla="*/ 240381 w 2882504"/>
              <a:gd name="connsiteY7" fmla="*/ 2828480 h 4294180"/>
              <a:gd name="connsiteX8" fmla="*/ 836126 w 2882504"/>
              <a:gd name="connsiteY8" fmla="*/ 4241644 h 4294180"/>
              <a:gd name="connsiteX9" fmla="*/ 1265617 w 2882504"/>
              <a:gd name="connsiteY9" fmla="*/ 3936844 h 4294180"/>
              <a:gd name="connsiteX10" fmla="*/ 1958345 w 2882504"/>
              <a:gd name="connsiteY10" fmla="*/ 3410371 h 4294180"/>
              <a:gd name="connsiteX11" fmla="*/ 2609508 w 2882504"/>
              <a:gd name="connsiteY11" fmla="*/ 2703789 h 4294180"/>
              <a:gd name="connsiteX12" fmla="*/ 2817326 w 2882504"/>
              <a:gd name="connsiteY12" fmla="*/ 2329716 h 4294180"/>
              <a:gd name="connsiteX13" fmla="*/ 2803472 w 2882504"/>
              <a:gd name="connsiteY13" fmla="*/ 1290626 h 4294180"/>
              <a:gd name="connsiteX14" fmla="*/ 1916781 w 2882504"/>
              <a:gd name="connsiteY14" fmla="*/ 1013535 h 4294180"/>
              <a:gd name="connsiteX15" fmla="*/ 1861363 w 2882504"/>
              <a:gd name="connsiteY15" fmla="*/ 154553 h 4294180"/>
              <a:gd name="connsiteX16" fmla="*/ 1584272 w 2882504"/>
              <a:gd name="connsiteY16" fmla="*/ 625607 h 4294180"/>
              <a:gd name="connsiteX17" fmla="*/ 1722817 w 2882504"/>
              <a:gd name="connsiteY17" fmla="*/ 16007 h 4294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82504" h="4294180">
                <a:moveTo>
                  <a:pt x="1722817" y="16007"/>
                </a:moveTo>
                <a:cubicBezTo>
                  <a:pt x="1519617" y="147625"/>
                  <a:pt x="533635" y="1230589"/>
                  <a:pt x="365072" y="1415316"/>
                </a:cubicBezTo>
                <a:cubicBezTo>
                  <a:pt x="196508" y="1600043"/>
                  <a:pt x="734527" y="1094353"/>
                  <a:pt x="711436" y="1124371"/>
                </a:cubicBezTo>
                <a:cubicBezTo>
                  <a:pt x="688345" y="1154389"/>
                  <a:pt x="337362" y="1415317"/>
                  <a:pt x="226526" y="1595426"/>
                </a:cubicBezTo>
                <a:cubicBezTo>
                  <a:pt x="115690" y="1775535"/>
                  <a:pt x="78744" y="2172699"/>
                  <a:pt x="46417" y="2205026"/>
                </a:cubicBezTo>
                <a:cubicBezTo>
                  <a:pt x="14090" y="2237353"/>
                  <a:pt x="-32092" y="1604662"/>
                  <a:pt x="32563" y="1789389"/>
                </a:cubicBezTo>
                <a:cubicBezTo>
                  <a:pt x="97218" y="1974116"/>
                  <a:pt x="399709" y="3140207"/>
                  <a:pt x="434345" y="3313389"/>
                </a:cubicBezTo>
                <a:cubicBezTo>
                  <a:pt x="468981" y="3486571"/>
                  <a:pt x="173418" y="2673771"/>
                  <a:pt x="240381" y="2828480"/>
                </a:cubicBezTo>
                <a:cubicBezTo>
                  <a:pt x="307344" y="2983189"/>
                  <a:pt x="665253" y="4056917"/>
                  <a:pt x="836126" y="4241644"/>
                </a:cubicBezTo>
                <a:cubicBezTo>
                  <a:pt x="1006999" y="4426371"/>
                  <a:pt x="1078581" y="4075389"/>
                  <a:pt x="1265617" y="3936844"/>
                </a:cubicBezTo>
                <a:cubicBezTo>
                  <a:pt x="1452653" y="3798299"/>
                  <a:pt x="1734363" y="3615880"/>
                  <a:pt x="1958345" y="3410371"/>
                </a:cubicBezTo>
                <a:cubicBezTo>
                  <a:pt x="2182327" y="3204862"/>
                  <a:pt x="2466345" y="2883898"/>
                  <a:pt x="2609508" y="2703789"/>
                </a:cubicBezTo>
                <a:cubicBezTo>
                  <a:pt x="2752672" y="2523680"/>
                  <a:pt x="2784999" y="2565243"/>
                  <a:pt x="2817326" y="2329716"/>
                </a:cubicBezTo>
                <a:cubicBezTo>
                  <a:pt x="2849653" y="2094189"/>
                  <a:pt x="2953563" y="1509989"/>
                  <a:pt x="2803472" y="1290626"/>
                </a:cubicBezTo>
                <a:cubicBezTo>
                  <a:pt x="2653381" y="1071263"/>
                  <a:pt x="2073799" y="1202881"/>
                  <a:pt x="1916781" y="1013535"/>
                </a:cubicBezTo>
                <a:cubicBezTo>
                  <a:pt x="1759763" y="824189"/>
                  <a:pt x="1916781" y="219208"/>
                  <a:pt x="1861363" y="154553"/>
                </a:cubicBezTo>
                <a:cubicBezTo>
                  <a:pt x="1805945" y="89898"/>
                  <a:pt x="1607363" y="644080"/>
                  <a:pt x="1584272" y="625607"/>
                </a:cubicBezTo>
                <a:cubicBezTo>
                  <a:pt x="1561181" y="607134"/>
                  <a:pt x="1926017" y="-115611"/>
                  <a:pt x="1722817" y="16007"/>
                </a:cubicBezTo>
                <a:close/>
              </a:path>
            </a:pathLst>
          </a:custGeom>
          <a:solidFill>
            <a:srgbClr val="FFFD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85356D7B-4C08-2427-A86C-C3D3D42057A7}"/>
              </a:ext>
            </a:extLst>
          </p:cNvPr>
          <p:cNvSpPr/>
          <p:nvPr/>
        </p:nvSpPr>
        <p:spPr>
          <a:xfrm>
            <a:off x="230498" y="2567949"/>
            <a:ext cx="2983802" cy="2554070"/>
          </a:xfrm>
          <a:custGeom>
            <a:avLst/>
            <a:gdLst>
              <a:gd name="connsiteX0" fmla="*/ 2983757 w 2983802"/>
              <a:gd name="connsiteY0" fmla="*/ 22851 h 2554070"/>
              <a:gd name="connsiteX1" fmla="*/ 1764557 w 2983802"/>
              <a:gd name="connsiteY1" fmla="*/ 840269 h 2554070"/>
              <a:gd name="connsiteX2" fmla="*/ 392957 w 2983802"/>
              <a:gd name="connsiteY2" fmla="*/ 2101033 h 2554070"/>
              <a:gd name="connsiteX3" fmla="*/ 1196520 w 2983802"/>
              <a:gd name="connsiteY3" fmla="*/ 1297469 h 2554070"/>
              <a:gd name="connsiteX4" fmla="*/ 32738 w 2983802"/>
              <a:gd name="connsiteY4" fmla="*/ 2544378 h 2554070"/>
              <a:gd name="connsiteX5" fmla="*/ 462229 w 2983802"/>
              <a:gd name="connsiteY5" fmla="*/ 1796233 h 2554070"/>
              <a:gd name="connsiteX6" fmla="*/ 1916957 w 2983802"/>
              <a:gd name="connsiteY6" fmla="*/ 369215 h 2554070"/>
              <a:gd name="connsiteX7" fmla="*/ 670047 w 2983802"/>
              <a:gd name="connsiteY7" fmla="*/ 909542 h 2554070"/>
              <a:gd name="connsiteX8" fmla="*/ 1722993 w 2983802"/>
              <a:gd name="connsiteY8" fmla="*/ 286087 h 2554070"/>
              <a:gd name="connsiteX9" fmla="*/ 2983757 w 2983802"/>
              <a:gd name="connsiteY9" fmla="*/ 22851 h 2554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83802" h="2554070">
                <a:moveTo>
                  <a:pt x="2983757" y="22851"/>
                </a:moveTo>
                <a:cubicBezTo>
                  <a:pt x="2990684" y="115215"/>
                  <a:pt x="2196357" y="493905"/>
                  <a:pt x="1764557" y="840269"/>
                </a:cubicBezTo>
                <a:cubicBezTo>
                  <a:pt x="1332757" y="1186633"/>
                  <a:pt x="487630" y="2024833"/>
                  <a:pt x="392957" y="2101033"/>
                </a:cubicBezTo>
                <a:cubicBezTo>
                  <a:pt x="298284" y="2177233"/>
                  <a:pt x="1256556" y="1223578"/>
                  <a:pt x="1196520" y="1297469"/>
                </a:cubicBezTo>
                <a:cubicBezTo>
                  <a:pt x="1136484" y="1371360"/>
                  <a:pt x="155120" y="2461251"/>
                  <a:pt x="32738" y="2544378"/>
                </a:cubicBezTo>
                <a:cubicBezTo>
                  <a:pt x="-89644" y="2627505"/>
                  <a:pt x="148193" y="2158760"/>
                  <a:pt x="462229" y="1796233"/>
                </a:cubicBezTo>
                <a:cubicBezTo>
                  <a:pt x="776265" y="1433706"/>
                  <a:pt x="1882321" y="516997"/>
                  <a:pt x="1916957" y="369215"/>
                </a:cubicBezTo>
                <a:cubicBezTo>
                  <a:pt x="1951593" y="221433"/>
                  <a:pt x="702374" y="923397"/>
                  <a:pt x="670047" y="909542"/>
                </a:cubicBezTo>
                <a:cubicBezTo>
                  <a:pt x="637720" y="895687"/>
                  <a:pt x="1341993" y="433869"/>
                  <a:pt x="1722993" y="286087"/>
                </a:cubicBezTo>
                <a:cubicBezTo>
                  <a:pt x="2103993" y="138305"/>
                  <a:pt x="2976830" y="-69513"/>
                  <a:pt x="2983757" y="22851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9AC9260F-F9BF-0350-AC7D-26CD1A67AFE1}"/>
              </a:ext>
            </a:extLst>
          </p:cNvPr>
          <p:cNvSpPr/>
          <p:nvPr/>
        </p:nvSpPr>
        <p:spPr>
          <a:xfrm>
            <a:off x="899479" y="7375634"/>
            <a:ext cx="1922719" cy="4198199"/>
          </a:xfrm>
          <a:custGeom>
            <a:avLst/>
            <a:gdLst>
              <a:gd name="connsiteX0" fmla="*/ 836556 w 1922719"/>
              <a:gd name="connsiteY0" fmla="*/ 19079 h 4198199"/>
              <a:gd name="connsiteX1" fmla="*/ 1870225 w 1922719"/>
              <a:gd name="connsiteY1" fmla="*/ 2059914 h 4198199"/>
              <a:gd name="connsiteX2" fmla="*/ 1750956 w 1922719"/>
              <a:gd name="connsiteY2" fmla="*/ 1834627 h 4198199"/>
              <a:gd name="connsiteX3" fmla="*/ 1578678 w 1922719"/>
              <a:gd name="connsiteY3" fmla="*/ 4074244 h 4198199"/>
              <a:gd name="connsiteX4" fmla="*/ 1273878 w 1922719"/>
              <a:gd name="connsiteY4" fmla="*/ 3928470 h 4198199"/>
              <a:gd name="connsiteX5" fmla="*/ 611269 w 1922719"/>
              <a:gd name="connsiteY5" fmla="*/ 4100749 h 4198199"/>
              <a:gd name="connsiteX6" fmla="*/ 187199 w 1922719"/>
              <a:gd name="connsiteY6" fmla="*/ 3173096 h 4198199"/>
              <a:gd name="connsiteX7" fmla="*/ 1669 w 1922719"/>
              <a:gd name="connsiteY7" fmla="*/ 1967149 h 4198199"/>
              <a:gd name="connsiteX8" fmla="*/ 120938 w 1922719"/>
              <a:gd name="connsiteY8" fmla="*/ 2271949 h 4198199"/>
              <a:gd name="connsiteX9" fmla="*/ 518504 w 1922719"/>
              <a:gd name="connsiteY9" fmla="*/ 1039496 h 4198199"/>
              <a:gd name="connsiteX10" fmla="*/ 757043 w 1922719"/>
              <a:gd name="connsiteY10" fmla="*/ 1039496 h 4198199"/>
              <a:gd name="connsiteX11" fmla="*/ 836556 w 1922719"/>
              <a:gd name="connsiteY11" fmla="*/ 19079 h 4198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22719" h="4198199">
                <a:moveTo>
                  <a:pt x="836556" y="19079"/>
                </a:moveTo>
                <a:cubicBezTo>
                  <a:pt x="1022086" y="189149"/>
                  <a:pt x="1717825" y="1757323"/>
                  <a:pt x="1870225" y="2059914"/>
                </a:cubicBezTo>
                <a:cubicBezTo>
                  <a:pt x="2022625" y="2362505"/>
                  <a:pt x="1799547" y="1498905"/>
                  <a:pt x="1750956" y="1834627"/>
                </a:cubicBezTo>
                <a:cubicBezTo>
                  <a:pt x="1702365" y="2170349"/>
                  <a:pt x="1658191" y="3725270"/>
                  <a:pt x="1578678" y="4074244"/>
                </a:cubicBezTo>
                <a:cubicBezTo>
                  <a:pt x="1499165" y="4423218"/>
                  <a:pt x="1435113" y="3924053"/>
                  <a:pt x="1273878" y="3928470"/>
                </a:cubicBezTo>
                <a:cubicBezTo>
                  <a:pt x="1112643" y="3932887"/>
                  <a:pt x="792382" y="4226645"/>
                  <a:pt x="611269" y="4100749"/>
                </a:cubicBezTo>
                <a:cubicBezTo>
                  <a:pt x="430156" y="3974853"/>
                  <a:pt x="288799" y="3528696"/>
                  <a:pt x="187199" y="3173096"/>
                </a:cubicBezTo>
                <a:cubicBezTo>
                  <a:pt x="85599" y="2817496"/>
                  <a:pt x="12712" y="2117340"/>
                  <a:pt x="1669" y="1967149"/>
                </a:cubicBezTo>
                <a:cubicBezTo>
                  <a:pt x="-9374" y="1816958"/>
                  <a:pt x="34799" y="2426558"/>
                  <a:pt x="120938" y="2271949"/>
                </a:cubicBezTo>
                <a:cubicBezTo>
                  <a:pt x="207077" y="2117340"/>
                  <a:pt x="412487" y="1244905"/>
                  <a:pt x="518504" y="1039496"/>
                </a:cubicBezTo>
                <a:cubicBezTo>
                  <a:pt x="624521" y="834087"/>
                  <a:pt x="701826" y="1211774"/>
                  <a:pt x="757043" y="1039496"/>
                </a:cubicBezTo>
                <a:cubicBezTo>
                  <a:pt x="812260" y="867218"/>
                  <a:pt x="651026" y="-150991"/>
                  <a:pt x="836556" y="19079"/>
                </a:cubicBezTo>
                <a:close/>
              </a:path>
            </a:pathLst>
          </a:custGeom>
          <a:solidFill>
            <a:srgbClr val="FFFD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E50A493E-B53A-AF22-828F-7BB30FB49C49}"/>
              </a:ext>
            </a:extLst>
          </p:cNvPr>
          <p:cNvSpPr/>
          <p:nvPr/>
        </p:nvSpPr>
        <p:spPr>
          <a:xfrm>
            <a:off x="1466037" y="4072166"/>
            <a:ext cx="1158112" cy="415371"/>
          </a:xfrm>
          <a:custGeom>
            <a:avLst/>
            <a:gdLst>
              <a:gd name="connsiteX0" fmla="*/ 4954 w 1158112"/>
              <a:gd name="connsiteY0" fmla="*/ 261295 h 415371"/>
              <a:gd name="connsiteX1" fmla="*/ 367733 w 1158112"/>
              <a:gd name="connsiteY1" fmla="*/ 87360 h 415371"/>
              <a:gd name="connsiteX2" fmla="*/ 168950 w 1158112"/>
              <a:gd name="connsiteY2" fmla="*/ 112208 h 415371"/>
              <a:gd name="connsiteX3" fmla="*/ 467124 w 1158112"/>
              <a:gd name="connsiteY3" fmla="*/ 2877 h 415371"/>
              <a:gd name="connsiteX4" fmla="*/ 1068441 w 1158112"/>
              <a:gd name="connsiteY4" fmla="*/ 32695 h 415371"/>
              <a:gd name="connsiteX5" fmla="*/ 969050 w 1158112"/>
              <a:gd name="connsiteY5" fmla="*/ 42634 h 415371"/>
              <a:gd name="connsiteX6" fmla="*/ 1152924 w 1158112"/>
              <a:gd name="connsiteY6" fmla="*/ 112208 h 415371"/>
              <a:gd name="connsiteX7" fmla="*/ 725541 w 1158112"/>
              <a:gd name="connsiteY7" fmla="*/ 92330 h 415371"/>
              <a:gd name="connsiteX8" fmla="*/ 253433 w 1158112"/>
              <a:gd name="connsiteY8" fmla="*/ 266264 h 415371"/>
              <a:gd name="connsiteX9" fmla="*/ 54650 w 1158112"/>
              <a:gd name="connsiteY9" fmla="*/ 415351 h 415371"/>
              <a:gd name="connsiteX10" fmla="*/ 149072 w 1158112"/>
              <a:gd name="connsiteY10" fmla="*/ 256325 h 415371"/>
              <a:gd name="connsiteX11" fmla="*/ 4954 w 1158112"/>
              <a:gd name="connsiteY11" fmla="*/ 261295 h 415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58112" h="415371">
                <a:moveTo>
                  <a:pt x="4954" y="261295"/>
                </a:moveTo>
                <a:cubicBezTo>
                  <a:pt x="41398" y="233134"/>
                  <a:pt x="340400" y="112208"/>
                  <a:pt x="367733" y="87360"/>
                </a:cubicBezTo>
                <a:cubicBezTo>
                  <a:pt x="395066" y="62512"/>
                  <a:pt x="152385" y="126288"/>
                  <a:pt x="168950" y="112208"/>
                </a:cubicBezTo>
                <a:cubicBezTo>
                  <a:pt x="185515" y="98128"/>
                  <a:pt x="317209" y="16129"/>
                  <a:pt x="467124" y="2877"/>
                </a:cubicBezTo>
                <a:cubicBezTo>
                  <a:pt x="617039" y="-10375"/>
                  <a:pt x="984787" y="26069"/>
                  <a:pt x="1068441" y="32695"/>
                </a:cubicBezTo>
                <a:cubicBezTo>
                  <a:pt x="1152095" y="39321"/>
                  <a:pt x="954970" y="29382"/>
                  <a:pt x="969050" y="42634"/>
                </a:cubicBezTo>
                <a:cubicBezTo>
                  <a:pt x="983130" y="55886"/>
                  <a:pt x="1193509" y="103925"/>
                  <a:pt x="1152924" y="112208"/>
                </a:cubicBezTo>
                <a:cubicBezTo>
                  <a:pt x="1112339" y="120491"/>
                  <a:pt x="875456" y="66654"/>
                  <a:pt x="725541" y="92330"/>
                </a:cubicBezTo>
                <a:cubicBezTo>
                  <a:pt x="575626" y="118006"/>
                  <a:pt x="365248" y="212427"/>
                  <a:pt x="253433" y="266264"/>
                </a:cubicBezTo>
                <a:cubicBezTo>
                  <a:pt x="141618" y="320101"/>
                  <a:pt x="72043" y="417007"/>
                  <a:pt x="54650" y="415351"/>
                </a:cubicBezTo>
                <a:cubicBezTo>
                  <a:pt x="37257" y="413695"/>
                  <a:pt x="153213" y="285314"/>
                  <a:pt x="149072" y="256325"/>
                </a:cubicBezTo>
                <a:cubicBezTo>
                  <a:pt x="144931" y="227336"/>
                  <a:pt x="-31490" y="289456"/>
                  <a:pt x="4954" y="26129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ルビー・ローズ 戦うイケメン女優は美しい | My Mind Note・ミュージック＆ムービー中毒で全身当事者主義な日々』 | daiyuuki  全身当事者主義" hidden="1">
            <a:extLst>
              <a:ext uri="{FF2B5EF4-FFF2-40B4-BE49-F238E27FC236}">
                <a16:creationId xmlns:a16="http://schemas.microsoft.com/office/drawing/2014/main" id="{204984EB-AE33-66BB-A676-2FB91C8CDF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1727200"/>
            <a:ext cx="9525000" cy="934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61270E8-18EB-2EEF-B19D-321303B3B6DC}"/>
              </a:ext>
            </a:extLst>
          </p:cNvPr>
          <p:cNvSpPr/>
          <p:nvPr/>
        </p:nvSpPr>
        <p:spPr>
          <a:xfrm>
            <a:off x="1825463" y="4333848"/>
            <a:ext cx="835385" cy="269905"/>
          </a:xfrm>
          <a:custGeom>
            <a:avLst/>
            <a:gdLst>
              <a:gd name="connsiteX0" fmla="*/ 162 w 835385"/>
              <a:gd name="connsiteY0" fmla="*/ 34952 h 269905"/>
              <a:gd name="connsiteX1" fmla="*/ 152562 w 835385"/>
              <a:gd name="connsiteY1" fmla="*/ 34952 h 269905"/>
              <a:gd name="connsiteX2" fmla="*/ 254162 w 835385"/>
              <a:gd name="connsiteY2" fmla="*/ 27 h 269905"/>
              <a:gd name="connsiteX3" fmla="*/ 200187 w 835385"/>
              <a:gd name="connsiteY3" fmla="*/ 41302 h 269905"/>
              <a:gd name="connsiteX4" fmla="*/ 352587 w 835385"/>
              <a:gd name="connsiteY4" fmla="*/ 12727 h 269905"/>
              <a:gd name="connsiteX5" fmla="*/ 330362 w 835385"/>
              <a:gd name="connsiteY5" fmla="*/ 47652 h 269905"/>
              <a:gd name="connsiteX6" fmla="*/ 438312 w 835385"/>
              <a:gd name="connsiteY6" fmla="*/ 41302 h 269905"/>
              <a:gd name="connsiteX7" fmla="*/ 431962 w 835385"/>
              <a:gd name="connsiteY7" fmla="*/ 60352 h 269905"/>
              <a:gd name="connsiteX8" fmla="*/ 533562 w 835385"/>
              <a:gd name="connsiteY8" fmla="*/ 54002 h 269905"/>
              <a:gd name="connsiteX9" fmla="*/ 511337 w 835385"/>
              <a:gd name="connsiteY9" fmla="*/ 79402 h 269905"/>
              <a:gd name="connsiteX10" fmla="*/ 565312 w 835385"/>
              <a:gd name="connsiteY10" fmla="*/ 107977 h 269905"/>
              <a:gd name="connsiteX11" fmla="*/ 641512 w 835385"/>
              <a:gd name="connsiteY11" fmla="*/ 177827 h 269905"/>
              <a:gd name="connsiteX12" fmla="*/ 527212 w 835385"/>
              <a:gd name="connsiteY12" fmla="*/ 200052 h 269905"/>
              <a:gd name="connsiteX13" fmla="*/ 835187 w 835385"/>
              <a:gd name="connsiteY13" fmla="*/ 269902 h 269905"/>
              <a:gd name="connsiteX14" fmla="*/ 571662 w 835385"/>
              <a:gd name="connsiteY14" fmla="*/ 196877 h 269905"/>
              <a:gd name="connsiteX15" fmla="*/ 419262 w 835385"/>
              <a:gd name="connsiteY15" fmla="*/ 111152 h 269905"/>
              <a:gd name="connsiteX16" fmla="*/ 95412 w 835385"/>
              <a:gd name="connsiteY16" fmla="*/ 120677 h 269905"/>
              <a:gd name="connsiteX17" fmla="*/ 184312 w 835385"/>
              <a:gd name="connsiteY17" fmla="*/ 107977 h 269905"/>
              <a:gd name="connsiteX18" fmla="*/ 123987 w 835385"/>
              <a:gd name="connsiteY18" fmla="*/ 63527 h 269905"/>
              <a:gd name="connsiteX19" fmla="*/ 162 w 835385"/>
              <a:gd name="connsiteY19" fmla="*/ 34952 h 26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35385" h="269905">
                <a:moveTo>
                  <a:pt x="162" y="34952"/>
                </a:moveTo>
                <a:cubicBezTo>
                  <a:pt x="4924" y="30190"/>
                  <a:pt x="110229" y="40773"/>
                  <a:pt x="152562" y="34952"/>
                </a:cubicBezTo>
                <a:cubicBezTo>
                  <a:pt x="194895" y="29131"/>
                  <a:pt x="246225" y="-1031"/>
                  <a:pt x="254162" y="27"/>
                </a:cubicBezTo>
                <a:cubicBezTo>
                  <a:pt x="262099" y="1085"/>
                  <a:pt x="183783" y="39185"/>
                  <a:pt x="200187" y="41302"/>
                </a:cubicBezTo>
                <a:cubicBezTo>
                  <a:pt x="216591" y="43419"/>
                  <a:pt x="330891" y="11669"/>
                  <a:pt x="352587" y="12727"/>
                </a:cubicBezTo>
                <a:cubicBezTo>
                  <a:pt x="374283" y="13785"/>
                  <a:pt x="316074" y="42889"/>
                  <a:pt x="330362" y="47652"/>
                </a:cubicBezTo>
                <a:cubicBezTo>
                  <a:pt x="344650" y="52415"/>
                  <a:pt x="438312" y="41302"/>
                  <a:pt x="438312" y="41302"/>
                </a:cubicBezTo>
                <a:cubicBezTo>
                  <a:pt x="455245" y="43419"/>
                  <a:pt x="416087" y="58235"/>
                  <a:pt x="431962" y="60352"/>
                </a:cubicBezTo>
                <a:cubicBezTo>
                  <a:pt x="447837" y="62469"/>
                  <a:pt x="520333" y="50827"/>
                  <a:pt x="533562" y="54002"/>
                </a:cubicBezTo>
                <a:cubicBezTo>
                  <a:pt x="546791" y="57177"/>
                  <a:pt x="506045" y="70406"/>
                  <a:pt x="511337" y="79402"/>
                </a:cubicBezTo>
                <a:cubicBezTo>
                  <a:pt x="516629" y="88398"/>
                  <a:pt x="543616" y="91573"/>
                  <a:pt x="565312" y="107977"/>
                </a:cubicBezTo>
                <a:cubicBezTo>
                  <a:pt x="587008" y="124381"/>
                  <a:pt x="647862" y="162481"/>
                  <a:pt x="641512" y="177827"/>
                </a:cubicBezTo>
                <a:cubicBezTo>
                  <a:pt x="635162" y="193173"/>
                  <a:pt x="494933" y="184706"/>
                  <a:pt x="527212" y="200052"/>
                </a:cubicBezTo>
                <a:cubicBezTo>
                  <a:pt x="559491" y="215398"/>
                  <a:pt x="827779" y="270431"/>
                  <a:pt x="835187" y="269902"/>
                </a:cubicBezTo>
                <a:cubicBezTo>
                  <a:pt x="842595" y="269373"/>
                  <a:pt x="640983" y="223335"/>
                  <a:pt x="571662" y="196877"/>
                </a:cubicBezTo>
                <a:cubicBezTo>
                  <a:pt x="502341" y="170419"/>
                  <a:pt x="498637" y="123852"/>
                  <a:pt x="419262" y="111152"/>
                </a:cubicBezTo>
                <a:cubicBezTo>
                  <a:pt x="339887" y="98452"/>
                  <a:pt x="134570" y="121206"/>
                  <a:pt x="95412" y="120677"/>
                </a:cubicBezTo>
                <a:cubicBezTo>
                  <a:pt x="56254" y="120148"/>
                  <a:pt x="179549" y="117502"/>
                  <a:pt x="184312" y="107977"/>
                </a:cubicBezTo>
                <a:cubicBezTo>
                  <a:pt x="189075" y="98452"/>
                  <a:pt x="151504" y="74110"/>
                  <a:pt x="123987" y="63527"/>
                </a:cubicBezTo>
                <a:cubicBezTo>
                  <a:pt x="96470" y="52944"/>
                  <a:pt x="-4600" y="39714"/>
                  <a:pt x="162" y="34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6FE9E8A3-33AE-F07D-6215-071D4E79C579}"/>
              </a:ext>
            </a:extLst>
          </p:cNvPr>
          <p:cNvSpPr/>
          <p:nvPr/>
        </p:nvSpPr>
        <p:spPr>
          <a:xfrm>
            <a:off x="1750362" y="4361719"/>
            <a:ext cx="370881" cy="207297"/>
          </a:xfrm>
          <a:custGeom>
            <a:avLst/>
            <a:gdLst>
              <a:gd name="connsiteX0" fmla="*/ 2238 w 370881"/>
              <a:gd name="connsiteY0" fmla="*/ 207106 h 207297"/>
              <a:gd name="connsiteX1" fmla="*/ 218138 w 370881"/>
              <a:gd name="connsiteY1" fmla="*/ 102331 h 207297"/>
              <a:gd name="connsiteX2" fmla="*/ 138763 w 370881"/>
              <a:gd name="connsiteY2" fmla="*/ 156306 h 207297"/>
              <a:gd name="connsiteX3" fmla="*/ 364188 w 370881"/>
              <a:gd name="connsiteY3" fmla="*/ 57881 h 207297"/>
              <a:gd name="connsiteX4" fmla="*/ 287988 w 370881"/>
              <a:gd name="connsiteY4" fmla="*/ 61056 h 207297"/>
              <a:gd name="connsiteX5" fmla="*/ 49863 w 370881"/>
              <a:gd name="connsiteY5" fmla="*/ 731 h 207297"/>
              <a:gd name="connsiteX6" fmla="*/ 119713 w 370881"/>
              <a:gd name="connsiteY6" fmla="*/ 29306 h 207297"/>
              <a:gd name="connsiteX7" fmla="*/ 21288 w 370881"/>
              <a:gd name="connsiteY7" fmla="*/ 54706 h 207297"/>
              <a:gd name="connsiteX8" fmla="*/ 141938 w 370881"/>
              <a:gd name="connsiteY8" fmla="*/ 57881 h 207297"/>
              <a:gd name="connsiteX9" fmla="*/ 27638 w 370881"/>
              <a:gd name="connsiteY9" fmla="*/ 89631 h 207297"/>
              <a:gd name="connsiteX10" fmla="*/ 157813 w 370881"/>
              <a:gd name="connsiteY10" fmla="*/ 89631 h 207297"/>
              <a:gd name="connsiteX11" fmla="*/ 113363 w 370881"/>
              <a:gd name="connsiteY11" fmla="*/ 92806 h 207297"/>
              <a:gd name="connsiteX12" fmla="*/ 103838 w 370881"/>
              <a:gd name="connsiteY12" fmla="*/ 127731 h 207297"/>
              <a:gd name="connsiteX13" fmla="*/ 2238 w 370881"/>
              <a:gd name="connsiteY13" fmla="*/ 207106 h 207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0881" h="207297">
                <a:moveTo>
                  <a:pt x="2238" y="207106"/>
                </a:moveTo>
                <a:cubicBezTo>
                  <a:pt x="21288" y="202873"/>
                  <a:pt x="195384" y="110798"/>
                  <a:pt x="218138" y="102331"/>
                </a:cubicBezTo>
                <a:cubicBezTo>
                  <a:pt x="240892" y="93864"/>
                  <a:pt x="114421" y="163714"/>
                  <a:pt x="138763" y="156306"/>
                </a:cubicBezTo>
                <a:cubicBezTo>
                  <a:pt x="163105" y="148898"/>
                  <a:pt x="339317" y="73756"/>
                  <a:pt x="364188" y="57881"/>
                </a:cubicBezTo>
                <a:cubicBezTo>
                  <a:pt x="389059" y="42006"/>
                  <a:pt x="340375" y="70581"/>
                  <a:pt x="287988" y="61056"/>
                </a:cubicBezTo>
                <a:cubicBezTo>
                  <a:pt x="235601" y="51531"/>
                  <a:pt x="77909" y="6023"/>
                  <a:pt x="49863" y="731"/>
                </a:cubicBezTo>
                <a:cubicBezTo>
                  <a:pt x="21817" y="-4561"/>
                  <a:pt x="124475" y="20310"/>
                  <a:pt x="119713" y="29306"/>
                </a:cubicBezTo>
                <a:cubicBezTo>
                  <a:pt x="114951" y="38302"/>
                  <a:pt x="17584" y="49944"/>
                  <a:pt x="21288" y="54706"/>
                </a:cubicBezTo>
                <a:cubicBezTo>
                  <a:pt x="24992" y="59468"/>
                  <a:pt x="140880" y="52060"/>
                  <a:pt x="141938" y="57881"/>
                </a:cubicBezTo>
                <a:cubicBezTo>
                  <a:pt x="142996" y="63702"/>
                  <a:pt x="24992" y="84339"/>
                  <a:pt x="27638" y="89631"/>
                </a:cubicBezTo>
                <a:cubicBezTo>
                  <a:pt x="30284" y="94923"/>
                  <a:pt x="143526" y="89102"/>
                  <a:pt x="157813" y="89631"/>
                </a:cubicBezTo>
                <a:cubicBezTo>
                  <a:pt x="172101" y="90160"/>
                  <a:pt x="122359" y="86456"/>
                  <a:pt x="113363" y="92806"/>
                </a:cubicBezTo>
                <a:cubicBezTo>
                  <a:pt x="104367" y="99156"/>
                  <a:pt x="116009" y="111327"/>
                  <a:pt x="103838" y="127731"/>
                </a:cubicBezTo>
                <a:cubicBezTo>
                  <a:pt x="91667" y="144135"/>
                  <a:pt x="-16812" y="211339"/>
                  <a:pt x="2238" y="207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633B7718-1E15-5F85-E0F2-BD0E7865AEF4}"/>
              </a:ext>
            </a:extLst>
          </p:cNvPr>
          <p:cNvSpPr/>
          <p:nvPr/>
        </p:nvSpPr>
        <p:spPr>
          <a:xfrm>
            <a:off x="2060556" y="4419266"/>
            <a:ext cx="365371" cy="181311"/>
          </a:xfrm>
          <a:custGeom>
            <a:avLst/>
            <a:gdLst>
              <a:gd name="connsiteX0" fmla="*/ 19 w 365371"/>
              <a:gd name="connsiteY0" fmla="*/ 16209 h 181311"/>
              <a:gd name="connsiteX1" fmla="*/ 69869 w 365371"/>
              <a:gd name="connsiteY1" fmla="*/ 73359 h 181311"/>
              <a:gd name="connsiteX2" fmla="*/ 171469 w 365371"/>
              <a:gd name="connsiteY2" fmla="*/ 130509 h 181311"/>
              <a:gd name="connsiteX3" fmla="*/ 168294 w 365371"/>
              <a:gd name="connsiteY3" fmla="*/ 149559 h 181311"/>
              <a:gd name="connsiteX4" fmla="*/ 279419 w 365371"/>
              <a:gd name="connsiteY4" fmla="*/ 86059 h 181311"/>
              <a:gd name="connsiteX5" fmla="*/ 222269 w 365371"/>
              <a:gd name="connsiteY5" fmla="*/ 181309 h 181311"/>
              <a:gd name="connsiteX6" fmla="*/ 365144 w 365371"/>
              <a:gd name="connsiteY6" fmla="*/ 82884 h 181311"/>
              <a:gd name="connsiteX7" fmla="*/ 250844 w 365371"/>
              <a:gd name="connsiteY7" fmla="*/ 6684 h 181311"/>
              <a:gd name="connsiteX8" fmla="*/ 76219 w 365371"/>
              <a:gd name="connsiteY8" fmla="*/ 3509 h 181311"/>
              <a:gd name="connsiteX9" fmla="*/ 19 w 365371"/>
              <a:gd name="connsiteY9" fmla="*/ 16209 h 18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5371" h="181311">
                <a:moveTo>
                  <a:pt x="19" y="16209"/>
                </a:moveTo>
                <a:cubicBezTo>
                  <a:pt x="-1039" y="27851"/>
                  <a:pt x="41294" y="54309"/>
                  <a:pt x="69869" y="73359"/>
                </a:cubicBezTo>
                <a:cubicBezTo>
                  <a:pt x="98444" y="92409"/>
                  <a:pt x="155065" y="117809"/>
                  <a:pt x="171469" y="130509"/>
                </a:cubicBezTo>
                <a:cubicBezTo>
                  <a:pt x="187873" y="143209"/>
                  <a:pt x="150302" y="156967"/>
                  <a:pt x="168294" y="149559"/>
                </a:cubicBezTo>
                <a:cubicBezTo>
                  <a:pt x="186286" y="142151"/>
                  <a:pt x="270423" y="80767"/>
                  <a:pt x="279419" y="86059"/>
                </a:cubicBezTo>
                <a:cubicBezTo>
                  <a:pt x="288415" y="91351"/>
                  <a:pt x="207982" y="181838"/>
                  <a:pt x="222269" y="181309"/>
                </a:cubicBezTo>
                <a:cubicBezTo>
                  <a:pt x="236557" y="180780"/>
                  <a:pt x="360382" y="111988"/>
                  <a:pt x="365144" y="82884"/>
                </a:cubicBezTo>
                <a:cubicBezTo>
                  <a:pt x="369906" y="53780"/>
                  <a:pt x="298998" y="19913"/>
                  <a:pt x="250844" y="6684"/>
                </a:cubicBezTo>
                <a:cubicBezTo>
                  <a:pt x="202690" y="-6545"/>
                  <a:pt x="117494" y="4038"/>
                  <a:pt x="76219" y="3509"/>
                </a:cubicBezTo>
                <a:cubicBezTo>
                  <a:pt x="34944" y="2980"/>
                  <a:pt x="1077" y="4567"/>
                  <a:pt x="19" y="1620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4EAAADE9-6DB8-7A6A-DEBF-F9550A3763BD}"/>
              </a:ext>
            </a:extLst>
          </p:cNvPr>
          <p:cNvSpPr/>
          <p:nvPr/>
        </p:nvSpPr>
        <p:spPr>
          <a:xfrm>
            <a:off x="2076372" y="4400403"/>
            <a:ext cx="310058" cy="206542"/>
          </a:xfrm>
          <a:custGeom>
            <a:avLst/>
            <a:gdLst>
              <a:gd name="connsiteX0" fmla="*/ 88978 w 310058"/>
              <a:gd name="connsiteY0" fmla="*/ 147 h 206542"/>
              <a:gd name="connsiteX1" fmla="*/ 78 w 310058"/>
              <a:gd name="connsiteY1" fmla="*/ 95397 h 206542"/>
              <a:gd name="connsiteX2" fmla="*/ 73103 w 310058"/>
              <a:gd name="connsiteY2" fmla="*/ 187472 h 206542"/>
              <a:gd name="connsiteX3" fmla="*/ 63578 w 310058"/>
              <a:gd name="connsiteY3" fmla="*/ 206522 h 206542"/>
              <a:gd name="connsiteX4" fmla="*/ 260428 w 310058"/>
              <a:gd name="connsiteY4" fmla="*/ 190647 h 206542"/>
              <a:gd name="connsiteX5" fmla="*/ 298528 w 310058"/>
              <a:gd name="connsiteY5" fmla="*/ 168422 h 206542"/>
              <a:gd name="connsiteX6" fmla="*/ 304878 w 310058"/>
              <a:gd name="connsiteY6" fmla="*/ 98572 h 206542"/>
              <a:gd name="connsiteX7" fmla="*/ 228678 w 310058"/>
              <a:gd name="connsiteY7" fmla="*/ 73172 h 206542"/>
              <a:gd name="connsiteX8" fmla="*/ 88978 w 310058"/>
              <a:gd name="connsiteY8" fmla="*/ 147 h 206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0058" h="206542">
                <a:moveTo>
                  <a:pt x="88978" y="147"/>
                </a:moveTo>
                <a:cubicBezTo>
                  <a:pt x="50878" y="3851"/>
                  <a:pt x="2724" y="64176"/>
                  <a:pt x="78" y="95397"/>
                </a:cubicBezTo>
                <a:cubicBezTo>
                  <a:pt x="-2568" y="126618"/>
                  <a:pt x="62520" y="168951"/>
                  <a:pt x="73103" y="187472"/>
                </a:cubicBezTo>
                <a:cubicBezTo>
                  <a:pt x="83686" y="205993"/>
                  <a:pt x="32357" y="205993"/>
                  <a:pt x="63578" y="206522"/>
                </a:cubicBezTo>
                <a:cubicBezTo>
                  <a:pt x="94799" y="207051"/>
                  <a:pt x="221270" y="196997"/>
                  <a:pt x="260428" y="190647"/>
                </a:cubicBezTo>
                <a:cubicBezTo>
                  <a:pt x="299586" y="184297"/>
                  <a:pt x="291120" y="183768"/>
                  <a:pt x="298528" y="168422"/>
                </a:cubicBezTo>
                <a:cubicBezTo>
                  <a:pt x="305936" y="153076"/>
                  <a:pt x="316520" y="114447"/>
                  <a:pt x="304878" y="98572"/>
                </a:cubicBezTo>
                <a:cubicBezTo>
                  <a:pt x="293236" y="82697"/>
                  <a:pt x="267307" y="82697"/>
                  <a:pt x="228678" y="73172"/>
                </a:cubicBezTo>
                <a:cubicBezTo>
                  <a:pt x="190049" y="63647"/>
                  <a:pt x="127078" y="-3557"/>
                  <a:pt x="88978" y="1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E52E5A6B-4A1C-5F1E-F584-124E99CF2066}"/>
              </a:ext>
            </a:extLst>
          </p:cNvPr>
          <p:cNvSpPr/>
          <p:nvPr/>
        </p:nvSpPr>
        <p:spPr>
          <a:xfrm>
            <a:off x="2201880" y="446239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DB79FAFF-9268-61DC-51AE-DBA0E4878C10}"/>
              </a:ext>
            </a:extLst>
          </p:cNvPr>
          <p:cNvSpPr/>
          <p:nvPr/>
        </p:nvSpPr>
        <p:spPr>
          <a:xfrm>
            <a:off x="1943013" y="4451350"/>
            <a:ext cx="35012" cy="63847"/>
          </a:xfrm>
          <a:custGeom>
            <a:avLst/>
            <a:gdLst>
              <a:gd name="connsiteX0" fmla="*/ 35012 w 35012"/>
              <a:gd name="connsiteY0" fmla="*/ 0 h 63847"/>
              <a:gd name="connsiteX1" fmla="*/ 87 w 35012"/>
              <a:gd name="connsiteY1" fmla="*/ 63500 h 63847"/>
              <a:gd name="connsiteX2" fmla="*/ 35012 w 35012"/>
              <a:gd name="connsiteY2" fmla="*/ 0 h 6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12" h="63847">
                <a:moveTo>
                  <a:pt x="35012" y="0"/>
                </a:moveTo>
                <a:cubicBezTo>
                  <a:pt x="35012" y="0"/>
                  <a:pt x="-2030" y="57679"/>
                  <a:pt x="87" y="63500"/>
                </a:cubicBezTo>
                <a:cubicBezTo>
                  <a:pt x="2204" y="69321"/>
                  <a:pt x="35012" y="0"/>
                  <a:pt x="3501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35991C3C-B2AF-03BE-1292-7A88A4CA6C15}"/>
              </a:ext>
            </a:extLst>
          </p:cNvPr>
          <p:cNvSpPr/>
          <p:nvPr/>
        </p:nvSpPr>
        <p:spPr>
          <a:xfrm>
            <a:off x="1828702" y="4425918"/>
            <a:ext cx="200766" cy="215071"/>
          </a:xfrm>
          <a:custGeom>
            <a:avLst/>
            <a:gdLst>
              <a:gd name="connsiteX0" fmla="*/ 174723 w 200766"/>
              <a:gd name="connsiteY0" fmla="*/ 32 h 215071"/>
              <a:gd name="connsiteX1" fmla="*/ 117573 w 200766"/>
              <a:gd name="connsiteY1" fmla="*/ 82582 h 215071"/>
              <a:gd name="connsiteX2" fmla="*/ 174723 w 200766"/>
              <a:gd name="connsiteY2" fmla="*/ 161957 h 215071"/>
              <a:gd name="connsiteX3" fmla="*/ 142973 w 200766"/>
              <a:gd name="connsiteY3" fmla="*/ 155607 h 215071"/>
              <a:gd name="connsiteX4" fmla="*/ 200123 w 200766"/>
              <a:gd name="connsiteY4" fmla="*/ 212757 h 215071"/>
              <a:gd name="connsiteX5" fmla="*/ 162023 w 200766"/>
              <a:gd name="connsiteY5" fmla="*/ 203232 h 215071"/>
              <a:gd name="connsiteX6" fmla="*/ 98 w 200766"/>
              <a:gd name="connsiteY6" fmla="*/ 196882 h 215071"/>
              <a:gd name="connsiteX7" fmla="*/ 187423 w 200766"/>
              <a:gd name="connsiteY7" fmla="*/ 193707 h 215071"/>
              <a:gd name="connsiteX8" fmla="*/ 111223 w 200766"/>
              <a:gd name="connsiteY8" fmla="*/ 133382 h 215071"/>
              <a:gd name="connsiteX9" fmla="*/ 69948 w 200766"/>
              <a:gd name="connsiteY9" fmla="*/ 120682 h 215071"/>
              <a:gd name="connsiteX10" fmla="*/ 123923 w 200766"/>
              <a:gd name="connsiteY10" fmla="*/ 133382 h 215071"/>
              <a:gd name="connsiteX11" fmla="*/ 88998 w 200766"/>
              <a:gd name="connsiteY11" fmla="*/ 92107 h 215071"/>
              <a:gd name="connsiteX12" fmla="*/ 174723 w 200766"/>
              <a:gd name="connsiteY12" fmla="*/ 32 h 215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0766" h="215071">
                <a:moveTo>
                  <a:pt x="174723" y="32"/>
                </a:moveTo>
                <a:cubicBezTo>
                  <a:pt x="179485" y="-1555"/>
                  <a:pt x="117573" y="55595"/>
                  <a:pt x="117573" y="82582"/>
                </a:cubicBezTo>
                <a:cubicBezTo>
                  <a:pt x="117573" y="109569"/>
                  <a:pt x="170490" y="149786"/>
                  <a:pt x="174723" y="161957"/>
                </a:cubicBezTo>
                <a:cubicBezTo>
                  <a:pt x="178956" y="174128"/>
                  <a:pt x="138740" y="147140"/>
                  <a:pt x="142973" y="155607"/>
                </a:cubicBezTo>
                <a:cubicBezTo>
                  <a:pt x="147206" y="164074"/>
                  <a:pt x="196948" y="204819"/>
                  <a:pt x="200123" y="212757"/>
                </a:cubicBezTo>
                <a:cubicBezTo>
                  <a:pt x="203298" y="220695"/>
                  <a:pt x="195361" y="205878"/>
                  <a:pt x="162023" y="203232"/>
                </a:cubicBezTo>
                <a:cubicBezTo>
                  <a:pt x="128685" y="200586"/>
                  <a:pt x="-4135" y="198469"/>
                  <a:pt x="98" y="196882"/>
                </a:cubicBezTo>
                <a:cubicBezTo>
                  <a:pt x="4331" y="195295"/>
                  <a:pt x="168902" y="204290"/>
                  <a:pt x="187423" y="193707"/>
                </a:cubicBezTo>
                <a:cubicBezTo>
                  <a:pt x="205944" y="183124"/>
                  <a:pt x="130802" y="145553"/>
                  <a:pt x="111223" y="133382"/>
                </a:cubicBezTo>
                <a:cubicBezTo>
                  <a:pt x="91644" y="121211"/>
                  <a:pt x="67831" y="120682"/>
                  <a:pt x="69948" y="120682"/>
                </a:cubicBezTo>
                <a:cubicBezTo>
                  <a:pt x="72065" y="120682"/>
                  <a:pt x="120748" y="138144"/>
                  <a:pt x="123923" y="133382"/>
                </a:cubicBezTo>
                <a:cubicBezTo>
                  <a:pt x="127098" y="128620"/>
                  <a:pt x="82648" y="107982"/>
                  <a:pt x="88998" y="92107"/>
                </a:cubicBezTo>
                <a:cubicBezTo>
                  <a:pt x="95348" y="76232"/>
                  <a:pt x="169961" y="1619"/>
                  <a:pt x="174723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6779E05A-78E4-50A0-1211-334E1F571500}"/>
              </a:ext>
            </a:extLst>
          </p:cNvPr>
          <p:cNvSpPr/>
          <p:nvPr/>
        </p:nvSpPr>
        <p:spPr>
          <a:xfrm>
            <a:off x="1717656" y="4398069"/>
            <a:ext cx="231945" cy="361400"/>
          </a:xfrm>
          <a:custGeom>
            <a:avLst/>
            <a:gdLst>
              <a:gd name="connsiteX0" fmla="*/ 161944 w 231945"/>
              <a:gd name="connsiteY0" fmla="*/ 85031 h 361400"/>
              <a:gd name="connsiteX1" fmla="*/ 66694 w 231945"/>
              <a:gd name="connsiteY1" fmla="*/ 154881 h 361400"/>
              <a:gd name="connsiteX2" fmla="*/ 19 w 231945"/>
              <a:gd name="connsiteY2" fmla="*/ 231081 h 361400"/>
              <a:gd name="connsiteX3" fmla="*/ 60344 w 231945"/>
              <a:gd name="connsiteY3" fmla="*/ 189806 h 361400"/>
              <a:gd name="connsiteX4" fmla="*/ 107969 w 231945"/>
              <a:gd name="connsiteY4" fmla="*/ 256481 h 361400"/>
              <a:gd name="connsiteX5" fmla="*/ 95269 w 231945"/>
              <a:gd name="connsiteY5" fmla="*/ 246956 h 361400"/>
              <a:gd name="connsiteX6" fmla="*/ 85744 w 231945"/>
              <a:gd name="connsiteY6" fmla="*/ 297756 h 361400"/>
              <a:gd name="connsiteX7" fmla="*/ 95269 w 231945"/>
              <a:gd name="connsiteY7" fmla="*/ 361256 h 361400"/>
              <a:gd name="connsiteX8" fmla="*/ 66694 w 231945"/>
              <a:gd name="connsiteY8" fmla="*/ 313631 h 361400"/>
              <a:gd name="connsiteX9" fmla="*/ 82569 w 231945"/>
              <a:gd name="connsiteY9" fmla="*/ 266006 h 361400"/>
              <a:gd name="connsiteX10" fmla="*/ 133369 w 231945"/>
              <a:gd name="connsiteY10" fmla="*/ 281881 h 361400"/>
              <a:gd name="connsiteX11" fmla="*/ 111144 w 231945"/>
              <a:gd name="connsiteY11" fmla="*/ 231081 h 361400"/>
              <a:gd name="connsiteX12" fmla="*/ 231794 w 231945"/>
              <a:gd name="connsiteY12" fmla="*/ 91381 h 361400"/>
              <a:gd name="connsiteX13" fmla="*/ 82569 w 231945"/>
              <a:gd name="connsiteY13" fmla="*/ 212031 h 361400"/>
              <a:gd name="connsiteX14" fmla="*/ 19069 w 231945"/>
              <a:gd name="connsiteY14" fmla="*/ 167581 h 361400"/>
              <a:gd name="connsiteX15" fmla="*/ 44469 w 231945"/>
              <a:gd name="connsiteY15" fmla="*/ 129481 h 361400"/>
              <a:gd name="connsiteX16" fmla="*/ 168294 w 231945"/>
              <a:gd name="connsiteY16" fmla="*/ 2481 h 361400"/>
              <a:gd name="connsiteX17" fmla="*/ 111144 w 231945"/>
              <a:gd name="connsiteY17" fmla="*/ 56456 h 361400"/>
              <a:gd name="connsiteX18" fmla="*/ 3194 w 231945"/>
              <a:gd name="connsiteY18" fmla="*/ 189806 h 361400"/>
              <a:gd name="connsiteX19" fmla="*/ 161944 w 231945"/>
              <a:gd name="connsiteY19" fmla="*/ 85031 h 36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31945" h="361400">
                <a:moveTo>
                  <a:pt x="161944" y="85031"/>
                </a:moveTo>
                <a:cubicBezTo>
                  <a:pt x="172527" y="79210"/>
                  <a:pt x="93681" y="130539"/>
                  <a:pt x="66694" y="154881"/>
                </a:cubicBezTo>
                <a:cubicBezTo>
                  <a:pt x="39707" y="179223"/>
                  <a:pt x="1077" y="225260"/>
                  <a:pt x="19" y="231081"/>
                </a:cubicBezTo>
                <a:cubicBezTo>
                  <a:pt x="-1039" y="236902"/>
                  <a:pt x="42352" y="185573"/>
                  <a:pt x="60344" y="189806"/>
                </a:cubicBezTo>
                <a:cubicBezTo>
                  <a:pt x="78336" y="194039"/>
                  <a:pt x="102148" y="246956"/>
                  <a:pt x="107969" y="256481"/>
                </a:cubicBezTo>
                <a:cubicBezTo>
                  <a:pt x="113790" y="266006"/>
                  <a:pt x="98973" y="240077"/>
                  <a:pt x="95269" y="246956"/>
                </a:cubicBezTo>
                <a:cubicBezTo>
                  <a:pt x="91565" y="253835"/>
                  <a:pt x="85744" y="278706"/>
                  <a:pt x="85744" y="297756"/>
                </a:cubicBezTo>
                <a:cubicBezTo>
                  <a:pt x="85744" y="316806"/>
                  <a:pt x="98444" y="358610"/>
                  <a:pt x="95269" y="361256"/>
                </a:cubicBezTo>
                <a:cubicBezTo>
                  <a:pt x="92094" y="363902"/>
                  <a:pt x="68811" y="329506"/>
                  <a:pt x="66694" y="313631"/>
                </a:cubicBezTo>
                <a:cubicBezTo>
                  <a:pt x="64577" y="297756"/>
                  <a:pt x="71456" y="271298"/>
                  <a:pt x="82569" y="266006"/>
                </a:cubicBezTo>
                <a:cubicBezTo>
                  <a:pt x="93681" y="260714"/>
                  <a:pt x="128607" y="287702"/>
                  <a:pt x="133369" y="281881"/>
                </a:cubicBezTo>
                <a:cubicBezTo>
                  <a:pt x="138131" y="276060"/>
                  <a:pt x="94740" y="262831"/>
                  <a:pt x="111144" y="231081"/>
                </a:cubicBezTo>
                <a:cubicBezTo>
                  <a:pt x="127548" y="199331"/>
                  <a:pt x="236556" y="94556"/>
                  <a:pt x="231794" y="91381"/>
                </a:cubicBezTo>
                <a:cubicBezTo>
                  <a:pt x="227032" y="88206"/>
                  <a:pt x="118023" y="199331"/>
                  <a:pt x="82569" y="212031"/>
                </a:cubicBezTo>
                <a:cubicBezTo>
                  <a:pt x="47115" y="224731"/>
                  <a:pt x="25419" y="181339"/>
                  <a:pt x="19069" y="167581"/>
                </a:cubicBezTo>
                <a:cubicBezTo>
                  <a:pt x="12719" y="153823"/>
                  <a:pt x="19598" y="156998"/>
                  <a:pt x="44469" y="129481"/>
                </a:cubicBezTo>
                <a:cubicBezTo>
                  <a:pt x="69340" y="101964"/>
                  <a:pt x="157181" y="14652"/>
                  <a:pt x="168294" y="2481"/>
                </a:cubicBezTo>
                <a:cubicBezTo>
                  <a:pt x="179407" y="-9690"/>
                  <a:pt x="138661" y="25235"/>
                  <a:pt x="111144" y="56456"/>
                </a:cubicBezTo>
                <a:cubicBezTo>
                  <a:pt x="83627" y="87677"/>
                  <a:pt x="19" y="181868"/>
                  <a:pt x="3194" y="189806"/>
                </a:cubicBezTo>
                <a:cubicBezTo>
                  <a:pt x="6369" y="197744"/>
                  <a:pt x="151361" y="90852"/>
                  <a:pt x="161944" y="85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59FFABF4-25D8-B5B0-411A-E3CCED20026C}"/>
              </a:ext>
            </a:extLst>
          </p:cNvPr>
          <p:cNvSpPr/>
          <p:nvPr/>
        </p:nvSpPr>
        <p:spPr>
          <a:xfrm>
            <a:off x="1757570" y="4463928"/>
            <a:ext cx="262415" cy="153441"/>
          </a:xfrm>
          <a:custGeom>
            <a:avLst/>
            <a:gdLst>
              <a:gd name="connsiteX0" fmla="*/ 1380 w 262415"/>
              <a:gd name="connsiteY0" fmla="*/ 133472 h 153441"/>
              <a:gd name="connsiteX1" fmla="*/ 172830 w 262415"/>
              <a:gd name="connsiteY1" fmla="*/ 28697 h 153441"/>
              <a:gd name="connsiteX2" fmla="*/ 150605 w 262415"/>
              <a:gd name="connsiteY2" fmla="*/ 66797 h 153441"/>
              <a:gd name="connsiteX3" fmla="*/ 179180 w 262415"/>
              <a:gd name="connsiteY3" fmla="*/ 152522 h 153441"/>
              <a:gd name="connsiteX4" fmla="*/ 102980 w 262415"/>
              <a:gd name="connsiteY4" fmla="*/ 114422 h 153441"/>
              <a:gd name="connsiteX5" fmla="*/ 261730 w 262415"/>
              <a:gd name="connsiteY5" fmla="*/ 152522 h 153441"/>
              <a:gd name="connsiteX6" fmla="*/ 160130 w 262415"/>
              <a:gd name="connsiteY6" fmla="*/ 95372 h 153441"/>
              <a:gd name="connsiteX7" fmla="*/ 150605 w 262415"/>
              <a:gd name="connsiteY7" fmla="*/ 122 h 153441"/>
              <a:gd name="connsiteX8" fmla="*/ 93455 w 262415"/>
              <a:gd name="connsiteY8" fmla="*/ 76322 h 153441"/>
              <a:gd name="connsiteX9" fmla="*/ 1380 w 262415"/>
              <a:gd name="connsiteY9" fmla="*/ 133472 h 153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2415" h="153441">
                <a:moveTo>
                  <a:pt x="1380" y="133472"/>
                </a:moveTo>
                <a:cubicBezTo>
                  <a:pt x="14609" y="125535"/>
                  <a:pt x="147959" y="39809"/>
                  <a:pt x="172830" y="28697"/>
                </a:cubicBezTo>
                <a:cubicBezTo>
                  <a:pt x="197701" y="17585"/>
                  <a:pt x="149547" y="46160"/>
                  <a:pt x="150605" y="66797"/>
                </a:cubicBezTo>
                <a:cubicBezTo>
                  <a:pt x="151663" y="87434"/>
                  <a:pt x="187117" y="144585"/>
                  <a:pt x="179180" y="152522"/>
                </a:cubicBezTo>
                <a:cubicBezTo>
                  <a:pt x="171243" y="160459"/>
                  <a:pt x="89222" y="114422"/>
                  <a:pt x="102980" y="114422"/>
                </a:cubicBezTo>
                <a:cubicBezTo>
                  <a:pt x="116738" y="114422"/>
                  <a:pt x="252205" y="155697"/>
                  <a:pt x="261730" y="152522"/>
                </a:cubicBezTo>
                <a:cubicBezTo>
                  <a:pt x="271255" y="149347"/>
                  <a:pt x="178651" y="120772"/>
                  <a:pt x="160130" y="95372"/>
                </a:cubicBezTo>
                <a:cubicBezTo>
                  <a:pt x="141609" y="69972"/>
                  <a:pt x="161718" y="3297"/>
                  <a:pt x="150605" y="122"/>
                </a:cubicBezTo>
                <a:cubicBezTo>
                  <a:pt x="139492" y="-3053"/>
                  <a:pt x="113034" y="56214"/>
                  <a:pt x="93455" y="76322"/>
                </a:cubicBezTo>
                <a:cubicBezTo>
                  <a:pt x="73876" y="96430"/>
                  <a:pt x="-11849" y="141409"/>
                  <a:pt x="1380" y="133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0AA0EC6C-C326-C530-A254-1924520E62C3}"/>
              </a:ext>
            </a:extLst>
          </p:cNvPr>
          <p:cNvSpPr/>
          <p:nvPr/>
        </p:nvSpPr>
        <p:spPr>
          <a:xfrm>
            <a:off x="1806285" y="4552819"/>
            <a:ext cx="525448" cy="263680"/>
          </a:xfrm>
          <a:custGeom>
            <a:avLst/>
            <a:gdLst>
              <a:gd name="connsiteX0" fmla="*/ 290 w 525448"/>
              <a:gd name="connsiteY0" fmla="*/ 104906 h 263680"/>
              <a:gd name="connsiteX1" fmla="*/ 95540 w 525448"/>
              <a:gd name="connsiteY1" fmla="*/ 101731 h 263680"/>
              <a:gd name="connsiteX2" fmla="*/ 9815 w 525448"/>
              <a:gd name="connsiteY2" fmla="*/ 209681 h 263680"/>
              <a:gd name="connsiteX3" fmla="*/ 54265 w 525448"/>
              <a:gd name="connsiteY3" fmla="*/ 168406 h 263680"/>
              <a:gd name="connsiteX4" fmla="*/ 165390 w 525448"/>
              <a:gd name="connsiteY4" fmla="*/ 133481 h 263680"/>
              <a:gd name="connsiteX5" fmla="*/ 133640 w 525448"/>
              <a:gd name="connsiteY5" fmla="*/ 171581 h 263680"/>
              <a:gd name="connsiteX6" fmla="*/ 130465 w 525448"/>
              <a:gd name="connsiteY6" fmla="*/ 193806 h 263680"/>
              <a:gd name="connsiteX7" fmla="*/ 190790 w 525448"/>
              <a:gd name="connsiteY7" fmla="*/ 130306 h 263680"/>
              <a:gd name="connsiteX8" fmla="*/ 168565 w 525448"/>
              <a:gd name="connsiteY8" fmla="*/ 222381 h 263680"/>
              <a:gd name="connsiteX9" fmla="*/ 244765 w 525448"/>
              <a:gd name="connsiteY9" fmla="*/ 123956 h 263680"/>
              <a:gd name="connsiteX10" fmla="*/ 174915 w 525448"/>
              <a:gd name="connsiteY10" fmla="*/ 263656 h 263680"/>
              <a:gd name="connsiteX11" fmla="*/ 289215 w 525448"/>
              <a:gd name="connsiteY11" fmla="*/ 111256 h 263680"/>
              <a:gd name="connsiteX12" fmla="*/ 311440 w 525448"/>
              <a:gd name="connsiteY12" fmla="*/ 143006 h 263680"/>
              <a:gd name="connsiteX13" fmla="*/ 365415 w 525448"/>
              <a:gd name="connsiteY13" fmla="*/ 120781 h 263680"/>
              <a:gd name="connsiteX14" fmla="*/ 365415 w 525448"/>
              <a:gd name="connsiteY14" fmla="*/ 165231 h 263680"/>
              <a:gd name="connsiteX15" fmla="*/ 378115 w 525448"/>
              <a:gd name="connsiteY15" fmla="*/ 114431 h 263680"/>
              <a:gd name="connsiteX16" fmla="*/ 378115 w 525448"/>
              <a:gd name="connsiteY16" fmla="*/ 146181 h 263680"/>
              <a:gd name="connsiteX17" fmla="*/ 428915 w 525448"/>
              <a:gd name="connsiteY17" fmla="*/ 92206 h 263680"/>
              <a:gd name="connsiteX18" fmla="*/ 524165 w 525448"/>
              <a:gd name="connsiteY18" fmla="*/ 136656 h 263680"/>
              <a:gd name="connsiteX19" fmla="*/ 486065 w 525448"/>
              <a:gd name="connsiteY19" fmla="*/ 98556 h 263680"/>
              <a:gd name="connsiteX20" fmla="*/ 517815 w 525448"/>
              <a:gd name="connsiteY20" fmla="*/ 66806 h 263680"/>
              <a:gd name="connsiteX21" fmla="*/ 489240 w 525448"/>
              <a:gd name="connsiteY21" fmla="*/ 131 h 263680"/>
              <a:gd name="connsiteX22" fmla="*/ 511465 w 525448"/>
              <a:gd name="connsiteY22" fmla="*/ 50931 h 263680"/>
              <a:gd name="connsiteX23" fmla="*/ 368590 w 525448"/>
              <a:gd name="connsiteY23" fmla="*/ 92206 h 263680"/>
              <a:gd name="connsiteX24" fmla="*/ 216190 w 525448"/>
              <a:gd name="connsiteY24" fmla="*/ 95381 h 263680"/>
              <a:gd name="connsiteX25" fmla="*/ 216190 w 525448"/>
              <a:gd name="connsiteY25" fmla="*/ 98556 h 263680"/>
              <a:gd name="connsiteX26" fmla="*/ 232065 w 525448"/>
              <a:gd name="connsiteY26" fmla="*/ 114431 h 263680"/>
              <a:gd name="connsiteX27" fmla="*/ 165390 w 525448"/>
              <a:gd name="connsiteY27" fmla="*/ 98556 h 263680"/>
              <a:gd name="connsiteX28" fmla="*/ 184440 w 525448"/>
              <a:gd name="connsiteY28" fmla="*/ 127131 h 263680"/>
              <a:gd name="connsiteX29" fmla="*/ 73315 w 525448"/>
              <a:gd name="connsiteY29" fmla="*/ 35056 h 263680"/>
              <a:gd name="connsiteX30" fmla="*/ 133640 w 525448"/>
              <a:gd name="connsiteY30" fmla="*/ 95381 h 263680"/>
              <a:gd name="connsiteX31" fmla="*/ 290 w 525448"/>
              <a:gd name="connsiteY31" fmla="*/ 104906 h 263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25448" h="263680">
                <a:moveTo>
                  <a:pt x="290" y="104906"/>
                </a:moveTo>
                <a:cubicBezTo>
                  <a:pt x="-6060" y="105964"/>
                  <a:pt x="93953" y="84269"/>
                  <a:pt x="95540" y="101731"/>
                </a:cubicBezTo>
                <a:cubicBezTo>
                  <a:pt x="97127" y="119193"/>
                  <a:pt x="16694" y="198569"/>
                  <a:pt x="9815" y="209681"/>
                </a:cubicBezTo>
                <a:cubicBezTo>
                  <a:pt x="2936" y="220793"/>
                  <a:pt x="28336" y="181106"/>
                  <a:pt x="54265" y="168406"/>
                </a:cubicBezTo>
                <a:cubicBezTo>
                  <a:pt x="80194" y="155706"/>
                  <a:pt x="152161" y="132952"/>
                  <a:pt x="165390" y="133481"/>
                </a:cubicBezTo>
                <a:cubicBezTo>
                  <a:pt x="178619" y="134010"/>
                  <a:pt x="139461" y="161527"/>
                  <a:pt x="133640" y="171581"/>
                </a:cubicBezTo>
                <a:cubicBezTo>
                  <a:pt x="127819" y="181635"/>
                  <a:pt x="120940" y="200685"/>
                  <a:pt x="130465" y="193806"/>
                </a:cubicBezTo>
                <a:cubicBezTo>
                  <a:pt x="139990" y="186927"/>
                  <a:pt x="184440" y="125544"/>
                  <a:pt x="190790" y="130306"/>
                </a:cubicBezTo>
                <a:cubicBezTo>
                  <a:pt x="197140" y="135068"/>
                  <a:pt x="159569" y="223439"/>
                  <a:pt x="168565" y="222381"/>
                </a:cubicBezTo>
                <a:cubicBezTo>
                  <a:pt x="177561" y="221323"/>
                  <a:pt x="243707" y="117077"/>
                  <a:pt x="244765" y="123956"/>
                </a:cubicBezTo>
                <a:cubicBezTo>
                  <a:pt x="245823" y="130835"/>
                  <a:pt x="167507" y="265773"/>
                  <a:pt x="174915" y="263656"/>
                </a:cubicBezTo>
                <a:cubicBezTo>
                  <a:pt x="182323" y="261539"/>
                  <a:pt x="266461" y="131364"/>
                  <a:pt x="289215" y="111256"/>
                </a:cubicBezTo>
                <a:cubicBezTo>
                  <a:pt x="311969" y="91148"/>
                  <a:pt x="298740" y="141419"/>
                  <a:pt x="311440" y="143006"/>
                </a:cubicBezTo>
                <a:cubicBezTo>
                  <a:pt x="324140" y="144593"/>
                  <a:pt x="356419" y="117077"/>
                  <a:pt x="365415" y="120781"/>
                </a:cubicBezTo>
                <a:cubicBezTo>
                  <a:pt x="374411" y="124485"/>
                  <a:pt x="363298" y="166289"/>
                  <a:pt x="365415" y="165231"/>
                </a:cubicBezTo>
                <a:cubicBezTo>
                  <a:pt x="367532" y="164173"/>
                  <a:pt x="375998" y="117606"/>
                  <a:pt x="378115" y="114431"/>
                </a:cubicBezTo>
                <a:cubicBezTo>
                  <a:pt x="380232" y="111256"/>
                  <a:pt x="369648" y="149885"/>
                  <a:pt x="378115" y="146181"/>
                </a:cubicBezTo>
                <a:cubicBezTo>
                  <a:pt x="386582" y="142477"/>
                  <a:pt x="404573" y="93793"/>
                  <a:pt x="428915" y="92206"/>
                </a:cubicBezTo>
                <a:cubicBezTo>
                  <a:pt x="453257" y="90618"/>
                  <a:pt x="514640" y="135598"/>
                  <a:pt x="524165" y="136656"/>
                </a:cubicBezTo>
                <a:cubicBezTo>
                  <a:pt x="533690" y="137714"/>
                  <a:pt x="487123" y="110198"/>
                  <a:pt x="486065" y="98556"/>
                </a:cubicBezTo>
                <a:cubicBezTo>
                  <a:pt x="485007" y="86914"/>
                  <a:pt x="517286" y="83210"/>
                  <a:pt x="517815" y="66806"/>
                </a:cubicBezTo>
                <a:cubicBezTo>
                  <a:pt x="518344" y="50402"/>
                  <a:pt x="490298" y="2777"/>
                  <a:pt x="489240" y="131"/>
                </a:cubicBezTo>
                <a:cubicBezTo>
                  <a:pt x="488182" y="-2515"/>
                  <a:pt x="531573" y="35585"/>
                  <a:pt x="511465" y="50931"/>
                </a:cubicBezTo>
                <a:cubicBezTo>
                  <a:pt x="491357" y="66277"/>
                  <a:pt x="417802" y="84798"/>
                  <a:pt x="368590" y="92206"/>
                </a:cubicBezTo>
                <a:cubicBezTo>
                  <a:pt x="319378" y="99614"/>
                  <a:pt x="241590" y="94323"/>
                  <a:pt x="216190" y="95381"/>
                </a:cubicBezTo>
                <a:cubicBezTo>
                  <a:pt x="190790" y="96439"/>
                  <a:pt x="213544" y="95381"/>
                  <a:pt x="216190" y="98556"/>
                </a:cubicBezTo>
                <a:cubicBezTo>
                  <a:pt x="218836" y="101731"/>
                  <a:pt x="240532" y="114431"/>
                  <a:pt x="232065" y="114431"/>
                </a:cubicBezTo>
                <a:cubicBezTo>
                  <a:pt x="223598" y="114431"/>
                  <a:pt x="173327" y="96439"/>
                  <a:pt x="165390" y="98556"/>
                </a:cubicBezTo>
                <a:cubicBezTo>
                  <a:pt x="157453" y="100673"/>
                  <a:pt x="199786" y="137714"/>
                  <a:pt x="184440" y="127131"/>
                </a:cubicBezTo>
                <a:cubicBezTo>
                  <a:pt x="169094" y="116548"/>
                  <a:pt x="81782" y="40348"/>
                  <a:pt x="73315" y="35056"/>
                </a:cubicBezTo>
                <a:cubicBezTo>
                  <a:pt x="64848" y="29764"/>
                  <a:pt x="143165" y="78977"/>
                  <a:pt x="133640" y="95381"/>
                </a:cubicBezTo>
                <a:cubicBezTo>
                  <a:pt x="124115" y="111785"/>
                  <a:pt x="6640" y="103848"/>
                  <a:pt x="290" y="104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8C16282A-412B-E1FF-7164-C99C58A2EFAE}"/>
              </a:ext>
            </a:extLst>
          </p:cNvPr>
          <p:cNvSpPr/>
          <p:nvPr/>
        </p:nvSpPr>
        <p:spPr>
          <a:xfrm>
            <a:off x="2026949" y="4647866"/>
            <a:ext cx="192573" cy="139526"/>
          </a:xfrm>
          <a:custGeom>
            <a:avLst/>
            <a:gdLst>
              <a:gd name="connsiteX0" fmla="*/ 46326 w 192573"/>
              <a:gd name="connsiteY0" fmla="*/ 101934 h 139526"/>
              <a:gd name="connsiteX1" fmla="*/ 87601 w 192573"/>
              <a:gd name="connsiteY1" fmla="*/ 16209 h 139526"/>
              <a:gd name="connsiteX2" fmla="*/ 128876 w 192573"/>
              <a:gd name="connsiteY2" fmla="*/ 60659 h 139526"/>
              <a:gd name="connsiteX3" fmla="*/ 122526 w 192573"/>
              <a:gd name="connsiteY3" fmla="*/ 60659 h 139526"/>
              <a:gd name="connsiteX4" fmla="*/ 147926 w 192573"/>
              <a:gd name="connsiteY4" fmla="*/ 73359 h 139526"/>
              <a:gd name="connsiteX5" fmla="*/ 192376 w 192573"/>
              <a:gd name="connsiteY5" fmla="*/ 334 h 139526"/>
              <a:gd name="connsiteX6" fmla="*/ 128876 w 192573"/>
              <a:gd name="connsiteY6" fmla="*/ 44784 h 139526"/>
              <a:gd name="connsiteX7" fmla="*/ 55851 w 192573"/>
              <a:gd name="connsiteY7" fmla="*/ 9859 h 139526"/>
              <a:gd name="connsiteX8" fmla="*/ 87601 w 192573"/>
              <a:gd name="connsiteY8" fmla="*/ 44784 h 139526"/>
              <a:gd name="connsiteX9" fmla="*/ 1876 w 192573"/>
              <a:gd name="connsiteY9" fmla="*/ 136859 h 139526"/>
              <a:gd name="connsiteX10" fmla="*/ 46326 w 192573"/>
              <a:gd name="connsiteY10" fmla="*/ 101934 h 13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2573" h="139526">
                <a:moveTo>
                  <a:pt x="46326" y="101934"/>
                </a:moveTo>
                <a:cubicBezTo>
                  <a:pt x="60613" y="81826"/>
                  <a:pt x="73843" y="23088"/>
                  <a:pt x="87601" y="16209"/>
                </a:cubicBezTo>
                <a:cubicBezTo>
                  <a:pt x="101359" y="9330"/>
                  <a:pt x="123055" y="53251"/>
                  <a:pt x="128876" y="60659"/>
                </a:cubicBezTo>
                <a:cubicBezTo>
                  <a:pt x="134697" y="68067"/>
                  <a:pt x="119351" y="58542"/>
                  <a:pt x="122526" y="60659"/>
                </a:cubicBezTo>
                <a:cubicBezTo>
                  <a:pt x="125701" y="62776"/>
                  <a:pt x="136284" y="83413"/>
                  <a:pt x="147926" y="73359"/>
                </a:cubicBezTo>
                <a:cubicBezTo>
                  <a:pt x="159568" y="63305"/>
                  <a:pt x="195551" y="5096"/>
                  <a:pt x="192376" y="334"/>
                </a:cubicBezTo>
                <a:cubicBezTo>
                  <a:pt x="189201" y="-4428"/>
                  <a:pt x="151630" y="43197"/>
                  <a:pt x="128876" y="44784"/>
                </a:cubicBezTo>
                <a:cubicBezTo>
                  <a:pt x="106122" y="46371"/>
                  <a:pt x="62730" y="9859"/>
                  <a:pt x="55851" y="9859"/>
                </a:cubicBezTo>
                <a:cubicBezTo>
                  <a:pt x="48972" y="9859"/>
                  <a:pt x="96597" y="23617"/>
                  <a:pt x="87601" y="44784"/>
                </a:cubicBezTo>
                <a:cubicBezTo>
                  <a:pt x="78605" y="65951"/>
                  <a:pt x="12988" y="125747"/>
                  <a:pt x="1876" y="136859"/>
                </a:cubicBezTo>
                <a:cubicBezTo>
                  <a:pt x="-9236" y="147971"/>
                  <a:pt x="32039" y="122042"/>
                  <a:pt x="46326" y="101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0E7C3DDD-B1AC-4F15-D324-D6A9517AA868}"/>
              </a:ext>
            </a:extLst>
          </p:cNvPr>
          <p:cNvSpPr/>
          <p:nvPr/>
        </p:nvSpPr>
        <p:spPr>
          <a:xfrm>
            <a:off x="2140246" y="4384633"/>
            <a:ext cx="431557" cy="206477"/>
          </a:xfrm>
          <a:custGeom>
            <a:avLst/>
            <a:gdLst>
              <a:gd name="connsiteX0" fmla="*/ 2879 w 431557"/>
              <a:gd name="connsiteY0" fmla="*/ 42 h 206477"/>
              <a:gd name="connsiteX1" fmla="*/ 307679 w 431557"/>
              <a:gd name="connsiteY1" fmla="*/ 28617 h 206477"/>
              <a:gd name="connsiteX2" fmla="*/ 177504 w 431557"/>
              <a:gd name="connsiteY2" fmla="*/ 63542 h 206477"/>
              <a:gd name="connsiteX3" fmla="*/ 167979 w 431557"/>
              <a:gd name="connsiteY3" fmla="*/ 63542 h 206477"/>
              <a:gd name="connsiteX4" fmla="*/ 304504 w 431557"/>
              <a:gd name="connsiteY4" fmla="*/ 41317 h 206477"/>
              <a:gd name="connsiteX5" fmla="*/ 431504 w 431557"/>
              <a:gd name="connsiteY5" fmla="*/ 85767 h 206477"/>
              <a:gd name="connsiteX6" fmla="*/ 320379 w 431557"/>
              <a:gd name="connsiteY6" fmla="*/ 76242 h 206477"/>
              <a:gd name="connsiteX7" fmla="*/ 329904 w 431557"/>
              <a:gd name="connsiteY7" fmla="*/ 111167 h 206477"/>
              <a:gd name="connsiteX8" fmla="*/ 339429 w 431557"/>
              <a:gd name="connsiteY8" fmla="*/ 158792 h 206477"/>
              <a:gd name="connsiteX9" fmla="*/ 377529 w 431557"/>
              <a:gd name="connsiteY9" fmla="*/ 206417 h 206477"/>
              <a:gd name="connsiteX10" fmla="*/ 260054 w 431557"/>
              <a:gd name="connsiteY10" fmla="*/ 168317 h 206477"/>
              <a:gd name="connsiteX11" fmla="*/ 228304 w 431557"/>
              <a:gd name="connsiteY11" fmla="*/ 149267 h 206477"/>
              <a:gd name="connsiteX12" fmla="*/ 250529 w 431557"/>
              <a:gd name="connsiteY12" fmla="*/ 104817 h 206477"/>
              <a:gd name="connsiteX13" fmla="*/ 158454 w 431557"/>
              <a:gd name="connsiteY13" fmla="*/ 34967 h 206477"/>
              <a:gd name="connsiteX14" fmla="*/ 2879 w 431557"/>
              <a:gd name="connsiteY14" fmla="*/ 42 h 20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1557" h="206477">
                <a:moveTo>
                  <a:pt x="2879" y="42"/>
                </a:moveTo>
                <a:cubicBezTo>
                  <a:pt x="27750" y="-1016"/>
                  <a:pt x="278575" y="18034"/>
                  <a:pt x="307679" y="28617"/>
                </a:cubicBezTo>
                <a:cubicBezTo>
                  <a:pt x="336783" y="39200"/>
                  <a:pt x="200787" y="57721"/>
                  <a:pt x="177504" y="63542"/>
                </a:cubicBezTo>
                <a:cubicBezTo>
                  <a:pt x="154221" y="69363"/>
                  <a:pt x="146812" y="67246"/>
                  <a:pt x="167979" y="63542"/>
                </a:cubicBezTo>
                <a:cubicBezTo>
                  <a:pt x="189146" y="59838"/>
                  <a:pt x="260583" y="37613"/>
                  <a:pt x="304504" y="41317"/>
                </a:cubicBezTo>
                <a:cubicBezTo>
                  <a:pt x="348425" y="45021"/>
                  <a:pt x="428858" y="79946"/>
                  <a:pt x="431504" y="85767"/>
                </a:cubicBezTo>
                <a:cubicBezTo>
                  <a:pt x="434150" y="91588"/>
                  <a:pt x="337312" y="72009"/>
                  <a:pt x="320379" y="76242"/>
                </a:cubicBezTo>
                <a:cubicBezTo>
                  <a:pt x="303446" y="80475"/>
                  <a:pt x="326729" y="97409"/>
                  <a:pt x="329904" y="111167"/>
                </a:cubicBezTo>
                <a:cubicBezTo>
                  <a:pt x="333079" y="124925"/>
                  <a:pt x="331492" y="142917"/>
                  <a:pt x="339429" y="158792"/>
                </a:cubicBezTo>
                <a:cubicBezTo>
                  <a:pt x="347366" y="174667"/>
                  <a:pt x="390758" y="204830"/>
                  <a:pt x="377529" y="206417"/>
                </a:cubicBezTo>
                <a:cubicBezTo>
                  <a:pt x="364300" y="208004"/>
                  <a:pt x="284925" y="177842"/>
                  <a:pt x="260054" y="168317"/>
                </a:cubicBezTo>
                <a:cubicBezTo>
                  <a:pt x="235183" y="158792"/>
                  <a:pt x="229892" y="159850"/>
                  <a:pt x="228304" y="149267"/>
                </a:cubicBezTo>
                <a:cubicBezTo>
                  <a:pt x="226717" y="138684"/>
                  <a:pt x="262171" y="123867"/>
                  <a:pt x="250529" y="104817"/>
                </a:cubicBezTo>
                <a:cubicBezTo>
                  <a:pt x="238887" y="85767"/>
                  <a:pt x="195496" y="58779"/>
                  <a:pt x="158454" y="34967"/>
                </a:cubicBezTo>
                <a:cubicBezTo>
                  <a:pt x="121412" y="11155"/>
                  <a:pt x="-21992" y="1100"/>
                  <a:pt x="2879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7376C75C-786A-3C8D-CC56-BF96984977EA}"/>
              </a:ext>
            </a:extLst>
          </p:cNvPr>
          <p:cNvSpPr/>
          <p:nvPr/>
        </p:nvSpPr>
        <p:spPr>
          <a:xfrm>
            <a:off x="2127093" y="4490815"/>
            <a:ext cx="386550" cy="249510"/>
          </a:xfrm>
          <a:custGeom>
            <a:avLst/>
            <a:gdLst>
              <a:gd name="connsiteX0" fmla="*/ 157 w 386550"/>
              <a:gd name="connsiteY0" fmla="*/ 249460 h 249510"/>
              <a:gd name="connsiteX1" fmla="*/ 231932 w 386550"/>
              <a:gd name="connsiteY1" fmla="*/ 135160 h 249510"/>
              <a:gd name="connsiteX2" fmla="*/ 304957 w 386550"/>
              <a:gd name="connsiteY2" fmla="*/ 157385 h 249510"/>
              <a:gd name="connsiteX3" fmla="*/ 365282 w 386550"/>
              <a:gd name="connsiteY3" fmla="*/ 185960 h 249510"/>
              <a:gd name="connsiteX4" fmla="*/ 339882 w 386550"/>
              <a:gd name="connsiteY4" fmla="*/ 151035 h 249510"/>
              <a:gd name="connsiteX5" fmla="*/ 270032 w 386550"/>
              <a:gd name="connsiteY5" fmla="*/ 1810 h 249510"/>
              <a:gd name="connsiteX6" fmla="*/ 384332 w 386550"/>
              <a:gd name="connsiteY6" fmla="*/ 68485 h 249510"/>
              <a:gd name="connsiteX7" fmla="*/ 339882 w 386550"/>
              <a:gd name="connsiteY7" fmla="*/ 71660 h 249510"/>
              <a:gd name="connsiteX8" fmla="*/ 270032 w 386550"/>
              <a:gd name="connsiteY8" fmla="*/ 119285 h 249510"/>
              <a:gd name="connsiteX9" fmla="*/ 157 w 386550"/>
              <a:gd name="connsiteY9" fmla="*/ 249460 h 24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6550" h="249510">
                <a:moveTo>
                  <a:pt x="157" y="249460"/>
                </a:moveTo>
                <a:cubicBezTo>
                  <a:pt x="-6193" y="252106"/>
                  <a:pt x="181132" y="150506"/>
                  <a:pt x="231932" y="135160"/>
                </a:cubicBezTo>
                <a:cubicBezTo>
                  <a:pt x="282732" y="119814"/>
                  <a:pt x="282732" y="148918"/>
                  <a:pt x="304957" y="157385"/>
                </a:cubicBezTo>
                <a:cubicBezTo>
                  <a:pt x="327182" y="165852"/>
                  <a:pt x="359461" y="187018"/>
                  <a:pt x="365282" y="185960"/>
                </a:cubicBezTo>
                <a:cubicBezTo>
                  <a:pt x="371103" y="184902"/>
                  <a:pt x="355757" y="181727"/>
                  <a:pt x="339882" y="151035"/>
                </a:cubicBezTo>
                <a:cubicBezTo>
                  <a:pt x="324007" y="120343"/>
                  <a:pt x="262624" y="15568"/>
                  <a:pt x="270032" y="1810"/>
                </a:cubicBezTo>
                <a:cubicBezTo>
                  <a:pt x="277440" y="-11948"/>
                  <a:pt x="372690" y="56843"/>
                  <a:pt x="384332" y="68485"/>
                </a:cubicBezTo>
                <a:cubicBezTo>
                  <a:pt x="395974" y="80127"/>
                  <a:pt x="358932" y="63193"/>
                  <a:pt x="339882" y="71660"/>
                </a:cubicBezTo>
                <a:cubicBezTo>
                  <a:pt x="320832" y="80127"/>
                  <a:pt x="318715" y="91768"/>
                  <a:pt x="270032" y="119285"/>
                </a:cubicBezTo>
                <a:cubicBezTo>
                  <a:pt x="221349" y="146802"/>
                  <a:pt x="6507" y="246814"/>
                  <a:pt x="157" y="249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87AB106F-74C6-0382-74DC-88F4CB6685FE}"/>
              </a:ext>
            </a:extLst>
          </p:cNvPr>
          <p:cNvSpPr/>
          <p:nvPr/>
        </p:nvSpPr>
        <p:spPr>
          <a:xfrm>
            <a:off x="1430654" y="4197320"/>
            <a:ext cx="325201" cy="254388"/>
          </a:xfrm>
          <a:custGeom>
            <a:avLst/>
            <a:gdLst>
              <a:gd name="connsiteX0" fmla="*/ 140971 w 325201"/>
              <a:gd name="connsiteY0" fmla="*/ 44480 h 254388"/>
              <a:gd name="connsiteX1" fmla="*/ 80646 w 325201"/>
              <a:gd name="connsiteY1" fmla="*/ 133380 h 254388"/>
              <a:gd name="connsiteX2" fmla="*/ 102871 w 325201"/>
              <a:gd name="connsiteY2" fmla="*/ 181005 h 254388"/>
              <a:gd name="connsiteX3" fmla="*/ 1271 w 325201"/>
              <a:gd name="connsiteY3" fmla="*/ 177830 h 254388"/>
              <a:gd name="connsiteX4" fmla="*/ 185421 w 325201"/>
              <a:gd name="connsiteY4" fmla="*/ 219105 h 254388"/>
              <a:gd name="connsiteX5" fmla="*/ 96521 w 325201"/>
              <a:gd name="connsiteY5" fmla="*/ 254030 h 254388"/>
              <a:gd name="connsiteX6" fmla="*/ 213996 w 325201"/>
              <a:gd name="connsiteY6" fmla="*/ 196880 h 254388"/>
              <a:gd name="connsiteX7" fmla="*/ 213996 w 325201"/>
              <a:gd name="connsiteY7" fmla="*/ 149255 h 254388"/>
              <a:gd name="connsiteX8" fmla="*/ 325121 w 325201"/>
              <a:gd name="connsiteY8" fmla="*/ 30 h 254388"/>
              <a:gd name="connsiteX9" fmla="*/ 229871 w 325201"/>
              <a:gd name="connsiteY9" fmla="*/ 136555 h 254388"/>
              <a:gd name="connsiteX10" fmla="*/ 115571 w 325201"/>
              <a:gd name="connsiteY10" fmla="*/ 171480 h 254388"/>
              <a:gd name="connsiteX11" fmla="*/ 128271 w 325201"/>
              <a:gd name="connsiteY11" fmla="*/ 136555 h 254388"/>
              <a:gd name="connsiteX12" fmla="*/ 17146 w 325201"/>
              <a:gd name="connsiteY12" fmla="*/ 168305 h 254388"/>
              <a:gd name="connsiteX13" fmla="*/ 64771 w 325201"/>
              <a:gd name="connsiteY13" fmla="*/ 136555 h 254388"/>
              <a:gd name="connsiteX14" fmla="*/ 112396 w 325201"/>
              <a:gd name="connsiteY14" fmla="*/ 85755 h 254388"/>
              <a:gd name="connsiteX15" fmla="*/ 140971 w 325201"/>
              <a:gd name="connsiteY15" fmla="*/ 44480 h 25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5201" h="254388">
                <a:moveTo>
                  <a:pt x="140971" y="44480"/>
                </a:moveTo>
                <a:cubicBezTo>
                  <a:pt x="135679" y="52417"/>
                  <a:pt x="86996" y="110626"/>
                  <a:pt x="80646" y="133380"/>
                </a:cubicBezTo>
                <a:cubicBezTo>
                  <a:pt x="74296" y="156134"/>
                  <a:pt x="116100" y="173597"/>
                  <a:pt x="102871" y="181005"/>
                </a:cubicBezTo>
                <a:cubicBezTo>
                  <a:pt x="89642" y="188413"/>
                  <a:pt x="-12487" y="171480"/>
                  <a:pt x="1271" y="177830"/>
                </a:cubicBezTo>
                <a:cubicBezTo>
                  <a:pt x="15029" y="184180"/>
                  <a:pt x="169546" y="206405"/>
                  <a:pt x="185421" y="219105"/>
                </a:cubicBezTo>
                <a:cubicBezTo>
                  <a:pt x="201296" y="231805"/>
                  <a:pt x="91759" y="257734"/>
                  <a:pt x="96521" y="254030"/>
                </a:cubicBezTo>
                <a:cubicBezTo>
                  <a:pt x="101283" y="250326"/>
                  <a:pt x="194417" y="214342"/>
                  <a:pt x="213996" y="196880"/>
                </a:cubicBezTo>
                <a:cubicBezTo>
                  <a:pt x="233575" y="179418"/>
                  <a:pt x="195475" y="182063"/>
                  <a:pt x="213996" y="149255"/>
                </a:cubicBezTo>
                <a:cubicBezTo>
                  <a:pt x="232517" y="116447"/>
                  <a:pt x="322475" y="2147"/>
                  <a:pt x="325121" y="30"/>
                </a:cubicBezTo>
                <a:cubicBezTo>
                  <a:pt x="327767" y="-2087"/>
                  <a:pt x="264796" y="107980"/>
                  <a:pt x="229871" y="136555"/>
                </a:cubicBezTo>
                <a:cubicBezTo>
                  <a:pt x="194946" y="165130"/>
                  <a:pt x="132504" y="171480"/>
                  <a:pt x="115571" y="171480"/>
                </a:cubicBezTo>
                <a:cubicBezTo>
                  <a:pt x="98638" y="171480"/>
                  <a:pt x="144675" y="137084"/>
                  <a:pt x="128271" y="136555"/>
                </a:cubicBezTo>
                <a:cubicBezTo>
                  <a:pt x="111867" y="136026"/>
                  <a:pt x="27729" y="168305"/>
                  <a:pt x="17146" y="168305"/>
                </a:cubicBezTo>
                <a:cubicBezTo>
                  <a:pt x="6563" y="168305"/>
                  <a:pt x="48896" y="150313"/>
                  <a:pt x="64771" y="136555"/>
                </a:cubicBezTo>
                <a:cubicBezTo>
                  <a:pt x="80646" y="122797"/>
                  <a:pt x="100225" y="97926"/>
                  <a:pt x="112396" y="85755"/>
                </a:cubicBezTo>
                <a:cubicBezTo>
                  <a:pt x="124567" y="73584"/>
                  <a:pt x="146263" y="36543"/>
                  <a:pt x="140971" y="44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C0C203D8-55C4-D63E-1DFA-0B044DD5512B}"/>
              </a:ext>
            </a:extLst>
          </p:cNvPr>
          <p:cNvSpPr/>
          <p:nvPr/>
        </p:nvSpPr>
        <p:spPr>
          <a:xfrm>
            <a:off x="1585687" y="4079875"/>
            <a:ext cx="532807" cy="216506"/>
          </a:xfrm>
          <a:custGeom>
            <a:avLst/>
            <a:gdLst>
              <a:gd name="connsiteX0" fmla="*/ 11338 w 532807"/>
              <a:gd name="connsiteY0" fmla="*/ 212725 h 216506"/>
              <a:gd name="connsiteX1" fmla="*/ 198663 w 532807"/>
              <a:gd name="connsiteY1" fmla="*/ 41275 h 216506"/>
              <a:gd name="connsiteX2" fmla="*/ 157388 w 532807"/>
              <a:gd name="connsiteY2" fmla="*/ 95250 h 216506"/>
              <a:gd name="connsiteX3" fmla="*/ 360588 w 532807"/>
              <a:gd name="connsiteY3" fmla="*/ 28575 h 216506"/>
              <a:gd name="connsiteX4" fmla="*/ 300263 w 532807"/>
              <a:gd name="connsiteY4" fmla="*/ 66675 h 216506"/>
              <a:gd name="connsiteX5" fmla="*/ 417738 w 532807"/>
              <a:gd name="connsiteY5" fmla="*/ 25400 h 216506"/>
              <a:gd name="connsiteX6" fmla="*/ 389163 w 532807"/>
              <a:gd name="connsiteY6" fmla="*/ 0 h 216506"/>
              <a:gd name="connsiteX7" fmla="*/ 532038 w 532807"/>
              <a:gd name="connsiteY7" fmla="*/ 25400 h 216506"/>
              <a:gd name="connsiteX8" fmla="*/ 316138 w 532807"/>
              <a:gd name="connsiteY8" fmla="*/ 60325 h 216506"/>
              <a:gd name="connsiteX9" fmla="*/ 198663 w 532807"/>
              <a:gd name="connsiteY9" fmla="*/ 82550 h 216506"/>
              <a:gd name="connsiteX10" fmla="*/ 141513 w 532807"/>
              <a:gd name="connsiteY10" fmla="*/ 123825 h 216506"/>
              <a:gd name="connsiteX11" fmla="*/ 151038 w 532807"/>
              <a:gd name="connsiteY11" fmla="*/ 88900 h 216506"/>
              <a:gd name="connsiteX12" fmla="*/ 33563 w 532807"/>
              <a:gd name="connsiteY12" fmla="*/ 155575 h 216506"/>
              <a:gd name="connsiteX13" fmla="*/ 11338 w 532807"/>
              <a:gd name="connsiteY13" fmla="*/ 212725 h 216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2807" h="216506">
                <a:moveTo>
                  <a:pt x="11338" y="212725"/>
                </a:moveTo>
                <a:cubicBezTo>
                  <a:pt x="38855" y="193675"/>
                  <a:pt x="174321" y="60854"/>
                  <a:pt x="198663" y="41275"/>
                </a:cubicBezTo>
                <a:cubicBezTo>
                  <a:pt x="223005" y="21696"/>
                  <a:pt x="130401" y="97367"/>
                  <a:pt x="157388" y="95250"/>
                </a:cubicBezTo>
                <a:cubicBezTo>
                  <a:pt x="184376" y="93133"/>
                  <a:pt x="336776" y="33337"/>
                  <a:pt x="360588" y="28575"/>
                </a:cubicBezTo>
                <a:cubicBezTo>
                  <a:pt x="384400" y="23813"/>
                  <a:pt x="290738" y="67204"/>
                  <a:pt x="300263" y="66675"/>
                </a:cubicBezTo>
                <a:cubicBezTo>
                  <a:pt x="309788" y="66146"/>
                  <a:pt x="402922" y="36512"/>
                  <a:pt x="417738" y="25400"/>
                </a:cubicBezTo>
                <a:cubicBezTo>
                  <a:pt x="432554" y="14288"/>
                  <a:pt x="370113" y="0"/>
                  <a:pt x="389163" y="0"/>
                </a:cubicBezTo>
                <a:cubicBezTo>
                  <a:pt x="408213" y="0"/>
                  <a:pt x="544209" y="15346"/>
                  <a:pt x="532038" y="25400"/>
                </a:cubicBezTo>
                <a:cubicBezTo>
                  <a:pt x="519867" y="35454"/>
                  <a:pt x="371700" y="50800"/>
                  <a:pt x="316138" y="60325"/>
                </a:cubicBezTo>
                <a:cubicBezTo>
                  <a:pt x="260576" y="69850"/>
                  <a:pt x="227767" y="71967"/>
                  <a:pt x="198663" y="82550"/>
                </a:cubicBezTo>
                <a:cubicBezTo>
                  <a:pt x="169559" y="93133"/>
                  <a:pt x="149450" y="122767"/>
                  <a:pt x="141513" y="123825"/>
                </a:cubicBezTo>
                <a:cubicBezTo>
                  <a:pt x="133576" y="124883"/>
                  <a:pt x="169030" y="83608"/>
                  <a:pt x="151038" y="88900"/>
                </a:cubicBezTo>
                <a:cubicBezTo>
                  <a:pt x="133046" y="94192"/>
                  <a:pt x="54730" y="137583"/>
                  <a:pt x="33563" y="155575"/>
                </a:cubicBezTo>
                <a:cubicBezTo>
                  <a:pt x="12396" y="173567"/>
                  <a:pt x="-16179" y="231775"/>
                  <a:pt x="11338" y="212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EC8207B3-28F1-5A40-FD18-BE515C333CDD}"/>
              </a:ext>
            </a:extLst>
          </p:cNvPr>
          <p:cNvSpPr/>
          <p:nvPr/>
        </p:nvSpPr>
        <p:spPr>
          <a:xfrm>
            <a:off x="1643947" y="4180781"/>
            <a:ext cx="524816" cy="204667"/>
          </a:xfrm>
          <a:custGeom>
            <a:avLst/>
            <a:gdLst>
              <a:gd name="connsiteX0" fmla="*/ 3878 w 524816"/>
              <a:gd name="connsiteY0" fmla="*/ 200719 h 204667"/>
              <a:gd name="connsiteX1" fmla="*/ 229303 w 524816"/>
              <a:gd name="connsiteY1" fmla="*/ 41969 h 204667"/>
              <a:gd name="connsiteX2" fmla="*/ 149928 w 524816"/>
              <a:gd name="connsiteY2" fmla="*/ 140394 h 204667"/>
              <a:gd name="connsiteX3" fmla="*/ 375353 w 524816"/>
              <a:gd name="connsiteY3" fmla="*/ 16569 h 204667"/>
              <a:gd name="connsiteX4" fmla="*/ 362653 w 524816"/>
              <a:gd name="connsiteY4" fmla="*/ 7044 h 204667"/>
              <a:gd name="connsiteX5" fmla="*/ 524578 w 524816"/>
              <a:gd name="connsiteY5" fmla="*/ 694 h 204667"/>
              <a:gd name="connsiteX6" fmla="*/ 321378 w 524816"/>
              <a:gd name="connsiteY6" fmla="*/ 10219 h 204667"/>
              <a:gd name="connsiteX7" fmla="*/ 216603 w 524816"/>
              <a:gd name="connsiteY7" fmla="*/ 89594 h 204667"/>
              <a:gd name="connsiteX8" fmla="*/ 153103 w 524816"/>
              <a:gd name="connsiteY8" fmla="*/ 124519 h 204667"/>
              <a:gd name="connsiteX9" fmla="*/ 172153 w 524816"/>
              <a:gd name="connsiteY9" fmla="*/ 108644 h 204667"/>
              <a:gd name="connsiteX10" fmla="*/ 92778 w 524816"/>
              <a:gd name="connsiteY10" fmla="*/ 153094 h 204667"/>
              <a:gd name="connsiteX11" fmla="*/ 3878 w 524816"/>
              <a:gd name="connsiteY11" fmla="*/ 200719 h 204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4816" h="204667">
                <a:moveTo>
                  <a:pt x="3878" y="200719"/>
                </a:moveTo>
                <a:cubicBezTo>
                  <a:pt x="26632" y="182198"/>
                  <a:pt x="204961" y="52023"/>
                  <a:pt x="229303" y="41969"/>
                </a:cubicBezTo>
                <a:cubicBezTo>
                  <a:pt x="253645" y="31915"/>
                  <a:pt x="125586" y="144627"/>
                  <a:pt x="149928" y="140394"/>
                </a:cubicBezTo>
                <a:cubicBezTo>
                  <a:pt x="174270" y="136161"/>
                  <a:pt x="375353" y="16569"/>
                  <a:pt x="375353" y="16569"/>
                </a:cubicBezTo>
                <a:cubicBezTo>
                  <a:pt x="410807" y="-5656"/>
                  <a:pt x="337782" y="9690"/>
                  <a:pt x="362653" y="7044"/>
                </a:cubicBezTo>
                <a:cubicBezTo>
                  <a:pt x="387524" y="4398"/>
                  <a:pt x="531457" y="165"/>
                  <a:pt x="524578" y="694"/>
                </a:cubicBezTo>
                <a:cubicBezTo>
                  <a:pt x="517699" y="1223"/>
                  <a:pt x="372707" y="-4598"/>
                  <a:pt x="321378" y="10219"/>
                </a:cubicBezTo>
                <a:cubicBezTo>
                  <a:pt x="270049" y="25036"/>
                  <a:pt x="244649" y="70544"/>
                  <a:pt x="216603" y="89594"/>
                </a:cubicBezTo>
                <a:cubicBezTo>
                  <a:pt x="188557" y="108644"/>
                  <a:pt x="160511" y="121344"/>
                  <a:pt x="153103" y="124519"/>
                </a:cubicBezTo>
                <a:cubicBezTo>
                  <a:pt x="145695" y="127694"/>
                  <a:pt x="182207" y="103881"/>
                  <a:pt x="172153" y="108644"/>
                </a:cubicBezTo>
                <a:cubicBezTo>
                  <a:pt x="162099" y="113406"/>
                  <a:pt x="120824" y="138806"/>
                  <a:pt x="92778" y="153094"/>
                </a:cubicBezTo>
                <a:cubicBezTo>
                  <a:pt x="64732" y="167381"/>
                  <a:pt x="-18876" y="219240"/>
                  <a:pt x="3878" y="2007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EB236244-7005-6C8F-BA27-FDB1CC5BC033}"/>
              </a:ext>
            </a:extLst>
          </p:cNvPr>
          <p:cNvSpPr/>
          <p:nvPr/>
        </p:nvSpPr>
        <p:spPr>
          <a:xfrm>
            <a:off x="1904213" y="4137016"/>
            <a:ext cx="680317" cy="101647"/>
          </a:xfrm>
          <a:custGeom>
            <a:avLst/>
            <a:gdLst>
              <a:gd name="connsiteX0" fmla="*/ 23012 w 680317"/>
              <a:gd name="connsiteY0" fmla="*/ 22234 h 101647"/>
              <a:gd name="connsiteX1" fmla="*/ 76987 w 680317"/>
              <a:gd name="connsiteY1" fmla="*/ 22234 h 101647"/>
              <a:gd name="connsiteX2" fmla="*/ 356387 w 680317"/>
              <a:gd name="connsiteY2" fmla="*/ 34934 h 101647"/>
              <a:gd name="connsiteX3" fmla="*/ 311937 w 680317"/>
              <a:gd name="connsiteY3" fmla="*/ 12709 h 101647"/>
              <a:gd name="connsiteX4" fmla="*/ 451637 w 680317"/>
              <a:gd name="connsiteY4" fmla="*/ 47634 h 101647"/>
              <a:gd name="connsiteX5" fmla="*/ 486562 w 680317"/>
              <a:gd name="connsiteY5" fmla="*/ 28584 h 101647"/>
              <a:gd name="connsiteX6" fmla="*/ 680237 w 680317"/>
              <a:gd name="connsiteY6" fmla="*/ 101609 h 101647"/>
              <a:gd name="connsiteX7" fmla="*/ 505612 w 680317"/>
              <a:gd name="connsiteY7" fmla="*/ 38109 h 101647"/>
              <a:gd name="connsiteX8" fmla="*/ 162712 w 680317"/>
              <a:gd name="connsiteY8" fmla="*/ 9 h 101647"/>
              <a:gd name="connsiteX9" fmla="*/ 261137 w 680317"/>
              <a:gd name="connsiteY9" fmla="*/ 41284 h 101647"/>
              <a:gd name="connsiteX10" fmla="*/ 197637 w 680317"/>
              <a:gd name="connsiteY10" fmla="*/ 57159 h 101647"/>
              <a:gd name="connsiteX11" fmla="*/ 787 w 680317"/>
              <a:gd name="connsiteY11" fmla="*/ 79384 h 101647"/>
              <a:gd name="connsiteX12" fmla="*/ 124612 w 680317"/>
              <a:gd name="connsiteY12" fmla="*/ 41284 h 101647"/>
              <a:gd name="connsiteX13" fmla="*/ 23012 w 680317"/>
              <a:gd name="connsiteY13" fmla="*/ 22234 h 101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80317" h="101647">
                <a:moveTo>
                  <a:pt x="23012" y="22234"/>
                </a:moveTo>
                <a:cubicBezTo>
                  <a:pt x="15074" y="19059"/>
                  <a:pt x="76987" y="22234"/>
                  <a:pt x="76987" y="22234"/>
                </a:cubicBezTo>
                <a:cubicBezTo>
                  <a:pt x="132549" y="24351"/>
                  <a:pt x="317229" y="36521"/>
                  <a:pt x="356387" y="34934"/>
                </a:cubicBezTo>
                <a:cubicBezTo>
                  <a:pt x="395545" y="33347"/>
                  <a:pt x="296062" y="10592"/>
                  <a:pt x="311937" y="12709"/>
                </a:cubicBezTo>
                <a:cubicBezTo>
                  <a:pt x="327812" y="14826"/>
                  <a:pt x="422533" y="44988"/>
                  <a:pt x="451637" y="47634"/>
                </a:cubicBezTo>
                <a:cubicBezTo>
                  <a:pt x="480741" y="50280"/>
                  <a:pt x="448462" y="19588"/>
                  <a:pt x="486562" y="28584"/>
                </a:cubicBezTo>
                <a:cubicBezTo>
                  <a:pt x="524662" y="37580"/>
                  <a:pt x="677062" y="100022"/>
                  <a:pt x="680237" y="101609"/>
                </a:cubicBezTo>
                <a:cubicBezTo>
                  <a:pt x="683412" y="103196"/>
                  <a:pt x="591866" y="55042"/>
                  <a:pt x="505612" y="38109"/>
                </a:cubicBezTo>
                <a:cubicBezTo>
                  <a:pt x="419358" y="21176"/>
                  <a:pt x="203458" y="-520"/>
                  <a:pt x="162712" y="9"/>
                </a:cubicBezTo>
                <a:cubicBezTo>
                  <a:pt x="121966" y="538"/>
                  <a:pt x="255316" y="31759"/>
                  <a:pt x="261137" y="41284"/>
                </a:cubicBezTo>
                <a:cubicBezTo>
                  <a:pt x="266958" y="50809"/>
                  <a:pt x="241029" y="50809"/>
                  <a:pt x="197637" y="57159"/>
                </a:cubicBezTo>
                <a:cubicBezTo>
                  <a:pt x="154245" y="63509"/>
                  <a:pt x="12958" y="82030"/>
                  <a:pt x="787" y="79384"/>
                </a:cubicBezTo>
                <a:cubicBezTo>
                  <a:pt x="-11384" y="76738"/>
                  <a:pt x="121437" y="50280"/>
                  <a:pt x="124612" y="41284"/>
                </a:cubicBezTo>
                <a:cubicBezTo>
                  <a:pt x="127787" y="32288"/>
                  <a:pt x="30950" y="25409"/>
                  <a:pt x="23012" y="22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65E0668A-6327-C14A-E603-7419B8412F52}"/>
              </a:ext>
            </a:extLst>
          </p:cNvPr>
          <p:cNvSpPr/>
          <p:nvPr/>
        </p:nvSpPr>
        <p:spPr>
          <a:xfrm>
            <a:off x="2069831" y="4085516"/>
            <a:ext cx="507118" cy="115199"/>
          </a:xfrm>
          <a:custGeom>
            <a:avLst/>
            <a:gdLst>
              <a:gd name="connsiteX0" fmla="*/ 269 w 507118"/>
              <a:gd name="connsiteY0" fmla="*/ 3884 h 115199"/>
              <a:gd name="connsiteX1" fmla="*/ 209819 w 507118"/>
              <a:gd name="connsiteY1" fmla="*/ 41984 h 115199"/>
              <a:gd name="connsiteX2" fmla="*/ 187594 w 507118"/>
              <a:gd name="connsiteY2" fmla="*/ 7059 h 115199"/>
              <a:gd name="connsiteX3" fmla="*/ 311419 w 507118"/>
              <a:gd name="connsiteY3" fmla="*/ 38809 h 115199"/>
              <a:gd name="connsiteX4" fmla="*/ 273319 w 507118"/>
              <a:gd name="connsiteY4" fmla="*/ 26109 h 115199"/>
              <a:gd name="connsiteX5" fmla="*/ 505094 w 507118"/>
              <a:gd name="connsiteY5" fmla="*/ 115009 h 115199"/>
              <a:gd name="connsiteX6" fmla="*/ 371744 w 507118"/>
              <a:gd name="connsiteY6" fmla="*/ 48334 h 115199"/>
              <a:gd name="connsiteX7" fmla="*/ 127269 w 507118"/>
              <a:gd name="connsiteY7" fmla="*/ 709 h 115199"/>
              <a:gd name="connsiteX8" fmla="*/ 165369 w 507118"/>
              <a:gd name="connsiteY8" fmla="*/ 19759 h 115199"/>
              <a:gd name="connsiteX9" fmla="*/ 269 w 507118"/>
              <a:gd name="connsiteY9" fmla="*/ 3884 h 115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7118" h="115199">
                <a:moveTo>
                  <a:pt x="269" y="3884"/>
                </a:moveTo>
                <a:cubicBezTo>
                  <a:pt x="7677" y="7588"/>
                  <a:pt x="178598" y="41455"/>
                  <a:pt x="209819" y="41984"/>
                </a:cubicBezTo>
                <a:cubicBezTo>
                  <a:pt x="241040" y="42513"/>
                  <a:pt x="170661" y="7588"/>
                  <a:pt x="187594" y="7059"/>
                </a:cubicBezTo>
                <a:cubicBezTo>
                  <a:pt x="204527" y="6530"/>
                  <a:pt x="297132" y="35634"/>
                  <a:pt x="311419" y="38809"/>
                </a:cubicBezTo>
                <a:cubicBezTo>
                  <a:pt x="325706" y="41984"/>
                  <a:pt x="273319" y="26109"/>
                  <a:pt x="273319" y="26109"/>
                </a:cubicBezTo>
                <a:cubicBezTo>
                  <a:pt x="305598" y="38809"/>
                  <a:pt x="488690" y="111305"/>
                  <a:pt x="505094" y="115009"/>
                </a:cubicBezTo>
                <a:cubicBezTo>
                  <a:pt x="521498" y="118713"/>
                  <a:pt x="434715" y="67384"/>
                  <a:pt x="371744" y="48334"/>
                </a:cubicBezTo>
                <a:cubicBezTo>
                  <a:pt x="308773" y="29284"/>
                  <a:pt x="161665" y="5471"/>
                  <a:pt x="127269" y="709"/>
                </a:cubicBezTo>
                <a:cubicBezTo>
                  <a:pt x="92873" y="-4053"/>
                  <a:pt x="190240" y="16584"/>
                  <a:pt x="165369" y="19759"/>
                </a:cubicBezTo>
                <a:cubicBezTo>
                  <a:pt x="140498" y="22934"/>
                  <a:pt x="-7139" y="180"/>
                  <a:pt x="269" y="38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C0332A0B-C372-1C0F-E3F6-9E368663DA17}"/>
              </a:ext>
            </a:extLst>
          </p:cNvPr>
          <p:cNvSpPr/>
          <p:nvPr/>
        </p:nvSpPr>
        <p:spPr>
          <a:xfrm>
            <a:off x="845915" y="4349678"/>
            <a:ext cx="469378" cy="1006102"/>
          </a:xfrm>
          <a:custGeom>
            <a:avLst/>
            <a:gdLst>
              <a:gd name="connsiteX0" fmla="*/ 39910 w 469378"/>
              <a:gd name="connsiteY0" fmla="*/ 72 h 1006102"/>
              <a:gd name="connsiteX1" fmla="*/ 379635 w 469378"/>
              <a:gd name="connsiteY1" fmla="*/ 184222 h 1006102"/>
              <a:gd name="connsiteX2" fmla="*/ 417735 w 469378"/>
              <a:gd name="connsiteY2" fmla="*/ 177872 h 1006102"/>
              <a:gd name="connsiteX3" fmla="*/ 468535 w 469378"/>
              <a:gd name="connsiteY3" fmla="*/ 276297 h 1006102"/>
              <a:gd name="connsiteX4" fmla="*/ 373285 w 469378"/>
              <a:gd name="connsiteY4" fmla="*/ 562047 h 1006102"/>
              <a:gd name="connsiteX5" fmla="*/ 201835 w 469378"/>
              <a:gd name="connsiteY5" fmla="*/ 997022 h 1006102"/>
              <a:gd name="connsiteX6" fmla="*/ 233585 w 469378"/>
              <a:gd name="connsiteY6" fmla="*/ 825572 h 1006102"/>
              <a:gd name="connsiteX7" fmla="*/ 341535 w 469378"/>
              <a:gd name="connsiteY7" fmla="*/ 454097 h 1006102"/>
              <a:gd name="connsiteX8" fmla="*/ 119285 w 469378"/>
              <a:gd name="connsiteY8" fmla="*/ 152472 h 1006102"/>
              <a:gd name="connsiteX9" fmla="*/ 151035 w 469378"/>
              <a:gd name="connsiteY9" fmla="*/ 206447 h 1006102"/>
              <a:gd name="connsiteX10" fmla="*/ 1810 w 469378"/>
              <a:gd name="connsiteY10" fmla="*/ 73097 h 1006102"/>
              <a:gd name="connsiteX11" fmla="*/ 68485 w 469378"/>
              <a:gd name="connsiteY11" fmla="*/ 244547 h 1006102"/>
              <a:gd name="connsiteX12" fmla="*/ 71660 w 469378"/>
              <a:gd name="connsiteY12" fmla="*/ 419172 h 1006102"/>
              <a:gd name="connsiteX13" fmla="*/ 36735 w 469378"/>
              <a:gd name="connsiteY13" fmla="*/ 165172 h 1006102"/>
              <a:gd name="connsiteX14" fmla="*/ 39910 w 469378"/>
              <a:gd name="connsiteY14" fmla="*/ 72 h 1006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9378" h="1006102">
                <a:moveTo>
                  <a:pt x="39910" y="72"/>
                </a:moveTo>
                <a:cubicBezTo>
                  <a:pt x="97060" y="3247"/>
                  <a:pt x="316664" y="154589"/>
                  <a:pt x="379635" y="184222"/>
                </a:cubicBezTo>
                <a:cubicBezTo>
                  <a:pt x="442606" y="213855"/>
                  <a:pt x="402918" y="162526"/>
                  <a:pt x="417735" y="177872"/>
                </a:cubicBezTo>
                <a:cubicBezTo>
                  <a:pt x="432552" y="193218"/>
                  <a:pt x="475943" y="212268"/>
                  <a:pt x="468535" y="276297"/>
                </a:cubicBezTo>
                <a:cubicBezTo>
                  <a:pt x="461127" y="340326"/>
                  <a:pt x="417735" y="441926"/>
                  <a:pt x="373285" y="562047"/>
                </a:cubicBezTo>
                <a:cubicBezTo>
                  <a:pt x="328835" y="682168"/>
                  <a:pt x="225118" y="953101"/>
                  <a:pt x="201835" y="997022"/>
                </a:cubicBezTo>
                <a:cubicBezTo>
                  <a:pt x="178552" y="1040943"/>
                  <a:pt x="210302" y="916059"/>
                  <a:pt x="233585" y="825572"/>
                </a:cubicBezTo>
                <a:cubicBezTo>
                  <a:pt x="256868" y="735085"/>
                  <a:pt x="360585" y="566280"/>
                  <a:pt x="341535" y="454097"/>
                </a:cubicBezTo>
                <a:cubicBezTo>
                  <a:pt x="322485" y="341914"/>
                  <a:pt x="151035" y="193747"/>
                  <a:pt x="119285" y="152472"/>
                </a:cubicBezTo>
                <a:cubicBezTo>
                  <a:pt x="87535" y="111197"/>
                  <a:pt x="170614" y="219676"/>
                  <a:pt x="151035" y="206447"/>
                </a:cubicBezTo>
                <a:cubicBezTo>
                  <a:pt x="131456" y="193218"/>
                  <a:pt x="15568" y="66747"/>
                  <a:pt x="1810" y="73097"/>
                </a:cubicBezTo>
                <a:cubicBezTo>
                  <a:pt x="-11948" y="79447"/>
                  <a:pt x="56843" y="186868"/>
                  <a:pt x="68485" y="244547"/>
                </a:cubicBezTo>
                <a:cubicBezTo>
                  <a:pt x="80127" y="302226"/>
                  <a:pt x="76952" y="432401"/>
                  <a:pt x="71660" y="419172"/>
                </a:cubicBezTo>
                <a:cubicBezTo>
                  <a:pt x="66368" y="405943"/>
                  <a:pt x="42027" y="231318"/>
                  <a:pt x="36735" y="165172"/>
                </a:cubicBezTo>
                <a:cubicBezTo>
                  <a:pt x="31443" y="99026"/>
                  <a:pt x="-17240" y="-3103"/>
                  <a:pt x="39910" y="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2A91EFFA-A129-BC50-A91F-044AAA874106}"/>
              </a:ext>
            </a:extLst>
          </p:cNvPr>
          <p:cNvSpPr/>
          <p:nvPr/>
        </p:nvSpPr>
        <p:spPr>
          <a:xfrm>
            <a:off x="843023" y="4231698"/>
            <a:ext cx="443375" cy="391065"/>
          </a:xfrm>
          <a:custGeom>
            <a:avLst/>
            <a:gdLst>
              <a:gd name="connsiteX0" fmla="*/ 20577 w 443375"/>
              <a:gd name="connsiteY0" fmla="*/ 10102 h 391065"/>
              <a:gd name="connsiteX1" fmla="*/ 373002 w 443375"/>
              <a:gd name="connsiteY1" fmla="*/ 248227 h 391065"/>
              <a:gd name="connsiteX2" fmla="*/ 242827 w 443375"/>
              <a:gd name="connsiteY2" fmla="*/ 95827 h 391065"/>
              <a:gd name="connsiteX3" fmla="*/ 442852 w 443375"/>
              <a:gd name="connsiteY3" fmla="*/ 387927 h 391065"/>
              <a:gd name="connsiteX4" fmla="*/ 299977 w 443375"/>
              <a:gd name="connsiteY4" fmla="*/ 254577 h 391065"/>
              <a:gd name="connsiteX5" fmla="*/ 268227 w 443375"/>
              <a:gd name="connsiteY5" fmla="*/ 324427 h 391065"/>
              <a:gd name="connsiteX6" fmla="*/ 65027 w 443375"/>
              <a:gd name="connsiteY6" fmla="*/ 70427 h 391065"/>
              <a:gd name="connsiteX7" fmla="*/ 20577 w 443375"/>
              <a:gd name="connsiteY7" fmla="*/ 10102 h 391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3375" h="391065">
                <a:moveTo>
                  <a:pt x="20577" y="10102"/>
                </a:moveTo>
                <a:cubicBezTo>
                  <a:pt x="71906" y="39735"/>
                  <a:pt x="335960" y="233940"/>
                  <a:pt x="373002" y="248227"/>
                </a:cubicBezTo>
                <a:cubicBezTo>
                  <a:pt x="410044" y="262515"/>
                  <a:pt x="231185" y="72544"/>
                  <a:pt x="242827" y="95827"/>
                </a:cubicBezTo>
                <a:cubicBezTo>
                  <a:pt x="254469" y="119110"/>
                  <a:pt x="433327" y="361469"/>
                  <a:pt x="442852" y="387927"/>
                </a:cubicBezTo>
                <a:cubicBezTo>
                  <a:pt x="452377" y="414385"/>
                  <a:pt x="329081" y="265160"/>
                  <a:pt x="299977" y="254577"/>
                </a:cubicBezTo>
                <a:cubicBezTo>
                  <a:pt x="270873" y="243994"/>
                  <a:pt x="307385" y="355119"/>
                  <a:pt x="268227" y="324427"/>
                </a:cubicBezTo>
                <a:cubicBezTo>
                  <a:pt x="229069" y="293735"/>
                  <a:pt x="104715" y="120169"/>
                  <a:pt x="65027" y="70427"/>
                </a:cubicBezTo>
                <a:cubicBezTo>
                  <a:pt x="25340" y="20685"/>
                  <a:pt x="-30752" y="-19531"/>
                  <a:pt x="20577" y="10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>
            <a:extLst>
              <a:ext uri="{FF2B5EF4-FFF2-40B4-BE49-F238E27FC236}">
                <a16:creationId xmlns:a16="http://schemas.microsoft.com/office/drawing/2014/main" id="{DA9A4B6F-641F-D93F-2525-FE9B958F233F}"/>
              </a:ext>
            </a:extLst>
          </p:cNvPr>
          <p:cNvSpPr/>
          <p:nvPr/>
        </p:nvSpPr>
        <p:spPr>
          <a:xfrm>
            <a:off x="1135080" y="4560824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81D63DEC-3F6F-D7B7-6124-C9B970609ABD}"/>
              </a:ext>
            </a:extLst>
          </p:cNvPr>
          <p:cNvSpPr/>
          <p:nvPr/>
        </p:nvSpPr>
        <p:spPr>
          <a:xfrm>
            <a:off x="904875" y="4619549"/>
            <a:ext cx="266719" cy="124180"/>
          </a:xfrm>
          <a:custGeom>
            <a:avLst/>
            <a:gdLst>
              <a:gd name="connsiteX0" fmla="*/ 0 w 266719"/>
              <a:gd name="connsiteY0" fmla="*/ 6426 h 124180"/>
              <a:gd name="connsiteX1" fmla="*/ 142875 w 266719"/>
              <a:gd name="connsiteY1" fmla="*/ 41351 h 124180"/>
              <a:gd name="connsiteX2" fmla="*/ 152400 w 266719"/>
              <a:gd name="connsiteY2" fmla="*/ 76 h 124180"/>
              <a:gd name="connsiteX3" fmla="*/ 241300 w 266719"/>
              <a:gd name="connsiteY3" fmla="*/ 54051 h 124180"/>
              <a:gd name="connsiteX4" fmla="*/ 203200 w 266719"/>
              <a:gd name="connsiteY4" fmla="*/ 19126 h 124180"/>
              <a:gd name="connsiteX5" fmla="*/ 266700 w 266719"/>
              <a:gd name="connsiteY5" fmla="*/ 123901 h 124180"/>
              <a:gd name="connsiteX6" fmla="*/ 209550 w 266719"/>
              <a:gd name="connsiteY6" fmla="*/ 50876 h 124180"/>
              <a:gd name="connsiteX7" fmla="*/ 171450 w 266719"/>
              <a:gd name="connsiteY7" fmla="*/ 82626 h 124180"/>
              <a:gd name="connsiteX8" fmla="*/ 171450 w 266719"/>
              <a:gd name="connsiteY8" fmla="*/ 57226 h 124180"/>
              <a:gd name="connsiteX9" fmla="*/ 120650 w 266719"/>
              <a:gd name="connsiteY9" fmla="*/ 54051 h 124180"/>
              <a:gd name="connsiteX10" fmla="*/ 88900 w 266719"/>
              <a:gd name="connsiteY10" fmla="*/ 44526 h 124180"/>
              <a:gd name="connsiteX11" fmla="*/ 0 w 266719"/>
              <a:gd name="connsiteY11" fmla="*/ 6426 h 124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6719" h="124180">
                <a:moveTo>
                  <a:pt x="0" y="6426"/>
                </a:moveTo>
                <a:cubicBezTo>
                  <a:pt x="58737" y="24417"/>
                  <a:pt x="117475" y="42409"/>
                  <a:pt x="142875" y="41351"/>
                </a:cubicBezTo>
                <a:cubicBezTo>
                  <a:pt x="168275" y="40293"/>
                  <a:pt x="135996" y="-2041"/>
                  <a:pt x="152400" y="76"/>
                </a:cubicBezTo>
                <a:cubicBezTo>
                  <a:pt x="168804" y="2193"/>
                  <a:pt x="232833" y="50876"/>
                  <a:pt x="241300" y="54051"/>
                </a:cubicBezTo>
                <a:cubicBezTo>
                  <a:pt x="249767" y="57226"/>
                  <a:pt x="198967" y="7484"/>
                  <a:pt x="203200" y="19126"/>
                </a:cubicBezTo>
                <a:cubicBezTo>
                  <a:pt x="207433" y="30768"/>
                  <a:pt x="265642" y="118610"/>
                  <a:pt x="266700" y="123901"/>
                </a:cubicBezTo>
                <a:cubicBezTo>
                  <a:pt x="267758" y="129192"/>
                  <a:pt x="225425" y="57755"/>
                  <a:pt x="209550" y="50876"/>
                </a:cubicBezTo>
                <a:cubicBezTo>
                  <a:pt x="193675" y="43997"/>
                  <a:pt x="177800" y="81568"/>
                  <a:pt x="171450" y="82626"/>
                </a:cubicBezTo>
                <a:cubicBezTo>
                  <a:pt x="165100" y="83684"/>
                  <a:pt x="179917" y="61989"/>
                  <a:pt x="171450" y="57226"/>
                </a:cubicBezTo>
                <a:cubicBezTo>
                  <a:pt x="162983" y="52463"/>
                  <a:pt x="134408" y="56168"/>
                  <a:pt x="120650" y="54051"/>
                </a:cubicBezTo>
                <a:cubicBezTo>
                  <a:pt x="106892" y="51934"/>
                  <a:pt x="88900" y="44526"/>
                  <a:pt x="88900" y="44526"/>
                </a:cubicBezTo>
                <a:lnTo>
                  <a:pt x="0" y="642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AF166DD9-2B0A-C1B0-E547-E618BBA9850B}"/>
              </a:ext>
            </a:extLst>
          </p:cNvPr>
          <p:cNvSpPr/>
          <p:nvPr/>
        </p:nvSpPr>
        <p:spPr>
          <a:xfrm>
            <a:off x="808843" y="3920190"/>
            <a:ext cx="293152" cy="927035"/>
          </a:xfrm>
          <a:custGeom>
            <a:avLst/>
            <a:gdLst>
              <a:gd name="connsiteX0" fmla="*/ 292882 w 293152"/>
              <a:gd name="connsiteY0" fmla="*/ 935 h 927035"/>
              <a:gd name="connsiteX1" fmla="*/ 165882 w 293152"/>
              <a:gd name="connsiteY1" fmla="*/ 416860 h 927035"/>
              <a:gd name="connsiteX2" fmla="*/ 137307 w 293152"/>
              <a:gd name="connsiteY2" fmla="*/ 635935 h 927035"/>
              <a:gd name="connsiteX3" fmla="*/ 134132 w 293152"/>
              <a:gd name="connsiteY3" fmla="*/ 572435 h 927035"/>
              <a:gd name="connsiteX4" fmla="*/ 134132 w 293152"/>
              <a:gd name="connsiteY4" fmla="*/ 924860 h 927035"/>
              <a:gd name="connsiteX5" fmla="*/ 118257 w 293152"/>
              <a:gd name="connsiteY5" fmla="*/ 699435 h 927035"/>
              <a:gd name="connsiteX6" fmla="*/ 782 w 293152"/>
              <a:gd name="connsiteY6" fmla="*/ 270810 h 927035"/>
              <a:gd name="connsiteX7" fmla="*/ 70632 w 293152"/>
              <a:gd name="connsiteY7" fmla="*/ 467660 h 927035"/>
              <a:gd name="connsiteX8" fmla="*/ 140482 w 293152"/>
              <a:gd name="connsiteY8" fmla="*/ 61260 h 927035"/>
              <a:gd name="connsiteX9" fmla="*/ 127782 w 293152"/>
              <a:gd name="connsiteY9" fmla="*/ 296210 h 927035"/>
              <a:gd name="connsiteX10" fmla="*/ 292882 w 293152"/>
              <a:gd name="connsiteY10" fmla="*/ 935 h 927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3152" h="927035">
                <a:moveTo>
                  <a:pt x="292882" y="935"/>
                </a:moveTo>
                <a:cubicBezTo>
                  <a:pt x="299232" y="21043"/>
                  <a:pt x="191811" y="311027"/>
                  <a:pt x="165882" y="416860"/>
                </a:cubicBezTo>
                <a:cubicBezTo>
                  <a:pt x="139953" y="522693"/>
                  <a:pt x="142599" y="610006"/>
                  <a:pt x="137307" y="635935"/>
                </a:cubicBezTo>
                <a:cubicBezTo>
                  <a:pt x="132015" y="661864"/>
                  <a:pt x="134661" y="524281"/>
                  <a:pt x="134132" y="572435"/>
                </a:cubicBezTo>
                <a:cubicBezTo>
                  <a:pt x="133603" y="620589"/>
                  <a:pt x="136778" y="903693"/>
                  <a:pt x="134132" y="924860"/>
                </a:cubicBezTo>
                <a:cubicBezTo>
                  <a:pt x="131486" y="946027"/>
                  <a:pt x="140482" y="808443"/>
                  <a:pt x="118257" y="699435"/>
                </a:cubicBezTo>
                <a:cubicBezTo>
                  <a:pt x="96032" y="590427"/>
                  <a:pt x="8719" y="309439"/>
                  <a:pt x="782" y="270810"/>
                </a:cubicBezTo>
                <a:cubicBezTo>
                  <a:pt x="-7156" y="232181"/>
                  <a:pt x="47349" y="502585"/>
                  <a:pt x="70632" y="467660"/>
                </a:cubicBezTo>
                <a:cubicBezTo>
                  <a:pt x="93915" y="432735"/>
                  <a:pt x="130957" y="89835"/>
                  <a:pt x="140482" y="61260"/>
                </a:cubicBezTo>
                <a:cubicBezTo>
                  <a:pt x="150007" y="32685"/>
                  <a:pt x="103440" y="300972"/>
                  <a:pt x="127782" y="296210"/>
                </a:cubicBezTo>
                <a:cubicBezTo>
                  <a:pt x="152124" y="291448"/>
                  <a:pt x="286532" y="-19173"/>
                  <a:pt x="292882" y="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03F12C09-8411-AD4C-8303-51787A4076EB}"/>
              </a:ext>
            </a:extLst>
          </p:cNvPr>
          <p:cNvSpPr/>
          <p:nvPr/>
        </p:nvSpPr>
        <p:spPr>
          <a:xfrm>
            <a:off x="1011706" y="4302097"/>
            <a:ext cx="325126" cy="351823"/>
          </a:xfrm>
          <a:custGeom>
            <a:avLst/>
            <a:gdLst>
              <a:gd name="connsiteX0" fmla="*/ 1119 w 325126"/>
              <a:gd name="connsiteY0" fmla="*/ 28 h 351823"/>
              <a:gd name="connsiteX1" fmla="*/ 248769 w 325126"/>
              <a:gd name="connsiteY1" fmla="*/ 206403 h 351823"/>
              <a:gd name="connsiteX2" fmla="*/ 236069 w 325126"/>
              <a:gd name="connsiteY2" fmla="*/ 155603 h 351823"/>
              <a:gd name="connsiteX3" fmla="*/ 324969 w 325126"/>
              <a:gd name="connsiteY3" fmla="*/ 349278 h 351823"/>
              <a:gd name="connsiteX4" fmla="*/ 255119 w 325126"/>
              <a:gd name="connsiteY4" fmla="*/ 263553 h 351823"/>
              <a:gd name="connsiteX5" fmla="*/ 159869 w 325126"/>
              <a:gd name="connsiteY5" fmla="*/ 222278 h 351823"/>
              <a:gd name="connsiteX6" fmla="*/ 1119 w 325126"/>
              <a:gd name="connsiteY6" fmla="*/ 28 h 351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126" h="351823">
                <a:moveTo>
                  <a:pt x="1119" y="28"/>
                </a:moveTo>
                <a:cubicBezTo>
                  <a:pt x="15936" y="-2618"/>
                  <a:pt x="209611" y="180474"/>
                  <a:pt x="248769" y="206403"/>
                </a:cubicBezTo>
                <a:cubicBezTo>
                  <a:pt x="287927" y="232332"/>
                  <a:pt x="223369" y="131791"/>
                  <a:pt x="236069" y="155603"/>
                </a:cubicBezTo>
                <a:cubicBezTo>
                  <a:pt x="248769" y="179416"/>
                  <a:pt x="321794" y="331286"/>
                  <a:pt x="324969" y="349278"/>
                </a:cubicBezTo>
                <a:cubicBezTo>
                  <a:pt x="328144" y="367270"/>
                  <a:pt x="282636" y="284720"/>
                  <a:pt x="255119" y="263553"/>
                </a:cubicBezTo>
                <a:cubicBezTo>
                  <a:pt x="227602" y="242386"/>
                  <a:pt x="196911" y="266199"/>
                  <a:pt x="159869" y="222278"/>
                </a:cubicBezTo>
                <a:cubicBezTo>
                  <a:pt x="122827" y="178357"/>
                  <a:pt x="-13698" y="2674"/>
                  <a:pt x="1119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A207CCA2-9949-6BB3-2351-127537DE2438}"/>
              </a:ext>
            </a:extLst>
          </p:cNvPr>
          <p:cNvSpPr/>
          <p:nvPr/>
        </p:nvSpPr>
        <p:spPr>
          <a:xfrm>
            <a:off x="1095161" y="4610397"/>
            <a:ext cx="314656" cy="914114"/>
          </a:xfrm>
          <a:custGeom>
            <a:avLst/>
            <a:gdLst>
              <a:gd name="connsiteX0" fmla="*/ 305014 w 314656"/>
              <a:gd name="connsiteY0" fmla="*/ 6053 h 914114"/>
              <a:gd name="connsiteX1" fmla="*/ 158964 w 314656"/>
              <a:gd name="connsiteY1" fmla="*/ 482303 h 914114"/>
              <a:gd name="connsiteX2" fmla="*/ 124039 w 314656"/>
              <a:gd name="connsiteY2" fmla="*/ 733128 h 914114"/>
              <a:gd name="connsiteX3" fmla="*/ 95464 w 314656"/>
              <a:gd name="connsiteY3" fmla="*/ 672803 h 914114"/>
              <a:gd name="connsiteX4" fmla="*/ 155789 w 314656"/>
              <a:gd name="connsiteY4" fmla="*/ 815678 h 914114"/>
              <a:gd name="connsiteX5" fmla="*/ 136739 w 314656"/>
              <a:gd name="connsiteY5" fmla="*/ 914103 h 914114"/>
              <a:gd name="connsiteX6" fmla="*/ 158964 w 314656"/>
              <a:gd name="connsiteY6" fmla="*/ 822028 h 914114"/>
              <a:gd name="connsiteX7" fmla="*/ 314539 w 314656"/>
              <a:gd name="connsiteY7" fmla="*/ 771228 h 914114"/>
              <a:gd name="connsiteX8" fmla="*/ 181189 w 314656"/>
              <a:gd name="connsiteY8" fmla="*/ 818853 h 914114"/>
              <a:gd name="connsiteX9" fmla="*/ 214 w 314656"/>
              <a:gd name="connsiteY9" fmla="*/ 745828 h 914114"/>
              <a:gd name="connsiteX10" fmla="*/ 143089 w 314656"/>
              <a:gd name="connsiteY10" fmla="*/ 796628 h 914114"/>
              <a:gd name="connsiteX11" fmla="*/ 76414 w 314656"/>
              <a:gd name="connsiteY11" fmla="*/ 675978 h 914114"/>
              <a:gd name="connsiteX12" fmla="*/ 104989 w 314656"/>
              <a:gd name="connsiteY12" fmla="*/ 441028 h 914114"/>
              <a:gd name="connsiteX13" fmla="*/ 70064 w 314656"/>
              <a:gd name="connsiteY13" fmla="*/ 650578 h 914114"/>
              <a:gd name="connsiteX14" fmla="*/ 136739 w 314656"/>
              <a:gd name="connsiteY14" fmla="*/ 418803 h 914114"/>
              <a:gd name="connsiteX15" fmla="*/ 136739 w 314656"/>
              <a:gd name="connsiteY15" fmla="*/ 241003 h 914114"/>
              <a:gd name="connsiteX16" fmla="*/ 127214 w 314656"/>
              <a:gd name="connsiteY16" fmla="*/ 377528 h 914114"/>
              <a:gd name="connsiteX17" fmla="*/ 241514 w 314656"/>
              <a:gd name="connsiteY17" fmla="*/ 221953 h 914114"/>
              <a:gd name="connsiteX18" fmla="*/ 305014 w 314656"/>
              <a:gd name="connsiteY18" fmla="*/ 6053 h 914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4656" h="914114">
                <a:moveTo>
                  <a:pt x="305014" y="6053"/>
                </a:moveTo>
                <a:cubicBezTo>
                  <a:pt x="291256" y="49445"/>
                  <a:pt x="189126" y="361124"/>
                  <a:pt x="158964" y="482303"/>
                </a:cubicBezTo>
                <a:cubicBezTo>
                  <a:pt x="128801" y="603482"/>
                  <a:pt x="134622" y="701378"/>
                  <a:pt x="124039" y="733128"/>
                </a:cubicBezTo>
                <a:cubicBezTo>
                  <a:pt x="113456" y="764878"/>
                  <a:pt x="90172" y="659045"/>
                  <a:pt x="95464" y="672803"/>
                </a:cubicBezTo>
                <a:cubicBezTo>
                  <a:pt x="100756" y="686561"/>
                  <a:pt x="148910" y="775461"/>
                  <a:pt x="155789" y="815678"/>
                </a:cubicBezTo>
                <a:cubicBezTo>
                  <a:pt x="162668" y="855895"/>
                  <a:pt x="136210" y="913045"/>
                  <a:pt x="136739" y="914103"/>
                </a:cubicBezTo>
                <a:cubicBezTo>
                  <a:pt x="137268" y="915161"/>
                  <a:pt x="129331" y="845840"/>
                  <a:pt x="158964" y="822028"/>
                </a:cubicBezTo>
                <a:cubicBezTo>
                  <a:pt x="188597" y="798216"/>
                  <a:pt x="310835" y="771757"/>
                  <a:pt x="314539" y="771228"/>
                </a:cubicBezTo>
                <a:cubicBezTo>
                  <a:pt x="318243" y="770699"/>
                  <a:pt x="233576" y="823086"/>
                  <a:pt x="181189" y="818853"/>
                </a:cubicBezTo>
                <a:cubicBezTo>
                  <a:pt x="128802" y="814620"/>
                  <a:pt x="6564" y="749532"/>
                  <a:pt x="214" y="745828"/>
                </a:cubicBezTo>
                <a:cubicBezTo>
                  <a:pt x="-6136" y="742124"/>
                  <a:pt x="130389" y="808270"/>
                  <a:pt x="143089" y="796628"/>
                </a:cubicBezTo>
                <a:cubicBezTo>
                  <a:pt x="155789" y="784986"/>
                  <a:pt x="82764" y="735245"/>
                  <a:pt x="76414" y="675978"/>
                </a:cubicBezTo>
                <a:cubicBezTo>
                  <a:pt x="70064" y="616711"/>
                  <a:pt x="106047" y="445261"/>
                  <a:pt x="104989" y="441028"/>
                </a:cubicBezTo>
                <a:cubicBezTo>
                  <a:pt x="103931" y="436795"/>
                  <a:pt x="64772" y="654282"/>
                  <a:pt x="70064" y="650578"/>
                </a:cubicBezTo>
                <a:cubicBezTo>
                  <a:pt x="75356" y="646874"/>
                  <a:pt x="125627" y="487065"/>
                  <a:pt x="136739" y="418803"/>
                </a:cubicBezTo>
                <a:cubicBezTo>
                  <a:pt x="147851" y="350541"/>
                  <a:pt x="138326" y="247882"/>
                  <a:pt x="136739" y="241003"/>
                </a:cubicBezTo>
                <a:cubicBezTo>
                  <a:pt x="135152" y="234124"/>
                  <a:pt x="109751" y="380703"/>
                  <a:pt x="127214" y="377528"/>
                </a:cubicBezTo>
                <a:cubicBezTo>
                  <a:pt x="144676" y="374353"/>
                  <a:pt x="216643" y="279103"/>
                  <a:pt x="241514" y="221953"/>
                </a:cubicBezTo>
                <a:cubicBezTo>
                  <a:pt x="266385" y="164803"/>
                  <a:pt x="318772" y="-37339"/>
                  <a:pt x="305014" y="6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381459FC-C8F8-C2E3-E589-3CDF9CCD4B9D}"/>
              </a:ext>
            </a:extLst>
          </p:cNvPr>
          <p:cNvSpPr/>
          <p:nvPr/>
        </p:nvSpPr>
        <p:spPr>
          <a:xfrm>
            <a:off x="1078070" y="5232166"/>
            <a:ext cx="683405" cy="278774"/>
          </a:xfrm>
          <a:custGeom>
            <a:avLst/>
            <a:gdLst>
              <a:gd name="connsiteX0" fmla="*/ 4605 w 683405"/>
              <a:gd name="connsiteY0" fmla="*/ 143109 h 278774"/>
              <a:gd name="connsiteX1" fmla="*/ 71280 w 683405"/>
              <a:gd name="connsiteY1" fmla="*/ 273284 h 278774"/>
              <a:gd name="connsiteX2" fmla="*/ 207805 w 683405"/>
              <a:gd name="connsiteY2" fmla="*/ 251059 h 278774"/>
              <a:gd name="connsiteX3" fmla="*/ 274480 w 683405"/>
              <a:gd name="connsiteY3" fmla="*/ 219309 h 278774"/>
              <a:gd name="connsiteX4" fmla="*/ 264955 w 683405"/>
              <a:gd name="connsiteY4" fmla="*/ 209784 h 278774"/>
              <a:gd name="connsiteX5" fmla="*/ 518955 w 683405"/>
              <a:gd name="connsiteY5" fmla="*/ 206609 h 278774"/>
              <a:gd name="connsiteX6" fmla="*/ 423705 w 683405"/>
              <a:gd name="connsiteY6" fmla="*/ 219309 h 278774"/>
              <a:gd name="connsiteX7" fmla="*/ 550705 w 683405"/>
              <a:gd name="connsiteY7" fmla="*/ 251059 h 278774"/>
              <a:gd name="connsiteX8" fmla="*/ 614205 w 683405"/>
              <a:gd name="connsiteY8" fmla="*/ 241534 h 278774"/>
              <a:gd name="connsiteX9" fmla="*/ 661830 w 683405"/>
              <a:gd name="connsiteY9" fmla="*/ 187559 h 278774"/>
              <a:gd name="connsiteX10" fmla="*/ 522130 w 683405"/>
              <a:gd name="connsiteY10" fmla="*/ 234 h 278774"/>
              <a:gd name="connsiteX11" fmla="*/ 677705 w 683405"/>
              <a:gd name="connsiteY11" fmla="*/ 149459 h 278774"/>
              <a:gd name="connsiteX12" fmla="*/ 617380 w 683405"/>
              <a:gd name="connsiteY12" fmla="*/ 187559 h 278774"/>
              <a:gd name="connsiteX13" fmla="*/ 318930 w 683405"/>
              <a:gd name="connsiteY13" fmla="*/ 143109 h 278774"/>
              <a:gd name="connsiteX14" fmla="*/ 426880 w 683405"/>
              <a:gd name="connsiteY14" fmla="*/ 200259 h 278774"/>
              <a:gd name="connsiteX15" fmla="*/ 195105 w 683405"/>
              <a:gd name="connsiteY15" fmla="*/ 254234 h 278774"/>
              <a:gd name="connsiteX16" fmla="*/ 4605 w 683405"/>
              <a:gd name="connsiteY16" fmla="*/ 143109 h 27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83405" h="278774">
                <a:moveTo>
                  <a:pt x="4605" y="143109"/>
                </a:moveTo>
                <a:cubicBezTo>
                  <a:pt x="-16033" y="146284"/>
                  <a:pt x="37413" y="255292"/>
                  <a:pt x="71280" y="273284"/>
                </a:cubicBezTo>
                <a:cubicBezTo>
                  <a:pt x="105147" y="291276"/>
                  <a:pt x="173938" y="260055"/>
                  <a:pt x="207805" y="251059"/>
                </a:cubicBezTo>
                <a:cubicBezTo>
                  <a:pt x="241672" y="242063"/>
                  <a:pt x="264955" y="226188"/>
                  <a:pt x="274480" y="219309"/>
                </a:cubicBezTo>
                <a:cubicBezTo>
                  <a:pt x="284005" y="212430"/>
                  <a:pt x="224209" y="211901"/>
                  <a:pt x="264955" y="209784"/>
                </a:cubicBezTo>
                <a:cubicBezTo>
                  <a:pt x="305701" y="207667"/>
                  <a:pt x="492497" y="205022"/>
                  <a:pt x="518955" y="206609"/>
                </a:cubicBezTo>
                <a:cubicBezTo>
                  <a:pt x="545413" y="208197"/>
                  <a:pt x="418413" y="211901"/>
                  <a:pt x="423705" y="219309"/>
                </a:cubicBezTo>
                <a:cubicBezTo>
                  <a:pt x="428997" y="226717"/>
                  <a:pt x="518955" y="247355"/>
                  <a:pt x="550705" y="251059"/>
                </a:cubicBezTo>
                <a:cubicBezTo>
                  <a:pt x="582455" y="254763"/>
                  <a:pt x="595684" y="252117"/>
                  <a:pt x="614205" y="241534"/>
                </a:cubicBezTo>
                <a:cubicBezTo>
                  <a:pt x="632726" y="230951"/>
                  <a:pt x="677176" y="227776"/>
                  <a:pt x="661830" y="187559"/>
                </a:cubicBezTo>
                <a:cubicBezTo>
                  <a:pt x="646484" y="147342"/>
                  <a:pt x="519484" y="6584"/>
                  <a:pt x="522130" y="234"/>
                </a:cubicBezTo>
                <a:cubicBezTo>
                  <a:pt x="524776" y="-6116"/>
                  <a:pt x="661830" y="118238"/>
                  <a:pt x="677705" y="149459"/>
                </a:cubicBezTo>
                <a:cubicBezTo>
                  <a:pt x="693580" y="180680"/>
                  <a:pt x="677176" y="188617"/>
                  <a:pt x="617380" y="187559"/>
                </a:cubicBezTo>
                <a:cubicBezTo>
                  <a:pt x="557584" y="186501"/>
                  <a:pt x="350680" y="140992"/>
                  <a:pt x="318930" y="143109"/>
                </a:cubicBezTo>
                <a:cubicBezTo>
                  <a:pt x="287180" y="145226"/>
                  <a:pt x="447517" y="181738"/>
                  <a:pt x="426880" y="200259"/>
                </a:cubicBezTo>
                <a:cubicBezTo>
                  <a:pt x="406243" y="218780"/>
                  <a:pt x="261251" y="256880"/>
                  <a:pt x="195105" y="254234"/>
                </a:cubicBezTo>
                <a:cubicBezTo>
                  <a:pt x="128959" y="251588"/>
                  <a:pt x="25243" y="139934"/>
                  <a:pt x="4605" y="143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70DBC548-394D-C6B6-3339-1E9FBEB951D9}"/>
              </a:ext>
            </a:extLst>
          </p:cNvPr>
          <p:cNvSpPr/>
          <p:nvPr/>
        </p:nvSpPr>
        <p:spPr>
          <a:xfrm>
            <a:off x="1281811" y="4550825"/>
            <a:ext cx="99845" cy="354417"/>
          </a:xfrm>
          <a:custGeom>
            <a:avLst/>
            <a:gdLst>
              <a:gd name="connsiteX0" fmla="*/ 99314 w 99845"/>
              <a:gd name="connsiteY0" fmla="*/ 2125 h 354417"/>
              <a:gd name="connsiteX1" fmla="*/ 4064 w 99845"/>
              <a:gd name="connsiteY1" fmla="*/ 351375 h 354417"/>
              <a:gd name="connsiteX2" fmla="*/ 19939 w 99845"/>
              <a:gd name="connsiteY2" fmla="*/ 173575 h 354417"/>
              <a:gd name="connsiteX3" fmla="*/ 42164 w 99845"/>
              <a:gd name="connsiteY3" fmla="*/ 202150 h 354417"/>
              <a:gd name="connsiteX4" fmla="*/ 99314 w 99845"/>
              <a:gd name="connsiteY4" fmla="*/ 2125 h 35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845" h="354417">
                <a:moveTo>
                  <a:pt x="99314" y="2125"/>
                </a:moveTo>
                <a:cubicBezTo>
                  <a:pt x="92964" y="26996"/>
                  <a:pt x="17293" y="322800"/>
                  <a:pt x="4064" y="351375"/>
                </a:cubicBezTo>
                <a:cubicBezTo>
                  <a:pt x="-9165" y="379950"/>
                  <a:pt x="13589" y="198446"/>
                  <a:pt x="19939" y="173575"/>
                </a:cubicBezTo>
                <a:cubicBezTo>
                  <a:pt x="26289" y="148704"/>
                  <a:pt x="31051" y="225963"/>
                  <a:pt x="42164" y="202150"/>
                </a:cubicBezTo>
                <a:cubicBezTo>
                  <a:pt x="53276" y="178338"/>
                  <a:pt x="105664" y="-22746"/>
                  <a:pt x="99314" y="2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BB42A3F6-F09D-4B46-9AF5-87C5EA765693}"/>
              </a:ext>
            </a:extLst>
          </p:cNvPr>
          <p:cNvSpPr/>
          <p:nvPr/>
        </p:nvSpPr>
        <p:spPr>
          <a:xfrm>
            <a:off x="1253514" y="4667880"/>
            <a:ext cx="198041" cy="709789"/>
          </a:xfrm>
          <a:custGeom>
            <a:avLst/>
            <a:gdLst>
              <a:gd name="connsiteX0" fmla="*/ 197461 w 198041"/>
              <a:gd name="connsiteY0" fmla="*/ 2545 h 709789"/>
              <a:gd name="connsiteX1" fmla="*/ 57761 w 198041"/>
              <a:gd name="connsiteY1" fmla="*/ 516895 h 709789"/>
              <a:gd name="connsiteX2" fmla="*/ 13311 w 198041"/>
              <a:gd name="connsiteY2" fmla="*/ 691520 h 709789"/>
              <a:gd name="connsiteX3" fmla="*/ 13311 w 198041"/>
              <a:gd name="connsiteY3" fmla="*/ 570870 h 709789"/>
              <a:gd name="connsiteX4" fmla="*/ 26011 w 198041"/>
              <a:gd name="connsiteY4" fmla="*/ 707395 h 709789"/>
              <a:gd name="connsiteX5" fmla="*/ 38711 w 198041"/>
              <a:gd name="connsiteY5" fmla="*/ 653420 h 709789"/>
              <a:gd name="connsiteX6" fmla="*/ 172061 w 198041"/>
              <a:gd name="connsiteY6" fmla="*/ 596270 h 709789"/>
              <a:gd name="connsiteX7" fmla="*/ 79986 w 198041"/>
              <a:gd name="connsiteY7" fmla="*/ 485145 h 709789"/>
              <a:gd name="connsiteX8" fmla="*/ 153011 w 198041"/>
              <a:gd name="connsiteY8" fmla="*/ 574045 h 709789"/>
              <a:gd name="connsiteX9" fmla="*/ 57761 w 198041"/>
              <a:gd name="connsiteY9" fmla="*/ 631195 h 709789"/>
              <a:gd name="connsiteX10" fmla="*/ 611 w 198041"/>
              <a:gd name="connsiteY10" fmla="*/ 383545 h 709789"/>
              <a:gd name="connsiteX11" fmla="*/ 32361 w 198041"/>
              <a:gd name="connsiteY11" fmla="*/ 453395 h 709789"/>
              <a:gd name="connsiteX12" fmla="*/ 105386 w 198041"/>
              <a:gd name="connsiteY12" fmla="*/ 323220 h 709789"/>
              <a:gd name="connsiteX13" fmla="*/ 197461 w 198041"/>
              <a:gd name="connsiteY13" fmla="*/ 2545 h 709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8041" h="709789">
                <a:moveTo>
                  <a:pt x="197461" y="2545"/>
                </a:moveTo>
                <a:cubicBezTo>
                  <a:pt x="189524" y="34824"/>
                  <a:pt x="88453" y="402066"/>
                  <a:pt x="57761" y="516895"/>
                </a:cubicBezTo>
                <a:cubicBezTo>
                  <a:pt x="27069" y="631724"/>
                  <a:pt x="20719" y="682524"/>
                  <a:pt x="13311" y="691520"/>
                </a:cubicBezTo>
                <a:cubicBezTo>
                  <a:pt x="5903" y="700516"/>
                  <a:pt x="11194" y="568224"/>
                  <a:pt x="13311" y="570870"/>
                </a:cubicBezTo>
                <a:cubicBezTo>
                  <a:pt x="15428" y="573516"/>
                  <a:pt x="21778" y="693637"/>
                  <a:pt x="26011" y="707395"/>
                </a:cubicBezTo>
                <a:cubicBezTo>
                  <a:pt x="30244" y="721153"/>
                  <a:pt x="14369" y="671941"/>
                  <a:pt x="38711" y="653420"/>
                </a:cubicBezTo>
                <a:cubicBezTo>
                  <a:pt x="63053" y="634899"/>
                  <a:pt x="165182" y="624316"/>
                  <a:pt x="172061" y="596270"/>
                </a:cubicBezTo>
                <a:cubicBezTo>
                  <a:pt x="178940" y="568224"/>
                  <a:pt x="83161" y="488849"/>
                  <a:pt x="79986" y="485145"/>
                </a:cubicBezTo>
                <a:cubicBezTo>
                  <a:pt x="76811" y="481441"/>
                  <a:pt x="156715" y="549703"/>
                  <a:pt x="153011" y="574045"/>
                </a:cubicBezTo>
                <a:cubicBezTo>
                  <a:pt x="149307" y="598387"/>
                  <a:pt x="83161" y="662945"/>
                  <a:pt x="57761" y="631195"/>
                </a:cubicBezTo>
                <a:cubicBezTo>
                  <a:pt x="32361" y="599445"/>
                  <a:pt x="4844" y="413178"/>
                  <a:pt x="611" y="383545"/>
                </a:cubicBezTo>
                <a:cubicBezTo>
                  <a:pt x="-3622" y="353912"/>
                  <a:pt x="14899" y="463449"/>
                  <a:pt x="32361" y="453395"/>
                </a:cubicBezTo>
                <a:cubicBezTo>
                  <a:pt x="49823" y="443341"/>
                  <a:pt x="81044" y="392012"/>
                  <a:pt x="105386" y="323220"/>
                </a:cubicBezTo>
                <a:cubicBezTo>
                  <a:pt x="129728" y="254428"/>
                  <a:pt x="205398" y="-29734"/>
                  <a:pt x="197461" y="2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CBA8044E-5365-244B-EE9A-E4D0ED27CECF}"/>
              </a:ext>
            </a:extLst>
          </p:cNvPr>
          <p:cNvSpPr/>
          <p:nvPr/>
        </p:nvSpPr>
        <p:spPr>
          <a:xfrm>
            <a:off x="1314347" y="4546451"/>
            <a:ext cx="263726" cy="822496"/>
          </a:xfrm>
          <a:custGeom>
            <a:avLst/>
            <a:gdLst>
              <a:gd name="connsiteX0" fmla="*/ 120753 w 263726"/>
              <a:gd name="connsiteY0" fmla="*/ 149 h 822496"/>
              <a:gd name="connsiteX1" fmla="*/ 184253 w 263726"/>
              <a:gd name="connsiteY1" fmla="*/ 206524 h 822496"/>
              <a:gd name="connsiteX2" fmla="*/ 130278 w 263726"/>
              <a:gd name="connsiteY2" fmla="*/ 450999 h 822496"/>
              <a:gd name="connsiteX3" fmla="*/ 174728 w 263726"/>
              <a:gd name="connsiteY3" fmla="*/ 619274 h 822496"/>
              <a:gd name="connsiteX4" fmla="*/ 123928 w 263726"/>
              <a:gd name="connsiteY4" fmla="*/ 597049 h 822496"/>
              <a:gd name="connsiteX5" fmla="*/ 165203 w 263726"/>
              <a:gd name="connsiteY5" fmla="*/ 736749 h 822496"/>
              <a:gd name="connsiteX6" fmla="*/ 120753 w 263726"/>
              <a:gd name="connsiteY6" fmla="*/ 778024 h 822496"/>
              <a:gd name="connsiteX7" fmla="*/ 103 w 263726"/>
              <a:gd name="connsiteY7" fmla="*/ 822474 h 822496"/>
              <a:gd name="connsiteX8" fmla="*/ 142978 w 263726"/>
              <a:gd name="connsiteY8" fmla="*/ 784374 h 822496"/>
              <a:gd name="connsiteX9" fmla="*/ 235053 w 263726"/>
              <a:gd name="connsiteY9" fmla="*/ 803424 h 822496"/>
              <a:gd name="connsiteX10" fmla="*/ 187428 w 263726"/>
              <a:gd name="connsiteY10" fmla="*/ 774849 h 822496"/>
              <a:gd name="connsiteX11" fmla="*/ 263628 w 263726"/>
              <a:gd name="connsiteY11" fmla="*/ 682774 h 822496"/>
              <a:gd name="connsiteX12" fmla="*/ 168378 w 263726"/>
              <a:gd name="connsiteY12" fmla="*/ 739924 h 822496"/>
              <a:gd name="connsiteX13" fmla="*/ 76303 w 263726"/>
              <a:gd name="connsiteY13" fmla="*/ 492274 h 822496"/>
              <a:gd name="connsiteX14" fmla="*/ 127103 w 263726"/>
              <a:gd name="connsiteY14" fmla="*/ 574824 h 822496"/>
              <a:gd name="connsiteX15" fmla="*/ 139803 w 263726"/>
              <a:gd name="connsiteY15" fmla="*/ 308124 h 822496"/>
              <a:gd name="connsiteX16" fmla="*/ 181078 w 263726"/>
              <a:gd name="connsiteY16" fmla="*/ 238274 h 822496"/>
              <a:gd name="connsiteX17" fmla="*/ 120753 w 263726"/>
              <a:gd name="connsiteY17" fmla="*/ 149 h 82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63726" h="822496">
                <a:moveTo>
                  <a:pt x="120753" y="149"/>
                </a:moveTo>
                <a:cubicBezTo>
                  <a:pt x="121282" y="-5143"/>
                  <a:pt x="182666" y="131382"/>
                  <a:pt x="184253" y="206524"/>
                </a:cubicBezTo>
                <a:cubicBezTo>
                  <a:pt x="185841" y="281666"/>
                  <a:pt x="131866" y="382207"/>
                  <a:pt x="130278" y="450999"/>
                </a:cubicBezTo>
                <a:cubicBezTo>
                  <a:pt x="128690" y="519791"/>
                  <a:pt x="175786" y="594932"/>
                  <a:pt x="174728" y="619274"/>
                </a:cubicBezTo>
                <a:cubicBezTo>
                  <a:pt x="173670" y="643616"/>
                  <a:pt x="125515" y="577470"/>
                  <a:pt x="123928" y="597049"/>
                </a:cubicBezTo>
                <a:cubicBezTo>
                  <a:pt x="122341" y="616628"/>
                  <a:pt x="165732" y="706587"/>
                  <a:pt x="165203" y="736749"/>
                </a:cubicBezTo>
                <a:cubicBezTo>
                  <a:pt x="164674" y="766912"/>
                  <a:pt x="148270" y="763737"/>
                  <a:pt x="120753" y="778024"/>
                </a:cubicBezTo>
                <a:cubicBezTo>
                  <a:pt x="93236" y="792312"/>
                  <a:pt x="-3601" y="821416"/>
                  <a:pt x="103" y="822474"/>
                </a:cubicBezTo>
                <a:cubicBezTo>
                  <a:pt x="3807" y="823532"/>
                  <a:pt x="103820" y="787549"/>
                  <a:pt x="142978" y="784374"/>
                </a:cubicBezTo>
                <a:cubicBezTo>
                  <a:pt x="182136" y="781199"/>
                  <a:pt x="227645" y="805011"/>
                  <a:pt x="235053" y="803424"/>
                </a:cubicBezTo>
                <a:cubicBezTo>
                  <a:pt x="242461" y="801837"/>
                  <a:pt x="182666" y="794957"/>
                  <a:pt x="187428" y="774849"/>
                </a:cubicBezTo>
                <a:cubicBezTo>
                  <a:pt x="192190" y="754741"/>
                  <a:pt x="266803" y="688595"/>
                  <a:pt x="263628" y="682774"/>
                </a:cubicBezTo>
                <a:cubicBezTo>
                  <a:pt x="260453" y="676953"/>
                  <a:pt x="199599" y="771674"/>
                  <a:pt x="168378" y="739924"/>
                </a:cubicBezTo>
                <a:cubicBezTo>
                  <a:pt x="137157" y="708174"/>
                  <a:pt x="83182" y="519791"/>
                  <a:pt x="76303" y="492274"/>
                </a:cubicBezTo>
                <a:cubicBezTo>
                  <a:pt x="69424" y="464757"/>
                  <a:pt x="116520" y="605516"/>
                  <a:pt x="127103" y="574824"/>
                </a:cubicBezTo>
                <a:cubicBezTo>
                  <a:pt x="137686" y="544132"/>
                  <a:pt x="130807" y="364216"/>
                  <a:pt x="139803" y="308124"/>
                </a:cubicBezTo>
                <a:cubicBezTo>
                  <a:pt x="148799" y="252032"/>
                  <a:pt x="183195" y="284311"/>
                  <a:pt x="181078" y="238274"/>
                </a:cubicBezTo>
                <a:cubicBezTo>
                  <a:pt x="178961" y="192237"/>
                  <a:pt x="120224" y="5441"/>
                  <a:pt x="120753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BD09113B-A1D3-8B1A-150A-C38259348308}"/>
              </a:ext>
            </a:extLst>
          </p:cNvPr>
          <p:cNvSpPr/>
          <p:nvPr/>
        </p:nvSpPr>
        <p:spPr>
          <a:xfrm>
            <a:off x="1045273" y="4527562"/>
            <a:ext cx="337501" cy="998161"/>
          </a:xfrm>
          <a:custGeom>
            <a:avLst/>
            <a:gdLst>
              <a:gd name="connsiteX0" fmla="*/ 335852 w 337501"/>
              <a:gd name="connsiteY0" fmla="*/ 6338 h 998161"/>
              <a:gd name="connsiteX1" fmla="*/ 72327 w 337501"/>
              <a:gd name="connsiteY1" fmla="*/ 708013 h 998161"/>
              <a:gd name="connsiteX2" fmla="*/ 107252 w 337501"/>
              <a:gd name="connsiteY2" fmla="*/ 698488 h 998161"/>
              <a:gd name="connsiteX3" fmla="*/ 43752 w 337501"/>
              <a:gd name="connsiteY3" fmla="*/ 828663 h 998161"/>
              <a:gd name="connsiteX4" fmla="*/ 46927 w 337501"/>
              <a:gd name="connsiteY4" fmla="*/ 908038 h 998161"/>
              <a:gd name="connsiteX5" fmla="*/ 2477 w 337501"/>
              <a:gd name="connsiteY5" fmla="*/ 850888 h 998161"/>
              <a:gd name="connsiteX6" fmla="*/ 132652 w 337501"/>
              <a:gd name="connsiteY6" fmla="*/ 996938 h 998161"/>
              <a:gd name="connsiteX7" fmla="*/ 27877 w 337501"/>
              <a:gd name="connsiteY7" fmla="*/ 911213 h 998161"/>
              <a:gd name="connsiteX8" fmla="*/ 59627 w 337501"/>
              <a:gd name="connsiteY8" fmla="*/ 746113 h 998161"/>
              <a:gd name="connsiteX9" fmla="*/ 196152 w 337501"/>
              <a:gd name="connsiteY9" fmla="*/ 403213 h 998161"/>
              <a:gd name="connsiteX10" fmla="*/ 151702 w 337501"/>
              <a:gd name="connsiteY10" fmla="*/ 539738 h 998161"/>
              <a:gd name="connsiteX11" fmla="*/ 237427 w 337501"/>
              <a:gd name="connsiteY11" fmla="*/ 282563 h 998161"/>
              <a:gd name="connsiteX12" fmla="*/ 186627 w 337501"/>
              <a:gd name="connsiteY12" fmla="*/ 355588 h 998161"/>
              <a:gd name="connsiteX13" fmla="*/ 335852 w 337501"/>
              <a:gd name="connsiteY13" fmla="*/ 6338 h 998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7501" h="998161">
                <a:moveTo>
                  <a:pt x="335852" y="6338"/>
                </a:moveTo>
                <a:cubicBezTo>
                  <a:pt x="316802" y="65075"/>
                  <a:pt x="110427" y="592655"/>
                  <a:pt x="72327" y="708013"/>
                </a:cubicBezTo>
                <a:cubicBezTo>
                  <a:pt x="34227" y="823371"/>
                  <a:pt x="112014" y="678380"/>
                  <a:pt x="107252" y="698488"/>
                </a:cubicBezTo>
                <a:cubicBezTo>
                  <a:pt x="102490" y="718596"/>
                  <a:pt x="53806" y="793738"/>
                  <a:pt x="43752" y="828663"/>
                </a:cubicBezTo>
                <a:cubicBezTo>
                  <a:pt x="33698" y="863588"/>
                  <a:pt x="53806" y="904334"/>
                  <a:pt x="46927" y="908038"/>
                </a:cubicBezTo>
                <a:cubicBezTo>
                  <a:pt x="40048" y="911742"/>
                  <a:pt x="-11810" y="836071"/>
                  <a:pt x="2477" y="850888"/>
                </a:cubicBezTo>
                <a:cubicBezTo>
                  <a:pt x="16764" y="865705"/>
                  <a:pt x="128419" y="986884"/>
                  <a:pt x="132652" y="996938"/>
                </a:cubicBezTo>
                <a:cubicBezTo>
                  <a:pt x="136885" y="1006992"/>
                  <a:pt x="40048" y="953017"/>
                  <a:pt x="27877" y="911213"/>
                </a:cubicBezTo>
                <a:cubicBezTo>
                  <a:pt x="15706" y="869409"/>
                  <a:pt x="31581" y="830780"/>
                  <a:pt x="59627" y="746113"/>
                </a:cubicBezTo>
                <a:cubicBezTo>
                  <a:pt x="87673" y="661446"/>
                  <a:pt x="180806" y="437609"/>
                  <a:pt x="196152" y="403213"/>
                </a:cubicBezTo>
                <a:cubicBezTo>
                  <a:pt x="211498" y="368817"/>
                  <a:pt x="144823" y="559846"/>
                  <a:pt x="151702" y="539738"/>
                </a:cubicBezTo>
                <a:cubicBezTo>
                  <a:pt x="158581" y="519630"/>
                  <a:pt x="231606" y="313255"/>
                  <a:pt x="237427" y="282563"/>
                </a:cubicBezTo>
                <a:cubicBezTo>
                  <a:pt x="243248" y="251871"/>
                  <a:pt x="170223" y="395805"/>
                  <a:pt x="186627" y="355588"/>
                </a:cubicBezTo>
                <a:cubicBezTo>
                  <a:pt x="203031" y="315371"/>
                  <a:pt x="354902" y="-52399"/>
                  <a:pt x="335852" y="6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59D78381-C377-91CC-0EDB-64178AD35ED0}"/>
              </a:ext>
            </a:extLst>
          </p:cNvPr>
          <p:cNvSpPr/>
          <p:nvPr/>
        </p:nvSpPr>
        <p:spPr>
          <a:xfrm>
            <a:off x="1301750" y="5530258"/>
            <a:ext cx="198823" cy="226097"/>
          </a:xfrm>
          <a:custGeom>
            <a:avLst/>
            <a:gdLst>
              <a:gd name="connsiteX0" fmla="*/ 44450 w 198823"/>
              <a:gd name="connsiteY0" fmla="*/ 592 h 226097"/>
              <a:gd name="connsiteX1" fmla="*/ 98425 w 198823"/>
              <a:gd name="connsiteY1" fmla="*/ 133942 h 226097"/>
              <a:gd name="connsiteX2" fmla="*/ 88900 w 198823"/>
              <a:gd name="connsiteY2" fmla="*/ 172042 h 226097"/>
              <a:gd name="connsiteX3" fmla="*/ 0 w 198823"/>
              <a:gd name="connsiteY3" fmla="*/ 226017 h 226097"/>
              <a:gd name="connsiteX4" fmla="*/ 88900 w 198823"/>
              <a:gd name="connsiteY4" fmla="*/ 184742 h 226097"/>
              <a:gd name="connsiteX5" fmla="*/ 196850 w 198823"/>
              <a:gd name="connsiteY5" fmla="*/ 206967 h 226097"/>
              <a:gd name="connsiteX6" fmla="*/ 158750 w 198823"/>
              <a:gd name="connsiteY6" fmla="*/ 175217 h 226097"/>
              <a:gd name="connsiteX7" fmla="*/ 158750 w 198823"/>
              <a:gd name="connsiteY7" fmla="*/ 64092 h 226097"/>
              <a:gd name="connsiteX8" fmla="*/ 139700 w 198823"/>
              <a:gd name="connsiteY8" fmla="*/ 172042 h 226097"/>
              <a:gd name="connsiteX9" fmla="*/ 120650 w 198823"/>
              <a:gd name="connsiteY9" fmla="*/ 146642 h 226097"/>
              <a:gd name="connsiteX10" fmla="*/ 104775 w 198823"/>
              <a:gd name="connsiteY10" fmla="*/ 86317 h 226097"/>
              <a:gd name="connsiteX11" fmla="*/ 44450 w 198823"/>
              <a:gd name="connsiteY11" fmla="*/ 592 h 226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8823" h="226097">
                <a:moveTo>
                  <a:pt x="44450" y="592"/>
                </a:moveTo>
                <a:cubicBezTo>
                  <a:pt x="43392" y="8529"/>
                  <a:pt x="91017" y="105367"/>
                  <a:pt x="98425" y="133942"/>
                </a:cubicBezTo>
                <a:cubicBezTo>
                  <a:pt x="105833" y="162517"/>
                  <a:pt x="105304" y="156696"/>
                  <a:pt x="88900" y="172042"/>
                </a:cubicBezTo>
                <a:cubicBezTo>
                  <a:pt x="72496" y="187388"/>
                  <a:pt x="0" y="223900"/>
                  <a:pt x="0" y="226017"/>
                </a:cubicBezTo>
                <a:cubicBezTo>
                  <a:pt x="0" y="228134"/>
                  <a:pt x="56092" y="187917"/>
                  <a:pt x="88900" y="184742"/>
                </a:cubicBezTo>
                <a:cubicBezTo>
                  <a:pt x="121708" y="181567"/>
                  <a:pt x="185208" y="208554"/>
                  <a:pt x="196850" y="206967"/>
                </a:cubicBezTo>
                <a:cubicBezTo>
                  <a:pt x="208492" y="205380"/>
                  <a:pt x="165100" y="199029"/>
                  <a:pt x="158750" y="175217"/>
                </a:cubicBezTo>
                <a:cubicBezTo>
                  <a:pt x="152400" y="151405"/>
                  <a:pt x="161925" y="64621"/>
                  <a:pt x="158750" y="64092"/>
                </a:cubicBezTo>
                <a:cubicBezTo>
                  <a:pt x="155575" y="63563"/>
                  <a:pt x="146050" y="158284"/>
                  <a:pt x="139700" y="172042"/>
                </a:cubicBezTo>
                <a:cubicBezTo>
                  <a:pt x="133350" y="185800"/>
                  <a:pt x="126471" y="160929"/>
                  <a:pt x="120650" y="146642"/>
                </a:cubicBezTo>
                <a:cubicBezTo>
                  <a:pt x="114829" y="132355"/>
                  <a:pt x="120650" y="105896"/>
                  <a:pt x="104775" y="86317"/>
                </a:cubicBezTo>
                <a:cubicBezTo>
                  <a:pt x="88900" y="66738"/>
                  <a:pt x="45508" y="-7345"/>
                  <a:pt x="44450" y="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D1FB5B06-B2D7-BB10-BF2F-36EFC2314BB4}"/>
              </a:ext>
            </a:extLst>
          </p:cNvPr>
          <p:cNvSpPr/>
          <p:nvPr/>
        </p:nvSpPr>
        <p:spPr>
          <a:xfrm>
            <a:off x="1209520" y="5776841"/>
            <a:ext cx="247326" cy="96911"/>
          </a:xfrm>
          <a:custGeom>
            <a:avLst/>
            <a:gdLst>
              <a:gd name="connsiteX0" fmla="*/ 155 w 247326"/>
              <a:gd name="connsiteY0" fmla="*/ 96909 h 96911"/>
              <a:gd name="connsiteX1" fmla="*/ 117630 w 247326"/>
              <a:gd name="connsiteY1" fmla="*/ 4834 h 96911"/>
              <a:gd name="connsiteX2" fmla="*/ 98580 w 247326"/>
              <a:gd name="connsiteY2" fmla="*/ 55634 h 96911"/>
              <a:gd name="connsiteX3" fmla="*/ 244630 w 247326"/>
              <a:gd name="connsiteY3" fmla="*/ 30234 h 96911"/>
              <a:gd name="connsiteX4" fmla="*/ 190655 w 247326"/>
              <a:gd name="connsiteY4" fmla="*/ 46109 h 96911"/>
              <a:gd name="connsiteX5" fmla="*/ 155730 w 247326"/>
              <a:gd name="connsiteY5" fmla="*/ 30234 h 96911"/>
              <a:gd name="connsiteX6" fmla="*/ 146205 w 247326"/>
              <a:gd name="connsiteY6" fmla="*/ 1659 h 96911"/>
              <a:gd name="connsiteX7" fmla="*/ 155 w 247326"/>
              <a:gd name="connsiteY7" fmla="*/ 96909 h 9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326" h="96911">
                <a:moveTo>
                  <a:pt x="155" y="96909"/>
                </a:moveTo>
                <a:cubicBezTo>
                  <a:pt x="-4608" y="97438"/>
                  <a:pt x="101226" y="11713"/>
                  <a:pt x="117630" y="4834"/>
                </a:cubicBezTo>
                <a:cubicBezTo>
                  <a:pt x="134034" y="-2045"/>
                  <a:pt x="77413" y="51401"/>
                  <a:pt x="98580" y="55634"/>
                </a:cubicBezTo>
                <a:cubicBezTo>
                  <a:pt x="119747" y="59867"/>
                  <a:pt x="229284" y="31821"/>
                  <a:pt x="244630" y="30234"/>
                </a:cubicBezTo>
                <a:cubicBezTo>
                  <a:pt x="259976" y="28646"/>
                  <a:pt x="205472" y="46109"/>
                  <a:pt x="190655" y="46109"/>
                </a:cubicBezTo>
                <a:cubicBezTo>
                  <a:pt x="175838" y="46109"/>
                  <a:pt x="163138" y="37642"/>
                  <a:pt x="155730" y="30234"/>
                </a:cubicBezTo>
                <a:cubicBezTo>
                  <a:pt x="148322" y="22826"/>
                  <a:pt x="166843" y="-7337"/>
                  <a:pt x="146205" y="1659"/>
                </a:cubicBezTo>
                <a:cubicBezTo>
                  <a:pt x="125568" y="10655"/>
                  <a:pt x="4918" y="96380"/>
                  <a:pt x="155" y="969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40666FA4-6B3F-8DD0-D9A9-4C2A83577669}"/>
              </a:ext>
            </a:extLst>
          </p:cNvPr>
          <p:cNvSpPr/>
          <p:nvPr/>
        </p:nvSpPr>
        <p:spPr>
          <a:xfrm>
            <a:off x="1371392" y="5796604"/>
            <a:ext cx="791995" cy="169062"/>
          </a:xfrm>
          <a:custGeom>
            <a:avLst/>
            <a:gdLst>
              <a:gd name="connsiteX0" fmla="*/ 208 w 791995"/>
              <a:gd name="connsiteY0" fmla="*/ 26346 h 169062"/>
              <a:gd name="connsiteX1" fmla="*/ 174833 w 791995"/>
              <a:gd name="connsiteY1" fmla="*/ 26346 h 169062"/>
              <a:gd name="connsiteX2" fmla="*/ 95458 w 791995"/>
              <a:gd name="connsiteY2" fmla="*/ 946 h 169062"/>
              <a:gd name="connsiteX3" fmla="*/ 368508 w 791995"/>
              <a:gd name="connsiteY3" fmla="*/ 64446 h 169062"/>
              <a:gd name="connsiteX4" fmla="*/ 324058 w 791995"/>
              <a:gd name="connsiteY4" fmla="*/ 64446 h 169062"/>
              <a:gd name="connsiteX5" fmla="*/ 501858 w 791995"/>
              <a:gd name="connsiteY5" fmla="*/ 115246 h 169062"/>
              <a:gd name="connsiteX6" fmla="*/ 428833 w 791995"/>
              <a:gd name="connsiteY6" fmla="*/ 61271 h 169062"/>
              <a:gd name="connsiteX7" fmla="*/ 587583 w 791995"/>
              <a:gd name="connsiteY7" fmla="*/ 162871 h 169062"/>
              <a:gd name="connsiteX8" fmla="*/ 603458 w 791995"/>
              <a:gd name="connsiteY8" fmla="*/ 150171 h 169062"/>
              <a:gd name="connsiteX9" fmla="*/ 419308 w 791995"/>
              <a:gd name="connsiteY9" fmla="*/ 86671 h 169062"/>
              <a:gd name="connsiteX10" fmla="*/ 784433 w 791995"/>
              <a:gd name="connsiteY10" fmla="*/ 150171 h 169062"/>
              <a:gd name="connsiteX11" fmla="*/ 663783 w 791995"/>
              <a:gd name="connsiteY11" fmla="*/ 146996 h 169062"/>
              <a:gd name="connsiteX12" fmla="*/ 632033 w 791995"/>
              <a:gd name="connsiteY12" fmla="*/ 159696 h 169062"/>
              <a:gd name="connsiteX13" fmla="*/ 476458 w 791995"/>
              <a:gd name="connsiteY13" fmla="*/ 83496 h 169062"/>
              <a:gd name="connsiteX14" fmla="*/ 216108 w 791995"/>
              <a:gd name="connsiteY14" fmla="*/ 10471 h 169062"/>
              <a:gd name="connsiteX15" fmla="*/ 208 w 791995"/>
              <a:gd name="connsiteY15" fmla="*/ 26346 h 16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1995" h="169062">
                <a:moveTo>
                  <a:pt x="208" y="26346"/>
                </a:moveTo>
                <a:cubicBezTo>
                  <a:pt x="-6671" y="28992"/>
                  <a:pt x="158958" y="30579"/>
                  <a:pt x="174833" y="26346"/>
                </a:cubicBezTo>
                <a:cubicBezTo>
                  <a:pt x="190708" y="22113"/>
                  <a:pt x="63179" y="-5404"/>
                  <a:pt x="95458" y="946"/>
                </a:cubicBezTo>
                <a:cubicBezTo>
                  <a:pt x="127737" y="7296"/>
                  <a:pt x="330408" y="53863"/>
                  <a:pt x="368508" y="64446"/>
                </a:cubicBezTo>
                <a:cubicBezTo>
                  <a:pt x="406608" y="75029"/>
                  <a:pt x="301833" y="55979"/>
                  <a:pt x="324058" y="64446"/>
                </a:cubicBezTo>
                <a:cubicBezTo>
                  <a:pt x="346283" y="72913"/>
                  <a:pt x="484396" y="115775"/>
                  <a:pt x="501858" y="115246"/>
                </a:cubicBezTo>
                <a:cubicBezTo>
                  <a:pt x="519320" y="114717"/>
                  <a:pt x="414546" y="53334"/>
                  <a:pt x="428833" y="61271"/>
                </a:cubicBezTo>
                <a:cubicBezTo>
                  <a:pt x="443120" y="69208"/>
                  <a:pt x="558479" y="148054"/>
                  <a:pt x="587583" y="162871"/>
                </a:cubicBezTo>
                <a:cubicBezTo>
                  <a:pt x="616687" y="177688"/>
                  <a:pt x="631504" y="162871"/>
                  <a:pt x="603458" y="150171"/>
                </a:cubicBezTo>
                <a:cubicBezTo>
                  <a:pt x="575412" y="137471"/>
                  <a:pt x="389146" y="86671"/>
                  <a:pt x="419308" y="86671"/>
                </a:cubicBezTo>
                <a:cubicBezTo>
                  <a:pt x="449470" y="86671"/>
                  <a:pt x="743687" y="140117"/>
                  <a:pt x="784433" y="150171"/>
                </a:cubicBezTo>
                <a:cubicBezTo>
                  <a:pt x="825179" y="160225"/>
                  <a:pt x="689183" y="145409"/>
                  <a:pt x="663783" y="146996"/>
                </a:cubicBezTo>
                <a:cubicBezTo>
                  <a:pt x="638383" y="148584"/>
                  <a:pt x="663254" y="170279"/>
                  <a:pt x="632033" y="159696"/>
                </a:cubicBezTo>
                <a:cubicBezTo>
                  <a:pt x="600812" y="149113"/>
                  <a:pt x="545779" y="108367"/>
                  <a:pt x="476458" y="83496"/>
                </a:cubicBezTo>
                <a:cubicBezTo>
                  <a:pt x="407137" y="58625"/>
                  <a:pt x="290720" y="18408"/>
                  <a:pt x="216108" y="10471"/>
                </a:cubicBezTo>
                <a:cubicBezTo>
                  <a:pt x="141496" y="2534"/>
                  <a:pt x="7087" y="23700"/>
                  <a:pt x="208" y="26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33B236E2-5675-1F4D-2D11-1D6A9EDCD9CE}"/>
              </a:ext>
            </a:extLst>
          </p:cNvPr>
          <p:cNvSpPr/>
          <p:nvPr/>
        </p:nvSpPr>
        <p:spPr>
          <a:xfrm>
            <a:off x="1259139" y="5848178"/>
            <a:ext cx="449390" cy="85931"/>
          </a:xfrm>
          <a:custGeom>
            <a:avLst/>
            <a:gdLst>
              <a:gd name="connsiteX0" fmla="*/ 1336 w 449390"/>
              <a:gd name="connsiteY0" fmla="*/ 50972 h 85931"/>
              <a:gd name="connsiteX1" fmla="*/ 185486 w 449390"/>
              <a:gd name="connsiteY1" fmla="*/ 38272 h 85931"/>
              <a:gd name="connsiteX2" fmla="*/ 258511 w 449390"/>
              <a:gd name="connsiteY2" fmla="*/ 79547 h 85931"/>
              <a:gd name="connsiteX3" fmla="*/ 302961 w 449390"/>
              <a:gd name="connsiteY3" fmla="*/ 50972 h 85931"/>
              <a:gd name="connsiteX4" fmla="*/ 445836 w 449390"/>
              <a:gd name="connsiteY4" fmla="*/ 85897 h 85931"/>
              <a:gd name="connsiteX5" fmla="*/ 407736 w 449390"/>
              <a:gd name="connsiteY5" fmla="*/ 57322 h 85931"/>
              <a:gd name="connsiteX6" fmla="*/ 426786 w 449390"/>
              <a:gd name="connsiteY6" fmla="*/ 50972 h 85931"/>
              <a:gd name="connsiteX7" fmla="*/ 226761 w 449390"/>
              <a:gd name="connsiteY7" fmla="*/ 172 h 85931"/>
              <a:gd name="connsiteX8" fmla="*/ 261686 w 449390"/>
              <a:gd name="connsiteY8" fmla="*/ 35097 h 85931"/>
              <a:gd name="connsiteX9" fmla="*/ 109286 w 449390"/>
              <a:gd name="connsiteY9" fmla="*/ 54147 h 85931"/>
              <a:gd name="connsiteX10" fmla="*/ 1336 w 449390"/>
              <a:gd name="connsiteY10" fmla="*/ 50972 h 85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9390" h="85931">
                <a:moveTo>
                  <a:pt x="1336" y="50972"/>
                </a:moveTo>
                <a:cubicBezTo>
                  <a:pt x="14036" y="48326"/>
                  <a:pt x="142624" y="33509"/>
                  <a:pt x="185486" y="38272"/>
                </a:cubicBezTo>
                <a:cubicBezTo>
                  <a:pt x="228349" y="43034"/>
                  <a:pt x="238932" y="77430"/>
                  <a:pt x="258511" y="79547"/>
                </a:cubicBezTo>
                <a:cubicBezTo>
                  <a:pt x="278090" y="81664"/>
                  <a:pt x="271740" y="49914"/>
                  <a:pt x="302961" y="50972"/>
                </a:cubicBezTo>
                <a:cubicBezTo>
                  <a:pt x="334182" y="52030"/>
                  <a:pt x="428374" y="84839"/>
                  <a:pt x="445836" y="85897"/>
                </a:cubicBezTo>
                <a:cubicBezTo>
                  <a:pt x="463298" y="86955"/>
                  <a:pt x="410911" y="63143"/>
                  <a:pt x="407736" y="57322"/>
                </a:cubicBezTo>
                <a:cubicBezTo>
                  <a:pt x="404561" y="51501"/>
                  <a:pt x="456948" y="60497"/>
                  <a:pt x="426786" y="50972"/>
                </a:cubicBezTo>
                <a:cubicBezTo>
                  <a:pt x="396624" y="41447"/>
                  <a:pt x="254278" y="2818"/>
                  <a:pt x="226761" y="172"/>
                </a:cubicBezTo>
                <a:cubicBezTo>
                  <a:pt x="199244" y="-2474"/>
                  <a:pt x="281265" y="26101"/>
                  <a:pt x="261686" y="35097"/>
                </a:cubicBezTo>
                <a:cubicBezTo>
                  <a:pt x="242107" y="44093"/>
                  <a:pt x="148973" y="50972"/>
                  <a:pt x="109286" y="54147"/>
                </a:cubicBezTo>
                <a:cubicBezTo>
                  <a:pt x="69599" y="57322"/>
                  <a:pt x="-11364" y="53618"/>
                  <a:pt x="1336" y="509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38E8437F-2A38-F9A4-0FF7-60B0D7EFA466}"/>
              </a:ext>
            </a:extLst>
          </p:cNvPr>
          <p:cNvSpPr/>
          <p:nvPr/>
        </p:nvSpPr>
        <p:spPr>
          <a:xfrm>
            <a:off x="1266352" y="5846671"/>
            <a:ext cx="741147" cy="157479"/>
          </a:xfrm>
          <a:custGeom>
            <a:avLst/>
            <a:gdLst>
              <a:gd name="connsiteX0" fmla="*/ 473 w 741147"/>
              <a:gd name="connsiteY0" fmla="*/ 77879 h 157479"/>
              <a:gd name="connsiteX1" fmla="*/ 222723 w 741147"/>
              <a:gd name="connsiteY1" fmla="*/ 11204 h 157479"/>
              <a:gd name="connsiteX2" fmla="*/ 429098 w 741147"/>
              <a:gd name="connsiteY2" fmla="*/ 52479 h 157479"/>
              <a:gd name="connsiteX3" fmla="*/ 343373 w 741147"/>
              <a:gd name="connsiteY3" fmla="*/ 30254 h 157479"/>
              <a:gd name="connsiteX4" fmla="*/ 610073 w 741147"/>
              <a:gd name="connsiteY4" fmla="*/ 90579 h 157479"/>
              <a:gd name="connsiteX5" fmla="*/ 740248 w 741147"/>
              <a:gd name="connsiteY5" fmla="*/ 115979 h 157479"/>
              <a:gd name="connsiteX6" fmla="*/ 664048 w 741147"/>
              <a:gd name="connsiteY6" fmla="*/ 122329 h 157479"/>
              <a:gd name="connsiteX7" fmla="*/ 594198 w 741147"/>
              <a:gd name="connsiteY7" fmla="*/ 157254 h 157479"/>
              <a:gd name="connsiteX8" fmla="*/ 435448 w 741147"/>
              <a:gd name="connsiteY8" fmla="*/ 103279 h 157479"/>
              <a:gd name="connsiteX9" fmla="*/ 330673 w 741147"/>
              <a:gd name="connsiteY9" fmla="*/ 109629 h 157479"/>
              <a:gd name="connsiteX10" fmla="*/ 251298 w 741147"/>
              <a:gd name="connsiteY10" fmla="*/ 36604 h 157479"/>
              <a:gd name="connsiteX11" fmla="*/ 165573 w 741147"/>
              <a:gd name="connsiteY11" fmla="*/ 1679 h 157479"/>
              <a:gd name="connsiteX12" fmla="*/ 473 w 741147"/>
              <a:gd name="connsiteY12" fmla="*/ 77879 h 157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1147" h="157479">
                <a:moveTo>
                  <a:pt x="473" y="77879"/>
                </a:moveTo>
                <a:cubicBezTo>
                  <a:pt x="9998" y="79467"/>
                  <a:pt x="151286" y="15437"/>
                  <a:pt x="222723" y="11204"/>
                </a:cubicBezTo>
                <a:cubicBezTo>
                  <a:pt x="294160" y="6971"/>
                  <a:pt x="408990" y="49304"/>
                  <a:pt x="429098" y="52479"/>
                </a:cubicBezTo>
                <a:cubicBezTo>
                  <a:pt x="449206" y="55654"/>
                  <a:pt x="313211" y="23904"/>
                  <a:pt x="343373" y="30254"/>
                </a:cubicBezTo>
                <a:cubicBezTo>
                  <a:pt x="373535" y="36604"/>
                  <a:pt x="543927" y="76292"/>
                  <a:pt x="610073" y="90579"/>
                </a:cubicBezTo>
                <a:cubicBezTo>
                  <a:pt x="676219" y="104866"/>
                  <a:pt x="731252" y="110687"/>
                  <a:pt x="740248" y="115979"/>
                </a:cubicBezTo>
                <a:cubicBezTo>
                  <a:pt x="749244" y="121271"/>
                  <a:pt x="688390" y="115450"/>
                  <a:pt x="664048" y="122329"/>
                </a:cubicBezTo>
                <a:cubicBezTo>
                  <a:pt x="639706" y="129208"/>
                  <a:pt x="632298" y="160429"/>
                  <a:pt x="594198" y="157254"/>
                </a:cubicBezTo>
                <a:cubicBezTo>
                  <a:pt x="556098" y="154079"/>
                  <a:pt x="479369" y="111217"/>
                  <a:pt x="435448" y="103279"/>
                </a:cubicBezTo>
                <a:cubicBezTo>
                  <a:pt x="391527" y="95342"/>
                  <a:pt x="361365" y="120742"/>
                  <a:pt x="330673" y="109629"/>
                </a:cubicBezTo>
                <a:cubicBezTo>
                  <a:pt x="299981" y="98517"/>
                  <a:pt x="278815" y="54596"/>
                  <a:pt x="251298" y="36604"/>
                </a:cubicBezTo>
                <a:cubicBezTo>
                  <a:pt x="223781" y="18612"/>
                  <a:pt x="203144" y="-6788"/>
                  <a:pt x="165573" y="1679"/>
                </a:cubicBezTo>
                <a:cubicBezTo>
                  <a:pt x="128002" y="10146"/>
                  <a:pt x="-9052" y="76291"/>
                  <a:pt x="473" y="778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4A27F03C-C2FA-6680-3DCE-AE8E2FE11F23}"/>
              </a:ext>
            </a:extLst>
          </p:cNvPr>
          <p:cNvSpPr/>
          <p:nvPr/>
        </p:nvSpPr>
        <p:spPr>
          <a:xfrm>
            <a:off x="1311192" y="6057826"/>
            <a:ext cx="279771" cy="257252"/>
          </a:xfrm>
          <a:custGeom>
            <a:avLst/>
            <a:gdLst>
              <a:gd name="connsiteX0" fmla="*/ 63583 w 279771"/>
              <a:gd name="connsiteY0" fmla="*/ 74 h 257252"/>
              <a:gd name="connsiteX1" fmla="*/ 28658 w 279771"/>
              <a:gd name="connsiteY1" fmla="*/ 104849 h 257252"/>
              <a:gd name="connsiteX2" fmla="*/ 142958 w 279771"/>
              <a:gd name="connsiteY2" fmla="*/ 165174 h 257252"/>
              <a:gd name="connsiteX3" fmla="*/ 123908 w 279771"/>
              <a:gd name="connsiteY3" fmla="*/ 174699 h 257252"/>
              <a:gd name="connsiteX4" fmla="*/ 279483 w 279771"/>
              <a:gd name="connsiteY4" fmla="*/ 257249 h 257252"/>
              <a:gd name="connsiteX5" fmla="*/ 158833 w 279771"/>
              <a:gd name="connsiteY5" fmla="*/ 177874 h 257252"/>
              <a:gd name="connsiteX6" fmla="*/ 22308 w 279771"/>
              <a:gd name="connsiteY6" fmla="*/ 184224 h 257252"/>
              <a:gd name="connsiteX7" fmla="*/ 88983 w 279771"/>
              <a:gd name="connsiteY7" fmla="*/ 168349 h 257252"/>
              <a:gd name="connsiteX8" fmla="*/ 83 w 279771"/>
              <a:gd name="connsiteY8" fmla="*/ 88974 h 257252"/>
              <a:gd name="connsiteX9" fmla="*/ 63583 w 279771"/>
              <a:gd name="connsiteY9" fmla="*/ 74 h 257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9771" h="257252">
                <a:moveTo>
                  <a:pt x="63583" y="74"/>
                </a:moveTo>
                <a:cubicBezTo>
                  <a:pt x="68345" y="2720"/>
                  <a:pt x="15429" y="77332"/>
                  <a:pt x="28658" y="104849"/>
                </a:cubicBezTo>
                <a:cubicBezTo>
                  <a:pt x="41887" y="132366"/>
                  <a:pt x="127083" y="153532"/>
                  <a:pt x="142958" y="165174"/>
                </a:cubicBezTo>
                <a:cubicBezTo>
                  <a:pt x="158833" y="176816"/>
                  <a:pt x="101154" y="159353"/>
                  <a:pt x="123908" y="174699"/>
                </a:cubicBezTo>
                <a:cubicBezTo>
                  <a:pt x="146662" y="190045"/>
                  <a:pt x="273662" y="256720"/>
                  <a:pt x="279483" y="257249"/>
                </a:cubicBezTo>
                <a:cubicBezTo>
                  <a:pt x="285304" y="257778"/>
                  <a:pt x="201695" y="190045"/>
                  <a:pt x="158833" y="177874"/>
                </a:cubicBezTo>
                <a:cubicBezTo>
                  <a:pt x="115971" y="165703"/>
                  <a:pt x="33950" y="185811"/>
                  <a:pt x="22308" y="184224"/>
                </a:cubicBezTo>
                <a:cubicBezTo>
                  <a:pt x="10666" y="182637"/>
                  <a:pt x="92687" y="184224"/>
                  <a:pt x="88983" y="168349"/>
                </a:cubicBezTo>
                <a:cubicBezTo>
                  <a:pt x="85279" y="152474"/>
                  <a:pt x="2729" y="112257"/>
                  <a:pt x="83" y="88974"/>
                </a:cubicBezTo>
                <a:cubicBezTo>
                  <a:pt x="-2563" y="65691"/>
                  <a:pt x="58821" y="-2572"/>
                  <a:pt x="63583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F8B10EC9-B602-C162-426C-D66C6BD44495}"/>
              </a:ext>
            </a:extLst>
          </p:cNvPr>
          <p:cNvSpPr/>
          <p:nvPr/>
        </p:nvSpPr>
        <p:spPr>
          <a:xfrm>
            <a:off x="1403076" y="6070542"/>
            <a:ext cx="109136" cy="189715"/>
          </a:xfrm>
          <a:custGeom>
            <a:avLst/>
            <a:gdLst>
              <a:gd name="connsiteX0" fmla="*/ 101874 w 109136"/>
              <a:gd name="connsiteY0" fmla="*/ 58 h 189715"/>
              <a:gd name="connsiteX1" fmla="*/ 51074 w 109136"/>
              <a:gd name="connsiteY1" fmla="*/ 66733 h 189715"/>
              <a:gd name="connsiteX2" fmla="*/ 89174 w 109136"/>
              <a:gd name="connsiteY2" fmla="*/ 101658 h 189715"/>
              <a:gd name="connsiteX3" fmla="*/ 3449 w 109136"/>
              <a:gd name="connsiteY3" fmla="*/ 28633 h 189715"/>
              <a:gd name="connsiteX4" fmla="*/ 95524 w 109136"/>
              <a:gd name="connsiteY4" fmla="*/ 168333 h 189715"/>
              <a:gd name="connsiteX5" fmla="*/ 98699 w 109136"/>
              <a:gd name="connsiteY5" fmla="*/ 177858 h 189715"/>
              <a:gd name="connsiteX6" fmla="*/ 274 w 109136"/>
              <a:gd name="connsiteY6" fmla="*/ 57208 h 189715"/>
              <a:gd name="connsiteX7" fmla="*/ 101874 w 109136"/>
              <a:gd name="connsiteY7" fmla="*/ 58 h 18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136" h="189715">
                <a:moveTo>
                  <a:pt x="101874" y="58"/>
                </a:moveTo>
                <a:cubicBezTo>
                  <a:pt x="110341" y="1645"/>
                  <a:pt x="53191" y="49800"/>
                  <a:pt x="51074" y="66733"/>
                </a:cubicBezTo>
                <a:cubicBezTo>
                  <a:pt x="48957" y="83666"/>
                  <a:pt x="97111" y="108008"/>
                  <a:pt x="89174" y="101658"/>
                </a:cubicBezTo>
                <a:cubicBezTo>
                  <a:pt x="81237" y="95308"/>
                  <a:pt x="2391" y="17521"/>
                  <a:pt x="3449" y="28633"/>
                </a:cubicBezTo>
                <a:cubicBezTo>
                  <a:pt x="4507" y="39745"/>
                  <a:pt x="79649" y="143462"/>
                  <a:pt x="95524" y="168333"/>
                </a:cubicBezTo>
                <a:cubicBezTo>
                  <a:pt x="111399" y="193204"/>
                  <a:pt x="114574" y="196379"/>
                  <a:pt x="98699" y="177858"/>
                </a:cubicBezTo>
                <a:cubicBezTo>
                  <a:pt x="82824" y="159337"/>
                  <a:pt x="-5547" y="84725"/>
                  <a:pt x="274" y="57208"/>
                </a:cubicBezTo>
                <a:cubicBezTo>
                  <a:pt x="6095" y="29691"/>
                  <a:pt x="93407" y="-1529"/>
                  <a:pt x="101874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778B85EC-5526-0724-03BA-700DFB675B3F}"/>
              </a:ext>
            </a:extLst>
          </p:cNvPr>
          <p:cNvSpPr/>
          <p:nvPr/>
        </p:nvSpPr>
        <p:spPr>
          <a:xfrm>
            <a:off x="1523634" y="6051490"/>
            <a:ext cx="263946" cy="263603"/>
          </a:xfrm>
          <a:custGeom>
            <a:avLst/>
            <a:gdLst>
              <a:gd name="connsiteX0" fmla="*/ 124191 w 263946"/>
              <a:gd name="connsiteY0" fmla="*/ 60 h 263603"/>
              <a:gd name="connsiteX1" fmla="*/ 60691 w 263946"/>
              <a:gd name="connsiteY1" fmla="*/ 108010 h 263603"/>
              <a:gd name="connsiteX2" fmla="*/ 32116 w 263946"/>
              <a:gd name="connsiteY2" fmla="*/ 196910 h 263603"/>
              <a:gd name="connsiteX3" fmla="*/ 95616 w 263946"/>
              <a:gd name="connsiteY3" fmla="*/ 108010 h 263603"/>
              <a:gd name="connsiteX4" fmla="*/ 263891 w 263946"/>
              <a:gd name="connsiteY4" fmla="*/ 47685 h 263603"/>
              <a:gd name="connsiteX5" fmla="*/ 76566 w 263946"/>
              <a:gd name="connsiteY5" fmla="*/ 123885 h 263603"/>
              <a:gd name="connsiteX6" fmla="*/ 41641 w 263946"/>
              <a:gd name="connsiteY6" fmla="*/ 263585 h 263603"/>
              <a:gd name="connsiteX7" fmla="*/ 28941 w 263946"/>
              <a:gd name="connsiteY7" fmla="*/ 133410 h 263603"/>
              <a:gd name="connsiteX8" fmla="*/ 366 w 263946"/>
              <a:gd name="connsiteY8" fmla="*/ 95310 h 263603"/>
              <a:gd name="connsiteX9" fmla="*/ 51166 w 263946"/>
              <a:gd name="connsiteY9" fmla="*/ 92135 h 263603"/>
              <a:gd name="connsiteX10" fmla="*/ 124191 w 263946"/>
              <a:gd name="connsiteY10" fmla="*/ 60 h 263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3946" h="263603">
                <a:moveTo>
                  <a:pt x="124191" y="60"/>
                </a:moveTo>
                <a:cubicBezTo>
                  <a:pt x="125779" y="2706"/>
                  <a:pt x="76037" y="75202"/>
                  <a:pt x="60691" y="108010"/>
                </a:cubicBezTo>
                <a:cubicBezTo>
                  <a:pt x="45345" y="140818"/>
                  <a:pt x="26295" y="196910"/>
                  <a:pt x="32116" y="196910"/>
                </a:cubicBezTo>
                <a:cubicBezTo>
                  <a:pt x="37937" y="196910"/>
                  <a:pt x="56987" y="132881"/>
                  <a:pt x="95616" y="108010"/>
                </a:cubicBezTo>
                <a:cubicBezTo>
                  <a:pt x="134245" y="83139"/>
                  <a:pt x="267066" y="45039"/>
                  <a:pt x="263891" y="47685"/>
                </a:cubicBezTo>
                <a:cubicBezTo>
                  <a:pt x="260716" y="50331"/>
                  <a:pt x="113608" y="87902"/>
                  <a:pt x="76566" y="123885"/>
                </a:cubicBezTo>
                <a:cubicBezTo>
                  <a:pt x="39524" y="159868"/>
                  <a:pt x="49579" y="261997"/>
                  <a:pt x="41641" y="263585"/>
                </a:cubicBezTo>
                <a:cubicBezTo>
                  <a:pt x="33703" y="265173"/>
                  <a:pt x="35820" y="161456"/>
                  <a:pt x="28941" y="133410"/>
                </a:cubicBezTo>
                <a:cubicBezTo>
                  <a:pt x="22062" y="105364"/>
                  <a:pt x="-3338" y="102189"/>
                  <a:pt x="366" y="95310"/>
                </a:cubicBezTo>
                <a:cubicBezTo>
                  <a:pt x="4070" y="88431"/>
                  <a:pt x="30528" y="102189"/>
                  <a:pt x="51166" y="92135"/>
                </a:cubicBezTo>
                <a:cubicBezTo>
                  <a:pt x="71804" y="82081"/>
                  <a:pt x="122603" y="-2586"/>
                  <a:pt x="124191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6D54A756-1FF1-20AE-EF34-5D20F58DDE64}"/>
              </a:ext>
            </a:extLst>
          </p:cNvPr>
          <p:cNvSpPr/>
          <p:nvPr/>
        </p:nvSpPr>
        <p:spPr>
          <a:xfrm>
            <a:off x="1561906" y="6009365"/>
            <a:ext cx="428996" cy="331112"/>
          </a:xfrm>
          <a:custGeom>
            <a:avLst/>
            <a:gdLst>
              <a:gd name="connsiteX0" fmla="*/ 428819 w 428996"/>
              <a:gd name="connsiteY0" fmla="*/ 910 h 331112"/>
              <a:gd name="connsiteX1" fmla="*/ 143069 w 428996"/>
              <a:gd name="connsiteY1" fmla="*/ 156485 h 331112"/>
              <a:gd name="connsiteX2" fmla="*/ 228794 w 428996"/>
              <a:gd name="connsiteY2" fmla="*/ 169185 h 331112"/>
              <a:gd name="connsiteX3" fmla="*/ 82744 w 428996"/>
              <a:gd name="connsiteY3" fmla="*/ 156485 h 331112"/>
              <a:gd name="connsiteX4" fmla="*/ 73219 w 428996"/>
              <a:gd name="connsiteY4" fmla="*/ 226335 h 331112"/>
              <a:gd name="connsiteX5" fmla="*/ 194 w 428996"/>
              <a:gd name="connsiteY5" fmla="*/ 331110 h 331112"/>
              <a:gd name="connsiteX6" fmla="*/ 50994 w 428996"/>
              <a:gd name="connsiteY6" fmla="*/ 229510 h 331112"/>
              <a:gd name="connsiteX7" fmla="*/ 25594 w 428996"/>
              <a:gd name="connsiteY7" fmla="*/ 166010 h 331112"/>
              <a:gd name="connsiteX8" fmla="*/ 212919 w 428996"/>
              <a:gd name="connsiteY8" fmla="*/ 166010 h 331112"/>
              <a:gd name="connsiteX9" fmla="*/ 139894 w 428996"/>
              <a:gd name="connsiteY9" fmla="*/ 124735 h 331112"/>
              <a:gd name="connsiteX10" fmla="*/ 143069 w 428996"/>
              <a:gd name="connsiteY10" fmla="*/ 39010 h 331112"/>
              <a:gd name="connsiteX11" fmla="*/ 289119 w 428996"/>
              <a:gd name="connsiteY11" fmla="*/ 73935 h 331112"/>
              <a:gd name="connsiteX12" fmla="*/ 187519 w 428996"/>
              <a:gd name="connsiteY12" fmla="*/ 89810 h 331112"/>
              <a:gd name="connsiteX13" fmla="*/ 428819 w 428996"/>
              <a:gd name="connsiteY13" fmla="*/ 910 h 331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8996" h="331112">
                <a:moveTo>
                  <a:pt x="428819" y="910"/>
                </a:moveTo>
                <a:cubicBezTo>
                  <a:pt x="421411" y="12023"/>
                  <a:pt x="176407" y="128439"/>
                  <a:pt x="143069" y="156485"/>
                </a:cubicBezTo>
                <a:cubicBezTo>
                  <a:pt x="109731" y="184531"/>
                  <a:pt x="238848" y="169185"/>
                  <a:pt x="228794" y="169185"/>
                </a:cubicBezTo>
                <a:cubicBezTo>
                  <a:pt x="218740" y="169185"/>
                  <a:pt x="108673" y="146960"/>
                  <a:pt x="82744" y="156485"/>
                </a:cubicBezTo>
                <a:cubicBezTo>
                  <a:pt x="56815" y="166010"/>
                  <a:pt x="86977" y="197231"/>
                  <a:pt x="73219" y="226335"/>
                </a:cubicBezTo>
                <a:cubicBezTo>
                  <a:pt x="59461" y="255439"/>
                  <a:pt x="3898" y="330581"/>
                  <a:pt x="194" y="331110"/>
                </a:cubicBezTo>
                <a:cubicBezTo>
                  <a:pt x="-3510" y="331639"/>
                  <a:pt x="46761" y="257027"/>
                  <a:pt x="50994" y="229510"/>
                </a:cubicBezTo>
                <a:cubicBezTo>
                  <a:pt x="55227" y="201993"/>
                  <a:pt x="-1393" y="176593"/>
                  <a:pt x="25594" y="166010"/>
                </a:cubicBezTo>
                <a:cubicBezTo>
                  <a:pt x="52581" y="155427"/>
                  <a:pt x="193869" y="172889"/>
                  <a:pt x="212919" y="166010"/>
                </a:cubicBezTo>
                <a:cubicBezTo>
                  <a:pt x="231969" y="159131"/>
                  <a:pt x="151536" y="145902"/>
                  <a:pt x="139894" y="124735"/>
                </a:cubicBezTo>
                <a:cubicBezTo>
                  <a:pt x="128252" y="103568"/>
                  <a:pt x="118198" y="47477"/>
                  <a:pt x="143069" y="39010"/>
                </a:cubicBezTo>
                <a:cubicBezTo>
                  <a:pt x="167940" y="30543"/>
                  <a:pt x="281711" y="65468"/>
                  <a:pt x="289119" y="73935"/>
                </a:cubicBezTo>
                <a:cubicBezTo>
                  <a:pt x="296527" y="82402"/>
                  <a:pt x="165823" y="95631"/>
                  <a:pt x="187519" y="89810"/>
                </a:cubicBezTo>
                <a:cubicBezTo>
                  <a:pt x="209215" y="83989"/>
                  <a:pt x="436227" y="-10203"/>
                  <a:pt x="428819" y="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FC6E2C32-AD3F-975C-189B-EAE9DF83650F}"/>
              </a:ext>
            </a:extLst>
          </p:cNvPr>
          <p:cNvSpPr/>
          <p:nvPr/>
        </p:nvSpPr>
        <p:spPr>
          <a:xfrm>
            <a:off x="1262017" y="5873289"/>
            <a:ext cx="313394" cy="218753"/>
          </a:xfrm>
          <a:custGeom>
            <a:avLst/>
            <a:gdLst>
              <a:gd name="connsiteX0" fmla="*/ 23858 w 313394"/>
              <a:gd name="connsiteY0" fmla="*/ 51261 h 218753"/>
              <a:gd name="connsiteX1" fmla="*/ 220708 w 313394"/>
              <a:gd name="connsiteY1" fmla="*/ 146511 h 218753"/>
              <a:gd name="connsiteX2" fmla="*/ 274683 w 313394"/>
              <a:gd name="connsiteY2" fmla="*/ 156036 h 218753"/>
              <a:gd name="connsiteX3" fmla="*/ 211183 w 313394"/>
              <a:gd name="connsiteY3" fmla="*/ 461 h 218753"/>
              <a:gd name="connsiteX4" fmla="*/ 312783 w 313394"/>
              <a:gd name="connsiteY4" fmla="*/ 213186 h 218753"/>
              <a:gd name="connsiteX5" fmla="*/ 154033 w 313394"/>
              <a:gd name="connsiteY5" fmla="*/ 159211 h 218753"/>
              <a:gd name="connsiteX6" fmla="*/ 74658 w 313394"/>
              <a:gd name="connsiteY6" fmla="*/ 187786 h 218753"/>
              <a:gd name="connsiteX7" fmla="*/ 52433 w 313394"/>
              <a:gd name="connsiteY7" fmla="*/ 194136 h 218753"/>
              <a:gd name="connsiteX8" fmla="*/ 4808 w 313394"/>
              <a:gd name="connsiteY8" fmla="*/ 165561 h 218753"/>
              <a:gd name="connsiteX9" fmla="*/ 23858 w 313394"/>
              <a:gd name="connsiteY9" fmla="*/ 51261 h 21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3394" h="218753">
                <a:moveTo>
                  <a:pt x="23858" y="51261"/>
                </a:moveTo>
                <a:cubicBezTo>
                  <a:pt x="59841" y="48086"/>
                  <a:pt x="178904" y="129049"/>
                  <a:pt x="220708" y="146511"/>
                </a:cubicBezTo>
                <a:cubicBezTo>
                  <a:pt x="262512" y="163973"/>
                  <a:pt x="276271" y="180378"/>
                  <a:pt x="274683" y="156036"/>
                </a:cubicBezTo>
                <a:cubicBezTo>
                  <a:pt x="273096" y="131694"/>
                  <a:pt x="204833" y="-9064"/>
                  <a:pt x="211183" y="461"/>
                </a:cubicBezTo>
                <a:cubicBezTo>
                  <a:pt x="217533" y="9986"/>
                  <a:pt x="322308" y="186728"/>
                  <a:pt x="312783" y="213186"/>
                </a:cubicBezTo>
                <a:cubicBezTo>
                  <a:pt x="303258" y="239644"/>
                  <a:pt x="193721" y="163444"/>
                  <a:pt x="154033" y="159211"/>
                </a:cubicBezTo>
                <a:cubicBezTo>
                  <a:pt x="114345" y="154978"/>
                  <a:pt x="91591" y="181965"/>
                  <a:pt x="74658" y="187786"/>
                </a:cubicBezTo>
                <a:cubicBezTo>
                  <a:pt x="57725" y="193607"/>
                  <a:pt x="64075" y="197840"/>
                  <a:pt x="52433" y="194136"/>
                </a:cubicBezTo>
                <a:cubicBezTo>
                  <a:pt x="40791" y="190432"/>
                  <a:pt x="6925" y="181965"/>
                  <a:pt x="4808" y="165561"/>
                </a:cubicBezTo>
                <a:cubicBezTo>
                  <a:pt x="2691" y="149157"/>
                  <a:pt x="-12125" y="54436"/>
                  <a:pt x="23858" y="51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D96CF4DB-4F58-1C1A-2CF6-F587130CC387}"/>
              </a:ext>
            </a:extLst>
          </p:cNvPr>
          <p:cNvSpPr/>
          <p:nvPr/>
        </p:nvSpPr>
        <p:spPr>
          <a:xfrm>
            <a:off x="1314448" y="5906888"/>
            <a:ext cx="417016" cy="182764"/>
          </a:xfrm>
          <a:custGeom>
            <a:avLst/>
            <a:gdLst>
              <a:gd name="connsiteX0" fmla="*/ 111127 w 417016"/>
              <a:gd name="connsiteY0" fmla="*/ 1787 h 182764"/>
              <a:gd name="connsiteX1" fmla="*/ 180977 w 417016"/>
              <a:gd name="connsiteY1" fmla="*/ 77987 h 182764"/>
              <a:gd name="connsiteX2" fmla="*/ 269877 w 417016"/>
              <a:gd name="connsiteY2" fmla="*/ 55762 h 182764"/>
              <a:gd name="connsiteX3" fmla="*/ 257177 w 417016"/>
              <a:gd name="connsiteY3" fmla="*/ 43062 h 182764"/>
              <a:gd name="connsiteX4" fmla="*/ 415927 w 417016"/>
              <a:gd name="connsiteY4" fmla="*/ 71637 h 182764"/>
              <a:gd name="connsiteX5" fmla="*/ 327027 w 417016"/>
              <a:gd name="connsiteY5" fmla="*/ 90687 h 182764"/>
              <a:gd name="connsiteX6" fmla="*/ 323852 w 417016"/>
              <a:gd name="connsiteY6" fmla="*/ 182762 h 182764"/>
              <a:gd name="connsiteX7" fmla="*/ 238127 w 417016"/>
              <a:gd name="connsiteY7" fmla="*/ 93862 h 182764"/>
              <a:gd name="connsiteX8" fmla="*/ 114302 w 417016"/>
              <a:gd name="connsiteY8" fmla="*/ 135137 h 182764"/>
              <a:gd name="connsiteX9" fmla="*/ 2 w 417016"/>
              <a:gd name="connsiteY9" fmla="*/ 30362 h 182764"/>
              <a:gd name="connsiteX10" fmla="*/ 111127 w 417016"/>
              <a:gd name="connsiteY10" fmla="*/ 1787 h 18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7016" h="182764">
                <a:moveTo>
                  <a:pt x="111127" y="1787"/>
                </a:moveTo>
                <a:cubicBezTo>
                  <a:pt x="141290" y="9725"/>
                  <a:pt x="154519" y="68991"/>
                  <a:pt x="180977" y="77987"/>
                </a:cubicBezTo>
                <a:cubicBezTo>
                  <a:pt x="207435" y="86983"/>
                  <a:pt x="257177" y="61583"/>
                  <a:pt x="269877" y="55762"/>
                </a:cubicBezTo>
                <a:cubicBezTo>
                  <a:pt x="282577" y="49941"/>
                  <a:pt x="232835" y="40416"/>
                  <a:pt x="257177" y="43062"/>
                </a:cubicBezTo>
                <a:cubicBezTo>
                  <a:pt x="281519" y="45708"/>
                  <a:pt x="404285" y="63700"/>
                  <a:pt x="415927" y="71637"/>
                </a:cubicBezTo>
                <a:cubicBezTo>
                  <a:pt x="427569" y="79575"/>
                  <a:pt x="342373" y="72166"/>
                  <a:pt x="327027" y="90687"/>
                </a:cubicBezTo>
                <a:cubicBezTo>
                  <a:pt x="311681" y="109208"/>
                  <a:pt x="338669" y="182233"/>
                  <a:pt x="323852" y="182762"/>
                </a:cubicBezTo>
                <a:cubicBezTo>
                  <a:pt x="309035" y="183291"/>
                  <a:pt x="273052" y="101799"/>
                  <a:pt x="238127" y="93862"/>
                </a:cubicBezTo>
                <a:cubicBezTo>
                  <a:pt x="203202" y="85925"/>
                  <a:pt x="153990" y="145720"/>
                  <a:pt x="114302" y="135137"/>
                </a:cubicBezTo>
                <a:cubicBezTo>
                  <a:pt x="74614" y="124554"/>
                  <a:pt x="531" y="46766"/>
                  <a:pt x="2" y="30362"/>
                </a:cubicBezTo>
                <a:cubicBezTo>
                  <a:pt x="-527" y="13958"/>
                  <a:pt x="80964" y="-6151"/>
                  <a:pt x="111127" y="17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A454AA14-F371-B40F-B3A2-0D922D19E504}"/>
              </a:ext>
            </a:extLst>
          </p:cNvPr>
          <p:cNvSpPr/>
          <p:nvPr/>
        </p:nvSpPr>
        <p:spPr>
          <a:xfrm>
            <a:off x="1771843" y="5997105"/>
            <a:ext cx="304712" cy="167918"/>
          </a:xfrm>
          <a:custGeom>
            <a:avLst/>
            <a:gdLst>
              <a:gd name="connsiteX0" fmla="*/ 304607 w 304712"/>
              <a:gd name="connsiteY0" fmla="*/ 470 h 167918"/>
              <a:gd name="connsiteX1" fmla="*/ 6157 w 304712"/>
              <a:gd name="connsiteY1" fmla="*/ 165570 h 167918"/>
              <a:gd name="connsiteX2" fmla="*/ 98232 w 304712"/>
              <a:gd name="connsiteY2" fmla="*/ 98895 h 167918"/>
              <a:gd name="connsiteX3" fmla="*/ 41082 w 304712"/>
              <a:gd name="connsiteY3" fmla="*/ 114770 h 167918"/>
              <a:gd name="connsiteX4" fmla="*/ 304607 w 304712"/>
              <a:gd name="connsiteY4" fmla="*/ 470 h 167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712" h="167918">
                <a:moveTo>
                  <a:pt x="304607" y="470"/>
                </a:moveTo>
                <a:cubicBezTo>
                  <a:pt x="298786" y="8937"/>
                  <a:pt x="40553" y="149166"/>
                  <a:pt x="6157" y="165570"/>
                </a:cubicBezTo>
                <a:cubicBezTo>
                  <a:pt x="-28239" y="181974"/>
                  <a:pt x="92411" y="107362"/>
                  <a:pt x="98232" y="98895"/>
                </a:cubicBezTo>
                <a:cubicBezTo>
                  <a:pt x="104053" y="90428"/>
                  <a:pt x="8803" y="129058"/>
                  <a:pt x="41082" y="114770"/>
                </a:cubicBezTo>
                <a:cubicBezTo>
                  <a:pt x="73361" y="100483"/>
                  <a:pt x="310428" y="-7997"/>
                  <a:pt x="304607" y="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492C9EB8-640A-9ABD-F90A-C1B0A31007EC}"/>
              </a:ext>
            </a:extLst>
          </p:cNvPr>
          <p:cNvSpPr/>
          <p:nvPr/>
        </p:nvSpPr>
        <p:spPr>
          <a:xfrm>
            <a:off x="1329335" y="6108647"/>
            <a:ext cx="272101" cy="186415"/>
          </a:xfrm>
          <a:custGeom>
            <a:avLst/>
            <a:gdLst>
              <a:gd name="connsiteX0" fmla="*/ 83540 w 272101"/>
              <a:gd name="connsiteY0" fmla="*/ 53 h 186415"/>
              <a:gd name="connsiteX1" fmla="*/ 42265 w 272101"/>
              <a:gd name="connsiteY1" fmla="*/ 82603 h 186415"/>
              <a:gd name="connsiteX2" fmla="*/ 77190 w 272101"/>
              <a:gd name="connsiteY2" fmla="*/ 142928 h 186415"/>
              <a:gd name="connsiteX3" fmla="*/ 13690 w 272101"/>
              <a:gd name="connsiteY3" fmla="*/ 152453 h 186415"/>
              <a:gd name="connsiteX4" fmla="*/ 267690 w 272101"/>
              <a:gd name="connsiteY4" fmla="*/ 181028 h 186415"/>
              <a:gd name="connsiteX5" fmla="*/ 166090 w 272101"/>
              <a:gd name="connsiteY5" fmla="*/ 177853 h 186415"/>
              <a:gd name="connsiteX6" fmla="*/ 51790 w 272101"/>
              <a:gd name="connsiteY6" fmla="*/ 181028 h 186415"/>
              <a:gd name="connsiteX7" fmla="*/ 990 w 272101"/>
              <a:gd name="connsiteY7" fmla="*/ 95303 h 186415"/>
              <a:gd name="connsiteX8" fmla="*/ 23215 w 272101"/>
              <a:gd name="connsiteY8" fmla="*/ 95303 h 186415"/>
              <a:gd name="connsiteX9" fmla="*/ 83540 w 272101"/>
              <a:gd name="connsiteY9" fmla="*/ 53 h 186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2101" h="186415">
                <a:moveTo>
                  <a:pt x="83540" y="53"/>
                </a:moveTo>
                <a:cubicBezTo>
                  <a:pt x="86715" y="-2064"/>
                  <a:pt x="43323" y="58791"/>
                  <a:pt x="42265" y="82603"/>
                </a:cubicBezTo>
                <a:cubicBezTo>
                  <a:pt x="41207" y="106415"/>
                  <a:pt x="81952" y="131286"/>
                  <a:pt x="77190" y="142928"/>
                </a:cubicBezTo>
                <a:cubicBezTo>
                  <a:pt x="72428" y="154570"/>
                  <a:pt x="-18060" y="146103"/>
                  <a:pt x="13690" y="152453"/>
                </a:cubicBezTo>
                <a:cubicBezTo>
                  <a:pt x="45440" y="158803"/>
                  <a:pt x="242290" y="176795"/>
                  <a:pt x="267690" y="181028"/>
                </a:cubicBezTo>
                <a:cubicBezTo>
                  <a:pt x="293090" y="185261"/>
                  <a:pt x="202073" y="177853"/>
                  <a:pt x="166090" y="177853"/>
                </a:cubicBezTo>
                <a:cubicBezTo>
                  <a:pt x="130107" y="177853"/>
                  <a:pt x="79307" y="194786"/>
                  <a:pt x="51790" y="181028"/>
                </a:cubicBezTo>
                <a:cubicBezTo>
                  <a:pt x="24273" y="167270"/>
                  <a:pt x="990" y="95303"/>
                  <a:pt x="990" y="95303"/>
                </a:cubicBezTo>
                <a:cubicBezTo>
                  <a:pt x="-3773" y="81015"/>
                  <a:pt x="9457" y="108003"/>
                  <a:pt x="23215" y="95303"/>
                </a:cubicBezTo>
                <a:cubicBezTo>
                  <a:pt x="36973" y="82603"/>
                  <a:pt x="80365" y="2170"/>
                  <a:pt x="83540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97C8E276-0036-AB7B-610B-F7CC7F20ADA3}"/>
              </a:ext>
            </a:extLst>
          </p:cNvPr>
          <p:cNvSpPr/>
          <p:nvPr/>
        </p:nvSpPr>
        <p:spPr>
          <a:xfrm>
            <a:off x="1542621" y="6180193"/>
            <a:ext cx="318792" cy="154047"/>
          </a:xfrm>
          <a:custGeom>
            <a:avLst/>
            <a:gdLst>
              <a:gd name="connsiteX0" fmla="*/ 429 w 318792"/>
              <a:gd name="connsiteY0" fmla="*/ 153932 h 154047"/>
              <a:gd name="connsiteX1" fmla="*/ 98854 w 318792"/>
              <a:gd name="connsiteY1" fmla="*/ 55507 h 154047"/>
              <a:gd name="connsiteX2" fmla="*/ 235379 w 318792"/>
              <a:gd name="connsiteY2" fmla="*/ 58682 h 154047"/>
              <a:gd name="connsiteX3" fmla="*/ 175054 w 318792"/>
              <a:gd name="connsiteY3" fmla="*/ 68207 h 154047"/>
              <a:gd name="connsiteX4" fmla="*/ 317929 w 318792"/>
              <a:gd name="connsiteY4" fmla="*/ 1532 h 154047"/>
              <a:gd name="connsiteX5" fmla="*/ 229029 w 318792"/>
              <a:gd name="connsiteY5" fmla="*/ 20582 h 154047"/>
              <a:gd name="connsiteX6" fmla="*/ 111554 w 318792"/>
              <a:gd name="connsiteY6" fmla="*/ 11057 h 154047"/>
              <a:gd name="connsiteX7" fmla="*/ 232204 w 318792"/>
              <a:gd name="connsiteY7" fmla="*/ 33282 h 154047"/>
              <a:gd name="connsiteX8" fmla="*/ 136954 w 318792"/>
              <a:gd name="connsiteY8" fmla="*/ 33282 h 154047"/>
              <a:gd name="connsiteX9" fmla="*/ 429 w 318792"/>
              <a:gd name="connsiteY9" fmla="*/ 153932 h 154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8792" h="154047">
                <a:moveTo>
                  <a:pt x="429" y="153932"/>
                </a:moveTo>
                <a:cubicBezTo>
                  <a:pt x="-5921" y="157636"/>
                  <a:pt x="59696" y="71382"/>
                  <a:pt x="98854" y="55507"/>
                </a:cubicBezTo>
                <a:cubicBezTo>
                  <a:pt x="138012" y="39632"/>
                  <a:pt x="222679" y="56565"/>
                  <a:pt x="235379" y="58682"/>
                </a:cubicBezTo>
                <a:cubicBezTo>
                  <a:pt x="248079" y="60799"/>
                  <a:pt x="161296" y="77732"/>
                  <a:pt x="175054" y="68207"/>
                </a:cubicBezTo>
                <a:cubicBezTo>
                  <a:pt x="188812" y="58682"/>
                  <a:pt x="308933" y="9469"/>
                  <a:pt x="317929" y="1532"/>
                </a:cubicBezTo>
                <a:cubicBezTo>
                  <a:pt x="326925" y="-6406"/>
                  <a:pt x="263425" y="18994"/>
                  <a:pt x="229029" y="20582"/>
                </a:cubicBezTo>
                <a:cubicBezTo>
                  <a:pt x="194633" y="22169"/>
                  <a:pt x="111025" y="8940"/>
                  <a:pt x="111554" y="11057"/>
                </a:cubicBezTo>
                <a:cubicBezTo>
                  <a:pt x="112083" y="13174"/>
                  <a:pt x="227971" y="29578"/>
                  <a:pt x="232204" y="33282"/>
                </a:cubicBezTo>
                <a:cubicBezTo>
                  <a:pt x="236437" y="36986"/>
                  <a:pt x="169233" y="16349"/>
                  <a:pt x="136954" y="33282"/>
                </a:cubicBezTo>
                <a:cubicBezTo>
                  <a:pt x="104675" y="50215"/>
                  <a:pt x="6779" y="150228"/>
                  <a:pt x="429" y="153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97C31359-84C7-9629-32F1-3882E78DCC12}"/>
              </a:ext>
            </a:extLst>
          </p:cNvPr>
          <p:cNvSpPr/>
          <p:nvPr/>
        </p:nvSpPr>
        <p:spPr>
          <a:xfrm>
            <a:off x="2380341" y="4733848"/>
            <a:ext cx="252206" cy="443075"/>
          </a:xfrm>
          <a:custGeom>
            <a:avLst/>
            <a:gdLst>
              <a:gd name="connsiteX0" fmla="*/ 185059 w 252206"/>
              <a:gd name="connsiteY0" fmla="*/ 77 h 443075"/>
              <a:gd name="connsiteX1" fmla="*/ 105684 w 252206"/>
              <a:gd name="connsiteY1" fmla="*/ 139777 h 443075"/>
              <a:gd name="connsiteX2" fmla="*/ 188234 w 252206"/>
              <a:gd name="connsiteY2" fmla="*/ 289002 h 443075"/>
              <a:gd name="connsiteX3" fmla="*/ 39009 w 252206"/>
              <a:gd name="connsiteY3" fmla="*/ 314402 h 443075"/>
              <a:gd name="connsiteX4" fmla="*/ 185059 w 252206"/>
              <a:gd name="connsiteY4" fmla="*/ 441402 h 443075"/>
              <a:gd name="connsiteX5" fmla="*/ 89809 w 252206"/>
              <a:gd name="connsiteY5" fmla="*/ 377902 h 443075"/>
              <a:gd name="connsiteX6" fmla="*/ 909 w 252206"/>
              <a:gd name="connsiteY6" fmla="*/ 247727 h 443075"/>
              <a:gd name="connsiteX7" fmla="*/ 146959 w 252206"/>
              <a:gd name="connsiteY7" fmla="*/ 298527 h 443075"/>
              <a:gd name="connsiteX8" fmla="*/ 251734 w 252206"/>
              <a:gd name="connsiteY8" fmla="*/ 117552 h 443075"/>
              <a:gd name="connsiteX9" fmla="*/ 105684 w 252206"/>
              <a:gd name="connsiteY9" fmla="*/ 225502 h 443075"/>
              <a:gd name="connsiteX10" fmla="*/ 96159 w 252206"/>
              <a:gd name="connsiteY10" fmla="*/ 158827 h 443075"/>
              <a:gd name="connsiteX11" fmla="*/ 185059 w 252206"/>
              <a:gd name="connsiteY11" fmla="*/ 77 h 44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206" h="443075">
                <a:moveTo>
                  <a:pt x="185059" y="77"/>
                </a:moveTo>
                <a:cubicBezTo>
                  <a:pt x="186646" y="-3098"/>
                  <a:pt x="105155" y="91623"/>
                  <a:pt x="105684" y="139777"/>
                </a:cubicBezTo>
                <a:cubicBezTo>
                  <a:pt x="106213" y="187931"/>
                  <a:pt x="199347" y="259898"/>
                  <a:pt x="188234" y="289002"/>
                </a:cubicBezTo>
                <a:cubicBezTo>
                  <a:pt x="177121" y="318106"/>
                  <a:pt x="39538" y="289002"/>
                  <a:pt x="39009" y="314402"/>
                </a:cubicBezTo>
                <a:cubicBezTo>
                  <a:pt x="38480" y="339802"/>
                  <a:pt x="176592" y="430819"/>
                  <a:pt x="185059" y="441402"/>
                </a:cubicBezTo>
                <a:cubicBezTo>
                  <a:pt x="193526" y="451985"/>
                  <a:pt x="120501" y="410181"/>
                  <a:pt x="89809" y="377902"/>
                </a:cubicBezTo>
                <a:cubicBezTo>
                  <a:pt x="59117" y="345623"/>
                  <a:pt x="-8616" y="260956"/>
                  <a:pt x="909" y="247727"/>
                </a:cubicBezTo>
                <a:cubicBezTo>
                  <a:pt x="10434" y="234498"/>
                  <a:pt x="105155" y="320223"/>
                  <a:pt x="146959" y="298527"/>
                </a:cubicBezTo>
                <a:cubicBezTo>
                  <a:pt x="188763" y="276831"/>
                  <a:pt x="258613" y="129723"/>
                  <a:pt x="251734" y="117552"/>
                </a:cubicBezTo>
                <a:cubicBezTo>
                  <a:pt x="244855" y="105381"/>
                  <a:pt x="131613" y="218623"/>
                  <a:pt x="105684" y="225502"/>
                </a:cubicBezTo>
                <a:cubicBezTo>
                  <a:pt x="79755" y="232381"/>
                  <a:pt x="79226" y="191106"/>
                  <a:pt x="96159" y="158827"/>
                </a:cubicBezTo>
                <a:cubicBezTo>
                  <a:pt x="113092" y="126548"/>
                  <a:pt x="183472" y="3252"/>
                  <a:pt x="185059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60719BC4-FBD6-6D64-B0F1-52C5B8874E4A}"/>
              </a:ext>
            </a:extLst>
          </p:cNvPr>
          <p:cNvSpPr/>
          <p:nvPr/>
        </p:nvSpPr>
        <p:spPr>
          <a:xfrm>
            <a:off x="2149423" y="5095838"/>
            <a:ext cx="393492" cy="496288"/>
          </a:xfrm>
          <a:custGeom>
            <a:avLst/>
            <a:gdLst>
              <a:gd name="connsiteX0" fmla="*/ 333427 w 393492"/>
              <a:gd name="connsiteY0" fmla="*/ 37 h 496288"/>
              <a:gd name="connsiteX1" fmla="*/ 203252 w 393492"/>
              <a:gd name="connsiteY1" fmla="*/ 76237 h 496288"/>
              <a:gd name="connsiteX2" fmla="*/ 342952 w 393492"/>
              <a:gd name="connsiteY2" fmla="*/ 174662 h 496288"/>
              <a:gd name="connsiteX3" fmla="*/ 358827 w 393492"/>
              <a:gd name="connsiteY3" fmla="*/ 495337 h 496288"/>
              <a:gd name="connsiteX4" fmla="*/ 368352 w 393492"/>
              <a:gd name="connsiteY4" fmla="*/ 269912 h 496288"/>
              <a:gd name="connsiteX5" fmla="*/ 52 w 393492"/>
              <a:gd name="connsiteY5" fmla="*/ 171487 h 496288"/>
              <a:gd name="connsiteX6" fmla="*/ 339777 w 393492"/>
              <a:gd name="connsiteY6" fmla="*/ 206412 h 496288"/>
              <a:gd name="connsiteX7" fmla="*/ 155627 w 393492"/>
              <a:gd name="connsiteY7" fmla="*/ 85762 h 496288"/>
              <a:gd name="connsiteX8" fmla="*/ 333427 w 393492"/>
              <a:gd name="connsiteY8" fmla="*/ 37 h 49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3492" h="496288">
                <a:moveTo>
                  <a:pt x="333427" y="37"/>
                </a:moveTo>
                <a:cubicBezTo>
                  <a:pt x="341365" y="-1551"/>
                  <a:pt x="201665" y="47133"/>
                  <a:pt x="203252" y="76237"/>
                </a:cubicBezTo>
                <a:cubicBezTo>
                  <a:pt x="204839" y="105341"/>
                  <a:pt x="317023" y="104812"/>
                  <a:pt x="342952" y="174662"/>
                </a:cubicBezTo>
                <a:cubicBezTo>
                  <a:pt x="368881" y="244512"/>
                  <a:pt x="354594" y="479462"/>
                  <a:pt x="358827" y="495337"/>
                </a:cubicBezTo>
                <a:cubicBezTo>
                  <a:pt x="363060" y="511212"/>
                  <a:pt x="428148" y="323887"/>
                  <a:pt x="368352" y="269912"/>
                </a:cubicBezTo>
                <a:cubicBezTo>
                  <a:pt x="308556" y="215937"/>
                  <a:pt x="4814" y="182070"/>
                  <a:pt x="52" y="171487"/>
                </a:cubicBezTo>
                <a:cubicBezTo>
                  <a:pt x="-4711" y="160904"/>
                  <a:pt x="313848" y="220699"/>
                  <a:pt x="339777" y="206412"/>
                </a:cubicBezTo>
                <a:cubicBezTo>
                  <a:pt x="365706" y="192125"/>
                  <a:pt x="160389" y="115395"/>
                  <a:pt x="155627" y="85762"/>
                </a:cubicBezTo>
                <a:cubicBezTo>
                  <a:pt x="150865" y="56129"/>
                  <a:pt x="325489" y="1625"/>
                  <a:pt x="333427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8487BAD8-EFCB-02FD-AB59-9DC1EEC158BD}"/>
              </a:ext>
            </a:extLst>
          </p:cNvPr>
          <p:cNvSpPr/>
          <p:nvPr/>
        </p:nvSpPr>
        <p:spPr>
          <a:xfrm>
            <a:off x="2039516" y="4975225"/>
            <a:ext cx="78564" cy="124068"/>
          </a:xfrm>
          <a:custGeom>
            <a:avLst/>
            <a:gdLst>
              <a:gd name="connsiteX0" fmla="*/ 78209 w 78564"/>
              <a:gd name="connsiteY0" fmla="*/ 0 h 124068"/>
              <a:gd name="connsiteX1" fmla="*/ 30584 w 78564"/>
              <a:gd name="connsiteY1" fmla="*/ 53975 h 124068"/>
              <a:gd name="connsiteX2" fmla="*/ 30584 w 78564"/>
              <a:gd name="connsiteY2" fmla="*/ 123825 h 124068"/>
              <a:gd name="connsiteX3" fmla="*/ 27409 w 78564"/>
              <a:gd name="connsiteY3" fmla="*/ 76200 h 124068"/>
              <a:gd name="connsiteX4" fmla="*/ 2009 w 78564"/>
              <a:gd name="connsiteY4" fmla="*/ 53975 h 124068"/>
              <a:gd name="connsiteX5" fmla="*/ 78209 w 78564"/>
              <a:gd name="connsiteY5" fmla="*/ 0 h 12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564" h="124068">
                <a:moveTo>
                  <a:pt x="78209" y="0"/>
                </a:moveTo>
                <a:cubicBezTo>
                  <a:pt x="82971" y="0"/>
                  <a:pt x="38521" y="33338"/>
                  <a:pt x="30584" y="53975"/>
                </a:cubicBezTo>
                <a:cubicBezTo>
                  <a:pt x="22646" y="74613"/>
                  <a:pt x="31113" y="120121"/>
                  <a:pt x="30584" y="123825"/>
                </a:cubicBezTo>
                <a:cubicBezTo>
                  <a:pt x="30055" y="127529"/>
                  <a:pt x="32171" y="87842"/>
                  <a:pt x="27409" y="76200"/>
                </a:cubicBezTo>
                <a:cubicBezTo>
                  <a:pt x="22647" y="64558"/>
                  <a:pt x="-8045" y="66675"/>
                  <a:pt x="2009" y="53975"/>
                </a:cubicBezTo>
                <a:cubicBezTo>
                  <a:pt x="12063" y="41275"/>
                  <a:pt x="73447" y="0"/>
                  <a:pt x="7820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75C68CEA-49C0-A904-E52B-6B03C22F2F0D}"/>
              </a:ext>
            </a:extLst>
          </p:cNvPr>
          <p:cNvSpPr/>
          <p:nvPr/>
        </p:nvSpPr>
        <p:spPr>
          <a:xfrm>
            <a:off x="2019290" y="5416419"/>
            <a:ext cx="141413" cy="178105"/>
          </a:xfrm>
          <a:custGeom>
            <a:avLst/>
            <a:gdLst>
              <a:gd name="connsiteX0" fmla="*/ 10 w 141413"/>
              <a:gd name="connsiteY0" fmla="*/ 131 h 178105"/>
              <a:gd name="connsiteX1" fmla="*/ 107960 w 141413"/>
              <a:gd name="connsiteY1" fmla="*/ 60456 h 178105"/>
              <a:gd name="connsiteX2" fmla="*/ 139710 w 141413"/>
              <a:gd name="connsiteY2" fmla="*/ 177931 h 178105"/>
              <a:gd name="connsiteX3" fmla="*/ 133360 w 141413"/>
              <a:gd name="connsiteY3" fmla="*/ 85856 h 178105"/>
              <a:gd name="connsiteX4" fmla="*/ 101610 w 141413"/>
              <a:gd name="connsiteY4" fmla="*/ 44581 h 178105"/>
              <a:gd name="connsiteX5" fmla="*/ 10 w 141413"/>
              <a:gd name="connsiteY5" fmla="*/ 131 h 1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413" h="178105">
                <a:moveTo>
                  <a:pt x="10" y="131"/>
                </a:moveTo>
                <a:cubicBezTo>
                  <a:pt x="1068" y="2777"/>
                  <a:pt x="84677" y="30823"/>
                  <a:pt x="107960" y="60456"/>
                </a:cubicBezTo>
                <a:cubicBezTo>
                  <a:pt x="131243" y="90089"/>
                  <a:pt x="135477" y="173698"/>
                  <a:pt x="139710" y="177931"/>
                </a:cubicBezTo>
                <a:cubicBezTo>
                  <a:pt x="143943" y="182164"/>
                  <a:pt x="139710" y="108081"/>
                  <a:pt x="133360" y="85856"/>
                </a:cubicBezTo>
                <a:cubicBezTo>
                  <a:pt x="127010" y="63631"/>
                  <a:pt x="123835" y="53577"/>
                  <a:pt x="101610" y="44581"/>
                </a:cubicBezTo>
                <a:cubicBezTo>
                  <a:pt x="79385" y="35585"/>
                  <a:pt x="-1048" y="-2515"/>
                  <a:pt x="10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AED8891B-B754-BF46-9CBA-201A0978EE74}"/>
              </a:ext>
            </a:extLst>
          </p:cNvPr>
          <p:cNvSpPr/>
          <p:nvPr/>
        </p:nvSpPr>
        <p:spPr>
          <a:xfrm>
            <a:off x="1501773" y="6432387"/>
            <a:ext cx="250859" cy="329895"/>
          </a:xfrm>
          <a:custGeom>
            <a:avLst/>
            <a:gdLst>
              <a:gd name="connsiteX0" fmla="*/ 2 w 250859"/>
              <a:gd name="connsiteY0" fmla="*/ 163 h 329895"/>
              <a:gd name="connsiteX1" fmla="*/ 123827 w 250859"/>
              <a:gd name="connsiteY1" fmla="*/ 177963 h 329895"/>
              <a:gd name="connsiteX2" fmla="*/ 127002 w 250859"/>
              <a:gd name="connsiteY2" fmla="*/ 139863 h 329895"/>
              <a:gd name="connsiteX3" fmla="*/ 184152 w 250859"/>
              <a:gd name="connsiteY3" fmla="*/ 317663 h 329895"/>
              <a:gd name="connsiteX4" fmla="*/ 184152 w 250859"/>
              <a:gd name="connsiteY4" fmla="*/ 285913 h 329895"/>
              <a:gd name="connsiteX5" fmla="*/ 250827 w 250859"/>
              <a:gd name="connsiteY5" fmla="*/ 57313 h 329895"/>
              <a:gd name="connsiteX6" fmla="*/ 174627 w 250859"/>
              <a:gd name="connsiteY6" fmla="*/ 190663 h 329895"/>
              <a:gd name="connsiteX7" fmla="*/ 127002 w 250859"/>
              <a:gd name="connsiteY7" fmla="*/ 146213 h 329895"/>
              <a:gd name="connsiteX8" fmla="*/ 2 w 250859"/>
              <a:gd name="connsiteY8" fmla="*/ 163 h 32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859" h="329895">
                <a:moveTo>
                  <a:pt x="2" y="163"/>
                </a:moveTo>
                <a:cubicBezTo>
                  <a:pt x="-527" y="5455"/>
                  <a:pt x="102660" y="154680"/>
                  <a:pt x="123827" y="177963"/>
                </a:cubicBezTo>
                <a:cubicBezTo>
                  <a:pt x="144994" y="201246"/>
                  <a:pt x="116948" y="116580"/>
                  <a:pt x="127002" y="139863"/>
                </a:cubicBezTo>
                <a:cubicBezTo>
                  <a:pt x="137056" y="163146"/>
                  <a:pt x="184152" y="317663"/>
                  <a:pt x="184152" y="317663"/>
                </a:cubicBezTo>
                <a:cubicBezTo>
                  <a:pt x="193677" y="342005"/>
                  <a:pt x="173040" y="329305"/>
                  <a:pt x="184152" y="285913"/>
                </a:cubicBezTo>
                <a:cubicBezTo>
                  <a:pt x="195264" y="242521"/>
                  <a:pt x="252415" y="73188"/>
                  <a:pt x="250827" y="57313"/>
                </a:cubicBezTo>
                <a:cubicBezTo>
                  <a:pt x="249240" y="41438"/>
                  <a:pt x="195264" y="175846"/>
                  <a:pt x="174627" y="190663"/>
                </a:cubicBezTo>
                <a:cubicBezTo>
                  <a:pt x="153990" y="205480"/>
                  <a:pt x="150285" y="173201"/>
                  <a:pt x="127002" y="146213"/>
                </a:cubicBezTo>
                <a:cubicBezTo>
                  <a:pt x="103719" y="119226"/>
                  <a:pt x="531" y="-5129"/>
                  <a:pt x="2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2E1E7AB5-877E-7DF9-8AD1-61D2BB9F98E9}"/>
              </a:ext>
            </a:extLst>
          </p:cNvPr>
          <p:cNvSpPr/>
          <p:nvPr/>
        </p:nvSpPr>
        <p:spPr>
          <a:xfrm>
            <a:off x="1814116" y="6123878"/>
            <a:ext cx="1076268" cy="591534"/>
          </a:xfrm>
          <a:custGeom>
            <a:avLst/>
            <a:gdLst>
              <a:gd name="connsiteX0" fmla="*/ 17859 w 1076268"/>
              <a:gd name="connsiteY0" fmla="*/ 394397 h 591534"/>
              <a:gd name="connsiteX1" fmla="*/ 21034 w 1076268"/>
              <a:gd name="connsiteY1" fmla="*/ 530922 h 591534"/>
              <a:gd name="connsiteX2" fmla="*/ 135334 w 1076268"/>
              <a:gd name="connsiteY2" fmla="*/ 486472 h 591534"/>
              <a:gd name="connsiteX3" fmla="*/ 109934 w 1076268"/>
              <a:gd name="connsiteY3" fmla="*/ 591247 h 591534"/>
              <a:gd name="connsiteX4" fmla="*/ 236934 w 1076268"/>
              <a:gd name="connsiteY4" fmla="*/ 508697 h 591534"/>
              <a:gd name="connsiteX5" fmla="*/ 687784 w 1076268"/>
              <a:gd name="connsiteY5" fmla="*/ 267397 h 591534"/>
              <a:gd name="connsiteX6" fmla="*/ 494109 w 1076268"/>
              <a:gd name="connsiteY6" fmla="*/ 356297 h 591534"/>
              <a:gd name="connsiteX7" fmla="*/ 563959 w 1076268"/>
              <a:gd name="connsiteY7" fmla="*/ 264222 h 591534"/>
              <a:gd name="connsiteX8" fmla="*/ 900509 w 1076268"/>
              <a:gd name="connsiteY8" fmla="*/ 146747 h 591534"/>
              <a:gd name="connsiteX9" fmla="*/ 1071959 w 1076268"/>
              <a:gd name="connsiteY9" fmla="*/ 697 h 591534"/>
              <a:gd name="connsiteX10" fmla="*/ 732234 w 1076268"/>
              <a:gd name="connsiteY10" fmla="*/ 210247 h 591534"/>
              <a:gd name="connsiteX11" fmla="*/ 395684 w 1076268"/>
              <a:gd name="connsiteY11" fmla="*/ 368997 h 591534"/>
              <a:gd name="connsiteX12" fmla="*/ 354409 w 1076268"/>
              <a:gd name="connsiteY12" fmla="*/ 381697 h 591534"/>
              <a:gd name="connsiteX13" fmla="*/ 227409 w 1076268"/>
              <a:gd name="connsiteY13" fmla="*/ 302322 h 591534"/>
              <a:gd name="connsiteX14" fmla="*/ 303609 w 1076268"/>
              <a:gd name="connsiteY14" fmla="*/ 394397 h 591534"/>
              <a:gd name="connsiteX15" fmla="*/ 65484 w 1076268"/>
              <a:gd name="connsiteY15" fmla="*/ 543622 h 591534"/>
              <a:gd name="connsiteX16" fmla="*/ 1984 w 1076268"/>
              <a:gd name="connsiteY16" fmla="*/ 562672 h 591534"/>
              <a:gd name="connsiteX17" fmla="*/ 17859 w 1076268"/>
              <a:gd name="connsiteY17" fmla="*/ 394397 h 5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76268" h="591534">
                <a:moveTo>
                  <a:pt x="17859" y="394397"/>
                </a:moveTo>
                <a:cubicBezTo>
                  <a:pt x="21034" y="389105"/>
                  <a:pt x="1455" y="515576"/>
                  <a:pt x="21034" y="530922"/>
                </a:cubicBezTo>
                <a:cubicBezTo>
                  <a:pt x="40613" y="546268"/>
                  <a:pt x="120517" y="476418"/>
                  <a:pt x="135334" y="486472"/>
                </a:cubicBezTo>
                <a:cubicBezTo>
                  <a:pt x="150151" y="496526"/>
                  <a:pt x="93001" y="587543"/>
                  <a:pt x="109934" y="591247"/>
                </a:cubicBezTo>
                <a:cubicBezTo>
                  <a:pt x="126867" y="594951"/>
                  <a:pt x="140626" y="562672"/>
                  <a:pt x="236934" y="508697"/>
                </a:cubicBezTo>
                <a:cubicBezTo>
                  <a:pt x="333242" y="454722"/>
                  <a:pt x="644922" y="292797"/>
                  <a:pt x="687784" y="267397"/>
                </a:cubicBezTo>
                <a:cubicBezTo>
                  <a:pt x="730646" y="241997"/>
                  <a:pt x="514746" y="356826"/>
                  <a:pt x="494109" y="356297"/>
                </a:cubicBezTo>
                <a:cubicBezTo>
                  <a:pt x="473472" y="355768"/>
                  <a:pt x="496226" y="299147"/>
                  <a:pt x="563959" y="264222"/>
                </a:cubicBezTo>
                <a:cubicBezTo>
                  <a:pt x="631692" y="229297"/>
                  <a:pt x="815842" y="190668"/>
                  <a:pt x="900509" y="146747"/>
                </a:cubicBezTo>
                <a:cubicBezTo>
                  <a:pt x="985176" y="102826"/>
                  <a:pt x="1100005" y="-9886"/>
                  <a:pt x="1071959" y="697"/>
                </a:cubicBezTo>
                <a:cubicBezTo>
                  <a:pt x="1043913" y="11280"/>
                  <a:pt x="844947" y="148864"/>
                  <a:pt x="732234" y="210247"/>
                </a:cubicBezTo>
                <a:cubicBezTo>
                  <a:pt x="619522" y="271630"/>
                  <a:pt x="458655" y="340422"/>
                  <a:pt x="395684" y="368997"/>
                </a:cubicBezTo>
                <a:cubicBezTo>
                  <a:pt x="332713" y="397572"/>
                  <a:pt x="382455" y="392809"/>
                  <a:pt x="354409" y="381697"/>
                </a:cubicBezTo>
                <a:cubicBezTo>
                  <a:pt x="326363" y="370584"/>
                  <a:pt x="235876" y="300205"/>
                  <a:pt x="227409" y="302322"/>
                </a:cubicBezTo>
                <a:cubicBezTo>
                  <a:pt x="218942" y="304439"/>
                  <a:pt x="330596" y="354180"/>
                  <a:pt x="303609" y="394397"/>
                </a:cubicBezTo>
                <a:cubicBezTo>
                  <a:pt x="276622" y="434614"/>
                  <a:pt x="115755" y="515576"/>
                  <a:pt x="65484" y="543622"/>
                </a:cubicBezTo>
                <a:cubicBezTo>
                  <a:pt x="15213" y="571668"/>
                  <a:pt x="10451" y="581722"/>
                  <a:pt x="1984" y="562672"/>
                </a:cubicBezTo>
                <a:cubicBezTo>
                  <a:pt x="-6483" y="543622"/>
                  <a:pt x="14684" y="399689"/>
                  <a:pt x="17859" y="394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6C2B35BC-C960-9ED9-8D46-5A09906FF278}"/>
              </a:ext>
            </a:extLst>
          </p:cNvPr>
          <p:cNvSpPr/>
          <p:nvPr/>
        </p:nvSpPr>
        <p:spPr>
          <a:xfrm>
            <a:off x="2821684" y="5186270"/>
            <a:ext cx="559733" cy="1021372"/>
          </a:xfrm>
          <a:custGeom>
            <a:avLst/>
            <a:gdLst>
              <a:gd name="connsiteX0" fmla="*/ 559691 w 559733"/>
              <a:gd name="connsiteY0" fmla="*/ 1680 h 1021372"/>
              <a:gd name="connsiteX1" fmla="*/ 334266 w 559733"/>
              <a:gd name="connsiteY1" fmla="*/ 455705 h 1021372"/>
              <a:gd name="connsiteX2" fmla="*/ 337441 w 559733"/>
              <a:gd name="connsiteY2" fmla="*/ 519205 h 1021372"/>
              <a:gd name="connsiteX3" fmla="*/ 38991 w 559733"/>
              <a:gd name="connsiteY3" fmla="*/ 585880 h 1021372"/>
              <a:gd name="connsiteX4" fmla="*/ 254891 w 559733"/>
              <a:gd name="connsiteY4" fmla="*/ 573180 h 1021372"/>
              <a:gd name="connsiteX5" fmla="*/ 108841 w 559733"/>
              <a:gd name="connsiteY5" fmla="*/ 690655 h 1021372"/>
              <a:gd name="connsiteX6" fmla="*/ 4066 w 559733"/>
              <a:gd name="connsiteY6" fmla="*/ 1014505 h 1021372"/>
              <a:gd name="connsiteX7" fmla="*/ 54866 w 559733"/>
              <a:gd name="connsiteY7" fmla="*/ 881155 h 1021372"/>
              <a:gd name="connsiteX8" fmla="*/ 353316 w 559733"/>
              <a:gd name="connsiteY8" fmla="*/ 528730 h 1021372"/>
              <a:gd name="connsiteX9" fmla="*/ 112016 w 559733"/>
              <a:gd name="connsiteY9" fmla="*/ 738280 h 1021372"/>
              <a:gd name="connsiteX10" fmla="*/ 337441 w 559733"/>
              <a:gd name="connsiteY10" fmla="*/ 395380 h 1021372"/>
              <a:gd name="connsiteX11" fmla="*/ 353316 w 559733"/>
              <a:gd name="connsiteY11" fmla="*/ 109630 h 1021372"/>
              <a:gd name="connsiteX12" fmla="*/ 353316 w 559733"/>
              <a:gd name="connsiteY12" fmla="*/ 293780 h 1021372"/>
              <a:gd name="connsiteX13" fmla="*/ 559691 w 559733"/>
              <a:gd name="connsiteY13" fmla="*/ 1680 h 1021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9733" h="1021372">
                <a:moveTo>
                  <a:pt x="559691" y="1680"/>
                </a:moveTo>
                <a:cubicBezTo>
                  <a:pt x="556516" y="28668"/>
                  <a:pt x="371308" y="369451"/>
                  <a:pt x="334266" y="455705"/>
                </a:cubicBezTo>
                <a:cubicBezTo>
                  <a:pt x="297224" y="541959"/>
                  <a:pt x="386653" y="497509"/>
                  <a:pt x="337441" y="519205"/>
                </a:cubicBezTo>
                <a:cubicBezTo>
                  <a:pt x="288229" y="540901"/>
                  <a:pt x="52749" y="576884"/>
                  <a:pt x="38991" y="585880"/>
                </a:cubicBezTo>
                <a:cubicBezTo>
                  <a:pt x="25233" y="594876"/>
                  <a:pt x="243249" y="555718"/>
                  <a:pt x="254891" y="573180"/>
                </a:cubicBezTo>
                <a:cubicBezTo>
                  <a:pt x="266533" y="590642"/>
                  <a:pt x="150645" y="617101"/>
                  <a:pt x="108841" y="690655"/>
                </a:cubicBezTo>
                <a:cubicBezTo>
                  <a:pt x="67037" y="764209"/>
                  <a:pt x="13062" y="982755"/>
                  <a:pt x="4066" y="1014505"/>
                </a:cubicBezTo>
                <a:cubicBezTo>
                  <a:pt x="-4930" y="1046255"/>
                  <a:pt x="-3342" y="962118"/>
                  <a:pt x="54866" y="881155"/>
                </a:cubicBezTo>
                <a:cubicBezTo>
                  <a:pt x="113074" y="800193"/>
                  <a:pt x="343791" y="552543"/>
                  <a:pt x="353316" y="528730"/>
                </a:cubicBezTo>
                <a:cubicBezTo>
                  <a:pt x="362841" y="504918"/>
                  <a:pt x="114662" y="760505"/>
                  <a:pt x="112016" y="738280"/>
                </a:cubicBezTo>
                <a:cubicBezTo>
                  <a:pt x="109370" y="716055"/>
                  <a:pt x="297224" y="500155"/>
                  <a:pt x="337441" y="395380"/>
                </a:cubicBezTo>
                <a:cubicBezTo>
                  <a:pt x="377658" y="290605"/>
                  <a:pt x="350670" y="126563"/>
                  <a:pt x="353316" y="109630"/>
                </a:cubicBezTo>
                <a:cubicBezTo>
                  <a:pt x="355962" y="92697"/>
                  <a:pt x="318920" y="305951"/>
                  <a:pt x="353316" y="293780"/>
                </a:cubicBezTo>
                <a:cubicBezTo>
                  <a:pt x="387712" y="281609"/>
                  <a:pt x="562866" y="-25308"/>
                  <a:pt x="559691" y="1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0F0C24F7-0438-05ED-546D-4DD4FF18A6A8}"/>
              </a:ext>
            </a:extLst>
          </p:cNvPr>
          <p:cNvSpPr/>
          <p:nvPr/>
        </p:nvSpPr>
        <p:spPr>
          <a:xfrm>
            <a:off x="2736804" y="4809442"/>
            <a:ext cx="304907" cy="366751"/>
          </a:xfrm>
          <a:custGeom>
            <a:avLst/>
            <a:gdLst>
              <a:gd name="connsiteX0" fmla="*/ 69896 w 304907"/>
              <a:gd name="connsiteY0" fmla="*/ 683 h 366751"/>
              <a:gd name="connsiteX1" fmla="*/ 85771 w 304907"/>
              <a:gd name="connsiteY1" fmla="*/ 121333 h 366751"/>
              <a:gd name="connsiteX2" fmla="*/ 46 w 304907"/>
              <a:gd name="connsiteY2" fmla="*/ 226108 h 366751"/>
              <a:gd name="connsiteX3" fmla="*/ 73071 w 304907"/>
              <a:gd name="connsiteY3" fmla="*/ 168958 h 366751"/>
              <a:gd name="connsiteX4" fmla="*/ 25446 w 304907"/>
              <a:gd name="connsiteY4" fmla="*/ 365808 h 366751"/>
              <a:gd name="connsiteX5" fmla="*/ 304846 w 304907"/>
              <a:gd name="connsiteY5" fmla="*/ 73708 h 366751"/>
              <a:gd name="connsiteX6" fmla="*/ 50846 w 304907"/>
              <a:gd name="connsiteY6" fmla="*/ 305483 h 366751"/>
              <a:gd name="connsiteX7" fmla="*/ 54021 w 304907"/>
              <a:gd name="connsiteY7" fmla="*/ 178483 h 366751"/>
              <a:gd name="connsiteX8" fmla="*/ 69896 w 304907"/>
              <a:gd name="connsiteY8" fmla="*/ 683 h 36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907" h="366751">
                <a:moveTo>
                  <a:pt x="69896" y="683"/>
                </a:moveTo>
                <a:cubicBezTo>
                  <a:pt x="75188" y="-8842"/>
                  <a:pt x="97413" y="83762"/>
                  <a:pt x="85771" y="121333"/>
                </a:cubicBezTo>
                <a:cubicBezTo>
                  <a:pt x="74129" y="158904"/>
                  <a:pt x="2163" y="218171"/>
                  <a:pt x="46" y="226108"/>
                </a:cubicBezTo>
                <a:cubicBezTo>
                  <a:pt x="-2071" y="234045"/>
                  <a:pt x="68838" y="145675"/>
                  <a:pt x="73071" y="168958"/>
                </a:cubicBezTo>
                <a:cubicBezTo>
                  <a:pt x="77304" y="192241"/>
                  <a:pt x="-13183" y="381683"/>
                  <a:pt x="25446" y="365808"/>
                </a:cubicBezTo>
                <a:cubicBezTo>
                  <a:pt x="64075" y="349933"/>
                  <a:pt x="300613" y="83762"/>
                  <a:pt x="304846" y="73708"/>
                </a:cubicBezTo>
                <a:cubicBezTo>
                  <a:pt x="309079" y="63654"/>
                  <a:pt x="92650" y="288021"/>
                  <a:pt x="50846" y="305483"/>
                </a:cubicBezTo>
                <a:cubicBezTo>
                  <a:pt x="9042" y="322945"/>
                  <a:pt x="58254" y="226108"/>
                  <a:pt x="54021" y="178483"/>
                </a:cubicBezTo>
                <a:cubicBezTo>
                  <a:pt x="49788" y="130858"/>
                  <a:pt x="64604" y="10208"/>
                  <a:pt x="69896" y="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6025E1E4-328D-741F-5BEE-337C076D6365}"/>
              </a:ext>
            </a:extLst>
          </p:cNvPr>
          <p:cNvSpPr/>
          <p:nvPr/>
        </p:nvSpPr>
        <p:spPr>
          <a:xfrm>
            <a:off x="3091980" y="4638661"/>
            <a:ext cx="118609" cy="324911"/>
          </a:xfrm>
          <a:custGeom>
            <a:avLst/>
            <a:gdLst>
              <a:gd name="connsiteX0" fmla="*/ 29045 w 118609"/>
              <a:gd name="connsiteY0" fmla="*/ 14 h 324911"/>
              <a:gd name="connsiteX1" fmla="*/ 98895 w 118609"/>
              <a:gd name="connsiteY1" fmla="*/ 171464 h 324911"/>
              <a:gd name="connsiteX2" fmla="*/ 470 w 118609"/>
              <a:gd name="connsiteY2" fmla="*/ 323864 h 324911"/>
              <a:gd name="connsiteX3" fmla="*/ 63970 w 118609"/>
              <a:gd name="connsiteY3" fmla="*/ 234964 h 324911"/>
              <a:gd name="connsiteX4" fmla="*/ 117945 w 118609"/>
              <a:gd name="connsiteY4" fmla="*/ 161939 h 324911"/>
              <a:gd name="connsiteX5" fmla="*/ 29045 w 118609"/>
              <a:gd name="connsiteY5" fmla="*/ 14 h 32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609" h="324911">
                <a:moveTo>
                  <a:pt x="29045" y="14"/>
                </a:moveTo>
                <a:cubicBezTo>
                  <a:pt x="25870" y="1601"/>
                  <a:pt x="103658" y="117489"/>
                  <a:pt x="98895" y="171464"/>
                </a:cubicBezTo>
                <a:cubicBezTo>
                  <a:pt x="94132" y="225439"/>
                  <a:pt x="6291" y="313281"/>
                  <a:pt x="470" y="323864"/>
                </a:cubicBezTo>
                <a:cubicBezTo>
                  <a:pt x="-5351" y="334447"/>
                  <a:pt x="44391" y="261951"/>
                  <a:pt x="63970" y="234964"/>
                </a:cubicBezTo>
                <a:cubicBezTo>
                  <a:pt x="83549" y="207977"/>
                  <a:pt x="124295" y="195806"/>
                  <a:pt x="117945" y="161939"/>
                </a:cubicBezTo>
                <a:cubicBezTo>
                  <a:pt x="111595" y="128072"/>
                  <a:pt x="32220" y="-1573"/>
                  <a:pt x="29045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9519C48E-75BC-4860-7234-402A04527016}"/>
              </a:ext>
            </a:extLst>
          </p:cNvPr>
          <p:cNvSpPr/>
          <p:nvPr/>
        </p:nvSpPr>
        <p:spPr>
          <a:xfrm>
            <a:off x="3155101" y="4832200"/>
            <a:ext cx="130716" cy="175367"/>
          </a:xfrm>
          <a:custGeom>
            <a:avLst/>
            <a:gdLst>
              <a:gd name="connsiteX0" fmla="*/ 121499 w 130716"/>
              <a:gd name="connsiteY0" fmla="*/ 150 h 175367"/>
              <a:gd name="connsiteX1" fmla="*/ 118324 w 130716"/>
              <a:gd name="connsiteY1" fmla="*/ 111275 h 175367"/>
              <a:gd name="connsiteX2" fmla="*/ 849 w 130716"/>
              <a:gd name="connsiteY2" fmla="*/ 174775 h 175367"/>
              <a:gd name="connsiteX3" fmla="*/ 67524 w 130716"/>
              <a:gd name="connsiteY3" fmla="*/ 136675 h 175367"/>
              <a:gd name="connsiteX4" fmla="*/ 121499 w 130716"/>
              <a:gd name="connsiteY4" fmla="*/ 150 h 175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16" h="175367">
                <a:moveTo>
                  <a:pt x="121499" y="150"/>
                </a:moveTo>
                <a:cubicBezTo>
                  <a:pt x="129966" y="-4083"/>
                  <a:pt x="138432" y="82171"/>
                  <a:pt x="118324" y="111275"/>
                </a:cubicBezTo>
                <a:cubicBezTo>
                  <a:pt x="98216" y="140379"/>
                  <a:pt x="9316" y="170542"/>
                  <a:pt x="849" y="174775"/>
                </a:cubicBezTo>
                <a:cubicBezTo>
                  <a:pt x="-7618" y="179008"/>
                  <a:pt x="49532" y="159958"/>
                  <a:pt x="67524" y="136675"/>
                </a:cubicBezTo>
                <a:cubicBezTo>
                  <a:pt x="85516" y="113392"/>
                  <a:pt x="113032" y="4383"/>
                  <a:pt x="121499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68E86E44-A45E-3E26-530C-90EEC842CF1A}"/>
              </a:ext>
            </a:extLst>
          </p:cNvPr>
          <p:cNvSpPr/>
          <p:nvPr/>
        </p:nvSpPr>
        <p:spPr>
          <a:xfrm>
            <a:off x="2717156" y="5216276"/>
            <a:ext cx="283978" cy="197475"/>
          </a:xfrm>
          <a:custGeom>
            <a:avLst/>
            <a:gdLst>
              <a:gd name="connsiteX0" fmla="*/ 6994 w 283978"/>
              <a:gd name="connsiteY0" fmla="*/ 249 h 197475"/>
              <a:gd name="connsiteX1" fmla="*/ 38744 w 283978"/>
              <a:gd name="connsiteY1" fmla="*/ 92324 h 197475"/>
              <a:gd name="connsiteX2" fmla="*/ 10169 w 283978"/>
              <a:gd name="connsiteY2" fmla="*/ 193924 h 197475"/>
              <a:gd name="connsiteX3" fmla="*/ 26044 w 283978"/>
              <a:gd name="connsiteY3" fmla="*/ 158999 h 197475"/>
              <a:gd name="connsiteX4" fmla="*/ 283219 w 283978"/>
              <a:gd name="connsiteY4" fmla="*/ 12949 h 197475"/>
              <a:gd name="connsiteX5" fmla="*/ 105419 w 283978"/>
              <a:gd name="connsiteY5" fmla="*/ 105024 h 197475"/>
              <a:gd name="connsiteX6" fmla="*/ 118119 w 283978"/>
              <a:gd name="connsiteY6" fmla="*/ 22474 h 197475"/>
              <a:gd name="connsiteX7" fmla="*/ 70494 w 283978"/>
              <a:gd name="connsiteY7" fmla="*/ 120899 h 197475"/>
              <a:gd name="connsiteX8" fmla="*/ 6994 w 283978"/>
              <a:gd name="connsiteY8" fmla="*/ 249 h 19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3978" h="197475">
                <a:moveTo>
                  <a:pt x="6994" y="249"/>
                </a:moveTo>
                <a:cubicBezTo>
                  <a:pt x="1702" y="-4514"/>
                  <a:pt x="38215" y="60045"/>
                  <a:pt x="38744" y="92324"/>
                </a:cubicBezTo>
                <a:cubicBezTo>
                  <a:pt x="39273" y="124603"/>
                  <a:pt x="12286" y="182812"/>
                  <a:pt x="10169" y="193924"/>
                </a:cubicBezTo>
                <a:cubicBezTo>
                  <a:pt x="8052" y="205036"/>
                  <a:pt x="-19464" y="189161"/>
                  <a:pt x="26044" y="158999"/>
                </a:cubicBezTo>
                <a:cubicBezTo>
                  <a:pt x="71552" y="128837"/>
                  <a:pt x="269990" y="21945"/>
                  <a:pt x="283219" y="12949"/>
                </a:cubicBezTo>
                <a:cubicBezTo>
                  <a:pt x="296448" y="3953"/>
                  <a:pt x="132936" y="103437"/>
                  <a:pt x="105419" y="105024"/>
                </a:cubicBezTo>
                <a:cubicBezTo>
                  <a:pt x="77902" y="106611"/>
                  <a:pt x="123940" y="19828"/>
                  <a:pt x="118119" y="22474"/>
                </a:cubicBezTo>
                <a:cubicBezTo>
                  <a:pt x="112298" y="25120"/>
                  <a:pt x="92190" y="122486"/>
                  <a:pt x="70494" y="120899"/>
                </a:cubicBezTo>
                <a:cubicBezTo>
                  <a:pt x="48798" y="119312"/>
                  <a:pt x="12286" y="5012"/>
                  <a:pt x="6994" y="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ED19CF38-D8C1-6E65-D5A0-AAA8C8834410}"/>
              </a:ext>
            </a:extLst>
          </p:cNvPr>
          <p:cNvSpPr/>
          <p:nvPr/>
        </p:nvSpPr>
        <p:spPr>
          <a:xfrm>
            <a:off x="3520937" y="4074440"/>
            <a:ext cx="403302" cy="446173"/>
          </a:xfrm>
          <a:custGeom>
            <a:avLst/>
            <a:gdLst>
              <a:gd name="connsiteX0" fmla="*/ 400188 w 403302"/>
              <a:gd name="connsiteY0" fmla="*/ 2260 h 446173"/>
              <a:gd name="connsiteX1" fmla="*/ 295413 w 403302"/>
              <a:gd name="connsiteY1" fmla="*/ 183235 h 446173"/>
              <a:gd name="connsiteX2" fmla="*/ 257313 w 403302"/>
              <a:gd name="connsiteY2" fmla="*/ 335635 h 446173"/>
              <a:gd name="connsiteX3" fmla="*/ 260488 w 403302"/>
              <a:gd name="connsiteY3" fmla="*/ 294360 h 446173"/>
              <a:gd name="connsiteX4" fmla="*/ 104913 w 403302"/>
              <a:gd name="connsiteY4" fmla="*/ 430885 h 446173"/>
              <a:gd name="connsiteX5" fmla="*/ 177938 w 403302"/>
              <a:gd name="connsiteY5" fmla="*/ 440410 h 446173"/>
              <a:gd name="connsiteX6" fmla="*/ 138 w 403302"/>
              <a:gd name="connsiteY6" fmla="*/ 408660 h 446173"/>
              <a:gd name="connsiteX7" fmla="*/ 149363 w 403302"/>
              <a:gd name="connsiteY7" fmla="*/ 405485 h 446173"/>
              <a:gd name="connsiteX8" fmla="*/ 206513 w 403302"/>
              <a:gd name="connsiteY8" fmla="*/ 297535 h 446173"/>
              <a:gd name="connsiteX9" fmla="*/ 162063 w 403302"/>
              <a:gd name="connsiteY9" fmla="*/ 316585 h 446173"/>
              <a:gd name="connsiteX10" fmla="*/ 400188 w 403302"/>
              <a:gd name="connsiteY10" fmla="*/ 2260 h 446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3302" h="446173">
                <a:moveTo>
                  <a:pt x="400188" y="2260"/>
                </a:moveTo>
                <a:cubicBezTo>
                  <a:pt x="422413" y="-19965"/>
                  <a:pt x="319225" y="127673"/>
                  <a:pt x="295413" y="183235"/>
                </a:cubicBezTo>
                <a:cubicBezTo>
                  <a:pt x="271601" y="238797"/>
                  <a:pt x="263134" y="317114"/>
                  <a:pt x="257313" y="335635"/>
                </a:cubicBezTo>
                <a:cubicBezTo>
                  <a:pt x="251492" y="354156"/>
                  <a:pt x="285888" y="278485"/>
                  <a:pt x="260488" y="294360"/>
                </a:cubicBezTo>
                <a:cubicBezTo>
                  <a:pt x="235088" y="310235"/>
                  <a:pt x="118671" y="406543"/>
                  <a:pt x="104913" y="430885"/>
                </a:cubicBezTo>
                <a:cubicBezTo>
                  <a:pt x="91155" y="455227"/>
                  <a:pt x="195400" y="444114"/>
                  <a:pt x="177938" y="440410"/>
                </a:cubicBezTo>
                <a:cubicBezTo>
                  <a:pt x="160476" y="436706"/>
                  <a:pt x="4900" y="414481"/>
                  <a:pt x="138" y="408660"/>
                </a:cubicBezTo>
                <a:cubicBezTo>
                  <a:pt x="-4624" y="402839"/>
                  <a:pt x="114967" y="424006"/>
                  <a:pt x="149363" y="405485"/>
                </a:cubicBezTo>
                <a:cubicBezTo>
                  <a:pt x="183759" y="386964"/>
                  <a:pt x="204396" y="312352"/>
                  <a:pt x="206513" y="297535"/>
                </a:cubicBezTo>
                <a:cubicBezTo>
                  <a:pt x="208630" y="282718"/>
                  <a:pt x="131371" y="362093"/>
                  <a:pt x="162063" y="316585"/>
                </a:cubicBezTo>
                <a:cubicBezTo>
                  <a:pt x="192755" y="271077"/>
                  <a:pt x="377963" y="24485"/>
                  <a:pt x="400188" y="2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FCD8DBC8-6F5E-F7E6-3402-0259CA22720B}"/>
              </a:ext>
            </a:extLst>
          </p:cNvPr>
          <p:cNvSpPr/>
          <p:nvPr/>
        </p:nvSpPr>
        <p:spPr>
          <a:xfrm>
            <a:off x="3806790" y="4119669"/>
            <a:ext cx="244141" cy="265045"/>
          </a:xfrm>
          <a:custGeom>
            <a:avLst/>
            <a:gdLst>
              <a:gd name="connsiteX0" fmla="*/ 35 w 244141"/>
              <a:gd name="connsiteY0" fmla="*/ 265006 h 265045"/>
              <a:gd name="connsiteX1" fmla="*/ 85760 w 244141"/>
              <a:gd name="connsiteY1" fmla="*/ 93556 h 265045"/>
              <a:gd name="connsiteX2" fmla="*/ 241335 w 244141"/>
              <a:gd name="connsiteY2" fmla="*/ 1481 h 265045"/>
              <a:gd name="connsiteX3" fmla="*/ 177835 w 244141"/>
              <a:gd name="connsiteY3" fmla="*/ 39581 h 265045"/>
              <a:gd name="connsiteX4" fmla="*/ 76235 w 244141"/>
              <a:gd name="connsiteY4" fmla="*/ 77681 h 265045"/>
              <a:gd name="connsiteX5" fmla="*/ 35 w 244141"/>
              <a:gd name="connsiteY5" fmla="*/ 265006 h 26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141" h="265045">
                <a:moveTo>
                  <a:pt x="35" y="265006"/>
                </a:moveTo>
                <a:cubicBezTo>
                  <a:pt x="1623" y="267652"/>
                  <a:pt x="45543" y="137477"/>
                  <a:pt x="85760" y="93556"/>
                </a:cubicBezTo>
                <a:cubicBezTo>
                  <a:pt x="125977" y="49635"/>
                  <a:pt x="225989" y="10477"/>
                  <a:pt x="241335" y="1481"/>
                </a:cubicBezTo>
                <a:cubicBezTo>
                  <a:pt x="256681" y="-7515"/>
                  <a:pt x="205352" y="26881"/>
                  <a:pt x="177835" y="39581"/>
                </a:cubicBezTo>
                <a:cubicBezTo>
                  <a:pt x="150318" y="52281"/>
                  <a:pt x="102164" y="45931"/>
                  <a:pt x="76235" y="77681"/>
                </a:cubicBezTo>
                <a:cubicBezTo>
                  <a:pt x="50306" y="109431"/>
                  <a:pt x="-1553" y="262360"/>
                  <a:pt x="35" y="2650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68DE4D43-7D23-4A81-F451-3B3FDE17BC35}"/>
              </a:ext>
            </a:extLst>
          </p:cNvPr>
          <p:cNvSpPr/>
          <p:nvPr/>
        </p:nvSpPr>
        <p:spPr>
          <a:xfrm>
            <a:off x="3841657" y="4083043"/>
            <a:ext cx="479610" cy="181313"/>
          </a:xfrm>
          <a:custGeom>
            <a:avLst/>
            <a:gdLst>
              <a:gd name="connsiteX0" fmla="*/ 93 w 479610"/>
              <a:gd name="connsiteY0" fmla="*/ 152407 h 181313"/>
              <a:gd name="connsiteX1" fmla="*/ 130268 w 479610"/>
              <a:gd name="connsiteY1" fmla="*/ 28582 h 181313"/>
              <a:gd name="connsiteX2" fmla="*/ 263618 w 479610"/>
              <a:gd name="connsiteY2" fmla="*/ 38107 h 181313"/>
              <a:gd name="connsiteX3" fmla="*/ 260443 w 479610"/>
              <a:gd name="connsiteY3" fmla="*/ 6357 h 181313"/>
              <a:gd name="connsiteX4" fmla="*/ 384268 w 479610"/>
              <a:gd name="connsiteY4" fmla="*/ 111132 h 181313"/>
              <a:gd name="connsiteX5" fmla="*/ 387443 w 479610"/>
              <a:gd name="connsiteY5" fmla="*/ 88907 h 181313"/>
              <a:gd name="connsiteX6" fmla="*/ 479518 w 479610"/>
              <a:gd name="connsiteY6" fmla="*/ 180982 h 181313"/>
              <a:gd name="connsiteX7" fmla="*/ 368393 w 479610"/>
              <a:gd name="connsiteY7" fmla="*/ 50807 h 181313"/>
              <a:gd name="connsiteX8" fmla="*/ 222343 w 479610"/>
              <a:gd name="connsiteY8" fmla="*/ 7 h 181313"/>
              <a:gd name="connsiteX9" fmla="*/ 111218 w 479610"/>
              <a:gd name="connsiteY9" fmla="*/ 47632 h 181313"/>
              <a:gd name="connsiteX10" fmla="*/ 93 w 479610"/>
              <a:gd name="connsiteY10" fmla="*/ 152407 h 181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9610" h="181313">
                <a:moveTo>
                  <a:pt x="93" y="152407"/>
                </a:moveTo>
                <a:cubicBezTo>
                  <a:pt x="3268" y="149232"/>
                  <a:pt x="86347" y="47632"/>
                  <a:pt x="130268" y="28582"/>
                </a:cubicBezTo>
                <a:cubicBezTo>
                  <a:pt x="174189" y="9532"/>
                  <a:pt x="241922" y="41811"/>
                  <a:pt x="263618" y="38107"/>
                </a:cubicBezTo>
                <a:cubicBezTo>
                  <a:pt x="285314" y="34403"/>
                  <a:pt x="240335" y="-5814"/>
                  <a:pt x="260443" y="6357"/>
                </a:cubicBezTo>
                <a:cubicBezTo>
                  <a:pt x="280551" y="18528"/>
                  <a:pt x="363101" y="97374"/>
                  <a:pt x="384268" y="111132"/>
                </a:cubicBezTo>
                <a:cubicBezTo>
                  <a:pt x="405435" y="124890"/>
                  <a:pt x="371568" y="77265"/>
                  <a:pt x="387443" y="88907"/>
                </a:cubicBezTo>
                <a:cubicBezTo>
                  <a:pt x="403318" y="100549"/>
                  <a:pt x="482693" y="187332"/>
                  <a:pt x="479518" y="180982"/>
                </a:cubicBezTo>
                <a:cubicBezTo>
                  <a:pt x="476343" y="174632"/>
                  <a:pt x="411255" y="80969"/>
                  <a:pt x="368393" y="50807"/>
                </a:cubicBezTo>
                <a:cubicBezTo>
                  <a:pt x="325531" y="20645"/>
                  <a:pt x="265205" y="536"/>
                  <a:pt x="222343" y="7"/>
                </a:cubicBezTo>
                <a:cubicBezTo>
                  <a:pt x="179481" y="-522"/>
                  <a:pt x="146672" y="25407"/>
                  <a:pt x="111218" y="47632"/>
                </a:cubicBezTo>
                <a:cubicBezTo>
                  <a:pt x="75764" y="69857"/>
                  <a:pt x="-3082" y="155582"/>
                  <a:pt x="93" y="152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56893891-3781-5473-5081-FA538BE0FFE8}"/>
              </a:ext>
            </a:extLst>
          </p:cNvPr>
          <p:cNvSpPr/>
          <p:nvPr/>
        </p:nvSpPr>
        <p:spPr>
          <a:xfrm>
            <a:off x="3891631" y="4344645"/>
            <a:ext cx="442313" cy="717440"/>
          </a:xfrm>
          <a:custGeom>
            <a:avLst/>
            <a:gdLst>
              <a:gd name="connsiteX0" fmla="*/ 442244 w 442313"/>
              <a:gd name="connsiteY0" fmla="*/ 1930 h 717440"/>
              <a:gd name="connsiteX1" fmla="*/ 381919 w 442313"/>
              <a:gd name="connsiteY1" fmla="*/ 192430 h 717440"/>
              <a:gd name="connsiteX2" fmla="*/ 350169 w 442313"/>
              <a:gd name="connsiteY2" fmla="*/ 319430 h 717440"/>
              <a:gd name="connsiteX3" fmla="*/ 302544 w 442313"/>
              <a:gd name="connsiteY3" fmla="*/ 401980 h 717440"/>
              <a:gd name="connsiteX4" fmla="*/ 226344 w 442313"/>
              <a:gd name="connsiteY4" fmla="*/ 541680 h 717440"/>
              <a:gd name="connsiteX5" fmla="*/ 919 w 442313"/>
              <a:gd name="connsiteY5" fmla="*/ 716305 h 717440"/>
              <a:gd name="connsiteX6" fmla="*/ 156494 w 442313"/>
              <a:gd name="connsiteY6" fmla="*/ 602005 h 717440"/>
              <a:gd name="connsiteX7" fmla="*/ 394619 w 442313"/>
              <a:gd name="connsiteY7" fmla="*/ 319430 h 717440"/>
              <a:gd name="connsiteX8" fmla="*/ 369219 w 442313"/>
              <a:gd name="connsiteY8" fmla="*/ 319430 h 717440"/>
              <a:gd name="connsiteX9" fmla="*/ 442244 w 442313"/>
              <a:gd name="connsiteY9" fmla="*/ 1930 h 71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2313" h="717440">
                <a:moveTo>
                  <a:pt x="442244" y="1930"/>
                </a:moveTo>
                <a:cubicBezTo>
                  <a:pt x="444361" y="-19237"/>
                  <a:pt x="397265" y="139513"/>
                  <a:pt x="381919" y="192430"/>
                </a:cubicBezTo>
                <a:cubicBezTo>
                  <a:pt x="366573" y="245347"/>
                  <a:pt x="363398" y="284505"/>
                  <a:pt x="350169" y="319430"/>
                </a:cubicBezTo>
                <a:cubicBezTo>
                  <a:pt x="336940" y="354355"/>
                  <a:pt x="323182" y="364938"/>
                  <a:pt x="302544" y="401980"/>
                </a:cubicBezTo>
                <a:cubicBezTo>
                  <a:pt x="281906" y="439022"/>
                  <a:pt x="276615" y="489293"/>
                  <a:pt x="226344" y="541680"/>
                </a:cubicBezTo>
                <a:cubicBezTo>
                  <a:pt x="176073" y="594067"/>
                  <a:pt x="12561" y="706251"/>
                  <a:pt x="919" y="716305"/>
                </a:cubicBezTo>
                <a:cubicBezTo>
                  <a:pt x="-10723" y="726359"/>
                  <a:pt x="90877" y="668151"/>
                  <a:pt x="156494" y="602005"/>
                </a:cubicBezTo>
                <a:cubicBezTo>
                  <a:pt x="222111" y="535859"/>
                  <a:pt x="359165" y="366526"/>
                  <a:pt x="394619" y="319430"/>
                </a:cubicBezTo>
                <a:cubicBezTo>
                  <a:pt x="430073" y="272334"/>
                  <a:pt x="359165" y="374463"/>
                  <a:pt x="369219" y="319430"/>
                </a:cubicBezTo>
                <a:cubicBezTo>
                  <a:pt x="379273" y="264397"/>
                  <a:pt x="440127" y="23097"/>
                  <a:pt x="442244" y="1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1ED4D728-E162-5AD8-F125-1DB9EF6BA0EA}"/>
              </a:ext>
            </a:extLst>
          </p:cNvPr>
          <p:cNvSpPr/>
          <p:nvPr/>
        </p:nvSpPr>
        <p:spPr>
          <a:xfrm>
            <a:off x="3898211" y="4124241"/>
            <a:ext cx="302425" cy="104923"/>
          </a:xfrm>
          <a:custGeom>
            <a:avLst/>
            <a:gdLst>
              <a:gd name="connsiteX0" fmla="*/ 689 w 302425"/>
              <a:gd name="connsiteY0" fmla="*/ 104859 h 104923"/>
              <a:gd name="connsiteX1" fmla="*/ 226114 w 302425"/>
              <a:gd name="connsiteY1" fmla="*/ 25484 h 104923"/>
              <a:gd name="connsiteX2" fmla="*/ 302314 w 302425"/>
              <a:gd name="connsiteY2" fmla="*/ 54059 h 104923"/>
              <a:gd name="connsiteX3" fmla="*/ 213414 w 302425"/>
              <a:gd name="connsiteY3" fmla="*/ 28659 h 104923"/>
              <a:gd name="connsiteX4" fmla="*/ 165789 w 302425"/>
              <a:gd name="connsiteY4" fmla="*/ 84 h 104923"/>
              <a:gd name="connsiteX5" fmla="*/ 156264 w 302425"/>
              <a:gd name="connsiteY5" fmla="*/ 38184 h 104923"/>
              <a:gd name="connsiteX6" fmla="*/ 689 w 302425"/>
              <a:gd name="connsiteY6" fmla="*/ 104859 h 104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2425" h="104923">
                <a:moveTo>
                  <a:pt x="689" y="104859"/>
                </a:moveTo>
                <a:cubicBezTo>
                  <a:pt x="12331" y="102742"/>
                  <a:pt x="175843" y="33951"/>
                  <a:pt x="226114" y="25484"/>
                </a:cubicBezTo>
                <a:cubicBezTo>
                  <a:pt x="276385" y="17017"/>
                  <a:pt x="304431" y="53530"/>
                  <a:pt x="302314" y="54059"/>
                </a:cubicBezTo>
                <a:cubicBezTo>
                  <a:pt x="300197" y="54588"/>
                  <a:pt x="236168" y="37655"/>
                  <a:pt x="213414" y="28659"/>
                </a:cubicBezTo>
                <a:cubicBezTo>
                  <a:pt x="190660" y="19663"/>
                  <a:pt x="175314" y="-1504"/>
                  <a:pt x="165789" y="84"/>
                </a:cubicBezTo>
                <a:cubicBezTo>
                  <a:pt x="156264" y="1671"/>
                  <a:pt x="184310" y="20192"/>
                  <a:pt x="156264" y="38184"/>
                </a:cubicBezTo>
                <a:cubicBezTo>
                  <a:pt x="128218" y="56176"/>
                  <a:pt x="-10953" y="106976"/>
                  <a:pt x="689" y="1048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405F3CC3-0279-E042-06ED-5D3A7ACD0872}"/>
              </a:ext>
            </a:extLst>
          </p:cNvPr>
          <p:cNvSpPr/>
          <p:nvPr/>
        </p:nvSpPr>
        <p:spPr>
          <a:xfrm>
            <a:off x="3768340" y="4172248"/>
            <a:ext cx="539751" cy="324374"/>
          </a:xfrm>
          <a:custGeom>
            <a:avLst/>
            <a:gdLst>
              <a:gd name="connsiteX0" fmla="*/ 385 w 539751"/>
              <a:gd name="connsiteY0" fmla="*/ 215602 h 324374"/>
              <a:gd name="connsiteX1" fmla="*/ 203585 w 539751"/>
              <a:gd name="connsiteY1" fmla="*/ 69552 h 324374"/>
              <a:gd name="connsiteX2" fmla="*/ 368685 w 539751"/>
              <a:gd name="connsiteY2" fmla="*/ 69552 h 324374"/>
              <a:gd name="connsiteX3" fmla="*/ 381385 w 539751"/>
              <a:gd name="connsiteY3" fmla="*/ 53677 h 324374"/>
              <a:gd name="connsiteX4" fmla="*/ 457585 w 539751"/>
              <a:gd name="connsiteY4" fmla="*/ 114002 h 324374"/>
              <a:gd name="connsiteX5" fmla="*/ 473460 w 539751"/>
              <a:gd name="connsiteY5" fmla="*/ 85427 h 324374"/>
              <a:gd name="connsiteX6" fmla="*/ 536960 w 539751"/>
              <a:gd name="connsiteY6" fmla="*/ 323552 h 324374"/>
              <a:gd name="connsiteX7" fmla="*/ 527435 w 539751"/>
              <a:gd name="connsiteY7" fmla="*/ 161627 h 324374"/>
              <a:gd name="connsiteX8" fmla="*/ 517910 w 539751"/>
              <a:gd name="connsiteY8" fmla="*/ 104477 h 324374"/>
              <a:gd name="connsiteX9" fmla="*/ 489335 w 539751"/>
              <a:gd name="connsiteY9" fmla="*/ 94952 h 324374"/>
              <a:gd name="connsiteX10" fmla="*/ 340110 w 539751"/>
              <a:gd name="connsiteY10" fmla="*/ 2877 h 324374"/>
              <a:gd name="connsiteX11" fmla="*/ 375035 w 539751"/>
              <a:gd name="connsiteY11" fmla="*/ 25102 h 324374"/>
              <a:gd name="connsiteX12" fmla="*/ 257560 w 539751"/>
              <a:gd name="connsiteY12" fmla="*/ 44152 h 324374"/>
              <a:gd name="connsiteX13" fmla="*/ 385 w 539751"/>
              <a:gd name="connsiteY13" fmla="*/ 215602 h 324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9751" h="324374">
                <a:moveTo>
                  <a:pt x="385" y="215602"/>
                </a:moveTo>
                <a:cubicBezTo>
                  <a:pt x="-8611" y="219835"/>
                  <a:pt x="142202" y="93894"/>
                  <a:pt x="203585" y="69552"/>
                </a:cubicBezTo>
                <a:cubicBezTo>
                  <a:pt x="264968" y="45210"/>
                  <a:pt x="339052" y="72198"/>
                  <a:pt x="368685" y="69552"/>
                </a:cubicBezTo>
                <a:cubicBezTo>
                  <a:pt x="398318" y="66906"/>
                  <a:pt x="366568" y="46269"/>
                  <a:pt x="381385" y="53677"/>
                </a:cubicBezTo>
                <a:cubicBezTo>
                  <a:pt x="396202" y="61085"/>
                  <a:pt x="442239" y="108710"/>
                  <a:pt x="457585" y="114002"/>
                </a:cubicBezTo>
                <a:cubicBezTo>
                  <a:pt x="472931" y="119294"/>
                  <a:pt x="460231" y="50502"/>
                  <a:pt x="473460" y="85427"/>
                </a:cubicBezTo>
                <a:cubicBezTo>
                  <a:pt x="486689" y="120352"/>
                  <a:pt x="527964" y="310852"/>
                  <a:pt x="536960" y="323552"/>
                </a:cubicBezTo>
                <a:cubicBezTo>
                  <a:pt x="545956" y="336252"/>
                  <a:pt x="530610" y="198139"/>
                  <a:pt x="527435" y="161627"/>
                </a:cubicBezTo>
                <a:cubicBezTo>
                  <a:pt x="524260" y="125115"/>
                  <a:pt x="524260" y="115589"/>
                  <a:pt x="517910" y="104477"/>
                </a:cubicBezTo>
                <a:cubicBezTo>
                  <a:pt x="511560" y="93365"/>
                  <a:pt x="518968" y="111885"/>
                  <a:pt x="489335" y="94952"/>
                </a:cubicBezTo>
                <a:cubicBezTo>
                  <a:pt x="459702" y="78019"/>
                  <a:pt x="359160" y="14519"/>
                  <a:pt x="340110" y="2877"/>
                </a:cubicBezTo>
                <a:cubicBezTo>
                  <a:pt x="321060" y="-8765"/>
                  <a:pt x="388793" y="18223"/>
                  <a:pt x="375035" y="25102"/>
                </a:cubicBezTo>
                <a:cubicBezTo>
                  <a:pt x="361277" y="31981"/>
                  <a:pt x="317885" y="15048"/>
                  <a:pt x="257560" y="44152"/>
                </a:cubicBezTo>
                <a:cubicBezTo>
                  <a:pt x="197235" y="73256"/>
                  <a:pt x="9381" y="211369"/>
                  <a:pt x="385" y="215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549BA865-7A91-21C4-951A-AF308B446556}"/>
              </a:ext>
            </a:extLst>
          </p:cNvPr>
          <p:cNvSpPr/>
          <p:nvPr/>
        </p:nvSpPr>
        <p:spPr>
          <a:xfrm>
            <a:off x="3755954" y="4343300"/>
            <a:ext cx="278156" cy="383647"/>
          </a:xfrm>
          <a:custGeom>
            <a:avLst/>
            <a:gdLst>
              <a:gd name="connsiteX0" fmla="*/ 114371 w 278156"/>
              <a:gd name="connsiteY0" fmla="*/ 100 h 383647"/>
              <a:gd name="connsiteX1" fmla="*/ 82621 w 278156"/>
              <a:gd name="connsiteY1" fmla="*/ 73125 h 383647"/>
              <a:gd name="connsiteX2" fmla="*/ 225496 w 278156"/>
              <a:gd name="connsiteY2" fmla="*/ 152500 h 383647"/>
              <a:gd name="connsiteX3" fmla="*/ 190571 w 278156"/>
              <a:gd name="connsiteY3" fmla="*/ 136625 h 383647"/>
              <a:gd name="connsiteX4" fmla="*/ 273121 w 278156"/>
              <a:gd name="connsiteY4" fmla="*/ 212825 h 383647"/>
              <a:gd name="connsiteX5" fmla="*/ 266771 w 278156"/>
              <a:gd name="connsiteY5" fmla="*/ 314425 h 383647"/>
              <a:gd name="connsiteX6" fmla="*/ 247721 w 278156"/>
              <a:gd name="connsiteY6" fmla="*/ 381100 h 383647"/>
              <a:gd name="connsiteX7" fmla="*/ 228671 w 278156"/>
              <a:gd name="connsiteY7" fmla="*/ 225525 h 383647"/>
              <a:gd name="connsiteX8" fmla="*/ 104846 w 278156"/>
              <a:gd name="connsiteY8" fmla="*/ 165200 h 383647"/>
              <a:gd name="connsiteX9" fmla="*/ 71 w 278156"/>
              <a:gd name="connsiteY9" fmla="*/ 162025 h 383647"/>
              <a:gd name="connsiteX10" fmla="*/ 88971 w 278156"/>
              <a:gd name="connsiteY10" fmla="*/ 89000 h 383647"/>
              <a:gd name="connsiteX11" fmla="*/ 114371 w 278156"/>
              <a:gd name="connsiteY11" fmla="*/ 100 h 383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8156" h="383647">
                <a:moveTo>
                  <a:pt x="114371" y="100"/>
                </a:moveTo>
                <a:cubicBezTo>
                  <a:pt x="113313" y="-2546"/>
                  <a:pt x="64100" y="47725"/>
                  <a:pt x="82621" y="73125"/>
                </a:cubicBezTo>
                <a:cubicBezTo>
                  <a:pt x="101142" y="98525"/>
                  <a:pt x="207504" y="141917"/>
                  <a:pt x="225496" y="152500"/>
                </a:cubicBezTo>
                <a:cubicBezTo>
                  <a:pt x="243488" y="163083"/>
                  <a:pt x="182634" y="126571"/>
                  <a:pt x="190571" y="136625"/>
                </a:cubicBezTo>
                <a:cubicBezTo>
                  <a:pt x="198508" y="146679"/>
                  <a:pt x="260421" y="183192"/>
                  <a:pt x="273121" y="212825"/>
                </a:cubicBezTo>
                <a:cubicBezTo>
                  <a:pt x="285821" y="242458"/>
                  <a:pt x="271004" y="286379"/>
                  <a:pt x="266771" y="314425"/>
                </a:cubicBezTo>
                <a:cubicBezTo>
                  <a:pt x="262538" y="342471"/>
                  <a:pt x="254071" y="395917"/>
                  <a:pt x="247721" y="381100"/>
                </a:cubicBezTo>
                <a:cubicBezTo>
                  <a:pt x="241371" y="366283"/>
                  <a:pt x="252483" y="261508"/>
                  <a:pt x="228671" y="225525"/>
                </a:cubicBezTo>
                <a:cubicBezTo>
                  <a:pt x="204859" y="189542"/>
                  <a:pt x="142946" y="175783"/>
                  <a:pt x="104846" y="165200"/>
                </a:cubicBezTo>
                <a:cubicBezTo>
                  <a:pt x="66746" y="154617"/>
                  <a:pt x="2717" y="174725"/>
                  <a:pt x="71" y="162025"/>
                </a:cubicBezTo>
                <a:cubicBezTo>
                  <a:pt x="-2575" y="149325"/>
                  <a:pt x="68863" y="117046"/>
                  <a:pt x="88971" y="89000"/>
                </a:cubicBezTo>
                <a:cubicBezTo>
                  <a:pt x="109079" y="60954"/>
                  <a:pt x="115429" y="2746"/>
                  <a:pt x="114371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59EDC91B-055B-27D7-1467-98D193DF3E57}"/>
              </a:ext>
            </a:extLst>
          </p:cNvPr>
          <p:cNvSpPr/>
          <p:nvPr/>
        </p:nvSpPr>
        <p:spPr>
          <a:xfrm>
            <a:off x="3567853" y="4489343"/>
            <a:ext cx="189412" cy="515093"/>
          </a:xfrm>
          <a:custGeom>
            <a:avLst/>
            <a:gdLst>
              <a:gd name="connsiteX0" fmla="*/ 48472 w 189412"/>
              <a:gd name="connsiteY0" fmla="*/ 107 h 515093"/>
              <a:gd name="connsiteX1" fmla="*/ 162772 w 189412"/>
              <a:gd name="connsiteY1" fmla="*/ 111232 h 515093"/>
              <a:gd name="connsiteX2" fmla="*/ 111972 w 189412"/>
              <a:gd name="connsiteY2" fmla="*/ 187432 h 515093"/>
              <a:gd name="connsiteX3" fmla="*/ 146897 w 189412"/>
              <a:gd name="connsiteY3" fmla="*/ 282682 h 515093"/>
              <a:gd name="connsiteX4" fmla="*/ 73872 w 189412"/>
              <a:gd name="connsiteY4" fmla="*/ 349357 h 515093"/>
              <a:gd name="connsiteX5" fmla="*/ 847 w 189412"/>
              <a:gd name="connsiteY5" fmla="*/ 514457 h 515093"/>
              <a:gd name="connsiteX6" fmla="*/ 124672 w 189412"/>
              <a:gd name="connsiteY6" fmla="*/ 282682 h 515093"/>
              <a:gd name="connsiteX7" fmla="*/ 127847 w 189412"/>
              <a:gd name="connsiteY7" fmla="*/ 165207 h 515093"/>
              <a:gd name="connsiteX8" fmla="*/ 188172 w 189412"/>
              <a:gd name="connsiteY8" fmla="*/ 92182 h 515093"/>
              <a:gd name="connsiteX9" fmla="*/ 48472 w 189412"/>
              <a:gd name="connsiteY9" fmla="*/ 107 h 515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12" h="515093">
                <a:moveTo>
                  <a:pt x="48472" y="107"/>
                </a:moveTo>
                <a:cubicBezTo>
                  <a:pt x="44239" y="3282"/>
                  <a:pt x="152189" y="80011"/>
                  <a:pt x="162772" y="111232"/>
                </a:cubicBezTo>
                <a:cubicBezTo>
                  <a:pt x="173355" y="142453"/>
                  <a:pt x="114618" y="158857"/>
                  <a:pt x="111972" y="187432"/>
                </a:cubicBezTo>
                <a:cubicBezTo>
                  <a:pt x="109326" y="216007"/>
                  <a:pt x="153247" y="255695"/>
                  <a:pt x="146897" y="282682"/>
                </a:cubicBezTo>
                <a:cubicBezTo>
                  <a:pt x="140547" y="309669"/>
                  <a:pt x="98214" y="310728"/>
                  <a:pt x="73872" y="349357"/>
                </a:cubicBezTo>
                <a:cubicBezTo>
                  <a:pt x="49530" y="387986"/>
                  <a:pt x="-7620" y="525569"/>
                  <a:pt x="847" y="514457"/>
                </a:cubicBezTo>
                <a:cubicBezTo>
                  <a:pt x="9314" y="503345"/>
                  <a:pt x="103505" y="340890"/>
                  <a:pt x="124672" y="282682"/>
                </a:cubicBezTo>
                <a:cubicBezTo>
                  <a:pt x="145839" y="224474"/>
                  <a:pt x="117264" y="196957"/>
                  <a:pt x="127847" y="165207"/>
                </a:cubicBezTo>
                <a:cubicBezTo>
                  <a:pt x="138430" y="133457"/>
                  <a:pt x="198755" y="119699"/>
                  <a:pt x="188172" y="92182"/>
                </a:cubicBezTo>
                <a:cubicBezTo>
                  <a:pt x="177589" y="64665"/>
                  <a:pt x="52705" y="-3068"/>
                  <a:pt x="48472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94D03E5F-B344-DFC3-39C7-550D3947167E}"/>
              </a:ext>
            </a:extLst>
          </p:cNvPr>
          <p:cNvSpPr/>
          <p:nvPr/>
        </p:nvSpPr>
        <p:spPr>
          <a:xfrm>
            <a:off x="3979360" y="4327213"/>
            <a:ext cx="229120" cy="582823"/>
          </a:xfrm>
          <a:custGeom>
            <a:avLst/>
            <a:gdLst>
              <a:gd name="connsiteX0" fmla="*/ 122740 w 229120"/>
              <a:gd name="connsiteY0" fmla="*/ 312 h 582823"/>
              <a:gd name="connsiteX1" fmla="*/ 170365 w 229120"/>
              <a:gd name="connsiteY1" fmla="*/ 295587 h 582823"/>
              <a:gd name="connsiteX2" fmla="*/ 65590 w 229120"/>
              <a:gd name="connsiteY2" fmla="*/ 441637 h 582823"/>
              <a:gd name="connsiteX3" fmla="*/ 2090 w 229120"/>
              <a:gd name="connsiteY3" fmla="*/ 581337 h 582823"/>
              <a:gd name="connsiteX4" fmla="*/ 141790 w 229120"/>
              <a:gd name="connsiteY4" fmla="*/ 349562 h 582823"/>
              <a:gd name="connsiteX5" fmla="*/ 192590 w 229120"/>
              <a:gd name="connsiteY5" fmla="*/ 276537 h 582823"/>
              <a:gd name="connsiteX6" fmla="*/ 217990 w 229120"/>
              <a:gd name="connsiteY6" fmla="*/ 108262 h 582823"/>
              <a:gd name="connsiteX7" fmla="*/ 227515 w 229120"/>
              <a:gd name="connsiteY7" fmla="*/ 41587 h 582823"/>
              <a:gd name="connsiteX8" fmla="*/ 186240 w 229120"/>
              <a:gd name="connsiteY8" fmla="*/ 235262 h 582823"/>
              <a:gd name="connsiteX9" fmla="*/ 122740 w 229120"/>
              <a:gd name="connsiteY9" fmla="*/ 312 h 582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9120" h="582823">
                <a:moveTo>
                  <a:pt x="122740" y="312"/>
                </a:moveTo>
                <a:cubicBezTo>
                  <a:pt x="120094" y="10366"/>
                  <a:pt x="179890" y="222033"/>
                  <a:pt x="170365" y="295587"/>
                </a:cubicBezTo>
                <a:cubicBezTo>
                  <a:pt x="160840" y="369141"/>
                  <a:pt x="93636" y="394012"/>
                  <a:pt x="65590" y="441637"/>
                </a:cubicBezTo>
                <a:cubicBezTo>
                  <a:pt x="37544" y="489262"/>
                  <a:pt x="-10610" y="596683"/>
                  <a:pt x="2090" y="581337"/>
                </a:cubicBezTo>
                <a:cubicBezTo>
                  <a:pt x="14790" y="565991"/>
                  <a:pt x="110040" y="400362"/>
                  <a:pt x="141790" y="349562"/>
                </a:cubicBezTo>
                <a:cubicBezTo>
                  <a:pt x="173540" y="298762"/>
                  <a:pt x="179890" y="316754"/>
                  <a:pt x="192590" y="276537"/>
                </a:cubicBezTo>
                <a:cubicBezTo>
                  <a:pt x="205290" y="236320"/>
                  <a:pt x="212169" y="147420"/>
                  <a:pt x="217990" y="108262"/>
                </a:cubicBezTo>
                <a:cubicBezTo>
                  <a:pt x="223811" y="69104"/>
                  <a:pt x="232807" y="20421"/>
                  <a:pt x="227515" y="41587"/>
                </a:cubicBezTo>
                <a:cubicBezTo>
                  <a:pt x="222223" y="62753"/>
                  <a:pt x="200527" y="244787"/>
                  <a:pt x="186240" y="235262"/>
                </a:cubicBezTo>
                <a:cubicBezTo>
                  <a:pt x="171953" y="225737"/>
                  <a:pt x="125386" y="-9742"/>
                  <a:pt x="122740" y="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E5ECBA66-C111-991B-B2BB-F04A346A7BC9}"/>
              </a:ext>
            </a:extLst>
          </p:cNvPr>
          <p:cNvSpPr/>
          <p:nvPr/>
        </p:nvSpPr>
        <p:spPr>
          <a:xfrm>
            <a:off x="3689349" y="4578329"/>
            <a:ext cx="311237" cy="301496"/>
          </a:xfrm>
          <a:custGeom>
            <a:avLst/>
            <a:gdLst>
              <a:gd name="connsiteX0" fmla="*/ 1 w 311237"/>
              <a:gd name="connsiteY0" fmla="*/ 292121 h 301496"/>
              <a:gd name="connsiteX1" fmla="*/ 177801 w 311237"/>
              <a:gd name="connsiteY1" fmla="*/ 288946 h 301496"/>
              <a:gd name="connsiteX2" fmla="*/ 311151 w 311237"/>
              <a:gd name="connsiteY2" fmla="*/ 152421 h 301496"/>
              <a:gd name="connsiteX3" fmla="*/ 158751 w 311237"/>
              <a:gd name="connsiteY3" fmla="*/ 209571 h 301496"/>
              <a:gd name="connsiteX4" fmla="*/ 266701 w 311237"/>
              <a:gd name="connsiteY4" fmla="*/ 127021 h 301496"/>
              <a:gd name="connsiteX5" fmla="*/ 76201 w 311237"/>
              <a:gd name="connsiteY5" fmla="*/ 21 h 301496"/>
              <a:gd name="connsiteX6" fmla="*/ 257176 w 311237"/>
              <a:gd name="connsiteY6" fmla="*/ 117496 h 301496"/>
              <a:gd name="connsiteX7" fmla="*/ 107951 w 311237"/>
              <a:gd name="connsiteY7" fmla="*/ 200046 h 301496"/>
              <a:gd name="connsiteX8" fmla="*/ 231776 w 311237"/>
              <a:gd name="connsiteY8" fmla="*/ 180996 h 301496"/>
              <a:gd name="connsiteX9" fmla="*/ 203201 w 311237"/>
              <a:gd name="connsiteY9" fmla="*/ 228621 h 301496"/>
              <a:gd name="connsiteX10" fmla="*/ 180976 w 311237"/>
              <a:gd name="connsiteY10" fmla="*/ 260371 h 301496"/>
              <a:gd name="connsiteX11" fmla="*/ 1 w 311237"/>
              <a:gd name="connsiteY11" fmla="*/ 292121 h 30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1237" h="301496">
                <a:moveTo>
                  <a:pt x="1" y="292121"/>
                </a:moveTo>
                <a:cubicBezTo>
                  <a:pt x="-528" y="296884"/>
                  <a:pt x="125943" y="312229"/>
                  <a:pt x="177801" y="288946"/>
                </a:cubicBezTo>
                <a:cubicBezTo>
                  <a:pt x="229659" y="265663"/>
                  <a:pt x="314326" y="165650"/>
                  <a:pt x="311151" y="152421"/>
                </a:cubicBezTo>
                <a:cubicBezTo>
                  <a:pt x="307976" y="139192"/>
                  <a:pt x="166159" y="213804"/>
                  <a:pt x="158751" y="209571"/>
                </a:cubicBezTo>
                <a:cubicBezTo>
                  <a:pt x="151343" y="205338"/>
                  <a:pt x="280459" y="161946"/>
                  <a:pt x="266701" y="127021"/>
                </a:cubicBezTo>
                <a:cubicBezTo>
                  <a:pt x="252943" y="92096"/>
                  <a:pt x="77788" y="1608"/>
                  <a:pt x="76201" y="21"/>
                </a:cubicBezTo>
                <a:cubicBezTo>
                  <a:pt x="74614" y="-1566"/>
                  <a:pt x="251884" y="84159"/>
                  <a:pt x="257176" y="117496"/>
                </a:cubicBezTo>
                <a:cubicBezTo>
                  <a:pt x="262468" y="150833"/>
                  <a:pt x="112184" y="189463"/>
                  <a:pt x="107951" y="200046"/>
                </a:cubicBezTo>
                <a:cubicBezTo>
                  <a:pt x="103718" y="210629"/>
                  <a:pt x="215901" y="176234"/>
                  <a:pt x="231776" y="180996"/>
                </a:cubicBezTo>
                <a:cubicBezTo>
                  <a:pt x="247651" y="185758"/>
                  <a:pt x="211668" y="215392"/>
                  <a:pt x="203201" y="228621"/>
                </a:cubicBezTo>
                <a:cubicBezTo>
                  <a:pt x="194734" y="241850"/>
                  <a:pt x="213255" y="251904"/>
                  <a:pt x="180976" y="260371"/>
                </a:cubicBezTo>
                <a:cubicBezTo>
                  <a:pt x="148697" y="268838"/>
                  <a:pt x="530" y="287358"/>
                  <a:pt x="1" y="292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15DB7ED7-44E4-CBE7-068C-378E9608E264}"/>
              </a:ext>
            </a:extLst>
          </p:cNvPr>
          <p:cNvSpPr/>
          <p:nvPr/>
        </p:nvSpPr>
        <p:spPr>
          <a:xfrm>
            <a:off x="3560161" y="4959342"/>
            <a:ext cx="488343" cy="143040"/>
          </a:xfrm>
          <a:custGeom>
            <a:avLst/>
            <a:gdLst>
              <a:gd name="connsiteX0" fmla="*/ 14889 w 488343"/>
              <a:gd name="connsiteY0" fmla="*/ 15883 h 143040"/>
              <a:gd name="connsiteX1" fmla="*/ 310164 w 488343"/>
              <a:gd name="connsiteY1" fmla="*/ 95258 h 143040"/>
              <a:gd name="connsiteX2" fmla="*/ 487964 w 488343"/>
              <a:gd name="connsiteY2" fmla="*/ 8 h 143040"/>
              <a:gd name="connsiteX3" fmla="*/ 354614 w 488343"/>
              <a:gd name="connsiteY3" fmla="*/ 101608 h 143040"/>
              <a:gd name="connsiteX4" fmla="*/ 262539 w 488343"/>
              <a:gd name="connsiteY4" fmla="*/ 142883 h 143040"/>
              <a:gd name="connsiteX5" fmla="*/ 46639 w 488343"/>
              <a:gd name="connsiteY5" fmla="*/ 88908 h 143040"/>
              <a:gd name="connsiteX6" fmla="*/ 319689 w 488343"/>
              <a:gd name="connsiteY6" fmla="*/ 127008 h 143040"/>
              <a:gd name="connsiteX7" fmla="*/ 240314 w 488343"/>
              <a:gd name="connsiteY7" fmla="*/ 73033 h 143040"/>
              <a:gd name="connsiteX8" fmla="*/ 62514 w 488343"/>
              <a:gd name="connsiteY8" fmla="*/ 44458 h 143040"/>
              <a:gd name="connsiteX9" fmla="*/ 14889 w 488343"/>
              <a:gd name="connsiteY9" fmla="*/ 15883 h 14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8343" h="143040">
                <a:moveTo>
                  <a:pt x="14889" y="15883"/>
                </a:moveTo>
                <a:cubicBezTo>
                  <a:pt x="56164" y="24350"/>
                  <a:pt x="231318" y="97904"/>
                  <a:pt x="310164" y="95258"/>
                </a:cubicBezTo>
                <a:cubicBezTo>
                  <a:pt x="389010" y="92612"/>
                  <a:pt x="480556" y="-1050"/>
                  <a:pt x="487964" y="8"/>
                </a:cubicBezTo>
                <a:cubicBezTo>
                  <a:pt x="495372" y="1066"/>
                  <a:pt x="392185" y="77796"/>
                  <a:pt x="354614" y="101608"/>
                </a:cubicBezTo>
                <a:cubicBezTo>
                  <a:pt x="317043" y="125420"/>
                  <a:pt x="313868" y="145000"/>
                  <a:pt x="262539" y="142883"/>
                </a:cubicBezTo>
                <a:cubicBezTo>
                  <a:pt x="211210" y="140766"/>
                  <a:pt x="37114" y="91554"/>
                  <a:pt x="46639" y="88908"/>
                </a:cubicBezTo>
                <a:cubicBezTo>
                  <a:pt x="56164" y="86262"/>
                  <a:pt x="287410" y="129654"/>
                  <a:pt x="319689" y="127008"/>
                </a:cubicBezTo>
                <a:cubicBezTo>
                  <a:pt x="351968" y="124362"/>
                  <a:pt x="283176" y="86791"/>
                  <a:pt x="240314" y="73033"/>
                </a:cubicBezTo>
                <a:cubicBezTo>
                  <a:pt x="197452" y="59275"/>
                  <a:pt x="97439" y="52925"/>
                  <a:pt x="62514" y="44458"/>
                </a:cubicBezTo>
                <a:cubicBezTo>
                  <a:pt x="27589" y="35991"/>
                  <a:pt x="-26386" y="7416"/>
                  <a:pt x="14889" y="158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43A9A353-8F96-A9F6-893B-909284E68165}"/>
              </a:ext>
            </a:extLst>
          </p:cNvPr>
          <p:cNvSpPr/>
          <p:nvPr/>
        </p:nvSpPr>
        <p:spPr>
          <a:xfrm>
            <a:off x="3721100" y="4692632"/>
            <a:ext cx="156407" cy="137016"/>
          </a:xfrm>
          <a:custGeom>
            <a:avLst/>
            <a:gdLst>
              <a:gd name="connsiteX0" fmla="*/ 0 w 156407"/>
              <a:gd name="connsiteY0" fmla="*/ 15893 h 137016"/>
              <a:gd name="connsiteX1" fmla="*/ 73025 w 156407"/>
              <a:gd name="connsiteY1" fmla="*/ 88918 h 137016"/>
              <a:gd name="connsiteX2" fmla="*/ 9525 w 156407"/>
              <a:gd name="connsiteY2" fmla="*/ 136543 h 137016"/>
              <a:gd name="connsiteX3" fmla="*/ 149225 w 156407"/>
              <a:gd name="connsiteY3" fmla="*/ 60343 h 137016"/>
              <a:gd name="connsiteX4" fmla="*/ 117475 w 156407"/>
              <a:gd name="connsiteY4" fmla="*/ 18 h 137016"/>
              <a:gd name="connsiteX5" fmla="*/ 155575 w 156407"/>
              <a:gd name="connsiteY5" fmla="*/ 53993 h 137016"/>
              <a:gd name="connsiteX6" fmla="*/ 73025 w 156407"/>
              <a:gd name="connsiteY6" fmla="*/ 66693 h 137016"/>
              <a:gd name="connsiteX7" fmla="*/ 0 w 156407"/>
              <a:gd name="connsiteY7" fmla="*/ 15893 h 137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407" h="137016">
                <a:moveTo>
                  <a:pt x="0" y="15893"/>
                </a:moveTo>
                <a:cubicBezTo>
                  <a:pt x="0" y="19597"/>
                  <a:pt x="71438" y="68810"/>
                  <a:pt x="73025" y="88918"/>
                </a:cubicBezTo>
                <a:cubicBezTo>
                  <a:pt x="74613" y="109026"/>
                  <a:pt x="-3175" y="141306"/>
                  <a:pt x="9525" y="136543"/>
                </a:cubicBezTo>
                <a:cubicBezTo>
                  <a:pt x="22225" y="131780"/>
                  <a:pt x="131233" y="83097"/>
                  <a:pt x="149225" y="60343"/>
                </a:cubicBezTo>
                <a:cubicBezTo>
                  <a:pt x="167217" y="37589"/>
                  <a:pt x="116417" y="1076"/>
                  <a:pt x="117475" y="18"/>
                </a:cubicBezTo>
                <a:cubicBezTo>
                  <a:pt x="118533" y="-1040"/>
                  <a:pt x="162983" y="42881"/>
                  <a:pt x="155575" y="53993"/>
                </a:cubicBezTo>
                <a:cubicBezTo>
                  <a:pt x="148167" y="65106"/>
                  <a:pt x="96308" y="71985"/>
                  <a:pt x="73025" y="66693"/>
                </a:cubicBezTo>
                <a:cubicBezTo>
                  <a:pt x="49742" y="61401"/>
                  <a:pt x="0" y="12189"/>
                  <a:pt x="0" y="158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25013EA2-E95B-A2ED-69BC-DAF8BDCE99B7}"/>
              </a:ext>
            </a:extLst>
          </p:cNvPr>
          <p:cNvSpPr/>
          <p:nvPr/>
        </p:nvSpPr>
        <p:spPr>
          <a:xfrm>
            <a:off x="3590212" y="4867245"/>
            <a:ext cx="414887" cy="114345"/>
          </a:xfrm>
          <a:custGeom>
            <a:avLst/>
            <a:gdLst>
              <a:gd name="connsiteX0" fmla="*/ 61038 w 414887"/>
              <a:gd name="connsiteY0" fmla="*/ 76230 h 114345"/>
              <a:gd name="connsiteX1" fmla="*/ 210263 w 414887"/>
              <a:gd name="connsiteY1" fmla="*/ 50830 h 114345"/>
              <a:gd name="connsiteX2" fmla="*/ 375363 w 414887"/>
              <a:gd name="connsiteY2" fmla="*/ 30 h 114345"/>
              <a:gd name="connsiteX3" fmla="*/ 232488 w 414887"/>
              <a:gd name="connsiteY3" fmla="*/ 44480 h 114345"/>
              <a:gd name="connsiteX4" fmla="*/ 222963 w 414887"/>
              <a:gd name="connsiteY4" fmla="*/ 114330 h 114345"/>
              <a:gd name="connsiteX5" fmla="*/ 403938 w 414887"/>
              <a:gd name="connsiteY5" fmla="*/ 38130 h 114345"/>
              <a:gd name="connsiteX6" fmla="*/ 378538 w 414887"/>
              <a:gd name="connsiteY6" fmla="*/ 44480 h 114345"/>
              <a:gd name="connsiteX7" fmla="*/ 245188 w 414887"/>
              <a:gd name="connsiteY7" fmla="*/ 60355 h 114345"/>
              <a:gd name="connsiteX8" fmla="*/ 10238 w 414887"/>
              <a:gd name="connsiteY8" fmla="*/ 82580 h 114345"/>
              <a:gd name="connsiteX9" fmla="*/ 61038 w 414887"/>
              <a:gd name="connsiteY9" fmla="*/ 76230 h 114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4887" h="114345">
                <a:moveTo>
                  <a:pt x="61038" y="76230"/>
                </a:moveTo>
                <a:cubicBezTo>
                  <a:pt x="94375" y="70938"/>
                  <a:pt x="157876" y="63530"/>
                  <a:pt x="210263" y="50830"/>
                </a:cubicBezTo>
                <a:cubicBezTo>
                  <a:pt x="262651" y="38130"/>
                  <a:pt x="371659" y="1088"/>
                  <a:pt x="375363" y="30"/>
                </a:cubicBezTo>
                <a:cubicBezTo>
                  <a:pt x="379067" y="-1028"/>
                  <a:pt x="257888" y="25430"/>
                  <a:pt x="232488" y="44480"/>
                </a:cubicBezTo>
                <a:cubicBezTo>
                  <a:pt x="207088" y="63530"/>
                  <a:pt x="194388" y="115388"/>
                  <a:pt x="222963" y="114330"/>
                </a:cubicBezTo>
                <a:cubicBezTo>
                  <a:pt x="251538" y="113272"/>
                  <a:pt x="378009" y="49772"/>
                  <a:pt x="403938" y="38130"/>
                </a:cubicBezTo>
                <a:cubicBezTo>
                  <a:pt x="429867" y="26488"/>
                  <a:pt x="404996" y="40776"/>
                  <a:pt x="378538" y="44480"/>
                </a:cubicBezTo>
                <a:cubicBezTo>
                  <a:pt x="352080" y="48184"/>
                  <a:pt x="245188" y="60355"/>
                  <a:pt x="245188" y="60355"/>
                </a:cubicBezTo>
                <a:lnTo>
                  <a:pt x="10238" y="82580"/>
                </a:lnTo>
                <a:cubicBezTo>
                  <a:pt x="-21512" y="84697"/>
                  <a:pt x="27701" y="81522"/>
                  <a:pt x="61038" y="76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85B35A07-820D-FFEA-003B-42AB0F01E073}"/>
              </a:ext>
            </a:extLst>
          </p:cNvPr>
          <p:cNvSpPr/>
          <p:nvPr/>
        </p:nvSpPr>
        <p:spPr>
          <a:xfrm>
            <a:off x="2727217" y="4479200"/>
            <a:ext cx="324021" cy="188111"/>
          </a:xfrm>
          <a:custGeom>
            <a:avLst/>
            <a:gdLst>
              <a:gd name="connsiteX0" fmla="*/ 108 w 324021"/>
              <a:gd name="connsiteY0" fmla="*/ 188050 h 188111"/>
              <a:gd name="connsiteX1" fmla="*/ 209658 w 324021"/>
              <a:gd name="connsiteY1" fmla="*/ 137250 h 188111"/>
              <a:gd name="connsiteX2" fmla="*/ 152508 w 324021"/>
              <a:gd name="connsiteY2" fmla="*/ 61050 h 188111"/>
              <a:gd name="connsiteX3" fmla="*/ 323958 w 324021"/>
              <a:gd name="connsiteY3" fmla="*/ 118200 h 188111"/>
              <a:gd name="connsiteX4" fmla="*/ 171558 w 324021"/>
              <a:gd name="connsiteY4" fmla="*/ 64225 h 188111"/>
              <a:gd name="connsiteX5" fmla="*/ 95358 w 324021"/>
              <a:gd name="connsiteY5" fmla="*/ 725 h 188111"/>
              <a:gd name="connsiteX6" fmla="*/ 149333 w 324021"/>
              <a:gd name="connsiteY6" fmla="*/ 108675 h 188111"/>
              <a:gd name="connsiteX7" fmla="*/ 187433 w 324021"/>
              <a:gd name="connsiteY7" fmla="*/ 105500 h 188111"/>
              <a:gd name="connsiteX8" fmla="*/ 241408 w 324021"/>
              <a:gd name="connsiteY8" fmla="*/ 146775 h 188111"/>
              <a:gd name="connsiteX9" fmla="*/ 108 w 324021"/>
              <a:gd name="connsiteY9" fmla="*/ 188050 h 188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021" h="188111">
                <a:moveTo>
                  <a:pt x="108" y="188050"/>
                </a:moveTo>
                <a:cubicBezTo>
                  <a:pt x="-5184" y="186463"/>
                  <a:pt x="184258" y="158417"/>
                  <a:pt x="209658" y="137250"/>
                </a:cubicBezTo>
                <a:cubicBezTo>
                  <a:pt x="235058" y="116083"/>
                  <a:pt x="133458" y="64225"/>
                  <a:pt x="152508" y="61050"/>
                </a:cubicBezTo>
                <a:cubicBezTo>
                  <a:pt x="171558" y="57875"/>
                  <a:pt x="320783" y="117671"/>
                  <a:pt x="323958" y="118200"/>
                </a:cubicBezTo>
                <a:cubicBezTo>
                  <a:pt x="327133" y="118729"/>
                  <a:pt x="209658" y="83804"/>
                  <a:pt x="171558" y="64225"/>
                </a:cubicBezTo>
                <a:cubicBezTo>
                  <a:pt x="133458" y="44646"/>
                  <a:pt x="99062" y="-6683"/>
                  <a:pt x="95358" y="725"/>
                </a:cubicBezTo>
                <a:cubicBezTo>
                  <a:pt x="91654" y="8133"/>
                  <a:pt x="133987" y="91213"/>
                  <a:pt x="149333" y="108675"/>
                </a:cubicBezTo>
                <a:cubicBezTo>
                  <a:pt x="164679" y="126137"/>
                  <a:pt x="172087" y="99150"/>
                  <a:pt x="187433" y="105500"/>
                </a:cubicBezTo>
                <a:cubicBezTo>
                  <a:pt x="202779" y="111850"/>
                  <a:pt x="275804" y="133546"/>
                  <a:pt x="241408" y="146775"/>
                </a:cubicBezTo>
                <a:cubicBezTo>
                  <a:pt x="207012" y="160004"/>
                  <a:pt x="5400" y="189637"/>
                  <a:pt x="108" y="188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64226214-ABE3-B7F9-470F-9D23477E7A16}"/>
              </a:ext>
            </a:extLst>
          </p:cNvPr>
          <p:cNvSpPr/>
          <p:nvPr/>
        </p:nvSpPr>
        <p:spPr>
          <a:xfrm>
            <a:off x="1933326" y="4004834"/>
            <a:ext cx="679507" cy="129487"/>
          </a:xfrm>
          <a:custGeom>
            <a:avLst/>
            <a:gdLst>
              <a:gd name="connsiteX0" fmla="*/ 249 w 679507"/>
              <a:gd name="connsiteY0" fmla="*/ 21066 h 129487"/>
              <a:gd name="connsiteX1" fmla="*/ 470149 w 679507"/>
              <a:gd name="connsiteY1" fmla="*/ 11541 h 129487"/>
              <a:gd name="connsiteX2" fmla="*/ 428874 w 679507"/>
              <a:gd name="connsiteY2" fmla="*/ 8366 h 129487"/>
              <a:gd name="connsiteX3" fmla="*/ 676524 w 679507"/>
              <a:gd name="connsiteY3" fmla="*/ 129016 h 129487"/>
              <a:gd name="connsiteX4" fmla="*/ 555874 w 679507"/>
              <a:gd name="connsiteY4" fmla="*/ 49641 h 129487"/>
              <a:gd name="connsiteX5" fmla="*/ 406649 w 679507"/>
              <a:gd name="connsiteY5" fmla="*/ 33766 h 129487"/>
              <a:gd name="connsiteX6" fmla="*/ 249 w 679507"/>
              <a:gd name="connsiteY6" fmla="*/ 21066 h 129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9507" h="129487">
                <a:moveTo>
                  <a:pt x="249" y="21066"/>
                </a:moveTo>
                <a:cubicBezTo>
                  <a:pt x="10832" y="17362"/>
                  <a:pt x="398712" y="13658"/>
                  <a:pt x="470149" y="11541"/>
                </a:cubicBezTo>
                <a:cubicBezTo>
                  <a:pt x="541586" y="9424"/>
                  <a:pt x="394478" y="-11213"/>
                  <a:pt x="428874" y="8366"/>
                </a:cubicBezTo>
                <a:cubicBezTo>
                  <a:pt x="463270" y="27945"/>
                  <a:pt x="655358" y="122137"/>
                  <a:pt x="676524" y="129016"/>
                </a:cubicBezTo>
                <a:cubicBezTo>
                  <a:pt x="697690" y="135895"/>
                  <a:pt x="600853" y="65516"/>
                  <a:pt x="555874" y="49641"/>
                </a:cubicBezTo>
                <a:cubicBezTo>
                  <a:pt x="510895" y="33766"/>
                  <a:pt x="493961" y="38528"/>
                  <a:pt x="406649" y="33766"/>
                </a:cubicBezTo>
                <a:cubicBezTo>
                  <a:pt x="319337" y="29004"/>
                  <a:pt x="-10334" y="24770"/>
                  <a:pt x="249" y="21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05872892-261A-A0F1-D43D-13D86B51A7E5}"/>
              </a:ext>
            </a:extLst>
          </p:cNvPr>
          <p:cNvSpPr/>
          <p:nvPr/>
        </p:nvSpPr>
        <p:spPr>
          <a:xfrm>
            <a:off x="2470902" y="3726893"/>
            <a:ext cx="731147" cy="613535"/>
          </a:xfrm>
          <a:custGeom>
            <a:avLst/>
            <a:gdLst>
              <a:gd name="connsiteX0" fmla="*/ 2423 w 731147"/>
              <a:gd name="connsiteY0" fmla="*/ 159307 h 613535"/>
              <a:gd name="connsiteX1" fmla="*/ 538998 w 731147"/>
              <a:gd name="connsiteY1" fmla="*/ 349807 h 613535"/>
              <a:gd name="connsiteX2" fmla="*/ 469148 w 731147"/>
              <a:gd name="connsiteY2" fmla="*/ 302182 h 613535"/>
              <a:gd name="connsiteX3" fmla="*/ 650123 w 731147"/>
              <a:gd name="connsiteY3" fmla="*/ 486332 h 613535"/>
              <a:gd name="connsiteX4" fmla="*/ 729498 w 731147"/>
              <a:gd name="connsiteY4" fmla="*/ 613332 h 613535"/>
              <a:gd name="connsiteX5" fmla="*/ 583448 w 731147"/>
              <a:gd name="connsiteY5" fmla="*/ 457757 h 613535"/>
              <a:gd name="connsiteX6" fmla="*/ 332623 w 731147"/>
              <a:gd name="connsiteY6" fmla="*/ 238682 h 613535"/>
              <a:gd name="connsiteX7" fmla="*/ 62748 w 731147"/>
              <a:gd name="connsiteY7" fmla="*/ 557 h 613535"/>
              <a:gd name="connsiteX8" fmla="*/ 329448 w 731147"/>
              <a:gd name="connsiteY8" fmla="*/ 308532 h 613535"/>
              <a:gd name="connsiteX9" fmla="*/ 2423 w 731147"/>
              <a:gd name="connsiteY9" fmla="*/ 159307 h 613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1147" h="613535">
                <a:moveTo>
                  <a:pt x="2423" y="159307"/>
                </a:moveTo>
                <a:cubicBezTo>
                  <a:pt x="37348" y="166186"/>
                  <a:pt x="461210" y="325994"/>
                  <a:pt x="538998" y="349807"/>
                </a:cubicBezTo>
                <a:cubicBezTo>
                  <a:pt x="616786" y="373620"/>
                  <a:pt x="450627" y="279428"/>
                  <a:pt x="469148" y="302182"/>
                </a:cubicBezTo>
                <a:cubicBezTo>
                  <a:pt x="487669" y="324936"/>
                  <a:pt x="606731" y="434474"/>
                  <a:pt x="650123" y="486332"/>
                </a:cubicBezTo>
                <a:cubicBezTo>
                  <a:pt x="693515" y="538190"/>
                  <a:pt x="740610" y="618094"/>
                  <a:pt x="729498" y="613332"/>
                </a:cubicBezTo>
                <a:cubicBezTo>
                  <a:pt x="718386" y="608570"/>
                  <a:pt x="649594" y="520199"/>
                  <a:pt x="583448" y="457757"/>
                </a:cubicBezTo>
                <a:cubicBezTo>
                  <a:pt x="517302" y="395315"/>
                  <a:pt x="332623" y="238682"/>
                  <a:pt x="332623" y="238682"/>
                </a:cubicBezTo>
                <a:cubicBezTo>
                  <a:pt x="245840" y="162482"/>
                  <a:pt x="63277" y="-11085"/>
                  <a:pt x="62748" y="557"/>
                </a:cubicBezTo>
                <a:cubicBezTo>
                  <a:pt x="62219" y="12199"/>
                  <a:pt x="337386" y="282074"/>
                  <a:pt x="329448" y="308532"/>
                </a:cubicBezTo>
                <a:cubicBezTo>
                  <a:pt x="321510" y="334990"/>
                  <a:pt x="-32502" y="152428"/>
                  <a:pt x="2423" y="159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825F1E0A-9C89-BD74-2D3F-15A989EC5D52}"/>
              </a:ext>
            </a:extLst>
          </p:cNvPr>
          <p:cNvSpPr/>
          <p:nvPr/>
        </p:nvSpPr>
        <p:spPr>
          <a:xfrm>
            <a:off x="993381" y="950146"/>
            <a:ext cx="2726643" cy="1053247"/>
          </a:xfrm>
          <a:custGeom>
            <a:avLst/>
            <a:gdLst>
              <a:gd name="connsiteX0" fmla="*/ 2726564 w 2726643"/>
              <a:gd name="connsiteY0" fmla="*/ 816309 h 1053247"/>
              <a:gd name="connsiteX1" fmla="*/ 2421764 w 2726643"/>
              <a:gd name="connsiteY1" fmla="*/ 463018 h 1053247"/>
              <a:gd name="connsiteX2" fmla="*/ 1535074 w 2726643"/>
              <a:gd name="connsiteY2" fmla="*/ 5818 h 1053247"/>
              <a:gd name="connsiteX3" fmla="*/ 1909146 w 2726643"/>
              <a:gd name="connsiteY3" fmla="*/ 213636 h 1053247"/>
              <a:gd name="connsiteX4" fmla="*/ 1174855 w 2726643"/>
              <a:gd name="connsiteY4" fmla="*/ 345254 h 1053247"/>
              <a:gd name="connsiteX5" fmla="*/ 1112510 w 2726643"/>
              <a:gd name="connsiteY5" fmla="*/ 151290 h 1053247"/>
              <a:gd name="connsiteX6" fmla="*/ 108055 w 2726643"/>
              <a:gd name="connsiteY6" fmla="*/ 213636 h 1053247"/>
              <a:gd name="connsiteX7" fmla="*/ 1057092 w 2726643"/>
              <a:gd name="connsiteY7" fmla="*/ 275981 h 1053247"/>
              <a:gd name="connsiteX8" fmla="*/ 1119437 w 2726643"/>
              <a:gd name="connsiteY8" fmla="*/ 303690 h 1053247"/>
              <a:gd name="connsiteX9" fmla="*/ 530619 w 2726643"/>
              <a:gd name="connsiteY9" fmla="*/ 656981 h 1053247"/>
              <a:gd name="connsiteX10" fmla="*/ 4146 w 2726643"/>
              <a:gd name="connsiteY10" fmla="*/ 1051836 h 1053247"/>
              <a:gd name="connsiteX11" fmla="*/ 821564 w 2726643"/>
              <a:gd name="connsiteY11" fmla="*/ 511509 h 1053247"/>
              <a:gd name="connsiteX12" fmla="*/ 1652837 w 2726643"/>
              <a:gd name="connsiteY12" fmla="*/ 282909 h 1053247"/>
              <a:gd name="connsiteX13" fmla="*/ 2317855 w 2726643"/>
              <a:gd name="connsiteY13" fmla="*/ 539218 h 1053247"/>
              <a:gd name="connsiteX14" fmla="*/ 2400983 w 2726643"/>
              <a:gd name="connsiteY14" fmla="*/ 476872 h 1053247"/>
              <a:gd name="connsiteX15" fmla="*/ 2726564 w 2726643"/>
              <a:gd name="connsiteY15" fmla="*/ 816309 h 105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26643" h="1053247">
                <a:moveTo>
                  <a:pt x="2726564" y="816309"/>
                </a:moveTo>
                <a:cubicBezTo>
                  <a:pt x="2730027" y="814000"/>
                  <a:pt x="2620346" y="598100"/>
                  <a:pt x="2421764" y="463018"/>
                </a:cubicBezTo>
                <a:cubicBezTo>
                  <a:pt x="2223182" y="327936"/>
                  <a:pt x="1620510" y="47382"/>
                  <a:pt x="1535074" y="5818"/>
                </a:cubicBezTo>
                <a:cubicBezTo>
                  <a:pt x="1449638" y="-35746"/>
                  <a:pt x="1969182" y="157063"/>
                  <a:pt x="1909146" y="213636"/>
                </a:cubicBezTo>
                <a:cubicBezTo>
                  <a:pt x="1849110" y="270209"/>
                  <a:pt x="1307628" y="355645"/>
                  <a:pt x="1174855" y="345254"/>
                </a:cubicBezTo>
                <a:cubicBezTo>
                  <a:pt x="1042082" y="334863"/>
                  <a:pt x="1290310" y="173226"/>
                  <a:pt x="1112510" y="151290"/>
                </a:cubicBezTo>
                <a:cubicBezTo>
                  <a:pt x="934710" y="129354"/>
                  <a:pt x="117291" y="192854"/>
                  <a:pt x="108055" y="213636"/>
                </a:cubicBezTo>
                <a:cubicBezTo>
                  <a:pt x="98819" y="234418"/>
                  <a:pt x="888529" y="260972"/>
                  <a:pt x="1057092" y="275981"/>
                </a:cubicBezTo>
                <a:cubicBezTo>
                  <a:pt x="1225655" y="290990"/>
                  <a:pt x="1207182" y="240190"/>
                  <a:pt x="1119437" y="303690"/>
                </a:cubicBezTo>
                <a:cubicBezTo>
                  <a:pt x="1031691" y="367190"/>
                  <a:pt x="716501" y="532290"/>
                  <a:pt x="530619" y="656981"/>
                </a:cubicBezTo>
                <a:cubicBezTo>
                  <a:pt x="344737" y="781672"/>
                  <a:pt x="-44345" y="1076081"/>
                  <a:pt x="4146" y="1051836"/>
                </a:cubicBezTo>
                <a:cubicBezTo>
                  <a:pt x="52637" y="1027591"/>
                  <a:pt x="546782" y="639663"/>
                  <a:pt x="821564" y="511509"/>
                </a:cubicBezTo>
                <a:cubicBezTo>
                  <a:pt x="1096346" y="383354"/>
                  <a:pt x="1403455" y="278291"/>
                  <a:pt x="1652837" y="282909"/>
                </a:cubicBezTo>
                <a:cubicBezTo>
                  <a:pt x="1902219" y="287527"/>
                  <a:pt x="2193164" y="506891"/>
                  <a:pt x="2317855" y="539218"/>
                </a:cubicBezTo>
                <a:cubicBezTo>
                  <a:pt x="2442546" y="571545"/>
                  <a:pt x="2331710" y="428381"/>
                  <a:pt x="2400983" y="476872"/>
                </a:cubicBezTo>
                <a:cubicBezTo>
                  <a:pt x="2470256" y="525363"/>
                  <a:pt x="2723101" y="818618"/>
                  <a:pt x="2726564" y="816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012868A4-657C-B4C9-1CBD-3F7A3A6F1F2D}"/>
              </a:ext>
            </a:extLst>
          </p:cNvPr>
          <p:cNvSpPr/>
          <p:nvPr/>
        </p:nvSpPr>
        <p:spPr>
          <a:xfrm>
            <a:off x="689931" y="1405200"/>
            <a:ext cx="2909867" cy="881939"/>
          </a:xfrm>
          <a:custGeom>
            <a:avLst/>
            <a:gdLst>
              <a:gd name="connsiteX0" fmla="*/ 2829124 w 2909867"/>
              <a:gd name="connsiteY0" fmla="*/ 465164 h 881939"/>
              <a:gd name="connsiteX1" fmla="*/ 2849905 w 2909867"/>
              <a:gd name="connsiteY1" fmla="*/ 236564 h 881939"/>
              <a:gd name="connsiteX2" fmla="*/ 1928578 w 2909867"/>
              <a:gd name="connsiteY2" fmla="*/ 14891 h 881939"/>
              <a:gd name="connsiteX3" fmla="*/ 2157178 w 2909867"/>
              <a:gd name="connsiteY3" fmla="*/ 42600 h 881939"/>
              <a:gd name="connsiteX4" fmla="*/ 1187360 w 2909867"/>
              <a:gd name="connsiteY4" fmla="*/ 222709 h 881939"/>
              <a:gd name="connsiteX5" fmla="*/ 1381324 w 2909867"/>
              <a:gd name="connsiteY5" fmla="*/ 222709 h 881939"/>
              <a:gd name="connsiteX6" fmla="*/ 2796 w 2909867"/>
              <a:gd name="connsiteY6" fmla="*/ 880800 h 881939"/>
              <a:gd name="connsiteX7" fmla="*/ 1041887 w 2909867"/>
              <a:gd name="connsiteY7" fmla="*/ 375109 h 881939"/>
              <a:gd name="connsiteX8" fmla="*/ 1672269 w 2909867"/>
              <a:gd name="connsiteY8" fmla="*/ 132655 h 881939"/>
              <a:gd name="connsiteX9" fmla="*/ 2392705 w 2909867"/>
              <a:gd name="connsiteY9" fmla="*/ 285055 h 881939"/>
              <a:gd name="connsiteX10" fmla="*/ 2226451 w 2909867"/>
              <a:gd name="connsiteY10" fmla="*/ 104945 h 881939"/>
              <a:gd name="connsiteX11" fmla="*/ 2711360 w 2909867"/>
              <a:gd name="connsiteY11" fmla="*/ 132655 h 881939"/>
              <a:gd name="connsiteX12" fmla="*/ 2905324 w 2909867"/>
              <a:gd name="connsiteY12" fmla="*/ 395891 h 881939"/>
              <a:gd name="connsiteX13" fmla="*/ 2829124 w 2909867"/>
              <a:gd name="connsiteY13" fmla="*/ 465164 h 881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09867" h="881939">
                <a:moveTo>
                  <a:pt x="2829124" y="465164"/>
                </a:moveTo>
                <a:cubicBezTo>
                  <a:pt x="2819888" y="438610"/>
                  <a:pt x="2999996" y="311609"/>
                  <a:pt x="2849905" y="236564"/>
                </a:cubicBezTo>
                <a:cubicBezTo>
                  <a:pt x="2699814" y="161518"/>
                  <a:pt x="2044032" y="47218"/>
                  <a:pt x="1928578" y="14891"/>
                </a:cubicBezTo>
                <a:cubicBezTo>
                  <a:pt x="1813124" y="-17436"/>
                  <a:pt x="2280714" y="7964"/>
                  <a:pt x="2157178" y="42600"/>
                </a:cubicBezTo>
                <a:cubicBezTo>
                  <a:pt x="2033642" y="77236"/>
                  <a:pt x="1316669" y="192691"/>
                  <a:pt x="1187360" y="222709"/>
                </a:cubicBezTo>
                <a:cubicBezTo>
                  <a:pt x="1058051" y="252727"/>
                  <a:pt x="1578751" y="113027"/>
                  <a:pt x="1381324" y="222709"/>
                </a:cubicBezTo>
                <a:cubicBezTo>
                  <a:pt x="1183897" y="332391"/>
                  <a:pt x="59369" y="855400"/>
                  <a:pt x="2796" y="880800"/>
                </a:cubicBezTo>
                <a:cubicBezTo>
                  <a:pt x="-53777" y="906200"/>
                  <a:pt x="763642" y="499800"/>
                  <a:pt x="1041887" y="375109"/>
                </a:cubicBezTo>
                <a:cubicBezTo>
                  <a:pt x="1320132" y="250418"/>
                  <a:pt x="1447133" y="147664"/>
                  <a:pt x="1672269" y="132655"/>
                </a:cubicBezTo>
                <a:cubicBezTo>
                  <a:pt x="1897405" y="117646"/>
                  <a:pt x="2300341" y="289673"/>
                  <a:pt x="2392705" y="285055"/>
                </a:cubicBezTo>
                <a:cubicBezTo>
                  <a:pt x="2485069" y="280437"/>
                  <a:pt x="2173342" y="130345"/>
                  <a:pt x="2226451" y="104945"/>
                </a:cubicBezTo>
                <a:cubicBezTo>
                  <a:pt x="2279560" y="79545"/>
                  <a:pt x="2598215" y="84164"/>
                  <a:pt x="2711360" y="132655"/>
                </a:cubicBezTo>
                <a:cubicBezTo>
                  <a:pt x="2824505" y="181146"/>
                  <a:pt x="2879924" y="341627"/>
                  <a:pt x="2905324" y="395891"/>
                </a:cubicBezTo>
                <a:cubicBezTo>
                  <a:pt x="2930724" y="450154"/>
                  <a:pt x="2838360" y="491718"/>
                  <a:pt x="2829124" y="465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AA56492F-45A0-7778-0F23-C91804A4C844}"/>
              </a:ext>
            </a:extLst>
          </p:cNvPr>
          <p:cNvSpPr/>
          <p:nvPr/>
        </p:nvSpPr>
        <p:spPr>
          <a:xfrm>
            <a:off x="423246" y="1735480"/>
            <a:ext cx="2779470" cy="1457166"/>
          </a:xfrm>
          <a:custGeom>
            <a:avLst/>
            <a:gdLst>
              <a:gd name="connsiteX0" fmla="*/ 2777154 w 2779470"/>
              <a:gd name="connsiteY0" fmla="*/ 107175 h 1457166"/>
              <a:gd name="connsiteX1" fmla="*/ 1641081 w 2779470"/>
              <a:gd name="connsiteY1" fmla="*/ 86393 h 1457166"/>
              <a:gd name="connsiteX2" fmla="*/ 380318 w 2779470"/>
              <a:gd name="connsiteY2" fmla="*/ 751411 h 1457166"/>
              <a:gd name="connsiteX3" fmla="*/ 470372 w 2779470"/>
              <a:gd name="connsiteY3" fmla="*/ 647502 h 1457166"/>
              <a:gd name="connsiteX4" fmla="*/ 13172 w 2779470"/>
              <a:gd name="connsiteY4" fmla="*/ 1451065 h 1457166"/>
              <a:gd name="connsiteX5" fmla="*/ 186354 w 2779470"/>
              <a:gd name="connsiteY5" fmla="*/ 973084 h 1457166"/>
              <a:gd name="connsiteX6" fmla="*/ 823663 w 2779470"/>
              <a:gd name="connsiteY6" fmla="*/ 176447 h 1457166"/>
              <a:gd name="connsiteX7" fmla="*/ 567354 w 2779470"/>
              <a:gd name="connsiteY7" fmla="*/ 543593 h 1457166"/>
              <a:gd name="connsiteX8" fmla="*/ 1897390 w 2779470"/>
              <a:gd name="connsiteY8" fmla="*/ 17120 h 1457166"/>
              <a:gd name="connsiteX9" fmla="*/ 2777154 w 2779470"/>
              <a:gd name="connsiteY9" fmla="*/ 107175 h 1457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79470" h="1457166">
                <a:moveTo>
                  <a:pt x="2777154" y="107175"/>
                </a:moveTo>
                <a:cubicBezTo>
                  <a:pt x="2734436" y="118720"/>
                  <a:pt x="2040554" y="-20980"/>
                  <a:pt x="1641081" y="86393"/>
                </a:cubicBezTo>
                <a:cubicBezTo>
                  <a:pt x="1241608" y="193766"/>
                  <a:pt x="575436" y="657893"/>
                  <a:pt x="380318" y="751411"/>
                </a:cubicBezTo>
                <a:cubicBezTo>
                  <a:pt x="185200" y="844929"/>
                  <a:pt x="531563" y="530893"/>
                  <a:pt x="470372" y="647502"/>
                </a:cubicBezTo>
                <a:cubicBezTo>
                  <a:pt x="409181" y="764111"/>
                  <a:pt x="60508" y="1396801"/>
                  <a:pt x="13172" y="1451065"/>
                </a:cubicBezTo>
                <a:cubicBezTo>
                  <a:pt x="-34164" y="1505329"/>
                  <a:pt x="51272" y="1185520"/>
                  <a:pt x="186354" y="973084"/>
                </a:cubicBezTo>
                <a:cubicBezTo>
                  <a:pt x="321436" y="760648"/>
                  <a:pt x="760163" y="248029"/>
                  <a:pt x="823663" y="176447"/>
                </a:cubicBezTo>
                <a:cubicBezTo>
                  <a:pt x="887163" y="104865"/>
                  <a:pt x="388399" y="570148"/>
                  <a:pt x="567354" y="543593"/>
                </a:cubicBezTo>
                <a:cubicBezTo>
                  <a:pt x="746308" y="517039"/>
                  <a:pt x="1532554" y="82929"/>
                  <a:pt x="1897390" y="17120"/>
                </a:cubicBezTo>
                <a:cubicBezTo>
                  <a:pt x="2262226" y="-48689"/>
                  <a:pt x="2819872" y="95630"/>
                  <a:pt x="2777154" y="107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3115F80B-AC1E-AF0F-3B11-0EAA3312AA5C}"/>
              </a:ext>
            </a:extLst>
          </p:cNvPr>
          <p:cNvSpPr/>
          <p:nvPr/>
        </p:nvSpPr>
        <p:spPr>
          <a:xfrm>
            <a:off x="2991917" y="1542382"/>
            <a:ext cx="1857395" cy="1645012"/>
          </a:xfrm>
          <a:custGeom>
            <a:avLst/>
            <a:gdLst>
              <a:gd name="connsiteX0" fmla="*/ 665 w 1857395"/>
              <a:gd name="connsiteY0" fmla="*/ 341836 h 1645012"/>
              <a:gd name="connsiteX1" fmla="*/ 589483 w 1857395"/>
              <a:gd name="connsiteY1" fmla="*/ 161727 h 1645012"/>
              <a:gd name="connsiteX2" fmla="*/ 1448465 w 1857395"/>
              <a:gd name="connsiteY2" fmla="*/ 556582 h 1645012"/>
              <a:gd name="connsiteX3" fmla="*/ 1212938 w 1857395"/>
              <a:gd name="connsiteY3" fmla="*/ 515018 h 1645012"/>
              <a:gd name="connsiteX4" fmla="*/ 1857174 w 1857395"/>
              <a:gd name="connsiteY4" fmla="*/ 1644163 h 1645012"/>
              <a:gd name="connsiteX5" fmla="*/ 1275283 w 1857395"/>
              <a:gd name="connsiteY5" fmla="*/ 688200 h 1645012"/>
              <a:gd name="connsiteX6" fmla="*/ 444010 w 1857395"/>
              <a:gd name="connsiteY6" fmla="*/ 23182 h 1645012"/>
              <a:gd name="connsiteX7" fmla="*/ 471719 w 1857395"/>
              <a:gd name="connsiteY7" fmla="*/ 168654 h 1645012"/>
              <a:gd name="connsiteX8" fmla="*/ 665 w 1857395"/>
              <a:gd name="connsiteY8" fmla="*/ 341836 h 164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7395" h="1645012">
                <a:moveTo>
                  <a:pt x="665" y="341836"/>
                </a:moveTo>
                <a:cubicBezTo>
                  <a:pt x="20292" y="340682"/>
                  <a:pt x="348183" y="125936"/>
                  <a:pt x="589483" y="161727"/>
                </a:cubicBezTo>
                <a:cubicBezTo>
                  <a:pt x="830783" y="197518"/>
                  <a:pt x="1344556" y="497700"/>
                  <a:pt x="1448465" y="556582"/>
                </a:cubicBezTo>
                <a:cubicBezTo>
                  <a:pt x="1552374" y="615464"/>
                  <a:pt x="1144820" y="333754"/>
                  <a:pt x="1212938" y="515018"/>
                </a:cubicBezTo>
                <a:cubicBezTo>
                  <a:pt x="1281056" y="696282"/>
                  <a:pt x="1846783" y="1615299"/>
                  <a:pt x="1857174" y="1644163"/>
                </a:cubicBezTo>
                <a:cubicBezTo>
                  <a:pt x="1867565" y="1673027"/>
                  <a:pt x="1510810" y="958363"/>
                  <a:pt x="1275283" y="688200"/>
                </a:cubicBezTo>
                <a:cubicBezTo>
                  <a:pt x="1039756" y="418037"/>
                  <a:pt x="577937" y="109773"/>
                  <a:pt x="444010" y="23182"/>
                </a:cubicBezTo>
                <a:cubicBezTo>
                  <a:pt x="310083" y="-63409"/>
                  <a:pt x="542146" y="116700"/>
                  <a:pt x="471719" y="168654"/>
                </a:cubicBezTo>
                <a:cubicBezTo>
                  <a:pt x="401292" y="220608"/>
                  <a:pt x="-18962" y="342990"/>
                  <a:pt x="665" y="341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4B5D168D-E8E3-C9F9-F944-5D38FE661BDF}"/>
              </a:ext>
            </a:extLst>
          </p:cNvPr>
          <p:cNvSpPr/>
          <p:nvPr/>
        </p:nvSpPr>
        <p:spPr>
          <a:xfrm>
            <a:off x="901922" y="1984460"/>
            <a:ext cx="2333289" cy="1346936"/>
          </a:xfrm>
          <a:custGeom>
            <a:avLst/>
            <a:gdLst>
              <a:gd name="connsiteX0" fmla="*/ 2333114 w 2333289"/>
              <a:gd name="connsiteY0" fmla="*/ 107576 h 1346936"/>
              <a:gd name="connsiteX1" fmla="*/ 1113914 w 2333289"/>
              <a:gd name="connsiteY1" fmla="*/ 197631 h 1346936"/>
              <a:gd name="connsiteX2" fmla="*/ 47114 w 2333289"/>
              <a:gd name="connsiteY2" fmla="*/ 1305995 h 1346936"/>
              <a:gd name="connsiteX3" fmla="*/ 289569 w 2333289"/>
              <a:gd name="connsiteY3" fmla="*/ 1008122 h 1346936"/>
              <a:gd name="connsiteX4" fmla="*/ 1197042 w 2333289"/>
              <a:gd name="connsiteY4" fmla="*/ 59085 h 1346936"/>
              <a:gd name="connsiteX5" fmla="*/ 2333114 w 2333289"/>
              <a:gd name="connsiteY5" fmla="*/ 107576 h 1346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3289" h="1346936">
                <a:moveTo>
                  <a:pt x="2333114" y="107576"/>
                </a:moveTo>
                <a:cubicBezTo>
                  <a:pt x="2319259" y="130667"/>
                  <a:pt x="1494914" y="-2105"/>
                  <a:pt x="1113914" y="197631"/>
                </a:cubicBezTo>
                <a:cubicBezTo>
                  <a:pt x="732914" y="397367"/>
                  <a:pt x="184505" y="1170913"/>
                  <a:pt x="47114" y="1305995"/>
                </a:cubicBezTo>
                <a:cubicBezTo>
                  <a:pt x="-90277" y="1441077"/>
                  <a:pt x="97914" y="1215940"/>
                  <a:pt x="289569" y="1008122"/>
                </a:cubicBezTo>
                <a:cubicBezTo>
                  <a:pt x="481224" y="800304"/>
                  <a:pt x="855297" y="206867"/>
                  <a:pt x="1197042" y="59085"/>
                </a:cubicBezTo>
                <a:cubicBezTo>
                  <a:pt x="1538787" y="-88697"/>
                  <a:pt x="2346969" y="84485"/>
                  <a:pt x="2333114" y="107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74924660-7195-D1D9-85B6-B88AF0641D32}"/>
              </a:ext>
            </a:extLst>
          </p:cNvPr>
          <p:cNvSpPr/>
          <p:nvPr/>
        </p:nvSpPr>
        <p:spPr>
          <a:xfrm>
            <a:off x="3292776" y="2028826"/>
            <a:ext cx="1447579" cy="2321568"/>
          </a:xfrm>
          <a:custGeom>
            <a:avLst/>
            <a:gdLst>
              <a:gd name="connsiteX0" fmla="*/ 143151 w 1447579"/>
              <a:gd name="connsiteY0" fmla="*/ 104774 h 2321568"/>
              <a:gd name="connsiteX1" fmla="*/ 1057551 w 1447579"/>
              <a:gd name="connsiteY1" fmla="*/ 1116156 h 2321568"/>
              <a:gd name="connsiteX2" fmla="*/ 1244588 w 1447579"/>
              <a:gd name="connsiteY2" fmla="*/ 1684192 h 2321568"/>
              <a:gd name="connsiteX3" fmla="*/ 1313860 w 1447579"/>
              <a:gd name="connsiteY3" fmla="*/ 1614919 h 2321568"/>
              <a:gd name="connsiteX4" fmla="*/ 1355424 w 1447579"/>
              <a:gd name="connsiteY4" fmla="*/ 2009774 h 2321568"/>
              <a:gd name="connsiteX5" fmla="*/ 1383133 w 1447579"/>
              <a:gd name="connsiteY5" fmla="*/ 1746538 h 2321568"/>
              <a:gd name="connsiteX6" fmla="*/ 1286151 w 1447579"/>
              <a:gd name="connsiteY6" fmla="*/ 2321501 h 2321568"/>
              <a:gd name="connsiteX7" fmla="*/ 1341569 w 1447579"/>
              <a:gd name="connsiteY7" fmla="*/ 1704974 h 2321568"/>
              <a:gd name="connsiteX8" fmla="*/ 1445479 w 1447579"/>
              <a:gd name="connsiteY8" fmla="*/ 1226992 h 2321568"/>
              <a:gd name="connsiteX9" fmla="*/ 1237660 w 1447579"/>
              <a:gd name="connsiteY9" fmla="*/ 693592 h 2321568"/>
              <a:gd name="connsiteX10" fmla="*/ 1362351 w 1447579"/>
              <a:gd name="connsiteY10" fmla="*/ 1414029 h 2321568"/>
              <a:gd name="connsiteX11" fmla="*/ 988279 w 1447579"/>
              <a:gd name="connsiteY11" fmla="*/ 852919 h 2321568"/>
              <a:gd name="connsiteX12" fmla="*/ 87733 w 1447579"/>
              <a:gd name="connsiteY12" fmla="*/ 111701 h 2321568"/>
              <a:gd name="connsiteX13" fmla="*/ 143151 w 1447579"/>
              <a:gd name="connsiteY13" fmla="*/ 104774 h 2321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47579" h="2321568">
                <a:moveTo>
                  <a:pt x="143151" y="104774"/>
                </a:moveTo>
                <a:cubicBezTo>
                  <a:pt x="304787" y="272183"/>
                  <a:pt x="873978" y="852920"/>
                  <a:pt x="1057551" y="1116156"/>
                </a:cubicBezTo>
                <a:cubicBezTo>
                  <a:pt x="1241124" y="1379392"/>
                  <a:pt x="1201870" y="1601065"/>
                  <a:pt x="1244588" y="1684192"/>
                </a:cubicBezTo>
                <a:cubicBezTo>
                  <a:pt x="1287306" y="1767319"/>
                  <a:pt x="1295387" y="1560655"/>
                  <a:pt x="1313860" y="1614919"/>
                </a:cubicBezTo>
                <a:cubicBezTo>
                  <a:pt x="1332333" y="1669183"/>
                  <a:pt x="1343879" y="1987838"/>
                  <a:pt x="1355424" y="2009774"/>
                </a:cubicBezTo>
                <a:cubicBezTo>
                  <a:pt x="1366969" y="2031710"/>
                  <a:pt x="1394678" y="1694584"/>
                  <a:pt x="1383133" y="1746538"/>
                </a:cubicBezTo>
                <a:cubicBezTo>
                  <a:pt x="1371588" y="1798492"/>
                  <a:pt x="1293078" y="2328428"/>
                  <a:pt x="1286151" y="2321501"/>
                </a:cubicBezTo>
                <a:cubicBezTo>
                  <a:pt x="1279224" y="2314574"/>
                  <a:pt x="1315014" y="1887392"/>
                  <a:pt x="1341569" y="1704974"/>
                </a:cubicBezTo>
                <a:cubicBezTo>
                  <a:pt x="1368124" y="1522556"/>
                  <a:pt x="1462797" y="1395556"/>
                  <a:pt x="1445479" y="1226992"/>
                </a:cubicBezTo>
                <a:cubicBezTo>
                  <a:pt x="1428161" y="1058428"/>
                  <a:pt x="1251515" y="662419"/>
                  <a:pt x="1237660" y="693592"/>
                </a:cubicBezTo>
                <a:cubicBezTo>
                  <a:pt x="1223805" y="724765"/>
                  <a:pt x="1403914" y="1387475"/>
                  <a:pt x="1362351" y="1414029"/>
                </a:cubicBezTo>
                <a:cubicBezTo>
                  <a:pt x="1320788" y="1440583"/>
                  <a:pt x="1200715" y="1069974"/>
                  <a:pt x="988279" y="852919"/>
                </a:cubicBezTo>
                <a:cubicBezTo>
                  <a:pt x="775843" y="635864"/>
                  <a:pt x="227433" y="229464"/>
                  <a:pt x="87733" y="111701"/>
                </a:cubicBezTo>
                <a:cubicBezTo>
                  <a:pt x="-51967" y="-6062"/>
                  <a:pt x="-18485" y="-62635"/>
                  <a:pt x="143151" y="1047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349487E5-9393-92D0-6222-17F44532C8C4}"/>
              </a:ext>
            </a:extLst>
          </p:cNvPr>
          <p:cNvSpPr/>
          <p:nvPr/>
        </p:nvSpPr>
        <p:spPr>
          <a:xfrm>
            <a:off x="2368459" y="2342388"/>
            <a:ext cx="1150625" cy="2049503"/>
          </a:xfrm>
          <a:custGeom>
            <a:avLst/>
            <a:gdLst>
              <a:gd name="connsiteX0" fmla="*/ 596414 w 1150625"/>
              <a:gd name="connsiteY0" fmla="*/ 5957 h 2049503"/>
              <a:gd name="connsiteX1" fmla="*/ 208486 w 1150625"/>
              <a:gd name="connsiteY1" fmla="*/ 989630 h 2049503"/>
              <a:gd name="connsiteX2" fmla="*/ 866577 w 1150625"/>
              <a:gd name="connsiteY2" fmla="*/ 1668503 h 2049503"/>
              <a:gd name="connsiteX3" fmla="*/ 575632 w 1150625"/>
              <a:gd name="connsiteY3" fmla="*/ 1509176 h 2049503"/>
              <a:gd name="connsiteX4" fmla="*/ 1150596 w 1150625"/>
              <a:gd name="connsiteY4" fmla="*/ 2049503 h 2049503"/>
              <a:gd name="connsiteX5" fmla="*/ 547923 w 1150625"/>
              <a:gd name="connsiteY5" fmla="*/ 1509176 h 2049503"/>
              <a:gd name="connsiteX6" fmla="*/ 90723 w 1150625"/>
              <a:gd name="connsiteY6" fmla="*/ 1093539 h 2049503"/>
              <a:gd name="connsiteX7" fmla="*/ 243123 w 1150625"/>
              <a:gd name="connsiteY7" fmla="*/ 560139 h 2049503"/>
              <a:gd name="connsiteX8" fmla="*/ 668 w 1150625"/>
              <a:gd name="connsiteY8" fmla="*/ 788739 h 2049503"/>
              <a:gd name="connsiteX9" fmla="*/ 333177 w 1150625"/>
              <a:gd name="connsiteY9" fmla="*/ 400812 h 2049503"/>
              <a:gd name="connsiteX10" fmla="*/ 492505 w 1150625"/>
              <a:gd name="connsiteY10" fmla="*/ 359248 h 2049503"/>
              <a:gd name="connsiteX11" fmla="*/ 395523 w 1150625"/>
              <a:gd name="connsiteY11" fmla="*/ 567067 h 2049503"/>
              <a:gd name="connsiteX12" fmla="*/ 596414 w 1150625"/>
              <a:gd name="connsiteY12" fmla="*/ 5957 h 2049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0625" h="2049503">
                <a:moveTo>
                  <a:pt x="596414" y="5957"/>
                </a:moveTo>
                <a:cubicBezTo>
                  <a:pt x="565241" y="76384"/>
                  <a:pt x="163459" y="712539"/>
                  <a:pt x="208486" y="989630"/>
                </a:cubicBezTo>
                <a:cubicBezTo>
                  <a:pt x="253513" y="1266721"/>
                  <a:pt x="805386" y="1581912"/>
                  <a:pt x="866577" y="1668503"/>
                </a:cubicBezTo>
                <a:cubicBezTo>
                  <a:pt x="927768" y="1755094"/>
                  <a:pt x="528296" y="1445676"/>
                  <a:pt x="575632" y="1509176"/>
                </a:cubicBezTo>
                <a:cubicBezTo>
                  <a:pt x="622968" y="1572676"/>
                  <a:pt x="1155214" y="2049503"/>
                  <a:pt x="1150596" y="2049503"/>
                </a:cubicBezTo>
                <a:cubicBezTo>
                  <a:pt x="1145978" y="2049503"/>
                  <a:pt x="547923" y="1509176"/>
                  <a:pt x="547923" y="1509176"/>
                </a:cubicBezTo>
                <a:cubicBezTo>
                  <a:pt x="371278" y="1349849"/>
                  <a:pt x="141523" y="1251712"/>
                  <a:pt x="90723" y="1093539"/>
                </a:cubicBezTo>
                <a:cubicBezTo>
                  <a:pt x="39923" y="935366"/>
                  <a:pt x="258132" y="610939"/>
                  <a:pt x="243123" y="560139"/>
                </a:cubicBezTo>
                <a:cubicBezTo>
                  <a:pt x="228114" y="509339"/>
                  <a:pt x="-14341" y="815293"/>
                  <a:pt x="668" y="788739"/>
                </a:cubicBezTo>
                <a:cubicBezTo>
                  <a:pt x="15677" y="762185"/>
                  <a:pt x="251204" y="472394"/>
                  <a:pt x="333177" y="400812"/>
                </a:cubicBezTo>
                <a:cubicBezTo>
                  <a:pt x="415150" y="329230"/>
                  <a:pt x="482114" y="331539"/>
                  <a:pt x="492505" y="359248"/>
                </a:cubicBezTo>
                <a:cubicBezTo>
                  <a:pt x="502896" y="386957"/>
                  <a:pt x="380514" y="622485"/>
                  <a:pt x="395523" y="567067"/>
                </a:cubicBezTo>
                <a:cubicBezTo>
                  <a:pt x="410532" y="511649"/>
                  <a:pt x="627587" y="-64470"/>
                  <a:pt x="596414" y="5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DC471F75-FEAB-909F-C29A-1CFD41C19C4D}"/>
              </a:ext>
            </a:extLst>
          </p:cNvPr>
          <p:cNvSpPr/>
          <p:nvPr/>
        </p:nvSpPr>
        <p:spPr>
          <a:xfrm>
            <a:off x="1163782" y="2273172"/>
            <a:ext cx="1883610" cy="1961640"/>
          </a:xfrm>
          <a:custGeom>
            <a:avLst/>
            <a:gdLst>
              <a:gd name="connsiteX0" fmla="*/ 1863436 w 1883610"/>
              <a:gd name="connsiteY0" fmla="*/ 5901 h 1961640"/>
              <a:gd name="connsiteX1" fmla="*/ 1330036 w 1883610"/>
              <a:gd name="connsiteY1" fmla="*/ 456173 h 1961640"/>
              <a:gd name="connsiteX2" fmla="*/ 1212273 w 1883610"/>
              <a:gd name="connsiteY2" fmla="*/ 698628 h 1961640"/>
              <a:gd name="connsiteX3" fmla="*/ 1184563 w 1883610"/>
              <a:gd name="connsiteY3" fmla="*/ 511592 h 1961640"/>
              <a:gd name="connsiteX4" fmla="*/ 1101436 w 1883610"/>
              <a:gd name="connsiteY4" fmla="*/ 871810 h 1961640"/>
              <a:gd name="connsiteX5" fmla="*/ 263236 w 1883610"/>
              <a:gd name="connsiteY5" fmla="*/ 1502192 h 1961640"/>
              <a:gd name="connsiteX6" fmla="*/ 685800 w 1883610"/>
              <a:gd name="connsiteY6" fmla="*/ 1245883 h 1961640"/>
              <a:gd name="connsiteX7" fmla="*/ 0 w 1883610"/>
              <a:gd name="connsiteY7" fmla="*/ 1959392 h 1961640"/>
              <a:gd name="connsiteX8" fmla="*/ 685800 w 1883610"/>
              <a:gd name="connsiteY8" fmla="*/ 1439846 h 1961640"/>
              <a:gd name="connsiteX9" fmla="*/ 1427018 w 1883610"/>
              <a:gd name="connsiteY9" fmla="*/ 587792 h 1961640"/>
              <a:gd name="connsiteX10" fmla="*/ 1136073 w 1883610"/>
              <a:gd name="connsiteY10" fmla="*/ 670919 h 1961640"/>
              <a:gd name="connsiteX11" fmla="*/ 1551709 w 1883610"/>
              <a:gd name="connsiteY11" fmla="*/ 227573 h 1961640"/>
              <a:gd name="connsiteX12" fmla="*/ 1752600 w 1883610"/>
              <a:gd name="connsiteY12" fmla="*/ 199864 h 1961640"/>
              <a:gd name="connsiteX13" fmla="*/ 1863436 w 1883610"/>
              <a:gd name="connsiteY13" fmla="*/ 5901 h 1961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83610" h="1961640">
                <a:moveTo>
                  <a:pt x="1863436" y="5901"/>
                </a:moveTo>
                <a:cubicBezTo>
                  <a:pt x="1793009" y="48619"/>
                  <a:pt x="1438563" y="340719"/>
                  <a:pt x="1330036" y="456173"/>
                </a:cubicBezTo>
                <a:cubicBezTo>
                  <a:pt x="1221509" y="571627"/>
                  <a:pt x="1236518" y="689392"/>
                  <a:pt x="1212273" y="698628"/>
                </a:cubicBezTo>
                <a:cubicBezTo>
                  <a:pt x="1188027" y="707865"/>
                  <a:pt x="1203036" y="482728"/>
                  <a:pt x="1184563" y="511592"/>
                </a:cubicBezTo>
                <a:cubicBezTo>
                  <a:pt x="1166090" y="540456"/>
                  <a:pt x="1254990" y="706710"/>
                  <a:pt x="1101436" y="871810"/>
                </a:cubicBezTo>
                <a:cubicBezTo>
                  <a:pt x="947882" y="1036910"/>
                  <a:pt x="332509" y="1439847"/>
                  <a:pt x="263236" y="1502192"/>
                </a:cubicBezTo>
                <a:cubicBezTo>
                  <a:pt x="193963" y="1564537"/>
                  <a:pt x="729673" y="1169683"/>
                  <a:pt x="685800" y="1245883"/>
                </a:cubicBezTo>
                <a:cubicBezTo>
                  <a:pt x="641927" y="1322083"/>
                  <a:pt x="0" y="1927065"/>
                  <a:pt x="0" y="1959392"/>
                </a:cubicBezTo>
                <a:cubicBezTo>
                  <a:pt x="0" y="1991719"/>
                  <a:pt x="447964" y="1668446"/>
                  <a:pt x="685800" y="1439846"/>
                </a:cubicBezTo>
                <a:cubicBezTo>
                  <a:pt x="923636" y="1211246"/>
                  <a:pt x="1351973" y="715946"/>
                  <a:pt x="1427018" y="587792"/>
                </a:cubicBezTo>
                <a:cubicBezTo>
                  <a:pt x="1502063" y="459638"/>
                  <a:pt x="1115291" y="730955"/>
                  <a:pt x="1136073" y="670919"/>
                </a:cubicBezTo>
                <a:cubicBezTo>
                  <a:pt x="1156855" y="610883"/>
                  <a:pt x="1448954" y="306082"/>
                  <a:pt x="1551709" y="227573"/>
                </a:cubicBezTo>
                <a:cubicBezTo>
                  <a:pt x="1654464" y="149064"/>
                  <a:pt x="1704109" y="234500"/>
                  <a:pt x="1752600" y="199864"/>
                </a:cubicBezTo>
                <a:cubicBezTo>
                  <a:pt x="1801091" y="165228"/>
                  <a:pt x="1933863" y="-36817"/>
                  <a:pt x="1863436" y="5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7F792EAE-8FD4-A38D-97BE-90D51B569331}"/>
              </a:ext>
            </a:extLst>
          </p:cNvPr>
          <p:cNvSpPr/>
          <p:nvPr/>
        </p:nvSpPr>
        <p:spPr>
          <a:xfrm>
            <a:off x="1011351" y="2423354"/>
            <a:ext cx="1489401" cy="2107101"/>
          </a:xfrm>
          <a:custGeom>
            <a:avLst/>
            <a:gdLst>
              <a:gd name="connsiteX0" fmla="*/ 1489394 w 1489401"/>
              <a:gd name="connsiteY0" fmla="*/ 1191 h 2107101"/>
              <a:gd name="connsiteX1" fmla="*/ 796667 w 1489401"/>
              <a:gd name="connsiteY1" fmla="*/ 569228 h 2107101"/>
              <a:gd name="connsiteX2" fmla="*/ 976776 w 1489401"/>
              <a:gd name="connsiteY2" fmla="*/ 548446 h 2107101"/>
              <a:gd name="connsiteX3" fmla="*/ 297904 w 1489401"/>
              <a:gd name="connsiteY3" fmla="*/ 1130337 h 2107101"/>
              <a:gd name="connsiteX4" fmla="*/ 436449 w 1489401"/>
              <a:gd name="connsiteY4" fmla="*/ 1081846 h 2107101"/>
              <a:gd name="connsiteX5" fmla="*/ 193994 w 1489401"/>
              <a:gd name="connsiteY5" fmla="*/ 1469773 h 2107101"/>
              <a:gd name="connsiteX6" fmla="*/ 31 w 1489401"/>
              <a:gd name="connsiteY6" fmla="*/ 2107082 h 2107101"/>
              <a:gd name="connsiteX7" fmla="*/ 207849 w 1489401"/>
              <a:gd name="connsiteY7" fmla="*/ 1448991 h 2107101"/>
              <a:gd name="connsiteX8" fmla="*/ 734322 w 1489401"/>
              <a:gd name="connsiteY8" fmla="*/ 444537 h 2107101"/>
              <a:gd name="connsiteX9" fmla="*/ 526504 w 1489401"/>
              <a:gd name="connsiteY9" fmla="*/ 818610 h 2107101"/>
              <a:gd name="connsiteX10" fmla="*/ 810522 w 1489401"/>
              <a:gd name="connsiteY10" fmla="*/ 430682 h 2107101"/>
              <a:gd name="connsiteX11" fmla="*/ 1489394 w 1489401"/>
              <a:gd name="connsiteY11" fmla="*/ 1191 h 2107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89401" h="2107101">
                <a:moveTo>
                  <a:pt x="1489394" y="1191"/>
                </a:moveTo>
                <a:cubicBezTo>
                  <a:pt x="1487085" y="24282"/>
                  <a:pt x="882103" y="478019"/>
                  <a:pt x="796667" y="569228"/>
                </a:cubicBezTo>
                <a:cubicBezTo>
                  <a:pt x="711231" y="660437"/>
                  <a:pt x="1059903" y="454928"/>
                  <a:pt x="976776" y="548446"/>
                </a:cubicBezTo>
                <a:cubicBezTo>
                  <a:pt x="893649" y="641964"/>
                  <a:pt x="387958" y="1041437"/>
                  <a:pt x="297904" y="1130337"/>
                </a:cubicBezTo>
                <a:cubicBezTo>
                  <a:pt x="207849" y="1219237"/>
                  <a:pt x="453767" y="1025273"/>
                  <a:pt x="436449" y="1081846"/>
                </a:cubicBezTo>
                <a:cubicBezTo>
                  <a:pt x="419131" y="1138419"/>
                  <a:pt x="266730" y="1298900"/>
                  <a:pt x="193994" y="1469773"/>
                </a:cubicBezTo>
                <a:cubicBezTo>
                  <a:pt x="121258" y="1640646"/>
                  <a:pt x="-2278" y="2110546"/>
                  <a:pt x="31" y="2107082"/>
                </a:cubicBezTo>
                <a:cubicBezTo>
                  <a:pt x="2340" y="2103618"/>
                  <a:pt x="85467" y="1726082"/>
                  <a:pt x="207849" y="1448991"/>
                </a:cubicBezTo>
                <a:cubicBezTo>
                  <a:pt x="330231" y="1171900"/>
                  <a:pt x="681213" y="549600"/>
                  <a:pt x="734322" y="444537"/>
                </a:cubicBezTo>
                <a:cubicBezTo>
                  <a:pt x="787431" y="339474"/>
                  <a:pt x="513804" y="820919"/>
                  <a:pt x="526504" y="818610"/>
                </a:cubicBezTo>
                <a:cubicBezTo>
                  <a:pt x="539204" y="816301"/>
                  <a:pt x="646577" y="564609"/>
                  <a:pt x="810522" y="430682"/>
                </a:cubicBezTo>
                <a:cubicBezTo>
                  <a:pt x="974467" y="296755"/>
                  <a:pt x="1491703" y="-21900"/>
                  <a:pt x="1489394" y="1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30A3139B-DD98-A363-025F-A16059C91ABC}"/>
              </a:ext>
            </a:extLst>
          </p:cNvPr>
          <p:cNvSpPr/>
          <p:nvPr/>
        </p:nvSpPr>
        <p:spPr>
          <a:xfrm>
            <a:off x="948859" y="2666852"/>
            <a:ext cx="1087759" cy="1609551"/>
          </a:xfrm>
          <a:custGeom>
            <a:avLst/>
            <a:gdLst>
              <a:gd name="connsiteX0" fmla="*/ 1087759 w 1087759"/>
              <a:gd name="connsiteY0" fmla="*/ 148 h 1609551"/>
              <a:gd name="connsiteX1" fmla="*/ 443523 w 1087759"/>
              <a:gd name="connsiteY1" fmla="*/ 374221 h 1609551"/>
              <a:gd name="connsiteX2" fmla="*/ 34814 w 1087759"/>
              <a:gd name="connsiteY2" fmla="*/ 1060021 h 1609551"/>
              <a:gd name="connsiteX3" fmla="*/ 166432 w 1087759"/>
              <a:gd name="connsiteY3" fmla="*/ 838348 h 1609551"/>
              <a:gd name="connsiteX4" fmla="*/ 177 w 1087759"/>
              <a:gd name="connsiteY4" fmla="*/ 1607275 h 1609551"/>
              <a:gd name="connsiteX5" fmla="*/ 145650 w 1087759"/>
              <a:gd name="connsiteY5" fmla="*/ 1039239 h 1609551"/>
              <a:gd name="connsiteX6" fmla="*/ 609777 w 1087759"/>
              <a:gd name="connsiteY6" fmla="*/ 55566 h 1609551"/>
              <a:gd name="connsiteX7" fmla="*/ 443523 w 1087759"/>
              <a:gd name="connsiteY7" fmla="*/ 325730 h 1609551"/>
              <a:gd name="connsiteX8" fmla="*/ 1087759 w 1087759"/>
              <a:gd name="connsiteY8" fmla="*/ 148 h 1609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7759" h="1609551">
                <a:moveTo>
                  <a:pt x="1087759" y="148"/>
                </a:moveTo>
                <a:cubicBezTo>
                  <a:pt x="1087759" y="8230"/>
                  <a:pt x="619014" y="197576"/>
                  <a:pt x="443523" y="374221"/>
                </a:cubicBezTo>
                <a:cubicBezTo>
                  <a:pt x="268032" y="550866"/>
                  <a:pt x="34814" y="1060021"/>
                  <a:pt x="34814" y="1060021"/>
                </a:cubicBezTo>
                <a:cubicBezTo>
                  <a:pt x="-11368" y="1137376"/>
                  <a:pt x="172205" y="747139"/>
                  <a:pt x="166432" y="838348"/>
                </a:cubicBezTo>
                <a:cubicBezTo>
                  <a:pt x="160659" y="929557"/>
                  <a:pt x="3641" y="1573793"/>
                  <a:pt x="177" y="1607275"/>
                </a:cubicBezTo>
                <a:cubicBezTo>
                  <a:pt x="-3287" y="1640757"/>
                  <a:pt x="44050" y="1297857"/>
                  <a:pt x="145650" y="1039239"/>
                </a:cubicBezTo>
                <a:cubicBezTo>
                  <a:pt x="247250" y="780621"/>
                  <a:pt x="560132" y="174484"/>
                  <a:pt x="609777" y="55566"/>
                </a:cubicBezTo>
                <a:cubicBezTo>
                  <a:pt x="659422" y="-63352"/>
                  <a:pt x="371941" y="334966"/>
                  <a:pt x="443523" y="325730"/>
                </a:cubicBezTo>
                <a:cubicBezTo>
                  <a:pt x="515105" y="316494"/>
                  <a:pt x="1087759" y="-7934"/>
                  <a:pt x="1087759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A0BCA2D6-67AB-AB4D-C40A-613BF1B19409}"/>
              </a:ext>
            </a:extLst>
          </p:cNvPr>
          <p:cNvSpPr/>
          <p:nvPr/>
        </p:nvSpPr>
        <p:spPr>
          <a:xfrm>
            <a:off x="737444" y="2373440"/>
            <a:ext cx="1299369" cy="2387276"/>
          </a:xfrm>
          <a:custGeom>
            <a:avLst/>
            <a:gdLst>
              <a:gd name="connsiteX0" fmla="*/ 1299174 w 1299369"/>
              <a:gd name="connsiteY0" fmla="*/ 2615 h 2387276"/>
              <a:gd name="connsiteX1" fmla="*/ 239301 w 1299369"/>
              <a:gd name="connsiteY1" fmla="*/ 979360 h 2387276"/>
              <a:gd name="connsiteX2" fmla="*/ 86901 w 1299369"/>
              <a:gd name="connsiteY2" fmla="*/ 1526615 h 2387276"/>
              <a:gd name="connsiteX3" fmla="*/ 86901 w 1299369"/>
              <a:gd name="connsiteY3" fmla="*/ 1332651 h 2387276"/>
              <a:gd name="connsiteX4" fmla="*/ 79974 w 1299369"/>
              <a:gd name="connsiteY4" fmla="*/ 2115433 h 2387276"/>
              <a:gd name="connsiteX5" fmla="*/ 93829 w 1299369"/>
              <a:gd name="connsiteY5" fmla="*/ 1831415 h 2387276"/>
              <a:gd name="connsiteX6" fmla="*/ 391701 w 1299369"/>
              <a:gd name="connsiteY6" fmla="*/ 965505 h 2387276"/>
              <a:gd name="connsiteX7" fmla="*/ 10701 w 1299369"/>
              <a:gd name="connsiteY7" fmla="*/ 2032305 h 2387276"/>
              <a:gd name="connsiteX8" fmla="*/ 100756 w 1299369"/>
              <a:gd name="connsiteY8" fmla="*/ 2364815 h 2387276"/>
              <a:gd name="connsiteX9" fmla="*/ 52265 w 1299369"/>
              <a:gd name="connsiteY9" fmla="*/ 1498905 h 2387276"/>
              <a:gd name="connsiteX10" fmla="*/ 170029 w 1299369"/>
              <a:gd name="connsiteY10" fmla="*/ 986287 h 2387276"/>
              <a:gd name="connsiteX11" fmla="*/ 502538 w 1299369"/>
              <a:gd name="connsiteY11" fmla="*/ 584505 h 2387276"/>
              <a:gd name="connsiteX12" fmla="*/ 329356 w 1299369"/>
              <a:gd name="connsiteY12" fmla="*/ 688415 h 2387276"/>
              <a:gd name="connsiteX13" fmla="*/ 1299174 w 1299369"/>
              <a:gd name="connsiteY13" fmla="*/ 2615 h 238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99369" h="2387276">
                <a:moveTo>
                  <a:pt x="1299174" y="2615"/>
                </a:moveTo>
                <a:cubicBezTo>
                  <a:pt x="1284165" y="51106"/>
                  <a:pt x="441346" y="725360"/>
                  <a:pt x="239301" y="979360"/>
                </a:cubicBezTo>
                <a:cubicBezTo>
                  <a:pt x="37255" y="1233360"/>
                  <a:pt x="112301" y="1467733"/>
                  <a:pt x="86901" y="1526615"/>
                </a:cubicBezTo>
                <a:cubicBezTo>
                  <a:pt x="61501" y="1585497"/>
                  <a:pt x="88055" y="1234515"/>
                  <a:pt x="86901" y="1332651"/>
                </a:cubicBezTo>
                <a:cubicBezTo>
                  <a:pt x="85746" y="1430787"/>
                  <a:pt x="78819" y="2032306"/>
                  <a:pt x="79974" y="2115433"/>
                </a:cubicBezTo>
                <a:cubicBezTo>
                  <a:pt x="81129" y="2198560"/>
                  <a:pt x="41875" y="2023070"/>
                  <a:pt x="93829" y="1831415"/>
                </a:cubicBezTo>
                <a:cubicBezTo>
                  <a:pt x="145783" y="1639760"/>
                  <a:pt x="405556" y="932023"/>
                  <a:pt x="391701" y="965505"/>
                </a:cubicBezTo>
                <a:cubicBezTo>
                  <a:pt x="377846" y="998987"/>
                  <a:pt x="59192" y="1799087"/>
                  <a:pt x="10701" y="2032305"/>
                </a:cubicBezTo>
                <a:cubicBezTo>
                  <a:pt x="-37790" y="2265523"/>
                  <a:pt x="93829" y="2453715"/>
                  <a:pt x="100756" y="2364815"/>
                </a:cubicBezTo>
                <a:cubicBezTo>
                  <a:pt x="107683" y="2275915"/>
                  <a:pt x="40719" y="1728660"/>
                  <a:pt x="52265" y="1498905"/>
                </a:cubicBezTo>
                <a:cubicBezTo>
                  <a:pt x="63811" y="1269150"/>
                  <a:pt x="94983" y="1138687"/>
                  <a:pt x="170029" y="986287"/>
                </a:cubicBezTo>
                <a:cubicBezTo>
                  <a:pt x="245075" y="833887"/>
                  <a:pt x="475983" y="634150"/>
                  <a:pt x="502538" y="584505"/>
                </a:cubicBezTo>
                <a:cubicBezTo>
                  <a:pt x="529092" y="534860"/>
                  <a:pt x="200047" y="781933"/>
                  <a:pt x="329356" y="688415"/>
                </a:cubicBezTo>
                <a:cubicBezTo>
                  <a:pt x="458665" y="594897"/>
                  <a:pt x="1314183" y="-45876"/>
                  <a:pt x="1299174" y="26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D272192B-A60F-13C1-D7D2-A51A74FF7059}"/>
              </a:ext>
            </a:extLst>
          </p:cNvPr>
          <p:cNvSpPr/>
          <p:nvPr/>
        </p:nvSpPr>
        <p:spPr>
          <a:xfrm>
            <a:off x="168860" y="2873788"/>
            <a:ext cx="856470" cy="3063634"/>
          </a:xfrm>
          <a:custGeom>
            <a:avLst/>
            <a:gdLst>
              <a:gd name="connsiteX0" fmla="*/ 475376 w 856470"/>
              <a:gd name="connsiteY0" fmla="*/ 1030 h 3063634"/>
              <a:gd name="connsiteX1" fmla="*/ 163649 w 856470"/>
              <a:gd name="connsiteY1" fmla="*/ 728394 h 3063634"/>
              <a:gd name="connsiteX2" fmla="*/ 232922 w 856470"/>
              <a:gd name="connsiteY2" fmla="*/ 1227157 h 3063634"/>
              <a:gd name="connsiteX3" fmla="*/ 80522 w 856470"/>
              <a:gd name="connsiteY3" fmla="*/ 589848 h 3063634"/>
              <a:gd name="connsiteX4" fmla="*/ 4322 w 856470"/>
              <a:gd name="connsiteY4" fmla="*/ 1095539 h 3063634"/>
              <a:gd name="connsiteX5" fmla="*/ 205213 w 856470"/>
              <a:gd name="connsiteY5" fmla="*/ 2030721 h 3063634"/>
              <a:gd name="connsiteX6" fmla="*/ 260631 w 856470"/>
              <a:gd name="connsiteY6" fmla="*/ 1691285 h 3063634"/>
              <a:gd name="connsiteX7" fmla="*/ 724758 w 856470"/>
              <a:gd name="connsiteY7" fmla="*/ 2744230 h 3063634"/>
              <a:gd name="connsiteX8" fmla="*/ 690122 w 856470"/>
              <a:gd name="connsiteY8" fmla="*/ 2404794 h 3063634"/>
              <a:gd name="connsiteX9" fmla="*/ 856376 w 856470"/>
              <a:gd name="connsiteY9" fmla="*/ 3062885 h 3063634"/>
              <a:gd name="connsiteX10" fmla="*/ 710904 w 856470"/>
              <a:gd name="connsiteY10" fmla="*/ 2501776 h 3063634"/>
              <a:gd name="connsiteX11" fmla="*/ 516940 w 856470"/>
              <a:gd name="connsiteY11" fmla="*/ 1081685 h 3063634"/>
              <a:gd name="connsiteX12" fmla="*/ 329904 w 856470"/>
              <a:gd name="connsiteY12" fmla="*/ 1718994 h 3063634"/>
              <a:gd name="connsiteX13" fmla="*/ 73595 w 856470"/>
              <a:gd name="connsiteY13" fmla="*/ 596776 h 3063634"/>
              <a:gd name="connsiteX14" fmla="*/ 475376 w 856470"/>
              <a:gd name="connsiteY14" fmla="*/ 1030 h 3063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56470" h="3063634">
                <a:moveTo>
                  <a:pt x="475376" y="1030"/>
                </a:moveTo>
                <a:cubicBezTo>
                  <a:pt x="490385" y="22966"/>
                  <a:pt x="204058" y="524040"/>
                  <a:pt x="163649" y="728394"/>
                </a:cubicBezTo>
                <a:cubicBezTo>
                  <a:pt x="123240" y="932749"/>
                  <a:pt x="246777" y="1250248"/>
                  <a:pt x="232922" y="1227157"/>
                </a:cubicBezTo>
                <a:cubicBezTo>
                  <a:pt x="219067" y="1204066"/>
                  <a:pt x="118622" y="611784"/>
                  <a:pt x="80522" y="589848"/>
                </a:cubicBezTo>
                <a:cubicBezTo>
                  <a:pt x="42422" y="567912"/>
                  <a:pt x="-16460" y="855394"/>
                  <a:pt x="4322" y="1095539"/>
                </a:cubicBezTo>
                <a:cubicBezTo>
                  <a:pt x="25104" y="1335684"/>
                  <a:pt x="162495" y="1931430"/>
                  <a:pt x="205213" y="2030721"/>
                </a:cubicBezTo>
                <a:cubicBezTo>
                  <a:pt x="247931" y="2130012"/>
                  <a:pt x="174040" y="1572367"/>
                  <a:pt x="260631" y="1691285"/>
                </a:cubicBezTo>
                <a:cubicBezTo>
                  <a:pt x="347222" y="1810203"/>
                  <a:pt x="653176" y="2625312"/>
                  <a:pt x="724758" y="2744230"/>
                </a:cubicBezTo>
                <a:cubicBezTo>
                  <a:pt x="796340" y="2863148"/>
                  <a:pt x="668186" y="2351685"/>
                  <a:pt x="690122" y="2404794"/>
                </a:cubicBezTo>
                <a:cubicBezTo>
                  <a:pt x="712058" y="2457903"/>
                  <a:pt x="852912" y="3046721"/>
                  <a:pt x="856376" y="3062885"/>
                </a:cubicBezTo>
                <a:cubicBezTo>
                  <a:pt x="859840" y="3079049"/>
                  <a:pt x="767477" y="2831976"/>
                  <a:pt x="710904" y="2501776"/>
                </a:cubicBezTo>
                <a:cubicBezTo>
                  <a:pt x="654331" y="2171576"/>
                  <a:pt x="580440" y="1212149"/>
                  <a:pt x="516940" y="1081685"/>
                </a:cubicBezTo>
                <a:cubicBezTo>
                  <a:pt x="453440" y="951221"/>
                  <a:pt x="403795" y="1799812"/>
                  <a:pt x="329904" y="1718994"/>
                </a:cubicBezTo>
                <a:cubicBezTo>
                  <a:pt x="256013" y="1638176"/>
                  <a:pt x="47040" y="881949"/>
                  <a:pt x="73595" y="596776"/>
                </a:cubicBezTo>
                <a:cubicBezTo>
                  <a:pt x="100149" y="311603"/>
                  <a:pt x="460367" y="-20906"/>
                  <a:pt x="475376" y="10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336FA236-56DB-A90B-B36C-FEDBCE736542}"/>
              </a:ext>
            </a:extLst>
          </p:cNvPr>
          <p:cNvSpPr/>
          <p:nvPr/>
        </p:nvSpPr>
        <p:spPr>
          <a:xfrm>
            <a:off x="739676" y="4360395"/>
            <a:ext cx="523363" cy="1597742"/>
          </a:xfrm>
          <a:custGeom>
            <a:avLst/>
            <a:gdLst>
              <a:gd name="connsiteX0" fmla="*/ 36179 w 523363"/>
              <a:gd name="connsiteY0" fmla="*/ 3787 h 1597742"/>
              <a:gd name="connsiteX1" fmla="*/ 153942 w 523363"/>
              <a:gd name="connsiteY1" fmla="*/ 682660 h 1597742"/>
              <a:gd name="connsiteX2" fmla="*/ 313269 w 523363"/>
              <a:gd name="connsiteY2" fmla="*/ 952823 h 1597742"/>
              <a:gd name="connsiteX3" fmla="*/ 278633 w 523363"/>
              <a:gd name="connsiteY3" fmla="*/ 890478 h 1597742"/>
              <a:gd name="connsiteX4" fmla="*/ 521088 w 523363"/>
              <a:gd name="connsiteY4" fmla="*/ 1493150 h 1597742"/>
              <a:gd name="connsiteX5" fmla="*/ 403324 w 523363"/>
              <a:gd name="connsiteY5" fmla="*/ 1139860 h 1597742"/>
              <a:gd name="connsiteX6" fmla="*/ 458742 w 523363"/>
              <a:gd name="connsiteY6" fmla="*/ 1597060 h 1597742"/>
              <a:gd name="connsiteX7" fmla="*/ 223215 w 523363"/>
              <a:gd name="connsiteY7" fmla="*/ 1015169 h 1597742"/>
              <a:gd name="connsiteX8" fmla="*/ 181651 w 523363"/>
              <a:gd name="connsiteY8" fmla="*/ 883550 h 1597742"/>
              <a:gd name="connsiteX9" fmla="*/ 257851 w 523363"/>
              <a:gd name="connsiteY9" fmla="*/ 1306114 h 1597742"/>
              <a:gd name="connsiteX10" fmla="*/ 8469 w 523363"/>
              <a:gd name="connsiteY10" fmla="*/ 391714 h 1597742"/>
              <a:gd name="connsiteX11" fmla="*/ 56960 w 523363"/>
              <a:gd name="connsiteY11" fmla="*/ 405569 h 1597742"/>
              <a:gd name="connsiteX12" fmla="*/ 36179 w 523363"/>
              <a:gd name="connsiteY12" fmla="*/ 3787 h 159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3363" h="1597742">
                <a:moveTo>
                  <a:pt x="36179" y="3787"/>
                </a:moveTo>
                <a:cubicBezTo>
                  <a:pt x="52343" y="49969"/>
                  <a:pt x="107760" y="524487"/>
                  <a:pt x="153942" y="682660"/>
                </a:cubicBezTo>
                <a:cubicBezTo>
                  <a:pt x="200124" y="840833"/>
                  <a:pt x="292487" y="918187"/>
                  <a:pt x="313269" y="952823"/>
                </a:cubicBezTo>
                <a:cubicBezTo>
                  <a:pt x="334051" y="987459"/>
                  <a:pt x="243997" y="800424"/>
                  <a:pt x="278633" y="890478"/>
                </a:cubicBezTo>
                <a:cubicBezTo>
                  <a:pt x="313269" y="980532"/>
                  <a:pt x="500306" y="1451586"/>
                  <a:pt x="521088" y="1493150"/>
                </a:cubicBezTo>
                <a:cubicBezTo>
                  <a:pt x="541870" y="1534714"/>
                  <a:pt x="413715" y="1122542"/>
                  <a:pt x="403324" y="1139860"/>
                </a:cubicBezTo>
                <a:cubicBezTo>
                  <a:pt x="392933" y="1157178"/>
                  <a:pt x="488760" y="1617842"/>
                  <a:pt x="458742" y="1597060"/>
                </a:cubicBezTo>
                <a:cubicBezTo>
                  <a:pt x="428724" y="1576278"/>
                  <a:pt x="269397" y="1134087"/>
                  <a:pt x="223215" y="1015169"/>
                </a:cubicBezTo>
                <a:cubicBezTo>
                  <a:pt x="177033" y="896251"/>
                  <a:pt x="175878" y="835059"/>
                  <a:pt x="181651" y="883550"/>
                </a:cubicBezTo>
                <a:cubicBezTo>
                  <a:pt x="187424" y="932041"/>
                  <a:pt x="286715" y="1388087"/>
                  <a:pt x="257851" y="1306114"/>
                </a:cubicBezTo>
                <a:cubicBezTo>
                  <a:pt x="228987" y="1224141"/>
                  <a:pt x="41951" y="541805"/>
                  <a:pt x="8469" y="391714"/>
                </a:cubicBezTo>
                <a:cubicBezTo>
                  <a:pt x="-25013" y="241623"/>
                  <a:pt x="51187" y="463296"/>
                  <a:pt x="56960" y="405569"/>
                </a:cubicBezTo>
                <a:cubicBezTo>
                  <a:pt x="62733" y="347842"/>
                  <a:pt x="20015" y="-42395"/>
                  <a:pt x="36179" y="37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1D42B7D4-C033-26BD-346E-1EC6CD9264B5}"/>
              </a:ext>
            </a:extLst>
          </p:cNvPr>
          <p:cNvSpPr/>
          <p:nvPr/>
        </p:nvSpPr>
        <p:spPr>
          <a:xfrm>
            <a:off x="1398953" y="6314011"/>
            <a:ext cx="348260" cy="482408"/>
          </a:xfrm>
          <a:custGeom>
            <a:avLst/>
            <a:gdLst>
              <a:gd name="connsiteX0" fmla="*/ 356 w 348260"/>
              <a:gd name="connsiteY0" fmla="*/ 3662 h 482408"/>
              <a:gd name="connsiteX1" fmla="*/ 194320 w 348260"/>
              <a:gd name="connsiteY1" fmla="*/ 190698 h 482408"/>
              <a:gd name="connsiteX2" fmla="*/ 180465 w 348260"/>
              <a:gd name="connsiteY2" fmla="*/ 329244 h 482408"/>
              <a:gd name="connsiteX3" fmla="*/ 346720 w 348260"/>
              <a:gd name="connsiteY3" fmla="*/ 481644 h 482408"/>
              <a:gd name="connsiteX4" fmla="*/ 249738 w 348260"/>
              <a:gd name="connsiteY4" fmla="*/ 370807 h 482408"/>
              <a:gd name="connsiteX5" fmla="*/ 356 w 348260"/>
              <a:gd name="connsiteY5" fmla="*/ 3662 h 48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8260" h="482408">
                <a:moveTo>
                  <a:pt x="356" y="3662"/>
                </a:moveTo>
                <a:cubicBezTo>
                  <a:pt x="-8880" y="-26356"/>
                  <a:pt x="164302" y="136434"/>
                  <a:pt x="194320" y="190698"/>
                </a:cubicBezTo>
                <a:cubicBezTo>
                  <a:pt x="224338" y="244962"/>
                  <a:pt x="155065" y="280753"/>
                  <a:pt x="180465" y="329244"/>
                </a:cubicBezTo>
                <a:cubicBezTo>
                  <a:pt x="205865" y="377735"/>
                  <a:pt x="335175" y="474717"/>
                  <a:pt x="346720" y="481644"/>
                </a:cubicBezTo>
                <a:cubicBezTo>
                  <a:pt x="358266" y="488571"/>
                  <a:pt x="302847" y="448162"/>
                  <a:pt x="249738" y="370807"/>
                </a:cubicBezTo>
                <a:cubicBezTo>
                  <a:pt x="196629" y="293452"/>
                  <a:pt x="9592" y="33680"/>
                  <a:pt x="356" y="3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7A80B8DA-D178-41E6-8984-5A3B496824B2}"/>
              </a:ext>
            </a:extLst>
          </p:cNvPr>
          <p:cNvSpPr/>
          <p:nvPr/>
        </p:nvSpPr>
        <p:spPr>
          <a:xfrm>
            <a:off x="786730" y="4336456"/>
            <a:ext cx="276756" cy="822232"/>
          </a:xfrm>
          <a:custGeom>
            <a:avLst/>
            <a:gdLst>
              <a:gd name="connsiteX0" fmla="*/ 92745 w 276756"/>
              <a:gd name="connsiteY0" fmla="*/ 13294 h 822232"/>
              <a:gd name="connsiteX1" fmla="*/ 124495 w 276756"/>
              <a:gd name="connsiteY1" fmla="*/ 426044 h 822232"/>
              <a:gd name="connsiteX2" fmla="*/ 273720 w 276756"/>
              <a:gd name="connsiteY2" fmla="*/ 810219 h 822232"/>
              <a:gd name="connsiteX3" fmla="*/ 210220 w 276756"/>
              <a:gd name="connsiteY3" fmla="*/ 692744 h 822232"/>
              <a:gd name="connsiteX4" fmla="*/ 38770 w 276756"/>
              <a:gd name="connsiteY4" fmla="*/ 365719 h 822232"/>
              <a:gd name="connsiteX5" fmla="*/ 64170 w 276756"/>
              <a:gd name="connsiteY5" fmla="*/ 514944 h 822232"/>
              <a:gd name="connsiteX6" fmla="*/ 670 w 276756"/>
              <a:gd name="connsiteY6" fmla="*/ 270469 h 822232"/>
              <a:gd name="connsiteX7" fmla="*/ 111795 w 276756"/>
              <a:gd name="connsiteY7" fmla="*/ 559394 h 822232"/>
              <a:gd name="connsiteX8" fmla="*/ 73695 w 276756"/>
              <a:gd name="connsiteY8" fmla="*/ 206969 h 822232"/>
              <a:gd name="connsiteX9" fmla="*/ 16545 w 276756"/>
              <a:gd name="connsiteY9" fmla="*/ 67269 h 822232"/>
              <a:gd name="connsiteX10" fmla="*/ 35595 w 276756"/>
              <a:gd name="connsiteY10" fmla="*/ 95844 h 822232"/>
              <a:gd name="connsiteX11" fmla="*/ 92745 w 276756"/>
              <a:gd name="connsiteY11" fmla="*/ 13294 h 82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6756" h="822232">
                <a:moveTo>
                  <a:pt x="92745" y="13294"/>
                </a:moveTo>
                <a:cubicBezTo>
                  <a:pt x="107562" y="68327"/>
                  <a:pt x="94333" y="293223"/>
                  <a:pt x="124495" y="426044"/>
                </a:cubicBezTo>
                <a:cubicBezTo>
                  <a:pt x="154657" y="558865"/>
                  <a:pt x="259433" y="765769"/>
                  <a:pt x="273720" y="810219"/>
                </a:cubicBezTo>
                <a:cubicBezTo>
                  <a:pt x="288007" y="854669"/>
                  <a:pt x="249378" y="766827"/>
                  <a:pt x="210220" y="692744"/>
                </a:cubicBezTo>
                <a:cubicBezTo>
                  <a:pt x="171062" y="618661"/>
                  <a:pt x="63112" y="395352"/>
                  <a:pt x="38770" y="365719"/>
                </a:cubicBezTo>
                <a:cubicBezTo>
                  <a:pt x="14428" y="336086"/>
                  <a:pt x="70520" y="530819"/>
                  <a:pt x="64170" y="514944"/>
                </a:cubicBezTo>
                <a:cubicBezTo>
                  <a:pt x="57820" y="499069"/>
                  <a:pt x="-7268" y="263061"/>
                  <a:pt x="670" y="270469"/>
                </a:cubicBezTo>
                <a:cubicBezTo>
                  <a:pt x="8607" y="277877"/>
                  <a:pt x="99624" y="569977"/>
                  <a:pt x="111795" y="559394"/>
                </a:cubicBezTo>
                <a:cubicBezTo>
                  <a:pt x="123966" y="548811"/>
                  <a:pt x="89570" y="288990"/>
                  <a:pt x="73695" y="206969"/>
                </a:cubicBezTo>
                <a:cubicBezTo>
                  <a:pt x="57820" y="124948"/>
                  <a:pt x="22895" y="85790"/>
                  <a:pt x="16545" y="67269"/>
                </a:cubicBezTo>
                <a:cubicBezTo>
                  <a:pt x="10195" y="48748"/>
                  <a:pt x="26070" y="100077"/>
                  <a:pt x="35595" y="95844"/>
                </a:cubicBezTo>
                <a:cubicBezTo>
                  <a:pt x="45120" y="91611"/>
                  <a:pt x="77928" y="-41739"/>
                  <a:pt x="92745" y="132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738B8522-204A-13AD-8AD1-31653D886E90}"/>
              </a:ext>
            </a:extLst>
          </p:cNvPr>
          <p:cNvSpPr/>
          <p:nvPr/>
        </p:nvSpPr>
        <p:spPr>
          <a:xfrm>
            <a:off x="876268" y="4625620"/>
            <a:ext cx="330997" cy="89651"/>
          </a:xfrm>
          <a:custGeom>
            <a:avLst/>
            <a:gdLst>
              <a:gd name="connsiteX0" fmla="*/ 32 w 330997"/>
              <a:gd name="connsiteY0" fmla="*/ 22580 h 89651"/>
              <a:gd name="connsiteX1" fmla="*/ 171482 w 330997"/>
              <a:gd name="connsiteY1" fmla="*/ 79730 h 89651"/>
              <a:gd name="connsiteX2" fmla="*/ 92107 w 330997"/>
              <a:gd name="connsiteY2" fmla="*/ 86080 h 89651"/>
              <a:gd name="connsiteX3" fmla="*/ 327057 w 330997"/>
              <a:gd name="connsiteY3" fmla="*/ 41630 h 89651"/>
              <a:gd name="connsiteX4" fmla="*/ 228632 w 330997"/>
              <a:gd name="connsiteY4" fmla="*/ 38455 h 89651"/>
              <a:gd name="connsiteX5" fmla="*/ 88932 w 330997"/>
              <a:gd name="connsiteY5" fmla="*/ 355 h 89651"/>
              <a:gd name="connsiteX6" fmla="*/ 187357 w 330997"/>
              <a:gd name="connsiteY6" fmla="*/ 19405 h 89651"/>
              <a:gd name="connsiteX7" fmla="*/ 32 w 330997"/>
              <a:gd name="connsiteY7" fmla="*/ 22580 h 8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997" h="89651">
                <a:moveTo>
                  <a:pt x="32" y="22580"/>
                </a:moveTo>
                <a:cubicBezTo>
                  <a:pt x="-2614" y="32634"/>
                  <a:pt x="156136" y="69147"/>
                  <a:pt x="171482" y="79730"/>
                </a:cubicBezTo>
                <a:cubicBezTo>
                  <a:pt x="186828" y="90313"/>
                  <a:pt x="66178" y="92430"/>
                  <a:pt x="92107" y="86080"/>
                </a:cubicBezTo>
                <a:cubicBezTo>
                  <a:pt x="118036" y="79730"/>
                  <a:pt x="304303" y="49568"/>
                  <a:pt x="327057" y="41630"/>
                </a:cubicBezTo>
                <a:cubicBezTo>
                  <a:pt x="349811" y="33693"/>
                  <a:pt x="268319" y="45334"/>
                  <a:pt x="228632" y="38455"/>
                </a:cubicBezTo>
                <a:cubicBezTo>
                  <a:pt x="188945" y="31576"/>
                  <a:pt x="95811" y="3530"/>
                  <a:pt x="88932" y="355"/>
                </a:cubicBezTo>
                <a:cubicBezTo>
                  <a:pt x="82053" y="-2820"/>
                  <a:pt x="201115" y="16230"/>
                  <a:pt x="187357" y="19405"/>
                </a:cubicBezTo>
                <a:cubicBezTo>
                  <a:pt x="173599" y="22580"/>
                  <a:pt x="2678" y="12526"/>
                  <a:pt x="32" y="22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EE9B5CC3-8799-CAD2-EAFC-6D2B9B1AD866}"/>
              </a:ext>
            </a:extLst>
          </p:cNvPr>
          <p:cNvSpPr/>
          <p:nvPr/>
        </p:nvSpPr>
        <p:spPr>
          <a:xfrm>
            <a:off x="947520" y="4694418"/>
            <a:ext cx="261853" cy="74497"/>
          </a:xfrm>
          <a:custGeom>
            <a:avLst/>
            <a:gdLst>
              <a:gd name="connsiteX0" fmla="*/ 1805 w 261853"/>
              <a:gd name="connsiteY0" fmla="*/ 42682 h 74497"/>
              <a:gd name="connsiteX1" fmla="*/ 71655 w 261853"/>
              <a:gd name="connsiteY1" fmla="*/ 64907 h 74497"/>
              <a:gd name="connsiteX2" fmla="*/ 258980 w 261853"/>
              <a:gd name="connsiteY2" fmla="*/ 1407 h 74497"/>
              <a:gd name="connsiteX3" fmla="*/ 189130 w 261853"/>
              <a:gd name="connsiteY3" fmla="*/ 23632 h 74497"/>
              <a:gd name="connsiteX4" fmla="*/ 243105 w 261853"/>
              <a:gd name="connsiteY4" fmla="*/ 55382 h 74497"/>
              <a:gd name="connsiteX5" fmla="*/ 119280 w 261853"/>
              <a:gd name="connsiteY5" fmla="*/ 74432 h 74497"/>
              <a:gd name="connsiteX6" fmla="*/ 135155 w 261853"/>
              <a:gd name="connsiteY6" fmla="*/ 61732 h 74497"/>
              <a:gd name="connsiteX7" fmla="*/ 1805 w 261853"/>
              <a:gd name="connsiteY7" fmla="*/ 42682 h 74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853" h="74497">
                <a:moveTo>
                  <a:pt x="1805" y="42682"/>
                </a:moveTo>
                <a:cubicBezTo>
                  <a:pt x="-8778" y="43211"/>
                  <a:pt x="28793" y="71786"/>
                  <a:pt x="71655" y="64907"/>
                </a:cubicBezTo>
                <a:cubicBezTo>
                  <a:pt x="114518" y="58028"/>
                  <a:pt x="239401" y="8286"/>
                  <a:pt x="258980" y="1407"/>
                </a:cubicBezTo>
                <a:cubicBezTo>
                  <a:pt x="278559" y="-5472"/>
                  <a:pt x="191776" y="14636"/>
                  <a:pt x="189130" y="23632"/>
                </a:cubicBezTo>
                <a:cubicBezTo>
                  <a:pt x="186484" y="32628"/>
                  <a:pt x="254747" y="46915"/>
                  <a:pt x="243105" y="55382"/>
                </a:cubicBezTo>
                <a:cubicBezTo>
                  <a:pt x="231463" y="63849"/>
                  <a:pt x="119280" y="74432"/>
                  <a:pt x="119280" y="74432"/>
                </a:cubicBezTo>
                <a:cubicBezTo>
                  <a:pt x="101289" y="75490"/>
                  <a:pt x="161084" y="63320"/>
                  <a:pt x="135155" y="61732"/>
                </a:cubicBezTo>
                <a:cubicBezTo>
                  <a:pt x="109226" y="60145"/>
                  <a:pt x="12388" y="42153"/>
                  <a:pt x="1805" y="42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545E63F9-5006-25FA-D0B4-CFDF889B3FC9}"/>
              </a:ext>
            </a:extLst>
          </p:cNvPr>
          <p:cNvSpPr/>
          <p:nvPr/>
        </p:nvSpPr>
        <p:spPr>
          <a:xfrm>
            <a:off x="824250" y="4684195"/>
            <a:ext cx="430409" cy="650915"/>
          </a:xfrm>
          <a:custGeom>
            <a:avLst/>
            <a:gdLst>
              <a:gd name="connsiteX0" fmla="*/ 429875 w 430409"/>
              <a:gd name="connsiteY0" fmla="*/ 5280 h 650915"/>
              <a:gd name="connsiteX1" fmla="*/ 220325 w 430409"/>
              <a:gd name="connsiteY1" fmla="*/ 551380 h 650915"/>
              <a:gd name="connsiteX2" fmla="*/ 191750 w 430409"/>
              <a:gd name="connsiteY2" fmla="*/ 513280 h 650915"/>
              <a:gd name="connsiteX3" fmla="*/ 1250 w 430409"/>
              <a:gd name="connsiteY3" fmla="*/ 240230 h 650915"/>
              <a:gd name="connsiteX4" fmla="*/ 115550 w 430409"/>
              <a:gd name="connsiteY4" fmla="*/ 468830 h 650915"/>
              <a:gd name="connsiteX5" fmla="*/ 239375 w 430409"/>
              <a:gd name="connsiteY5" fmla="*/ 649805 h 650915"/>
              <a:gd name="connsiteX6" fmla="*/ 375900 w 430409"/>
              <a:gd name="connsiteY6" fmla="*/ 383105 h 650915"/>
              <a:gd name="connsiteX7" fmla="*/ 245725 w 430409"/>
              <a:gd name="connsiteY7" fmla="*/ 579955 h 650915"/>
              <a:gd name="connsiteX8" fmla="*/ 299700 w 430409"/>
              <a:gd name="connsiteY8" fmla="*/ 252930 h 650915"/>
              <a:gd name="connsiteX9" fmla="*/ 280650 w 430409"/>
              <a:gd name="connsiteY9" fmla="*/ 271980 h 650915"/>
              <a:gd name="connsiteX10" fmla="*/ 429875 w 430409"/>
              <a:gd name="connsiteY10" fmla="*/ 5280 h 650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0409" h="650915">
                <a:moveTo>
                  <a:pt x="429875" y="5280"/>
                </a:moveTo>
                <a:cubicBezTo>
                  <a:pt x="419821" y="51847"/>
                  <a:pt x="260012" y="466713"/>
                  <a:pt x="220325" y="551380"/>
                </a:cubicBezTo>
                <a:cubicBezTo>
                  <a:pt x="180637" y="636047"/>
                  <a:pt x="228262" y="565138"/>
                  <a:pt x="191750" y="513280"/>
                </a:cubicBezTo>
                <a:cubicBezTo>
                  <a:pt x="155238" y="461422"/>
                  <a:pt x="13950" y="247638"/>
                  <a:pt x="1250" y="240230"/>
                </a:cubicBezTo>
                <a:cubicBezTo>
                  <a:pt x="-11450" y="232822"/>
                  <a:pt x="75863" y="400568"/>
                  <a:pt x="115550" y="468830"/>
                </a:cubicBezTo>
                <a:cubicBezTo>
                  <a:pt x="155237" y="537092"/>
                  <a:pt x="195983" y="664092"/>
                  <a:pt x="239375" y="649805"/>
                </a:cubicBezTo>
                <a:cubicBezTo>
                  <a:pt x="282767" y="635518"/>
                  <a:pt x="374842" y="394747"/>
                  <a:pt x="375900" y="383105"/>
                </a:cubicBezTo>
                <a:cubicBezTo>
                  <a:pt x="376958" y="371463"/>
                  <a:pt x="258425" y="601651"/>
                  <a:pt x="245725" y="579955"/>
                </a:cubicBezTo>
                <a:cubicBezTo>
                  <a:pt x="233025" y="558259"/>
                  <a:pt x="293879" y="304259"/>
                  <a:pt x="299700" y="252930"/>
                </a:cubicBezTo>
                <a:cubicBezTo>
                  <a:pt x="305521" y="201601"/>
                  <a:pt x="256308" y="309551"/>
                  <a:pt x="280650" y="271980"/>
                </a:cubicBezTo>
                <a:cubicBezTo>
                  <a:pt x="304992" y="234409"/>
                  <a:pt x="439929" y="-41287"/>
                  <a:pt x="429875" y="5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5CDFF3F4-53A9-8D5E-81E5-B229452DF093}"/>
              </a:ext>
            </a:extLst>
          </p:cNvPr>
          <p:cNvSpPr/>
          <p:nvPr/>
        </p:nvSpPr>
        <p:spPr>
          <a:xfrm>
            <a:off x="1140031" y="4043152"/>
            <a:ext cx="243556" cy="505391"/>
          </a:xfrm>
          <a:custGeom>
            <a:avLst/>
            <a:gdLst>
              <a:gd name="connsiteX0" fmla="*/ 148442 w 243556"/>
              <a:gd name="connsiteY0" fmla="*/ 396 h 505391"/>
              <a:gd name="connsiteX1" fmla="*/ 53439 w 243556"/>
              <a:gd name="connsiteY1" fmla="*/ 231965 h 505391"/>
              <a:gd name="connsiteX2" fmla="*/ 154379 w 243556"/>
              <a:gd name="connsiteY2" fmla="*/ 380406 h 505391"/>
              <a:gd name="connsiteX3" fmla="*/ 130629 w 243556"/>
              <a:gd name="connsiteY3" fmla="*/ 309154 h 505391"/>
              <a:gd name="connsiteX4" fmla="*/ 243444 w 243556"/>
              <a:gd name="connsiteY4" fmla="*/ 505097 h 505391"/>
              <a:gd name="connsiteX5" fmla="*/ 106878 w 243556"/>
              <a:gd name="connsiteY5" fmla="*/ 356656 h 505391"/>
              <a:gd name="connsiteX6" fmla="*/ 142504 w 243556"/>
              <a:gd name="connsiteY6" fmla="*/ 493222 h 505391"/>
              <a:gd name="connsiteX7" fmla="*/ 65314 w 243556"/>
              <a:gd name="connsiteY7" fmla="*/ 350718 h 505391"/>
              <a:gd name="connsiteX8" fmla="*/ 0 w 243556"/>
              <a:gd name="connsiteY8" fmla="*/ 249778 h 505391"/>
              <a:gd name="connsiteX9" fmla="*/ 65314 w 243556"/>
              <a:gd name="connsiteY9" fmla="*/ 291342 h 505391"/>
              <a:gd name="connsiteX10" fmla="*/ 148442 w 243556"/>
              <a:gd name="connsiteY10" fmla="*/ 396 h 50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3556" h="505391">
                <a:moveTo>
                  <a:pt x="148442" y="396"/>
                </a:moveTo>
                <a:cubicBezTo>
                  <a:pt x="146463" y="-9500"/>
                  <a:pt x="52449" y="168630"/>
                  <a:pt x="53439" y="231965"/>
                </a:cubicBezTo>
                <a:cubicBezTo>
                  <a:pt x="54429" y="295300"/>
                  <a:pt x="141514" y="367541"/>
                  <a:pt x="154379" y="380406"/>
                </a:cubicBezTo>
                <a:cubicBezTo>
                  <a:pt x="167244" y="393271"/>
                  <a:pt x="115785" y="288372"/>
                  <a:pt x="130629" y="309154"/>
                </a:cubicBezTo>
                <a:cubicBezTo>
                  <a:pt x="145473" y="329936"/>
                  <a:pt x="247403" y="497180"/>
                  <a:pt x="243444" y="505097"/>
                </a:cubicBezTo>
                <a:cubicBezTo>
                  <a:pt x="239485" y="513014"/>
                  <a:pt x="123701" y="358635"/>
                  <a:pt x="106878" y="356656"/>
                </a:cubicBezTo>
                <a:cubicBezTo>
                  <a:pt x="90055" y="354677"/>
                  <a:pt x="149431" y="494212"/>
                  <a:pt x="142504" y="493222"/>
                </a:cubicBezTo>
                <a:cubicBezTo>
                  <a:pt x="135577" y="492232"/>
                  <a:pt x="89065" y="391292"/>
                  <a:pt x="65314" y="350718"/>
                </a:cubicBezTo>
                <a:cubicBezTo>
                  <a:pt x="41563" y="310144"/>
                  <a:pt x="0" y="259674"/>
                  <a:pt x="0" y="249778"/>
                </a:cubicBezTo>
                <a:cubicBezTo>
                  <a:pt x="0" y="239882"/>
                  <a:pt x="43543" y="328947"/>
                  <a:pt x="65314" y="291342"/>
                </a:cubicBezTo>
                <a:cubicBezTo>
                  <a:pt x="87085" y="253737"/>
                  <a:pt x="150421" y="10292"/>
                  <a:pt x="148442" y="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D2D8FD41-E90A-25D0-9C96-B47923FC884C}"/>
              </a:ext>
            </a:extLst>
          </p:cNvPr>
          <p:cNvSpPr/>
          <p:nvPr/>
        </p:nvSpPr>
        <p:spPr>
          <a:xfrm>
            <a:off x="1270001" y="4066101"/>
            <a:ext cx="548090" cy="495765"/>
          </a:xfrm>
          <a:custGeom>
            <a:avLst/>
            <a:gdLst>
              <a:gd name="connsiteX0" fmla="*/ 48160 w 548090"/>
              <a:gd name="connsiteY0" fmla="*/ 19011 h 495765"/>
              <a:gd name="connsiteX1" fmla="*/ 89724 w 548090"/>
              <a:gd name="connsiteY1" fmla="*/ 119951 h 495765"/>
              <a:gd name="connsiteX2" fmla="*/ 77848 w 548090"/>
              <a:gd name="connsiteY2" fmla="*/ 220891 h 495765"/>
              <a:gd name="connsiteX3" fmla="*/ 119412 w 548090"/>
              <a:gd name="connsiteY3" fmla="*/ 191203 h 495765"/>
              <a:gd name="connsiteX4" fmla="*/ 71911 w 548090"/>
              <a:gd name="connsiteY4" fmla="*/ 298081 h 495765"/>
              <a:gd name="connsiteX5" fmla="*/ 232228 w 548090"/>
              <a:gd name="connsiteY5" fmla="*/ 155577 h 495765"/>
              <a:gd name="connsiteX6" fmla="*/ 166913 w 548090"/>
              <a:gd name="connsiteY6" fmla="*/ 226829 h 495765"/>
              <a:gd name="connsiteX7" fmla="*/ 546924 w 548090"/>
              <a:gd name="connsiteY7" fmla="*/ 1198 h 495765"/>
              <a:gd name="connsiteX8" fmla="*/ 279729 w 548090"/>
              <a:gd name="connsiteY8" fmla="*/ 143702 h 495765"/>
              <a:gd name="connsiteX9" fmla="*/ 113474 w 548090"/>
              <a:gd name="connsiteY9" fmla="*/ 280268 h 495765"/>
              <a:gd name="connsiteX10" fmla="*/ 255978 w 548090"/>
              <a:gd name="connsiteY10" fmla="*/ 494024 h 495765"/>
              <a:gd name="connsiteX11" fmla="*/ 137225 w 548090"/>
              <a:gd name="connsiteY11" fmla="*/ 387146 h 495765"/>
              <a:gd name="connsiteX12" fmla="*/ 659 w 548090"/>
              <a:gd name="connsiteY12" fmla="*/ 262455 h 495765"/>
              <a:gd name="connsiteX13" fmla="*/ 83786 w 548090"/>
              <a:gd name="connsiteY13" fmla="*/ 286205 h 495765"/>
              <a:gd name="connsiteX14" fmla="*/ 48160 w 548090"/>
              <a:gd name="connsiteY14" fmla="*/ 19011 h 495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48090" h="495765">
                <a:moveTo>
                  <a:pt x="48160" y="19011"/>
                </a:moveTo>
                <a:cubicBezTo>
                  <a:pt x="49150" y="-8698"/>
                  <a:pt x="84776" y="86304"/>
                  <a:pt x="89724" y="119951"/>
                </a:cubicBezTo>
                <a:cubicBezTo>
                  <a:pt x="94672" y="153598"/>
                  <a:pt x="72900" y="209016"/>
                  <a:pt x="77848" y="220891"/>
                </a:cubicBezTo>
                <a:cubicBezTo>
                  <a:pt x="82796" y="232766"/>
                  <a:pt x="120401" y="178338"/>
                  <a:pt x="119412" y="191203"/>
                </a:cubicBezTo>
                <a:cubicBezTo>
                  <a:pt x="118423" y="204068"/>
                  <a:pt x="53108" y="304019"/>
                  <a:pt x="71911" y="298081"/>
                </a:cubicBezTo>
                <a:cubicBezTo>
                  <a:pt x="90714" y="292143"/>
                  <a:pt x="216394" y="167452"/>
                  <a:pt x="232228" y="155577"/>
                </a:cubicBezTo>
                <a:cubicBezTo>
                  <a:pt x="248062" y="143702"/>
                  <a:pt x="114464" y="252559"/>
                  <a:pt x="166913" y="226829"/>
                </a:cubicBezTo>
                <a:cubicBezTo>
                  <a:pt x="219362" y="201099"/>
                  <a:pt x="528121" y="15053"/>
                  <a:pt x="546924" y="1198"/>
                </a:cubicBezTo>
                <a:cubicBezTo>
                  <a:pt x="565727" y="-12657"/>
                  <a:pt x="351971" y="97190"/>
                  <a:pt x="279729" y="143702"/>
                </a:cubicBezTo>
                <a:cubicBezTo>
                  <a:pt x="207487" y="190214"/>
                  <a:pt x="117432" y="221881"/>
                  <a:pt x="113474" y="280268"/>
                </a:cubicBezTo>
                <a:cubicBezTo>
                  <a:pt x="109516" y="338655"/>
                  <a:pt x="252020" y="476211"/>
                  <a:pt x="255978" y="494024"/>
                </a:cubicBezTo>
                <a:cubicBezTo>
                  <a:pt x="259936" y="511837"/>
                  <a:pt x="137225" y="387146"/>
                  <a:pt x="137225" y="387146"/>
                </a:cubicBezTo>
                <a:cubicBezTo>
                  <a:pt x="94672" y="348551"/>
                  <a:pt x="9565" y="279278"/>
                  <a:pt x="659" y="262455"/>
                </a:cubicBezTo>
                <a:cubicBezTo>
                  <a:pt x="-8247" y="245632"/>
                  <a:pt x="75869" y="321831"/>
                  <a:pt x="83786" y="286205"/>
                </a:cubicBezTo>
                <a:cubicBezTo>
                  <a:pt x="91703" y="250579"/>
                  <a:pt x="47170" y="46720"/>
                  <a:pt x="48160" y="19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B9809AD0-07A8-7B12-DEF9-D6C5CD52F0B4}"/>
              </a:ext>
            </a:extLst>
          </p:cNvPr>
          <p:cNvSpPr/>
          <p:nvPr/>
        </p:nvSpPr>
        <p:spPr>
          <a:xfrm>
            <a:off x="1508157" y="4470948"/>
            <a:ext cx="160600" cy="748799"/>
          </a:xfrm>
          <a:custGeom>
            <a:avLst/>
            <a:gdLst>
              <a:gd name="connsiteX0" fmla="*/ 160326 w 160600"/>
              <a:gd name="connsiteY0" fmla="*/ 112 h 748799"/>
              <a:gd name="connsiteX1" fmla="*/ 53448 w 160600"/>
              <a:gd name="connsiteY1" fmla="*/ 279182 h 748799"/>
              <a:gd name="connsiteX2" fmla="*/ 100949 w 160600"/>
              <a:gd name="connsiteY2" fmla="*/ 481062 h 748799"/>
              <a:gd name="connsiteX3" fmla="*/ 83137 w 160600"/>
              <a:gd name="connsiteY3" fmla="*/ 421686 h 748799"/>
              <a:gd name="connsiteX4" fmla="*/ 95012 w 160600"/>
              <a:gd name="connsiteY4" fmla="*/ 599816 h 748799"/>
              <a:gd name="connsiteX5" fmla="*/ 83137 w 160600"/>
              <a:gd name="connsiteY5" fmla="*/ 748257 h 748799"/>
              <a:gd name="connsiteX6" fmla="*/ 89074 w 160600"/>
              <a:gd name="connsiteY6" fmla="*/ 546377 h 748799"/>
              <a:gd name="connsiteX7" fmla="*/ 9 w 160600"/>
              <a:gd name="connsiteY7" fmla="*/ 332621 h 748799"/>
              <a:gd name="connsiteX8" fmla="*/ 83137 w 160600"/>
              <a:gd name="connsiteY8" fmla="*/ 445436 h 748799"/>
              <a:gd name="connsiteX9" fmla="*/ 35635 w 160600"/>
              <a:gd name="connsiteY9" fmla="*/ 136678 h 748799"/>
              <a:gd name="connsiteX10" fmla="*/ 83137 w 160600"/>
              <a:gd name="connsiteY10" fmla="*/ 243556 h 748799"/>
              <a:gd name="connsiteX11" fmla="*/ 160326 w 160600"/>
              <a:gd name="connsiteY11" fmla="*/ 112 h 748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600" h="748799">
                <a:moveTo>
                  <a:pt x="160326" y="112"/>
                </a:moveTo>
                <a:cubicBezTo>
                  <a:pt x="155378" y="6050"/>
                  <a:pt x="63344" y="199024"/>
                  <a:pt x="53448" y="279182"/>
                </a:cubicBezTo>
                <a:cubicBezTo>
                  <a:pt x="43552" y="359340"/>
                  <a:pt x="96001" y="457311"/>
                  <a:pt x="100949" y="481062"/>
                </a:cubicBezTo>
                <a:cubicBezTo>
                  <a:pt x="105897" y="504813"/>
                  <a:pt x="84127" y="401894"/>
                  <a:pt x="83137" y="421686"/>
                </a:cubicBezTo>
                <a:cubicBezTo>
                  <a:pt x="82147" y="441478"/>
                  <a:pt x="95012" y="545388"/>
                  <a:pt x="95012" y="599816"/>
                </a:cubicBezTo>
                <a:cubicBezTo>
                  <a:pt x="95012" y="654244"/>
                  <a:pt x="84127" y="757164"/>
                  <a:pt x="83137" y="748257"/>
                </a:cubicBezTo>
                <a:cubicBezTo>
                  <a:pt x="82147" y="739351"/>
                  <a:pt x="102929" y="615650"/>
                  <a:pt x="89074" y="546377"/>
                </a:cubicBezTo>
                <a:cubicBezTo>
                  <a:pt x="75219" y="477104"/>
                  <a:pt x="998" y="349444"/>
                  <a:pt x="9" y="332621"/>
                </a:cubicBezTo>
                <a:cubicBezTo>
                  <a:pt x="-980" y="315798"/>
                  <a:pt x="77199" y="478093"/>
                  <a:pt x="83137" y="445436"/>
                </a:cubicBezTo>
                <a:cubicBezTo>
                  <a:pt x="89075" y="412779"/>
                  <a:pt x="35635" y="170325"/>
                  <a:pt x="35635" y="136678"/>
                </a:cubicBezTo>
                <a:cubicBezTo>
                  <a:pt x="35635" y="103031"/>
                  <a:pt x="64334" y="261369"/>
                  <a:pt x="83137" y="243556"/>
                </a:cubicBezTo>
                <a:cubicBezTo>
                  <a:pt x="101940" y="225743"/>
                  <a:pt x="165274" y="-5826"/>
                  <a:pt x="160326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8FD35971-5236-9DC6-7DA3-9F45D18E2FE2}"/>
              </a:ext>
            </a:extLst>
          </p:cNvPr>
          <p:cNvSpPr/>
          <p:nvPr/>
        </p:nvSpPr>
        <p:spPr>
          <a:xfrm>
            <a:off x="2162768" y="4690560"/>
            <a:ext cx="362253" cy="386214"/>
          </a:xfrm>
          <a:custGeom>
            <a:avLst/>
            <a:gdLst>
              <a:gd name="connsiteX0" fmla="*/ 360738 w 362253"/>
              <a:gd name="connsiteY0" fmla="*/ 193 h 386214"/>
              <a:gd name="connsiteX1" fmla="*/ 129170 w 362253"/>
              <a:gd name="connsiteY1" fmla="*/ 237700 h 386214"/>
              <a:gd name="connsiteX2" fmla="*/ 40105 w 362253"/>
              <a:gd name="connsiteY2" fmla="*/ 386141 h 386214"/>
              <a:gd name="connsiteX3" fmla="*/ 135107 w 362253"/>
              <a:gd name="connsiteY3" fmla="*/ 219887 h 386214"/>
              <a:gd name="connsiteX4" fmla="*/ 158858 w 362253"/>
              <a:gd name="connsiteY4" fmla="*/ 142697 h 386214"/>
              <a:gd name="connsiteX5" fmla="*/ 4479 w 362253"/>
              <a:gd name="connsiteY5" fmla="*/ 196136 h 386214"/>
              <a:gd name="connsiteX6" fmla="*/ 360738 w 362253"/>
              <a:gd name="connsiteY6" fmla="*/ 193 h 386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2253" h="386214">
                <a:moveTo>
                  <a:pt x="360738" y="193"/>
                </a:moveTo>
                <a:cubicBezTo>
                  <a:pt x="381520" y="7120"/>
                  <a:pt x="182609" y="173375"/>
                  <a:pt x="129170" y="237700"/>
                </a:cubicBezTo>
                <a:cubicBezTo>
                  <a:pt x="75731" y="302025"/>
                  <a:pt x="39116" y="389110"/>
                  <a:pt x="40105" y="386141"/>
                </a:cubicBezTo>
                <a:cubicBezTo>
                  <a:pt x="41094" y="383172"/>
                  <a:pt x="115315" y="260461"/>
                  <a:pt x="135107" y="219887"/>
                </a:cubicBezTo>
                <a:cubicBezTo>
                  <a:pt x="154899" y="179313"/>
                  <a:pt x="180629" y="146655"/>
                  <a:pt x="158858" y="142697"/>
                </a:cubicBezTo>
                <a:cubicBezTo>
                  <a:pt x="137087" y="138739"/>
                  <a:pt x="-29168" y="217907"/>
                  <a:pt x="4479" y="196136"/>
                </a:cubicBezTo>
                <a:cubicBezTo>
                  <a:pt x="38126" y="174365"/>
                  <a:pt x="339956" y="-6734"/>
                  <a:pt x="360738" y="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5B979BBC-5E64-422B-9BB1-6B81FAF9A187}"/>
              </a:ext>
            </a:extLst>
          </p:cNvPr>
          <p:cNvSpPr/>
          <p:nvPr/>
        </p:nvSpPr>
        <p:spPr>
          <a:xfrm>
            <a:off x="1656608" y="4541614"/>
            <a:ext cx="72107" cy="704606"/>
          </a:xfrm>
          <a:custGeom>
            <a:avLst/>
            <a:gdLst>
              <a:gd name="connsiteX0" fmla="*/ 47501 w 72107"/>
              <a:gd name="connsiteY0" fmla="*/ 698 h 704606"/>
              <a:gd name="connsiteX1" fmla="*/ 11875 w 72107"/>
              <a:gd name="connsiteY1" fmla="*/ 226329 h 704606"/>
              <a:gd name="connsiteX2" fmla="*/ 65314 w 72107"/>
              <a:gd name="connsiteY2" fmla="*/ 422272 h 704606"/>
              <a:gd name="connsiteX3" fmla="*/ 41563 w 72107"/>
              <a:gd name="connsiteY3" fmla="*/ 368833 h 704606"/>
              <a:gd name="connsiteX4" fmla="*/ 71252 w 72107"/>
              <a:gd name="connsiteY4" fmla="*/ 701342 h 704606"/>
              <a:gd name="connsiteX5" fmla="*/ 59376 w 72107"/>
              <a:gd name="connsiteY5" fmla="*/ 529150 h 704606"/>
              <a:gd name="connsiteX6" fmla="*/ 11875 w 72107"/>
              <a:gd name="connsiteY6" fmla="*/ 374770 h 704606"/>
              <a:gd name="connsiteX7" fmla="*/ 59376 w 72107"/>
              <a:gd name="connsiteY7" fmla="*/ 434147 h 704606"/>
              <a:gd name="connsiteX8" fmla="*/ 0 w 72107"/>
              <a:gd name="connsiteY8" fmla="*/ 303518 h 704606"/>
              <a:gd name="connsiteX9" fmla="*/ 47501 w 72107"/>
              <a:gd name="connsiteY9" fmla="*/ 698 h 704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107" h="704606">
                <a:moveTo>
                  <a:pt x="47501" y="698"/>
                </a:moveTo>
                <a:cubicBezTo>
                  <a:pt x="49480" y="-12167"/>
                  <a:pt x="8906" y="156067"/>
                  <a:pt x="11875" y="226329"/>
                </a:cubicBezTo>
                <a:cubicBezTo>
                  <a:pt x="14844" y="296591"/>
                  <a:pt x="60366" y="398521"/>
                  <a:pt x="65314" y="422272"/>
                </a:cubicBezTo>
                <a:cubicBezTo>
                  <a:pt x="70262" y="446023"/>
                  <a:pt x="40573" y="322321"/>
                  <a:pt x="41563" y="368833"/>
                </a:cubicBezTo>
                <a:cubicBezTo>
                  <a:pt x="42553" y="415345"/>
                  <a:pt x="68283" y="674623"/>
                  <a:pt x="71252" y="701342"/>
                </a:cubicBezTo>
                <a:cubicBezTo>
                  <a:pt x="74221" y="728061"/>
                  <a:pt x="69272" y="583579"/>
                  <a:pt x="59376" y="529150"/>
                </a:cubicBezTo>
                <a:cubicBezTo>
                  <a:pt x="49480" y="474721"/>
                  <a:pt x="11875" y="390604"/>
                  <a:pt x="11875" y="374770"/>
                </a:cubicBezTo>
                <a:cubicBezTo>
                  <a:pt x="11875" y="358936"/>
                  <a:pt x="61355" y="446022"/>
                  <a:pt x="59376" y="434147"/>
                </a:cubicBezTo>
                <a:cubicBezTo>
                  <a:pt x="57397" y="422272"/>
                  <a:pt x="0" y="369822"/>
                  <a:pt x="0" y="303518"/>
                </a:cubicBezTo>
                <a:cubicBezTo>
                  <a:pt x="0" y="237214"/>
                  <a:pt x="45522" y="13563"/>
                  <a:pt x="47501" y="6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C76DC277-9A72-3F9F-CF88-7084FA5A4CD2}"/>
              </a:ext>
            </a:extLst>
          </p:cNvPr>
          <p:cNvSpPr/>
          <p:nvPr/>
        </p:nvSpPr>
        <p:spPr>
          <a:xfrm>
            <a:off x="1676495" y="3703705"/>
            <a:ext cx="936076" cy="358171"/>
          </a:xfrm>
          <a:custGeom>
            <a:avLst/>
            <a:gdLst>
              <a:gd name="connsiteX0" fmla="*/ 3863 w 936076"/>
              <a:gd name="connsiteY0" fmla="*/ 357656 h 358171"/>
              <a:gd name="connsiteX1" fmla="*/ 627318 w 936076"/>
              <a:gd name="connsiteY1" fmla="*/ 167651 h 358171"/>
              <a:gd name="connsiteX2" fmla="*/ 532315 w 936076"/>
              <a:gd name="connsiteY2" fmla="*/ 185464 h 358171"/>
              <a:gd name="connsiteX3" fmla="*/ 651069 w 936076"/>
              <a:gd name="connsiteY3" fmla="*/ 96399 h 358171"/>
              <a:gd name="connsiteX4" fmla="*/ 686695 w 936076"/>
              <a:gd name="connsiteY4" fmla="*/ 90461 h 358171"/>
              <a:gd name="connsiteX5" fmla="*/ 936076 w 936076"/>
              <a:gd name="connsiteY5" fmla="*/ 161713 h 358171"/>
              <a:gd name="connsiteX6" fmla="*/ 686695 w 936076"/>
              <a:gd name="connsiteY6" fmla="*/ 96399 h 358171"/>
              <a:gd name="connsiteX7" fmla="*/ 573879 w 936076"/>
              <a:gd name="connsiteY7" fmla="*/ 72648 h 358171"/>
              <a:gd name="connsiteX8" fmla="*/ 609505 w 936076"/>
              <a:gd name="connsiteY8" fmla="*/ 1396 h 358171"/>
              <a:gd name="connsiteX9" fmla="*/ 573879 w 936076"/>
              <a:gd name="connsiteY9" fmla="*/ 143900 h 358171"/>
              <a:gd name="connsiteX10" fmla="*/ 389811 w 936076"/>
              <a:gd name="connsiteY10" fmla="*/ 185464 h 358171"/>
              <a:gd name="connsiteX11" fmla="*/ 431375 w 936076"/>
              <a:gd name="connsiteY11" fmla="*/ 120150 h 358171"/>
              <a:gd name="connsiteX12" fmla="*/ 366061 w 936076"/>
              <a:gd name="connsiteY12" fmla="*/ 221090 h 358171"/>
              <a:gd name="connsiteX13" fmla="*/ 3863 w 936076"/>
              <a:gd name="connsiteY13" fmla="*/ 357656 h 358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36076" h="358171">
                <a:moveTo>
                  <a:pt x="3863" y="357656"/>
                </a:moveTo>
                <a:cubicBezTo>
                  <a:pt x="47406" y="348750"/>
                  <a:pt x="539243" y="196350"/>
                  <a:pt x="627318" y="167651"/>
                </a:cubicBezTo>
                <a:cubicBezTo>
                  <a:pt x="715393" y="138952"/>
                  <a:pt x="528357" y="197339"/>
                  <a:pt x="532315" y="185464"/>
                </a:cubicBezTo>
                <a:cubicBezTo>
                  <a:pt x="536274" y="173589"/>
                  <a:pt x="651069" y="96399"/>
                  <a:pt x="651069" y="96399"/>
                </a:cubicBezTo>
                <a:cubicBezTo>
                  <a:pt x="676799" y="80565"/>
                  <a:pt x="639194" y="79575"/>
                  <a:pt x="686695" y="90461"/>
                </a:cubicBezTo>
                <a:cubicBezTo>
                  <a:pt x="734196" y="101347"/>
                  <a:pt x="936076" y="160723"/>
                  <a:pt x="936076" y="161713"/>
                </a:cubicBezTo>
                <a:cubicBezTo>
                  <a:pt x="936076" y="162703"/>
                  <a:pt x="747061" y="111243"/>
                  <a:pt x="686695" y="96399"/>
                </a:cubicBezTo>
                <a:cubicBezTo>
                  <a:pt x="626329" y="81555"/>
                  <a:pt x="586744" y="88482"/>
                  <a:pt x="573879" y="72648"/>
                </a:cubicBezTo>
                <a:cubicBezTo>
                  <a:pt x="561014" y="56814"/>
                  <a:pt x="609505" y="-10479"/>
                  <a:pt x="609505" y="1396"/>
                </a:cubicBezTo>
                <a:cubicBezTo>
                  <a:pt x="609505" y="13271"/>
                  <a:pt x="610495" y="113222"/>
                  <a:pt x="573879" y="143900"/>
                </a:cubicBezTo>
                <a:cubicBezTo>
                  <a:pt x="537263" y="174578"/>
                  <a:pt x="413562" y="189422"/>
                  <a:pt x="389811" y="185464"/>
                </a:cubicBezTo>
                <a:cubicBezTo>
                  <a:pt x="366060" y="181506"/>
                  <a:pt x="435333" y="114212"/>
                  <a:pt x="431375" y="120150"/>
                </a:cubicBezTo>
                <a:cubicBezTo>
                  <a:pt x="427417" y="126088"/>
                  <a:pt x="434344" y="184475"/>
                  <a:pt x="366061" y="221090"/>
                </a:cubicBezTo>
                <a:cubicBezTo>
                  <a:pt x="297778" y="257705"/>
                  <a:pt x="-39680" y="366562"/>
                  <a:pt x="3863" y="3576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88CB58C9-2C23-5A29-28BD-3528F03041E5}"/>
              </a:ext>
            </a:extLst>
          </p:cNvPr>
          <p:cNvSpPr/>
          <p:nvPr/>
        </p:nvSpPr>
        <p:spPr>
          <a:xfrm>
            <a:off x="1828393" y="5011193"/>
            <a:ext cx="535956" cy="650990"/>
          </a:xfrm>
          <a:custGeom>
            <a:avLst/>
            <a:gdLst>
              <a:gd name="connsiteX0" fmla="*/ 196350 w 535956"/>
              <a:gd name="connsiteY0" fmla="*/ 194 h 650990"/>
              <a:gd name="connsiteX1" fmla="*/ 136973 w 535956"/>
              <a:gd name="connsiteY1" fmla="*/ 225825 h 650990"/>
              <a:gd name="connsiteX2" fmla="*/ 243851 w 535956"/>
              <a:gd name="connsiteY2" fmla="*/ 261451 h 650990"/>
              <a:gd name="connsiteX3" fmla="*/ 273539 w 535956"/>
              <a:gd name="connsiteY3" fmla="*/ 314890 h 650990"/>
              <a:gd name="connsiteX4" fmla="*/ 451669 w 535956"/>
              <a:gd name="connsiteY4" fmla="*/ 374267 h 650990"/>
              <a:gd name="connsiteX5" fmla="*/ 505108 w 535956"/>
              <a:gd name="connsiteY5" fmla="*/ 510833 h 650990"/>
              <a:gd name="connsiteX6" fmla="*/ 499171 w 535956"/>
              <a:gd name="connsiteY6" fmla="*/ 570210 h 650990"/>
              <a:gd name="connsiteX7" fmla="*/ 427919 w 535956"/>
              <a:gd name="connsiteY7" fmla="*/ 647399 h 650990"/>
              <a:gd name="connsiteX8" fmla="*/ 534797 w 535956"/>
              <a:gd name="connsiteY8" fmla="*/ 445519 h 650990"/>
              <a:gd name="connsiteX9" fmla="*/ 344791 w 535956"/>
              <a:gd name="connsiteY9" fmla="*/ 320828 h 650990"/>
              <a:gd name="connsiteX10" fmla="*/ 89472 w 535956"/>
              <a:gd name="connsiteY10" fmla="*/ 362391 h 650990"/>
              <a:gd name="connsiteX11" fmla="*/ 125098 w 535956"/>
              <a:gd name="connsiteY11" fmla="*/ 303015 h 650990"/>
              <a:gd name="connsiteX12" fmla="*/ 407 w 535956"/>
              <a:gd name="connsiteY12" fmla="*/ 89259 h 650990"/>
              <a:gd name="connsiteX13" fmla="*/ 89472 w 535956"/>
              <a:gd name="connsiteY13" fmla="*/ 184262 h 650990"/>
              <a:gd name="connsiteX14" fmla="*/ 196350 w 535956"/>
              <a:gd name="connsiteY14" fmla="*/ 194 h 650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5956" h="650990">
                <a:moveTo>
                  <a:pt x="196350" y="194"/>
                </a:moveTo>
                <a:cubicBezTo>
                  <a:pt x="204267" y="7121"/>
                  <a:pt x="129056" y="182282"/>
                  <a:pt x="136973" y="225825"/>
                </a:cubicBezTo>
                <a:cubicBezTo>
                  <a:pt x="144890" y="269368"/>
                  <a:pt x="221090" y="246607"/>
                  <a:pt x="243851" y="261451"/>
                </a:cubicBezTo>
                <a:cubicBezTo>
                  <a:pt x="266612" y="276295"/>
                  <a:pt x="238903" y="296087"/>
                  <a:pt x="273539" y="314890"/>
                </a:cubicBezTo>
                <a:cubicBezTo>
                  <a:pt x="308175" y="333693"/>
                  <a:pt x="413074" y="341610"/>
                  <a:pt x="451669" y="374267"/>
                </a:cubicBezTo>
                <a:cubicBezTo>
                  <a:pt x="490264" y="406924"/>
                  <a:pt x="497191" y="478176"/>
                  <a:pt x="505108" y="510833"/>
                </a:cubicBezTo>
                <a:cubicBezTo>
                  <a:pt x="513025" y="543490"/>
                  <a:pt x="512036" y="547449"/>
                  <a:pt x="499171" y="570210"/>
                </a:cubicBezTo>
                <a:cubicBezTo>
                  <a:pt x="486306" y="592971"/>
                  <a:pt x="421981" y="668181"/>
                  <a:pt x="427919" y="647399"/>
                </a:cubicBezTo>
                <a:cubicBezTo>
                  <a:pt x="433857" y="626617"/>
                  <a:pt x="548652" y="499948"/>
                  <a:pt x="534797" y="445519"/>
                </a:cubicBezTo>
                <a:cubicBezTo>
                  <a:pt x="520942" y="391091"/>
                  <a:pt x="419012" y="334683"/>
                  <a:pt x="344791" y="320828"/>
                </a:cubicBezTo>
                <a:cubicBezTo>
                  <a:pt x="270570" y="306973"/>
                  <a:pt x="126088" y="365360"/>
                  <a:pt x="89472" y="362391"/>
                </a:cubicBezTo>
                <a:cubicBezTo>
                  <a:pt x="52856" y="359422"/>
                  <a:pt x="139942" y="348537"/>
                  <a:pt x="125098" y="303015"/>
                </a:cubicBezTo>
                <a:cubicBezTo>
                  <a:pt x="110254" y="257493"/>
                  <a:pt x="6345" y="109051"/>
                  <a:pt x="407" y="89259"/>
                </a:cubicBezTo>
                <a:cubicBezTo>
                  <a:pt x="-5531" y="69467"/>
                  <a:pt x="54836" y="195148"/>
                  <a:pt x="89472" y="184262"/>
                </a:cubicBezTo>
                <a:cubicBezTo>
                  <a:pt x="124108" y="173376"/>
                  <a:pt x="188433" y="-6733"/>
                  <a:pt x="196350" y="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F869CDE3-D88D-C0FF-2B3C-C8B8115B5638}"/>
              </a:ext>
            </a:extLst>
          </p:cNvPr>
          <p:cNvSpPr/>
          <p:nvPr/>
        </p:nvSpPr>
        <p:spPr>
          <a:xfrm>
            <a:off x="2434384" y="5421034"/>
            <a:ext cx="463238" cy="457338"/>
          </a:xfrm>
          <a:custGeom>
            <a:avLst/>
            <a:gdLst>
              <a:gd name="connsiteX0" fmla="*/ 261315 w 463238"/>
              <a:gd name="connsiteY0" fmla="*/ 52 h 457338"/>
              <a:gd name="connsiteX1" fmla="*/ 261315 w 463238"/>
              <a:gd name="connsiteY1" fmla="*/ 172244 h 457338"/>
              <a:gd name="connsiteX2" fmla="*/ 106935 w 463238"/>
              <a:gd name="connsiteY2" fmla="*/ 302872 h 457338"/>
              <a:gd name="connsiteX3" fmla="*/ 213813 w 463238"/>
              <a:gd name="connsiteY3" fmla="*/ 302872 h 457338"/>
              <a:gd name="connsiteX4" fmla="*/ 58 w 463238"/>
              <a:gd name="connsiteY4" fmla="*/ 457252 h 457338"/>
              <a:gd name="connsiteX5" fmla="*/ 237564 w 463238"/>
              <a:gd name="connsiteY5" fmla="*/ 279122 h 457338"/>
              <a:gd name="connsiteX6" fmla="*/ 463195 w 463238"/>
              <a:gd name="connsiteY6" fmla="*/ 53491 h 457338"/>
              <a:gd name="connsiteX7" fmla="*/ 219751 w 463238"/>
              <a:gd name="connsiteY7" fmla="*/ 249434 h 457338"/>
              <a:gd name="connsiteX8" fmla="*/ 219751 w 463238"/>
              <a:gd name="connsiteY8" fmla="*/ 190057 h 457338"/>
              <a:gd name="connsiteX9" fmla="*/ 261315 w 463238"/>
              <a:gd name="connsiteY9" fmla="*/ 52 h 457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3238" h="457338">
                <a:moveTo>
                  <a:pt x="261315" y="52"/>
                </a:moveTo>
                <a:cubicBezTo>
                  <a:pt x="268242" y="-2917"/>
                  <a:pt x="287045" y="121774"/>
                  <a:pt x="261315" y="172244"/>
                </a:cubicBezTo>
                <a:cubicBezTo>
                  <a:pt x="235585" y="222714"/>
                  <a:pt x="114852" y="281101"/>
                  <a:pt x="106935" y="302872"/>
                </a:cubicBezTo>
                <a:cubicBezTo>
                  <a:pt x="99018" y="324643"/>
                  <a:pt x="231626" y="277142"/>
                  <a:pt x="213813" y="302872"/>
                </a:cubicBezTo>
                <a:cubicBezTo>
                  <a:pt x="196000" y="328602"/>
                  <a:pt x="-3901" y="461210"/>
                  <a:pt x="58" y="457252"/>
                </a:cubicBezTo>
                <a:cubicBezTo>
                  <a:pt x="4016" y="453294"/>
                  <a:pt x="160374" y="346416"/>
                  <a:pt x="237564" y="279122"/>
                </a:cubicBezTo>
                <a:cubicBezTo>
                  <a:pt x="314754" y="211829"/>
                  <a:pt x="466164" y="58439"/>
                  <a:pt x="463195" y="53491"/>
                </a:cubicBezTo>
                <a:cubicBezTo>
                  <a:pt x="460226" y="48543"/>
                  <a:pt x="260325" y="226673"/>
                  <a:pt x="219751" y="249434"/>
                </a:cubicBezTo>
                <a:cubicBezTo>
                  <a:pt x="179177" y="272195"/>
                  <a:pt x="207876" y="226673"/>
                  <a:pt x="219751" y="190057"/>
                </a:cubicBezTo>
                <a:cubicBezTo>
                  <a:pt x="231626" y="153441"/>
                  <a:pt x="254388" y="3021"/>
                  <a:pt x="261315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012B1F7A-6C0E-9136-DF93-F13B020E7AE8}"/>
              </a:ext>
            </a:extLst>
          </p:cNvPr>
          <p:cNvSpPr/>
          <p:nvPr/>
        </p:nvSpPr>
        <p:spPr>
          <a:xfrm>
            <a:off x="2054431" y="5973044"/>
            <a:ext cx="600169" cy="255564"/>
          </a:xfrm>
          <a:custGeom>
            <a:avLst/>
            <a:gdLst>
              <a:gd name="connsiteX0" fmla="*/ 190005 w 600169"/>
              <a:gd name="connsiteY0" fmla="*/ 83372 h 255564"/>
              <a:gd name="connsiteX1" fmla="*/ 172192 w 600169"/>
              <a:gd name="connsiteY1" fmla="*/ 196187 h 255564"/>
              <a:gd name="connsiteX2" fmla="*/ 0 w 600169"/>
              <a:gd name="connsiteY2" fmla="*/ 255564 h 255564"/>
              <a:gd name="connsiteX3" fmla="*/ 243444 w 600169"/>
              <a:gd name="connsiteY3" fmla="*/ 172437 h 255564"/>
              <a:gd name="connsiteX4" fmla="*/ 599704 w 600169"/>
              <a:gd name="connsiteY4" fmla="*/ 244 h 255564"/>
              <a:gd name="connsiteX5" fmla="*/ 314696 w 600169"/>
              <a:gd name="connsiteY5" fmla="*/ 136811 h 255564"/>
              <a:gd name="connsiteX6" fmla="*/ 130629 w 600169"/>
              <a:gd name="connsiteY6" fmla="*/ 231813 h 255564"/>
              <a:gd name="connsiteX7" fmla="*/ 154379 w 600169"/>
              <a:gd name="connsiteY7" fmla="*/ 208062 h 255564"/>
              <a:gd name="connsiteX8" fmla="*/ 190005 w 600169"/>
              <a:gd name="connsiteY8" fmla="*/ 83372 h 25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0169" h="255564">
                <a:moveTo>
                  <a:pt x="190005" y="83372"/>
                </a:moveTo>
                <a:cubicBezTo>
                  <a:pt x="192974" y="81393"/>
                  <a:pt x="203859" y="167488"/>
                  <a:pt x="172192" y="196187"/>
                </a:cubicBezTo>
                <a:cubicBezTo>
                  <a:pt x="140525" y="224886"/>
                  <a:pt x="0" y="255564"/>
                  <a:pt x="0" y="255564"/>
                </a:cubicBezTo>
                <a:cubicBezTo>
                  <a:pt x="11875" y="251606"/>
                  <a:pt x="143493" y="214990"/>
                  <a:pt x="243444" y="172437"/>
                </a:cubicBezTo>
                <a:cubicBezTo>
                  <a:pt x="343395" y="129884"/>
                  <a:pt x="587829" y="6182"/>
                  <a:pt x="599704" y="244"/>
                </a:cubicBezTo>
                <a:cubicBezTo>
                  <a:pt x="611579" y="-5694"/>
                  <a:pt x="392875" y="98216"/>
                  <a:pt x="314696" y="136811"/>
                </a:cubicBezTo>
                <a:cubicBezTo>
                  <a:pt x="236517" y="175406"/>
                  <a:pt x="157348" y="219938"/>
                  <a:pt x="130629" y="231813"/>
                </a:cubicBezTo>
                <a:cubicBezTo>
                  <a:pt x="103910" y="243688"/>
                  <a:pt x="141514" y="231813"/>
                  <a:pt x="154379" y="208062"/>
                </a:cubicBezTo>
                <a:cubicBezTo>
                  <a:pt x="167244" y="184311"/>
                  <a:pt x="187036" y="85351"/>
                  <a:pt x="190005" y="83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9C8394BD-D053-E0BB-C56A-B7B53B78FB7E}"/>
              </a:ext>
            </a:extLst>
          </p:cNvPr>
          <p:cNvSpPr/>
          <p:nvPr/>
        </p:nvSpPr>
        <p:spPr>
          <a:xfrm>
            <a:off x="3525286" y="3804584"/>
            <a:ext cx="1209215" cy="1568051"/>
          </a:xfrm>
          <a:custGeom>
            <a:avLst/>
            <a:gdLst>
              <a:gd name="connsiteX0" fmla="*/ 1094215 w 1209215"/>
              <a:gd name="connsiteY0" fmla="*/ 54897 h 1568051"/>
              <a:gd name="connsiteX1" fmla="*/ 1123904 w 1209215"/>
              <a:gd name="connsiteY1" fmla="*/ 108335 h 1568051"/>
              <a:gd name="connsiteX2" fmla="*/ 922023 w 1209215"/>
              <a:gd name="connsiteY2" fmla="*/ 779291 h 1568051"/>
              <a:gd name="connsiteX3" fmla="*/ 749831 w 1209215"/>
              <a:gd name="connsiteY3" fmla="*/ 1563063 h 1568051"/>
              <a:gd name="connsiteX4" fmla="*/ 827020 w 1209215"/>
              <a:gd name="connsiteY4" fmla="*/ 1129613 h 1568051"/>
              <a:gd name="connsiteX5" fmla="*/ 720143 w 1209215"/>
              <a:gd name="connsiteY5" fmla="*/ 1450247 h 1568051"/>
              <a:gd name="connsiteX6" fmla="*/ 684517 w 1209215"/>
              <a:gd name="connsiteY6" fmla="*/ 1135551 h 1568051"/>
              <a:gd name="connsiteX7" fmla="*/ 233254 w 1209215"/>
              <a:gd name="connsiteY7" fmla="*/ 1485873 h 1568051"/>
              <a:gd name="connsiteX8" fmla="*/ 322319 w 1209215"/>
              <a:gd name="connsiteY8" fmla="*/ 1343369 h 1568051"/>
              <a:gd name="connsiteX9" fmla="*/ 7623 w 1209215"/>
              <a:gd name="connsiteY9" fmla="*/ 1325556 h 1568051"/>
              <a:gd name="connsiteX10" fmla="*/ 696392 w 1209215"/>
              <a:gd name="connsiteY10" fmla="*/ 1194928 h 1568051"/>
              <a:gd name="connsiteX11" fmla="*/ 779519 w 1209215"/>
              <a:gd name="connsiteY11" fmla="*/ 1248367 h 1568051"/>
              <a:gd name="connsiteX12" fmla="*/ 892335 w 1209215"/>
              <a:gd name="connsiteY12" fmla="*/ 339904 h 1568051"/>
              <a:gd name="connsiteX13" fmla="*/ 856709 w 1209215"/>
              <a:gd name="connsiteY13" fmla="*/ 993047 h 1568051"/>
              <a:gd name="connsiteX14" fmla="*/ 1207031 w 1209215"/>
              <a:gd name="connsiteY14" fmla="*/ 369593 h 1568051"/>
              <a:gd name="connsiteX15" fmla="*/ 1011088 w 1209215"/>
              <a:gd name="connsiteY15" fmla="*/ 648663 h 1568051"/>
              <a:gd name="connsiteX16" fmla="*/ 1094215 w 1209215"/>
              <a:gd name="connsiteY16" fmla="*/ 54897 h 1568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09215" h="1568051">
                <a:moveTo>
                  <a:pt x="1094215" y="54897"/>
                </a:moveTo>
                <a:cubicBezTo>
                  <a:pt x="1113018" y="-35158"/>
                  <a:pt x="1152603" y="-12397"/>
                  <a:pt x="1123904" y="108335"/>
                </a:cubicBezTo>
                <a:cubicBezTo>
                  <a:pt x="1095205" y="229067"/>
                  <a:pt x="984368" y="536836"/>
                  <a:pt x="922023" y="779291"/>
                </a:cubicBezTo>
                <a:cubicBezTo>
                  <a:pt x="859678" y="1021746"/>
                  <a:pt x="765665" y="1504676"/>
                  <a:pt x="749831" y="1563063"/>
                </a:cubicBezTo>
                <a:cubicBezTo>
                  <a:pt x="733997" y="1621450"/>
                  <a:pt x="831968" y="1148416"/>
                  <a:pt x="827020" y="1129613"/>
                </a:cubicBezTo>
                <a:cubicBezTo>
                  <a:pt x="822072" y="1110810"/>
                  <a:pt x="743893" y="1449257"/>
                  <a:pt x="720143" y="1450247"/>
                </a:cubicBezTo>
                <a:cubicBezTo>
                  <a:pt x="696393" y="1451237"/>
                  <a:pt x="765665" y="1129613"/>
                  <a:pt x="684517" y="1135551"/>
                </a:cubicBezTo>
                <a:cubicBezTo>
                  <a:pt x="603369" y="1141489"/>
                  <a:pt x="293620" y="1451237"/>
                  <a:pt x="233254" y="1485873"/>
                </a:cubicBezTo>
                <a:cubicBezTo>
                  <a:pt x="172888" y="1520509"/>
                  <a:pt x="359924" y="1370089"/>
                  <a:pt x="322319" y="1343369"/>
                </a:cubicBezTo>
                <a:cubicBezTo>
                  <a:pt x="284714" y="1316649"/>
                  <a:pt x="-54723" y="1350296"/>
                  <a:pt x="7623" y="1325556"/>
                </a:cubicBezTo>
                <a:cubicBezTo>
                  <a:pt x="69968" y="1300816"/>
                  <a:pt x="567743" y="1207793"/>
                  <a:pt x="696392" y="1194928"/>
                </a:cubicBezTo>
                <a:cubicBezTo>
                  <a:pt x="825041" y="1182063"/>
                  <a:pt x="746862" y="1390871"/>
                  <a:pt x="779519" y="1248367"/>
                </a:cubicBezTo>
                <a:cubicBezTo>
                  <a:pt x="812176" y="1105863"/>
                  <a:pt x="879470" y="382457"/>
                  <a:pt x="892335" y="339904"/>
                </a:cubicBezTo>
                <a:cubicBezTo>
                  <a:pt x="905200" y="297351"/>
                  <a:pt x="804260" y="988099"/>
                  <a:pt x="856709" y="993047"/>
                </a:cubicBezTo>
                <a:cubicBezTo>
                  <a:pt x="909158" y="997995"/>
                  <a:pt x="1181301" y="426990"/>
                  <a:pt x="1207031" y="369593"/>
                </a:cubicBezTo>
                <a:cubicBezTo>
                  <a:pt x="1232761" y="312196"/>
                  <a:pt x="1022963" y="702102"/>
                  <a:pt x="1011088" y="648663"/>
                </a:cubicBezTo>
                <a:cubicBezTo>
                  <a:pt x="999213" y="595224"/>
                  <a:pt x="1075412" y="144952"/>
                  <a:pt x="1094215" y="548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65DB897E-FBBD-2EB1-0581-8B443E83E2EC}"/>
              </a:ext>
            </a:extLst>
          </p:cNvPr>
          <p:cNvSpPr/>
          <p:nvPr/>
        </p:nvSpPr>
        <p:spPr>
          <a:xfrm>
            <a:off x="1513252" y="5628809"/>
            <a:ext cx="584927" cy="286258"/>
          </a:xfrm>
          <a:custGeom>
            <a:avLst/>
            <a:gdLst>
              <a:gd name="connsiteX0" fmla="*/ 78042 w 584927"/>
              <a:gd name="connsiteY0" fmla="*/ 95 h 286258"/>
              <a:gd name="connsiteX1" fmla="*/ 250234 w 584927"/>
              <a:gd name="connsiteY1" fmla="*/ 136661 h 286258"/>
              <a:gd name="connsiteX2" fmla="*/ 238358 w 584927"/>
              <a:gd name="connsiteY2" fmla="*/ 118848 h 286258"/>
              <a:gd name="connsiteX3" fmla="*/ 440239 w 584927"/>
              <a:gd name="connsiteY3" fmla="*/ 255414 h 286258"/>
              <a:gd name="connsiteX4" fmla="*/ 428364 w 584927"/>
              <a:gd name="connsiteY4" fmla="*/ 196038 h 286258"/>
              <a:gd name="connsiteX5" fmla="*/ 582743 w 584927"/>
              <a:gd name="connsiteY5" fmla="*/ 285103 h 286258"/>
              <a:gd name="connsiteX6" fmla="*/ 511491 w 584927"/>
              <a:gd name="connsiteY6" fmla="*/ 231664 h 286258"/>
              <a:gd name="connsiteX7" fmla="*/ 404613 w 584927"/>
              <a:gd name="connsiteY7" fmla="*/ 29783 h 286258"/>
              <a:gd name="connsiteX8" fmla="*/ 392738 w 584927"/>
              <a:gd name="connsiteY8" fmla="*/ 142599 h 286258"/>
              <a:gd name="connsiteX9" fmla="*/ 297735 w 584927"/>
              <a:gd name="connsiteY9" fmla="*/ 11970 h 286258"/>
              <a:gd name="connsiteX10" fmla="*/ 339299 w 584927"/>
              <a:gd name="connsiteY10" fmla="*/ 172287 h 286258"/>
              <a:gd name="connsiteX11" fmla="*/ 564930 w 584927"/>
              <a:gd name="connsiteY11" fmla="*/ 225726 h 286258"/>
              <a:gd name="connsiteX12" fmla="*/ 446177 w 584927"/>
              <a:gd name="connsiteY12" fmla="*/ 172287 h 286258"/>
              <a:gd name="connsiteX13" fmla="*/ 339299 w 584927"/>
              <a:gd name="connsiteY13" fmla="*/ 184162 h 286258"/>
              <a:gd name="connsiteX14" fmla="*/ 852 w 584927"/>
              <a:gd name="connsiteY14" fmla="*/ 118848 h 286258"/>
              <a:gd name="connsiteX15" fmla="*/ 238358 w 584927"/>
              <a:gd name="connsiteY15" fmla="*/ 160412 h 286258"/>
              <a:gd name="connsiteX16" fmla="*/ 78042 w 584927"/>
              <a:gd name="connsiteY16" fmla="*/ 95 h 28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4927" h="286258">
                <a:moveTo>
                  <a:pt x="78042" y="95"/>
                </a:moveTo>
                <a:cubicBezTo>
                  <a:pt x="80021" y="-3863"/>
                  <a:pt x="223515" y="116869"/>
                  <a:pt x="250234" y="136661"/>
                </a:cubicBezTo>
                <a:cubicBezTo>
                  <a:pt x="276953" y="156453"/>
                  <a:pt x="206691" y="99056"/>
                  <a:pt x="238358" y="118848"/>
                </a:cubicBezTo>
                <a:cubicBezTo>
                  <a:pt x="270025" y="138640"/>
                  <a:pt x="408571" y="242549"/>
                  <a:pt x="440239" y="255414"/>
                </a:cubicBezTo>
                <a:cubicBezTo>
                  <a:pt x="471907" y="268279"/>
                  <a:pt x="404613" y="191090"/>
                  <a:pt x="428364" y="196038"/>
                </a:cubicBezTo>
                <a:cubicBezTo>
                  <a:pt x="452115" y="200986"/>
                  <a:pt x="568889" y="279165"/>
                  <a:pt x="582743" y="285103"/>
                </a:cubicBezTo>
                <a:cubicBezTo>
                  <a:pt x="596598" y="291041"/>
                  <a:pt x="541179" y="274217"/>
                  <a:pt x="511491" y="231664"/>
                </a:cubicBezTo>
                <a:cubicBezTo>
                  <a:pt x="481803" y="189111"/>
                  <a:pt x="424405" y="44627"/>
                  <a:pt x="404613" y="29783"/>
                </a:cubicBezTo>
                <a:cubicBezTo>
                  <a:pt x="384821" y="14939"/>
                  <a:pt x="410551" y="145568"/>
                  <a:pt x="392738" y="142599"/>
                </a:cubicBezTo>
                <a:cubicBezTo>
                  <a:pt x="374925" y="139630"/>
                  <a:pt x="306642" y="7022"/>
                  <a:pt x="297735" y="11970"/>
                </a:cubicBezTo>
                <a:cubicBezTo>
                  <a:pt x="288829" y="16918"/>
                  <a:pt x="294767" y="136661"/>
                  <a:pt x="339299" y="172287"/>
                </a:cubicBezTo>
                <a:cubicBezTo>
                  <a:pt x="383832" y="207913"/>
                  <a:pt x="547117" y="225726"/>
                  <a:pt x="564930" y="225726"/>
                </a:cubicBezTo>
                <a:cubicBezTo>
                  <a:pt x="582743" y="225726"/>
                  <a:pt x="483782" y="179214"/>
                  <a:pt x="446177" y="172287"/>
                </a:cubicBezTo>
                <a:cubicBezTo>
                  <a:pt x="408572" y="165360"/>
                  <a:pt x="413520" y="193068"/>
                  <a:pt x="339299" y="184162"/>
                </a:cubicBezTo>
                <a:cubicBezTo>
                  <a:pt x="265078" y="175256"/>
                  <a:pt x="17675" y="122806"/>
                  <a:pt x="852" y="118848"/>
                </a:cubicBezTo>
                <a:cubicBezTo>
                  <a:pt x="-15972" y="114890"/>
                  <a:pt x="221535" y="175256"/>
                  <a:pt x="238358" y="160412"/>
                </a:cubicBezTo>
                <a:cubicBezTo>
                  <a:pt x="255181" y="145568"/>
                  <a:pt x="76063" y="4053"/>
                  <a:pt x="78042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716ECE36-1000-0A35-DEFF-8B504FBDC27F}"/>
              </a:ext>
            </a:extLst>
          </p:cNvPr>
          <p:cNvSpPr/>
          <p:nvPr/>
        </p:nvSpPr>
        <p:spPr>
          <a:xfrm>
            <a:off x="781522" y="4640423"/>
            <a:ext cx="496987" cy="194206"/>
          </a:xfrm>
          <a:custGeom>
            <a:avLst/>
            <a:gdLst>
              <a:gd name="connsiteX0" fmla="*/ 91314 w 496987"/>
              <a:gd name="connsiteY0" fmla="*/ 2829 h 194206"/>
              <a:gd name="connsiteX1" fmla="*/ 370384 w 496987"/>
              <a:gd name="connsiteY1" fmla="*/ 50330 h 194206"/>
              <a:gd name="connsiteX2" fmla="*/ 382260 w 496987"/>
              <a:gd name="connsiteY2" fmla="*/ 50330 h 194206"/>
              <a:gd name="connsiteX3" fmla="*/ 180379 w 496987"/>
              <a:gd name="connsiteY3" fmla="*/ 91894 h 194206"/>
              <a:gd name="connsiteX4" fmla="*/ 495075 w 496987"/>
              <a:gd name="connsiteY4" fmla="*/ 97832 h 194206"/>
              <a:gd name="connsiteX5" fmla="*/ 2249 w 496987"/>
              <a:gd name="connsiteY5" fmla="*/ 192834 h 194206"/>
              <a:gd name="connsiteX6" fmla="*/ 305070 w 496987"/>
              <a:gd name="connsiteY6" fmla="*/ 145333 h 194206"/>
              <a:gd name="connsiteX7" fmla="*/ 91314 w 496987"/>
              <a:gd name="connsiteY7" fmla="*/ 2829 h 194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987" h="194206">
                <a:moveTo>
                  <a:pt x="91314" y="2829"/>
                </a:moveTo>
                <a:cubicBezTo>
                  <a:pt x="102200" y="-13005"/>
                  <a:pt x="321893" y="42413"/>
                  <a:pt x="370384" y="50330"/>
                </a:cubicBezTo>
                <a:cubicBezTo>
                  <a:pt x="418875" y="58247"/>
                  <a:pt x="413928" y="43403"/>
                  <a:pt x="382260" y="50330"/>
                </a:cubicBezTo>
                <a:cubicBezTo>
                  <a:pt x="350593" y="57257"/>
                  <a:pt x="161577" y="83977"/>
                  <a:pt x="180379" y="91894"/>
                </a:cubicBezTo>
                <a:cubicBezTo>
                  <a:pt x="199182" y="99811"/>
                  <a:pt x="524763" y="81009"/>
                  <a:pt x="495075" y="97832"/>
                </a:cubicBezTo>
                <a:cubicBezTo>
                  <a:pt x="465387" y="114655"/>
                  <a:pt x="33916" y="184917"/>
                  <a:pt x="2249" y="192834"/>
                </a:cubicBezTo>
                <a:cubicBezTo>
                  <a:pt x="-29418" y="200751"/>
                  <a:pt x="283299" y="173042"/>
                  <a:pt x="305070" y="145333"/>
                </a:cubicBezTo>
                <a:cubicBezTo>
                  <a:pt x="326842" y="117624"/>
                  <a:pt x="80428" y="18663"/>
                  <a:pt x="91314" y="2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2C53D225-3828-205B-00E8-9D3FF7FBB435}"/>
              </a:ext>
            </a:extLst>
          </p:cNvPr>
          <p:cNvSpPr/>
          <p:nvPr/>
        </p:nvSpPr>
        <p:spPr>
          <a:xfrm>
            <a:off x="1769416" y="4619302"/>
            <a:ext cx="649112" cy="202468"/>
          </a:xfrm>
          <a:custGeom>
            <a:avLst/>
            <a:gdLst>
              <a:gd name="connsiteX0" fmla="*/ 71259 w 649112"/>
              <a:gd name="connsiteY0" fmla="*/ 199 h 202468"/>
              <a:gd name="connsiteX1" fmla="*/ 106885 w 649112"/>
              <a:gd name="connsiteY1" fmla="*/ 59576 h 202468"/>
              <a:gd name="connsiteX2" fmla="*/ 7 w 649112"/>
              <a:gd name="connsiteY2" fmla="*/ 190204 h 202468"/>
              <a:gd name="connsiteX3" fmla="*/ 112823 w 649112"/>
              <a:gd name="connsiteY3" fmla="*/ 118953 h 202468"/>
              <a:gd name="connsiteX4" fmla="*/ 273140 w 649112"/>
              <a:gd name="connsiteY4" fmla="*/ 190204 h 202468"/>
              <a:gd name="connsiteX5" fmla="*/ 195950 w 649112"/>
              <a:gd name="connsiteY5" fmla="*/ 118953 h 202468"/>
              <a:gd name="connsiteX6" fmla="*/ 356267 w 649112"/>
              <a:gd name="connsiteY6" fmla="*/ 202080 h 202468"/>
              <a:gd name="connsiteX7" fmla="*/ 261265 w 649112"/>
              <a:gd name="connsiteY7" fmla="*/ 77389 h 202468"/>
              <a:gd name="connsiteX8" fmla="*/ 391893 w 649112"/>
              <a:gd name="connsiteY8" fmla="*/ 71451 h 202468"/>
              <a:gd name="connsiteX9" fmla="*/ 540335 w 649112"/>
              <a:gd name="connsiteY9" fmla="*/ 53638 h 202468"/>
              <a:gd name="connsiteX10" fmla="*/ 641275 w 649112"/>
              <a:gd name="connsiteY10" fmla="*/ 18012 h 202468"/>
              <a:gd name="connsiteX11" fmla="*/ 326579 w 649112"/>
              <a:gd name="connsiteY11" fmla="*/ 77389 h 202468"/>
              <a:gd name="connsiteX12" fmla="*/ 213763 w 649112"/>
              <a:gd name="connsiteY12" fmla="*/ 47701 h 202468"/>
              <a:gd name="connsiteX13" fmla="*/ 267202 w 649112"/>
              <a:gd name="connsiteY13" fmla="*/ 77389 h 202468"/>
              <a:gd name="connsiteX14" fmla="*/ 71259 w 649112"/>
              <a:gd name="connsiteY14" fmla="*/ 199 h 202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9112" h="202468">
                <a:moveTo>
                  <a:pt x="71259" y="199"/>
                </a:moveTo>
                <a:cubicBezTo>
                  <a:pt x="44540" y="-2770"/>
                  <a:pt x="118760" y="27908"/>
                  <a:pt x="106885" y="59576"/>
                </a:cubicBezTo>
                <a:cubicBezTo>
                  <a:pt x="95010" y="91244"/>
                  <a:pt x="-983" y="180308"/>
                  <a:pt x="7" y="190204"/>
                </a:cubicBezTo>
                <a:cubicBezTo>
                  <a:pt x="997" y="200100"/>
                  <a:pt x="67301" y="118953"/>
                  <a:pt x="112823" y="118953"/>
                </a:cubicBezTo>
                <a:cubicBezTo>
                  <a:pt x="158345" y="118953"/>
                  <a:pt x="259286" y="190204"/>
                  <a:pt x="273140" y="190204"/>
                </a:cubicBezTo>
                <a:cubicBezTo>
                  <a:pt x="286994" y="190204"/>
                  <a:pt x="182095" y="116974"/>
                  <a:pt x="195950" y="118953"/>
                </a:cubicBezTo>
                <a:cubicBezTo>
                  <a:pt x="209805" y="120932"/>
                  <a:pt x="345381" y="209007"/>
                  <a:pt x="356267" y="202080"/>
                </a:cubicBezTo>
                <a:cubicBezTo>
                  <a:pt x="367153" y="195153"/>
                  <a:pt x="255327" y="99161"/>
                  <a:pt x="261265" y="77389"/>
                </a:cubicBezTo>
                <a:cubicBezTo>
                  <a:pt x="267203" y="55618"/>
                  <a:pt x="345381" y="75410"/>
                  <a:pt x="391893" y="71451"/>
                </a:cubicBezTo>
                <a:cubicBezTo>
                  <a:pt x="438405" y="67492"/>
                  <a:pt x="498771" y="62544"/>
                  <a:pt x="540335" y="53638"/>
                </a:cubicBezTo>
                <a:cubicBezTo>
                  <a:pt x="581899" y="44732"/>
                  <a:pt x="676901" y="14054"/>
                  <a:pt x="641275" y="18012"/>
                </a:cubicBezTo>
                <a:cubicBezTo>
                  <a:pt x="605649" y="21970"/>
                  <a:pt x="397831" y="72441"/>
                  <a:pt x="326579" y="77389"/>
                </a:cubicBezTo>
                <a:cubicBezTo>
                  <a:pt x="255327" y="82337"/>
                  <a:pt x="223659" y="47701"/>
                  <a:pt x="213763" y="47701"/>
                </a:cubicBezTo>
                <a:cubicBezTo>
                  <a:pt x="203867" y="47701"/>
                  <a:pt x="288973" y="80358"/>
                  <a:pt x="267202" y="77389"/>
                </a:cubicBezTo>
                <a:cubicBezTo>
                  <a:pt x="245431" y="74420"/>
                  <a:pt x="97978" y="3168"/>
                  <a:pt x="71259" y="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D96F6924-1AC4-BB1B-08C0-68052AF9E586}"/>
              </a:ext>
            </a:extLst>
          </p:cNvPr>
          <p:cNvSpPr/>
          <p:nvPr/>
        </p:nvSpPr>
        <p:spPr>
          <a:xfrm>
            <a:off x="2545944" y="4137120"/>
            <a:ext cx="745181" cy="393428"/>
          </a:xfrm>
          <a:custGeom>
            <a:avLst/>
            <a:gdLst>
              <a:gd name="connsiteX0" fmla="*/ 84440 w 745181"/>
              <a:gd name="connsiteY0" fmla="*/ 126122 h 393428"/>
              <a:gd name="connsiteX1" fmla="*/ 363511 w 745181"/>
              <a:gd name="connsiteY1" fmla="*/ 161748 h 393428"/>
              <a:gd name="connsiteX2" fmla="*/ 250695 w 745181"/>
              <a:gd name="connsiteY2" fmla="*/ 13306 h 393428"/>
              <a:gd name="connsiteX3" fmla="*/ 387261 w 745181"/>
              <a:gd name="connsiteY3" fmla="*/ 286438 h 393428"/>
              <a:gd name="connsiteX4" fmla="*/ 381324 w 745181"/>
              <a:gd name="connsiteY4" fmla="*/ 298314 h 393428"/>
              <a:gd name="connsiteX5" fmla="*/ 743521 w 745181"/>
              <a:gd name="connsiteY5" fmla="*/ 393316 h 393428"/>
              <a:gd name="connsiteX6" fmla="*/ 494139 w 745181"/>
              <a:gd name="connsiteY6" fmla="*/ 316127 h 393428"/>
              <a:gd name="connsiteX7" fmla="*/ 1313 w 745181"/>
              <a:gd name="connsiteY7" fmla="*/ 250812 h 393428"/>
              <a:gd name="connsiteX8" fmla="*/ 345698 w 745181"/>
              <a:gd name="connsiteY8" fmla="*/ 244875 h 393428"/>
              <a:gd name="connsiteX9" fmla="*/ 221007 w 745181"/>
              <a:gd name="connsiteY9" fmla="*/ 1431 h 393428"/>
              <a:gd name="connsiteX10" fmla="*/ 298196 w 745181"/>
              <a:gd name="connsiteY10" fmla="*/ 143935 h 393428"/>
              <a:gd name="connsiteX11" fmla="*/ 84440 w 745181"/>
              <a:gd name="connsiteY11" fmla="*/ 126122 h 393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5181" h="393428">
                <a:moveTo>
                  <a:pt x="84440" y="126122"/>
                </a:moveTo>
                <a:cubicBezTo>
                  <a:pt x="95326" y="129091"/>
                  <a:pt x="335802" y="180551"/>
                  <a:pt x="363511" y="161748"/>
                </a:cubicBezTo>
                <a:cubicBezTo>
                  <a:pt x="391220" y="142945"/>
                  <a:pt x="246737" y="-7476"/>
                  <a:pt x="250695" y="13306"/>
                </a:cubicBezTo>
                <a:cubicBezTo>
                  <a:pt x="254653" y="34088"/>
                  <a:pt x="365490" y="238937"/>
                  <a:pt x="387261" y="286438"/>
                </a:cubicBezTo>
                <a:cubicBezTo>
                  <a:pt x="409032" y="333939"/>
                  <a:pt x="321947" y="280501"/>
                  <a:pt x="381324" y="298314"/>
                </a:cubicBezTo>
                <a:cubicBezTo>
                  <a:pt x="440701" y="316127"/>
                  <a:pt x="724719" y="390347"/>
                  <a:pt x="743521" y="393316"/>
                </a:cubicBezTo>
                <a:cubicBezTo>
                  <a:pt x="762323" y="396285"/>
                  <a:pt x="617840" y="339878"/>
                  <a:pt x="494139" y="316127"/>
                </a:cubicBezTo>
                <a:cubicBezTo>
                  <a:pt x="370438" y="292376"/>
                  <a:pt x="26053" y="262687"/>
                  <a:pt x="1313" y="250812"/>
                </a:cubicBezTo>
                <a:cubicBezTo>
                  <a:pt x="-23427" y="238937"/>
                  <a:pt x="309082" y="286438"/>
                  <a:pt x="345698" y="244875"/>
                </a:cubicBezTo>
                <a:cubicBezTo>
                  <a:pt x="382314" y="203312"/>
                  <a:pt x="228924" y="18254"/>
                  <a:pt x="221007" y="1431"/>
                </a:cubicBezTo>
                <a:cubicBezTo>
                  <a:pt x="213090" y="-15392"/>
                  <a:pt x="320957" y="121174"/>
                  <a:pt x="298196" y="143935"/>
                </a:cubicBezTo>
                <a:cubicBezTo>
                  <a:pt x="275435" y="166696"/>
                  <a:pt x="73554" y="123153"/>
                  <a:pt x="84440" y="126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2EC76DCA-4A6E-C369-74A8-E705BF3673BE}"/>
              </a:ext>
            </a:extLst>
          </p:cNvPr>
          <p:cNvSpPr/>
          <p:nvPr/>
        </p:nvSpPr>
        <p:spPr>
          <a:xfrm>
            <a:off x="2921218" y="4872970"/>
            <a:ext cx="356386" cy="346838"/>
          </a:xfrm>
          <a:custGeom>
            <a:avLst/>
            <a:gdLst>
              <a:gd name="connsiteX0" fmla="*/ 95114 w 356386"/>
              <a:gd name="connsiteY0" fmla="*/ 1851 h 346838"/>
              <a:gd name="connsiteX1" fmla="*/ 130740 w 356386"/>
              <a:gd name="connsiteY1" fmla="*/ 174043 h 346838"/>
              <a:gd name="connsiteX2" fmla="*/ 112 w 356386"/>
              <a:gd name="connsiteY2" fmla="*/ 346235 h 346838"/>
              <a:gd name="connsiteX3" fmla="*/ 112927 w 356386"/>
              <a:gd name="connsiteY3" fmla="*/ 227482 h 346838"/>
              <a:gd name="connsiteX4" fmla="*/ 356372 w 356386"/>
              <a:gd name="connsiteY4" fmla="*/ 132479 h 346838"/>
              <a:gd name="connsiteX5" fmla="*/ 124803 w 356386"/>
              <a:gd name="connsiteY5" fmla="*/ 221544 h 346838"/>
              <a:gd name="connsiteX6" fmla="*/ 166366 w 356386"/>
              <a:gd name="connsiteY6" fmla="*/ 90916 h 346838"/>
              <a:gd name="connsiteX7" fmla="*/ 95114 w 356386"/>
              <a:gd name="connsiteY7" fmla="*/ 1851 h 34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386" h="346838">
                <a:moveTo>
                  <a:pt x="95114" y="1851"/>
                </a:moveTo>
                <a:cubicBezTo>
                  <a:pt x="89176" y="15706"/>
                  <a:pt x="146574" y="116646"/>
                  <a:pt x="130740" y="174043"/>
                </a:cubicBezTo>
                <a:cubicBezTo>
                  <a:pt x="114906" y="231440"/>
                  <a:pt x="3081" y="337329"/>
                  <a:pt x="112" y="346235"/>
                </a:cubicBezTo>
                <a:cubicBezTo>
                  <a:pt x="-2857" y="355141"/>
                  <a:pt x="53550" y="263108"/>
                  <a:pt x="112927" y="227482"/>
                </a:cubicBezTo>
                <a:cubicBezTo>
                  <a:pt x="172304" y="191856"/>
                  <a:pt x="354393" y="133469"/>
                  <a:pt x="356372" y="132479"/>
                </a:cubicBezTo>
                <a:cubicBezTo>
                  <a:pt x="358351" y="131489"/>
                  <a:pt x="156471" y="228471"/>
                  <a:pt x="124803" y="221544"/>
                </a:cubicBezTo>
                <a:cubicBezTo>
                  <a:pt x="93135" y="214617"/>
                  <a:pt x="176262" y="126542"/>
                  <a:pt x="166366" y="90916"/>
                </a:cubicBezTo>
                <a:cubicBezTo>
                  <a:pt x="156470" y="55290"/>
                  <a:pt x="101052" y="-12004"/>
                  <a:pt x="95114" y="18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FD793AB2-689A-10FA-228C-93790433DB34}"/>
              </a:ext>
            </a:extLst>
          </p:cNvPr>
          <p:cNvSpPr/>
          <p:nvPr/>
        </p:nvSpPr>
        <p:spPr>
          <a:xfrm>
            <a:off x="3042032" y="4261056"/>
            <a:ext cx="413729" cy="934483"/>
          </a:xfrm>
          <a:custGeom>
            <a:avLst/>
            <a:gdLst>
              <a:gd name="connsiteX0" fmla="*/ 15864 w 413729"/>
              <a:gd name="connsiteY0" fmla="*/ 19999 h 934483"/>
              <a:gd name="connsiteX1" fmla="*/ 87116 w 413729"/>
              <a:gd name="connsiteY1" fmla="*/ 103126 h 934483"/>
              <a:gd name="connsiteX2" fmla="*/ 366186 w 413729"/>
              <a:gd name="connsiteY2" fmla="*/ 394071 h 934483"/>
              <a:gd name="connsiteX3" fmla="*/ 318685 w 413729"/>
              <a:gd name="connsiteY3" fmla="*/ 584076 h 934483"/>
              <a:gd name="connsiteX4" fmla="*/ 294934 w 413729"/>
              <a:gd name="connsiteY4" fmla="*/ 875022 h 934483"/>
              <a:gd name="connsiteX5" fmla="*/ 407750 w 413729"/>
              <a:gd name="connsiteY5" fmla="*/ 619702 h 934483"/>
              <a:gd name="connsiteX6" fmla="*/ 395874 w 413729"/>
              <a:gd name="connsiteY6" fmla="*/ 934399 h 934483"/>
              <a:gd name="connsiteX7" fmla="*/ 389937 w 413729"/>
              <a:gd name="connsiteY7" fmla="*/ 584076 h 934483"/>
              <a:gd name="connsiteX8" fmla="*/ 87116 w 413729"/>
              <a:gd name="connsiteY8" fmla="*/ 269380 h 934483"/>
              <a:gd name="connsiteX9" fmla="*/ 354311 w 413729"/>
              <a:gd name="connsiteY9" fmla="*/ 447510 h 934483"/>
              <a:gd name="connsiteX10" fmla="*/ 15864 w 413729"/>
              <a:gd name="connsiteY10" fmla="*/ 19999 h 93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3729" h="934483">
                <a:moveTo>
                  <a:pt x="15864" y="19999"/>
                </a:moveTo>
                <a:cubicBezTo>
                  <a:pt x="-28668" y="-37398"/>
                  <a:pt x="28729" y="40781"/>
                  <a:pt x="87116" y="103126"/>
                </a:cubicBezTo>
                <a:cubicBezTo>
                  <a:pt x="145503" y="165471"/>
                  <a:pt x="327591" y="313913"/>
                  <a:pt x="366186" y="394071"/>
                </a:cubicBezTo>
                <a:cubicBezTo>
                  <a:pt x="404781" y="474229"/>
                  <a:pt x="330560" y="503918"/>
                  <a:pt x="318685" y="584076"/>
                </a:cubicBezTo>
                <a:cubicBezTo>
                  <a:pt x="306810" y="664234"/>
                  <a:pt x="280090" y="869084"/>
                  <a:pt x="294934" y="875022"/>
                </a:cubicBezTo>
                <a:cubicBezTo>
                  <a:pt x="309778" y="880960"/>
                  <a:pt x="390927" y="609806"/>
                  <a:pt x="407750" y="619702"/>
                </a:cubicBezTo>
                <a:cubicBezTo>
                  <a:pt x="424573" y="629598"/>
                  <a:pt x="398843" y="940337"/>
                  <a:pt x="395874" y="934399"/>
                </a:cubicBezTo>
                <a:cubicBezTo>
                  <a:pt x="392905" y="928461"/>
                  <a:pt x="441397" y="694912"/>
                  <a:pt x="389937" y="584076"/>
                </a:cubicBezTo>
                <a:cubicBezTo>
                  <a:pt x="338477" y="473240"/>
                  <a:pt x="93054" y="292141"/>
                  <a:pt x="87116" y="269380"/>
                </a:cubicBezTo>
                <a:cubicBezTo>
                  <a:pt x="81178" y="246619"/>
                  <a:pt x="362228" y="485115"/>
                  <a:pt x="354311" y="447510"/>
                </a:cubicBezTo>
                <a:cubicBezTo>
                  <a:pt x="346394" y="409905"/>
                  <a:pt x="60396" y="77396"/>
                  <a:pt x="15864" y="19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3B104DC5-A62F-C24D-5628-AA32F9F98DA1}"/>
              </a:ext>
            </a:extLst>
          </p:cNvPr>
          <p:cNvSpPr/>
          <p:nvPr/>
        </p:nvSpPr>
        <p:spPr>
          <a:xfrm>
            <a:off x="1684762" y="5934601"/>
            <a:ext cx="1183764" cy="507999"/>
          </a:xfrm>
          <a:custGeom>
            <a:avLst/>
            <a:gdLst>
              <a:gd name="connsiteX0" fmla="*/ 1534 w 1183764"/>
              <a:gd name="connsiteY0" fmla="*/ 507763 h 507999"/>
              <a:gd name="connsiteX1" fmla="*/ 215290 w 1183764"/>
              <a:gd name="connsiteY1" fmla="*/ 430573 h 507999"/>
              <a:gd name="connsiteX2" fmla="*/ 339981 w 1183764"/>
              <a:gd name="connsiteY2" fmla="*/ 460261 h 507999"/>
              <a:gd name="connsiteX3" fmla="*/ 666552 w 1183764"/>
              <a:gd name="connsiteY3" fmla="*/ 347446 h 507999"/>
              <a:gd name="connsiteX4" fmla="*/ 541861 w 1183764"/>
              <a:gd name="connsiteY4" fmla="*/ 169316 h 507999"/>
              <a:gd name="connsiteX5" fmla="*/ 660615 w 1183764"/>
              <a:gd name="connsiteY5" fmla="*/ 299944 h 507999"/>
              <a:gd name="connsiteX6" fmla="*/ 1076251 w 1183764"/>
              <a:gd name="connsiteY6" fmla="*/ 210880 h 507999"/>
              <a:gd name="connsiteX7" fmla="*/ 975311 w 1183764"/>
              <a:gd name="connsiteY7" fmla="*/ 204942 h 507999"/>
              <a:gd name="connsiteX8" fmla="*/ 1070313 w 1183764"/>
              <a:gd name="connsiteY8" fmla="*/ 8999 h 507999"/>
              <a:gd name="connsiteX9" fmla="*/ 1183129 w 1183764"/>
              <a:gd name="connsiteY9" fmla="*/ 56500 h 507999"/>
              <a:gd name="connsiteX10" fmla="*/ 1016874 w 1183764"/>
              <a:gd name="connsiteY10" fmla="*/ 264318 h 507999"/>
              <a:gd name="connsiteX11" fmla="*/ 547799 w 1183764"/>
              <a:gd name="connsiteY11" fmla="*/ 264318 h 507999"/>
              <a:gd name="connsiteX12" fmla="*/ 334043 w 1183764"/>
              <a:gd name="connsiteY12" fmla="*/ 282131 h 507999"/>
              <a:gd name="connsiteX13" fmla="*/ 624989 w 1183764"/>
              <a:gd name="connsiteY13" fmla="*/ 353383 h 507999"/>
              <a:gd name="connsiteX14" fmla="*/ 334043 w 1183764"/>
              <a:gd name="connsiteY14" fmla="*/ 400885 h 507999"/>
              <a:gd name="connsiteX15" fmla="*/ 1534 w 1183764"/>
              <a:gd name="connsiteY15" fmla="*/ 507763 h 50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83764" h="507999">
                <a:moveTo>
                  <a:pt x="1534" y="507763"/>
                </a:moveTo>
                <a:cubicBezTo>
                  <a:pt x="-18258" y="512711"/>
                  <a:pt x="158882" y="438490"/>
                  <a:pt x="215290" y="430573"/>
                </a:cubicBezTo>
                <a:cubicBezTo>
                  <a:pt x="271698" y="422656"/>
                  <a:pt x="264771" y="474115"/>
                  <a:pt x="339981" y="460261"/>
                </a:cubicBezTo>
                <a:cubicBezTo>
                  <a:pt x="415191" y="446406"/>
                  <a:pt x="632905" y="395937"/>
                  <a:pt x="666552" y="347446"/>
                </a:cubicBezTo>
                <a:cubicBezTo>
                  <a:pt x="700199" y="298955"/>
                  <a:pt x="542850" y="177233"/>
                  <a:pt x="541861" y="169316"/>
                </a:cubicBezTo>
                <a:cubicBezTo>
                  <a:pt x="540872" y="161399"/>
                  <a:pt x="571550" y="293017"/>
                  <a:pt x="660615" y="299944"/>
                </a:cubicBezTo>
                <a:cubicBezTo>
                  <a:pt x="749680" y="306871"/>
                  <a:pt x="1023802" y="226714"/>
                  <a:pt x="1076251" y="210880"/>
                </a:cubicBezTo>
                <a:cubicBezTo>
                  <a:pt x="1128700" y="195046"/>
                  <a:pt x="976301" y="238589"/>
                  <a:pt x="975311" y="204942"/>
                </a:cubicBezTo>
                <a:cubicBezTo>
                  <a:pt x="974321" y="171295"/>
                  <a:pt x="1035677" y="33739"/>
                  <a:pt x="1070313" y="8999"/>
                </a:cubicBezTo>
                <a:cubicBezTo>
                  <a:pt x="1104949" y="-15741"/>
                  <a:pt x="1192036" y="13947"/>
                  <a:pt x="1183129" y="56500"/>
                </a:cubicBezTo>
                <a:cubicBezTo>
                  <a:pt x="1174223" y="99053"/>
                  <a:pt x="1122762" y="229682"/>
                  <a:pt x="1016874" y="264318"/>
                </a:cubicBezTo>
                <a:cubicBezTo>
                  <a:pt x="910986" y="298954"/>
                  <a:pt x="661604" y="261349"/>
                  <a:pt x="547799" y="264318"/>
                </a:cubicBezTo>
                <a:cubicBezTo>
                  <a:pt x="433994" y="267287"/>
                  <a:pt x="321178" y="267287"/>
                  <a:pt x="334043" y="282131"/>
                </a:cubicBezTo>
                <a:cubicBezTo>
                  <a:pt x="346908" y="296975"/>
                  <a:pt x="624989" y="333591"/>
                  <a:pt x="624989" y="353383"/>
                </a:cubicBezTo>
                <a:cubicBezTo>
                  <a:pt x="624989" y="373175"/>
                  <a:pt x="436963" y="374165"/>
                  <a:pt x="334043" y="400885"/>
                </a:cubicBezTo>
                <a:cubicBezTo>
                  <a:pt x="231124" y="427604"/>
                  <a:pt x="21326" y="502815"/>
                  <a:pt x="1534" y="5077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73BCCBD8-54A9-8801-9FAE-F2B82FD5D1B7}"/>
              </a:ext>
            </a:extLst>
          </p:cNvPr>
          <p:cNvSpPr/>
          <p:nvPr/>
        </p:nvSpPr>
        <p:spPr>
          <a:xfrm>
            <a:off x="2789774" y="3722807"/>
            <a:ext cx="802519" cy="1290771"/>
          </a:xfrm>
          <a:custGeom>
            <a:avLst/>
            <a:gdLst>
              <a:gd name="connsiteX0" fmla="*/ 683758 w 802519"/>
              <a:gd name="connsiteY0" fmla="*/ 106985 h 1290771"/>
              <a:gd name="connsiteX1" fmla="*/ 565005 w 802519"/>
              <a:gd name="connsiteY1" fmla="*/ 273240 h 1290771"/>
              <a:gd name="connsiteX2" fmla="*/ 66242 w 802519"/>
              <a:gd name="connsiteY2" fmla="*/ 213863 h 1290771"/>
              <a:gd name="connsiteX3" fmla="*/ 612507 w 802519"/>
              <a:gd name="connsiteY3" fmla="*/ 439494 h 1290771"/>
              <a:gd name="connsiteX4" fmla="*/ 274060 w 802519"/>
              <a:gd name="connsiteY4" fmla="*/ 427619 h 1290771"/>
              <a:gd name="connsiteX5" fmla="*/ 707509 w 802519"/>
              <a:gd name="connsiteY5" fmla="*/ 641375 h 1290771"/>
              <a:gd name="connsiteX6" fmla="*/ 410626 w 802519"/>
              <a:gd name="connsiteY6" fmla="*/ 587936 h 1290771"/>
              <a:gd name="connsiteX7" fmla="*/ 612507 w 802519"/>
              <a:gd name="connsiteY7" fmla="*/ 641375 h 1290771"/>
              <a:gd name="connsiteX8" fmla="*/ 594694 w 802519"/>
              <a:gd name="connsiteY8" fmla="*/ 730440 h 1290771"/>
              <a:gd name="connsiteX9" fmla="*/ 576881 w 802519"/>
              <a:gd name="connsiteY9" fmla="*/ 772003 h 1290771"/>
              <a:gd name="connsiteX10" fmla="*/ 665945 w 802519"/>
              <a:gd name="connsiteY10" fmla="*/ 944196 h 1290771"/>
              <a:gd name="connsiteX11" fmla="*/ 802512 w 802519"/>
              <a:gd name="connsiteY11" fmla="*/ 1288580 h 1290771"/>
              <a:gd name="connsiteX12" fmla="*/ 671883 w 802519"/>
              <a:gd name="connsiteY12" fmla="*/ 1074824 h 1290771"/>
              <a:gd name="connsiteX13" fmla="*/ 624382 w 802519"/>
              <a:gd name="connsiteY13" fmla="*/ 748253 h 1290771"/>
              <a:gd name="connsiteX14" fmla="*/ 677821 w 802519"/>
              <a:gd name="connsiteY14" fmla="*/ 677001 h 1290771"/>
              <a:gd name="connsiteX15" fmla="*/ 339374 w 802519"/>
              <a:gd name="connsiteY15" fmla="*/ 314803 h 1290771"/>
              <a:gd name="connsiteX16" fmla="*/ 927 w 802519"/>
              <a:gd name="connsiteY16" fmla="*/ 107 h 1290771"/>
              <a:gd name="connsiteX17" fmla="*/ 446252 w 802519"/>
              <a:gd name="connsiteY17" fmla="*/ 279177 h 1290771"/>
              <a:gd name="connsiteX18" fmla="*/ 654070 w 802519"/>
              <a:gd name="connsiteY18" fmla="*/ 261364 h 1290771"/>
              <a:gd name="connsiteX19" fmla="*/ 683758 w 802519"/>
              <a:gd name="connsiteY19" fmla="*/ 106985 h 1290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02519" h="1290771">
                <a:moveTo>
                  <a:pt x="683758" y="106985"/>
                </a:moveTo>
                <a:cubicBezTo>
                  <a:pt x="668914" y="108964"/>
                  <a:pt x="667924" y="255427"/>
                  <a:pt x="565005" y="273240"/>
                </a:cubicBezTo>
                <a:cubicBezTo>
                  <a:pt x="462086" y="291053"/>
                  <a:pt x="58325" y="186154"/>
                  <a:pt x="66242" y="213863"/>
                </a:cubicBezTo>
                <a:cubicBezTo>
                  <a:pt x="74159" y="241572"/>
                  <a:pt x="577871" y="403868"/>
                  <a:pt x="612507" y="439494"/>
                </a:cubicBezTo>
                <a:cubicBezTo>
                  <a:pt x="647143" y="475120"/>
                  <a:pt x="258226" y="393972"/>
                  <a:pt x="274060" y="427619"/>
                </a:cubicBezTo>
                <a:cubicBezTo>
                  <a:pt x="289894" y="461266"/>
                  <a:pt x="684748" y="614656"/>
                  <a:pt x="707509" y="641375"/>
                </a:cubicBezTo>
                <a:cubicBezTo>
                  <a:pt x="730270" y="668094"/>
                  <a:pt x="426460" y="587936"/>
                  <a:pt x="410626" y="587936"/>
                </a:cubicBezTo>
                <a:cubicBezTo>
                  <a:pt x="394792" y="587936"/>
                  <a:pt x="581829" y="617624"/>
                  <a:pt x="612507" y="641375"/>
                </a:cubicBezTo>
                <a:cubicBezTo>
                  <a:pt x="643185" y="665126"/>
                  <a:pt x="600632" y="708669"/>
                  <a:pt x="594694" y="730440"/>
                </a:cubicBezTo>
                <a:cubicBezTo>
                  <a:pt x="588756" y="752211"/>
                  <a:pt x="565006" y="736377"/>
                  <a:pt x="576881" y="772003"/>
                </a:cubicBezTo>
                <a:cubicBezTo>
                  <a:pt x="588756" y="807629"/>
                  <a:pt x="628340" y="858100"/>
                  <a:pt x="665945" y="944196"/>
                </a:cubicBezTo>
                <a:cubicBezTo>
                  <a:pt x="703550" y="1030292"/>
                  <a:pt x="801522" y="1266809"/>
                  <a:pt x="802512" y="1288580"/>
                </a:cubicBezTo>
                <a:cubicBezTo>
                  <a:pt x="803502" y="1310351"/>
                  <a:pt x="701571" y="1164879"/>
                  <a:pt x="671883" y="1074824"/>
                </a:cubicBezTo>
                <a:cubicBezTo>
                  <a:pt x="642195" y="984770"/>
                  <a:pt x="623392" y="814557"/>
                  <a:pt x="624382" y="748253"/>
                </a:cubicBezTo>
                <a:cubicBezTo>
                  <a:pt x="625372" y="681949"/>
                  <a:pt x="725322" y="749243"/>
                  <a:pt x="677821" y="677001"/>
                </a:cubicBezTo>
                <a:cubicBezTo>
                  <a:pt x="630320" y="604759"/>
                  <a:pt x="452190" y="427619"/>
                  <a:pt x="339374" y="314803"/>
                </a:cubicBezTo>
                <a:cubicBezTo>
                  <a:pt x="226558" y="201987"/>
                  <a:pt x="-16886" y="6045"/>
                  <a:pt x="927" y="107"/>
                </a:cubicBezTo>
                <a:cubicBezTo>
                  <a:pt x="18740" y="-5831"/>
                  <a:pt x="337395" y="235634"/>
                  <a:pt x="446252" y="279177"/>
                </a:cubicBezTo>
                <a:cubicBezTo>
                  <a:pt x="555109" y="322720"/>
                  <a:pt x="612506" y="284125"/>
                  <a:pt x="654070" y="261364"/>
                </a:cubicBezTo>
                <a:cubicBezTo>
                  <a:pt x="695634" y="238603"/>
                  <a:pt x="698602" y="105006"/>
                  <a:pt x="683758" y="1069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C13B3642-CD2C-DE4D-786E-603BF28849EB}"/>
              </a:ext>
            </a:extLst>
          </p:cNvPr>
          <p:cNvSpPr/>
          <p:nvPr/>
        </p:nvSpPr>
        <p:spPr>
          <a:xfrm>
            <a:off x="1846508" y="4220692"/>
            <a:ext cx="958509" cy="125851"/>
          </a:xfrm>
          <a:custGeom>
            <a:avLst/>
            <a:gdLst>
              <a:gd name="connsiteX0" fmla="*/ 105 w 958509"/>
              <a:gd name="connsiteY0" fmla="*/ 95989 h 125851"/>
              <a:gd name="connsiteX1" fmla="*/ 409804 w 958509"/>
              <a:gd name="connsiteY1" fmla="*/ 66300 h 125851"/>
              <a:gd name="connsiteX2" fmla="*/ 344489 w 958509"/>
              <a:gd name="connsiteY2" fmla="*/ 36612 h 125851"/>
              <a:gd name="connsiteX3" fmla="*/ 742313 w 958509"/>
              <a:gd name="connsiteY3" fmla="*/ 119739 h 125851"/>
              <a:gd name="connsiteX4" fmla="*/ 605747 w 958509"/>
              <a:gd name="connsiteY4" fmla="*/ 54425 h 125851"/>
              <a:gd name="connsiteX5" fmla="*/ 956069 w 958509"/>
              <a:gd name="connsiteY5" fmla="*/ 125677 h 125851"/>
              <a:gd name="connsiteX6" fmla="*/ 742313 w 958509"/>
              <a:gd name="connsiteY6" fmla="*/ 72238 h 125851"/>
              <a:gd name="connsiteX7" fmla="*/ 386053 w 958509"/>
              <a:gd name="connsiteY7" fmla="*/ 986 h 125851"/>
              <a:gd name="connsiteX8" fmla="*/ 522619 w 958509"/>
              <a:gd name="connsiteY8" fmla="*/ 30674 h 125851"/>
              <a:gd name="connsiteX9" fmla="*/ 255424 w 958509"/>
              <a:gd name="connsiteY9" fmla="*/ 30674 h 125851"/>
              <a:gd name="connsiteX10" fmla="*/ 368240 w 958509"/>
              <a:gd name="connsiteY10" fmla="*/ 48487 h 125851"/>
              <a:gd name="connsiteX11" fmla="*/ 105 w 958509"/>
              <a:gd name="connsiteY11" fmla="*/ 95989 h 125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58509" h="125851">
                <a:moveTo>
                  <a:pt x="105" y="95989"/>
                </a:moveTo>
                <a:cubicBezTo>
                  <a:pt x="7032" y="98958"/>
                  <a:pt x="352407" y="76196"/>
                  <a:pt x="409804" y="66300"/>
                </a:cubicBezTo>
                <a:cubicBezTo>
                  <a:pt x="467201" y="56404"/>
                  <a:pt x="289071" y="27706"/>
                  <a:pt x="344489" y="36612"/>
                </a:cubicBezTo>
                <a:cubicBezTo>
                  <a:pt x="399907" y="45518"/>
                  <a:pt x="698770" y="116770"/>
                  <a:pt x="742313" y="119739"/>
                </a:cubicBezTo>
                <a:cubicBezTo>
                  <a:pt x="785856" y="122708"/>
                  <a:pt x="570121" y="53435"/>
                  <a:pt x="605747" y="54425"/>
                </a:cubicBezTo>
                <a:cubicBezTo>
                  <a:pt x="641373" y="55415"/>
                  <a:pt x="933308" y="122708"/>
                  <a:pt x="956069" y="125677"/>
                </a:cubicBezTo>
                <a:cubicBezTo>
                  <a:pt x="978830" y="128646"/>
                  <a:pt x="837316" y="93020"/>
                  <a:pt x="742313" y="72238"/>
                </a:cubicBezTo>
                <a:cubicBezTo>
                  <a:pt x="647310" y="51456"/>
                  <a:pt x="422669" y="7913"/>
                  <a:pt x="386053" y="986"/>
                </a:cubicBezTo>
                <a:cubicBezTo>
                  <a:pt x="349437" y="-5941"/>
                  <a:pt x="544390" y="25726"/>
                  <a:pt x="522619" y="30674"/>
                </a:cubicBezTo>
                <a:cubicBezTo>
                  <a:pt x="500848" y="35622"/>
                  <a:pt x="281154" y="27705"/>
                  <a:pt x="255424" y="30674"/>
                </a:cubicBezTo>
                <a:cubicBezTo>
                  <a:pt x="229694" y="33643"/>
                  <a:pt x="406835" y="39580"/>
                  <a:pt x="368240" y="48487"/>
                </a:cubicBezTo>
                <a:cubicBezTo>
                  <a:pt x="329645" y="57393"/>
                  <a:pt x="-6822" y="93020"/>
                  <a:pt x="105" y="959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904D2F47-898D-1C3C-0147-FC45E83B472E}"/>
              </a:ext>
            </a:extLst>
          </p:cNvPr>
          <p:cNvSpPr/>
          <p:nvPr/>
        </p:nvSpPr>
        <p:spPr>
          <a:xfrm>
            <a:off x="1797566" y="5080379"/>
            <a:ext cx="253289" cy="509640"/>
          </a:xfrm>
          <a:custGeom>
            <a:avLst/>
            <a:gdLst>
              <a:gd name="connsiteX0" fmla="*/ 13421 w 253289"/>
              <a:gd name="connsiteY0" fmla="*/ 2260 h 509640"/>
              <a:gd name="connsiteX1" fmla="*/ 7483 w 253289"/>
              <a:gd name="connsiteY1" fmla="*/ 168515 h 509640"/>
              <a:gd name="connsiteX2" fmla="*/ 54985 w 253289"/>
              <a:gd name="connsiteY2" fmla="*/ 281330 h 509640"/>
              <a:gd name="connsiteX3" fmla="*/ 49047 w 253289"/>
              <a:gd name="connsiteY3" fmla="*/ 293205 h 509640"/>
              <a:gd name="connsiteX4" fmla="*/ 250928 w 253289"/>
              <a:gd name="connsiteY4" fmla="*/ 506961 h 509640"/>
              <a:gd name="connsiteX5" fmla="*/ 149987 w 253289"/>
              <a:gd name="connsiteY5" fmla="*/ 406021 h 509640"/>
              <a:gd name="connsiteX6" fmla="*/ 7483 w 253289"/>
              <a:gd name="connsiteY6" fmla="*/ 299143 h 509640"/>
              <a:gd name="connsiteX7" fmla="*/ 13421 w 253289"/>
              <a:gd name="connsiteY7" fmla="*/ 2260 h 509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3289" h="509640">
                <a:moveTo>
                  <a:pt x="13421" y="2260"/>
                </a:moveTo>
                <a:cubicBezTo>
                  <a:pt x="13421" y="-19511"/>
                  <a:pt x="556" y="122003"/>
                  <a:pt x="7483" y="168515"/>
                </a:cubicBezTo>
                <a:cubicBezTo>
                  <a:pt x="14410" y="215027"/>
                  <a:pt x="54985" y="281330"/>
                  <a:pt x="54985" y="281330"/>
                </a:cubicBezTo>
                <a:cubicBezTo>
                  <a:pt x="61912" y="302112"/>
                  <a:pt x="16390" y="255600"/>
                  <a:pt x="49047" y="293205"/>
                </a:cubicBezTo>
                <a:cubicBezTo>
                  <a:pt x="81704" y="330810"/>
                  <a:pt x="234105" y="488158"/>
                  <a:pt x="250928" y="506961"/>
                </a:cubicBezTo>
                <a:cubicBezTo>
                  <a:pt x="267751" y="525764"/>
                  <a:pt x="190561" y="440657"/>
                  <a:pt x="149987" y="406021"/>
                </a:cubicBezTo>
                <a:cubicBezTo>
                  <a:pt x="109413" y="371385"/>
                  <a:pt x="27275" y="362478"/>
                  <a:pt x="7483" y="299143"/>
                </a:cubicBezTo>
                <a:cubicBezTo>
                  <a:pt x="-12309" y="235808"/>
                  <a:pt x="13421" y="24031"/>
                  <a:pt x="13421" y="2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0831B552-75FD-B3EA-D40F-A8F85E8242F5}"/>
              </a:ext>
            </a:extLst>
          </p:cNvPr>
          <p:cNvSpPr/>
          <p:nvPr/>
        </p:nvSpPr>
        <p:spPr>
          <a:xfrm>
            <a:off x="2006777" y="5557652"/>
            <a:ext cx="297456" cy="587850"/>
          </a:xfrm>
          <a:custGeom>
            <a:avLst/>
            <a:gdLst>
              <a:gd name="connsiteX0" fmla="*/ 95155 w 297456"/>
              <a:gd name="connsiteY0" fmla="*/ 0 h 587850"/>
              <a:gd name="connsiteX1" fmla="*/ 124844 w 297456"/>
              <a:gd name="connsiteY1" fmla="*/ 178130 h 587850"/>
              <a:gd name="connsiteX2" fmla="*/ 207971 w 297456"/>
              <a:gd name="connsiteY2" fmla="*/ 285008 h 587850"/>
              <a:gd name="connsiteX3" fmla="*/ 261410 w 297456"/>
              <a:gd name="connsiteY3" fmla="*/ 415636 h 587850"/>
              <a:gd name="connsiteX4" fmla="*/ 154532 w 297456"/>
              <a:gd name="connsiteY4" fmla="*/ 427512 h 587850"/>
              <a:gd name="connsiteX5" fmla="*/ 153 w 297456"/>
              <a:gd name="connsiteY5" fmla="*/ 587829 h 587850"/>
              <a:gd name="connsiteX6" fmla="*/ 184220 w 297456"/>
              <a:gd name="connsiteY6" fmla="*/ 415636 h 587850"/>
              <a:gd name="connsiteX7" fmla="*/ 291098 w 297456"/>
              <a:gd name="connsiteY7" fmla="*/ 403761 h 587850"/>
              <a:gd name="connsiteX8" fmla="*/ 285161 w 297456"/>
              <a:gd name="connsiteY8" fmla="*/ 154379 h 587850"/>
              <a:gd name="connsiteX9" fmla="*/ 285161 w 297456"/>
              <a:gd name="connsiteY9" fmla="*/ 308758 h 587850"/>
              <a:gd name="connsiteX10" fmla="*/ 136719 w 297456"/>
              <a:gd name="connsiteY10" fmla="*/ 213756 h 587850"/>
              <a:gd name="connsiteX11" fmla="*/ 35779 w 297456"/>
              <a:gd name="connsiteY11" fmla="*/ 154379 h 587850"/>
              <a:gd name="connsiteX12" fmla="*/ 107031 w 297456"/>
              <a:gd name="connsiteY12" fmla="*/ 178130 h 587850"/>
              <a:gd name="connsiteX13" fmla="*/ 95155 w 297456"/>
              <a:gd name="connsiteY13" fmla="*/ 0 h 58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7456" h="587850">
                <a:moveTo>
                  <a:pt x="95155" y="0"/>
                </a:moveTo>
                <a:cubicBezTo>
                  <a:pt x="98124" y="0"/>
                  <a:pt x="106041" y="130629"/>
                  <a:pt x="124844" y="178130"/>
                </a:cubicBezTo>
                <a:cubicBezTo>
                  <a:pt x="143647" y="225631"/>
                  <a:pt x="185210" y="245424"/>
                  <a:pt x="207971" y="285008"/>
                </a:cubicBezTo>
                <a:cubicBezTo>
                  <a:pt x="230732" y="324592"/>
                  <a:pt x="270317" y="391885"/>
                  <a:pt x="261410" y="415636"/>
                </a:cubicBezTo>
                <a:cubicBezTo>
                  <a:pt x="252504" y="439387"/>
                  <a:pt x="198075" y="398813"/>
                  <a:pt x="154532" y="427512"/>
                </a:cubicBezTo>
                <a:cubicBezTo>
                  <a:pt x="110989" y="456211"/>
                  <a:pt x="-4795" y="589808"/>
                  <a:pt x="153" y="587829"/>
                </a:cubicBezTo>
                <a:cubicBezTo>
                  <a:pt x="5101" y="585850"/>
                  <a:pt x="135729" y="446314"/>
                  <a:pt x="184220" y="415636"/>
                </a:cubicBezTo>
                <a:cubicBezTo>
                  <a:pt x="232711" y="384958"/>
                  <a:pt x="274274" y="447304"/>
                  <a:pt x="291098" y="403761"/>
                </a:cubicBezTo>
                <a:cubicBezTo>
                  <a:pt x="307922" y="360218"/>
                  <a:pt x="286150" y="170213"/>
                  <a:pt x="285161" y="154379"/>
                </a:cubicBezTo>
                <a:cubicBezTo>
                  <a:pt x="284172" y="138545"/>
                  <a:pt x="309901" y="298862"/>
                  <a:pt x="285161" y="308758"/>
                </a:cubicBezTo>
                <a:cubicBezTo>
                  <a:pt x="260421" y="318654"/>
                  <a:pt x="178283" y="239486"/>
                  <a:pt x="136719" y="213756"/>
                </a:cubicBezTo>
                <a:cubicBezTo>
                  <a:pt x="95155" y="188026"/>
                  <a:pt x="40727" y="160317"/>
                  <a:pt x="35779" y="154379"/>
                </a:cubicBezTo>
                <a:cubicBezTo>
                  <a:pt x="30831" y="148441"/>
                  <a:pt x="93177" y="200891"/>
                  <a:pt x="107031" y="178130"/>
                </a:cubicBezTo>
                <a:cubicBezTo>
                  <a:pt x="120885" y="155369"/>
                  <a:pt x="92186" y="0"/>
                  <a:pt x="9515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7D41251B-6FBD-D45A-6D56-2DEDE14CF680}"/>
              </a:ext>
            </a:extLst>
          </p:cNvPr>
          <p:cNvSpPr/>
          <p:nvPr/>
        </p:nvSpPr>
        <p:spPr>
          <a:xfrm>
            <a:off x="1484280" y="5516078"/>
            <a:ext cx="213942" cy="243537"/>
          </a:xfrm>
          <a:custGeom>
            <a:avLst/>
            <a:gdLst>
              <a:gd name="connsiteX0" fmla="*/ 213891 w 213942"/>
              <a:gd name="connsiteY0" fmla="*/ 10 h 243537"/>
              <a:gd name="connsiteX1" fmla="*/ 71388 w 213942"/>
              <a:gd name="connsiteY1" fmla="*/ 100951 h 243537"/>
              <a:gd name="connsiteX2" fmla="*/ 95138 w 213942"/>
              <a:gd name="connsiteY2" fmla="*/ 195953 h 243537"/>
              <a:gd name="connsiteX3" fmla="*/ 53575 w 213942"/>
              <a:gd name="connsiteY3" fmla="*/ 178140 h 243537"/>
              <a:gd name="connsiteX4" fmla="*/ 142639 w 213942"/>
              <a:gd name="connsiteY4" fmla="*/ 243454 h 243537"/>
              <a:gd name="connsiteX5" fmla="*/ 41699 w 213942"/>
              <a:gd name="connsiteY5" fmla="*/ 190016 h 243537"/>
              <a:gd name="connsiteX6" fmla="*/ 136 w 213942"/>
              <a:gd name="connsiteY6" fmla="*/ 112826 h 243537"/>
              <a:gd name="connsiteX7" fmla="*/ 53575 w 213942"/>
              <a:gd name="connsiteY7" fmla="*/ 160327 h 243537"/>
              <a:gd name="connsiteX8" fmla="*/ 53575 w 213942"/>
              <a:gd name="connsiteY8" fmla="*/ 106888 h 243537"/>
              <a:gd name="connsiteX9" fmla="*/ 213891 w 213942"/>
              <a:gd name="connsiteY9" fmla="*/ 10 h 243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942" h="243537">
                <a:moveTo>
                  <a:pt x="213891" y="10"/>
                </a:moveTo>
                <a:cubicBezTo>
                  <a:pt x="216860" y="-979"/>
                  <a:pt x="91180" y="68294"/>
                  <a:pt x="71388" y="100951"/>
                </a:cubicBezTo>
                <a:cubicBezTo>
                  <a:pt x="51596" y="133608"/>
                  <a:pt x="98107" y="183088"/>
                  <a:pt x="95138" y="195953"/>
                </a:cubicBezTo>
                <a:cubicBezTo>
                  <a:pt x="92169" y="208818"/>
                  <a:pt x="45658" y="170223"/>
                  <a:pt x="53575" y="178140"/>
                </a:cubicBezTo>
                <a:cubicBezTo>
                  <a:pt x="61492" y="186057"/>
                  <a:pt x="144618" y="241475"/>
                  <a:pt x="142639" y="243454"/>
                </a:cubicBezTo>
                <a:cubicBezTo>
                  <a:pt x="140660" y="245433"/>
                  <a:pt x="65449" y="211787"/>
                  <a:pt x="41699" y="190016"/>
                </a:cubicBezTo>
                <a:cubicBezTo>
                  <a:pt x="17949" y="168245"/>
                  <a:pt x="-1843" y="117774"/>
                  <a:pt x="136" y="112826"/>
                </a:cubicBezTo>
                <a:cubicBezTo>
                  <a:pt x="2115" y="107878"/>
                  <a:pt x="44668" y="161317"/>
                  <a:pt x="53575" y="160327"/>
                </a:cubicBezTo>
                <a:cubicBezTo>
                  <a:pt x="62481" y="159337"/>
                  <a:pt x="25866" y="130639"/>
                  <a:pt x="53575" y="106888"/>
                </a:cubicBezTo>
                <a:cubicBezTo>
                  <a:pt x="81284" y="83137"/>
                  <a:pt x="210922" y="999"/>
                  <a:pt x="213891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D7100978-6586-2803-9F1C-776173B3E1BF}"/>
              </a:ext>
            </a:extLst>
          </p:cNvPr>
          <p:cNvSpPr/>
          <p:nvPr/>
        </p:nvSpPr>
        <p:spPr>
          <a:xfrm>
            <a:off x="1218489" y="5594330"/>
            <a:ext cx="121452" cy="219943"/>
          </a:xfrm>
          <a:custGeom>
            <a:avLst/>
            <a:gdLst>
              <a:gd name="connsiteX0" fmla="*/ 121361 w 121452"/>
              <a:gd name="connsiteY0" fmla="*/ 20 h 219943"/>
              <a:gd name="connsiteX1" fmla="*/ 86436 w 121452"/>
              <a:gd name="connsiteY1" fmla="*/ 107970 h 219943"/>
              <a:gd name="connsiteX2" fmla="*/ 111836 w 121452"/>
              <a:gd name="connsiteY2" fmla="*/ 114320 h 219943"/>
              <a:gd name="connsiteX3" fmla="*/ 711 w 121452"/>
              <a:gd name="connsiteY3" fmla="*/ 219095 h 219943"/>
              <a:gd name="connsiteX4" fmla="*/ 64211 w 121452"/>
              <a:gd name="connsiteY4" fmla="*/ 158770 h 219943"/>
              <a:gd name="connsiteX5" fmla="*/ 64211 w 121452"/>
              <a:gd name="connsiteY5" fmla="*/ 69870 h 219943"/>
              <a:gd name="connsiteX6" fmla="*/ 73736 w 121452"/>
              <a:gd name="connsiteY6" fmla="*/ 117495 h 219943"/>
              <a:gd name="connsiteX7" fmla="*/ 121361 w 121452"/>
              <a:gd name="connsiteY7" fmla="*/ 20 h 219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452" h="219943">
                <a:moveTo>
                  <a:pt x="121361" y="20"/>
                </a:moveTo>
                <a:cubicBezTo>
                  <a:pt x="123478" y="-1568"/>
                  <a:pt x="88023" y="88920"/>
                  <a:pt x="86436" y="107970"/>
                </a:cubicBezTo>
                <a:cubicBezTo>
                  <a:pt x="84849" y="127020"/>
                  <a:pt x="126123" y="95799"/>
                  <a:pt x="111836" y="114320"/>
                </a:cubicBezTo>
                <a:cubicBezTo>
                  <a:pt x="97549" y="132841"/>
                  <a:pt x="8648" y="211687"/>
                  <a:pt x="711" y="219095"/>
                </a:cubicBezTo>
                <a:cubicBezTo>
                  <a:pt x="-7227" y="226503"/>
                  <a:pt x="53628" y="183641"/>
                  <a:pt x="64211" y="158770"/>
                </a:cubicBezTo>
                <a:cubicBezTo>
                  <a:pt x="74794" y="133899"/>
                  <a:pt x="62624" y="76749"/>
                  <a:pt x="64211" y="69870"/>
                </a:cubicBezTo>
                <a:cubicBezTo>
                  <a:pt x="65798" y="62991"/>
                  <a:pt x="63153" y="123845"/>
                  <a:pt x="73736" y="117495"/>
                </a:cubicBezTo>
                <a:cubicBezTo>
                  <a:pt x="84319" y="111145"/>
                  <a:pt x="119244" y="1608"/>
                  <a:pt x="121361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5FDFD073-C5EC-2BFD-6BE4-079064B41948}"/>
              </a:ext>
            </a:extLst>
          </p:cNvPr>
          <p:cNvSpPr/>
          <p:nvPr/>
        </p:nvSpPr>
        <p:spPr>
          <a:xfrm>
            <a:off x="1356846" y="5541312"/>
            <a:ext cx="299395" cy="34940"/>
          </a:xfrm>
          <a:custGeom>
            <a:avLst/>
            <a:gdLst>
              <a:gd name="connsiteX0" fmla="*/ 78254 w 299395"/>
              <a:gd name="connsiteY0" fmla="*/ 2238 h 34940"/>
              <a:gd name="connsiteX1" fmla="*/ 157629 w 299395"/>
              <a:gd name="connsiteY1" fmla="*/ 24463 h 34940"/>
              <a:gd name="connsiteX2" fmla="*/ 2054 w 299395"/>
              <a:gd name="connsiteY2" fmla="*/ 33988 h 34940"/>
              <a:gd name="connsiteX3" fmla="*/ 290979 w 299395"/>
              <a:gd name="connsiteY3" fmla="*/ 2238 h 34940"/>
              <a:gd name="connsiteX4" fmla="*/ 211604 w 299395"/>
              <a:gd name="connsiteY4" fmla="*/ 2238 h 34940"/>
              <a:gd name="connsiteX5" fmla="*/ 78254 w 299395"/>
              <a:gd name="connsiteY5" fmla="*/ 2238 h 3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395" h="34940">
                <a:moveTo>
                  <a:pt x="78254" y="2238"/>
                </a:moveTo>
                <a:cubicBezTo>
                  <a:pt x="69258" y="5942"/>
                  <a:pt x="170329" y="19171"/>
                  <a:pt x="157629" y="24463"/>
                </a:cubicBezTo>
                <a:cubicBezTo>
                  <a:pt x="144929" y="29755"/>
                  <a:pt x="-20171" y="37692"/>
                  <a:pt x="2054" y="33988"/>
                </a:cubicBezTo>
                <a:cubicBezTo>
                  <a:pt x="24279" y="30284"/>
                  <a:pt x="256054" y="7530"/>
                  <a:pt x="290979" y="2238"/>
                </a:cubicBezTo>
                <a:cubicBezTo>
                  <a:pt x="325904" y="-3054"/>
                  <a:pt x="242825" y="2767"/>
                  <a:pt x="211604" y="2238"/>
                </a:cubicBezTo>
                <a:cubicBezTo>
                  <a:pt x="180383" y="1709"/>
                  <a:pt x="87250" y="-1466"/>
                  <a:pt x="78254" y="2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8BBC13D9-DEFA-BD51-4EC5-D65D7CC5787C}"/>
              </a:ext>
            </a:extLst>
          </p:cNvPr>
          <p:cNvSpPr/>
          <p:nvPr/>
        </p:nvSpPr>
        <p:spPr>
          <a:xfrm>
            <a:off x="1682746" y="5555846"/>
            <a:ext cx="246499" cy="83423"/>
          </a:xfrm>
          <a:custGeom>
            <a:avLst/>
            <a:gdLst>
              <a:gd name="connsiteX0" fmla="*/ 4 w 246499"/>
              <a:gd name="connsiteY0" fmla="*/ 22629 h 83423"/>
              <a:gd name="connsiteX1" fmla="*/ 231779 w 246499"/>
              <a:gd name="connsiteY1" fmla="*/ 82954 h 83423"/>
              <a:gd name="connsiteX2" fmla="*/ 212729 w 246499"/>
              <a:gd name="connsiteY2" fmla="*/ 48029 h 83423"/>
              <a:gd name="connsiteX3" fmla="*/ 130179 w 246499"/>
              <a:gd name="connsiteY3" fmla="*/ 404 h 83423"/>
              <a:gd name="connsiteX4" fmla="*/ 238129 w 246499"/>
              <a:gd name="connsiteY4" fmla="*/ 76604 h 83423"/>
              <a:gd name="connsiteX5" fmla="*/ 4 w 246499"/>
              <a:gd name="connsiteY5" fmla="*/ 22629 h 83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499" h="83423">
                <a:moveTo>
                  <a:pt x="4" y="22629"/>
                </a:moveTo>
                <a:cubicBezTo>
                  <a:pt x="-1054" y="23687"/>
                  <a:pt x="196325" y="78721"/>
                  <a:pt x="231779" y="82954"/>
                </a:cubicBezTo>
                <a:cubicBezTo>
                  <a:pt x="267233" y="87187"/>
                  <a:pt x="229662" y="61787"/>
                  <a:pt x="212729" y="48029"/>
                </a:cubicBezTo>
                <a:cubicBezTo>
                  <a:pt x="195796" y="34271"/>
                  <a:pt x="125946" y="-4358"/>
                  <a:pt x="130179" y="404"/>
                </a:cubicBezTo>
                <a:cubicBezTo>
                  <a:pt x="134412" y="5166"/>
                  <a:pt x="256650" y="71312"/>
                  <a:pt x="238129" y="76604"/>
                </a:cubicBezTo>
                <a:cubicBezTo>
                  <a:pt x="219608" y="81896"/>
                  <a:pt x="1062" y="21571"/>
                  <a:pt x="4" y="22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BB445A1A-E048-5FAC-B24B-5292103A3D6F}"/>
              </a:ext>
            </a:extLst>
          </p:cNvPr>
          <p:cNvSpPr/>
          <p:nvPr/>
        </p:nvSpPr>
        <p:spPr>
          <a:xfrm>
            <a:off x="2659895" y="4979388"/>
            <a:ext cx="816254" cy="1460284"/>
          </a:xfrm>
          <a:custGeom>
            <a:avLst/>
            <a:gdLst>
              <a:gd name="connsiteX0" fmla="*/ 813555 w 816254"/>
              <a:gd name="connsiteY0" fmla="*/ 5362 h 1460284"/>
              <a:gd name="connsiteX1" fmla="*/ 591305 w 816254"/>
              <a:gd name="connsiteY1" fmla="*/ 773712 h 1460284"/>
              <a:gd name="connsiteX2" fmla="*/ 629405 w 816254"/>
              <a:gd name="connsiteY2" fmla="*/ 722912 h 1460284"/>
              <a:gd name="connsiteX3" fmla="*/ 515105 w 816254"/>
              <a:gd name="connsiteY3" fmla="*/ 932462 h 1460284"/>
              <a:gd name="connsiteX4" fmla="*/ 248405 w 816254"/>
              <a:gd name="connsiteY4" fmla="*/ 1091212 h 1460284"/>
              <a:gd name="connsiteX5" fmla="*/ 305555 w 816254"/>
              <a:gd name="connsiteY5" fmla="*/ 1046762 h 1460284"/>
              <a:gd name="connsiteX6" fmla="*/ 755 w 816254"/>
              <a:gd name="connsiteY6" fmla="*/ 1459512 h 1460284"/>
              <a:gd name="connsiteX7" fmla="*/ 229355 w 816254"/>
              <a:gd name="connsiteY7" fmla="*/ 1142012 h 1460284"/>
              <a:gd name="connsiteX8" fmla="*/ 546855 w 816254"/>
              <a:gd name="connsiteY8" fmla="*/ 856262 h 1460284"/>
              <a:gd name="connsiteX9" fmla="*/ 807205 w 816254"/>
              <a:gd name="connsiteY9" fmla="*/ 246662 h 1460284"/>
              <a:gd name="connsiteX10" fmla="*/ 718305 w 816254"/>
              <a:gd name="connsiteY10" fmla="*/ 424462 h 1460284"/>
              <a:gd name="connsiteX11" fmla="*/ 813555 w 816254"/>
              <a:gd name="connsiteY11" fmla="*/ 5362 h 146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6254" h="1460284">
                <a:moveTo>
                  <a:pt x="813555" y="5362"/>
                </a:moveTo>
                <a:cubicBezTo>
                  <a:pt x="792388" y="63570"/>
                  <a:pt x="621997" y="654120"/>
                  <a:pt x="591305" y="773712"/>
                </a:cubicBezTo>
                <a:cubicBezTo>
                  <a:pt x="560613" y="893304"/>
                  <a:pt x="642105" y="696454"/>
                  <a:pt x="629405" y="722912"/>
                </a:cubicBezTo>
                <a:cubicBezTo>
                  <a:pt x="616705" y="749370"/>
                  <a:pt x="578605" y="871079"/>
                  <a:pt x="515105" y="932462"/>
                </a:cubicBezTo>
                <a:cubicBezTo>
                  <a:pt x="451605" y="993845"/>
                  <a:pt x="283330" y="1072162"/>
                  <a:pt x="248405" y="1091212"/>
                </a:cubicBezTo>
                <a:cubicBezTo>
                  <a:pt x="213480" y="1110262"/>
                  <a:pt x="346830" y="985379"/>
                  <a:pt x="305555" y="1046762"/>
                </a:cubicBezTo>
                <a:cubicBezTo>
                  <a:pt x="264280" y="1108145"/>
                  <a:pt x="13455" y="1443637"/>
                  <a:pt x="755" y="1459512"/>
                </a:cubicBezTo>
                <a:cubicBezTo>
                  <a:pt x="-11945" y="1475387"/>
                  <a:pt x="138338" y="1242554"/>
                  <a:pt x="229355" y="1142012"/>
                </a:cubicBezTo>
                <a:cubicBezTo>
                  <a:pt x="320372" y="1041470"/>
                  <a:pt x="450547" y="1005487"/>
                  <a:pt x="546855" y="856262"/>
                </a:cubicBezTo>
                <a:cubicBezTo>
                  <a:pt x="643163" y="707037"/>
                  <a:pt x="778630" y="318629"/>
                  <a:pt x="807205" y="246662"/>
                </a:cubicBezTo>
                <a:cubicBezTo>
                  <a:pt x="835780" y="174695"/>
                  <a:pt x="711955" y="467854"/>
                  <a:pt x="718305" y="424462"/>
                </a:cubicBezTo>
                <a:cubicBezTo>
                  <a:pt x="724655" y="381070"/>
                  <a:pt x="834722" y="-52846"/>
                  <a:pt x="813555" y="5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11ACA1D1-C2E6-332F-6112-FF68067F7ECE}"/>
              </a:ext>
            </a:extLst>
          </p:cNvPr>
          <p:cNvSpPr/>
          <p:nvPr/>
        </p:nvSpPr>
        <p:spPr>
          <a:xfrm>
            <a:off x="3434419" y="4355764"/>
            <a:ext cx="242182" cy="648054"/>
          </a:xfrm>
          <a:custGeom>
            <a:avLst/>
            <a:gdLst>
              <a:gd name="connsiteX0" fmla="*/ 134281 w 242182"/>
              <a:gd name="connsiteY0" fmla="*/ 336 h 648054"/>
              <a:gd name="connsiteX1" fmla="*/ 127931 w 242182"/>
              <a:gd name="connsiteY1" fmla="*/ 387686 h 648054"/>
              <a:gd name="connsiteX2" fmla="*/ 166031 w 242182"/>
              <a:gd name="connsiteY2" fmla="*/ 482936 h 648054"/>
              <a:gd name="connsiteX3" fmla="*/ 121581 w 242182"/>
              <a:gd name="connsiteY3" fmla="*/ 438486 h 648054"/>
              <a:gd name="connsiteX4" fmla="*/ 210481 w 242182"/>
              <a:gd name="connsiteY4" fmla="*/ 648036 h 648054"/>
              <a:gd name="connsiteX5" fmla="*/ 235881 w 242182"/>
              <a:gd name="connsiteY5" fmla="*/ 425786 h 648054"/>
              <a:gd name="connsiteX6" fmla="*/ 102531 w 242182"/>
              <a:gd name="connsiteY6" fmla="*/ 482936 h 648054"/>
              <a:gd name="connsiteX7" fmla="*/ 931 w 242182"/>
              <a:gd name="connsiteY7" fmla="*/ 267036 h 648054"/>
              <a:gd name="connsiteX8" fmla="*/ 51731 w 242182"/>
              <a:gd name="connsiteY8" fmla="*/ 355936 h 648054"/>
              <a:gd name="connsiteX9" fmla="*/ 45381 w 242182"/>
              <a:gd name="connsiteY9" fmla="*/ 203536 h 648054"/>
              <a:gd name="connsiteX10" fmla="*/ 96181 w 242182"/>
              <a:gd name="connsiteY10" fmla="*/ 317836 h 648054"/>
              <a:gd name="connsiteX11" fmla="*/ 134281 w 242182"/>
              <a:gd name="connsiteY11" fmla="*/ 336 h 648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2182" h="648054">
                <a:moveTo>
                  <a:pt x="134281" y="336"/>
                </a:moveTo>
                <a:cubicBezTo>
                  <a:pt x="139573" y="11978"/>
                  <a:pt x="122639" y="307253"/>
                  <a:pt x="127931" y="387686"/>
                </a:cubicBezTo>
                <a:cubicBezTo>
                  <a:pt x="133223" y="468119"/>
                  <a:pt x="167089" y="474469"/>
                  <a:pt x="166031" y="482936"/>
                </a:cubicBezTo>
                <a:cubicBezTo>
                  <a:pt x="164973" y="491403"/>
                  <a:pt x="114173" y="410969"/>
                  <a:pt x="121581" y="438486"/>
                </a:cubicBezTo>
                <a:cubicBezTo>
                  <a:pt x="128989" y="466003"/>
                  <a:pt x="191431" y="650153"/>
                  <a:pt x="210481" y="648036"/>
                </a:cubicBezTo>
                <a:cubicBezTo>
                  <a:pt x="229531" y="645919"/>
                  <a:pt x="253873" y="453303"/>
                  <a:pt x="235881" y="425786"/>
                </a:cubicBezTo>
                <a:cubicBezTo>
                  <a:pt x="217889" y="398269"/>
                  <a:pt x="141689" y="509394"/>
                  <a:pt x="102531" y="482936"/>
                </a:cubicBezTo>
                <a:cubicBezTo>
                  <a:pt x="63373" y="456478"/>
                  <a:pt x="9398" y="288203"/>
                  <a:pt x="931" y="267036"/>
                </a:cubicBezTo>
                <a:cubicBezTo>
                  <a:pt x="-7536" y="245869"/>
                  <a:pt x="44323" y="366519"/>
                  <a:pt x="51731" y="355936"/>
                </a:cubicBezTo>
                <a:cubicBezTo>
                  <a:pt x="59139" y="345353"/>
                  <a:pt x="37973" y="209886"/>
                  <a:pt x="45381" y="203536"/>
                </a:cubicBezTo>
                <a:cubicBezTo>
                  <a:pt x="52789" y="197186"/>
                  <a:pt x="85598" y="352761"/>
                  <a:pt x="96181" y="317836"/>
                </a:cubicBezTo>
                <a:cubicBezTo>
                  <a:pt x="106764" y="282911"/>
                  <a:pt x="128989" y="-11306"/>
                  <a:pt x="134281" y="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40B09814-086F-569D-2681-6C7937F53E5D}"/>
              </a:ext>
            </a:extLst>
          </p:cNvPr>
          <p:cNvSpPr/>
          <p:nvPr/>
        </p:nvSpPr>
        <p:spPr>
          <a:xfrm>
            <a:off x="4013192" y="4698638"/>
            <a:ext cx="336946" cy="653228"/>
          </a:xfrm>
          <a:custGeom>
            <a:avLst/>
            <a:gdLst>
              <a:gd name="connsiteX0" fmla="*/ 8 w 336946"/>
              <a:gd name="connsiteY0" fmla="*/ 286112 h 653228"/>
              <a:gd name="connsiteX1" fmla="*/ 120658 w 336946"/>
              <a:gd name="connsiteY1" fmla="*/ 597262 h 653228"/>
              <a:gd name="connsiteX2" fmla="*/ 127008 w 336946"/>
              <a:gd name="connsiteY2" fmla="*/ 425812 h 653228"/>
              <a:gd name="connsiteX3" fmla="*/ 177808 w 336946"/>
              <a:gd name="connsiteY3" fmla="*/ 641712 h 653228"/>
              <a:gd name="connsiteX4" fmla="*/ 336558 w 336946"/>
              <a:gd name="connsiteY4" fmla="*/ 362 h 653228"/>
              <a:gd name="connsiteX5" fmla="*/ 127008 w 336946"/>
              <a:gd name="connsiteY5" fmla="*/ 546462 h 653228"/>
              <a:gd name="connsiteX6" fmla="*/ 8 w 336946"/>
              <a:gd name="connsiteY6" fmla="*/ 286112 h 65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6946" h="653228">
                <a:moveTo>
                  <a:pt x="8" y="286112"/>
                </a:moveTo>
                <a:cubicBezTo>
                  <a:pt x="-1050" y="294579"/>
                  <a:pt x="99491" y="573979"/>
                  <a:pt x="120658" y="597262"/>
                </a:cubicBezTo>
                <a:cubicBezTo>
                  <a:pt x="141825" y="620545"/>
                  <a:pt x="117483" y="418404"/>
                  <a:pt x="127008" y="425812"/>
                </a:cubicBezTo>
                <a:cubicBezTo>
                  <a:pt x="136533" y="433220"/>
                  <a:pt x="142883" y="712620"/>
                  <a:pt x="177808" y="641712"/>
                </a:cubicBezTo>
                <a:cubicBezTo>
                  <a:pt x="212733" y="570804"/>
                  <a:pt x="345025" y="16237"/>
                  <a:pt x="336558" y="362"/>
                </a:cubicBezTo>
                <a:cubicBezTo>
                  <a:pt x="328091" y="-15513"/>
                  <a:pt x="180983" y="494604"/>
                  <a:pt x="127008" y="546462"/>
                </a:cubicBezTo>
                <a:cubicBezTo>
                  <a:pt x="73033" y="598320"/>
                  <a:pt x="1066" y="277645"/>
                  <a:pt x="8" y="286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11A3CDF9-78C1-B1B6-9136-9B5E59112424}"/>
              </a:ext>
            </a:extLst>
          </p:cNvPr>
          <p:cNvSpPr/>
          <p:nvPr/>
        </p:nvSpPr>
        <p:spPr>
          <a:xfrm>
            <a:off x="4159170" y="5107978"/>
            <a:ext cx="166659" cy="581447"/>
          </a:xfrm>
          <a:custGeom>
            <a:avLst/>
            <a:gdLst>
              <a:gd name="connsiteX0" fmla="*/ 101680 w 166659"/>
              <a:gd name="connsiteY0" fmla="*/ 16472 h 581447"/>
              <a:gd name="connsiteX1" fmla="*/ 69930 w 166659"/>
              <a:gd name="connsiteY1" fmla="*/ 359372 h 581447"/>
              <a:gd name="connsiteX2" fmla="*/ 165180 w 166659"/>
              <a:gd name="connsiteY2" fmla="*/ 575272 h 581447"/>
              <a:gd name="connsiteX3" fmla="*/ 120730 w 166659"/>
              <a:gd name="connsiteY3" fmla="*/ 511772 h 581447"/>
              <a:gd name="connsiteX4" fmla="*/ 25480 w 166659"/>
              <a:gd name="connsiteY4" fmla="*/ 397472 h 581447"/>
              <a:gd name="connsiteX5" fmla="*/ 127080 w 166659"/>
              <a:gd name="connsiteY5" fmla="*/ 422872 h 581447"/>
              <a:gd name="connsiteX6" fmla="*/ 127080 w 166659"/>
              <a:gd name="connsiteY6" fmla="*/ 276822 h 581447"/>
              <a:gd name="connsiteX7" fmla="*/ 80 w 166659"/>
              <a:gd name="connsiteY7" fmla="*/ 340322 h 581447"/>
              <a:gd name="connsiteX8" fmla="*/ 108030 w 166659"/>
              <a:gd name="connsiteY8" fmla="*/ 86322 h 581447"/>
              <a:gd name="connsiteX9" fmla="*/ 101680 w 166659"/>
              <a:gd name="connsiteY9" fmla="*/ 16472 h 581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659" h="581447">
                <a:moveTo>
                  <a:pt x="101680" y="16472"/>
                </a:moveTo>
                <a:cubicBezTo>
                  <a:pt x="95330" y="61980"/>
                  <a:pt x="59347" y="266239"/>
                  <a:pt x="69930" y="359372"/>
                </a:cubicBezTo>
                <a:cubicBezTo>
                  <a:pt x="80513" y="452505"/>
                  <a:pt x="156713" y="549872"/>
                  <a:pt x="165180" y="575272"/>
                </a:cubicBezTo>
                <a:cubicBezTo>
                  <a:pt x="173647" y="600672"/>
                  <a:pt x="144013" y="541405"/>
                  <a:pt x="120730" y="511772"/>
                </a:cubicBezTo>
                <a:cubicBezTo>
                  <a:pt x="97447" y="482139"/>
                  <a:pt x="24422" y="412289"/>
                  <a:pt x="25480" y="397472"/>
                </a:cubicBezTo>
                <a:cubicBezTo>
                  <a:pt x="26538" y="382655"/>
                  <a:pt x="110147" y="442980"/>
                  <a:pt x="127080" y="422872"/>
                </a:cubicBezTo>
                <a:cubicBezTo>
                  <a:pt x="144013" y="402764"/>
                  <a:pt x="148247" y="290580"/>
                  <a:pt x="127080" y="276822"/>
                </a:cubicBezTo>
                <a:cubicBezTo>
                  <a:pt x="105913" y="263064"/>
                  <a:pt x="3255" y="372072"/>
                  <a:pt x="80" y="340322"/>
                </a:cubicBezTo>
                <a:cubicBezTo>
                  <a:pt x="-3095" y="308572"/>
                  <a:pt x="88980" y="144530"/>
                  <a:pt x="108030" y="86322"/>
                </a:cubicBezTo>
                <a:cubicBezTo>
                  <a:pt x="127080" y="28114"/>
                  <a:pt x="108030" y="-29036"/>
                  <a:pt x="101680" y="16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6561469B-6C84-0FB1-697B-6FF67933CCC3}"/>
              </a:ext>
            </a:extLst>
          </p:cNvPr>
          <p:cNvSpPr/>
          <p:nvPr/>
        </p:nvSpPr>
        <p:spPr>
          <a:xfrm>
            <a:off x="2533614" y="6457627"/>
            <a:ext cx="264367" cy="690794"/>
          </a:xfrm>
          <a:custGeom>
            <a:avLst/>
            <a:gdLst>
              <a:gd name="connsiteX0" fmla="*/ 36 w 264367"/>
              <a:gd name="connsiteY0" fmla="*/ 323 h 690794"/>
              <a:gd name="connsiteX1" fmla="*/ 133386 w 264367"/>
              <a:gd name="connsiteY1" fmla="*/ 336873 h 690794"/>
              <a:gd name="connsiteX2" fmla="*/ 260386 w 264367"/>
              <a:gd name="connsiteY2" fmla="*/ 686123 h 690794"/>
              <a:gd name="connsiteX3" fmla="*/ 222286 w 264367"/>
              <a:gd name="connsiteY3" fmla="*/ 521023 h 690794"/>
              <a:gd name="connsiteX4" fmla="*/ 120686 w 264367"/>
              <a:gd name="connsiteY4" fmla="*/ 279723 h 690794"/>
              <a:gd name="connsiteX5" fmla="*/ 36 w 264367"/>
              <a:gd name="connsiteY5" fmla="*/ 323 h 690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367" h="690794">
                <a:moveTo>
                  <a:pt x="36" y="323"/>
                </a:moveTo>
                <a:cubicBezTo>
                  <a:pt x="2153" y="9848"/>
                  <a:pt x="89994" y="222573"/>
                  <a:pt x="133386" y="336873"/>
                </a:cubicBezTo>
                <a:cubicBezTo>
                  <a:pt x="176778" y="451173"/>
                  <a:pt x="245569" y="655431"/>
                  <a:pt x="260386" y="686123"/>
                </a:cubicBezTo>
                <a:cubicBezTo>
                  <a:pt x="275203" y="716815"/>
                  <a:pt x="245569" y="588756"/>
                  <a:pt x="222286" y="521023"/>
                </a:cubicBezTo>
                <a:cubicBezTo>
                  <a:pt x="199003" y="453290"/>
                  <a:pt x="152436" y="365448"/>
                  <a:pt x="120686" y="279723"/>
                </a:cubicBezTo>
                <a:cubicBezTo>
                  <a:pt x="88936" y="193998"/>
                  <a:pt x="-2081" y="-9202"/>
                  <a:pt x="36" y="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09258FB2-B0BA-A27F-8CF8-F1F840C9D25A}"/>
              </a:ext>
            </a:extLst>
          </p:cNvPr>
          <p:cNvSpPr/>
          <p:nvPr/>
        </p:nvSpPr>
        <p:spPr>
          <a:xfrm>
            <a:off x="2551840" y="6057004"/>
            <a:ext cx="588004" cy="786501"/>
          </a:xfrm>
          <a:custGeom>
            <a:avLst/>
            <a:gdLst>
              <a:gd name="connsiteX0" fmla="*/ 26260 w 588004"/>
              <a:gd name="connsiteY0" fmla="*/ 493021 h 786501"/>
              <a:gd name="connsiteX1" fmla="*/ 575535 w 588004"/>
              <a:gd name="connsiteY1" fmla="*/ 4071 h 786501"/>
              <a:gd name="connsiteX2" fmla="*/ 400910 w 588004"/>
              <a:gd name="connsiteY2" fmla="*/ 280296 h 786501"/>
              <a:gd name="connsiteX3" fmla="*/ 292960 w 588004"/>
              <a:gd name="connsiteY3" fmla="*/ 645421 h 786501"/>
              <a:gd name="connsiteX4" fmla="*/ 277085 w 588004"/>
              <a:gd name="connsiteY4" fmla="*/ 632721 h 786501"/>
              <a:gd name="connsiteX5" fmla="*/ 267560 w 588004"/>
              <a:gd name="connsiteY5" fmla="*/ 781946 h 786501"/>
              <a:gd name="connsiteX6" fmla="*/ 334235 w 588004"/>
              <a:gd name="connsiteY6" fmla="*/ 432696 h 786501"/>
              <a:gd name="connsiteX7" fmla="*/ 356460 w 588004"/>
              <a:gd name="connsiteY7" fmla="*/ 258071 h 786501"/>
              <a:gd name="connsiteX8" fmla="*/ 470760 w 588004"/>
              <a:gd name="connsiteY8" fmla="*/ 140596 h 786501"/>
              <a:gd name="connsiteX9" fmla="*/ 235810 w 588004"/>
              <a:gd name="connsiteY9" fmla="*/ 283471 h 786501"/>
              <a:gd name="connsiteX10" fmla="*/ 365985 w 588004"/>
              <a:gd name="connsiteY10" fmla="*/ 229496 h 786501"/>
              <a:gd name="connsiteX11" fmla="*/ 45310 w 588004"/>
              <a:gd name="connsiteY11" fmla="*/ 375546 h 786501"/>
              <a:gd name="connsiteX12" fmla="*/ 80235 w 588004"/>
              <a:gd name="connsiteY12" fmla="*/ 439046 h 786501"/>
              <a:gd name="connsiteX13" fmla="*/ 26260 w 588004"/>
              <a:gd name="connsiteY13" fmla="*/ 493021 h 786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8004" h="786501">
                <a:moveTo>
                  <a:pt x="26260" y="493021"/>
                </a:moveTo>
                <a:cubicBezTo>
                  <a:pt x="108810" y="420525"/>
                  <a:pt x="513093" y="39525"/>
                  <a:pt x="575535" y="4071"/>
                </a:cubicBezTo>
                <a:cubicBezTo>
                  <a:pt x="637977" y="-31383"/>
                  <a:pt x="448006" y="173404"/>
                  <a:pt x="400910" y="280296"/>
                </a:cubicBezTo>
                <a:cubicBezTo>
                  <a:pt x="353814" y="387188"/>
                  <a:pt x="313597" y="586684"/>
                  <a:pt x="292960" y="645421"/>
                </a:cubicBezTo>
                <a:cubicBezTo>
                  <a:pt x="272323" y="704158"/>
                  <a:pt x="281318" y="609967"/>
                  <a:pt x="277085" y="632721"/>
                </a:cubicBezTo>
                <a:cubicBezTo>
                  <a:pt x="272852" y="655475"/>
                  <a:pt x="258035" y="815284"/>
                  <a:pt x="267560" y="781946"/>
                </a:cubicBezTo>
                <a:cubicBezTo>
                  <a:pt x="277085" y="748609"/>
                  <a:pt x="319418" y="520008"/>
                  <a:pt x="334235" y="432696"/>
                </a:cubicBezTo>
                <a:cubicBezTo>
                  <a:pt x="349052" y="345384"/>
                  <a:pt x="333706" y="306754"/>
                  <a:pt x="356460" y="258071"/>
                </a:cubicBezTo>
                <a:cubicBezTo>
                  <a:pt x="379214" y="209388"/>
                  <a:pt x="490868" y="136363"/>
                  <a:pt x="470760" y="140596"/>
                </a:cubicBezTo>
                <a:cubicBezTo>
                  <a:pt x="450652" y="144829"/>
                  <a:pt x="253272" y="268654"/>
                  <a:pt x="235810" y="283471"/>
                </a:cubicBezTo>
                <a:cubicBezTo>
                  <a:pt x="218348" y="298288"/>
                  <a:pt x="397735" y="214150"/>
                  <a:pt x="365985" y="229496"/>
                </a:cubicBezTo>
                <a:cubicBezTo>
                  <a:pt x="334235" y="244842"/>
                  <a:pt x="92935" y="340621"/>
                  <a:pt x="45310" y="375546"/>
                </a:cubicBezTo>
                <a:cubicBezTo>
                  <a:pt x="-2315" y="410471"/>
                  <a:pt x="78118" y="421584"/>
                  <a:pt x="80235" y="439046"/>
                </a:cubicBezTo>
                <a:cubicBezTo>
                  <a:pt x="82352" y="456508"/>
                  <a:pt x="-56290" y="565517"/>
                  <a:pt x="26260" y="493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885E9AE9-F1FC-3073-8B56-F981CE8CF26F}"/>
              </a:ext>
            </a:extLst>
          </p:cNvPr>
          <p:cNvSpPr/>
          <p:nvPr/>
        </p:nvSpPr>
        <p:spPr>
          <a:xfrm>
            <a:off x="2561660" y="6556699"/>
            <a:ext cx="339875" cy="572402"/>
          </a:xfrm>
          <a:custGeom>
            <a:avLst/>
            <a:gdLst>
              <a:gd name="connsiteX0" fmla="*/ 3740 w 339875"/>
              <a:gd name="connsiteY0" fmla="*/ 2851 h 572402"/>
              <a:gd name="connsiteX1" fmla="*/ 324415 w 339875"/>
              <a:gd name="connsiteY1" fmla="*/ 326701 h 572402"/>
              <a:gd name="connsiteX2" fmla="*/ 283140 w 339875"/>
              <a:gd name="connsiteY2" fmla="*/ 323526 h 572402"/>
              <a:gd name="connsiteX3" fmla="*/ 229165 w 339875"/>
              <a:gd name="connsiteY3" fmla="*/ 571176 h 572402"/>
              <a:gd name="connsiteX4" fmla="*/ 203765 w 339875"/>
              <a:gd name="connsiteY4" fmla="*/ 412426 h 572402"/>
              <a:gd name="connsiteX5" fmla="*/ 232340 w 339875"/>
              <a:gd name="connsiteY5" fmla="*/ 269551 h 572402"/>
              <a:gd name="connsiteX6" fmla="*/ 67240 w 339875"/>
              <a:gd name="connsiteY6" fmla="*/ 139376 h 572402"/>
              <a:gd name="connsiteX7" fmla="*/ 143440 w 339875"/>
              <a:gd name="connsiteY7" fmla="*/ 164776 h 572402"/>
              <a:gd name="connsiteX8" fmla="*/ 3740 w 339875"/>
              <a:gd name="connsiteY8" fmla="*/ 2851 h 572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9875" h="572402">
                <a:moveTo>
                  <a:pt x="3740" y="2851"/>
                </a:moveTo>
                <a:cubicBezTo>
                  <a:pt x="33903" y="29839"/>
                  <a:pt x="277848" y="273255"/>
                  <a:pt x="324415" y="326701"/>
                </a:cubicBezTo>
                <a:cubicBezTo>
                  <a:pt x="370982" y="380147"/>
                  <a:pt x="299015" y="282780"/>
                  <a:pt x="283140" y="323526"/>
                </a:cubicBezTo>
                <a:cubicBezTo>
                  <a:pt x="267265" y="364272"/>
                  <a:pt x="242394" y="556359"/>
                  <a:pt x="229165" y="571176"/>
                </a:cubicBezTo>
                <a:cubicBezTo>
                  <a:pt x="215936" y="585993"/>
                  <a:pt x="203236" y="462697"/>
                  <a:pt x="203765" y="412426"/>
                </a:cubicBezTo>
                <a:cubicBezTo>
                  <a:pt x="204294" y="362155"/>
                  <a:pt x="255094" y="315059"/>
                  <a:pt x="232340" y="269551"/>
                </a:cubicBezTo>
                <a:cubicBezTo>
                  <a:pt x="209586" y="224043"/>
                  <a:pt x="82057" y="156838"/>
                  <a:pt x="67240" y="139376"/>
                </a:cubicBezTo>
                <a:cubicBezTo>
                  <a:pt x="52423" y="121914"/>
                  <a:pt x="151377" y="180651"/>
                  <a:pt x="143440" y="164776"/>
                </a:cubicBezTo>
                <a:cubicBezTo>
                  <a:pt x="135503" y="148901"/>
                  <a:pt x="-26423" y="-24137"/>
                  <a:pt x="3740" y="28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41E8ED25-2E89-D290-23A3-E1B94BF3F27F}"/>
              </a:ext>
            </a:extLst>
          </p:cNvPr>
          <p:cNvSpPr/>
          <p:nvPr/>
        </p:nvSpPr>
        <p:spPr>
          <a:xfrm>
            <a:off x="1744922" y="5937243"/>
            <a:ext cx="1418050" cy="863793"/>
          </a:xfrm>
          <a:custGeom>
            <a:avLst/>
            <a:gdLst>
              <a:gd name="connsiteX0" fmla="*/ 7678 w 1418050"/>
              <a:gd name="connsiteY0" fmla="*/ 812807 h 863793"/>
              <a:gd name="connsiteX1" fmla="*/ 537903 w 1418050"/>
              <a:gd name="connsiteY1" fmla="*/ 650882 h 863793"/>
              <a:gd name="connsiteX2" fmla="*/ 544253 w 1418050"/>
              <a:gd name="connsiteY2" fmla="*/ 625482 h 863793"/>
              <a:gd name="connsiteX3" fmla="*/ 782378 w 1418050"/>
              <a:gd name="connsiteY3" fmla="*/ 444507 h 863793"/>
              <a:gd name="connsiteX4" fmla="*/ 817303 w 1418050"/>
              <a:gd name="connsiteY4" fmla="*/ 463557 h 863793"/>
              <a:gd name="connsiteX5" fmla="*/ 1204653 w 1418050"/>
              <a:gd name="connsiteY5" fmla="*/ 184157 h 863793"/>
              <a:gd name="connsiteX6" fmla="*/ 1417378 w 1418050"/>
              <a:gd name="connsiteY6" fmla="*/ 7 h 863793"/>
              <a:gd name="connsiteX7" fmla="*/ 1261803 w 1418050"/>
              <a:gd name="connsiteY7" fmla="*/ 190507 h 863793"/>
              <a:gd name="connsiteX8" fmla="*/ 988753 w 1418050"/>
              <a:gd name="connsiteY8" fmla="*/ 469907 h 863793"/>
              <a:gd name="connsiteX9" fmla="*/ 842703 w 1418050"/>
              <a:gd name="connsiteY9" fmla="*/ 555632 h 863793"/>
              <a:gd name="connsiteX10" fmla="*/ 941128 w 1418050"/>
              <a:gd name="connsiteY10" fmla="*/ 612782 h 863793"/>
              <a:gd name="connsiteX11" fmla="*/ 652203 w 1418050"/>
              <a:gd name="connsiteY11" fmla="*/ 615957 h 863793"/>
              <a:gd name="connsiteX12" fmla="*/ 337878 w 1418050"/>
              <a:gd name="connsiteY12" fmla="*/ 815982 h 863793"/>
              <a:gd name="connsiteX13" fmla="*/ 121978 w 1418050"/>
              <a:gd name="connsiteY13" fmla="*/ 863607 h 863793"/>
              <a:gd name="connsiteX14" fmla="*/ 217228 w 1418050"/>
              <a:gd name="connsiteY14" fmla="*/ 806457 h 863793"/>
              <a:gd name="connsiteX15" fmla="*/ 7678 w 1418050"/>
              <a:gd name="connsiteY15" fmla="*/ 812807 h 863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18050" h="863793">
                <a:moveTo>
                  <a:pt x="7678" y="812807"/>
                </a:moveTo>
                <a:cubicBezTo>
                  <a:pt x="61124" y="786878"/>
                  <a:pt x="448474" y="682103"/>
                  <a:pt x="537903" y="650882"/>
                </a:cubicBezTo>
                <a:cubicBezTo>
                  <a:pt x="627332" y="619661"/>
                  <a:pt x="503507" y="659878"/>
                  <a:pt x="544253" y="625482"/>
                </a:cubicBezTo>
                <a:cubicBezTo>
                  <a:pt x="584999" y="591086"/>
                  <a:pt x="736870" y="471495"/>
                  <a:pt x="782378" y="444507"/>
                </a:cubicBezTo>
                <a:cubicBezTo>
                  <a:pt x="827886" y="417519"/>
                  <a:pt x="746924" y="506949"/>
                  <a:pt x="817303" y="463557"/>
                </a:cubicBezTo>
                <a:cubicBezTo>
                  <a:pt x="887682" y="420165"/>
                  <a:pt x="1104641" y="261415"/>
                  <a:pt x="1204653" y="184157"/>
                </a:cubicBezTo>
                <a:cubicBezTo>
                  <a:pt x="1304665" y="106899"/>
                  <a:pt x="1407853" y="-1051"/>
                  <a:pt x="1417378" y="7"/>
                </a:cubicBezTo>
                <a:cubicBezTo>
                  <a:pt x="1426903" y="1065"/>
                  <a:pt x="1333240" y="112190"/>
                  <a:pt x="1261803" y="190507"/>
                </a:cubicBezTo>
                <a:cubicBezTo>
                  <a:pt x="1190366" y="268824"/>
                  <a:pt x="1058603" y="409053"/>
                  <a:pt x="988753" y="469907"/>
                </a:cubicBezTo>
                <a:cubicBezTo>
                  <a:pt x="918903" y="530761"/>
                  <a:pt x="850641" y="531819"/>
                  <a:pt x="842703" y="555632"/>
                </a:cubicBezTo>
                <a:cubicBezTo>
                  <a:pt x="834766" y="579444"/>
                  <a:pt x="972878" y="602728"/>
                  <a:pt x="941128" y="612782"/>
                </a:cubicBezTo>
                <a:cubicBezTo>
                  <a:pt x="909378" y="622836"/>
                  <a:pt x="752745" y="582090"/>
                  <a:pt x="652203" y="615957"/>
                </a:cubicBezTo>
                <a:cubicBezTo>
                  <a:pt x="551661" y="649824"/>
                  <a:pt x="426249" y="774707"/>
                  <a:pt x="337878" y="815982"/>
                </a:cubicBezTo>
                <a:cubicBezTo>
                  <a:pt x="249507" y="857257"/>
                  <a:pt x="142086" y="865195"/>
                  <a:pt x="121978" y="863607"/>
                </a:cubicBezTo>
                <a:cubicBezTo>
                  <a:pt x="101870" y="862020"/>
                  <a:pt x="237865" y="815982"/>
                  <a:pt x="217228" y="806457"/>
                </a:cubicBezTo>
                <a:cubicBezTo>
                  <a:pt x="196591" y="796932"/>
                  <a:pt x="-45768" y="838736"/>
                  <a:pt x="7678" y="812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45C21B5C-AE50-75E6-CE8C-BD24F52AC9CE}"/>
              </a:ext>
            </a:extLst>
          </p:cNvPr>
          <p:cNvSpPr/>
          <p:nvPr/>
        </p:nvSpPr>
        <p:spPr>
          <a:xfrm>
            <a:off x="3473910" y="5067093"/>
            <a:ext cx="416280" cy="122756"/>
          </a:xfrm>
          <a:custGeom>
            <a:avLst/>
            <a:gdLst>
              <a:gd name="connsiteX0" fmla="*/ 409115 w 416280"/>
              <a:gd name="connsiteY0" fmla="*/ 120857 h 122756"/>
              <a:gd name="connsiteX1" fmla="*/ 9065 w 416280"/>
              <a:gd name="connsiteY1" fmla="*/ 70057 h 122756"/>
              <a:gd name="connsiteX2" fmla="*/ 139240 w 416280"/>
              <a:gd name="connsiteY2" fmla="*/ 16082 h 122756"/>
              <a:gd name="connsiteX3" fmla="*/ 250365 w 416280"/>
              <a:gd name="connsiteY3" fmla="*/ 60532 h 122756"/>
              <a:gd name="connsiteX4" fmla="*/ 266240 w 416280"/>
              <a:gd name="connsiteY4" fmla="*/ 207 h 122756"/>
              <a:gd name="connsiteX5" fmla="*/ 409115 w 416280"/>
              <a:gd name="connsiteY5" fmla="*/ 120857 h 122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280" h="122756">
                <a:moveTo>
                  <a:pt x="409115" y="120857"/>
                </a:moveTo>
                <a:cubicBezTo>
                  <a:pt x="366253" y="132499"/>
                  <a:pt x="54044" y="87519"/>
                  <a:pt x="9065" y="70057"/>
                </a:cubicBezTo>
                <a:cubicBezTo>
                  <a:pt x="-35914" y="52595"/>
                  <a:pt x="99023" y="17670"/>
                  <a:pt x="139240" y="16082"/>
                </a:cubicBezTo>
                <a:cubicBezTo>
                  <a:pt x="179457" y="14494"/>
                  <a:pt x="229198" y="63178"/>
                  <a:pt x="250365" y="60532"/>
                </a:cubicBezTo>
                <a:cubicBezTo>
                  <a:pt x="271532" y="57886"/>
                  <a:pt x="242957" y="-4026"/>
                  <a:pt x="266240" y="207"/>
                </a:cubicBezTo>
                <a:cubicBezTo>
                  <a:pt x="289523" y="4440"/>
                  <a:pt x="451977" y="109215"/>
                  <a:pt x="409115" y="120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54E13A48-FAEA-C3C5-A8E2-227DC195B04E}"/>
              </a:ext>
            </a:extLst>
          </p:cNvPr>
          <p:cNvSpPr/>
          <p:nvPr/>
        </p:nvSpPr>
        <p:spPr>
          <a:xfrm>
            <a:off x="3066108" y="5188903"/>
            <a:ext cx="445465" cy="951194"/>
          </a:xfrm>
          <a:custGeom>
            <a:avLst/>
            <a:gdLst>
              <a:gd name="connsiteX0" fmla="*/ 445442 w 445465"/>
              <a:gd name="connsiteY0" fmla="*/ 8572 h 951194"/>
              <a:gd name="connsiteX1" fmla="*/ 347017 w 445465"/>
              <a:gd name="connsiteY1" fmla="*/ 551497 h 951194"/>
              <a:gd name="connsiteX2" fmla="*/ 337492 w 445465"/>
              <a:gd name="connsiteY2" fmla="*/ 465772 h 951194"/>
              <a:gd name="connsiteX3" fmla="*/ 4117 w 445465"/>
              <a:gd name="connsiteY3" fmla="*/ 945197 h 951194"/>
              <a:gd name="connsiteX4" fmla="*/ 162867 w 445465"/>
              <a:gd name="connsiteY4" fmla="*/ 713422 h 951194"/>
              <a:gd name="connsiteX5" fmla="*/ 334317 w 445465"/>
              <a:gd name="connsiteY5" fmla="*/ 399097 h 951194"/>
              <a:gd name="connsiteX6" fmla="*/ 359717 w 445465"/>
              <a:gd name="connsiteY6" fmla="*/ 268922 h 951194"/>
              <a:gd name="connsiteX7" fmla="*/ 366067 w 445465"/>
              <a:gd name="connsiteY7" fmla="*/ 199072 h 951194"/>
              <a:gd name="connsiteX8" fmla="*/ 356542 w 445465"/>
              <a:gd name="connsiteY8" fmla="*/ 214947 h 951194"/>
              <a:gd name="connsiteX9" fmla="*/ 445442 w 445465"/>
              <a:gd name="connsiteY9" fmla="*/ 8572 h 951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5465" h="951194">
                <a:moveTo>
                  <a:pt x="445442" y="8572"/>
                </a:moveTo>
                <a:cubicBezTo>
                  <a:pt x="443855" y="64664"/>
                  <a:pt x="365009" y="475297"/>
                  <a:pt x="347017" y="551497"/>
                </a:cubicBezTo>
                <a:cubicBezTo>
                  <a:pt x="329025" y="627697"/>
                  <a:pt x="394642" y="400155"/>
                  <a:pt x="337492" y="465772"/>
                </a:cubicBezTo>
                <a:cubicBezTo>
                  <a:pt x="280342" y="531389"/>
                  <a:pt x="33221" y="903922"/>
                  <a:pt x="4117" y="945197"/>
                </a:cubicBezTo>
                <a:cubicBezTo>
                  <a:pt x="-24987" y="986472"/>
                  <a:pt x="107834" y="804439"/>
                  <a:pt x="162867" y="713422"/>
                </a:cubicBezTo>
                <a:cubicBezTo>
                  <a:pt x="217900" y="622405"/>
                  <a:pt x="301509" y="473180"/>
                  <a:pt x="334317" y="399097"/>
                </a:cubicBezTo>
                <a:cubicBezTo>
                  <a:pt x="367125" y="325014"/>
                  <a:pt x="354425" y="302259"/>
                  <a:pt x="359717" y="268922"/>
                </a:cubicBezTo>
                <a:cubicBezTo>
                  <a:pt x="365009" y="235585"/>
                  <a:pt x="366596" y="208068"/>
                  <a:pt x="366067" y="199072"/>
                </a:cubicBezTo>
                <a:cubicBezTo>
                  <a:pt x="365538" y="190076"/>
                  <a:pt x="343842" y="240876"/>
                  <a:pt x="356542" y="214947"/>
                </a:cubicBezTo>
                <a:cubicBezTo>
                  <a:pt x="369242" y="189018"/>
                  <a:pt x="447029" y="-47520"/>
                  <a:pt x="445442" y="8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3312A126-BA43-640D-C9DE-473C4AAD4394}"/>
              </a:ext>
            </a:extLst>
          </p:cNvPr>
          <p:cNvSpPr/>
          <p:nvPr/>
        </p:nvSpPr>
        <p:spPr>
          <a:xfrm>
            <a:off x="2703938" y="5764786"/>
            <a:ext cx="1612332" cy="1283023"/>
          </a:xfrm>
          <a:custGeom>
            <a:avLst/>
            <a:gdLst>
              <a:gd name="connsiteX0" fmla="*/ 32912 w 1612332"/>
              <a:gd name="connsiteY0" fmla="*/ 1255139 h 1283023"/>
              <a:gd name="connsiteX1" fmla="*/ 896512 w 1612332"/>
              <a:gd name="connsiteY1" fmla="*/ 343914 h 1283023"/>
              <a:gd name="connsiteX2" fmla="*/ 833012 w 1612332"/>
              <a:gd name="connsiteY2" fmla="*/ 401064 h 1283023"/>
              <a:gd name="connsiteX3" fmla="*/ 1166387 w 1612332"/>
              <a:gd name="connsiteY3" fmla="*/ 108964 h 1283023"/>
              <a:gd name="connsiteX4" fmla="*/ 1560087 w 1612332"/>
              <a:gd name="connsiteY4" fmla="*/ 10539 h 1283023"/>
              <a:gd name="connsiteX5" fmla="*/ 1563262 w 1612332"/>
              <a:gd name="connsiteY5" fmla="*/ 26414 h 1283023"/>
              <a:gd name="connsiteX6" fmla="*/ 1147337 w 1612332"/>
              <a:gd name="connsiteY6" fmla="*/ 220089 h 1283023"/>
              <a:gd name="connsiteX7" fmla="*/ 655212 w 1612332"/>
              <a:gd name="connsiteY7" fmla="*/ 550289 h 1283023"/>
              <a:gd name="connsiteX8" fmla="*/ 706012 w 1612332"/>
              <a:gd name="connsiteY8" fmla="*/ 569339 h 1283023"/>
              <a:gd name="connsiteX9" fmla="*/ 229762 w 1612332"/>
              <a:gd name="connsiteY9" fmla="*/ 1007489 h 1283023"/>
              <a:gd name="connsiteX10" fmla="*/ 32912 w 1612332"/>
              <a:gd name="connsiteY10" fmla="*/ 1255139 h 1283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12332" h="1283023">
                <a:moveTo>
                  <a:pt x="32912" y="1255139"/>
                </a:moveTo>
                <a:cubicBezTo>
                  <a:pt x="144037" y="1144543"/>
                  <a:pt x="763162" y="486260"/>
                  <a:pt x="896512" y="343914"/>
                </a:cubicBezTo>
                <a:cubicBezTo>
                  <a:pt x="1029862" y="201568"/>
                  <a:pt x="833012" y="401064"/>
                  <a:pt x="833012" y="401064"/>
                </a:cubicBezTo>
                <a:cubicBezTo>
                  <a:pt x="877991" y="361906"/>
                  <a:pt x="1045208" y="174051"/>
                  <a:pt x="1166387" y="108964"/>
                </a:cubicBezTo>
                <a:cubicBezTo>
                  <a:pt x="1287566" y="43877"/>
                  <a:pt x="1560087" y="10539"/>
                  <a:pt x="1560087" y="10539"/>
                </a:cubicBezTo>
                <a:cubicBezTo>
                  <a:pt x="1626233" y="-3219"/>
                  <a:pt x="1632054" y="-8511"/>
                  <a:pt x="1563262" y="26414"/>
                </a:cubicBezTo>
                <a:cubicBezTo>
                  <a:pt x="1494470" y="61339"/>
                  <a:pt x="1298679" y="132776"/>
                  <a:pt x="1147337" y="220089"/>
                </a:cubicBezTo>
                <a:cubicBezTo>
                  <a:pt x="995995" y="307401"/>
                  <a:pt x="728766" y="492081"/>
                  <a:pt x="655212" y="550289"/>
                </a:cubicBezTo>
                <a:cubicBezTo>
                  <a:pt x="581658" y="608497"/>
                  <a:pt x="776920" y="493139"/>
                  <a:pt x="706012" y="569339"/>
                </a:cubicBezTo>
                <a:cubicBezTo>
                  <a:pt x="635104" y="645539"/>
                  <a:pt x="340887" y="895835"/>
                  <a:pt x="229762" y="1007489"/>
                </a:cubicBezTo>
                <a:cubicBezTo>
                  <a:pt x="118637" y="1119143"/>
                  <a:pt x="-78213" y="1365735"/>
                  <a:pt x="32912" y="1255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1F4B9B7A-072E-67D3-4862-FAAD636DC2B4}"/>
              </a:ext>
            </a:extLst>
          </p:cNvPr>
          <p:cNvSpPr/>
          <p:nvPr/>
        </p:nvSpPr>
        <p:spPr>
          <a:xfrm>
            <a:off x="4277286" y="5688313"/>
            <a:ext cx="251717" cy="418440"/>
          </a:xfrm>
          <a:custGeom>
            <a:avLst/>
            <a:gdLst>
              <a:gd name="connsiteX0" fmla="*/ 15314 w 251717"/>
              <a:gd name="connsiteY0" fmla="*/ 17162 h 418440"/>
              <a:gd name="connsiteX1" fmla="*/ 243914 w 251717"/>
              <a:gd name="connsiteY1" fmla="*/ 401337 h 418440"/>
              <a:gd name="connsiteX2" fmla="*/ 183589 w 251717"/>
              <a:gd name="connsiteY2" fmla="*/ 325137 h 418440"/>
              <a:gd name="connsiteX3" fmla="*/ 37539 w 251717"/>
              <a:gd name="connsiteY3" fmla="*/ 90187 h 418440"/>
              <a:gd name="connsiteX4" fmla="*/ 15314 w 251717"/>
              <a:gd name="connsiteY4" fmla="*/ 17162 h 418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717" h="418440">
                <a:moveTo>
                  <a:pt x="15314" y="17162"/>
                </a:moveTo>
                <a:cubicBezTo>
                  <a:pt x="49710" y="69020"/>
                  <a:pt x="215868" y="350008"/>
                  <a:pt x="243914" y="401337"/>
                </a:cubicBezTo>
                <a:cubicBezTo>
                  <a:pt x="271960" y="452666"/>
                  <a:pt x="217985" y="376995"/>
                  <a:pt x="183589" y="325137"/>
                </a:cubicBezTo>
                <a:cubicBezTo>
                  <a:pt x="149193" y="273279"/>
                  <a:pt x="63468" y="137283"/>
                  <a:pt x="37539" y="90187"/>
                </a:cubicBezTo>
                <a:cubicBezTo>
                  <a:pt x="11610" y="43091"/>
                  <a:pt x="-19082" y="-34696"/>
                  <a:pt x="15314" y="17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67162935-3149-F550-02B8-EDA71AA314DF}"/>
              </a:ext>
            </a:extLst>
          </p:cNvPr>
          <p:cNvSpPr/>
          <p:nvPr/>
        </p:nvSpPr>
        <p:spPr>
          <a:xfrm>
            <a:off x="4385300" y="5725962"/>
            <a:ext cx="299677" cy="396795"/>
          </a:xfrm>
          <a:custGeom>
            <a:avLst/>
            <a:gdLst>
              <a:gd name="connsiteX0" fmla="*/ 2550 w 299677"/>
              <a:gd name="connsiteY0" fmla="*/ 4913 h 396795"/>
              <a:gd name="connsiteX1" fmla="*/ 142250 w 299677"/>
              <a:gd name="connsiteY1" fmla="*/ 338288 h 396795"/>
              <a:gd name="connsiteX2" fmla="*/ 5725 w 299677"/>
              <a:gd name="connsiteY2" fmla="*/ 395438 h 396795"/>
              <a:gd name="connsiteX3" fmla="*/ 294650 w 299677"/>
              <a:gd name="connsiteY3" fmla="*/ 322413 h 396795"/>
              <a:gd name="connsiteX4" fmla="*/ 177175 w 299677"/>
              <a:gd name="connsiteY4" fmla="*/ 331938 h 396795"/>
              <a:gd name="connsiteX5" fmla="*/ 21600 w 299677"/>
              <a:gd name="connsiteY5" fmla="*/ 84288 h 396795"/>
              <a:gd name="connsiteX6" fmla="*/ 50175 w 299677"/>
              <a:gd name="connsiteY6" fmla="*/ 135088 h 396795"/>
              <a:gd name="connsiteX7" fmla="*/ 2550 w 299677"/>
              <a:gd name="connsiteY7" fmla="*/ 4913 h 396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677" h="396795">
                <a:moveTo>
                  <a:pt x="2550" y="4913"/>
                </a:moveTo>
                <a:cubicBezTo>
                  <a:pt x="17896" y="38780"/>
                  <a:pt x="141721" y="273201"/>
                  <a:pt x="142250" y="338288"/>
                </a:cubicBezTo>
                <a:cubicBezTo>
                  <a:pt x="142779" y="403375"/>
                  <a:pt x="-19675" y="398084"/>
                  <a:pt x="5725" y="395438"/>
                </a:cubicBezTo>
                <a:cubicBezTo>
                  <a:pt x="31125" y="392792"/>
                  <a:pt x="266075" y="332996"/>
                  <a:pt x="294650" y="322413"/>
                </a:cubicBezTo>
                <a:cubicBezTo>
                  <a:pt x="323225" y="311830"/>
                  <a:pt x="222683" y="371625"/>
                  <a:pt x="177175" y="331938"/>
                </a:cubicBezTo>
                <a:cubicBezTo>
                  <a:pt x="131667" y="292251"/>
                  <a:pt x="42767" y="117096"/>
                  <a:pt x="21600" y="84288"/>
                </a:cubicBezTo>
                <a:cubicBezTo>
                  <a:pt x="433" y="51480"/>
                  <a:pt x="54408" y="147259"/>
                  <a:pt x="50175" y="135088"/>
                </a:cubicBezTo>
                <a:cubicBezTo>
                  <a:pt x="45942" y="122917"/>
                  <a:pt x="-12796" y="-28954"/>
                  <a:pt x="2550" y="49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96871308-7E27-F480-0BEE-8ED8A5DB7CFA}"/>
              </a:ext>
            </a:extLst>
          </p:cNvPr>
          <p:cNvSpPr/>
          <p:nvPr/>
        </p:nvSpPr>
        <p:spPr>
          <a:xfrm>
            <a:off x="2757215" y="6089548"/>
            <a:ext cx="1700528" cy="1112784"/>
          </a:xfrm>
          <a:custGeom>
            <a:avLst/>
            <a:gdLst>
              <a:gd name="connsiteX0" fmla="*/ 27260 w 1700528"/>
              <a:gd name="connsiteY0" fmla="*/ 1079602 h 1112784"/>
              <a:gd name="connsiteX1" fmla="*/ 1008335 w 1700528"/>
              <a:gd name="connsiteY1" fmla="*/ 254102 h 1112784"/>
              <a:gd name="connsiteX2" fmla="*/ 852760 w 1700528"/>
              <a:gd name="connsiteY2" fmla="*/ 390627 h 1112784"/>
              <a:gd name="connsiteX3" fmla="*/ 1424260 w 1700528"/>
              <a:gd name="connsiteY3" fmla="*/ 85827 h 1112784"/>
              <a:gd name="connsiteX4" fmla="*/ 1275035 w 1700528"/>
              <a:gd name="connsiteY4" fmla="*/ 171552 h 1112784"/>
              <a:gd name="connsiteX5" fmla="*/ 1700485 w 1700528"/>
              <a:gd name="connsiteY5" fmla="*/ 102 h 1112784"/>
              <a:gd name="connsiteX6" fmla="*/ 1297260 w 1700528"/>
              <a:gd name="connsiteY6" fmla="*/ 200127 h 1112784"/>
              <a:gd name="connsiteX7" fmla="*/ 662260 w 1700528"/>
              <a:gd name="connsiteY7" fmla="*/ 603352 h 1112784"/>
              <a:gd name="connsiteX8" fmla="*/ 741635 w 1700528"/>
              <a:gd name="connsiteY8" fmla="*/ 558902 h 1112784"/>
              <a:gd name="connsiteX9" fmla="*/ 401910 w 1700528"/>
              <a:gd name="connsiteY9" fmla="*/ 822427 h 1112784"/>
              <a:gd name="connsiteX10" fmla="*/ 287610 w 1700528"/>
              <a:gd name="connsiteY10" fmla="*/ 936727 h 1112784"/>
              <a:gd name="connsiteX11" fmla="*/ 27260 w 1700528"/>
              <a:gd name="connsiteY11" fmla="*/ 1079602 h 1112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00528" h="1112784">
                <a:moveTo>
                  <a:pt x="27260" y="1079602"/>
                </a:moveTo>
                <a:cubicBezTo>
                  <a:pt x="147381" y="965831"/>
                  <a:pt x="870752" y="368931"/>
                  <a:pt x="1008335" y="254102"/>
                </a:cubicBezTo>
                <a:cubicBezTo>
                  <a:pt x="1145918" y="139273"/>
                  <a:pt x="783439" y="418673"/>
                  <a:pt x="852760" y="390627"/>
                </a:cubicBezTo>
                <a:cubicBezTo>
                  <a:pt x="922081" y="362581"/>
                  <a:pt x="1353881" y="122339"/>
                  <a:pt x="1424260" y="85827"/>
                </a:cubicBezTo>
                <a:cubicBezTo>
                  <a:pt x="1494639" y="49315"/>
                  <a:pt x="1228998" y="185839"/>
                  <a:pt x="1275035" y="171552"/>
                </a:cubicBezTo>
                <a:cubicBezTo>
                  <a:pt x="1321072" y="157265"/>
                  <a:pt x="1696781" y="-4660"/>
                  <a:pt x="1700485" y="102"/>
                </a:cubicBezTo>
                <a:cubicBezTo>
                  <a:pt x="1704189" y="4864"/>
                  <a:pt x="1470297" y="99585"/>
                  <a:pt x="1297260" y="200127"/>
                </a:cubicBezTo>
                <a:cubicBezTo>
                  <a:pt x="1124223" y="300669"/>
                  <a:pt x="754864" y="543556"/>
                  <a:pt x="662260" y="603352"/>
                </a:cubicBezTo>
                <a:cubicBezTo>
                  <a:pt x="569656" y="663148"/>
                  <a:pt x="785027" y="522389"/>
                  <a:pt x="741635" y="558902"/>
                </a:cubicBezTo>
                <a:cubicBezTo>
                  <a:pt x="698243" y="595415"/>
                  <a:pt x="477581" y="759456"/>
                  <a:pt x="401910" y="822427"/>
                </a:cubicBezTo>
                <a:cubicBezTo>
                  <a:pt x="326239" y="885398"/>
                  <a:pt x="356402" y="891748"/>
                  <a:pt x="287610" y="936727"/>
                </a:cubicBezTo>
                <a:cubicBezTo>
                  <a:pt x="218818" y="981706"/>
                  <a:pt x="-92861" y="1193373"/>
                  <a:pt x="27260" y="1079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79383C42-7000-B552-A86D-1748EFE653E2}"/>
              </a:ext>
            </a:extLst>
          </p:cNvPr>
          <p:cNvSpPr/>
          <p:nvPr/>
        </p:nvSpPr>
        <p:spPr>
          <a:xfrm>
            <a:off x="4275528" y="5686212"/>
            <a:ext cx="500467" cy="486606"/>
          </a:xfrm>
          <a:custGeom>
            <a:avLst/>
            <a:gdLst>
              <a:gd name="connsiteX0" fmla="*/ 1197 w 500467"/>
              <a:gd name="connsiteY0" fmla="*/ 111338 h 486606"/>
              <a:gd name="connsiteX1" fmla="*/ 121847 w 500467"/>
              <a:gd name="connsiteY1" fmla="*/ 60538 h 486606"/>
              <a:gd name="connsiteX2" fmla="*/ 204397 w 500467"/>
              <a:gd name="connsiteY2" fmla="*/ 213 h 486606"/>
              <a:gd name="connsiteX3" fmla="*/ 166297 w 500467"/>
              <a:gd name="connsiteY3" fmla="*/ 82763 h 486606"/>
              <a:gd name="connsiteX4" fmla="*/ 213922 w 500467"/>
              <a:gd name="connsiteY4" fmla="*/ 63713 h 486606"/>
              <a:gd name="connsiteX5" fmla="*/ 350447 w 500467"/>
              <a:gd name="connsiteY5" fmla="*/ 216113 h 486606"/>
              <a:gd name="connsiteX6" fmla="*/ 321872 w 500467"/>
              <a:gd name="connsiteY6" fmla="*/ 225638 h 486606"/>
              <a:gd name="connsiteX7" fmla="*/ 499672 w 500467"/>
              <a:gd name="connsiteY7" fmla="*/ 476463 h 486606"/>
              <a:gd name="connsiteX8" fmla="*/ 382197 w 500467"/>
              <a:gd name="connsiteY8" fmla="*/ 435188 h 486606"/>
              <a:gd name="connsiteX9" fmla="*/ 261547 w 500467"/>
              <a:gd name="connsiteY9" fmla="*/ 412963 h 486606"/>
              <a:gd name="connsiteX10" fmla="*/ 436172 w 500467"/>
              <a:gd name="connsiteY10" fmla="*/ 441538 h 486606"/>
              <a:gd name="connsiteX11" fmla="*/ 290122 w 500467"/>
              <a:gd name="connsiteY11" fmla="*/ 165313 h 486606"/>
              <a:gd name="connsiteX12" fmla="*/ 232972 w 500467"/>
              <a:gd name="connsiteY12" fmla="*/ 38313 h 486606"/>
              <a:gd name="connsiteX13" fmla="*/ 156772 w 500467"/>
              <a:gd name="connsiteY13" fmla="*/ 89113 h 486606"/>
              <a:gd name="connsiteX14" fmla="*/ 201222 w 500467"/>
              <a:gd name="connsiteY14" fmla="*/ 38313 h 486606"/>
              <a:gd name="connsiteX15" fmla="*/ 1197 w 500467"/>
              <a:gd name="connsiteY15" fmla="*/ 111338 h 48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00467" h="486606">
                <a:moveTo>
                  <a:pt x="1197" y="111338"/>
                </a:moveTo>
                <a:cubicBezTo>
                  <a:pt x="-12032" y="115042"/>
                  <a:pt x="87980" y="79059"/>
                  <a:pt x="121847" y="60538"/>
                </a:cubicBezTo>
                <a:cubicBezTo>
                  <a:pt x="155714" y="42017"/>
                  <a:pt x="196989" y="-3491"/>
                  <a:pt x="204397" y="213"/>
                </a:cubicBezTo>
                <a:cubicBezTo>
                  <a:pt x="211805" y="3917"/>
                  <a:pt x="164710" y="72180"/>
                  <a:pt x="166297" y="82763"/>
                </a:cubicBezTo>
                <a:cubicBezTo>
                  <a:pt x="167885" y="93346"/>
                  <a:pt x="183230" y="41488"/>
                  <a:pt x="213922" y="63713"/>
                </a:cubicBezTo>
                <a:cubicBezTo>
                  <a:pt x="244614" y="85938"/>
                  <a:pt x="332455" y="189126"/>
                  <a:pt x="350447" y="216113"/>
                </a:cubicBezTo>
                <a:cubicBezTo>
                  <a:pt x="368439" y="243100"/>
                  <a:pt x="297001" y="182246"/>
                  <a:pt x="321872" y="225638"/>
                </a:cubicBezTo>
                <a:cubicBezTo>
                  <a:pt x="346743" y="269030"/>
                  <a:pt x="489618" y="441538"/>
                  <a:pt x="499672" y="476463"/>
                </a:cubicBezTo>
                <a:cubicBezTo>
                  <a:pt x="509726" y="511388"/>
                  <a:pt x="421885" y="445771"/>
                  <a:pt x="382197" y="435188"/>
                </a:cubicBezTo>
                <a:cubicBezTo>
                  <a:pt x="342510" y="424605"/>
                  <a:pt x="252551" y="411905"/>
                  <a:pt x="261547" y="412963"/>
                </a:cubicBezTo>
                <a:cubicBezTo>
                  <a:pt x="270543" y="414021"/>
                  <a:pt x="431410" y="482813"/>
                  <a:pt x="436172" y="441538"/>
                </a:cubicBezTo>
                <a:cubicBezTo>
                  <a:pt x="440934" y="400263"/>
                  <a:pt x="323989" y="232517"/>
                  <a:pt x="290122" y="165313"/>
                </a:cubicBezTo>
                <a:cubicBezTo>
                  <a:pt x="256255" y="98109"/>
                  <a:pt x="255197" y="51013"/>
                  <a:pt x="232972" y="38313"/>
                </a:cubicBezTo>
                <a:cubicBezTo>
                  <a:pt x="210747" y="25613"/>
                  <a:pt x="162064" y="89113"/>
                  <a:pt x="156772" y="89113"/>
                </a:cubicBezTo>
                <a:cubicBezTo>
                  <a:pt x="151480" y="89113"/>
                  <a:pt x="222918" y="35667"/>
                  <a:pt x="201222" y="38313"/>
                </a:cubicBezTo>
                <a:cubicBezTo>
                  <a:pt x="179526" y="40959"/>
                  <a:pt x="14426" y="107634"/>
                  <a:pt x="1197" y="111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BC97A339-907E-CFC1-6FE2-73AED2E950AF}"/>
              </a:ext>
            </a:extLst>
          </p:cNvPr>
          <p:cNvSpPr/>
          <p:nvPr/>
        </p:nvSpPr>
        <p:spPr>
          <a:xfrm>
            <a:off x="4397063" y="5656804"/>
            <a:ext cx="294003" cy="415551"/>
          </a:xfrm>
          <a:custGeom>
            <a:avLst/>
            <a:gdLst>
              <a:gd name="connsiteX0" fmla="*/ 312 w 294003"/>
              <a:gd name="connsiteY0" fmla="*/ 1046 h 415551"/>
              <a:gd name="connsiteX1" fmla="*/ 174937 w 294003"/>
              <a:gd name="connsiteY1" fmla="*/ 321721 h 415551"/>
              <a:gd name="connsiteX2" fmla="*/ 235262 w 294003"/>
              <a:gd name="connsiteY2" fmla="*/ 404271 h 415551"/>
              <a:gd name="connsiteX3" fmla="*/ 89212 w 294003"/>
              <a:gd name="connsiteY3" fmla="*/ 413796 h 415551"/>
              <a:gd name="connsiteX4" fmla="*/ 292412 w 294003"/>
              <a:gd name="connsiteY4" fmla="*/ 394746 h 415551"/>
              <a:gd name="connsiteX5" fmla="*/ 181287 w 294003"/>
              <a:gd name="connsiteY5" fmla="*/ 350296 h 415551"/>
              <a:gd name="connsiteX6" fmla="*/ 133662 w 294003"/>
              <a:gd name="connsiteY6" fmla="*/ 223296 h 415551"/>
              <a:gd name="connsiteX7" fmla="*/ 312 w 294003"/>
              <a:gd name="connsiteY7" fmla="*/ 1046 h 415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4003" h="415551">
                <a:moveTo>
                  <a:pt x="312" y="1046"/>
                </a:moveTo>
                <a:cubicBezTo>
                  <a:pt x="7191" y="17450"/>
                  <a:pt x="135779" y="254517"/>
                  <a:pt x="174937" y="321721"/>
                </a:cubicBezTo>
                <a:cubicBezTo>
                  <a:pt x="214095" y="388925"/>
                  <a:pt x="249550" y="388925"/>
                  <a:pt x="235262" y="404271"/>
                </a:cubicBezTo>
                <a:cubicBezTo>
                  <a:pt x="220975" y="419617"/>
                  <a:pt x="79687" y="415384"/>
                  <a:pt x="89212" y="413796"/>
                </a:cubicBezTo>
                <a:cubicBezTo>
                  <a:pt x="98737" y="412209"/>
                  <a:pt x="277066" y="405329"/>
                  <a:pt x="292412" y="394746"/>
                </a:cubicBezTo>
                <a:cubicBezTo>
                  <a:pt x="307758" y="384163"/>
                  <a:pt x="207745" y="378871"/>
                  <a:pt x="181287" y="350296"/>
                </a:cubicBezTo>
                <a:cubicBezTo>
                  <a:pt x="154829" y="321721"/>
                  <a:pt x="165412" y="280975"/>
                  <a:pt x="133662" y="223296"/>
                </a:cubicBezTo>
                <a:cubicBezTo>
                  <a:pt x="101912" y="165617"/>
                  <a:pt x="-6567" y="-15358"/>
                  <a:pt x="312" y="10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0D19219F-66E9-FFFB-1576-2BAF5567A11A}"/>
              </a:ext>
            </a:extLst>
          </p:cNvPr>
          <p:cNvSpPr/>
          <p:nvPr/>
        </p:nvSpPr>
        <p:spPr>
          <a:xfrm>
            <a:off x="1880937" y="7064250"/>
            <a:ext cx="1123141" cy="423403"/>
          </a:xfrm>
          <a:custGeom>
            <a:avLst/>
            <a:gdLst>
              <a:gd name="connsiteX0" fmla="*/ 0 w 1123141"/>
              <a:gd name="connsiteY0" fmla="*/ 423403 h 423403"/>
              <a:gd name="connsiteX1" fmla="*/ 64168 w 1123141"/>
              <a:gd name="connsiteY1" fmla="*/ 411371 h 423403"/>
              <a:gd name="connsiteX2" fmla="*/ 794084 w 1123141"/>
              <a:gd name="connsiteY2" fmla="*/ 246939 h 423403"/>
              <a:gd name="connsiteX3" fmla="*/ 749968 w 1123141"/>
              <a:gd name="connsiteY3" fmla="*/ 246939 h 423403"/>
              <a:gd name="connsiteX4" fmla="*/ 1118937 w 1123141"/>
              <a:gd name="connsiteY4" fmla="*/ 2297 h 423403"/>
              <a:gd name="connsiteX5" fmla="*/ 918410 w 1123141"/>
              <a:gd name="connsiteY5" fmla="*/ 134645 h 423403"/>
              <a:gd name="connsiteX6" fmla="*/ 453189 w 1123141"/>
              <a:gd name="connsiteY6" fmla="*/ 307097 h 423403"/>
              <a:gd name="connsiteX7" fmla="*/ 489284 w 1123141"/>
              <a:gd name="connsiteY7" fmla="*/ 347203 h 423403"/>
              <a:gd name="connsiteX8" fmla="*/ 0 w 1123141"/>
              <a:gd name="connsiteY8" fmla="*/ 423403 h 423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3141" h="423403">
                <a:moveTo>
                  <a:pt x="0" y="423403"/>
                </a:moveTo>
                <a:lnTo>
                  <a:pt x="64168" y="411371"/>
                </a:lnTo>
                <a:lnTo>
                  <a:pt x="794084" y="246939"/>
                </a:lnTo>
                <a:cubicBezTo>
                  <a:pt x="908384" y="219534"/>
                  <a:pt x="695826" y="287713"/>
                  <a:pt x="749968" y="246939"/>
                </a:cubicBezTo>
                <a:cubicBezTo>
                  <a:pt x="804110" y="206165"/>
                  <a:pt x="1118937" y="2297"/>
                  <a:pt x="1118937" y="2297"/>
                </a:cubicBezTo>
                <a:cubicBezTo>
                  <a:pt x="1147011" y="-16419"/>
                  <a:pt x="1029368" y="83845"/>
                  <a:pt x="918410" y="134645"/>
                </a:cubicBezTo>
                <a:cubicBezTo>
                  <a:pt x="807452" y="185445"/>
                  <a:pt x="524710" y="271671"/>
                  <a:pt x="453189" y="307097"/>
                </a:cubicBezTo>
                <a:cubicBezTo>
                  <a:pt x="381668" y="342523"/>
                  <a:pt x="560805" y="330492"/>
                  <a:pt x="489284" y="347203"/>
                </a:cubicBezTo>
                <a:cubicBezTo>
                  <a:pt x="417763" y="363914"/>
                  <a:pt x="220913" y="385637"/>
                  <a:pt x="0" y="423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5A94532D-6BE3-3175-93CD-FED211915447}"/>
              </a:ext>
            </a:extLst>
          </p:cNvPr>
          <p:cNvSpPr/>
          <p:nvPr/>
        </p:nvSpPr>
        <p:spPr>
          <a:xfrm>
            <a:off x="1282511" y="7383379"/>
            <a:ext cx="1079971" cy="824643"/>
          </a:xfrm>
          <a:custGeom>
            <a:avLst/>
            <a:gdLst>
              <a:gd name="connsiteX0" fmla="*/ 12889 w 1079971"/>
              <a:gd name="connsiteY0" fmla="*/ 814137 h 824643"/>
              <a:gd name="connsiteX1" fmla="*/ 429984 w 1079971"/>
              <a:gd name="connsiteY1" fmla="*/ 224589 h 824643"/>
              <a:gd name="connsiteX2" fmla="*/ 213415 w 1079971"/>
              <a:gd name="connsiteY2" fmla="*/ 393032 h 824643"/>
              <a:gd name="connsiteX3" fmla="*/ 778900 w 1079971"/>
              <a:gd name="connsiteY3" fmla="*/ 96253 h 824643"/>
              <a:gd name="connsiteX4" fmla="*/ 1079689 w 1079971"/>
              <a:gd name="connsiteY4" fmla="*/ 0 h 824643"/>
              <a:gd name="connsiteX5" fmla="*/ 730773 w 1079971"/>
              <a:gd name="connsiteY5" fmla="*/ 96253 h 824643"/>
              <a:gd name="connsiteX6" fmla="*/ 425973 w 1079971"/>
              <a:gd name="connsiteY6" fmla="*/ 164432 h 824643"/>
              <a:gd name="connsiteX7" fmla="*/ 377847 w 1079971"/>
              <a:gd name="connsiteY7" fmla="*/ 356937 h 824643"/>
              <a:gd name="connsiteX8" fmla="*/ 129194 w 1079971"/>
              <a:gd name="connsiteY8" fmla="*/ 585537 h 824643"/>
              <a:gd name="connsiteX9" fmla="*/ 12889 w 1079971"/>
              <a:gd name="connsiteY9" fmla="*/ 814137 h 824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9971" h="824643">
                <a:moveTo>
                  <a:pt x="12889" y="814137"/>
                </a:moveTo>
                <a:cubicBezTo>
                  <a:pt x="63021" y="753979"/>
                  <a:pt x="396563" y="294773"/>
                  <a:pt x="429984" y="224589"/>
                </a:cubicBezTo>
                <a:cubicBezTo>
                  <a:pt x="463405" y="154405"/>
                  <a:pt x="155262" y="414421"/>
                  <a:pt x="213415" y="393032"/>
                </a:cubicBezTo>
                <a:cubicBezTo>
                  <a:pt x="271568" y="371643"/>
                  <a:pt x="634521" y="161758"/>
                  <a:pt x="778900" y="96253"/>
                </a:cubicBezTo>
                <a:cubicBezTo>
                  <a:pt x="923279" y="30748"/>
                  <a:pt x="1087710" y="0"/>
                  <a:pt x="1079689" y="0"/>
                </a:cubicBezTo>
                <a:cubicBezTo>
                  <a:pt x="1071668" y="0"/>
                  <a:pt x="839726" y="68848"/>
                  <a:pt x="730773" y="96253"/>
                </a:cubicBezTo>
                <a:cubicBezTo>
                  <a:pt x="621820" y="123658"/>
                  <a:pt x="484794" y="120985"/>
                  <a:pt x="425973" y="164432"/>
                </a:cubicBezTo>
                <a:cubicBezTo>
                  <a:pt x="367152" y="207879"/>
                  <a:pt x="427310" y="286753"/>
                  <a:pt x="377847" y="356937"/>
                </a:cubicBezTo>
                <a:cubicBezTo>
                  <a:pt x="328384" y="427121"/>
                  <a:pt x="187347" y="511342"/>
                  <a:pt x="129194" y="585537"/>
                </a:cubicBezTo>
                <a:cubicBezTo>
                  <a:pt x="71041" y="659732"/>
                  <a:pt x="-37243" y="874295"/>
                  <a:pt x="12889" y="814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9F6AB300-E7D1-4013-4812-1FB4F18E86CA}"/>
              </a:ext>
            </a:extLst>
          </p:cNvPr>
          <p:cNvSpPr/>
          <p:nvPr/>
        </p:nvSpPr>
        <p:spPr>
          <a:xfrm>
            <a:off x="1193467" y="8200090"/>
            <a:ext cx="72102" cy="1538800"/>
          </a:xfrm>
          <a:custGeom>
            <a:avLst/>
            <a:gdLst>
              <a:gd name="connsiteX0" fmla="*/ 57817 w 72102"/>
              <a:gd name="connsiteY0" fmla="*/ 5447 h 1538800"/>
              <a:gd name="connsiteX1" fmla="*/ 5680 w 72102"/>
              <a:gd name="connsiteY1" fmla="*/ 707289 h 1538800"/>
              <a:gd name="connsiteX2" fmla="*/ 9691 w 72102"/>
              <a:gd name="connsiteY2" fmla="*/ 687236 h 1538800"/>
              <a:gd name="connsiteX3" fmla="*/ 69849 w 72102"/>
              <a:gd name="connsiteY3" fmla="*/ 1517415 h 1538800"/>
              <a:gd name="connsiteX4" fmla="*/ 53807 w 72102"/>
              <a:gd name="connsiteY4" fmla="*/ 1200584 h 1538800"/>
              <a:gd name="connsiteX5" fmla="*/ 1670 w 72102"/>
              <a:gd name="connsiteY5" fmla="*/ 209984 h 1538800"/>
              <a:gd name="connsiteX6" fmla="*/ 17712 w 72102"/>
              <a:gd name="connsiteY6" fmla="*/ 374415 h 1538800"/>
              <a:gd name="connsiteX7" fmla="*/ 57817 w 72102"/>
              <a:gd name="connsiteY7" fmla="*/ 5447 h 15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102" h="1538800">
                <a:moveTo>
                  <a:pt x="57817" y="5447"/>
                </a:moveTo>
                <a:cubicBezTo>
                  <a:pt x="55812" y="60926"/>
                  <a:pt x="13701" y="593657"/>
                  <a:pt x="5680" y="707289"/>
                </a:cubicBezTo>
                <a:cubicBezTo>
                  <a:pt x="-2341" y="820921"/>
                  <a:pt x="-1004" y="552215"/>
                  <a:pt x="9691" y="687236"/>
                </a:cubicBezTo>
                <a:cubicBezTo>
                  <a:pt x="20386" y="822257"/>
                  <a:pt x="62496" y="1431857"/>
                  <a:pt x="69849" y="1517415"/>
                </a:cubicBezTo>
                <a:cubicBezTo>
                  <a:pt x="77202" y="1602973"/>
                  <a:pt x="65170" y="1418489"/>
                  <a:pt x="53807" y="1200584"/>
                </a:cubicBezTo>
                <a:cubicBezTo>
                  <a:pt x="42444" y="982679"/>
                  <a:pt x="7686" y="347679"/>
                  <a:pt x="1670" y="209984"/>
                </a:cubicBezTo>
                <a:cubicBezTo>
                  <a:pt x="-4346" y="72289"/>
                  <a:pt x="7017" y="413184"/>
                  <a:pt x="17712" y="374415"/>
                </a:cubicBezTo>
                <a:cubicBezTo>
                  <a:pt x="28407" y="335647"/>
                  <a:pt x="59822" y="-50032"/>
                  <a:pt x="57817" y="54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867614AB-43D1-243B-3107-0CABD42140E3}"/>
              </a:ext>
            </a:extLst>
          </p:cNvPr>
          <p:cNvSpPr/>
          <p:nvPr/>
        </p:nvSpPr>
        <p:spPr>
          <a:xfrm>
            <a:off x="4639335" y="6118901"/>
            <a:ext cx="1187991" cy="683187"/>
          </a:xfrm>
          <a:custGeom>
            <a:avLst/>
            <a:gdLst>
              <a:gd name="connsiteX0" fmla="*/ 4854 w 1187991"/>
              <a:gd name="connsiteY0" fmla="*/ 1162 h 683187"/>
              <a:gd name="connsiteX1" fmla="*/ 718728 w 1187991"/>
              <a:gd name="connsiteY1" fmla="*/ 402215 h 683187"/>
              <a:gd name="connsiteX2" fmla="*/ 678623 w 1187991"/>
              <a:gd name="connsiteY2" fmla="*/ 398204 h 683187"/>
              <a:gd name="connsiteX3" fmla="*/ 1183949 w 1187991"/>
              <a:gd name="connsiteY3" fmla="*/ 586699 h 683187"/>
              <a:gd name="connsiteX4" fmla="*/ 895191 w 1187991"/>
              <a:gd name="connsiteY4" fmla="*/ 470394 h 683187"/>
              <a:gd name="connsiteX5" fmla="*/ 522212 w 1187991"/>
              <a:gd name="connsiteY5" fmla="*/ 330025 h 683187"/>
              <a:gd name="connsiteX6" fmla="*/ 871128 w 1187991"/>
              <a:gd name="connsiteY6" fmla="*/ 682952 h 683187"/>
              <a:gd name="connsiteX7" fmla="*/ 562318 w 1187991"/>
              <a:gd name="connsiteY7" fmla="*/ 382162 h 683187"/>
              <a:gd name="connsiteX8" fmla="*/ 261528 w 1187991"/>
              <a:gd name="connsiteY8" fmla="*/ 229762 h 683187"/>
              <a:gd name="connsiteX9" fmla="*/ 397886 w 1187991"/>
              <a:gd name="connsiteY9" fmla="*/ 277888 h 683187"/>
              <a:gd name="connsiteX10" fmla="*/ 4854 w 1187991"/>
              <a:gd name="connsiteY10" fmla="*/ 1162 h 683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7991" h="683187">
                <a:moveTo>
                  <a:pt x="4854" y="1162"/>
                </a:moveTo>
                <a:cubicBezTo>
                  <a:pt x="58328" y="21883"/>
                  <a:pt x="606433" y="336041"/>
                  <a:pt x="718728" y="402215"/>
                </a:cubicBezTo>
                <a:cubicBezTo>
                  <a:pt x="831023" y="468389"/>
                  <a:pt x="601086" y="367457"/>
                  <a:pt x="678623" y="398204"/>
                </a:cubicBezTo>
                <a:cubicBezTo>
                  <a:pt x="756160" y="428951"/>
                  <a:pt x="1147854" y="574667"/>
                  <a:pt x="1183949" y="586699"/>
                </a:cubicBezTo>
                <a:cubicBezTo>
                  <a:pt x="1220044" y="598731"/>
                  <a:pt x="1005480" y="513173"/>
                  <a:pt x="895191" y="470394"/>
                </a:cubicBezTo>
                <a:cubicBezTo>
                  <a:pt x="784902" y="427615"/>
                  <a:pt x="526222" y="294599"/>
                  <a:pt x="522212" y="330025"/>
                </a:cubicBezTo>
                <a:cubicBezTo>
                  <a:pt x="518202" y="365451"/>
                  <a:pt x="864444" y="674263"/>
                  <a:pt x="871128" y="682952"/>
                </a:cubicBezTo>
                <a:cubicBezTo>
                  <a:pt x="877812" y="691642"/>
                  <a:pt x="663918" y="457694"/>
                  <a:pt x="562318" y="382162"/>
                </a:cubicBezTo>
                <a:cubicBezTo>
                  <a:pt x="460718" y="306630"/>
                  <a:pt x="288933" y="247141"/>
                  <a:pt x="261528" y="229762"/>
                </a:cubicBezTo>
                <a:cubicBezTo>
                  <a:pt x="234123" y="212383"/>
                  <a:pt x="439328" y="312646"/>
                  <a:pt x="397886" y="277888"/>
                </a:cubicBezTo>
                <a:cubicBezTo>
                  <a:pt x="356444" y="243130"/>
                  <a:pt x="-48620" y="-19559"/>
                  <a:pt x="4854" y="1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FEF0BBF5-120E-D140-6642-BD0AFD4750F2}"/>
              </a:ext>
            </a:extLst>
          </p:cNvPr>
          <p:cNvSpPr/>
          <p:nvPr/>
        </p:nvSpPr>
        <p:spPr>
          <a:xfrm>
            <a:off x="5319618" y="6368455"/>
            <a:ext cx="1166780" cy="1330807"/>
          </a:xfrm>
          <a:custGeom>
            <a:avLst/>
            <a:gdLst>
              <a:gd name="connsiteX0" fmla="*/ 90582 w 1166780"/>
              <a:gd name="connsiteY0" fmla="*/ 44377 h 1330807"/>
              <a:gd name="connsiteX1" fmla="*/ 142719 w 1166780"/>
              <a:gd name="connsiteY1" fmla="*/ 60419 h 1330807"/>
              <a:gd name="connsiteX2" fmla="*/ 976908 w 1166780"/>
              <a:gd name="connsiteY2" fmla="*/ 722156 h 1330807"/>
              <a:gd name="connsiteX3" fmla="*/ 964877 w 1166780"/>
              <a:gd name="connsiteY3" fmla="*/ 766271 h 1330807"/>
              <a:gd name="connsiteX4" fmla="*/ 1165403 w 1166780"/>
              <a:gd name="connsiteY4" fmla="*/ 1327745 h 1330807"/>
              <a:gd name="connsiteX5" fmla="*/ 1029045 w 1166780"/>
              <a:gd name="connsiteY5" fmla="*/ 966798 h 1330807"/>
              <a:gd name="connsiteX6" fmla="*/ 595908 w 1166780"/>
              <a:gd name="connsiteY6" fmla="*/ 449440 h 1330807"/>
              <a:gd name="connsiteX7" fmla="*/ 14382 w 1166780"/>
              <a:gd name="connsiteY7" fmla="*/ 56408 h 1330807"/>
              <a:gd name="connsiteX8" fmla="*/ 170793 w 1166780"/>
              <a:gd name="connsiteY8" fmla="*/ 184745 h 1330807"/>
              <a:gd name="connsiteX9" fmla="*/ 90582 w 1166780"/>
              <a:gd name="connsiteY9" fmla="*/ 44377 h 1330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66780" h="1330807">
                <a:moveTo>
                  <a:pt x="90582" y="44377"/>
                </a:moveTo>
                <a:cubicBezTo>
                  <a:pt x="85903" y="23656"/>
                  <a:pt x="-5002" y="-52544"/>
                  <a:pt x="142719" y="60419"/>
                </a:cubicBezTo>
                <a:cubicBezTo>
                  <a:pt x="290440" y="173382"/>
                  <a:pt x="839882" y="604514"/>
                  <a:pt x="976908" y="722156"/>
                </a:cubicBezTo>
                <a:cubicBezTo>
                  <a:pt x="1113934" y="839798"/>
                  <a:pt x="933461" y="665340"/>
                  <a:pt x="964877" y="766271"/>
                </a:cubicBezTo>
                <a:cubicBezTo>
                  <a:pt x="996293" y="867202"/>
                  <a:pt x="1154708" y="1294324"/>
                  <a:pt x="1165403" y="1327745"/>
                </a:cubicBezTo>
                <a:cubicBezTo>
                  <a:pt x="1176098" y="1361166"/>
                  <a:pt x="1123961" y="1113182"/>
                  <a:pt x="1029045" y="966798"/>
                </a:cubicBezTo>
                <a:cubicBezTo>
                  <a:pt x="934129" y="820414"/>
                  <a:pt x="765018" y="601172"/>
                  <a:pt x="595908" y="449440"/>
                </a:cubicBezTo>
                <a:cubicBezTo>
                  <a:pt x="426798" y="297708"/>
                  <a:pt x="85234" y="100524"/>
                  <a:pt x="14382" y="56408"/>
                </a:cubicBezTo>
                <a:cubicBezTo>
                  <a:pt x="-56470" y="12292"/>
                  <a:pt x="156756" y="187419"/>
                  <a:pt x="170793" y="184745"/>
                </a:cubicBezTo>
                <a:cubicBezTo>
                  <a:pt x="184830" y="182071"/>
                  <a:pt x="95261" y="65098"/>
                  <a:pt x="90582" y="44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11311114-AD97-D998-FD69-12E5DBA6D04E}"/>
              </a:ext>
            </a:extLst>
          </p:cNvPr>
          <p:cNvSpPr/>
          <p:nvPr/>
        </p:nvSpPr>
        <p:spPr>
          <a:xfrm>
            <a:off x="5394010" y="6310395"/>
            <a:ext cx="1256903" cy="523910"/>
          </a:xfrm>
          <a:custGeom>
            <a:avLst/>
            <a:gdLst>
              <a:gd name="connsiteX0" fmla="*/ 148 w 1256903"/>
              <a:gd name="connsiteY0" fmla="*/ 138531 h 523910"/>
              <a:gd name="connsiteX1" fmla="*/ 453337 w 1256903"/>
              <a:gd name="connsiteY1" fmla="*/ 142542 h 523910"/>
              <a:gd name="connsiteX2" fmla="*/ 854390 w 1256903"/>
              <a:gd name="connsiteY2" fmla="*/ 310984 h 523910"/>
              <a:gd name="connsiteX3" fmla="*/ 866422 w 1256903"/>
              <a:gd name="connsiteY3" fmla="*/ 246816 h 523910"/>
              <a:gd name="connsiteX4" fmla="*/ 1255443 w 1256903"/>
              <a:gd name="connsiteY4" fmla="*/ 523542 h 523910"/>
              <a:gd name="connsiteX5" fmla="*/ 974706 w 1256903"/>
              <a:gd name="connsiteY5" fmla="*/ 298952 h 523910"/>
              <a:gd name="connsiteX6" fmla="*/ 377137 w 1256903"/>
              <a:gd name="connsiteY6" fmla="*/ 6184 h 523910"/>
              <a:gd name="connsiteX7" fmla="*/ 501464 w 1256903"/>
              <a:gd name="connsiteY7" fmla="*/ 102437 h 523910"/>
              <a:gd name="connsiteX8" fmla="*/ 148 w 1256903"/>
              <a:gd name="connsiteY8" fmla="*/ 138531 h 523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6903" h="523910">
                <a:moveTo>
                  <a:pt x="148" y="138531"/>
                </a:moveTo>
                <a:cubicBezTo>
                  <a:pt x="-7873" y="145215"/>
                  <a:pt x="310963" y="113800"/>
                  <a:pt x="453337" y="142542"/>
                </a:cubicBezTo>
                <a:cubicBezTo>
                  <a:pt x="595711" y="171284"/>
                  <a:pt x="785543" y="293605"/>
                  <a:pt x="854390" y="310984"/>
                </a:cubicBezTo>
                <a:cubicBezTo>
                  <a:pt x="923237" y="328363"/>
                  <a:pt x="799580" y="211390"/>
                  <a:pt x="866422" y="246816"/>
                </a:cubicBezTo>
                <a:cubicBezTo>
                  <a:pt x="933264" y="282242"/>
                  <a:pt x="1237396" y="514853"/>
                  <a:pt x="1255443" y="523542"/>
                </a:cubicBezTo>
                <a:cubicBezTo>
                  <a:pt x="1273490" y="532231"/>
                  <a:pt x="1121090" y="385178"/>
                  <a:pt x="974706" y="298952"/>
                </a:cubicBezTo>
                <a:cubicBezTo>
                  <a:pt x="828322" y="212726"/>
                  <a:pt x="456011" y="38936"/>
                  <a:pt x="377137" y="6184"/>
                </a:cubicBezTo>
                <a:cubicBezTo>
                  <a:pt x="298263" y="-26568"/>
                  <a:pt x="560953" y="80379"/>
                  <a:pt x="501464" y="102437"/>
                </a:cubicBezTo>
                <a:cubicBezTo>
                  <a:pt x="441975" y="124495"/>
                  <a:pt x="8169" y="131847"/>
                  <a:pt x="148" y="138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19ABD3E7-BFA6-8188-1D26-D0AA6F5AF136}"/>
              </a:ext>
            </a:extLst>
          </p:cNvPr>
          <p:cNvSpPr/>
          <p:nvPr/>
        </p:nvSpPr>
        <p:spPr>
          <a:xfrm>
            <a:off x="1261074" y="7877050"/>
            <a:ext cx="1530216" cy="669368"/>
          </a:xfrm>
          <a:custGeom>
            <a:avLst/>
            <a:gdLst>
              <a:gd name="connsiteX0" fmla="*/ 23716 w 1530216"/>
              <a:gd name="connsiteY0" fmla="*/ 398849 h 669368"/>
              <a:gd name="connsiteX1" fmla="*/ 185761 w 1530216"/>
              <a:gd name="connsiteY1" fmla="*/ 364125 h 669368"/>
              <a:gd name="connsiteX2" fmla="*/ 614025 w 1530216"/>
              <a:gd name="connsiteY2" fmla="*/ 155780 h 669368"/>
              <a:gd name="connsiteX3" fmla="*/ 949691 w 1530216"/>
              <a:gd name="connsiteY3" fmla="*/ 329401 h 669368"/>
              <a:gd name="connsiteX4" fmla="*/ 995989 w 1530216"/>
              <a:gd name="connsiteY4" fmla="*/ 167355 h 669368"/>
              <a:gd name="connsiteX5" fmla="*/ 1528425 w 1530216"/>
              <a:gd name="connsiteY5" fmla="*/ 665066 h 669368"/>
              <a:gd name="connsiteX6" fmla="*/ 1181184 w 1530216"/>
              <a:gd name="connsiteY6" fmla="*/ 421998 h 669368"/>
              <a:gd name="connsiteX7" fmla="*/ 579301 w 1530216"/>
              <a:gd name="connsiteY7" fmla="*/ 16884 h 669368"/>
              <a:gd name="connsiteX8" fmla="*/ 671898 w 1530216"/>
              <a:gd name="connsiteY8" fmla="*/ 109482 h 669368"/>
              <a:gd name="connsiteX9" fmla="*/ 23716 w 1530216"/>
              <a:gd name="connsiteY9" fmla="*/ 398849 h 66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30216" h="669368">
                <a:moveTo>
                  <a:pt x="23716" y="398849"/>
                </a:moveTo>
                <a:cubicBezTo>
                  <a:pt x="-57307" y="441289"/>
                  <a:pt x="87376" y="404637"/>
                  <a:pt x="185761" y="364125"/>
                </a:cubicBezTo>
                <a:cubicBezTo>
                  <a:pt x="284146" y="323613"/>
                  <a:pt x="486703" y="161567"/>
                  <a:pt x="614025" y="155780"/>
                </a:cubicBezTo>
                <a:cubicBezTo>
                  <a:pt x="741347" y="149993"/>
                  <a:pt x="886030" y="327472"/>
                  <a:pt x="949691" y="329401"/>
                </a:cubicBezTo>
                <a:cubicBezTo>
                  <a:pt x="1013352" y="331330"/>
                  <a:pt x="899533" y="111411"/>
                  <a:pt x="995989" y="167355"/>
                </a:cubicBezTo>
                <a:cubicBezTo>
                  <a:pt x="1092445" y="223299"/>
                  <a:pt x="1497559" y="622626"/>
                  <a:pt x="1528425" y="665066"/>
                </a:cubicBezTo>
                <a:cubicBezTo>
                  <a:pt x="1559291" y="707506"/>
                  <a:pt x="1181184" y="421998"/>
                  <a:pt x="1181184" y="421998"/>
                </a:cubicBezTo>
                <a:lnTo>
                  <a:pt x="579301" y="16884"/>
                </a:lnTo>
                <a:cubicBezTo>
                  <a:pt x="494420" y="-35202"/>
                  <a:pt x="762566" y="43892"/>
                  <a:pt x="671898" y="109482"/>
                </a:cubicBezTo>
                <a:cubicBezTo>
                  <a:pt x="581230" y="175072"/>
                  <a:pt x="104739" y="356409"/>
                  <a:pt x="23716" y="3988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3D383B1C-871A-6F3F-8036-E55E541AC45F}"/>
              </a:ext>
            </a:extLst>
          </p:cNvPr>
          <p:cNvSpPr/>
          <p:nvPr/>
        </p:nvSpPr>
        <p:spPr>
          <a:xfrm>
            <a:off x="2221037" y="8633998"/>
            <a:ext cx="580160" cy="1879883"/>
          </a:xfrm>
          <a:custGeom>
            <a:avLst/>
            <a:gdLst>
              <a:gd name="connsiteX0" fmla="*/ 36026 w 580160"/>
              <a:gd name="connsiteY0" fmla="*/ 716 h 1879883"/>
              <a:gd name="connsiteX1" fmla="*/ 475864 w 580160"/>
              <a:gd name="connsiteY1" fmla="*/ 602599 h 1879883"/>
              <a:gd name="connsiteX2" fmla="*/ 336968 w 580160"/>
              <a:gd name="connsiteY2" fmla="*/ 764645 h 1879883"/>
              <a:gd name="connsiteX3" fmla="*/ 429566 w 580160"/>
              <a:gd name="connsiteY3" fmla="*/ 1192908 h 1879883"/>
              <a:gd name="connsiteX4" fmla="*/ 383267 w 580160"/>
              <a:gd name="connsiteY4" fmla="*/ 1169759 h 1879883"/>
              <a:gd name="connsiteX5" fmla="*/ 441140 w 580160"/>
              <a:gd name="connsiteY5" fmla="*/ 1574873 h 1879883"/>
              <a:gd name="connsiteX6" fmla="*/ 406416 w 580160"/>
              <a:gd name="connsiteY6" fmla="*/ 1875815 h 1879883"/>
              <a:gd name="connsiteX7" fmla="*/ 383267 w 580160"/>
              <a:gd name="connsiteY7" fmla="*/ 1354954 h 1879883"/>
              <a:gd name="connsiteX8" fmla="*/ 464290 w 580160"/>
              <a:gd name="connsiteY8" fmla="*/ 972989 h 1879883"/>
              <a:gd name="connsiteX9" fmla="*/ 580036 w 580160"/>
              <a:gd name="connsiteY9" fmla="*/ 1239207 h 1879883"/>
              <a:gd name="connsiteX10" fmla="*/ 441140 w 580160"/>
              <a:gd name="connsiteY10" fmla="*/ 822518 h 1879883"/>
              <a:gd name="connsiteX11" fmla="*/ 510588 w 580160"/>
              <a:gd name="connsiteY11" fmla="*/ 394255 h 1879883"/>
              <a:gd name="connsiteX12" fmla="*/ 36026 w 580160"/>
              <a:gd name="connsiteY12" fmla="*/ 232210 h 1879883"/>
              <a:gd name="connsiteX13" fmla="*/ 36026 w 580160"/>
              <a:gd name="connsiteY13" fmla="*/ 475278 h 1879883"/>
              <a:gd name="connsiteX14" fmla="*/ 36026 w 580160"/>
              <a:gd name="connsiteY14" fmla="*/ 716 h 187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80160" h="1879883">
                <a:moveTo>
                  <a:pt x="36026" y="716"/>
                </a:moveTo>
                <a:cubicBezTo>
                  <a:pt x="109332" y="21936"/>
                  <a:pt x="425707" y="475278"/>
                  <a:pt x="475864" y="602599"/>
                </a:cubicBezTo>
                <a:cubicBezTo>
                  <a:pt x="526021" y="729921"/>
                  <a:pt x="344684" y="666260"/>
                  <a:pt x="336968" y="764645"/>
                </a:cubicBezTo>
                <a:cubicBezTo>
                  <a:pt x="329252" y="863030"/>
                  <a:pt x="429566" y="1192908"/>
                  <a:pt x="429566" y="1192908"/>
                </a:cubicBezTo>
                <a:cubicBezTo>
                  <a:pt x="437282" y="1260427"/>
                  <a:pt x="381338" y="1106098"/>
                  <a:pt x="383267" y="1169759"/>
                </a:cubicBezTo>
                <a:cubicBezTo>
                  <a:pt x="385196" y="1233420"/>
                  <a:pt x="437282" y="1457197"/>
                  <a:pt x="441140" y="1574873"/>
                </a:cubicBezTo>
                <a:cubicBezTo>
                  <a:pt x="444998" y="1692549"/>
                  <a:pt x="416062" y="1912468"/>
                  <a:pt x="406416" y="1875815"/>
                </a:cubicBezTo>
                <a:cubicBezTo>
                  <a:pt x="396771" y="1839162"/>
                  <a:pt x="373621" y="1505425"/>
                  <a:pt x="383267" y="1354954"/>
                </a:cubicBezTo>
                <a:cubicBezTo>
                  <a:pt x="392913" y="1204483"/>
                  <a:pt x="431495" y="992280"/>
                  <a:pt x="464290" y="972989"/>
                </a:cubicBezTo>
                <a:cubicBezTo>
                  <a:pt x="497085" y="953698"/>
                  <a:pt x="583894" y="1264286"/>
                  <a:pt x="580036" y="1239207"/>
                </a:cubicBezTo>
                <a:cubicBezTo>
                  <a:pt x="576178" y="1214129"/>
                  <a:pt x="452715" y="963343"/>
                  <a:pt x="441140" y="822518"/>
                </a:cubicBezTo>
                <a:cubicBezTo>
                  <a:pt x="429565" y="681693"/>
                  <a:pt x="578107" y="492640"/>
                  <a:pt x="510588" y="394255"/>
                </a:cubicBezTo>
                <a:cubicBezTo>
                  <a:pt x="443069" y="295870"/>
                  <a:pt x="115120" y="218706"/>
                  <a:pt x="36026" y="232210"/>
                </a:cubicBezTo>
                <a:cubicBezTo>
                  <a:pt x="-43068" y="245714"/>
                  <a:pt x="32168" y="513860"/>
                  <a:pt x="36026" y="475278"/>
                </a:cubicBezTo>
                <a:cubicBezTo>
                  <a:pt x="39884" y="436696"/>
                  <a:pt x="-37280" y="-20504"/>
                  <a:pt x="36026" y="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4C1AB6F5-FD00-DF3A-64C9-789920397B52}"/>
              </a:ext>
            </a:extLst>
          </p:cNvPr>
          <p:cNvSpPr/>
          <p:nvPr/>
        </p:nvSpPr>
        <p:spPr>
          <a:xfrm>
            <a:off x="2833800" y="6480682"/>
            <a:ext cx="1460518" cy="788260"/>
          </a:xfrm>
          <a:custGeom>
            <a:avLst/>
            <a:gdLst>
              <a:gd name="connsiteX0" fmla="*/ 1367810 w 1460518"/>
              <a:gd name="connsiteY0" fmla="*/ 1141 h 788260"/>
              <a:gd name="connsiteX1" fmla="*/ 1437258 w 1460518"/>
              <a:gd name="connsiteY1" fmla="*/ 140037 h 788260"/>
              <a:gd name="connsiteX2" fmla="*/ 904823 w 1460518"/>
              <a:gd name="connsiteY2" fmla="*/ 255784 h 788260"/>
              <a:gd name="connsiteX3" fmla="*/ 974271 w 1460518"/>
              <a:gd name="connsiteY3" fmla="*/ 383105 h 788260"/>
              <a:gd name="connsiteX4" fmla="*/ 708053 w 1460518"/>
              <a:gd name="connsiteY4" fmla="*/ 394680 h 788260"/>
              <a:gd name="connsiteX5" fmla="*/ 279790 w 1460518"/>
              <a:gd name="connsiteY5" fmla="*/ 603024 h 788260"/>
              <a:gd name="connsiteX6" fmla="*/ 1997 w 1460518"/>
              <a:gd name="connsiteY6" fmla="*/ 788219 h 788260"/>
              <a:gd name="connsiteX7" fmla="*/ 418686 w 1460518"/>
              <a:gd name="connsiteY7" fmla="*/ 614599 h 788260"/>
              <a:gd name="connsiteX8" fmla="*/ 916397 w 1460518"/>
              <a:gd name="connsiteY8" fmla="*/ 128462 h 788260"/>
              <a:gd name="connsiteX9" fmla="*/ 1113167 w 1460518"/>
              <a:gd name="connsiteY9" fmla="*/ 221060 h 788260"/>
              <a:gd name="connsiteX10" fmla="*/ 1390959 w 1460518"/>
              <a:gd name="connsiteY10" fmla="*/ 221060 h 788260"/>
              <a:gd name="connsiteX11" fmla="*/ 1367810 w 1460518"/>
              <a:gd name="connsiteY11" fmla="*/ 1141 h 78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60518" h="788260">
                <a:moveTo>
                  <a:pt x="1367810" y="1141"/>
                </a:moveTo>
                <a:cubicBezTo>
                  <a:pt x="1375527" y="-12363"/>
                  <a:pt x="1514423" y="97597"/>
                  <a:pt x="1437258" y="140037"/>
                </a:cubicBezTo>
                <a:cubicBezTo>
                  <a:pt x="1360093" y="182478"/>
                  <a:pt x="981987" y="215273"/>
                  <a:pt x="904823" y="255784"/>
                </a:cubicBezTo>
                <a:cubicBezTo>
                  <a:pt x="827659" y="296295"/>
                  <a:pt x="1007066" y="359956"/>
                  <a:pt x="974271" y="383105"/>
                </a:cubicBezTo>
                <a:cubicBezTo>
                  <a:pt x="941476" y="406254"/>
                  <a:pt x="823800" y="358027"/>
                  <a:pt x="708053" y="394680"/>
                </a:cubicBezTo>
                <a:cubicBezTo>
                  <a:pt x="592306" y="431333"/>
                  <a:pt x="397466" y="537434"/>
                  <a:pt x="279790" y="603024"/>
                </a:cubicBezTo>
                <a:cubicBezTo>
                  <a:pt x="162114" y="668614"/>
                  <a:pt x="-21152" y="786290"/>
                  <a:pt x="1997" y="788219"/>
                </a:cubicBezTo>
                <a:cubicBezTo>
                  <a:pt x="25146" y="790148"/>
                  <a:pt x="266286" y="724558"/>
                  <a:pt x="418686" y="614599"/>
                </a:cubicBezTo>
                <a:cubicBezTo>
                  <a:pt x="571086" y="504640"/>
                  <a:pt x="800650" y="194052"/>
                  <a:pt x="916397" y="128462"/>
                </a:cubicBezTo>
                <a:cubicBezTo>
                  <a:pt x="1032144" y="62872"/>
                  <a:pt x="1034073" y="205627"/>
                  <a:pt x="1113167" y="221060"/>
                </a:cubicBezTo>
                <a:cubicBezTo>
                  <a:pt x="1192261" y="236493"/>
                  <a:pt x="1350448" y="251926"/>
                  <a:pt x="1390959" y="221060"/>
                </a:cubicBezTo>
                <a:cubicBezTo>
                  <a:pt x="1431470" y="190194"/>
                  <a:pt x="1360093" y="14645"/>
                  <a:pt x="1367810" y="1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E1A60F65-59EC-D672-B45C-62B21542312D}"/>
              </a:ext>
            </a:extLst>
          </p:cNvPr>
          <p:cNvSpPr/>
          <p:nvPr/>
        </p:nvSpPr>
        <p:spPr>
          <a:xfrm>
            <a:off x="2130171" y="7717845"/>
            <a:ext cx="557689" cy="585332"/>
          </a:xfrm>
          <a:custGeom>
            <a:avLst/>
            <a:gdLst>
              <a:gd name="connsiteX0" fmla="*/ 34295 w 557689"/>
              <a:gd name="connsiteY0" fmla="*/ 83492 h 585332"/>
              <a:gd name="connsiteX1" fmla="*/ 508857 w 557689"/>
              <a:gd name="connsiteY1" fmla="*/ 280261 h 585332"/>
              <a:gd name="connsiteX2" fmla="*/ 416259 w 557689"/>
              <a:gd name="connsiteY2" fmla="*/ 118216 h 585332"/>
              <a:gd name="connsiteX3" fmla="*/ 555156 w 557689"/>
              <a:gd name="connsiteY3" fmla="*/ 581203 h 585332"/>
              <a:gd name="connsiteX4" fmla="*/ 485707 w 557689"/>
              <a:gd name="connsiteY4" fmla="*/ 326560 h 585332"/>
              <a:gd name="connsiteX5" fmla="*/ 242639 w 557689"/>
              <a:gd name="connsiteY5" fmla="*/ 2469 h 585332"/>
              <a:gd name="connsiteX6" fmla="*/ 265788 w 557689"/>
              <a:gd name="connsiteY6" fmla="*/ 176089 h 585332"/>
              <a:gd name="connsiteX7" fmla="*/ 57444 w 557689"/>
              <a:gd name="connsiteY7" fmla="*/ 152940 h 585332"/>
              <a:gd name="connsiteX8" fmla="*/ 34295 w 557689"/>
              <a:gd name="connsiteY8" fmla="*/ 83492 h 585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7689" h="585332">
                <a:moveTo>
                  <a:pt x="34295" y="83492"/>
                </a:moveTo>
                <a:cubicBezTo>
                  <a:pt x="109530" y="104712"/>
                  <a:pt x="445196" y="274474"/>
                  <a:pt x="508857" y="280261"/>
                </a:cubicBezTo>
                <a:cubicBezTo>
                  <a:pt x="572518" y="286048"/>
                  <a:pt x="408543" y="68059"/>
                  <a:pt x="416259" y="118216"/>
                </a:cubicBezTo>
                <a:cubicBezTo>
                  <a:pt x="423976" y="168373"/>
                  <a:pt x="543581" y="546479"/>
                  <a:pt x="555156" y="581203"/>
                </a:cubicBezTo>
                <a:cubicBezTo>
                  <a:pt x="566731" y="615927"/>
                  <a:pt x="537793" y="423016"/>
                  <a:pt x="485707" y="326560"/>
                </a:cubicBezTo>
                <a:cubicBezTo>
                  <a:pt x="433621" y="230104"/>
                  <a:pt x="279292" y="27547"/>
                  <a:pt x="242639" y="2469"/>
                </a:cubicBezTo>
                <a:cubicBezTo>
                  <a:pt x="205986" y="-22609"/>
                  <a:pt x="296654" y="151011"/>
                  <a:pt x="265788" y="176089"/>
                </a:cubicBezTo>
                <a:cubicBezTo>
                  <a:pt x="234922" y="201167"/>
                  <a:pt x="88310" y="168373"/>
                  <a:pt x="57444" y="152940"/>
                </a:cubicBezTo>
                <a:cubicBezTo>
                  <a:pt x="26578" y="137507"/>
                  <a:pt x="-40940" y="62272"/>
                  <a:pt x="34295" y="83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49CDE6A2-1CDF-61AE-60C5-950E38F5E24A}"/>
              </a:ext>
            </a:extLst>
          </p:cNvPr>
          <p:cNvSpPr/>
          <p:nvPr/>
        </p:nvSpPr>
        <p:spPr>
          <a:xfrm>
            <a:off x="4284342" y="9484783"/>
            <a:ext cx="380285" cy="1527914"/>
          </a:xfrm>
          <a:custGeom>
            <a:avLst/>
            <a:gdLst>
              <a:gd name="connsiteX0" fmla="*/ 380255 w 380285"/>
              <a:gd name="connsiteY0" fmla="*/ 411571 h 1527914"/>
              <a:gd name="connsiteX1" fmla="*/ 276083 w 380285"/>
              <a:gd name="connsiteY1" fmla="*/ 6458 h 1527914"/>
              <a:gd name="connsiteX2" fmla="*/ 345531 w 380285"/>
              <a:gd name="connsiteY2" fmla="*/ 805111 h 1527914"/>
              <a:gd name="connsiteX3" fmla="*/ 9866 w 380285"/>
              <a:gd name="connsiteY3" fmla="*/ 1511166 h 1527914"/>
              <a:gd name="connsiteX4" fmla="*/ 114038 w 380285"/>
              <a:gd name="connsiteY4" fmla="*/ 1256523 h 1527914"/>
              <a:gd name="connsiteX5" fmla="*/ 368681 w 380285"/>
              <a:gd name="connsiteY5" fmla="*/ 700939 h 1527914"/>
              <a:gd name="connsiteX6" fmla="*/ 287658 w 380285"/>
              <a:gd name="connsiteY6" fmla="*/ 99055 h 1527914"/>
              <a:gd name="connsiteX7" fmla="*/ 380255 w 380285"/>
              <a:gd name="connsiteY7" fmla="*/ 411571 h 1527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0285" h="1527914">
                <a:moveTo>
                  <a:pt x="380255" y="411571"/>
                </a:moveTo>
                <a:cubicBezTo>
                  <a:pt x="378326" y="396138"/>
                  <a:pt x="281870" y="-59132"/>
                  <a:pt x="276083" y="6458"/>
                </a:cubicBezTo>
                <a:cubicBezTo>
                  <a:pt x="270296" y="72048"/>
                  <a:pt x="389900" y="554326"/>
                  <a:pt x="345531" y="805111"/>
                </a:cubicBezTo>
                <a:cubicBezTo>
                  <a:pt x="301162" y="1055896"/>
                  <a:pt x="48448" y="1435931"/>
                  <a:pt x="9866" y="1511166"/>
                </a:cubicBezTo>
                <a:cubicBezTo>
                  <a:pt x="-28716" y="1586401"/>
                  <a:pt x="54236" y="1391561"/>
                  <a:pt x="114038" y="1256523"/>
                </a:cubicBezTo>
                <a:cubicBezTo>
                  <a:pt x="173840" y="1121485"/>
                  <a:pt x="339744" y="893850"/>
                  <a:pt x="368681" y="700939"/>
                </a:cubicBezTo>
                <a:cubicBezTo>
                  <a:pt x="397618" y="508028"/>
                  <a:pt x="281871" y="149212"/>
                  <a:pt x="287658" y="99055"/>
                </a:cubicBezTo>
                <a:cubicBezTo>
                  <a:pt x="293445" y="48898"/>
                  <a:pt x="382184" y="427004"/>
                  <a:pt x="380255" y="411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C98AF0AF-DA91-AF54-BC68-A2E3508E6CAE}"/>
              </a:ext>
            </a:extLst>
          </p:cNvPr>
          <p:cNvSpPr/>
          <p:nvPr/>
        </p:nvSpPr>
        <p:spPr>
          <a:xfrm>
            <a:off x="4872728" y="8924013"/>
            <a:ext cx="270944" cy="2248466"/>
          </a:xfrm>
          <a:custGeom>
            <a:avLst/>
            <a:gdLst>
              <a:gd name="connsiteX0" fmla="*/ 173834 w 270944"/>
              <a:gd name="connsiteY0" fmla="*/ 68 h 2248466"/>
              <a:gd name="connsiteX1" fmla="*/ 266431 w 270944"/>
              <a:gd name="connsiteY1" fmla="*/ 1145962 h 2248466"/>
              <a:gd name="connsiteX2" fmla="*/ 214 w 270944"/>
              <a:gd name="connsiteY2" fmla="*/ 1921465 h 2248466"/>
              <a:gd name="connsiteX3" fmla="*/ 220133 w 270944"/>
              <a:gd name="connsiteY3" fmla="*/ 1458478 h 2248466"/>
              <a:gd name="connsiteX4" fmla="*/ 150685 w 270944"/>
              <a:gd name="connsiteY4" fmla="*/ 2245557 h 2248466"/>
              <a:gd name="connsiteX5" fmla="*/ 185409 w 270944"/>
              <a:gd name="connsiteY5" fmla="*/ 1678397 h 2248466"/>
              <a:gd name="connsiteX6" fmla="*/ 127535 w 270944"/>
              <a:gd name="connsiteY6" fmla="*/ 520929 h 2248466"/>
              <a:gd name="connsiteX7" fmla="*/ 254857 w 270944"/>
              <a:gd name="connsiteY7" fmla="*/ 1088088 h 2248466"/>
              <a:gd name="connsiteX8" fmla="*/ 173834 w 270944"/>
              <a:gd name="connsiteY8" fmla="*/ 68 h 224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0944" h="2248466">
                <a:moveTo>
                  <a:pt x="173834" y="68"/>
                </a:moveTo>
                <a:cubicBezTo>
                  <a:pt x="175763" y="9714"/>
                  <a:pt x="295368" y="825729"/>
                  <a:pt x="266431" y="1145962"/>
                </a:cubicBezTo>
                <a:cubicBezTo>
                  <a:pt x="237494" y="1466195"/>
                  <a:pt x="7930" y="1869379"/>
                  <a:pt x="214" y="1921465"/>
                </a:cubicBezTo>
                <a:cubicBezTo>
                  <a:pt x="-7502" y="1973551"/>
                  <a:pt x="195055" y="1404463"/>
                  <a:pt x="220133" y="1458478"/>
                </a:cubicBezTo>
                <a:cubicBezTo>
                  <a:pt x="245212" y="1512493"/>
                  <a:pt x="156472" y="2208904"/>
                  <a:pt x="150685" y="2245557"/>
                </a:cubicBezTo>
                <a:cubicBezTo>
                  <a:pt x="144898" y="2282210"/>
                  <a:pt x="189267" y="1965835"/>
                  <a:pt x="185409" y="1678397"/>
                </a:cubicBezTo>
                <a:cubicBezTo>
                  <a:pt x="181551" y="1390959"/>
                  <a:pt x="115960" y="619314"/>
                  <a:pt x="127535" y="520929"/>
                </a:cubicBezTo>
                <a:cubicBezTo>
                  <a:pt x="139110" y="422544"/>
                  <a:pt x="245211" y="1172969"/>
                  <a:pt x="254857" y="1088088"/>
                </a:cubicBezTo>
                <a:cubicBezTo>
                  <a:pt x="264503" y="1003207"/>
                  <a:pt x="171905" y="-9578"/>
                  <a:pt x="173834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4FB8470C-1C77-BE07-FE10-75AFB475320B}"/>
              </a:ext>
            </a:extLst>
          </p:cNvPr>
          <p:cNvSpPr/>
          <p:nvPr/>
        </p:nvSpPr>
        <p:spPr>
          <a:xfrm>
            <a:off x="5244431" y="8621370"/>
            <a:ext cx="359485" cy="2609604"/>
          </a:xfrm>
          <a:custGeom>
            <a:avLst/>
            <a:gdLst>
              <a:gd name="connsiteX0" fmla="*/ 357716 w 359485"/>
              <a:gd name="connsiteY0" fmla="*/ 638377 h 2609604"/>
              <a:gd name="connsiteX1" fmla="*/ 149372 w 359485"/>
              <a:gd name="connsiteY1" fmla="*/ 1205536 h 2609604"/>
              <a:gd name="connsiteX2" fmla="*/ 33625 w 359485"/>
              <a:gd name="connsiteY2" fmla="*/ 2467177 h 2609604"/>
              <a:gd name="connsiteX3" fmla="*/ 195670 w 359485"/>
              <a:gd name="connsiteY3" fmla="*/ 1564352 h 2609604"/>
              <a:gd name="connsiteX4" fmla="*/ 45199 w 359485"/>
              <a:gd name="connsiteY4" fmla="*/ 2606073 h 2609604"/>
              <a:gd name="connsiteX5" fmla="*/ 45199 w 359485"/>
              <a:gd name="connsiteY5" fmla="*/ 1124514 h 2609604"/>
              <a:gd name="connsiteX6" fmla="*/ 33625 w 359485"/>
              <a:gd name="connsiteY6" fmla="*/ 1769 h 2609604"/>
              <a:gd name="connsiteX7" fmla="*/ 22050 w 359485"/>
              <a:gd name="connsiteY7" fmla="*/ 1379157 h 2609604"/>
              <a:gd name="connsiteX8" fmla="*/ 357716 w 359485"/>
              <a:gd name="connsiteY8" fmla="*/ 638377 h 2609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9485" h="2609604">
                <a:moveTo>
                  <a:pt x="357716" y="638377"/>
                </a:moveTo>
                <a:cubicBezTo>
                  <a:pt x="378936" y="609440"/>
                  <a:pt x="203387" y="900736"/>
                  <a:pt x="149372" y="1205536"/>
                </a:cubicBezTo>
                <a:cubicBezTo>
                  <a:pt x="95357" y="1510336"/>
                  <a:pt x="25909" y="2407374"/>
                  <a:pt x="33625" y="2467177"/>
                </a:cubicBezTo>
                <a:cubicBezTo>
                  <a:pt x="41341" y="2526980"/>
                  <a:pt x="193741" y="1541203"/>
                  <a:pt x="195670" y="1564352"/>
                </a:cubicBezTo>
                <a:cubicBezTo>
                  <a:pt x="197599" y="1587501"/>
                  <a:pt x="70277" y="2679379"/>
                  <a:pt x="45199" y="2606073"/>
                </a:cubicBezTo>
                <a:cubicBezTo>
                  <a:pt x="20121" y="2532767"/>
                  <a:pt x="47128" y="1558565"/>
                  <a:pt x="45199" y="1124514"/>
                </a:cubicBezTo>
                <a:cubicBezTo>
                  <a:pt x="43270" y="690463"/>
                  <a:pt x="37483" y="-40672"/>
                  <a:pt x="33625" y="1769"/>
                </a:cubicBezTo>
                <a:cubicBezTo>
                  <a:pt x="29767" y="44209"/>
                  <a:pt x="-31965" y="1271127"/>
                  <a:pt x="22050" y="1379157"/>
                </a:cubicBezTo>
                <a:cubicBezTo>
                  <a:pt x="76065" y="1487188"/>
                  <a:pt x="336496" y="667314"/>
                  <a:pt x="357716" y="638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13ACF570-6FE8-5721-8AF5-8ED50A398477}"/>
              </a:ext>
            </a:extLst>
          </p:cNvPr>
          <p:cNvSpPr/>
          <p:nvPr/>
        </p:nvSpPr>
        <p:spPr>
          <a:xfrm>
            <a:off x="5992953" y="7674010"/>
            <a:ext cx="304353" cy="3641245"/>
          </a:xfrm>
          <a:custGeom>
            <a:avLst/>
            <a:gdLst>
              <a:gd name="connsiteX0" fmla="*/ 95331 w 304353"/>
              <a:gd name="connsiteY0" fmla="*/ 1157474 h 3641245"/>
              <a:gd name="connsiteX1" fmla="*/ 49032 w 304353"/>
              <a:gd name="connsiteY1" fmla="*/ 1840380 h 3641245"/>
              <a:gd name="connsiteX2" fmla="*/ 37457 w 304353"/>
              <a:gd name="connsiteY2" fmla="*/ 2835803 h 3641245"/>
              <a:gd name="connsiteX3" fmla="*/ 2733 w 304353"/>
              <a:gd name="connsiteY3" fmla="*/ 2546436 h 3641245"/>
              <a:gd name="connsiteX4" fmla="*/ 118480 w 304353"/>
              <a:gd name="connsiteY4" fmla="*/ 3622881 h 3641245"/>
              <a:gd name="connsiteX5" fmla="*/ 60606 w 304353"/>
              <a:gd name="connsiteY5" fmla="*/ 3136744 h 3641245"/>
              <a:gd name="connsiteX6" fmla="*/ 211077 w 304353"/>
              <a:gd name="connsiteY6" fmla="*/ 2014000 h 3641245"/>
              <a:gd name="connsiteX7" fmla="*/ 303675 w 304353"/>
              <a:gd name="connsiteY7" fmla="*/ 891256 h 3641245"/>
              <a:gd name="connsiteX8" fmla="*/ 164779 w 304353"/>
              <a:gd name="connsiteY8" fmla="*/ 5 h 3641245"/>
              <a:gd name="connsiteX9" fmla="*/ 268951 w 304353"/>
              <a:gd name="connsiteY9" fmla="*/ 879681 h 3641245"/>
              <a:gd name="connsiteX10" fmla="*/ 60606 w 304353"/>
              <a:gd name="connsiteY10" fmla="*/ 2164471 h 3641245"/>
              <a:gd name="connsiteX11" fmla="*/ 95331 w 304353"/>
              <a:gd name="connsiteY11" fmla="*/ 1157474 h 3641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353" h="3641245">
                <a:moveTo>
                  <a:pt x="95331" y="1157474"/>
                </a:moveTo>
                <a:cubicBezTo>
                  <a:pt x="93402" y="1103459"/>
                  <a:pt x="58678" y="1560659"/>
                  <a:pt x="49032" y="1840380"/>
                </a:cubicBezTo>
                <a:cubicBezTo>
                  <a:pt x="39386" y="2120102"/>
                  <a:pt x="45173" y="2718127"/>
                  <a:pt x="37457" y="2835803"/>
                </a:cubicBezTo>
                <a:cubicBezTo>
                  <a:pt x="29740" y="2953479"/>
                  <a:pt x="-10771" y="2415256"/>
                  <a:pt x="2733" y="2546436"/>
                </a:cubicBezTo>
                <a:cubicBezTo>
                  <a:pt x="16237" y="2677616"/>
                  <a:pt x="108835" y="3524496"/>
                  <a:pt x="118480" y="3622881"/>
                </a:cubicBezTo>
                <a:cubicBezTo>
                  <a:pt x="128125" y="3721266"/>
                  <a:pt x="45173" y="3404891"/>
                  <a:pt x="60606" y="3136744"/>
                </a:cubicBezTo>
                <a:cubicBezTo>
                  <a:pt x="76039" y="2868597"/>
                  <a:pt x="170566" y="2388248"/>
                  <a:pt x="211077" y="2014000"/>
                </a:cubicBezTo>
                <a:cubicBezTo>
                  <a:pt x="251589" y="1639752"/>
                  <a:pt x="311391" y="1226922"/>
                  <a:pt x="303675" y="891256"/>
                </a:cubicBezTo>
                <a:cubicBezTo>
                  <a:pt x="295959" y="555590"/>
                  <a:pt x="170566" y="1934"/>
                  <a:pt x="164779" y="5"/>
                </a:cubicBezTo>
                <a:cubicBezTo>
                  <a:pt x="158992" y="-1924"/>
                  <a:pt x="286313" y="518937"/>
                  <a:pt x="268951" y="879681"/>
                </a:cubicBezTo>
                <a:cubicBezTo>
                  <a:pt x="251589" y="1240425"/>
                  <a:pt x="87614" y="2120101"/>
                  <a:pt x="60606" y="2164471"/>
                </a:cubicBezTo>
                <a:cubicBezTo>
                  <a:pt x="33598" y="2208841"/>
                  <a:pt x="97260" y="1211489"/>
                  <a:pt x="95331" y="1157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D877BC4A-AA5E-DA9E-9593-F15B04C7D5B3}"/>
              </a:ext>
            </a:extLst>
          </p:cNvPr>
          <p:cNvSpPr/>
          <p:nvPr/>
        </p:nvSpPr>
        <p:spPr>
          <a:xfrm>
            <a:off x="6253284" y="8484929"/>
            <a:ext cx="345104" cy="2942283"/>
          </a:xfrm>
          <a:custGeom>
            <a:avLst/>
            <a:gdLst>
              <a:gd name="connsiteX0" fmla="*/ 286412 w 345104"/>
              <a:gd name="connsiteY0" fmla="*/ 10889 h 2942283"/>
              <a:gd name="connsiteX1" fmla="*/ 321136 w 345104"/>
              <a:gd name="connsiteY1" fmla="*/ 1527172 h 2942283"/>
              <a:gd name="connsiteX2" fmla="*/ 159091 w 345104"/>
              <a:gd name="connsiteY2" fmla="*/ 1284104 h 2942283"/>
              <a:gd name="connsiteX3" fmla="*/ 205389 w 345104"/>
              <a:gd name="connsiteY3" fmla="*/ 1862838 h 2942283"/>
              <a:gd name="connsiteX4" fmla="*/ 274838 w 345104"/>
              <a:gd name="connsiteY4" fmla="*/ 1735517 h 2942283"/>
              <a:gd name="connsiteX5" fmla="*/ 8620 w 345104"/>
              <a:gd name="connsiteY5" fmla="*/ 2916134 h 2942283"/>
              <a:gd name="connsiteX6" fmla="*/ 89643 w 345104"/>
              <a:gd name="connsiteY6" fmla="*/ 2441572 h 2942283"/>
              <a:gd name="connsiteX7" fmla="*/ 332711 w 345104"/>
              <a:gd name="connsiteY7" fmla="*/ 1168357 h 2942283"/>
              <a:gd name="connsiteX8" fmla="*/ 309562 w 345104"/>
              <a:gd name="connsiteY8" fmla="*/ 624347 h 2942283"/>
              <a:gd name="connsiteX9" fmla="*/ 309562 w 345104"/>
              <a:gd name="connsiteY9" fmla="*/ 832691 h 2942283"/>
              <a:gd name="connsiteX10" fmla="*/ 286412 w 345104"/>
              <a:gd name="connsiteY10" fmla="*/ 10889 h 2942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5104" h="2942283">
                <a:moveTo>
                  <a:pt x="286412" y="10889"/>
                </a:moveTo>
                <a:cubicBezTo>
                  <a:pt x="288341" y="126636"/>
                  <a:pt x="342356" y="1314969"/>
                  <a:pt x="321136" y="1527172"/>
                </a:cubicBezTo>
                <a:cubicBezTo>
                  <a:pt x="299916" y="1739375"/>
                  <a:pt x="178382" y="1228160"/>
                  <a:pt x="159091" y="1284104"/>
                </a:cubicBezTo>
                <a:cubicBezTo>
                  <a:pt x="139800" y="1340048"/>
                  <a:pt x="186098" y="1787603"/>
                  <a:pt x="205389" y="1862838"/>
                </a:cubicBezTo>
                <a:cubicBezTo>
                  <a:pt x="224680" y="1938073"/>
                  <a:pt x="307633" y="1559968"/>
                  <a:pt x="274838" y="1735517"/>
                </a:cubicBezTo>
                <a:cubicBezTo>
                  <a:pt x="242043" y="1911066"/>
                  <a:pt x="39486" y="2798458"/>
                  <a:pt x="8620" y="2916134"/>
                </a:cubicBezTo>
                <a:cubicBezTo>
                  <a:pt x="-22246" y="3033810"/>
                  <a:pt x="35628" y="2732868"/>
                  <a:pt x="89643" y="2441572"/>
                </a:cubicBezTo>
                <a:cubicBezTo>
                  <a:pt x="143658" y="2150276"/>
                  <a:pt x="296058" y="1471228"/>
                  <a:pt x="332711" y="1168357"/>
                </a:cubicBezTo>
                <a:cubicBezTo>
                  <a:pt x="369364" y="865486"/>
                  <a:pt x="313420" y="680291"/>
                  <a:pt x="309562" y="624347"/>
                </a:cubicBezTo>
                <a:cubicBezTo>
                  <a:pt x="305704" y="568403"/>
                  <a:pt x="313420" y="927218"/>
                  <a:pt x="309562" y="832691"/>
                </a:cubicBezTo>
                <a:cubicBezTo>
                  <a:pt x="305704" y="738164"/>
                  <a:pt x="284483" y="-104858"/>
                  <a:pt x="286412" y="10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439DE733-2376-6BBD-1877-40E190A4BB19}"/>
              </a:ext>
            </a:extLst>
          </p:cNvPr>
          <p:cNvSpPr/>
          <p:nvPr/>
        </p:nvSpPr>
        <p:spPr>
          <a:xfrm>
            <a:off x="5425675" y="6284186"/>
            <a:ext cx="900704" cy="919821"/>
          </a:xfrm>
          <a:custGeom>
            <a:avLst/>
            <a:gdLst>
              <a:gd name="connsiteX0" fmla="*/ 2852 w 900704"/>
              <a:gd name="connsiteY0" fmla="*/ 81890 h 919821"/>
              <a:gd name="connsiteX1" fmla="*/ 859378 w 900704"/>
              <a:gd name="connsiteY1" fmla="*/ 903692 h 919821"/>
              <a:gd name="connsiteX2" fmla="*/ 708907 w 900704"/>
              <a:gd name="connsiteY2" fmla="*/ 579601 h 919821"/>
              <a:gd name="connsiteX3" fmla="*/ 211196 w 900704"/>
              <a:gd name="connsiteY3" fmla="*/ 867 h 919821"/>
              <a:gd name="connsiteX4" fmla="*/ 570011 w 900704"/>
              <a:gd name="connsiteY4" fmla="*/ 440705 h 919821"/>
              <a:gd name="connsiteX5" fmla="*/ 2852 w 900704"/>
              <a:gd name="connsiteY5" fmla="*/ 81890 h 919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0704" h="919821">
                <a:moveTo>
                  <a:pt x="2852" y="81890"/>
                </a:moveTo>
                <a:cubicBezTo>
                  <a:pt x="51080" y="159054"/>
                  <a:pt x="741702" y="820740"/>
                  <a:pt x="859378" y="903692"/>
                </a:cubicBezTo>
                <a:cubicBezTo>
                  <a:pt x="977054" y="986644"/>
                  <a:pt x="816937" y="730072"/>
                  <a:pt x="708907" y="579601"/>
                </a:cubicBezTo>
                <a:cubicBezTo>
                  <a:pt x="600877" y="429130"/>
                  <a:pt x="234345" y="24016"/>
                  <a:pt x="211196" y="867"/>
                </a:cubicBezTo>
                <a:cubicBezTo>
                  <a:pt x="188047" y="-22282"/>
                  <a:pt x="606664" y="425272"/>
                  <a:pt x="570011" y="440705"/>
                </a:cubicBezTo>
                <a:cubicBezTo>
                  <a:pt x="533358" y="456138"/>
                  <a:pt x="-45376" y="4726"/>
                  <a:pt x="2852" y="818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29E0BA45-5027-E3EF-E1CC-A46DE55C55D1}"/>
              </a:ext>
            </a:extLst>
          </p:cNvPr>
          <p:cNvSpPr/>
          <p:nvPr/>
        </p:nvSpPr>
        <p:spPr>
          <a:xfrm>
            <a:off x="6455184" y="7578937"/>
            <a:ext cx="439044" cy="3870510"/>
          </a:xfrm>
          <a:custGeom>
            <a:avLst/>
            <a:gdLst>
              <a:gd name="connsiteX0" fmla="*/ 3489 w 439044"/>
              <a:gd name="connsiteY0" fmla="*/ 2481 h 3870510"/>
              <a:gd name="connsiteX1" fmla="*/ 408603 w 439044"/>
              <a:gd name="connsiteY1" fmla="*/ 2097498 h 3870510"/>
              <a:gd name="connsiteX2" fmla="*/ 408603 w 439044"/>
              <a:gd name="connsiteY2" fmla="*/ 1912304 h 3870510"/>
              <a:gd name="connsiteX3" fmla="*/ 397029 w 439044"/>
              <a:gd name="connsiteY3" fmla="*/ 2664658 h 3870510"/>
              <a:gd name="connsiteX4" fmla="*/ 373879 w 439044"/>
              <a:gd name="connsiteY4" fmla="*/ 3775828 h 3870510"/>
              <a:gd name="connsiteX5" fmla="*/ 373879 w 439044"/>
              <a:gd name="connsiteY5" fmla="*/ 3382288 h 3870510"/>
              <a:gd name="connsiteX6" fmla="*/ 49788 w 439044"/>
              <a:gd name="connsiteY6" fmla="*/ 3868425 h 3870510"/>
              <a:gd name="connsiteX7" fmla="*/ 142386 w 439044"/>
              <a:gd name="connsiteY7" fmla="*/ 3150795 h 3870510"/>
              <a:gd name="connsiteX8" fmla="*/ 200259 w 439044"/>
              <a:gd name="connsiteY8" fmla="*/ 2004901 h 3870510"/>
              <a:gd name="connsiteX9" fmla="*/ 211834 w 439044"/>
              <a:gd name="connsiteY9" fmla="*/ 1680810 h 3870510"/>
              <a:gd name="connsiteX10" fmla="*/ 3489 w 439044"/>
              <a:gd name="connsiteY10" fmla="*/ 2481 h 3870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9044" h="3870510">
                <a:moveTo>
                  <a:pt x="3489" y="2481"/>
                </a:moveTo>
                <a:cubicBezTo>
                  <a:pt x="36284" y="71929"/>
                  <a:pt x="341084" y="1779194"/>
                  <a:pt x="408603" y="2097498"/>
                </a:cubicBezTo>
                <a:cubicBezTo>
                  <a:pt x="476122" y="2415802"/>
                  <a:pt x="410532" y="1817777"/>
                  <a:pt x="408603" y="1912304"/>
                </a:cubicBezTo>
                <a:cubicBezTo>
                  <a:pt x="406674" y="2006831"/>
                  <a:pt x="402816" y="2354071"/>
                  <a:pt x="397029" y="2664658"/>
                </a:cubicBezTo>
                <a:cubicBezTo>
                  <a:pt x="391242" y="2975245"/>
                  <a:pt x="377737" y="3656223"/>
                  <a:pt x="373879" y="3775828"/>
                </a:cubicBezTo>
                <a:cubicBezTo>
                  <a:pt x="370021" y="3895433"/>
                  <a:pt x="427894" y="3366855"/>
                  <a:pt x="373879" y="3382288"/>
                </a:cubicBezTo>
                <a:cubicBezTo>
                  <a:pt x="319864" y="3397721"/>
                  <a:pt x="88370" y="3907007"/>
                  <a:pt x="49788" y="3868425"/>
                </a:cubicBezTo>
                <a:cubicBezTo>
                  <a:pt x="11206" y="3829843"/>
                  <a:pt x="117308" y="3461382"/>
                  <a:pt x="142386" y="3150795"/>
                </a:cubicBezTo>
                <a:cubicBezTo>
                  <a:pt x="167464" y="2840208"/>
                  <a:pt x="188684" y="2249899"/>
                  <a:pt x="200259" y="2004901"/>
                </a:cubicBezTo>
                <a:cubicBezTo>
                  <a:pt x="211834" y="1759904"/>
                  <a:pt x="244629" y="2020334"/>
                  <a:pt x="211834" y="1680810"/>
                </a:cubicBezTo>
                <a:cubicBezTo>
                  <a:pt x="179039" y="1341286"/>
                  <a:pt x="-29306" y="-66967"/>
                  <a:pt x="3489" y="2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1DC4A57A-2CDB-C361-C693-73A40AA79EB2}"/>
              </a:ext>
            </a:extLst>
          </p:cNvPr>
          <p:cNvSpPr/>
          <p:nvPr/>
        </p:nvSpPr>
        <p:spPr>
          <a:xfrm>
            <a:off x="1758477" y="7726353"/>
            <a:ext cx="828295" cy="2267144"/>
          </a:xfrm>
          <a:custGeom>
            <a:avLst/>
            <a:gdLst>
              <a:gd name="connsiteX0" fmla="*/ 875 w 828295"/>
              <a:gd name="connsiteY0" fmla="*/ 5536 h 2267144"/>
              <a:gd name="connsiteX1" fmla="*/ 602758 w 828295"/>
              <a:gd name="connsiteY1" fmla="*/ 966234 h 2267144"/>
              <a:gd name="connsiteX2" fmla="*/ 463862 w 828295"/>
              <a:gd name="connsiteY2" fmla="*/ 804189 h 2267144"/>
              <a:gd name="connsiteX3" fmla="*/ 672207 w 828295"/>
              <a:gd name="connsiteY3" fmla="*/ 1278751 h 2267144"/>
              <a:gd name="connsiteX4" fmla="*/ 822677 w 828295"/>
              <a:gd name="connsiteY4" fmla="*/ 2262599 h 2267144"/>
              <a:gd name="connsiteX5" fmla="*/ 764804 w 828295"/>
              <a:gd name="connsiteY5" fmla="*/ 1602842 h 2267144"/>
              <a:gd name="connsiteX6" fmla="*/ 475437 w 828295"/>
              <a:gd name="connsiteY6" fmla="*/ 618994 h 2267144"/>
              <a:gd name="connsiteX7" fmla="*/ 875 w 828295"/>
              <a:gd name="connsiteY7" fmla="*/ 5536 h 2267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8295" h="2267144">
                <a:moveTo>
                  <a:pt x="875" y="5536"/>
                </a:moveTo>
                <a:cubicBezTo>
                  <a:pt x="22095" y="63409"/>
                  <a:pt x="525594" y="833125"/>
                  <a:pt x="602758" y="966234"/>
                </a:cubicBezTo>
                <a:cubicBezTo>
                  <a:pt x="679922" y="1099343"/>
                  <a:pt x="452287" y="752103"/>
                  <a:pt x="463862" y="804189"/>
                </a:cubicBezTo>
                <a:cubicBezTo>
                  <a:pt x="475437" y="856275"/>
                  <a:pt x="612405" y="1035683"/>
                  <a:pt x="672207" y="1278751"/>
                </a:cubicBezTo>
                <a:cubicBezTo>
                  <a:pt x="732010" y="1521819"/>
                  <a:pt x="807244" y="2208584"/>
                  <a:pt x="822677" y="2262599"/>
                </a:cubicBezTo>
                <a:cubicBezTo>
                  <a:pt x="838110" y="2316614"/>
                  <a:pt x="822677" y="1876776"/>
                  <a:pt x="764804" y="1602842"/>
                </a:cubicBezTo>
                <a:cubicBezTo>
                  <a:pt x="706931" y="1328908"/>
                  <a:pt x="600829" y="881354"/>
                  <a:pt x="475437" y="618994"/>
                </a:cubicBezTo>
                <a:cubicBezTo>
                  <a:pt x="350045" y="356635"/>
                  <a:pt x="-20345" y="-52337"/>
                  <a:pt x="875" y="5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4F59EC5D-4F44-0C61-8330-C1740EAF10CC}"/>
              </a:ext>
            </a:extLst>
          </p:cNvPr>
          <p:cNvSpPr/>
          <p:nvPr/>
        </p:nvSpPr>
        <p:spPr>
          <a:xfrm>
            <a:off x="2418265" y="9600396"/>
            <a:ext cx="348130" cy="1682009"/>
          </a:xfrm>
          <a:custGeom>
            <a:avLst/>
            <a:gdLst>
              <a:gd name="connsiteX0" fmla="*/ 844 w 348130"/>
              <a:gd name="connsiteY0" fmla="*/ 6591 h 1682009"/>
              <a:gd name="connsiteX1" fmla="*/ 81867 w 348130"/>
              <a:gd name="connsiteY1" fmla="*/ 701072 h 1682009"/>
              <a:gd name="connsiteX2" fmla="*/ 12419 w 348130"/>
              <a:gd name="connsiteY2" fmla="*/ 1441852 h 1682009"/>
              <a:gd name="connsiteX3" fmla="*/ 58717 w 348130"/>
              <a:gd name="connsiteY3" fmla="*/ 1221933 h 1682009"/>
              <a:gd name="connsiteX4" fmla="*/ 35568 w 348130"/>
              <a:gd name="connsiteY4" fmla="*/ 1650196 h 1682009"/>
              <a:gd name="connsiteX5" fmla="*/ 348084 w 348130"/>
              <a:gd name="connsiteY5" fmla="*/ 203361 h 1682009"/>
              <a:gd name="connsiteX6" fmla="*/ 58717 w 348130"/>
              <a:gd name="connsiteY6" fmla="*/ 1129336 h 1682009"/>
              <a:gd name="connsiteX7" fmla="*/ 844 w 348130"/>
              <a:gd name="connsiteY7" fmla="*/ 6591 h 1682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8130" h="1682009">
                <a:moveTo>
                  <a:pt x="844" y="6591"/>
                </a:moveTo>
                <a:cubicBezTo>
                  <a:pt x="4702" y="-64786"/>
                  <a:pt x="79938" y="461862"/>
                  <a:pt x="81867" y="701072"/>
                </a:cubicBezTo>
                <a:cubicBezTo>
                  <a:pt x="83796" y="940282"/>
                  <a:pt x="16277" y="1355042"/>
                  <a:pt x="12419" y="1441852"/>
                </a:cubicBezTo>
                <a:cubicBezTo>
                  <a:pt x="8561" y="1528662"/>
                  <a:pt x="54859" y="1187209"/>
                  <a:pt x="58717" y="1221933"/>
                </a:cubicBezTo>
                <a:cubicBezTo>
                  <a:pt x="62575" y="1256657"/>
                  <a:pt x="-12660" y="1819958"/>
                  <a:pt x="35568" y="1650196"/>
                </a:cubicBezTo>
                <a:cubicBezTo>
                  <a:pt x="83796" y="1480434"/>
                  <a:pt x="344226" y="290171"/>
                  <a:pt x="348084" y="203361"/>
                </a:cubicBezTo>
                <a:cubicBezTo>
                  <a:pt x="351942" y="116551"/>
                  <a:pt x="112732" y="1156344"/>
                  <a:pt x="58717" y="1129336"/>
                </a:cubicBezTo>
                <a:cubicBezTo>
                  <a:pt x="4702" y="1102328"/>
                  <a:pt x="-3014" y="77968"/>
                  <a:pt x="844" y="65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8664EC0E-6A36-E51A-9837-D5F43100E3B4}"/>
              </a:ext>
            </a:extLst>
          </p:cNvPr>
          <p:cNvSpPr/>
          <p:nvPr/>
        </p:nvSpPr>
        <p:spPr>
          <a:xfrm>
            <a:off x="3136362" y="5293237"/>
            <a:ext cx="1010075" cy="1227040"/>
          </a:xfrm>
          <a:custGeom>
            <a:avLst/>
            <a:gdLst>
              <a:gd name="connsiteX0" fmla="*/ 555962 w 1010075"/>
              <a:gd name="connsiteY0" fmla="*/ 100566 h 1227040"/>
              <a:gd name="connsiteX1" fmla="*/ 92975 w 1010075"/>
              <a:gd name="connsiteY1" fmla="*/ 922368 h 1227040"/>
              <a:gd name="connsiteX2" fmla="*/ 266595 w 1010075"/>
              <a:gd name="connsiteY2" fmla="*/ 748748 h 1227040"/>
              <a:gd name="connsiteX3" fmla="*/ 377 w 1010075"/>
              <a:gd name="connsiteY3" fmla="*/ 1223310 h 1227040"/>
              <a:gd name="connsiteX4" fmla="*/ 220296 w 1010075"/>
              <a:gd name="connsiteY4" fmla="*/ 945517 h 1227040"/>
              <a:gd name="connsiteX5" fmla="*/ 694858 w 1010075"/>
              <a:gd name="connsiteY5" fmla="*/ 505679 h 1227040"/>
              <a:gd name="connsiteX6" fmla="*/ 1007375 w 1010075"/>
              <a:gd name="connsiteY6" fmla="*/ 413082 h 1227040"/>
              <a:gd name="connsiteX7" fmla="*/ 521238 w 1010075"/>
              <a:gd name="connsiteY7" fmla="*/ 667725 h 1227040"/>
              <a:gd name="connsiteX8" fmla="*/ 58251 w 1010075"/>
              <a:gd name="connsiteY8" fmla="*/ 876069 h 1227040"/>
              <a:gd name="connsiteX9" fmla="*/ 428641 w 1010075"/>
              <a:gd name="connsiteY9" fmla="*/ 112140 h 1227040"/>
              <a:gd name="connsiteX10" fmla="*/ 185572 w 1010075"/>
              <a:gd name="connsiteY10" fmla="*/ 864495 h 1227040"/>
              <a:gd name="connsiteX11" fmla="*/ 498089 w 1010075"/>
              <a:gd name="connsiteY11" fmla="*/ 100566 h 1227040"/>
              <a:gd name="connsiteX12" fmla="*/ 555962 w 1010075"/>
              <a:gd name="connsiteY12" fmla="*/ 100566 h 1227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0075" h="1227040">
                <a:moveTo>
                  <a:pt x="555962" y="100566"/>
                </a:moveTo>
                <a:cubicBezTo>
                  <a:pt x="488443" y="237533"/>
                  <a:pt x="141203" y="814338"/>
                  <a:pt x="92975" y="922368"/>
                </a:cubicBezTo>
                <a:cubicBezTo>
                  <a:pt x="44747" y="1030398"/>
                  <a:pt x="282028" y="698591"/>
                  <a:pt x="266595" y="748748"/>
                </a:cubicBezTo>
                <a:cubicBezTo>
                  <a:pt x="251162" y="798905"/>
                  <a:pt x="8093" y="1190515"/>
                  <a:pt x="377" y="1223310"/>
                </a:cubicBezTo>
                <a:cubicBezTo>
                  <a:pt x="-7340" y="1256105"/>
                  <a:pt x="104549" y="1065122"/>
                  <a:pt x="220296" y="945517"/>
                </a:cubicBezTo>
                <a:cubicBezTo>
                  <a:pt x="336043" y="825912"/>
                  <a:pt x="563678" y="594418"/>
                  <a:pt x="694858" y="505679"/>
                </a:cubicBezTo>
                <a:cubicBezTo>
                  <a:pt x="826038" y="416940"/>
                  <a:pt x="1036312" y="386074"/>
                  <a:pt x="1007375" y="413082"/>
                </a:cubicBezTo>
                <a:cubicBezTo>
                  <a:pt x="978438" y="440090"/>
                  <a:pt x="679425" y="590560"/>
                  <a:pt x="521238" y="667725"/>
                </a:cubicBezTo>
                <a:cubicBezTo>
                  <a:pt x="363051" y="744890"/>
                  <a:pt x="73684" y="968667"/>
                  <a:pt x="58251" y="876069"/>
                </a:cubicBezTo>
                <a:cubicBezTo>
                  <a:pt x="42818" y="783472"/>
                  <a:pt x="407421" y="114069"/>
                  <a:pt x="428641" y="112140"/>
                </a:cubicBezTo>
                <a:cubicBezTo>
                  <a:pt x="449861" y="110211"/>
                  <a:pt x="173997" y="866424"/>
                  <a:pt x="185572" y="864495"/>
                </a:cubicBezTo>
                <a:cubicBezTo>
                  <a:pt x="197147" y="862566"/>
                  <a:pt x="430570" y="231746"/>
                  <a:pt x="498089" y="100566"/>
                </a:cubicBezTo>
                <a:cubicBezTo>
                  <a:pt x="565608" y="-30614"/>
                  <a:pt x="623481" y="-36401"/>
                  <a:pt x="555962" y="100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38B8B40C-08DE-7078-3F59-375EC3E0D1FD}"/>
              </a:ext>
            </a:extLst>
          </p:cNvPr>
          <p:cNvSpPr/>
          <p:nvPr/>
        </p:nvSpPr>
        <p:spPr>
          <a:xfrm>
            <a:off x="3573176" y="5288145"/>
            <a:ext cx="745667" cy="707937"/>
          </a:xfrm>
          <a:custGeom>
            <a:avLst/>
            <a:gdLst>
              <a:gd name="connsiteX0" fmla="*/ 49700 w 745667"/>
              <a:gd name="connsiteY0" fmla="*/ 707541 h 707937"/>
              <a:gd name="connsiteX1" fmla="*/ 304343 w 745667"/>
              <a:gd name="connsiteY1" fmla="*/ 302427 h 707937"/>
              <a:gd name="connsiteX2" fmla="*/ 362216 w 745667"/>
              <a:gd name="connsiteY2" fmla="*/ 36209 h 707937"/>
              <a:gd name="connsiteX3" fmla="*/ 431665 w 745667"/>
              <a:gd name="connsiteY3" fmla="*/ 267703 h 707937"/>
              <a:gd name="connsiteX4" fmla="*/ 501113 w 745667"/>
              <a:gd name="connsiteY4" fmla="*/ 47784 h 707937"/>
              <a:gd name="connsiteX5" fmla="*/ 744181 w 745667"/>
              <a:gd name="connsiteY5" fmla="*/ 395025 h 707937"/>
              <a:gd name="connsiteX6" fmla="*/ 373791 w 745667"/>
              <a:gd name="connsiteY6" fmla="*/ 1485 h 707937"/>
              <a:gd name="connsiteX7" fmla="*/ 304343 w 745667"/>
              <a:gd name="connsiteY7" fmla="*/ 256128 h 707937"/>
              <a:gd name="connsiteX8" fmla="*/ 315918 w 745667"/>
              <a:gd name="connsiteY8" fmla="*/ 140382 h 707937"/>
              <a:gd name="connsiteX9" fmla="*/ 3401 w 745667"/>
              <a:gd name="connsiteY9" fmla="*/ 557070 h 707937"/>
              <a:gd name="connsiteX10" fmla="*/ 165447 w 745667"/>
              <a:gd name="connsiteY10" fmla="*/ 209830 h 707937"/>
              <a:gd name="connsiteX11" fmla="*/ 408515 w 745667"/>
              <a:gd name="connsiteY11" fmla="*/ 82508 h 707937"/>
              <a:gd name="connsiteX12" fmla="*/ 211746 w 745667"/>
              <a:gd name="connsiteY12" fmla="*/ 371875 h 707937"/>
              <a:gd name="connsiteX13" fmla="*/ 49700 w 745667"/>
              <a:gd name="connsiteY13" fmla="*/ 707541 h 70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45667" h="707937">
                <a:moveTo>
                  <a:pt x="49700" y="707541"/>
                </a:moveTo>
                <a:cubicBezTo>
                  <a:pt x="65133" y="695966"/>
                  <a:pt x="252257" y="414316"/>
                  <a:pt x="304343" y="302427"/>
                </a:cubicBezTo>
                <a:cubicBezTo>
                  <a:pt x="356429" y="190538"/>
                  <a:pt x="340996" y="41996"/>
                  <a:pt x="362216" y="36209"/>
                </a:cubicBezTo>
                <a:cubicBezTo>
                  <a:pt x="383436" y="30422"/>
                  <a:pt x="408516" y="265774"/>
                  <a:pt x="431665" y="267703"/>
                </a:cubicBezTo>
                <a:cubicBezTo>
                  <a:pt x="454815" y="269632"/>
                  <a:pt x="449027" y="26564"/>
                  <a:pt x="501113" y="47784"/>
                </a:cubicBezTo>
                <a:cubicBezTo>
                  <a:pt x="553199" y="69004"/>
                  <a:pt x="765401" y="402741"/>
                  <a:pt x="744181" y="395025"/>
                </a:cubicBezTo>
                <a:cubicBezTo>
                  <a:pt x="722961" y="387308"/>
                  <a:pt x="447097" y="24634"/>
                  <a:pt x="373791" y="1485"/>
                </a:cubicBezTo>
                <a:cubicBezTo>
                  <a:pt x="300485" y="-21664"/>
                  <a:pt x="313989" y="232978"/>
                  <a:pt x="304343" y="256128"/>
                </a:cubicBezTo>
                <a:cubicBezTo>
                  <a:pt x="294697" y="279278"/>
                  <a:pt x="366075" y="90225"/>
                  <a:pt x="315918" y="140382"/>
                </a:cubicBezTo>
                <a:cubicBezTo>
                  <a:pt x="265761" y="190539"/>
                  <a:pt x="28480" y="545495"/>
                  <a:pt x="3401" y="557070"/>
                </a:cubicBezTo>
                <a:cubicBezTo>
                  <a:pt x="-21678" y="568645"/>
                  <a:pt x="97928" y="288924"/>
                  <a:pt x="165447" y="209830"/>
                </a:cubicBezTo>
                <a:cubicBezTo>
                  <a:pt x="232966" y="130736"/>
                  <a:pt x="400799" y="55500"/>
                  <a:pt x="408515" y="82508"/>
                </a:cubicBezTo>
                <a:cubicBezTo>
                  <a:pt x="416232" y="109515"/>
                  <a:pt x="267690" y="269632"/>
                  <a:pt x="211746" y="371875"/>
                </a:cubicBezTo>
                <a:cubicBezTo>
                  <a:pt x="155802" y="474118"/>
                  <a:pt x="34267" y="719116"/>
                  <a:pt x="49700" y="7075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8B2D6637-8784-3A0F-1697-EE7C0E934CBC}"/>
              </a:ext>
            </a:extLst>
          </p:cNvPr>
          <p:cNvSpPr/>
          <p:nvPr/>
        </p:nvSpPr>
        <p:spPr>
          <a:xfrm>
            <a:off x="1004534" y="8251949"/>
            <a:ext cx="1588259" cy="3290697"/>
          </a:xfrm>
          <a:custGeom>
            <a:avLst/>
            <a:gdLst>
              <a:gd name="connsiteX0" fmla="*/ 2463 w 1588259"/>
              <a:gd name="connsiteY0" fmla="*/ 104973 h 3290697"/>
              <a:gd name="connsiteX1" fmla="*/ 303405 w 1588259"/>
              <a:gd name="connsiteY1" fmla="*/ 718431 h 3290697"/>
              <a:gd name="connsiteX2" fmla="*/ 430727 w 1588259"/>
              <a:gd name="connsiteY2" fmla="*/ 440638 h 3290697"/>
              <a:gd name="connsiteX3" fmla="*/ 488600 w 1588259"/>
              <a:gd name="connsiteY3" fmla="*/ 800 h 3290697"/>
              <a:gd name="connsiteX4" fmla="*/ 477025 w 1588259"/>
              <a:gd name="connsiteY4" fmla="*/ 336466 h 3290697"/>
              <a:gd name="connsiteX5" fmla="*/ 673795 w 1588259"/>
              <a:gd name="connsiteY5" fmla="*/ 498512 h 3290697"/>
              <a:gd name="connsiteX6" fmla="*/ 685370 w 1588259"/>
              <a:gd name="connsiteY6" fmla="*/ 660557 h 3290697"/>
              <a:gd name="connsiteX7" fmla="*/ 916863 w 1588259"/>
              <a:gd name="connsiteY7" fmla="*/ 521661 h 3290697"/>
              <a:gd name="connsiteX8" fmla="*/ 916863 w 1588259"/>
              <a:gd name="connsiteY8" fmla="*/ 799454 h 3290697"/>
              <a:gd name="connsiteX9" fmla="*/ 1159932 w 1588259"/>
              <a:gd name="connsiteY9" fmla="*/ 741580 h 3290697"/>
              <a:gd name="connsiteX10" fmla="*/ 1252529 w 1588259"/>
              <a:gd name="connsiteY10" fmla="*/ 949924 h 3290697"/>
              <a:gd name="connsiteX11" fmla="*/ 1009461 w 1588259"/>
              <a:gd name="connsiteY11" fmla="*/ 938350 h 3290697"/>
              <a:gd name="connsiteX12" fmla="*/ 1067334 w 1588259"/>
              <a:gd name="connsiteY12" fmla="*/ 1482360 h 3290697"/>
              <a:gd name="connsiteX13" fmla="*/ 1194656 w 1588259"/>
              <a:gd name="connsiteY13" fmla="*/ 1621256 h 3290697"/>
              <a:gd name="connsiteX14" fmla="*/ 627496 w 1588259"/>
              <a:gd name="connsiteY14" fmla="*/ 1389762 h 3290697"/>
              <a:gd name="connsiteX15" fmla="*/ 812691 w 1588259"/>
              <a:gd name="connsiteY15" fmla="*/ 1956922 h 3290697"/>
              <a:gd name="connsiteX16" fmla="*/ 1588195 w 1588259"/>
              <a:gd name="connsiteY16" fmla="*/ 2014795 h 3290697"/>
              <a:gd name="connsiteX17" fmla="*/ 858990 w 1588259"/>
              <a:gd name="connsiteY17" fmla="*/ 2003221 h 3290697"/>
              <a:gd name="connsiteX18" fmla="*/ 1310403 w 1588259"/>
              <a:gd name="connsiteY18" fmla="*/ 2512507 h 3290697"/>
              <a:gd name="connsiteX19" fmla="*/ 731669 w 1588259"/>
              <a:gd name="connsiteY19" fmla="*/ 2362036 h 3290697"/>
              <a:gd name="connsiteX20" fmla="*/ 546474 w 1588259"/>
              <a:gd name="connsiteY20" fmla="*/ 3276436 h 3290697"/>
              <a:gd name="connsiteX21" fmla="*/ 338129 w 1588259"/>
              <a:gd name="connsiteY21" fmla="*/ 2882897 h 3290697"/>
              <a:gd name="connsiteX22" fmla="*/ 338129 w 1588259"/>
              <a:gd name="connsiteY22" fmla="*/ 2385185 h 3290697"/>
              <a:gd name="connsiteX23" fmla="*/ 129785 w 1588259"/>
              <a:gd name="connsiteY23" fmla="*/ 973074 h 3290697"/>
              <a:gd name="connsiteX24" fmla="*/ 245532 w 1588259"/>
              <a:gd name="connsiteY24" fmla="*/ 1146694 h 3290697"/>
              <a:gd name="connsiteX25" fmla="*/ 164509 w 1588259"/>
              <a:gd name="connsiteY25" fmla="*/ 776304 h 3290697"/>
              <a:gd name="connsiteX26" fmla="*/ 2463 w 1588259"/>
              <a:gd name="connsiteY26" fmla="*/ 104973 h 3290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588259" h="3290697">
                <a:moveTo>
                  <a:pt x="2463" y="104973"/>
                </a:moveTo>
                <a:cubicBezTo>
                  <a:pt x="25612" y="95327"/>
                  <a:pt x="232028" y="662487"/>
                  <a:pt x="303405" y="718431"/>
                </a:cubicBezTo>
                <a:cubicBezTo>
                  <a:pt x="374782" y="774375"/>
                  <a:pt x="399861" y="560243"/>
                  <a:pt x="430727" y="440638"/>
                </a:cubicBezTo>
                <a:cubicBezTo>
                  <a:pt x="461593" y="321033"/>
                  <a:pt x="480884" y="18162"/>
                  <a:pt x="488600" y="800"/>
                </a:cubicBezTo>
                <a:cubicBezTo>
                  <a:pt x="496316" y="-16562"/>
                  <a:pt x="446159" y="253514"/>
                  <a:pt x="477025" y="336466"/>
                </a:cubicBezTo>
                <a:cubicBezTo>
                  <a:pt x="507891" y="419418"/>
                  <a:pt x="639071" y="444497"/>
                  <a:pt x="673795" y="498512"/>
                </a:cubicBezTo>
                <a:cubicBezTo>
                  <a:pt x="708519" y="552527"/>
                  <a:pt x="644859" y="656699"/>
                  <a:pt x="685370" y="660557"/>
                </a:cubicBezTo>
                <a:cubicBezTo>
                  <a:pt x="725881" y="664415"/>
                  <a:pt x="878281" y="498512"/>
                  <a:pt x="916863" y="521661"/>
                </a:cubicBezTo>
                <a:cubicBezTo>
                  <a:pt x="955445" y="544810"/>
                  <a:pt x="876352" y="762801"/>
                  <a:pt x="916863" y="799454"/>
                </a:cubicBezTo>
                <a:cubicBezTo>
                  <a:pt x="957374" y="836107"/>
                  <a:pt x="1103988" y="716502"/>
                  <a:pt x="1159932" y="741580"/>
                </a:cubicBezTo>
                <a:cubicBezTo>
                  <a:pt x="1215876" y="766658"/>
                  <a:pt x="1277607" y="917129"/>
                  <a:pt x="1252529" y="949924"/>
                </a:cubicBezTo>
                <a:cubicBezTo>
                  <a:pt x="1227451" y="982719"/>
                  <a:pt x="1040327" y="849611"/>
                  <a:pt x="1009461" y="938350"/>
                </a:cubicBezTo>
                <a:cubicBezTo>
                  <a:pt x="978595" y="1027089"/>
                  <a:pt x="1036468" y="1368542"/>
                  <a:pt x="1067334" y="1482360"/>
                </a:cubicBezTo>
                <a:cubicBezTo>
                  <a:pt x="1098200" y="1596178"/>
                  <a:pt x="1267962" y="1636689"/>
                  <a:pt x="1194656" y="1621256"/>
                </a:cubicBezTo>
                <a:cubicBezTo>
                  <a:pt x="1121350" y="1605823"/>
                  <a:pt x="691157" y="1333818"/>
                  <a:pt x="627496" y="1389762"/>
                </a:cubicBezTo>
                <a:cubicBezTo>
                  <a:pt x="563835" y="1445706"/>
                  <a:pt x="652575" y="1852750"/>
                  <a:pt x="812691" y="1956922"/>
                </a:cubicBezTo>
                <a:cubicBezTo>
                  <a:pt x="972808" y="2061094"/>
                  <a:pt x="1580479" y="2007079"/>
                  <a:pt x="1588195" y="2014795"/>
                </a:cubicBezTo>
                <a:cubicBezTo>
                  <a:pt x="1595911" y="2022511"/>
                  <a:pt x="905289" y="1920269"/>
                  <a:pt x="858990" y="2003221"/>
                </a:cubicBezTo>
                <a:cubicBezTo>
                  <a:pt x="812691" y="2086173"/>
                  <a:pt x="1331623" y="2452705"/>
                  <a:pt x="1310403" y="2512507"/>
                </a:cubicBezTo>
                <a:cubicBezTo>
                  <a:pt x="1289183" y="2572309"/>
                  <a:pt x="858990" y="2234715"/>
                  <a:pt x="731669" y="2362036"/>
                </a:cubicBezTo>
                <a:cubicBezTo>
                  <a:pt x="604348" y="2489357"/>
                  <a:pt x="612064" y="3189626"/>
                  <a:pt x="546474" y="3276436"/>
                </a:cubicBezTo>
                <a:cubicBezTo>
                  <a:pt x="480884" y="3363246"/>
                  <a:pt x="372853" y="3031439"/>
                  <a:pt x="338129" y="2882897"/>
                </a:cubicBezTo>
                <a:cubicBezTo>
                  <a:pt x="303405" y="2734355"/>
                  <a:pt x="372853" y="2703489"/>
                  <a:pt x="338129" y="2385185"/>
                </a:cubicBezTo>
                <a:cubicBezTo>
                  <a:pt x="303405" y="2066881"/>
                  <a:pt x="145218" y="1179489"/>
                  <a:pt x="129785" y="973074"/>
                </a:cubicBezTo>
                <a:cubicBezTo>
                  <a:pt x="114352" y="766659"/>
                  <a:pt x="239745" y="1179489"/>
                  <a:pt x="245532" y="1146694"/>
                </a:cubicBezTo>
                <a:cubicBezTo>
                  <a:pt x="251319" y="1113899"/>
                  <a:pt x="203091" y="944137"/>
                  <a:pt x="164509" y="776304"/>
                </a:cubicBezTo>
                <a:cubicBezTo>
                  <a:pt x="125927" y="608471"/>
                  <a:pt x="-20686" y="114619"/>
                  <a:pt x="2463" y="104973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7DC1DD93-2F0D-40D1-0053-64AD4F9BE588}"/>
              </a:ext>
            </a:extLst>
          </p:cNvPr>
          <p:cNvSpPr/>
          <p:nvPr/>
        </p:nvSpPr>
        <p:spPr>
          <a:xfrm>
            <a:off x="2337920" y="7443723"/>
            <a:ext cx="618007" cy="108854"/>
          </a:xfrm>
          <a:custGeom>
            <a:avLst/>
            <a:gdLst>
              <a:gd name="connsiteX0" fmla="*/ 2055 w 618007"/>
              <a:gd name="connsiteY0" fmla="*/ 61977 h 108854"/>
              <a:gd name="connsiteX1" fmla="*/ 278280 w 618007"/>
              <a:gd name="connsiteY1" fmla="*/ 17527 h 108854"/>
              <a:gd name="connsiteX2" fmla="*/ 389405 w 618007"/>
              <a:gd name="connsiteY2" fmla="*/ 61977 h 108854"/>
              <a:gd name="connsiteX3" fmla="*/ 376705 w 618007"/>
              <a:gd name="connsiteY3" fmla="*/ 36577 h 108854"/>
              <a:gd name="connsiteX4" fmla="*/ 500530 w 618007"/>
              <a:gd name="connsiteY4" fmla="*/ 106427 h 108854"/>
              <a:gd name="connsiteX5" fmla="*/ 618005 w 618007"/>
              <a:gd name="connsiteY5" fmla="*/ 77852 h 108854"/>
              <a:gd name="connsiteX6" fmla="*/ 497355 w 618007"/>
              <a:gd name="connsiteY6" fmla="*/ 106427 h 108854"/>
              <a:gd name="connsiteX7" fmla="*/ 297330 w 618007"/>
              <a:gd name="connsiteY7" fmla="*/ 1652 h 108854"/>
              <a:gd name="connsiteX8" fmla="*/ 160805 w 618007"/>
              <a:gd name="connsiteY8" fmla="*/ 42927 h 108854"/>
              <a:gd name="connsiteX9" fmla="*/ 2055 w 618007"/>
              <a:gd name="connsiteY9" fmla="*/ 61977 h 108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8007" h="108854">
                <a:moveTo>
                  <a:pt x="2055" y="61977"/>
                </a:moveTo>
                <a:cubicBezTo>
                  <a:pt x="21634" y="57744"/>
                  <a:pt x="213722" y="17527"/>
                  <a:pt x="278280" y="17527"/>
                </a:cubicBezTo>
                <a:cubicBezTo>
                  <a:pt x="342838" y="17527"/>
                  <a:pt x="373001" y="58802"/>
                  <a:pt x="389405" y="61977"/>
                </a:cubicBezTo>
                <a:cubicBezTo>
                  <a:pt x="405809" y="65152"/>
                  <a:pt x="358184" y="29169"/>
                  <a:pt x="376705" y="36577"/>
                </a:cubicBezTo>
                <a:cubicBezTo>
                  <a:pt x="395226" y="43985"/>
                  <a:pt x="460313" y="99548"/>
                  <a:pt x="500530" y="106427"/>
                </a:cubicBezTo>
                <a:cubicBezTo>
                  <a:pt x="540747" y="113306"/>
                  <a:pt x="618534" y="77852"/>
                  <a:pt x="618005" y="77852"/>
                </a:cubicBezTo>
                <a:cubicBezTo>
                  <a:pt x="617476" y="77852"/>
                  <a:pt x="550801" y="119127"/>
                  <a:pt x="497355" y="106427"/>
                </a:cubicBezTo>
                <a:cubicBezTo>
                  <a:pt x="443909" y="93727"/>
                  <a:pt x="353422" y="12235"/>
                  <a:pt x="297330" y="1652"/>
                </a:cubicBezTo>
                <a:cubicBezTo>
                  <a:pt x="241238" y="-8931"/>
                  <a:pt x="213722" y="34460"/>
                  <a:pt x="160805" y="42927"/>
                </a:cubicBezTo>
                <a:cubicBezTo>
                  <a:pt x="107888" y="51394"/>
                  <a:pt x="-17524" y="66210"/>
                  <a:pt x="2055" y="619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E2C946DA-B0B4-69F9-FE74-CFF8A0A40C04}"/>
              </a:ext>
            </a:extLst>
          </p:cNvPr>
          <p:cNvSpPr/>
          <p:nvPr/>
        </p:nvSpPr>
        <p:spPr>
          <a:xfrm>
            <a:off x="2508249" y="7489728"/>
            <a:ext cx="507675" cy="146557"/>
          </a:xfrm>
          <a:custGeom>
            <a:avLst/>
            <a:gdLst>
              <a:gd name="connsiteX0" fmla="*/ 1 w 507675"/>
              <a:gd name="connsiteY0" fmla="*/ 97 h 146557"/>
              <a:gd name="connsiteX1" fmla="*/ 228601 w 507675"/>
              <a:gd name="connsiteY1" fmla="*/ 44547 h 146557"/>
              <a:gd name="connsiteX2" fmla="*/ 282576 w 507675"/>
              <a:gd name="connsiteY2" fmla="*/ 82647 h 146557"/>
              <a:gd name="connsiteX3" fmla="*/ 234951 w 507675"/>
              <a:gd name="connsiteY3" fmla="*/ 92172 h 146557"/>
              <a:gd name="connsiteX4" fmla="*/ 400051 w 507675"/>
              <a:gd name="connsiteY4" fmla="*/ 123922 h 146557"/>
              <a:gd name="connsiteX5" fmla="*/ 504826 w 507675"/>
              <a:gd name="connsiteY5" fmla="*/ 69947 h 146557"/>
              <a:gd name="connsiteX6" fmla="*/ 479426 w 507675"/>
              <a:gd name="connsiteY6" fmla="*/ 92172 h 146557"/>
              <a:gd name="connsiteX7" fmla="*/ 495301 w 507675"/>
              <a:gd name="connsiteY7" fmla="*/ 146147 h 146557"/>
              <a:gd name="connsiteX8" fmla="*/ 390526 w 507675"/>
              <a:gd name="connsiteY8" fmla="*/ 114397 h 146557"/>
              <a:gd name="connsiteX9" fmla="*/ 311151 w 507675"/>
              <a:gd name="connsiteY9" fmla="*/ 66772 h 146557"/>
              <a:gd name="connsiteX10" fmla="*/ 203201 w 507675"/>
              <a:gd name="connsiteY10" fmla="*/ 44547 h 146557"/>
              <a:gd name="connsiteX11" fmla="*/ 225426 w 507675"/>
              <a:gd name="connsiteY11" fmla="*/ 57247 h 146557"/>
              <a:gd name="connsiteX12" fmla="*/ 1 w 507675"/>
              <a:gd name="connsiteY12" fmla="*/ 97 h 146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7675" h="146557">
                <a:moveTo>
                  <a:pt x="1" y="97"/>
                </a:moveTo>
                <a:cubicBezTo>
                  <a:pt x="530" y="-2020"/>
                  <a:pt x="181505" y="30789"/>
                  <a:pt x="228601" y="44547"/>
                </a:cubicBezTo>
                <a:cubicBezTo>
                  <a:pt x="275697" y="58305"/>
                  <a:pt x="281518" y="74710"/>
                  <a:pt x="282576" y="82647"/>
                </a:cubicBezTo>
                <a:cubicBezTo>
                  <a:pt x="283634" y="90584"/>
                  <a:pt x="215372" y="85293"/>
                  <a:pt x="234951" y="92172"/>
                </a:cubicBezTo>
                <a:cubicBezTo>
                  <a:pt x="254530" y="99051"/>
                  <a:pt x="355072" y="127626"/>
                  <a:pt x="400051" y="123922"/>
                </a:cubicBezTo>
                <a:cubicBezTo>
                  <a:pt x="445030" y="120218"/>
                  <a:pt x="491597" y="75239"/>
                  <a:pt x="504826" y="69947"/>
                </a:cubicBezTo>
                <a:cubicBezTo>
                  <a:pt x="518055" y="64655"/>
                  <a:pt x="481013" y="79472"/>
                  <a:pt x="479426" y="92172"/>
                </a:cubicBezTo>
                <a:cubicBezTo>
                  <a:pt x="477839" y="104872"/>
                  <a:pt x="510118" y="142443"/>
                  <a:pt x="495301" y="146147"/>
                </a:cubicBezTo>
                <a:cubicBezTo>
                  <a:pt x="480484" y="149851"/>
                  <a:pt x="421218" y="127626"/>
                  <a:pt x="390526" y="114397"/>
                </a:cubicBezTo>
                <a:cubicBezTo>
                  <a:pt x="359834" y="101168"/>
                  <a:pt x="342372" y="78414"/>
                  <a:pt x="311151" y="66772"/>
                </a:cubicBezTo>
                <a:cubicBezTo>
                  <a:pt x="279930" y="55130"/>
                  <a:pt x="217488" y="46134"/>
                  <a:pt x="203201" y="44547"/>
                </a:cubicBezTo>
                <a:cubicBezTo>
                  <a:pt x="188914" y="42960"/>
                  <a:pt x="255588" y="62539"/>
                  <a:pt x="225426" y="57247"/>
                </a:cubicBezTo>
                <a:cubicBezTo>
                  <a:pt x="195264" y="51955"/>
                  <a:pt x="-528" y="2214"/>
                  <a:pt x="1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E9B5E38C-2456-5ADC-B116-ECA79D6AEB07}"/>
              </a:ext>
            </a:extLst>
          </p:cNvPr>
          <p:cNvSpPr/>
          <p:nvPr/>
        </p:nvSpPr>
        <p:spPr>
          <a:xfrm>
            <a:off x="2355847" y="7489562"/>
            <a:ext cx="669996" cy="248129"/>
          </a:xfrm>
          <a:custGeom>
            <a:avLst/>
            <a:gdLst>
              <a:gd name="connsiteX0" fmla="*/ 3 w 669996"/>
              <a:gd name="connsiteY0" fmla="*/ 263 h 248129"/>
              <a:gd name="connsiteX1" fmla="*/ 263528 w 669996"/>
              <a:gd name="connsiteY1" fmla="*/ 89163 h 248129"/>
              <a:gd name="connsiteX2" fmla="*/ 457203 w 669996"/>
              <a:gd name="connsiteY2" fmla="*/ 197113 h 248129"/>
              <a:gd name="connsiteX3" fmla="*/ 346078 w 669996"/>
              <a:gd name="connsiteY3" fmla="*/ 155838 h 248129"/>
              <a:gd name="connsiteX4" fmla="*/ 517528 w 669996"/>
              <a:gd name="connsiteY4" fmla="*/ 212988 h 248129"/>
              <a:gd name="connsiteX5" fmla="*/ 565153 w 669996"/>
              <a:gd name="connsiteY5" fmla="*/ 247913 h 248129"/>
              <a:gd name="connsiteX6" fmla="*/ 669928 w 669996"/>
              <a:gd name="connsiteY6" fmla="*/ 197113 h 248129"/>
              <a:gd name="connsiteX7" fmla="*/ 577853 w 669996"/>
              <a:gd name="connsiteY7" fmla="*/ 238388 h 248129"/>
              <a:gd name="connsiteX8" fmla="*/ 390528 w 669996"/>
              <a:gd name="connsiteY8" fmla="*/ 174888 h 248129"/>
              <a:gd name="connsiteX9" fmla="*/ 193678 w 669996"/>
              <a:gd name="connsiteY9" fmla="*/ 111388 h 248129"/>
              <a:gd name="connsiteX10" fmla="*/ 257178 w 669996"/>
              <a:gd name="connsiteY10" fmla="*/ 117738 h 248129"/>
              <a:gd name="connsiteX11" fmla="*/ 3 w 669996"/>
              <a:gd name="connsiteY11" fmla="*/ 263 h 248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9996" h="248129">
                <a:moveTo>
                  <a:pt x="3" y="263"/>
                </a:moveTo>
                <a:cubicBezTo>
                  <a:pt x="1061" y="-4499"/>
                  <a:pt x="187328" y="56355"/>
                  <a:pt x="263528" y="89163"/>
                </a:cubicBezTo>
                <a:cubicBezTo>
                  <a:pt x="339728" y="121971"/>
                  <a:pt x="443445" y="186000"/>
                  <a:pt x="457203" y="197113"/>
                </a:cubicBezTo>
                <a:cubicBezTo>
                  <a:pt x="470961" y="208226"/>
                  <a:pt x="336024" y="153192"/>
                  <a:pt x="346078" y="155838"/>
                </a:cubicBezTo>
                <a:cubicBezTo>
                  <a:pt x="356132" y="158484"/>
                  <a:pt x="481016" y="197642"/>
                  <a:pt x="517528" y="212988"/>
                </a:cubicBezTo>
                <a:cubicBezTo>
                  <a:pt x="554040" y="228334"/>
                  <a:pt x="539753" y="250559"/>
                  <a:pt x="565153" y="247913"/>
                </a:cubicBezTo>
                <a:cubicBezTo>
                  <a:pt x="590553" y="245267"/>
                  <a:pt x="667811" y="198701"/>
                  <a:pt x="669928" y="197113"/>
                </a:cubicBezTo>
                <a:cubicBezTo>
                  <a:pt x="672045" y="195525"/>
                  <a:pt x="624420" y="242092"/>
                  <a:pt x="577853" y="238388"/>
                </a:cubicBezTo>
                <a:cubicBezTo>
                  <a:pt x="531286" y="234684"/>
                  <a:pt x="390528" y="174888"/>
                  <a:pt x="390528" y="174888"/>
                </a:cubicBezTo>
                <a:cubicBezTo>
                  <a:pt x="326499" y="153721"/>
                  <a:pt x="215903" y="120913"/>
                  <a:pt x="193678" y="111388"/>
                </a:cubicBezTo>
                <a:cubicBezTo>
                  <a:pt x="171453" y="101863"/>
                  <a:pt x="288399" y="133613"/>
                  <a:pt x="257178" y="117738"/>
                </a:cubicBezTo>
                <a:cubicBezTo>
                  <a:pt x="225957" y="101863"/>
                  <a:pt x="-1055" y="5025"/>
                  <a:pt x="3" y="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50F4AA03-4A6E-66EB-B332-418AB3DB7ECE}"/>
              </a:ext>
            </a:extLst>
          </p:cNvPr>
          <p:cNvSpPr/>
          <p:nvPr/>
        </p:nvSpPr>
        <p:spPr>
          <a:xfrm>
            <a:off x="2739996" y="7425564"/>
            <a:ext cx="321555" cy="117519"/>
          </a:xfrm>
          <a:custGeom>
            <a:avLst/>
            <a:gdLst>
              <a:gd name="connsiteX0" fmla="*/ 29 w 321555"/>
              <a:gd name="connsiteY0" fmla="*/ 83311 h 117519"/>
              <a:gd name="connsiteX1" fmla="*/ 161954 w 321555"/>
              <a:gd name="connsiteY1" fmla="*/ 115061 h 117519"/>
              <a:gd name="connsiteX2" fmla="*/ 314354 w 321555"/>
              <a:gd name="connsiteY2" fmla="*/ 3936 h 117519"/>
              <a:gd name="connsiteX3" fmla="*/ 288954 w 321555"/>
              <a:gd name="connsiteY3" fmla="*/ 32511 h 117519"/>
              <a:gd name="connsiteX4" fmla="*/ 219104 w 321555"/>
              <a:gd name="connsiteY4" fmla="*/ 105536 h 117519"/>
              <a:gd name="connsiteX5" fmla="*/ 149254 w 321555"/>
              <a:gd name="connsiteY5" fmla="*/ 111886 h 117519"/>
              <a:gd name="connsiteX6" fmla="*/ 29 w 321555"/>
              <a:gd name="connsiteY6" fmla="*/ 83311 h 117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1555" h="117519">
                <a:moveTo>
                  <a:pt x="29" y="83311"/>
                </a:moveTo>
                <a:cubicBezTo>
                  <a:pt x="2146" y="83840"/>
                  <a:pt x="109567" y="128290"/>
                  <a:pt x="161954" y="115061"/>
                </a:cubicBezTo>
                <a:cubicBezTo>
                  <a:pt x="214342" y="101832"/>
                  <a:pt x="293187" y="17694"/>
                  <a:pt x="314354" y="3936"/>
                </a:cubicBezTo>
                <a:cubicBezTo>
                  <a:pt x="335521" y="-9822"/>
                  <a:pt x="304829" y="15578"/>
                  <a:pt x="288954" y="32511"/>
                </a:cubicBezTo>
                <a:cubicBezTo>
                  <a:pt x="273079" y="49444"/>
                  <a:pt x="242387" y="92307"/>
                  <a:pt x="219104" y="105536"/>
                </a:cubicBezTo>
                <a:cubicBezTo>
                  <a:pt x="195821" y="118765"/>
                  <a:pt x="187883" y="115061"/>
                  <a:pt x="149254" y="111886"/>
                </a:cubicBezTo>
                <a:cubicBezTo>
                  <a:pt x="110625" y="108711"/>
                  <a:pt x="-2088" y="82782"/>
                  <a:pt x="29" y="83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893FBCF2-8C7B-7A4F-70E3-F6D2D801B529}"/>
              </a:ext>
            </a:extLst>
          </p:cNvPr>
          <p:cNvSpPr/>
          <p:nvPr/>
        </p:nvSpPr>
        <p:spPr>
          <a:xfrm>
            <a:off x="3056343" y="7368430"/>
            <a:ext cx="103898" cy="296525"/>
          </a:xfrm>
          <a:custGeom>
            <a:avLst/>
            <a:gdLst>
              <a:gd name="connsiteX0" fmla="*/ 26582 w 103898"/>
              <a:gd name="connsiteY0" fmla="*/ 745 h 296525"/>
              <a:gd name="connsiteX1" fmla="*/ 26582 w 103898"/>
              <a:gd name="connsiteY1" fmla="*/ 95995 h 296525"/>
              <a:gd name="connsiteX2" fmla="*/ 99607 w 103898"/>
              <a:gd name="connsiteY2" fmla="*/ 229345 h 296525"/>
              <a:gd name="connsiteX3" fmla="*/ 86907 w 103898"/>
              <a:gd name="connsiteY3" fmla="*/ 210295 h 296525"/>
              <a:gd name="connsiteX4" fmla="*/ 17057 w 103898"/>
              <a:gd name="connsiteY4" fmla="*/ 296020 h 296525"/>
              <a:gd name="connsiteX5" fmla="*/ 23407 w 103898"/>
              <a:gd name="connsiteY5" fmla="*/ 238870 h 296525"/>
              <a:gd name="connsiteX6" fmla="*/ 4357 w 103898"/>
              <a:gd name="connsiteY6" fmla="*/ 102345 h 296525"/>
              <a:gd name="connsiteX7" fmla="*/ 1182 w 103898"/>
              <a:gd name="connsiteY7" fmla="*/ 146795 h 296525"/>
              <a:gd name="connsiteX8" fmla="*/ 26582 w 103898"/>
              <a:gd name="connsiteY8" fmla="*/ 745 h 29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898" h="296525">
                <a:moveTo>
                  <a:pt x="26582" y="745"/>
                </a:moveTo>
                <a:cubicBezTo>
                  <a:pt x="30815" y="-7722"/>
                  <a:pt x="14411" y="57895"/>
                  <a:pt x="26582" y="95995"/>
                </a:cubicBezTo>
                <a:cubicBezTo>
                  <a:pt x="38753" y="134095"/>
                  <a:pt x="99607" y="229345"/>
                  <a:pt x="99607" y="229345"/>
                </a:cubicBezTo>
                <a:cubicBezTo>
                  <a:pt x="109661" y="248395"/>
                  <a:pt x="100665" y="199182"/>
                  <a:pt x="86907" y="210295"/>
                </a:cubicBezTo>
                <a:cubicBezTo>
                  <a:pt x="73149" y="221408"/>
                  <a:pt x="27640" y="291258"/>
                  <a:pt x="17057" y="296020"/>
                </a:cubicBezTo>
                <a:cubicBezTo>
                  <a:pt x="6474" y="300783"/>
                  <a:pt x="25524" y="271149"/>
                  <a:pt x="23407" y="238870"/>
                </a:cubicBezTo>
                <a:cubicBezTo>
                  <a:pt x="21290" y="206591"/>
                  <a:pt x="8061" y="117691"/>
                  <a:pt x="4357" y="102345"/>
                </a:cubicBezTo>
                <a:cubicBezTo>
                  <a:pt x="653" y="86999"/>
                  <a:pt x="-1464" y="164258"/>
                  <a:pt x="1182" y="146795"/>
                </a:cubicBezTo>
                <a:cubicBezTo>
                  <a:pt x="3828" y="129332"/>
                  <a:pt x="22349" y="9212"/>
                  <a:pt x="26582" y="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031A05FE-DB60-3A2D-8C68-B0DBEE968004}"/>
              </a:ext>
            </a:extLst>
          </p:cNvPr>
          <p:cNvSpPr/>
          <p:nvPr/>
        </p:nvSpPr>
        <p:spPr>
          <a:xfrm>
            <a:off x="2891390" y="7683258"/>
            <a:ext cx="222335" cy="375133"/>
          </a:xfrm>
          <a:custGeom>
            <a:avLst/>
            <a:gdLst>
              <a:gd name="connsiteX0" fmla="*/ 1035 w 222335"/>
              <a:gd name="connsiteY0" fmla="*/ 242 h 375133"/>
              <a:gd name="connsiteX1" fmla="*/ 99460 w 222335"/>
              <a:gd name="connsiteY1" fmla="*/ 276467 h 375133"/>
              <a:gd name="connsiteX2" fmla="*/ 55010 w 222335"/>
              <a:gd name="connsiteY2" fmla="*/ 206617 h 375133"/>
              <a:gd name="connsiteX3" fmla="*/ 220110 w 222335"/>
              <a:gd name="connsiteY3" fmla="*/ 371717 h 375133"/>
              <a:gd name="connsiteX4" fmla="*/ 143910 w 222335"/>
              <a:gd name="connsiteY4" fmla="*/ 311392 h 375133"/>
              <a:gd name="connsiteX5" fmla="*/ 51835 w 222335"/>
              <a:gd name="connsiteY5" fmla="*/ 228842 h 375133"/>
              <a:gd name="connsiteX6" fmla="*/ 1035 w 222335"/>
              <a:gd name="connsiteY6" fmla="*/ 242 h 375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335" h="375133">
                <a:moveTo>
                  <a:pt x="1035" y="242"/>
                </a:moveTo>
                <a:cubicBezTo>
                  <a:pt x="8972" y="8179"/>
                  <a:pt x="90464" y="242071"/>
                  <a:pt x="99460" y="276467"/>
                </a:cubicBezTo>
                <a:cubicBezTo>
                  <a:pt x="108456" y="310863"/>
                  <a:pt x="34902" y="190742"/>
                  <a:pt x="55010" y="206617"/>
                </a:cubicBezTo>
                <a:cubicBezTo>
                  <a:pt x="75118" y="222492"/>
                  <a:pt x="205293" y="354255"/>
                  <a:pt x="220110" y="371717"/>
                </a:cubicBezTo>
                <a:cubicBezTo>
                  <a:pt x="234927" y="389179"/>
                  <a:pt x="171956" y="335205"/>
                  <a:pt x="143910" y="311392"/>
                </a:cubicBezTo>
                <a:cubicBezTo>
                  <a:pt x="115864" y="287580"/>
                  <a:pt x="70885" y="275938"/>
                  <a:pt x="51835" y="228842"/>
                </a:cubicBezTo>
                <a:cubicBezTo>
                  <a:pt x="32785" y="181746"/>
                  <a:pt x="-6902" y="-7695"/>
                  <a:pt x="1035" y="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E2139231-0F97-883D-42A6-2CBD8445C4D0}"/>
              </a:ext>
            </a:extLst>
          </p:cNvPr>
          <p:cNvSpPr/>
          <p:nvPr/>
        </p:nvSpPr>
        <p:spPr>
          <a:xfrm>
            <a:off x="3120853" y="7667060"/>
            <a:ext cx="315845" cy="216540"/>
          </a:xfrm>
          <a:custGeom>
            <a:avLst/>
            <a:gdLst>
              <a:gd name="connsiteX0" fmla="*/ 314497 w 315845"/>
              <a:gd name="connsiteY0" fmla="*/ 565 h 216540"/>
              <a:gd name="connsiteX1" fmla="*/ 276397 w 315845"/>
              <a:gd name="connsiteY1" fmla="*/ 92640 h 216540"/>
              <a:gd name="connsiteX2" fmla="*/ 292272 w 315845"/>
              <a:gd name="connsiteY2" fmla="*/ 194240 h 216540"/>
              <a:gd name="connsiteX3" fmla="*/ 273222 w 315845"/>
              <a:gd name="connsiteY3" fmla="*/ 172015 h 216540"/>
              <a:gd name="connsiteX4" fmla="*/ 172 w 315845"/>
              <a:gd name="connsiteY4" fmla="*/ 216465 h 216540"/>
              <a:gd name="connsiteX5" fmla="*/ 231947 w 315845"/>
              <a:gd name="connsiteY5" fmla="*/ 159315 h 216540"/>
              <a:gd name="connsiteX6" fmla="*/ 228772 w 315845"/>
              <a:gd name="connsiteY6" fmla="*/ 79940 h 216540"/>
              <a:gd name="connsiteX7" fmla="*/ 219247 w 315845"/>
              <a:gd name="connsiteY7" fmla="*/ 137090 h 216540"/>
              <a:gd name="connsiteX8" fmla="*/ 314497 w 315845"/>
              <a:gd name="connsiteY8" fmla="*/ 565 h 216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5845" h="216540">
                <a:moveTo>
                  <a:pt x="314497" y="565"/>
                </a:moveTo>
                <a:cubicBezTo>
                  <a:pt x="324022" y="-6843"/>
                  <a:pt x="280101" y="60361"/>
                  <a:pt x="276397" y="92640"/>
                </a:cubicBezTo>
                <a:cubicBezTo>
                  <a:pt x="272693" y="124919"/>
                  <a:pt x="292801" y="181011"/>
                  <a:pt x="292272" y="194240"/>
                </a:cubicBezTo>
                <a:cubicBezTo>
                  <a:pt x="291743" y="207469"/>
                  <a:pt x="321905" y="168311"/>
                  <a:pt x="273222" y="172015"/>
                </a:cubicBezTo>
                <a:cubicBezTo>
                  <a:pt x="224539" y="175719"/>
                  <a:pt x="7051" y="218582"/>
                  <a:pt x="172" y="216465"/>
                </a:cubicBezTo>
                <a:cubicBezTo>
                  <a:pt x="-6707" y="214348"/>
                  <a:pt x="193847" y="182069"/>
                  <a:pt x="231947" y="159315"/>
                </a:cubicBezTo>
                <a:cubicBezTo>
                  <a:pt x="270047" y="136561"/>
                  <a:pt x="230889" y="83644"/>
                  <a:pt x="228772" y="79940"/>
                </a:cubicBezTo>
                <a:cubicBezTo>
                  <a:pt x="226655" y="76236"/>
                  <a:pt x="206547" y="148732"/>
                  <a:pt x="219247" y="137090"/>
                </a:cubicBezTo>
                <a:cubicBezTo>
                  <a:pt x="231947" y="125448"/>
                  <a:pt x="304972" y="7973"/>
                  <a:pt x="314497" y="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38361F17-F0C7-862C-A3CC-2A809186EF70}"/>
              </a:ext>
            </a:extLst>
          </p:cNvPr>
          <p:cNvSpPr/>
          <p:nvPr/>
        </p:nvSpPr>
        <p:spPr>
          <a:xfrm>
            <a:off x="3133725" y="7295913"/>
            <a:ext cx="463554" cy="487241"/>
          </a:xfrm>
          <a:custGeom>
            <a:avLst/>
            <a:gdLst>
              <a:gd name="connsiteX0" fmla="*/ 463550 w 463554"/>
              <a:gd name="connsiteY0" fmla="*/ 237 h 487241"/>
              <a:gd name="connsiteX1" fmla="*/ 387350 w 463554"/>
              <a:gd name="connsiteY1" fmla="*/ 146287 h 487241"/>
              <a:gd name="connsiteX2" fmla="*/ 257175 w 463554"/>
              <a:gd name="connsiteY2" fmla="*/ 232012 h 487241"/>
              <a:gd name="connsiteX3" fmla="*/ 177800 w 463554"/>
              <a:gd name="connsiteY3" fmla="*/ 260587 h 487241"/>
              <a:gd name="connsiteX4" fmla="*/ 44450 w 463554"/>
              <a:gd name="connsiteY4" fmla="*/ 482837 h 487241"/>
              <a:gd name="connsiteX5" fmla="*/ 79375 w 463554"/>
              <a:gd name="connsiteY5" fmla="*/ 403462 h 487241"/>
              <a:gd name="connsiteX6" fmla="*/ 88900 w 463554"/>
              <a:gd name="connsiteY6" fmla="*/ 339962 h 487241"/>
              <a:gd name="connsiteX7" fmla="*/ 0 w 463554"/>
              <a:gd name="connsiteY7" fmla="*/ 282812 h 487241"/>
              <a:gd name="connsiteX8" fmla="*/ 88900 w 463554"/>
              <a:gd name="connsiteY8" fmla="*/ 282812 h 487241"/>
              <a:gd name="connsiteX9" fmla="*/ 285750 w 463554"/>
              <a:gd name="connsiteY9" fmla="*/ 235187 h 487241"/>
              <a:gd name="connsiteX10" fmla="*/ 384175 w 463554"/>
              <a:gd name="connsiteY10" fmla="*/ 114537 h 487241"/>
              <a:gd name="connsiteX11" fmla="*/ 463550 w 463554"/>
              <a:gd name="connsiteY11" fmla="*/ 237 h 487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3554" h="487241">
                <a:moveTo>
                  <a:pt x="463550" y="237"/>
                </a:moveTo>
                <a:cubicBezTo>
                  <a:pt x="464079" y="5529"/>
                  <a:pt x="421746" y="107658"/>
                  <a:pt x="387350" y="146287"/>
                </a:cubicBezTo>
                <a:cubicBezTo>
                  <a:pt x="352954" y="184916"/>
                  <a:pt x="292100" y="212962"/>
                  <a:pt x="257175" y="232012"/>
                </a:cubicBezTo>
                <a:cubicBezTo>
                  <a:pt x="222250" y="251062"/>
                  <a:pt x="213254" y="218783"/>
                  <a:pt x="177800" y="260587"/>
                </a:cubicBezTo>
                <a:cubicBezTo>
                  <a:pt x="142346" y="302391"/>
                  <a:pt x="60854" y="459025"/>
                  <a:pt x="44450" y="482837"/>
                </a:cubicBezTo>
                <a:cubicBezTo>
                  <a:pt x="28046" y="506649"/>
                  <a:pt x="71967" y="427275"/>
                  <a:pt x="79375" y="403462"/>
                </a:cubicBezTo>
                <a:cubicBezTo>
                  <a:pt x="86783" y="379650"/>
                  <a:pt x="102129" y="360070"/>
                  <a:pt x="88900" y="339962"/>
                </a:cubicBezTo>
                <a:cubicBezTo>
                  <a:pt x="75671" y="319854"/>
                  <a:pt x="0" y="292337"/>
                  <a:pt x="0" y="282812"/>
                </a:cubicBezTo>
                <a:cubicBezTo>
                  <a:pt x="0" y="273287"/>
                  <a:pt x="41275" y="290749"/>
                  <a:pt x="88900" y="282812"/>
                </a:cubicBezTo>
                <a:cubicBezTo>
                  <a:pt x="136525" y="274875"/>
                  <a:pt x="236538" y="263233"/>
                  <a:pt x="285750" y="235187"/>
                </a:cubicBezTo>
                <a:cubicBezTo>
                  <a:pt x="334962" y="207141"/>
                  <a:pt x="357187" y="149462"/>
                  <a:pt x="384175" y="114537"/>
                </a:cubicBezTo>
                <a:cubicBezTo>
                  <a:pt x="411162" y="79612"/>
                  <a:pt x="463021" y="-5055"/>
                  <a:pt x="463550" y="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6C941578-176C-B63A-F986-4EBC3FFE8397}"/>
              </a:ext>
            </a:extLst>
          </p:cNvPr>
          <p:cNvSpPr/>
          <p:nvPr/>
        </p:nvSpPr>
        <p:spPr>
          <a:xfrm>
            <a:off x="3101688" y="7252802"/>
            <a:ext cx="409944" cy="98113"/>
          </a:xfrm>
          <a:custGeom>
            <a:avLst/>
            <a:gdLst>
              <a:gd name="connsiteX0" fmla="*/ 287 w 409944"/>
              <a:gd name="connsiteY0" fmla="*/ 97323 h 98113"/>
              <a:gd name="connsiteX1" fmla="*/ 200312 w 409944"/>
              <a:gd name="connsiteY1" fmla="*/ 2073 h 98113"/>
              <a:gd name="connsiteX2" fmla="*/ 155862 w 409944"/>
              <a:gd name="connsiteY2" fmla="*/ 30648 h 98113"/>
              <a:gd name="connsiteX3" fmla="*/ 336837 w 409944"/>
              <a:gd name="connsiteY3" fmla="*/ 17948 h 98113"/>
              <a:gd name="connsiteX4" fmla="*/ 409862 w 409944"/>
              <a:gd name="connsiteY4" fmla="*/ 75098 h 98113"/>
              <a:gd name="connsiteX5" fmla="*/ 349537 w 409944"/>
              <a:gd name="connsiteY5" fmla="*/ 17948 h 98113"/>
              <a:gd name="connsiteX6" fmla="*/ 270162 w 409944"/>
              <a:gd name="connsiteY6" fmla="*/ 2073 h 98113"/>
              <a:gd name="connsiteX7" fmla="*/ 159037 w 409944"/>
              <a:gd name="connsiteY7" fmla="*/ 43348 h 98113"/>
              <a:gd name="connsiteX8" fmla="*/ 287 w 409944"/>
              <a:gd name="connsiteY8" fmla="*/ 97323 h 98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9944" h="98113">
                <a:moveTo>
                  <a:pt x="287" y="97323"/>
                </a:moveTo>
                <a:cubicBezTo>
                  <a:pt x="7166" y="90444"/>
                  <a:pt x="174383" y="13185"/>
                  <a:pt x="200312" y="2073"/>
                </a:cubicBezTo>
                <a:cubicBezTo>
                  <a:pt x="226241" y="-9040"/>
                  <a:pt x="133108" y="28002"/>
                  <a:pt x="155862" y="30648"/>
                </a:cubicBezTo>
                <a:cubicBezTo>
                  <a:pt x="178616" y="33294"/>
                  <a:pt x="294504" y="10540"/>
                  <a:pt x="336837" y="17948"/>
                </a:cubicBezTo>
                <a:cubicBezTo>
                  <a:pt x="379170" y="25356"/>
                  <a:pt x="407745" y="75098"/>
                  <a:pt x="409862" y="75098"/>
                </a:cubicBezTo>
                <a:cubicBezTo>
                  <a:pt x="411979" y="75098"/>
                  <a:pt x="372820" y="30119"/>
                  <a:pt x="349537" y="17948"/>
                </a:cubicBezTo>
                <a:cubicBezTo>
                  <a:pt x="326254" y="5777"/>
                  <a:pt x="301912" y="-2160"/>
                  <a:pt x="270162" y="2073"/>
                </a:cubicBezTo>
                <a:cubicBezTo>
                  <a:pt x="238412" y="6306"/>
                  <a:pt x="206133" y="22181"/>
                  <a:pt x="159037" y="43348"/>
                </a:cubicBezTo>
                <a:cubicBezTo>
                  <a:pt x="111941" y="64515"/>
                  <a:pt x="-6592" y="104202"/>
                  <a:pt x="287" y="97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A1CAEE33-882C-F797-7F77-FB92640ADA7C}"/>
              </a:ext>
            </a:extLst>
          </p:cNvPr>
          <p:cNvSpPr/>
          <p:nvPr/>
        </p:nvSpPr>
        <p:spPr>
          <a:xfrm>
            <a:off x="3139925" y="7298807"/>
            <a:ext cx="350215" cy="124343"/>
          </a:xfrm>
          <a:custGeom>
            <a:avLst/>
            <a:gdLst>
              <a:gd name="connsiteX0" fmla="*/ 150 w 350215"/>
              <a:gd name="connsiteY0" fmla="*/ 73543 h 124343"/>
              <a:gd name="connsiteX1" fmla="*/ 162075 w 350215"/>
              <a:gd name="connsiteY1" fmla="*/ 13218 h 124343"/>
              <a:gd name="connsiteX2" fmla="*/ 343050 w 350215"/>
              <a:gd name="connsiteY2" fmla="*/ 22743 h 124343"/>
              <a:gd name="connsiteX3" fmla="*/ 298600 w 350215"/>
              <a:gd name="connsiteY3" fmla="*/ 79893 h 124343"/>
              <a:gd name="connsiteX4" fmla="*/ 155725 w 350215"/>
              <a:gd name="connsiteY4" fmla="*/ 114818 h 124343"/>
              <a:gd name="connsiteX5" fmla="*/ 44600 w 350215"/>
              <a:gd name="connsiteY5" fmla="*/ 124343 h 124343"/>
              <a:gd name="connsiteX6" fmla="*/ 254150 w 350215"/>
              <a:gd name="connsiteY6" fmla="*/ 117993 h 124343"/>
              <a:gd name="connsiteX7" fmla="*/ 333525 w 350215"/>
              <a:gd name="connsiteY7" fmla="*/ 48143 h 124343"/>
              <a:gd name="connsiteX8" fmla="*/ 289075 w 350215"/>
              <a:gd name="connsiteY8" fmla="*/ 518 h 124343"/>
              <a:gd name="connsiteX9" fmla="*/ 190650 w 350215"/>
              <a:gd name="connsiteY9" fmla="*/ 25918 h 124343"/>
              <a:gd name="connsiteX10" fmla="*/ 150 w 350215"/>
              <a:gd name="connsiteY10" fmla="*/ 73543 h 12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0215" h="124343">
                <a:moveTo>
                  <a:pt x="150" y="73543"/>
                </a:moveTo>
                <a:cubicBezTo>
                  <a:pt x="-4612" y="71426"/>
                  <a:pt x="104925" y="21685"/>
                  <a:pt x="162075" y="13218"/>
                </a:cubicBezTo>
                <a:cubicBezTo>
                  <a:pt x="219225" y="4751"/>
                  <a:pt x="320296" y="11631"/>
                  <a:pt x="343050" y="22743"/>
                </a:cubicBezTo>
                <a:cubicBezTo>
                  <a:pt x="365804" y="33855"/>
                  <a:pt x="329821" y="64547"/>
                  <a:pt x="298600" y="79893"/>
                </a:cubicBezTo>
                <a:cubicBezTo>
                  <a:pt x="267379" y="95239"/>
                  <a:pt x="198058" y="107410"/>
                  <a:pt x="155725" y="114818"/>
                </a:cubicBezTo>
                <a:cubicBezTo>
                  <a:pt x="113392" y="122226"/>
                  <a:pt x="44600" y="124343"/>
                  <a:pt x="44600" y="124343"/>
                </a:cubicBezTo>
                <a:lnTo>
                  <a:pt x="254150" y="117993"/>
                </a:lnTo>
                <a:cubicBezTo>
                  <a:pt x="302304" y="105293"/>
                  <a:pt x="327704" y="67722"/>
                  <a:pt x="333525" y="48143"/>
                </a:cubicBezTo>
                <a:cubicBezTo>
                  <a:pt x="339346" y="28564"/>
                  <a:pt x="312888" y="4222"/>
                  <a:pt x="289075" y="518"/>
                </a:cubicBezTo>
                <a:cubicBezTo>
                  <a:pt x="265263" y="-3186"/>
                  <a:pt x="246742" y="13747"/>
                  <a:pt x="190650" y="25918"/>
                </a:cubicBezTo>
                <a:cubicBezTo>
                  <a:pt x="134558" y="38089"/>
                  <a:pt x="4912" y="75660"/>
                  <a:pt x="150" y="73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534606E0-F6B6-9418-A44F-1B7744AF283B}"/>
              </a:ext>
            </a:extLst>
          </p:cNvPr>
          <p:cNvSpPr/>
          <p:nvPr/>
        </p:nvSpPr>
        <p:spPr>
          <a:xfrm>
            <a:off x="3070288" y="7337412"/>
            <a:ext cx="393971" cy="144132"/>
          </a:xfrm>
          <a:custGeom>
            <a:avLst/>
            <a:gdLst>
              <a:gd name="connsiteX0" fmla="*/ 9462 w 393971"/>
              <a:gd name="connsiteY0" fmla="*/ 13 h 144132"/>
              <a:gd name="connsiteX1" fmla="*/ 12637 w 393971"/>
              <a:gd name="connsiteY1" fmla="*/ 85738 h 144132"/>
              <a:gd name="connsiteX2" fmla="*/ 158687 w 393971"/>
              <a:gd name="connsiteY2" fmla="*/ 127013 h 144132"/>
              <a:gd name="connsiteX3" fmla="*/ 79312 w 393971"/>
              <a:gd name="connsiteY3" fmla="*/ 139713 h 144132"/>
              <a:gd name="connsiteX4" fmla="*/ 390462 w 393971"/>
              <a:gd name="connsiteY4" fmla="*/ 53988 h 144132"/>
              <a:gd name="connsiteX5" fmla="*/ 234887 w 393971"/>
              <a:gd name="connsiteY5" fmla="*/ 117488 h 144132"/>
              <a:gd name="connsiteX6" fmla="*/ 47562 w 393971"/>
              <a:gd name="connsiteY6" fmla="*/ 123838 h 144132"/>
              <a:gd name="connsiteX7" fmla="*/ 28512 w 393971"/>
              <a:gd name="connsiteY7" fmla="*/ 79388 h 144132"/>
              <a:gd name="connsiteX8" fmla="*/ 9462 w 393971"/>
              <a:gd name="connsiteY8" fmla="*/ 13 h 144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3971" h="144132">
                <a:moveTo>
                  <a:pt x="9462" y="13"/>
                </a:moveTo>
                <a:cubicBezTo>
                  <a:pt x="6816" y="1071"/>
                  <a:pt x="-12234" y="64571"/>
                  <a:pt x="12637" y="85738"/>
                </a:cubicBezTo>
                <a:cubicBezTo>
                  <a:pt x="37508" y="106905"/>
                  <a:pt x="147575" y="118017"/>
                  <a:pt x="158687" y="127013"/>
                </a:cubicBezTo>
                <a:cubicBezTo>
                  <a:pt x="169799" y="136009"/>
                  <a:pt x="40683" y="151884"/>
                  <a:pt x="79312" y="139713"/>
                </a:cubicBezTo>
                <a:cubicBezTo>
                  <a:pt x="117941" y="127542"/>
                  <a:pt x="364533" y="57692"/>
                  <a:pt x="390462" y="53988"/>
                </a:cubicBezTo>
                <a:cubicBezTo>
                  <a:pt x="416391" y="50284"/>
                  <a:pt x="292037" y="105846"/>
                  <a:pt x="234887" y="117488"/>
                </a:cubicBezTo>
                <a:cubicBezTo>
                  <a:pt x="177737" y="129130"/>
                  <a:pt x="81958" y="130188"/>
                  <a:pt x="47562" y="123838"/>
                </a:cubicBezTo>
                <a:cubicBezTo>
                  <a:pt x="13166" y="117488"/>
                  <a:pt x="32216" y="96321"/>
                  <a:pt x="28512" y="79388"/>
                </a:cubicBezTo>
                <a:cubicBezTo>
                  <a:pt x="24808" y="62455"/>
                  <a:pt x="12108" y="-1045"/>
                  <a:pt x="9462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20712ECC-9FEF-DC76-0170-EAA85F07AA90}"/>
              </a:ext>
            </a:extLst>
          </p:cNvPr>
          <p:cNvSpPr/>
          <p:nvPr/>
        </p:nvSpPr>
        <p:spPr>
          <a:xfrm>
            <a:off x="3105084" y="7340577"/>
            <a:ext cx="119673" cy="122444"/>
          </a:xfrm>
          <a:custGeom>
            <a:avLst/>
            <a:gdLst>
              <a:gd name="connsiteX0" fmla="*/ 79441 w 119673"/>
              <a:gd name="connsiteY0" fmla="*/ 23 h 122444"/>
              <a:gd name="connsiteX1" fmla="*/ 31816 w 119673"/>
              <a:gd name="connsiteY1" fmla="*/ 53998 h 122444"/>
              <a:gd name="connsiteX2" fmla="*/ 117541 w 119673"/>
              <a:gd name="connsiteY2" fmla="*/ 120673 h 122444"/>
              <a:gd name="connsiteX3" fmla="*/ 85791 w 119673"/>
              <a:gd name="connsiteY3" fmla="*/ 98448 h 122444"/>
              <a:gd name="connsiteX4" fmla="*/ 66 w 119673"/>
              <a:gd name="connsiteY4" fmla="*/ 47648 h 122444"/>
              <a:gd name="connsiteX5" fmla="*/ 79441 w 119673"/>
              <a:gd name="connsiteY5" fmla="*/ 23 h 122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673" h="122444">
                <a:moveTo>
                  <a:pt x="79441" y="23"/>
                </a:moveTo>
                <a:cubicBezTo>
                  <a:pt x="84732" y="1081"/>
                  <a:pt x="25466" y="33890"/>
                  <a:pt x="31816" y="53998"/>
                </a:cubicBezTo>
                <a:cubicBezTo>
                  <a:pt x="38166" y="74106"/>
                  <a:pt x="108545" y="113265"/>
                  <a:pt x="117541" y="120673"/>
                </a:cubicBezTo>
                <a:cubicBezTo>
                  <a:pt x="126537" y="128081"/>
                  <a:pt x="105370" y="110619"/>
                  <a:pt x="85791" y="98448"/>
                </a:cubicBezTo>
                <a:cubicBezTo>
                  <a:pt x="66212" y="86277"/>
                  <a:pt x="2712" y="60877"/>
                  <a:pt x="66" y="47648"/>
                </a:cubicBezTo>
                <a:cubicBezTo>
                  <a:pt x="-2580" y="34419"/>
                  <a:pt x="74150" y="-1035"/>
                  <a:pt x="79441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C12B3CBA-67E5-8D74-3DB7-2538DF6DE6FB}"/>
              </a:ext>
            </a:extLst>
          </p:cNvPr>
          <p:cNvSpPr/>
          <p:nvPr/>
        </p:nvSpPr>
        <p:spPr>
          <a:xfrm>
            <a:off x="3286713" y="2225164"/>
            <a:ext cx="1069901" cy="1856636"/>
          </a:xfrm>
          <a:custGeom>
            <a:avLst/>
            <a:gdLst>
              <a:gd name="connsiteX0" fmla="*/ 24582 w 1069901"/>
              <a:gd name="connsiteY0" fmla="*/ 12198 h 1856636"/>
              <a:gd name="connsiteX1" fmla="*/ 748320 w 1069901"/>
              <a:gd name="connsiteY1" fmla="*/ 1300140 h 1856636"/>
              <a:gd name="connsiteX2" fmla="*/ 721083 w 1069901"/>
              <a:gd name="connsiteY2" fmla="*/ 1055003 h 1856636"/>
              <a:gd name="connsiteX3" fmla="*/ 1055714 w 1069901"/>
              <a:gd name="connsiteY3" fmla="*/ 1813760 h 1856636"/>
              <a:gd name="connsiteX4" fmla="*/ 993457 w 1069901"/>
              <a:gd name="connsiteY4" fmla="*/ 1662009 h 1856636"/>
              <a:gd name="connsiteX5" fmla="*/ 861161 w 1069901"/>
              <a:gd name="connsiteY5" fmla="*/ 829321 h 1856636"/>
              <a:gd name="connsiteX6" fmla="*/ 818359 w 1069901"/>
              <a:gd name="connsiteY6" fmla="*/ 1233992 h 1856636"/>
              <a:gd name="connsiteX7" fmla="*/ 487619 w 1069901"/>
              <a:gd name="connsiteY7" fmla="*/ 872123 h 1856636"/>
              <a:gd name="connsiteX8" fmla="*/ 90730 w 1069901"/>
              <a:gd name="connsiteY8" fmla="*/ 346829 h 1856636"/>
              <a:gd name="connsiteX9" fmla="*/ 160770 w 1069901"/>
              <a:gd name="connsiteY9" fmla="*/ 634768 h 1856636"/>
              <a:gd name="connsiteX10" fmla="*/ 24582 w 1069901"/>
              <a:gd name="connsiteY10" fmla="*/ 12198 h 1856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9901" h="1856636">
                <a:moveTo>
                  <a:pt x="24582" y="12198"/>
                </a:moveTo>
                <a:cubicBezTo>
                  <a:pt x="122507" y="123093"/>
                  <a:pt x="632237" y="1126339"/>
                  <a:pt x="748320" y="1300140"/>
                </a:cubicBezTo>
                <a:cubicBezTo>
                  <a:pt x="864404" y="1473941"/>
                  <a:pt x="669851" y="969400"/>
                  <a:pt x="721083" y="1055003"/>
                </a:cubicBezTo>
                <a:cubicBezTo>
                  <a:pt x="772315" y="1140606"/>
                  <a:pt x="1010318" y="1712592"/>
                  <a:pt x="1055714" y="1813760"/>
                </a:cubicBezTo>
                <a:cubicBezTo>
                  <a:pt x="1101110" y="1914928"/>
                  <a:pt x="1025883" y="1826082"/>
                  <a:pt x="993457" y="1662009"/>
                </a:cubicBezTo>
                <a:cubicBezTo>
                  <a:pt x="961031" y="1497936"/>
                  <a:pt x="890344" y="900657"/>
                  <a:pt x="861161" y="829321"/>
                </a:cubicBezTo>
                <a:cubicBezTo>
                  <a:pt x="831978" y="757985"/>
                  <a:pt x="880616" y="1226858"/>
                  <a:pt x="818359" y="1233992"/>
                </a:cubicBezTo>
                <a:cubicBezTo>
                  <a:pt x="756102" y="1241126"/>
                  <a:pt x="608891" y="1019984"/>
                  <a:pt x="487619" y="872123"/>
                </a:cubicBezTo>
                <a:cubicBezTo>
                  <a:pt x="366348" y="724263"/>
                  <a:pt x="145205" y="386388"/>
                  <a:pt x="90730" y="346829"/>
                </a:cubicBezTo>
                <a:cubicBezTo>
                  <a:pt x="36255" y="307270"/>
                  <a:pt x="169201" y="687946"/>
                  <a:pt x="160770" y="634768"/>
                </a:cubicBezTo>
                <a:cubicBezTo>
                  <a:pt x="152340" y="581590"/>
                  <a:pt x="-73343" y="-98697"/>
                  <a:pt x="24582" y="12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7BFB7BC2-84E2-B378-74CB-E6D6978FDFE1}"/>
              </a:ext>
            </a:extLst>
          </p:cNvPr>
          <p:cNvSpPr/>
          <p:nvPr/>
        </p:nvSpPr>
        <p:spPr>
          <a:xfrm>
            <a:off x="2815532" y="2663459"/>
            <a:ext cx="1461697" cy="1473391"/>
          </a:xfrm>
          <a:custGeom>
            <a:avLst/>
            <a:gdLst>
              <a:gd name="connsiteX0" fmla="*/ 192260 w 1461697"/>
              <a:gd name="connsiteY0" fmla="*/ 1920 h 1473391"/>
              <a:gd name="connsiteX1" fmla="*/ 219498 w 1461697"/>
              <a:gd name="connsiteY1" fmla="*/ 391026 h 1473391"/>
              <a:gd name="connsiteX2" fmla="*/ 635842 w 1461697"/>
              <a:gd name="connsiteY2" fmla="*/ 721767 h 1473391"/>
              <a:gd name="connsiteX3" fmla="*/ 344012 w 1461697"/>
              <a:gd name="connsiteY3" fmla="*/ 795697 h 1473391"/>
              <a:gd name="connsiteX4" fmla="*/ 838177 w 1461697"/>
              <a:gd name="connsiteY4" fmla="*/ 951339 h 1473391"/>
              <a:gd name="connsiteX5" fmla="*/ 200042 w 1461697"/>
              <a:gd name="connsiteY5" fmla="*/ 889082 h 1473391"/>
              <a:gd name="connsiteX6" fmla="*/ 1032730 w 1461697"/>
              <a:gd name="connsiteY6" fmla="*/ 1079744 h 1473391"/>
              <a:gd name="connsiteX7" fmla="*/ 1460747 w 1461697"/>
              <a:gd name="connsiteY7" fmla="*/ 1472742 h 1473391"/>
              <a:gd name="connsiteX8" fmla="*/ 1122225 w 1461697"/>
              <a:gd name="connsiteY8" fmla="*/ 1161457 h 1473391"/>
              <a:gd name="connsiteX9" fmla="*/ 316774 w 1461697"/>
              <a:gd name="connsiteY9" fmla="*/ 745113 h 1473391"/>
              <a:gd name="connsiteX10" fmla="*/ 612495 w 1461697"/>
              <a:gd name="connsiteY10" fmla="*/ 745113 h 1473391"/>
              <a:gd name="connsiteX11" fmla="*/ 297319 w 1461697"/>
              <a:gd name="connsiteY11" fmla="*/ 507758 h 1473391"/>
              <a:gd name="connsiteX12" fmla="*/ 1598 w 1461697"/>
              <a:gd name="connsiteY12" fmla="*/ 391026 h 1473391"/>
              <a:gd name="connsiteX13" fmla="*/ 176696 w 1461697"/>
              <a:gd name="connsiteY13" fmla="*/ 585579 h 1473391"/>
              <a:gd name="connsiteX14" fmla="*/ 118330 w 1461697"/>
              <a:gd name="connsiteY14" fmla="*/ 254839 h 1473391"/>
              <a:gd name="connsiteX15" fmla="*/ 192260 w 1461697"/>
              <a:gd name="connsiteY15" fmla="*/ 1920 h 1473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61697" h="1473391">
                <a:moveTo>
                  <a:pt x="192260" y="1920"/>
                </a:moveTo>
                <a:cubicBezTo>
                  <a:pt x="209121" y="24618"/>
                  <a:pt x="145568" y="271052"/>
                  <a:pt x="219498" y="391026"/>
                </a:cubicBezTo>
                <a:cubicBezTo>
                  <a:pt x="293428" y="511000"/>
                  <a:pt x="615090" y="654322"/>
                  <a:pt x="635842" y="721767"/>
                </a:cubicBezTo>
                <a:cubicBezTo>
                  <a:pt x="656594" y="789212"/>
                  <a:pt x="310290" y="757435"/>
                  <a:pt x="344012" y="795697"/>
                </a:cubicBezTo>
                <a:cubicBezTo>
                  <a:pt x="377734" y="833959"/>
                  <a:pt x="862172" y="935775"/>
                  <a:pt x="838177" y="951339"/>
                </a:cubicBezTo>
                <a:cubicBezTo>
                  <a:pt x="814182" y="966903"/>
                  <a:pt x="167617" y="867681"/>
                  <a:pt x="200042" y="889082"/>
                </a:cubicBezTo>
                <a:cubicBezTo>
                  <a:pt x="232467" y="910483"/>
                  <a:pt x="822613" y="982467"/>
                  <a:pt x="1032730" y="1079744"/>
                </a:cubicBezTo>
                <a:cubicBezTo>
                  <a:pt x="1242847" y="1177021"/>
                  <a:pt x="1460747" y="1472742"/>
                  <a:pt x="1460747" y="1472742"/>
                </a:cubicBezTo>
                <a:cubicBezTo>
                  <a:pt x="1475663" y="1486361"/>
                  <a:pt x="1312887" y="1282728"/>
                  <a:pt x="1122225" y="1161457"/>
                </a:cubicBezTo>
                <a:cubicBezTo>
                  <a:pt x="931563" y="1040186"/>
                  <a:pt x="401729" y="814504"/>
                  <a:pt x="316774" y="745113"/>
                </a:cubicBezTo>
                <a:cubicBezTo>
                  <a:pt x="231819" y="675722"/>
                  <a:pt x="615737" y="784672"/>
                  <a:pt x="612495" y="745113"/>
                </a:cubicBezTo>
                <a:cubicBezTo>
                  <a:pt x="609253" y="705554"/>
                  <a:pt x="399135" y="566772"/>
                  <a:pt x="297319" y="507758"/>
                </a:cubicBezTo>
                <a:cubicBezTo>
                  <a:pt x="195503" y="448744"/>
                  <a:pt x="21702" y="378056"/>
                  <a:pt x="1598" y="391026"/>
                </a:cubicBezTo>
                <a:cubicBezTo>
                  <a:pt x="-18506" y="403996"/>
                  <a:pt x="157241" y="608277"/>
                  <a:pt x="176696" y="585579"/>
                </a:cubicBezTo>
                <a:cubicBezTo>
                  <a:pt x="196151" y="562881"/>
                  <a:pt x="112493" y="346279"/>
                  <a:pt x="118330" y="254839"/>
                </a:cubicBezTo>
                <a:cubicBezTo>
                  <a:pt x="124167" y="163399"/>
                  <a:pt x="175399" y="-20778"/>
                  <a:pt x="192260" y="19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056B184A-1EC2-F4B2-8F2B-51CC26EED5F0}"/>
              </a:ext>
            </a:extLst>
          </p:cNvPr>
          <p:cNvSpPr/>
          <p:nvPr/>
        </p:nvSpPr>
        <p:spPr>
          <a:xfrm>
            <a:off x="3408287" y="3941648"/>
            <a:ext cx="1008452" cy="424167"/>
          </a:xfrm>
          <a:custGeom>
            <a:avLst/>
            <a:gdLst>
              <a:gd name="connsiteX0" fmla="*/ 285 w 1008452"/>
              <a:gd name="connsiteY0" fmla="*/ 128405 h 424167"/>
              <a:gd name="connsiteX1" fmla="*/ 43087 w 1008452"/>
              <a:gd name="connsiteY1" fmla="*/ 389106 h 424167"/>
              <a:gd name="connsiteX2" fmla="*/ 245422 w 1008452"/>
              <a:gd name="connsiteY2" fmla="*/ 389106 h 424167"/>
              <a:gd name="connsiteX3" fmla="*/ 354372 w 1008452"/>
              <a:gd name="connsiteY3" fmla="*/ 89494 h 424167"/>
              <a:gd name="connsiteX4" fmla="*/ 198729 w 1008452"/>
              <a:gd name="connsiteY4" fmla="*/ 342413 h 424167"/>
              <a:gd name="connsiteX5" fmla="*/ 626746 w 1008452"/>
              <a:gd name="connsiteY5" fmla="*/ 15564 h 424167"/>
              <a:gd name="connsiteX6" fmla="*/ 1008070 w 1008452"/>
              <a:gd name="connsiteY6" fmla="*/ 190662 h 424167"/>
              <a:gd name="connsiteX7" fmla="*/ 556707 w 1008452"/>
              <a:gd name="connsiteY7" fmla="*/ 66148 h 424167"/>
              <a:gd name="connsiteX8" fmla="*/ 144254 w 1008452"/>
              <a:gd name="connsiteY8" fmla="*/ 342413 h 424167"/>
              <a:gd name="connsiteX9" fmla="*/ 70324 w 1008452"/>
              <a:gd name="connsiteY9" fmla="*/ 0 h 424167"/>
              <a:gd name="connsiteX10" fmla="*/ 27522 w 1008452"/>
              <a:gd name="connsiteY10" fmla="*/ 346304 h 424167"/>
              <a:gd name="connsiteX11" fmla="*/ 285 w 1008452"/>
              <a:gd name="connsiteY11" fmla="*/ 128405 h 424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8452" h="424167">
                <a:moveTo>
                  <a:pt x="285" y="128405"/>
                </a:moveTo>
                <a:cubicBezTo>
                  <a:pt x="2879" y="135539"/>
                  <a:pt x="2231" y="345656"/>
                  <a:pt x="43087" y="389106"/>
                </a:cubicBezTo>
                <a:cubicBezTo>
                  <a:pt x="83943" y="432556"/>
                  <a:pt x="193541" y="439041"/>
                  <a:pt x="245422" y="389106"/>
                </a:cubicBezTo>
                <a:cubicBezTo>
                  <a:pt x="297303" y="339171"/>
                  <a:pt x="362154" y="97276"/>
                  <a:pt x="354372" y="89494"/>
                </a:cubicBezTo>
                <a:cubicBezTo>
                  <a:pt x="346590" y="81712"/>
                  <a:pt x="153333" y="354735"/>
                  <a:pt x="198729" y="342413"/>
                </a:cubicBezTo>
                <a:cubicBezTo>
                  <a:pt x="244125" y="330091"/>
                  <a:pt x="491856" y="40856"/>
                  <a:pt x="626746" y="15564"/>
                </a:cubicBezTo>
                <a:cubicBezTo>
                  <a:pt x="761636" y="-9728"/>
                  <a:pt x="1019743" y="182231"/>
                  <a:pt x="1008070" y="190662"/>
                </a:cubicBezTo>
                <a:cubicBezTo>
                  <a:pt x="996397" y="199093"/>
                  <a:pt x="700676" y="40856"/>
                  <a:pt x="556707" y="66148"/>
                </a:cubicBezTo>
                <a:cubicBezTo>
                  <a:pt x="412738" y="91440"/>
                  <a:pt x="225318" y="353438"/>
                  <a:pt x="144254" y="342413"/>
                </a:cubicBezTo>
                <a:cubicBezTo>
                  <a:pt x="63190" y="331388"/>
                  <a:pt x="89779" y="-649"/>
                  <a:pt x="70324" y="0"/>
                </a:cubicBezTo>
                <a:cubicBezTo>
                  <a:pt x="50869" y="648"/>
                  <a:pt x="41789" y="319067"/>
                  <a:pt x="27522" y="346304"/>
                </a:cubicBezTo>
                <a:cubicBezTo>
                  <a:pt x="13255" y="373541"/>
                  <a:pt x="-2309" y="121271"/>
                  <a:pt x="285" y="128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59CE4328-D078-B830-D545-0B7400548E0D}"/>
              </a:ext>
            </a:extLst>
          </p:cNvPr>
          <p:cNvSpPr/>
          <p:nvPr/>
        </p:nvSpPr>
        <p:spPr>
          <a:xfrm>
            <a:off x="3167262" y="1815643"/>
            <a:ext cx="1474811" cy="1445901"/>
          </a:xfrm>
          <a:custGeom>
            <a:avLst/>
            <a:gdLst>
              <a:gd name="connsiteX0" fmla="*/ 19519 w 1474811"/>
              <a:gd name="connsiteY0" fmla="*/ 17048 h 1445901"/>
              <a:gd name="connsiteX1" fmla="*/ 926137 w 1474811"/>
              <a:gd name="connsiteY1" fmla="*/ 589034 h 1445901"/>
              <a:gd name="connsiteX2" fmla="*/ 840534 w 1474811"/>
              <a:gd name="connsiteY2" fmla="*/ 487867 h 1445901"/>
              <a:gd name="connsiteX3" fmla="*/ 1214076 w 1474811"/>
              <a:gd name="connsiteY3" fmla="*/ 896428 h 1445901"/>
              <a:gd name="connsiteX4" fmla="*/ 1073998 w 1474811"/>
              <a:gd name="connsiteY4" fmla="*/ 639618 h 1445901"/>
              <a:gd name="connsiteX5" fmla="*/ 1455322 w 1474811"/>
              <a:gd name="connsiteY5" fmla="*/ 1413940 h 1445901"/>
              <a:gd name="connsiteX6" fmla="*/ 1319135 w 1474811"/>
              <a:gd name="connsiteY6" fmla="*/ 1180476 h 1445901"/>
              <a:gd name="connsiteX7" fmla="*/ 474774 w 1474811"/>
              <a:gd name="connsiteY7" fmla="*/ 118216 h 1445901"/>
              <a:gd name="connsiteX8" fmla="*/ 673218 w 1474811"/>
              <a:gd name="connsiteY8" fmla="*/ 371135 h 1445901"/>
              <a:gd name="connsiteX9" fmla="*/ 330804 w 1474811"/>
              <a:gd name="connsiteY9" fmla="*/ 168800 h 1445901"/>
              <a:gd name="connsiteX10" fmla="*/ 19519 w 1474811"/>
              <a:gd name="connsiteY10" fmla="*/ 17048 h 1445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74811" h="1445901">
                <a:moveTo>
                  <a:pt x="19519" y="17048"/>
                </a:moveTo>
                <a:cubicBezTo>
                  <a:pt x="118741" y="87087"/>
                  <a:pt x="789301" y="510564"/>
                  <a:pt x="926137" y="589034"/>
                </a:cubicBezTo>
                <a:cubicBezTo>
                  <a:pt x="1062973" y="667504"/>
                  <a:pt x="792544" y="436635"/>
                  <a:pt x="840534" y="487867"/>
                </a:cubicBezTo>
                <a:cubicBezTo>
                  <a:pt x="888524" y="539099"/>
                  <a:pt x="1175165" y="871136"/>
                  <a:pt x="1214076" y="896428"/>
                </a:cubicBezTo>
                <a:cubicBezTo>
                  <a:pt x="1252987" y="921720"/>
                  <a:pt x="1033790" y="553366"/>
                  <a:pt x="1073998" y="639618"/>
                </a:cubicBezTo>
                <a:cubicBezTo>
                  <a:pt x="1114206" y="725870"/>
                  <a:pt x="1414466" y="1323797"/>
                  <a:pt x="1455322" y="1413940"/>
                </a:cubicBezTo>
                <a:cubicBezTo>
                  <a:pt x="1496178" y="1504083"/>
                  <a:pt x="1482560" y="1396430"/>
                  <a:pt x="1319135" y="1180476"/>
                </a:cubicBezTo>
                <a:cubicBezTo>
                  <a:pt x="1155710" y="964522"/>
                  <a:pt x="582427" y="253106"/>
                  <a:pt x="474774" y="118216"/>
                </a:cubicBezTo>
                <a:cubicBezTo>
                  <a:pt x="367121" y="-16674"/>
                  <a:pt x="697213" y="362704"/>
                  <a:pt x="673218" y="371135"/>
                </a:cubicBezTo>
                <a:cubicBezTo>
                  <a:pt x="649223" y="379566"/>
                  <a:pt x="435214" y="225869"/>
                  <a:pt x="330804" y="168800"/>
                </a:cubicBezTo>
                <a:cubicBezTo>
                  <a:pt x="226394" y="111731"/>
                  <a:pt x="-79703" y="-52991"/>
                  <a:pt x="19519" y="170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11E24B83-68CF-6ECF-E38D-A57A00576631}"/>
              </a:ext>
            </a:extLst>
          </p:cNvPr>
          <p:cNvSpPr/>
          <p:nvPr/>
        </p:nvSpPr>
        <p:spPr>
          <a:xfrm>
            <a:off x="3007899" y="2209997"/>
            <a:ext cx="1540787" cy="1790025"/>
          </a:xfrm>
          <a:custGeom>
            <a:avLst/>
            <a:gdLst>
              <a:gd name="connsiteX0" fmla="*/ 206120 w 1540787"/>
              <a:gd name="connsiteY0" fmla="*/ 127 h 1790025"/>
              <a:gd name="connsiteX1" fmla="*/ 217793 w 1540787"/>
              <a:gd name="connsiteY1" fmla="*/ 424253 h 1790025"/>
              <a:gd name="connsiteX2" fmla="*/ 552424 w 1540787"/>
              <a:gd name="connsiteY2" fmla="*/ 984566 h 1790025"/>
              <a:gd name="connsiteX3" fmla="*/ 326743 w 1540787"/>
              <a:gd name="connsiteY3" fmla="*/ 754994 h 1790025"/>
              <a:gd name="connsiteX4" fmla="*/ 1159430 w 1540787"/>
              <a:gd name="connsiteY4" fmla="*/ 1591572 h 1790025"/>
              <a:gd name="connsiteX5" fmla="*/ 1217796 w 1540787"/>
              <a:gd name="connsiteY5" fmla="*/ 1634374 h 1790025"/>
              <a:gd name="connsiteX6" fmla="*/ 1015461 w 1540787"/>
              <a:gd name="connsiteY6" fmla="*/ 1428148 h 1790025"/>
              <a:gd name="connsiteX7" fmla="*/ 1540755 w 1540787"/>
              <a:gd name="connsiteY7" fmla="*/ 1790017 h 1790025"/>
              <a:gd name="connsiteX8" fmla="*/ 988224 w 1540787"/>
              <a:gd name="connsiteY8" fmla="*/ 1416474 h 1790025"/>
              <a:gd name="connsiteX9" fmla="*/ 15458 w 1540787"/>
              <a:gd name="connsiteY9" fmla="*/ 727756 h 1790025"/>
              <a:gd name="connsiteX10" fmla="*/ 373435 w 1540787"/>
              <a:gd name="connsiteY10" fmla="*/ 930092 h 1790025"/>
              <a:gd name="connsiteX11" fmla="*/ 139972 w 1540787"/>
              <a:gd name="connsiteY11" fmla="*/ 385343 h 1790025"/>
              <a:gd name="connsiteX12" fmla="*/ 206120 w 1540787"/>
              <a:gd name="connsiteY12" fmla="*/ 127 h 179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40787" h="1790025">
                <a:moveTo>
                  <a:pt x="206120" y="127"/>
                </a:moveTo>
                <a:cubicBezTo>
                  <a:pt x="219090" y="6612"/>
                  <a:pt x="160076" y="260180"/>
                  <a:pt x="217793" y="424253"/>
                </a:cubicBezTo>
                <a:cubicBezTo>
                  <a:pt x="275510" y="588326"/>
                  <a:pt x="534266" y="929443"/>
                  <a:pt x="552424" y="984566"/>
                </a:cubicBezTo>
                <a:cubicBezTo>
                  <a:pt x="570582" y="1039689"/>
                  <a:pt x="326743" y="754994"/>
                  <a:pt x="326743" y="754994"/>
                </a:cubicBezTo>
                <a:lnTo>
                  <a:pt x="1159430" y="1591572"/>
                </a:lnTo>
                <a:cubicBezTo>
                  <a:pt x="1307939" y="1738135"/>
                  <a:pt x="1241791" y="1661611"/>
                  <a:pt x="1217796" y="1634374"/>
                </a:cubicBezTo>
                <a:cubicBezTo>
                  <a:pt x="1193801" y="1607137"/>
                  <a:pt x="961635" y="1402208"/>
                  <a:pt x="1015461" y="1428148"/>
                </a:cubicBezTo>
                <a:cubicBezTo>
                  <a:pt x="1069288" y="1454089"/>
                  <a:pt x="1545295" y="1791963"/>
                  <a:pt x="1540755" y="1790017"/>
                </a:cubicBezTo>
                <a:cubicBezTo>
                  <a:pt x="1536216" y="1788071"/>
                  <a:pt x="1242440" y="1593518"/>
                  <a:pt x="988224" y="1416474"/>
                </a:cubicBezTo>
                <a:cubicBezTo>
                  <a:pt x="734008" y="1239431"/>
                  <a:pt x="117923" y="808819"/>
                  <a:pt x="15458" y="727756"/>
                </a:cubicBezTo>
                <a:cubicBezTo>
                  <a:pt x="-87007" y="646693"/>
                  <a:pt x="352683" y="987161"/>
                  <a:pt x="373435" y="930092"/>
                </a:cubicBezTo>
                <a:cubicBezTo>
                  <a:pt x="394187" y="873023"/>
                  <a:pt x="167209" y="533852"/>
                  <a:pt x="139972" y="385343"/>
                </a:cubicBezTo>
                <a:cubicBezTo>
                  <a:pt x="112735" y="236834"/>
                  <a:pt x="193150" y="-6358"/>
                  <a:pt x="206120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52B4EE40-F218-2D0C-2365-78F5CA2C50AA}"/>
              </a:ext>
            </a:extLst>
          </p:cNvPr>
          <p:cNvSpPr/>
          <p:nvPr/>
        </p:nvSpPr>
        <p:spPr>
          <a:xfrm>
            <a:off x="2730760" y="3301908"/>
            <a:ext cx="1465978" cy="760530"/>
          </a:xfrm>
          <a:custGeom>
            <a:avLst/>
            <a:gdLst>
              <a:gd name="connsiteX0" fmla="*/ 8549 w 1465978"/>
              <a:gd name="connsiteY0" fmla="*/ 5496 h 760530"/>
              <a:gd name="connsiteX1" fmla="*/ 989097 w 1465978"/>
              <a:gd name="connsiteY1" fmla="*/ 647522 h 760530"/>
              <a:gd name="connsiteX2" fmla="*/ 273141 w 1465978"/>
              <a:gd name="connsiteY2" fmla="*/ 293435 h 760530"/>
              <a:gd name="connsiteX3" fmla="*/ 992988 w 1465978"/>
              <a:gd name="connsiteY3" fmla="*/ 565809 h 760530"/>
              <a:gd name="connsiteX4" fmla="*/ 954077 w 1465978"/>
              <a:gd name="connsiteY4" fmla="*/ 666977 h 760530"/>
              <a:gd name="connsiteX5" fmla="*/ 810108 w 1465978"/>
              <a:gd name="connsiteY5" fmla="*/ 760363 h 760530"/>
              <a:gd name="connsiteX6" fmla="*/ 1463807 w 1465978"/>
              <a:gd name="connsiteY6" fmla="*/ 643631 h 760530"/>
              <a:gd name="connsiteX7" fmla="*/ 985206 w 1465978"/>
              <a:gd name="connsiteY7" fmla="*/ 593047 h 760530"/>
              <a:gd name="connsiteX8" fmla="*/ 39677 w 1465978"/>
              <a:gd name="connsiteY8" fmla="*/ 168921 h 760530"/>
              <a:gd name="connsiteX9" fmla="*/ 487150 w 1465978"/>
              <a:gd name="connsiteY9" fmla="*/ 328455 h 760530"/>
              <a:gd name="connsiteX10" fmla="*/ 8549 w 1465978"/>
              <a:gd name="connsiteY10" fmla="*/ 5496 h 760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65978" h="760530">
                <a:moveTo>
                  <a:pt x="8549" y="5496"/>
                </a:moveTo>
                <a:cubicBezTo>
                  <a:pt x="92207" y="58674"/>
                  <a:pt x="944998" y="599532"/>
                  <a:pt x="989097" y="647522"/>
                </a:cubicBezTo>
                <a:cubicBezTo>
                  <a:pt x="1033196" y="695512"/>
                  <a:pt x="272493" y="307054"/>
                  <a:pt x="273141" y="293435"/>
                </a:cubicBezTo>
                <a:cubicBezTo>
                  <a:pt x="273789" y="279816"/>
                  <a:pt x="879499" y="503552"/>
                  <a:pt x="992988" y="565809"/>
                </a:cubicBezTo>
                <a:cubicBezTo>
                  <a:pt x="1106477" y="628066"/>
                  <a:pt x="984557" y="634551"/>
                  <a:pt x="954077" y="666977"/>
                </a:cubicBezTo>
                <a:cubicBezTo>
                  <a:pt x="923597" y="699403"/>
                  <a:pt x="725153" y="764254"/>
                  <a:pt x="810108" y="760363"/>
                </a:cubicBezTo>
                <a:cubicBezTo>
                  <a:pt x="895063" y="756472"/>
                  <a:pt x="1434624" y="671517"/>
                  <a:pt x="1463807" y="643631"/>
                </a:cubicBezTo>
                <a:cubicBezTo>
                  <a:pt x="1492990" y="615745"/>
                  <a:pt x="1222561" y="672165"/>
                  <a:pt x="985206" y="593047"/>
                </a:cubicBezTo>
                <a:cubicBezTo>
                  <a:pt x="747851" y="513929"/>
                  <a:pt x="122686" y="213020"/>
                  <a:pt x="39677" y="168921"/>
                </a:cubicBezTo>
                <a:cubicBezTo>
                  <a:pt x="-43332" y="124822"/>
                  <a:pt x="491689" y="355044"/>
                  <a:pt x="487150" y="328455"/>
                </a:cubicBezTo>
                <a:cubicBezTo>
                  <a:pt x="482611" y="301866"/>
                  <a:pt x="-75109" y="-47682"/>
                  <a:pt x="8549" y="5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B7195A56-ED18-8AE1-C959-C860895B6362}"/>
              </a:ext>
            </a:extLst>
          </p:cNvPr>
          <p:cNvSpPr/>
          <p:nvPr/>
        </p:nvSpPr>
        <p:spPr>
          <a:xfrm>
            <a:off x="675228" y="1974649"/>
            <a:ext cx="2205119" cy="974992"/>
          </a:xfrm>
          <a:custGeom>
            <a:avLst/>
            <a:gdLst>
              <a:gd name="connsiteX0" fmla="*/ 2188595 w 2205119"/>
              <a:gd name="connsiteY0" fmla="*/ 173218 h 974992"/>
              <a:gd name="connsiteX1" fmla="*/ 1021276 w 2205119"/>
              <a:gd name="connsiteY1" fmla="*/ 122634 h 974992"/>
              <a:gd name="connsiteX2" fmla="*/ 29055 w 2205119"/>
              <a:gd name="connsiteY2" fmla="*/ 959213 h 974992"/>
              <a:gd name="connsiteX3" fmla="*/ 348122 w 2205119"/>
              <a:gd name="connsiteY3" fmla="*/ 620691 h 974992"/>
              <a:gd name="connsiteX4" fmla="*/ 1204156 w 2205119"/>
              <a:gd name="connsiteY4" fmla="*/ 13685 h 974992"/>
              <a:gd name="connsiteX5" fmla="*/ 1745014 w 2205119"/>
              <a:gd name="connsiteY5" fmla="*/ 184891 h 974992"/>
              <a:gd name="connsiteX6" fmla="*/ 1709994 w 2205119"/>
              <a:gd name="connsiteY6" fmla="*/ 37031 h 974992"/>
              <a:gd name="connsiteX7" fmla="*/ 2188595 w 2205119"/>
              <a:gd name="connsiteY7" fmla="*/ 173218 h 97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5119" h="974992">
                <a:moveTo>
                  <a:pt x="2188595" y="173218"/>
                </a:moveTo>
                <a:cubicBezTo>
                  <a:pt x="2073809" y="187485"/>
                  <a:pt x="1381199" y="-8365"/>
                  <a:pt x="1021276" y="122634"/>
                </a:cubicBezTo>
                <a:cubicBezTo>
                  <a:pt x="661353" y="253633"/>
                  <a:pt x="141247" y="876204"/>
                  <a:pt x="29055" y="959213"/>
                </a:cubicBezTo>
                <a:cubicBezTo>
                  <a:pt x="-83137" y="1042222"/>
                  <a:pt x="152272" y="778279"/>
                  <a:pt x="348122" y="620691"/>
                </a:cubicBezTo>
                <a:cubicBezTo>
                  <a:pt x="543972" y="463103"/>
                  <a:pt x="971341" y="86318"/>
                  <a:pt x="1204156" y="13685"/>
                </a:cubicBezTo>
                <a:cubicBezTo>
                  <a:pt x="1436971" y="-58948"/>
                  <a:pt x="1660708" y="181000"/>
                  <a:pt x="1745014" y="184891"/>
                </a:cubicBezTo>
                <a:cubicBezTo>
                  <a:pt x="1829320" y="188782"/>
                  <a:pt x="1634767" y="36382"/>
                  <a:pt x="1709994" y="37031"/>
                </a:cubicBezTo>
                <a:cubicBezTo>
                  <a:pt x="1785221" y="37679"/>
                  <a:pt x="2303381" y="158951"/>
                  <a:pt x="2188595" y="173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CB56E0FC-9676-849C-B7C7-1EAA48100364}"/>
              </a:ext>
            </a:extLst>
          </p:cNvPr>
          <p:cNvSpPr/>
          <p:nvPr/>
        </p:nvSpPr>
        <p:spPr>
          <a:xfrm>
            <a:off x="425073" y="2403110"/>
            <a:ext cx="1707333" cy="1813398"/>
          </a:xfrm>
          <a:custGeom>
            <a:avLst/>
            <a:gdLst>
              <a:gd name="connsiteX0" fmla="*/ 1707230 w 1707333"/>
              <a:gd name="connsiteY0" fmla="*/ 1567 h 1813398"/>
              <a:gd name="connsiteX1" fmla="*/ 660534 w 1707333"/>
              <a:gd name="connsiteY1" fmla="*/ 460713 h 1813398"/>
              <a:gd name="connsiteX2" fmla="*/ 10726 w 1707333"/>
              <a:gd name="connsiteY2" fmla="*/ 1231144 h 1813398"/>
              <a:gd name="connsiteX3" fmla="*/ 240299 w 1707333"/>
              <a:gd name="connsiteY3" fmla="*/ 1040481 h 1813398"/>
              <a:gd name="connsiteX4" fmla="*/ 34073 w 1707333"/>
              <a:gd name="connsiteY4" fmla="*/ 1803130 h 1813398"/>
              <a:gd name="connsiteX5" fmla="*/ 170260 w 1707333"/>
              <a:gd name="connsiteY5" fmla="*/ 1402350 h 1813398"/>
              <a:gd name="connsiteX6" fmla="*/ 683880 w 1707333"/>
              <a:gd name="connsiteY6" fmla="*/ 324526 h 1813398"/>
              <a:gd name="connsiteX7" fmla="*/ 497109 w 1707333"/>
              <a:gd name="connsiteY7" fmla="*/ 484059 h 1813398"/>
              <a:gd name="connsiteX8" fmla="*/ 1018512 w 1707333"/>
              <a:gd name="connsiteY8" fmla="*/ 172774 h 1813398"/>
              <a:gd name="connsiteX9" fmla="*/ 598277 w 1707333"/>
              <a:gd name="connsiteY9" fmla="*/ 305070 h 1813398"/>
              <a:gd name="connsiteX10" fmla="*/ 1707230 w 1707333"/>
              <a:gd name="connsiteY10" fmla="*/ 1567 h 181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07333" h="1813398">
                <a:moveTo>
                  <a:pt x="1707230" y="1567"/>
                </a:moveTo>
                <a:cubicBezTo>
                  <a:pt x="1717606" y="27507"/>
                  <a:pt x="943285" y="255784"/>
                  <a:pt x="660534" y="460713"/>
                </a:cubicBezTo>
                <a:cubicBezTo>
                  <a:pt x="377783" y="665642"/>
                  <a:pt x="80765" y="1134516"/>
                  <a:pt x="10726" y="1231144"/>
                </a:cubicBezTo>
                <a:cubicBezTo>
                  <a:pt x="-59313" y="1327772"/>
                  <a:pt x="236408" y="945150"/>
                  <a:pt x="240299" y="1040481"/>
                </a:cubicBezTo>
                <a:cubicBezTo>
                  <a:pt x="244190" y="1135812"/>
                  <a:pt x="45746" y="1742819"/>
                  <a:pt x="34073" y="1803130"/>
                </a:cubicBezTo>
                <a:cubicBezTo>
                  <a:pt x="22400" y="1863442"/>
                  <a:pt x="61959" y="1648784"/>
                  <a:pt x="170260" y="1402350"/>
                </a:cubicBezTo>
                <a:cubicBezTo>
                  <a:pt x="278561" y="1155916"/>
                  <a:pt x="629405" y="477574"/>
                  <a:pt x="683880" y="324526"/>
                </a:cubicBezTo>
                <a:cubicBezTo>
                  <a:pt x="738355" y="171478"/>
                  <a:pt x="441337" y="509351"/>
                  <a:pt x="497109" y="484059"/>
                </a:cubicBezTo>
                <a:cubicBezTo>
                  <a:pt x="552881" y="458767"/>
                  <a:pt x="1001651" y="202605"/>
                  <a:pt x="1018512" y="172774"/>
                </a:cubicBezTo>
                <a:cubicBezTo>
                  <a:pt x="1035373" y="142943"/>
                  <a:pt x="480897" y="330362"/>
                  <a:pt x="598277" y="305070"/>
                </a:cubicBezTo>
                <a:cubicBezTo>
                  <a:pt x="715657" y="279778"/>
                  <a:pt x="1696854" y="-24373"/>
                  <a:pt x="1707230" y="1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AFC2891C-2E3E-D879-0B56-95405CB550AF}"/>
              </a:ext>
            </a:extLst>
          </p:cNvPr>
          <p:cNvSpPr/>
          <p:nvPr/>
        </p:nvSpPr>
        <p:spPr>
          <a:xfrm>
            <a:off x="953302" y="2215980"/>
            <a:ext cx="2070055" cy="464978"/>
          </a:xfrm>
          <a:custGeom>
            <a:avLst/>
            <a:gdLst>
              <a:gd name="connsiteX0" fmla="*/ 2070055 w 2070055"/>
              <a:gd name="connsiteY0" fmla="*/ 83639 h 464978"/>
              <a:gd name="connsiteX1" fmla="*/ 1182892 w 2070055"/>
              <a:gd name="connsiteY1" fmla="*/ 110876 h 464978"/>
              <a:gd name="connsiteX2" fmla="*/ 470827 w 2070055"/>
              <a:gd name="connsiteY2" fmla="*/ 223717 h 464978"/>
              <a:gd name="connsiteX3" fmla="*/ 9 w 2070055"/>
              <a:gd name="connsiteY3" fmla="*/ 464963 h 464978"/>
              <a:gd name="connsiteX4" fmla="*/ 459154 w 2070055"/>
              <a:gd name="connsiteY4" fmla="*/ 212044 h 464978"/>
              <a:gd name="connsiteX5" fmla="*/ 957210 w 2070055"/>
              <a:gd name="connsiteY5" fmla="*/ 1926 h 464978"/>
              <a:gd name="connsiteX6" fmla="*/ 474718 w 2070055"/>
              <a:gd name="connsiteY6" fmla="*/ 103094 h 464978"/>
              <a:gd name="connsiteX7" fmla="*/ 1591454 w 2070055"/>
              <a:gd name="connsiteY7" fmla="*/ 21382 h 464978"/>
              <a:gd name="connsiteX8" fmla="*/ 1179001 w 2070055"/>
              <a:gd name="connsiteY8" fmla="*/ 17491 h 464978"/>
              <a:gd name="connsiteX9" fmla="*/ 2070055 w 2070055"/>
              <a:gd name="connsiteY9" fmla="*/ 83639 h 464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70055" h="464978">
                <a:moveTo>
                  <a:pt x="2070055" y="83639"/>
                </a:moveTo>
                <a:cubicBezTo>
                  <a:pt x="2070703" y="99203"/>
                  <a:pt x="1449430" y="87530"/>
                  <a:pt x="1182892" y="110876"/>
                </a:cubicBezTo>
                <a:cubicBezTo>
                  <a:pt x="916354" y="134222"/>
                  <a:pt x="667974" y="164703"/>
                  <a:pt x="470827" y="223717"/>
                </a:cubicBezTo>
                <a:cubicBezTo>
                  <a:pt x="273680" y="282732"/>
                  <a:pt x="1954" y="466908"/>
                  <a:pt x="9" y="464963"/>
                </a:cubicBezTo>
                <a:cubicBezTo>
                  <a:pt x="-1936" y="463018"/>
                  <a:pt x="299620" y="289217"/>
                  <a:pt x="459154" y="212044"/>
                </a:cubicBezTo>
                <a:cubicBezTo>
                  <a:pt x="618687" y="134871"/>
                  <a:pt x="954616" y="20084"/>
                  <a:pt x="957210" y="1926"/>
                </a:cubicBezTo>
                <a:cubicBezTo>
                  <a:pt x="959804" y="-16232"/>
                  <a:pt x="369011" y="99851"/>
                  <a:pt x="474718" y="103094"/>
                </a:cubicBezTo>
                <a:cubicBezTo>
                  <a:pt x="580425" y="106337"/>
                  <a:pt x="1474073" y="35649"/>
                  <a:pt x="1591454" y="21382"/>
                </a:cubicBezTo>
                <a:cubicBezTo>
                  <a:pt x="1708834" y="7115"/>
                  <a:pt x="1098586" y="6466"/>
                  <a:pt x="1179001" y="17491"/>
                </a:cubicBezTo>
                <a:cubicBezTo>
                  <a:pt x="1259416" y="28516"/>
                  <a:pt x="2069407" y="68075"/>
                  <a:pt x="2070055" y="83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645AF7E2-F31D-8588-7013-08D8577B5328}"/>
              </a:ext>
            </a:extLst>
          </p:cNvPr>
          <p:cNvSpPr/>
          <p:nvPr/>
        </p:nvSpPr>
        <p:spPr>
          <a:xfrm>
            <a:off x="1625638" y="1361666"/>
            <a:ext cx="1845504" cy="408775"/>
          </a:xfrm>
          <a:custGeom>
            <a:avLst/>
            <a:gdLst>
              <a:gd name="connsiteX0" fmla="*/ 1841300 w 1845504"/>
              <a:gd name="connsiteY0" fmla="*/ 408768 h 408775"/>
              <a:gd name="connsiteX1" fmla="*/ 938573 w 1845504"/>
              <a:gd name="connsiteY1" fmla="*/ 206 h 408775"/>
              <a:gd name="connsiteX2" fmla="*/ 16391 w 1845504"/>
              <a:gd name="connsiteY2" fmla="*/ 350402 h 408775"/>
              <a:gd name="connsiteX3" fmla="*/ 424953 w 1845504"/>
              <a:gd name="connsiteY3" fmla="*/ 136394 h 408775"/>
              <a:gd name="connsiteX4" fmla="*/ 1382154 w 1845504"/>
              <a:gd name="connsiteY4" fmla="*/ 330947 h 408775"/>
              <a:gd name="connsiteX5" fmla="*/ 1280987 w 1845504"/>
              <a:gd name="connsiteY5" fmla="*/ 11880 h 408775"/>
              <a:gd name="connsiteX6" fmla="*/ 1841300 w 1845504"/>
              <a:gd name="connsiteY6" fmla="*/ 408768 h 40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5504" h="408775">
                <a:moveTo>
                  <a:pt x="1841300" y="408768"/>
                </a:moveTo>
                <a:cubicBezTo>
                  <a:pt x="1784231" y="406822"/>
                  <a:pt x="1242724" y="9934"/>
                  <a:pt x="938573" y="206"/>
                </a:cubicBezTo>
                <a:cubicBezTo>
                  <a:pt x="634422" y="-9522"/>
                  <a:pt x="101994" y="327704"/>
                  <a:pt x="16391" y="350402"/>
                </a:cubicBezTo>
                <a:cubicBezTo>
                  <a:pt x="-69212" y="373100"/>
                  <a:pt x="197326" y="139636"/>
                  <a:pt x="424953" y="136394"/>
                </a:cubicBezTo>
                <a:cubicBezTo>
                  <a:pt x="652580" y="133152"/>
                  <a:pt x="1239482" y="351699"/>
                  <a:pt x="1382154" y="330947"/>
                </a:cubicBezTo>
                <a:cubicBezTo>
                  <a:pt x="1524826" y="310195"/>
                  <a:pt x="1205111" y="1504"/>
                  <a:pt x="1280987" y="11880"/>
                </a:cubicBezTo>
                <a:cubicBezTo>
                  <a:pt x="1356863" y="22256"/>
                  <a:pt x="1898369" y="410714"/>
                  <a:pt x="1841300" y="4087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941CBE43-8DBC-F8ED-7FEC-EEEEA9F924CE}"/>
              </a:ext>
            </a:extLst>
          </p:cNvPr>
          <p:cNvSpPr/>
          <p:nvPr/>
        </p:nvSpPr>
        <p:spPr>
          <a:xfrm>
            <a:off x="3823080" y="6799603"/>
            <a:ext cx="1096977" cy="487995"/>
          </a:xfrm>
          <a:custGeom>
            <a:avLst/>
            <a:gdLst>
              <a:gd name="connsiteX0" fmla="*/ 775 w 1096977"/>
              <a:gd name="connsiteY0" fmla="*/ 224652 h 487995"/>
              <a:gd name="connsiteX1" fmla="*/ 416411 w 1096977"/>
              <a:gd name="connsiteY1" fmla="*/ 238506 h 487995"/>
              <a:gd name="connsiteX2" fmla="*/ 707356 w 1096977"/>
              <a:gd name="connsiteY2" fmla="*/ 487888 h 487995"/>
              <a:gd name="connsiteX3" fmla="*/ 721211 w 1096977"/>
              <a:gd name="connsiteY3" fmla="*/ 266215 h 487995"/>
              <a:gd name="connsiteX4" fmla="*/ 1095284 w 1096977"/>
              <a:gd name="connsiteY4" fmla="*/ 2979 h 487995"/>
              <a:gd name="connsiteX5" fmla="*/ 845902 w 1096977"/>
              <a:gd name="connsiteY5" fmla="*/ 127670 h 487995"/>
              <a:gd name="connsiteX6" fmla="*/ 527247 w 1096977"/>
              <a:gd name="connsiteY6" fmla="*/ 183088 h 487995"/>
              <a:gd name="connsiteX7" fmla="*/ 775 w 1096977"/>
              <a:gd name="connsiteY7" fmla="*/ 224652 h 487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6977" h="487995">
                <a:moveTo>
                  <a:pt x="775" y="224652"/>
                </a:moveTo>
                <a:cubicBezTo>
                  <a:pt x="-17698" y="233888"/>
                  <a:pt x="298648" y="194633"/>
                  <a:pt x="416411" y="238506"/>
                </a:cubicBezTo>
                <a:cubicBezTo>
                  <a:pt x="534175" y="282379"/>
                  <a:pt x="656556" y="483270"/>
                  <a:pt x="707356" y="487888"/>
                </a:cubicBezTo>
                <a:cubicBezTo>
                  <a:pt x="758156" y="492506"/>
                  <a:pt x="656556" y="347033"/>
                  <a:pt x="721211" y="266215"/>
                </a:cubicBezTo>
                <a:cubicBezTo>
                  <a:pt x="785866" y="185397"/>
                  <a:pt x="1074502" y="26070"/>
                  <a:pt x="1095284" y="2979"/>
                </a:cubicBezTo>
                <a:cubicBezTo>
                  <a:pt x="1116066" y="-20112"/>
                  <a:pt x="940575" y="97652"/>
                  <a:pt x="845902" y="127670"/>
                </a:cubicBezTo>
                <a:cubicBezTo>
                  <a:pt x="751229" y="157688"/>
                  <a:pt x="670411" y="164615"/>
                  <a:pt x="527247" y="183088"/>
                </a:cubicBezTo>
                <a:cubicBezTo>
                  <a:pt x="384083" y="201561"/>
                  <a:pt x="19248" y="215416"/>
                  <a:pt x="775" y="224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9C28F3BF-1184-2971-0D71-A747015AEF76}"/>
              </a:ext>
            </a:extLst>
          </p:cNvPr>
          <p:cNvSpPr/>
          <p:nvPr/>
        </p:nvSpPr>
        <p:spPr>
          <a:xfrm>
            <a:off x="4722828" y="7992925"/>
            <a:ext cx="113406" cy="1885338"/>
          </a:xfrm>
          <a:custGeom>
            <a:avLst/>
            <a:gdLst>
              <a:gd name="connsiteX0" fmla="*/ 56990 w 113406"/>
              <a:gd name="connsiteY0" fmla="*/ 1148 h 1885338"/>
              <a:gd name="connsiteX1" fmla="*/ 70845 w 113406"/>
              <a:gd name="connsiteY1" fmla="*/ 1192639 h 1885338"/>
              <a:gd name="connsiteX2" fmla="*/ 56990 w 113406"/>
              <a:gd name="connsiteY2" fmla="*/ 804711 h 1885338"/>
              <a:gd name="connsiteX3" fmla="*/ 112408 w 113406"/>
              <a:gd name="connsiteY3" fmla="*/ 1857657 h 1885338"/>
              <a:gd name="connsiteX4" fmla="*/ 1572 w 113406"/>
              <a:gd name="connsiteY4" fmla="*/ 1442020 h 1885338"/>
              <a:gd name="connsiteX5" fmla="*/ 56990 w 113406"/>
              <a:gd name="connsiteY5" fmla="*/ 1148 h 1885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406" h="1885338">
                <a:moveTo>
                  <a:pt x="56990" y="1148"/>
                </a:moveTo>
                <a:cubicBezTo>
                  <a:pt x="68535" y="-40415"/>
                  <a:pt x="70845" y="1058712"/>
                  <a:pt x="70845" y="1192639"/>
                </a:cubicBezTo>
                <a:cubicBezTo>
                  <a:pt x="70845" y="1326566"/>
                  <a:pt x="50063" y="693875"/>
                  <a:pt x="56990" y="804711"/>
                </a:cubicBezTo>
                <a:cubicBezTo>
                  <a:pt x="63917" y="915547"/>
                  <a:pt x="121644" y="1751439"/>
                  <a:pt x="112408" y="1857657"/>
                </a:cubicBezTo>
                <a:cubicBezTo>
                  <a:pt x="103172" y="1963875"/>
                  <a:pt x="13117" y="1751438"/>
                  <a:pt x="1572" y="1442020"/>
                </a:cubicBezTo>
                <a:cubicBezTo>
                  <a:pt x="-9973" y="1132602"/>
                  <a:pt x="45445" y="42711"/>
                  <a:pt x="56990" y="1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B5EF0BA7-3EBF-2767-8A7B-7A38A14D3B8E}"/>
              </a:ext>
            </a:extLst>
          </p:cNvPr>
          <p:cNvSpPr/>
          <p:nvPr/>
        </p:nvSpPr>
        <p:spPr>
          <a:xfrm>
            <a:off x="5153204" y="6635711"/>
            <a:ext cx="961348" cy="2339386"/>
          </a:xfrm>
          <a:custGeom>
            <a:avLst/>
            <a:gdLst>
              <a:gd name="connsiteX0" fmla="*/ 687 w 961348"/>
              <a:gd name="connsiteY0" fmla="*/ 616 h 2339386"/>
              <a:gd name="connsiteX1" fmla="*/ 942796 w 961348"/>
              <a:gd name="connsiteY1" fmla="*/ 1358362 h 2339386"/>
              <a:gd name="connsiteX2" fmla="*/ 637996 w 961348"/>
              <a:gd name="connsiteY2" fmla="*/ 2328180 h 2339386"/>
              <a:gd name="connsiteX3" fmla="*/ 776541 w 961348"/>
              <a:gd name="connsiteY3" fmla="*/ 1843271 h 2339386"/>
              <a:gd name="connsiteX4" fmla="*/ 790396 w 961348"/>
              <a:gd name="connsiteY4" fmla="*/ 1192107 h 2339386"/>
              <a:gd name="connsiteX5" fmla="*/ 687 w 961348"/>
              <a:gd name="connsiteY5" fmla="*/ 616 h 2339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1348" h="2339386">
                <a:moveTo>
                  <a:pt x="687" y="616"/>
                </a:moveTo>
                <a:cubicBezTo>
                  <a:pt x="26087" y="28325"/>
                  <a:pt x="836578" y="970435"/>
                  <a:pt x="942796" y="1358362"/>
                </a:cubicBezTo>
                <a:cubicBezTo>
                  <a:pt x="1049014" y="1746289"/>
                  <a:pt x="665705" y="2247362"/>
                  <a:pt x="637996" y="2328180"/>
                </a:cubicBezTo>
                <a:cubicBezTo>
                  <a:pt x="610287" y="2408998"/>
                  <a:pt x="751141" y="2032617"/>
                  <a:pt x="776541" y="1843271"/>
                </a:cubicBezTo>
                <a:cubicBezTo>
                  <a:pt x="801941" y="1653926"/>
                  <a:pt x="919705" y="1496907"/>
                  <a:pt x="790396" y="1192107"/>
                </a:cubicBezTo>
                <a:cubicBezTo>
                  <a:pt x="661087" y="887307"/>
                  <a:pt x="-24713" y="-27093"/>
                  <a:pt x="687" y="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E40421FE-3578-5EB4-442A-C157E7D72F22}"/>
              </a:ext>
            </a:extLst>
          </p:cNvPr>
          <p:cNvSpPr/>
          <p:nvPr/>
        </p:nvSpPr>
        <p:spPr>
          <a:xfrm>
            <a:off x="2118479" y="7809884"/>
            <a:ext cx="941444" cy="1214141"/>
          </a:xfrm>
          <a:custGeom>
            <a:avLst/>
            <a:gdLst>
              <a:gd name="connsiteX0" fmla="*/ 1266 w 941444"/>
              <a:gd name="connsiteY0" fmla="*/ 4080 h 1214141"/>
              <a:gd name="connsiteX1" fmla="*/ 901812 w 941444"/>
              <a:gd name="connsiteY1" fmla="*/ 1181716 h 1214141"/>
              <a:gd name="connsiteX2" fmla="*/ 707848 w 941444"/>
              <a:gd name="connsiteY2" fmla="*/ 807643 h 1214141"/>
              <a:gd name="connsiteX3" fmla="*/ 1266 w 941444"/>
              <a:gd name="connsiteY3" fmla="*/ 4080 h 1214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44" h="1214141">
                <a:moveTo>
                  <a:pt x="1266" y="4080"/>
                </a:moveTo>
                <a:cubicBezTo>
                  <a:pt x="33593" y="66425"/>
                  <a:pt x="784048" y="1047789"/>
                  <a:pt x="901812" y="1181716"/>
                </a:cubicBezTo>
                <a:cubicBezTo>
                  <a:pt x="1019576" y="1315643"/>
                  <a:pt x="851012" y="1003916"/>
                  <a:pt x="707848" y="807643"/>
                </a:cubicBezTo>
                <a:cubicBezTo>
                  <a:pt x="564684" y="611370"/>
                  <a:pt x="-31061" y="-58265"/>
                  <a:pt x="1266" y="40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A12536C6-7D59-5D7D-32CC-F25A4460D290}"/>
              </a:ext>
            </a:extLst>
          </p:cNvPr>
          <p:cNvSpPr/>
          <p:nvPr/>
        </p:nvSpPr>
        <p:spPr>
          <a:xfrm>
            <a:off x="5528702" y="9170958"/>
            <a:ext cx="401182" cy="2011304"/>
          </a:xfrm>
          <a:custGeom>
            <a:avLst/>
            <a:gdLst>
              <a:gd name="connsiteX0" fmla="*/ 401043 w 401182"/>
              <a:gd name="connsiteY0" fmla="*/ 751 h 2011304"/>
              <a:gd name="connsiteX1" fmla="*/ 137807 w 401182"/>
              <a:gd name="connsiteY1" fmla="*/ 707333 h 2011304"/>
              <a:gd name="connsiteX2" fmla="*/ 304062 w 401182"/>
              <a:gd name="connsiteY2" fmla="*/ 1192242 h 2011304"/>
              <a:gd name="connsiteX3" fmla="*/ 304062 w 401182"/>
              <a:gd name="connsiteY3" fmla="*/ 901297 h 2011304"/>
              <a:gd name="connsiteX4" fmla="*/ 13116 w 401182"/>
              <a:gd name="connsiteY4" fmla="*/ 2009660 h 2011304"/>
              <a:gd name="connsiteX5" fmla="*/ 54680 w 401182"/>
              <a:gd name="connsiteY5" fmla="*/ 1136824 h 2011304"/>
              <a:gd name="connsiteX6" fmla="*/ 96243 w 401182"/>
              <a:gd name="connsiteY6" fmla="*/ 582642 h 2011304"/>
              <a:gd name="connsiteX7" fmla="*/ 401043 w 401182"/>
              <a:gd name="connsiteY7" fmla="*/ 751 h 20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1182" h="2011304">
                <a:moveTo>
                  <a:pt x="401043" y="751"/>
                </a:moveTo>
                <a:cubicBezTo>
                  <a:pt x="407970" y="21533"/>
                  <a:pt x="153971" y="508751"/>
                  <a:pt x="137807" y="707333"/>
                </a:cubicBezTo>
                <a:cubicBezTo>
                  <a:pt x="121643" y="905915"/>
                  <a:pt x="276353" y="1159915"/>
                  <a:pt x="304062" y="1192242"/>
                </a:cubicBezTo>
                <a:cubicBezTo>
                  <a:pt x="331771" y="1224569"/>
                  <a:pt x="352553" y="765061"/>
                  <a:pt x="304062" y="901297"/>
                </a:cubicBezTo>
                <a:cubicBezTo>
                  <a:pt x="255571" y="1037533"/>
                  <a:pt x="54680" y="1970406"/>
                  <a:pt x="13116" y="2009660"/>
                </a:cubicBezTo>
                <a:cubicBezTo>
                  <a:pt x="-28448" y="2048914"/>
                  <a:pt x="40826" y="1374660"/>
                  <a:pt x="54680" y="1136824"/>
                </a:cubicBezTo>
                <a:cubicBezTo>
                  <a:pt x="68534" y="898988"/>
                  <a:pt x="33898" y="769678"/>
                  <a:pt x="96243" y="582642"/>
                </a:cubicBezTo>
                <a:cubicBezTo>
                  <a:pt x="158588" y="395606"/>
                  <a:pt x="394116" y="-20031"/>
                  <a:pt x="401043" y="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60629437-B015-A6D6-871A-A8EBE0B87A6D}"/>
              </a:ext>
            </a:extLst>
          </p:cNvPr>
          <p:cNvSpPr/>
          <p:nvPr/>
        </p:nvSpPr>
        <p:spPr>
          <a:xfrm>
            <a:off x="2884534" y="9379455"/>
            <a:ext cx="375157" cy="1721420"/>
          </a:xfrm>
          <a:custGeom>
            <a:avLst/>
            <a:gdLst>
              <a:gd name="connsiteX0" fmla="*/ 371284 w 375157"/>
              <a:gd name="connsiteY0" fmla="*/ 72 h 1721420"/>
              <a:gd name="connsiteX1" fmla="*/ 205030 w 375157"/>
              <a:gd name="connsiteY1" fmla="*/ 748218 h 1721420"/>
              <a:gd name="connsiteX2" fmla="*/ 260448 w 375157"/>
              <a:gd name="connsiteY2" fmla="*/ 1066872 h 1721420"/>
              <a:gd name="connsiteX3" fmla="*/ 218884 w 375157"/>
              <a:gd name="connsiteY3" fmla="*/ 803636 h 1721420"/>
              <a:gd name="connsiteX4" fmla="*/ 24921 w 375157"/>
              <a:gd name="connsiteY4" fmla="*/ 1704181 h 1721420"/>
              <a:gd name="connsiteX5" fmla="*/ 80339 w 375157"/>
              <a:gd name="connsiteY5" fmla="*/ 1343963 h 1721420"/>
              <a:gd name="connsiteX6" fmla="*/ 11066 w 375157"/>
              <a:gd name="connsiteY6" fmla="*/ 706654 h 1721420"/>
              <a:gd name="connsiteX7" fmla="*/ 371284 w 375157"/>
              <a:gd name="connsiteY7" fmla="*/ 72 h 172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5157" h="1721420">
                <a:moveTo>
                  <a:pt x="371284" y="72"/>
                </a:moveTo>
                <a:cubicBezTo>
                  <a:pt x="403611" y="6999"/>
                  <a:pt x="223503" y="570418"/>
                  <a:pt x="205030" y="748218"/>
                </a:cubicBezTo>
                <a:cubicBezTo>
                  <a:pt x="186557" y="926018"/>
                  <a:pt x="258139" y="1057636"/>
                  <a:pt x="260448" y="1066872"/>
                </a:cubicBezTo>
                <a:cubicBezTo>
                  <a:pt x="262757" y="1076108"/>
                  <a:pt x="258138" y="697418"/>
                  <a:pt x="218884" y="803636"/>
                </a:cubicBezTo>
                <a:cubicBezTo>
                  <a:pt x="179630" y="909854"/>
                  <a:pt x="48012" y="1614127"/>
                  <a:pt x="24921" y="1704181"/>
                </a:cubicBezTo>
                <a:cubicBezTo>
                  <a:pt x="1830" y="1794236"/>
                  <a:pt x="82648" y="1510217"/>
                  <a:pt x="80339" y="1343963"/>
                </a:cubicBezTo>
                <a:cubicBezTo>
                  <a:pt x="78030" y="1177709"/>
                  <a:pt x="-35116" y="930636"/>
                  <a:pt x="11066" y="706654"/>
                </a:cubicBezTo>
                <a:cubicBezTo>
                  <a:pt x="57248" y="482672"/>
                  <a:pt x="338957" y="-6855"/>
                  <a:pt x="371284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FB2A5296-4F27-C8D9-00CE-F109FAE797E9}"/>
              </a:ext>
            </a:extLst>
          </p:cNvPr>
          <p:cNvSpPr/>
          <p:nvPr/>
        </p:nvSpPr>
        <p:spPr>
          <a:xfrm>
            <a:off x="4973708" y="6982409"/>
            <a:ext cx="388570" cy="1802408"/>
          </a:xfrm>
          <a:custGeom>
            <a:avLst/>
            <a:gdLst>
              <a:gd name="connsiteX0" fmla="*/ 74 w 388570"/>
              <a:gd name="connsiteY0" fmla="*/ 282 h 1802408"/>
              <a:gd name="connsiteX1" fmla="*/ 304874 w 388570"/>
              <a:gd name="connsiteY1" fmla="*/ 1288755 h 1802408"/>
              <a:gd name="connsiteX2" fmla="*/ 388001 w 388570"/>
              <a:gd name="connsiteY2" fmla="*/ 1801373 h 1802408"/>
              <a:gd name="connsiteX3" fmla="*/ 277165 w 388570"/>
              <a:gd name="connsiteY3" fmla="*/ 1177918 h 1802408"/>
              <a:gd name="connsiteX4" fmla="*/ 74 w 388570"/>
              <a:gd name="connsiteY4" fmla="*/ 282 h 180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8570" h="1802408">
                <a:moveTo>
                  <a:pt x="74" y="282"/>
                </a:moveTo>
                <a:cubicBezTo>
                  <a:pt x="4692" y="18755"/>
                  <a:pt x="240220" y="988573"/>
                  <a:pt x="304874" y="1288755"/>
                </a:cubicBezTo>
                <a:cubicBezTo>
                  <a:pt x="369528" y="1588937"/>
                  <a:pt x="392619" y="1819846"/>
                  <a:pt x="388001" y="1801373"/>
                </a:cubicBezTo>
                <a:cubicBezTo>
                  <a:pt x="383383" y="1782900"/>
                  <a:pt x="346438" y="1482718"/>
                  <a:pt x="277165" y="1177918"/>
                </a:cubicBezTo>
                <a:cubicBezTo>
                  <a:pt x="207892" y="873118"/>
                  <a:pt x="-4544" y="-18191"/>
                  <a:pt x="74" y="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46C98A8E-10BB-F22C-0A28-12562960CD62}"/>
              </a:ext>
            </a:extLst>
          </p:cNvPr>
          <p:cNvSpPr/>
          <p:nvPr/>
        </p:nvSpPr>
        <p:spPr>
          <a:xfrm>
            <a:off x="5025148" y="7140359"/>
            <a:ext cx="419779" cy="1680398"/>
          </a:xfrm>
          <a:custGeom>
            <a:avLst/>
            <a:gdLst>
              <a:gd name="connsiteX0" fmla="*/ 4052 w 419779"/>
              <a:gd name="connsiteY0" fmla="*/ 22441 h 1680398"/>
              <a:gd name="connsiteX1" fmla="*/ 294997 w 419779"/>
              <a:gd name="connsiteY1" fmla="*/ 853714 h 1680398"/>
              <a:gd name="connsiteX2" fmla="*/ 281143 w 419779"/>
              <a:gd name="connsiteY2" fmla="*/ 1172368 h 1680398"/>
              <a:gd name="connsiteX3" fmla="*/ 170307 w 419779"/>
              <a:gd name="connsiteY3" fmla="*/ 881423 h 1680398"/>
              <a:gd name="connsiteX4" fmla="*/ 419688 w 419779"/>
              <a:gd name="connsiteY4" fmla="*/ 1671132 h 1680398"/>
              <a:gd name="connsiteX5" fmla="*/ 198016 w 419779"/>
              <a:gd name="connsiteY5" fmla="*/ 1269350 h 1680398"/>
              <a:gd name="connsiteX6" fmla="*/ 87179 w 419779"/>
              <a:gd name="connsiteY6" fmla="*/ 604332 h 1680398"/>
              <a:gd name="connsiteX7" fmla="*/ 156452 w 419779"/>
              <a:gd name="connsiteY7" fmla="*/ 673605 h 1680398"/>
              <a:gd name="connsiteX8" fmla="*/ 128743 w 419779"/>
              <a:gd name="connsiteY8" fmla="*/ 271823 h 1680398"/>
              <a:gd name="connsiteX9" fmla="*/ 4052 w 419779"/>
              <a:gd name="connsiteY9" fmla="*/ 22441 h 1680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9779" h="1680398">
                <a:moveTo>
                  <a:pt x="4052" y="22441"/>
                </a:moveTo>
                <a:cubicBezTo>
                  <a:pt x="31761" y="119423"/>
                  <a:pt x="248815" y="662060"/>
                  <a:pt x="294997" y="853714"/>
                </a:cubicBezTo>
                <a:cubicBezTo>
                  <a:pt x="341179" y="1045369"/>
                  <a:pt x="301925" y="1167750"/>
                  <a:pt x="281143" y="1172368"/>
                </a:cubicBezTo>
                <a:cubicBezTo>
                  <a:pt x="260361" y="1176986"/>
                  <a:pt x="147216" y="798296"/>
                  <a:pt x="170307" y="881423"/>
                </a:cubicBezTo>
                <a:cubicBezTo>
                  <a:pt x="193398" y="964550"/>
                  <a:pt x="415070" y="1606478"/>
                  <a:pt x="419688" y="1671132"/>
                </a:cubicBezTo>
                <a:cubicBezTo>
                  <a:pt x="424306" y="1735787"/>
                  <a:pt x="253434" y="1447150"/>
                  <a:pt x="198016" y="1269350"/>
                </a:cubicBezTo>
                <a:cubicBezTo>
                  <a:pt x="142598" y="1091550"/>
                  <a:pt x="94106" y="703623"/>
                  <a:pt x="87179" y="604332"/>
                </a:cubicBezTo>
                <a:cubicBezTo>
                  <a:pt x="80252" y="505041"/>
                  <a:pt x="149525" y="729023"/>
                  <a:pt x="156452" y="673605"/>
                </a:cubicBezTo>
                <a:cubicBezTo>
                  <a:pt x="163379" y="618187"/>
                  <a:pt x="158761" y="375732"/>
                  <a:pt x="128743" y="271823"/>
                </a:cubicBezTo>
                <a:cubicBezTo>
                  <a:pt x="98725" y="167914"/>
                  <a:pt x="-23657" y="-74541"/>
                  <a:pt x="4052" y="22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E5F56053-4518-CAFC-367D-B1D82D29E10D}"/>
              </a:ext>
            </a:extLst>
          </p:cNvPr>
          <p:cNvSpPr/>
          <p:nvPr/>
        </p:nvSpPr>
        <p:spPr>
          <a:xfrm>
            <a:off x="3975484" y="7245378"/>
            <a:ext cx="748944" cy="1622143"/>
          </a:xfrm>
          <a:custGeom>
            <a:avLst/>
            <a:gdLst>
              <a:gd name="connsiteX0" fmla="*/ 771 w 748944"/>
              <a:gd name="connsiteY0" fmla="*/ 549 h 1622143"/>
              <a:gd name="connsiteX1" fmla="*/ 388698 w 748944"/>
              <a:gd name="connsiteY1" fmla="*/ 720986 h 1622143"/>
              <a:gd name="connsiteX2" fmla="*/ 527243 w 748944"/>
              <a:gd name="connsiteY2" fmla="*/ 1095058 h 1622143"/>
              <a:gd name="connsiteX3" fmla="*/ 554952 w 748944"/>
              <a:gd name="connsiteY3" fmla="*/ 956513 h 1622143"/>
              <a:gd name="connsiteX4" fmla="*/ 748916 w 748944"/>
              <a:gd name="connsiteY4" fmla="*/ 1621531 h 1622143"/>
              <a:gd name="connsiteX5" fmla="*/ 568807 w 748944"/>
              <a:gd name="connsiteY5" fmla="*/ 1067349 h 1622143"/>
              <a:gd name="connsiteX6" fmla="*/ 499534 w 748944"/>
              <a:gd name="connsiteY6" fmla="*/ 610149 h 1622143"/>
              <a:gd name="connsiteX7" fmla="*/ 771 w 748944"/>
              <a:gd name="connsiteY7" fmla="*/ 549 h 1622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8944" h="1622143">
                <a:moveTo>
                  <a:pt x="771" y="549"/>
                </a:moveTo>
                <a:cubicBezTo>
                  <a:pt x="-17702" y="19022"/>
                  <a:pt x="300953" y="538568"/>
                  <a:pt x="388698" y="720986"/>
                </a:cubicBezTo>
                <a:cubicBezTo>
                  <a:pt x="476443" y="903404"/>
                  <a:pt x="499534" y="1055803"/>
                  <a:pt x="527243" y="1095058"/>
                </a:cubicBezTo>
                <a:cubicBezTo>
                  <a:pt x="554952" y="1134313"/>
                  <a:pt x="518007" y="868768"/>
                  <a:pt x="554952" y="956513"/>
                </a:cubicBezTo>
                <a:cubicBezTo>
                  <a:pt x="591898" y="1044259"/>
                  <a:pt x="746607" y="1603058"/>
                  <a:pt x="748916" y="1621531"/>
                </a:cubicBezTo>
                <a:cubicBezTo>
                  <a:pt x="751225" y="1640004"/>
                  <a:pt x="610371" y="1235913"/>
                  <a:pt x="568807" y="1067349"/>
                </a:cubicBezTo>
                <a:cubicBezTo>
                  <a:pt x="527243" y="898785"/>
                  <a:pt x="601134" y="785640"/>
                  <a:pt x="499534" y="610149"/>
                </a:cubicBezTo>
                <a:cubicBezTo>
                  <a:pt x="397934" y="434658"/>
                  <a:pt x="19244" y="-17924"/>
                  <a:pt x="771" y="5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0496EA18-A566-9AB5-6168-BB8D42AE8C40}"/>
              </a:ext>
            </a:extLst>
          </p:cNvPr>
          <p:cNvSpPr/>
          <p:nvPr/>
        </p:nvSpPr>
        <p:spPr>
          <a:xfrm>
            <a:off x="3214243" y="7938554"/>
            <a:ext cx="421413" cy="956198"/>
          </a:xfrm>
          <a:custGeom>
            <a:avLst/>
            <a:gdLst>
              <a:gd name="connsiteX0" fmla="*/ 12 w 421413"/>
              <a:gd name="connsiteY0" fmla="*/ 101 h 956198"/>
              <a:gd name="connsiteX1" fmla="*/ 374084 w 421413"/>
              <a:gd name="connsiteY1" fmla="*/ 540428 h 956198"/>
              <a:gd name="connsiteX2" fmla="*/ 401793 w 421413"/>
              <a:gd name="connsiteY2" fmla="*/ 956064 h 956198"/>
              <a:gd name="connsiteX3" fmla="*/ 387939 w 421413"/>
              <a:gd name="connsiteY3" fmla="*/ 498864 h 956198"/>
              <a:gd name="connsiteX4" fmla="*/ 12 w 421413"/>
              <a:gd name="connsiteY4" fmla="*/ 101 h 956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1413" h="956198">
                <a:moveTo>
                  <a:pt x="12" y="101"/>
                </a:moveTo>
                <a:cubicBezTo>
                  <a:pt x="-2297" y="7028"/>
                  <a:pt x="307121" y="381101"/>
                  <a:pt x="374084" y="540428"/>
                </a:cubicBezTo>
                <a:cubicBezTo>
                  <a:pt x="441048" y="699755"/>
                  <a:pt x="399484" y="962991"/>
                  <a:pt x="401793" y="956064"/>
                </a:cubicBezTo>
                <a:cubicBezTo>
                  <a:pt x="404102" y="949137"/>
                  <a:pt x="452593" y="653573"/>
                  <a:pt x="387939" y="498864"/>
                </a:cubicBezTo>
                <a:cubicBezTo>
                  <a:pt x="323285" y="344155"/>
                  <a:pt x="2321" y="-6826"/>
                  <a:pt x="12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09B23D5A-719C-D183-1C3A-03B81E190A33}"/>
              </a:ext>
            </a:extLst>
          </p:cNvPr>
          <p:cNvSpPr/>
          <p:nvPr/>
        </p:nvSpPr>
        <p:spPr>
          <a:xfrm>
            <a:off x="5494640" y="7914592"/>
            <a:ext cx="242098" cy="1468122"/>
          </a:xfrm>
          <a:custGeom>
            <a:avLst/>
            <a:gdLst>
              <a:gd name="connsiteX0" fmla="*/ 241142 w 242098"/>
              <a:gd name="connsiteY0" fmla="*/ 10208 h 1468122"/>
              <a:gd name="connsiteX1" fmla="*/ 5615 w 242098"/>
              <a:gd name="connsiteY1" fmla="*/ 1464935 h 1468122"/>
              <a:gd name="connsiteX2" fmla="*/ 74887 w 242098"/>
              <a:gd name="connsiteY2" fmla="*/ 411990 h 1468122"/>
              <a:gd name="connsiteX3" fmla="*/ 88742 w 242098"/>
              <a:gd name="connsiteY3" fmla="*/ 799917 h 1468122"/>
              <a:gd name="connsiteX4" fmla="*/ 241142 w 242098"/>
              <a:gd name="connsiteY4" fmla="*/ 10208 h 146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098" h="1468122">
                <a:moveTo>
                  <a:pt x="241142" y="10208"/>
                </a:moveTo>
                <a:cubicBezTo>
                  <a:pt x="227288" y="121044"/>
                  <a:pt x="33324" y="1397971"/>
                  <a:pt x="5615" y="1464935"/>
                </a:cubicBezTo>
                <a:cubicBezTo>
                  <a:pt x="-22094" y="1531899"/>
                  <a:pt x="61033" y="522826"/>
                  <a:pt x="74887" y="411990"/>
                </a:cubicBezTo>
                <a:cubicBezTo>
                  <a:pt x="88741" y="301154"/>
                  <a:pt x="63342" y="873808"/>
                  <a:pt x="88742" y="799917"/>
                </a:cubicBezTo>
                <a:cubicBezTo>
                  <a:pt x="114142" y="726026"/>
                  <a:pt x="254996" y="-100628"/>
                  <a:pt x="241142" y="10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EAB83127-7559-9E3E-4259-AF42E2B88D32}"/>
              </a:ext>
            </a:extLst>
          </p:cNvPr>
          <p:cNvSpPr/>
          <p:nvPr/>
        </p:nvSpPr>
        <p:spPr>
          <a:xfrm>
            <a:off x="2423287" y="5846213"/>
            <a:ext cx="869320" cy="1329003"/>
          </a:xfrm>
          <a:custGeom>
            <a:avLst/>
            <a:gdLst>
              <a:gd name="connsiteX0" fmla="*/ 860240 w 869320"/>
              <a:gd name="connsiteY0" fmla="*/ 405 h 1329003"/>
              <a:gd name="connsiteX1" fmla="*/ 472313 w 869320"/>
              <a:gd name="connsiteY1" fmla="*/ 679278 h 1329003"/>
              <a:gd name="connsiteX2" fmla="*/ 486168 w 869320"/>
              <a:gd name="connsiteY2" fmla="*/ 471460 h 1329003"/>
              <a:gd name="connsiteX3" fmla="*/ 112095 w 869320"/>
              <a:gd name="connsiteY3" fmla="*/ 1316587 h 1329003"/>
              <a:gd name="connsiteX4" fmla="*/ 98240 w 869320"/>
              <a:gd name="connsiteY4" fmla="*/ 942514 h 1329003"/>
              <a:gd name="connsiteX5" fmla="*/ 181368 w 869320"/>
              <a:gd name="connsiteY5" fmla="*/ 485314 h 1329003"/>
              <a:gd name="connsiteX6" fmla="*/ 28968 w 869320"/>
              <a:gd name="connsiteY6" fmla="*/ 790114 h 1329003"/>
              <a:gd name="connsiteX7" fmla="*/ 860240 w 869320"/>
              <a:gd name="connsiteY7" fmla="*/ 405 h 1329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9320" h="1329003">
                <a:moveTo>
                  <a:pt x="860240" y="405"/>
                </a:moveTo>
                <a:cubicBezTo>
                  <a:pt x="934131" y="-18068"/>
                  <a:pt x="534658" y="600769"/>
                  <a:pt x="472313" y="679278"/>
                </a:cubicBezTo>
                <a:cubicBezTo>
                  <a:pt x="409968" y="757787"/>
                  <a:pt x="546204" y="365242"/>
                  <a:pt x="486168" y="471460"/>
                </a:cubicBezTo>
                <a:cubicBezTo>
                  <a:pt x="426132" y="577678"/>
                  <a:pt x="176750" y="1238078"/>
                  <a:pt x="112095" y="1316587"/>
                </a:cubicBezTo>
                <a:cubicBezTo>
                  <a:pt x="47440" y="1395096"/>
                  <a:pt x="86694" y="1081060"/>
                  <a:pt x="98240" y="942514"/>
                </a:cubicBezTo>
                <a:cubicBezTo>
                  <a:pt x="109785" y="803969"/>
                  <a:pt x="192913" y="510714"/>
                  <a:pt x="181368" y="485314"/>
                </a:cubicBezTo>
                <a:cubicBezTo>
                  <a:pt x="169823" y="459914"/>
                  <a:pt x="-84177" y="870932"/>
                  <a:pt x="28968" y="790114"/>
                </a:cubicBezTo>
                <a:cubicBezTo>
                  <a:pt x="142113" y="709296"/>
                  <a:pt x="786349" y="18878"/>
                  <a:pt x="860240" y="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4EDAFE2B-8355-4274-2C30-2ECD6492B779}"/>
              </a:ext>
            </a:extLst>
          </p:cNvPr>
          <p:cNvSpPr/>
          <p:nvPr/>
        </p:nvSpPr>
        <p:spPr>
          <a:xfrm>
            <a:off x="3892206" y="5282872"/>
            <a:ext cx="624653" cy="907696"/>
          </a:xfrm>
          <a:custGeom>
            <a:avLst/>
            <a:gdLst>
              <a:gd name="connsiteX0" fmla="*/ 921 w 624653"/>
              <a:gd name="connsiteY0" fmla="*/ 9564 h 907696"/>
              <a:gd name="connsiteX1" fmla="*/ 347285 w 624653"/>
              <a:gd name="connsiteY1" fmla="*/ 896255 h 907696"/>
              <a:gd name="connsiteX2" fmla="*/ 291867 w 624653"/>
              <a:gd name="connsiteY2" fmla="*/ 536037 h 907696"/>
              <a:gd name="connsiteX3" fmla="*/ 624376 w 624653"/>
              <a:gd name="connsiteY3" fmla="*/ 882401 h 907696"/>
              <a:gd name="connsiteX4" fmla="*/ 347285 w 624653"/>
              <a:gd name="connsiteY4" fmla="*/ 175819 h 907696"/>
              <a:gd name="connsiteX5" fmla="*/ 250303 w 624653"/>
              <a:gd name="connsiteY5" fmla="*/ 411346 h 907696"/>
              <a:gd name="connsiteX6" fmla="*/ 921 w 624653"/>
              <a:gd name="connsiteY6" fmla="*/ 9564 h 907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4653" h="907696">
                <a:moveTo>
                  <a:pt x="921" y="9564"/>
                </a:moveTo>
                <a:cubicBezTo>
                  <a:pt x="17085" y="90382"/>
                  <a:pt x="298794" y="808510"/>
                  <a:pt x="347285" y="896255"/>
                </a:cubicBezTo>
                <a:cubicBezTo>
                  <a:pt x="395776" y="984000"/>
                  <a:pt x="245685" y="538346"/>
                  <a:pt x="291867" y="536037"/>
                </a:cubicBezTo>
                <a:cubicBezTo>
                  <a:pt x="338049" y="533728"/>
                  <a:pt x="615140" y="942437"/>
                  <a:pt x="624376" y="882401"/>
                </a:cubicBezTo>
                <a:cubicBezTo>
                  <a:pt x="633612" y="822365"/>
                  <a:pt x="409630" y="254328"/>
                  <a:pt x="347285" y="175819"/>
                </a:cubicBezTo>
                <a:cubicBezTo>
                  <a:pt x="284940" y="97310"/>
                  <a:pt x="314957" y="436746"/>
                  <a:pt x="250303" y="411346"/>
                </a:cubicBezTo>
                <a:cubicBezTo>
                  <a:pt x="185649" y="385946"/>
                  <a:pt x="-15243" y="-71254"/>
                  <a:pt x="921" y="9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B1C963C0-A006-1697-3980-3BF5A9BEED8F}"/>
              </a:ext>
            </a:extLst>
          </p:cNvPr>
          <p:cNvSpPr/>
          <p:nvPr/>
        </p:nvSpPr>
        <p:spPr>
          <a:xfrm>
            <a:off x="2977320" y="7847207"/>
            <a:ext cx="1359427" cy="4024110"/>
          </a:xfrm>
          <a:custGeom>
            <a:avLst/>
            <a:gdLst>
              <a:gd name="connsiteX0" fmla="*/ 1104350 w 1359427"/>
              <a:gd name="connsiteY0" fmla="*/ 24584 h 4024110"/>
              <a:gd name="connsiteX1" fmla="*/ 667028 w 1359427"/>
              <a:gd name="connsiteY1" fmla="*/ 2131680 h 4024110"/>
              <a:gd name="connsiteX2" fmla="*/ 918819 w 1359427"/>
              <a:gd name="connsiteY2" fmla="*/ 1879889 h 4024110"/>
              <a:gd name="connsiteX3" fmla="*/ 57428 w 1359427"/>
              <a:gd name="connsiteY3" fmla="*/ 3920723 h 4024110"/>
              <a:gd name="connsiteX4" fmla="*/ 216454 w 1359427"/>
              <a:gd name="connsiteY4" fmla="*/ 3523158 h 4024110"/>
              <a:gd name="connsiteX5" fmla="*/ 1316384 w 1359427"/>
              <a:gd name="connsiteY5" fmla="*/ 1800376 h 4024110"/>
              <a:gd name="connsiteX6" fmla="*/ 1130854 w 1359427"/>
              <a:gd name="connsiteY6" fmla="*/ 1031750 h 4024110"/>
              <a:gd name="connsiteX7" fmla="*/ 1104350 w 1359427"/>
              <a:gd name="connsiteY7" fmla="*/ 24584 h 4024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9427" h="4024110">
                <a:moveTo>
                  <a:pt x="1104350" y="24584"/>
                </a:moveTo>
                <a:cubicBezTo>
                  <a:pt x="1027046" y="207906"/>
                  <a:pt x="697950" y="1822463"/>
                  <a:pt x="667028" y="2131680"/>
                </a:cubicBezTo>
                <a:cubicBezTo>
                  <a:pt x="636106" y="2440898"/>
                  <a:pt x="1020419" y="1581715"/>
                  <a:pt x="918819" y="1879889"/>
                </a:cubicBezTo>
                <a:cubicBezTo>
                  <a:pt x="817219" y="2178063"/>
                  <a:pt x="174489" y="3646845"/>
                  <a:pt x="57428" y="3920723"/>
                </a:cubicBezTo>
                <a:cubicBezTo>
                  <a:pt x="-59633" y="4194601"/>
                  <a:pt x="6628" y="3876549"/>
                  <a:pt x="216454" y="3523158"/>
                </a:cubicBezTo>
                <a:cubicBezTo>
                  <a:pt x="426280" y="3169767"/>
                  <a:pt x="1163984" y="2215611"/>
                  <a:pt x="1316384" y="1800376"/>
                </a:cubicBezTo>
                <a:cubicBezTo>
                  <a:pt x="1468784" y="1385141"/>
                  <a:pt x="1170611" y="1329924"/>
                  <a:pt x="1130854" y="1031750"/>
                </a:cubicBezTo>
                <a:cubicBezTo>
                  <a:pt x="1091097" y="733576"/>
                  <a:pt x="1181654" y="-158738"/>
                  <a:pt x="1104350" y="24584"/>
                </a:cubicBezTo>
                <a:close/>
              </a:path>
            </a:pathLst>
          </a:custGeom>
          <a:solidFill>
            <a:srgbClr val="FFFD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58" name="グループ化 1157">
            <a:extLst>
              <a:ext uri="{FF2B5EF4-FFF2-40B4-BE49-F238E27FC236}">
                <a16:creationId xmlns:a16="http://schemas.microsoft.com/office/drawing/2014/main" id="{590FBBDF-42B8-E9A3-EAE1-960D069786BB}"/>
              </a:ext>
            </a:extLst>
          </p:cNvPr>
          <p:cNvGrpSpPr/>
          <p:nvPr/>
        </p:nvGrpSpPr>
        <p:grpSpPr>
          <a:xfrm>
            <a:off x="5043033" y="851858"/>
            <a:ext cx="3227996" cy="1680382"/>
            <a:chOff x="5043033" y="851858"/>
            <a:chExt cx="3227996" cy="1680382"/>
          </a:xfrm>
        </p:grpSpPr>
        <p:grpSp>
          <p:nvGrpSpPr>
            <p:cNvPr id="1187" name="グループ化 1186">
              <a:extLst>
                <a:ext uri="{FF2B5EF4-FFF2-40B4-BE49-F238E27FC236}">
                  <a16:creationId xmlns:a16="http://schemas.microsoft.com/office/drawing/2014/main" id="{3B4E2700-CB26-3CEB-FBE8-62B087F45CD0}"/>
                </a:ext>
              </a:extLst>
            </p:cNvPr>
            <p:cNvGrpSpPr/>
            <p:nvPr/>
          </p:nvGrpSpPr>
          <p:grpSpPr>
            <a:xfrm>
              <a:off x="5043033" y="943715"/>
              <a:ext cx="1416926" cy="1247629"/>
              <a:chOff x="1912411" y="4412477"/>
              <a:chExt cx="986610" cy="868728"/>
            </a:xfrm>
          </p:grpSpPr>
          <p:sp>
            <p:nvSpPr>
              <p:cNvPr id="1188" name="フリーフォーム 1187">
                <a:extLst>
                  <a:ext uri="{FF2B5EF4-FFF2-40B4-BE49-F238E27FC236}">
                    <a16:creationId xmlns:a16="http://schemas.microsoft.com/office/drawing/2014/main" id="{E09B02F4-B0F7-A4D3-1472-651FEDB4A062}"/>
                  </a:ext>
                </a:extLst>
              </p:cNvPr>
              <p:cNvSpPr/>
              <p:nvPr/>
            </p:nvSpPr>
            <p:spPr>
              <a:xfrm>
                <a:off x="1912411" y="4471914"/>
                <a:ext cx="609009" cy="784536"/>
              </a:xfrm>
              <a:custGeom>
                <a:avLst/>
                <a:gdLst>
                  <a:gd name="connsiteX0" fmla="*/ 506939 w 609009"/>
                  <a:gd name="connsiteY0" fmla="*/ 71511 h 784536"/>
                  <a:gd name="connsiteX1" fmla="*/ 157689 w 609009"/>
                  <a:gd name="connsiteY1" fmla="*/ 535061 h 784536"/>
                  <a:gd name="connsiteX2" fmla="*/ 183089 w 609009"/>
                  <a:gd name="connsiteY2" fmla="*/ 468386 h 784536"/>
                  <a:gd name="connsiteX3" fmla="*/ 8464 w 609009"/>
                  <a:gd name="connsiteY3" fmla="*/ 725561 h 784536"/>
                  <a:gd name="connsiteX4" fmla="*/ 33864 w 609009"/>
                  <a:gd name="connsiteY4" fmla="*/ 757311 h 784536"/>
                  <a:gd name="connsiteX5" fmla="*/ 91014 w 609009"/>
                  <a:gd name="connsiteY5" fmla="*/ 766836 h 784536"/>
                  <a:gd name="connsiteX6" fmla="*/ 240239 w 609009"/>
                  <a:gd name="connsiteY6" fmla="*/ 506486 h 784536"/>
                  <a:gd name="connsiteX7" fmla="*/ 535514 w 609009"/>
                  <a:gd name="connsiteY7" fmla="*/ 192161 h 784536"/>
                  <a:gd name="connsiteX8" fmla="*/ 475189 w 609009"/>
                  <a:gd name="connsiteY8" fmla="*/ 258836 h 784536"/>
                  <a:gd name="connsiteX9" fmla="*/ 608539 w 609009"/>
                  <a:gd name="connsiteY9" fmla="*/ 17536 h 784536"/>
                  <a:gd name="connsiteX10" fmla="*/ 506939 w 609009"/>
                  <a:gd name="connsiteY10" fmla="*/ 71511 h 784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09009" h="784536">
                    <a:moveTo>
                      <a:pt x="506939" y="71511"/>
                    </a:moveTo>
                    <a:cubicBezTo>
                      <a:pt x="431797" y="157765"/>
                      <a:pt x="211664" y="468915"/>
                      <a:pt x="157689" y="535061"/>
                    </a:cubicBezTo>
                    <a:cubicBezTo>
                      <a:pt x="103714" y="601207"/>
                      <a:pt x="207960" y="436636"/>
                      <a:pt x="183089" y="468386"/>
                    </a:cubicBezTo>
                    <a:cubicBezTo>
                      <a:pt x="158218" y="500136"/>
                      <a:pt x="33335" y="677407"/>
                      <a:pt x="8464" y="725561"/>
                    </a:cubicBezTo>
                    <a:cubicBezTo>
                      <a:pt x="-16407" y="773715"/>
                      <a:pt x="20106" y="750432"/>
                      <a:pt x="33864" y="757311"/>
                    </a:cubicBezTo>
                    <a:cubicBezTo>
                      <a:pt x="47622" y="764190"/>
                      <a:pt x="56618" y="808640"/>
                      <a:pt x="91014" y="766836"/>
                    </a:cubicBezTo>
                    <a:cubicBezTo>
                      <a:pt x="125410" y="725032"/>
                      <a:pt x="166156" y="602265"/>
                      <a:pt x="240239" y="506486"/>
                    </a:cubicBezTo>
                    <a:cubicBezTo>
                      <a:pt x="314322" y="410707"/>
                      <a:pt x="496356" y="233436"/>
                      <a:pt x="535514" y="192161"/>
                    </a:cubicBezTo>
                    <a:cubicBezTo>
                      <a:pt x="574672" y="150886"/>
                      <a:pt x="463018" y="287940"/>
                      <a:pt x="475189" y="258836"/>
                    </a:cubicBezTo>
                    <a:cubicBezTo>
                      <a:pt x="487360" y="229732"/>
                      <a:pt x="603777" y="44523"/>
                      <a:pt x="608539" y="17536"/>
                    </a:cubicBezTo>
                    <a:cubicBezTo>
                      <a:pt x="613301" y="-9451"/>
                      <a:pt x="582081" y="-14743"/>
                      <a:pt x="506939" y="715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9" name="フリーフォーム 1188">
                <a:extLst>
                  <a:ext uri="{FF2B5EF4-FFF2-40B4-BE49-F238E27FC236}">
                    <a16:creationId xmlns:a16="http://schemas.microsoft.com/office/drawing/2014/main" id="{31882AF7-5C25-86E7-AD0C-D200F302229D}"/>
                  </a:ext>
                </a:extLst>
              </p:cNvPr>
              <p:cNvSpPr/>
              <p:nvPr/>
            </p:nvSpPr>
            <p:spPr>
              <a:xfrm>
                <a:off x="1952502" y="4412477"/>
                <a:ext cx="946519" cy="868728"/>
              </a:xfrm>
              <a:custGeom>
                <a:avLst/>
                <a:gdLst>
                  <a:gd name="connsiteX0" fmla="*/ 346198 w 946519"/>
                  <a:gd name="connsiteY0" fmla="*/ 238898 h 868728"/>
                  <a:gd name="connsiteX1" fmla="*/ 95373 w 946519"/>
                  <a:gd name="connsiteY1" fmla="*/ 257948 h 868728"/>
                  <a:gd name="connsiteX2" fmla="*/ 123 w 946519"/>
                  <a:gd name="connsiteY2" fmla="*/ 264298 h 868728"/>
                  <a:gd name="connsiteX3" fmla="*/ 111248 w 946519"/>
                  <a:gd name="connsiteY3" fmla="*/ 156348 h 868728"/>
                  <a:gd name="connsiteX4" fmla="*/ 89023 w 946519"/>
                  <a:gd name="connsiteY4" fmla="*/ 124598 h 868728"/>
                  <a:gd name="connsiteX5" fmla="*/ 387473 w 946519"/>
                  <a:gd name="connsiteY5" fmla="*/ 22998 h 868728"/>
                  <a:gd name="connsiteX6" fmla="*/ 362073 w 946519"/>
                  <a:gd name="connsiteY6" fmla="*/ 773 h 868728"/>
                  <a:gd name="connsiteX7" fmla="*/ 800223 w 946519"/>
                  <a:gd name="connsiteY7" fmla="*/ 13473 h 868728"/>
                  <a:gd name="connsiteX8" fmla="*/ 841498 w 946519"/>
                  <a:gd name="connsiteY8" fmla="*/ 89673 h 868728"/>
                  <a:gd name="connsiteX9" fmla="*/ 911348 w 946519"/>
                  <a:gd name="connsiteY9" fmla="*/ 130948 h 868728"/>
                  <a:gd name="connsiteX10" fmla="*/ 777998 w 946519"/>
                  <a:gd name="connsiteY10" fmla="*/ 83323 h 868728"/>
                  <a:gd name="connsiteX11" fmla="*/ 946273 w 946519"/>
                  <a:gd name="connsiteY11" fmla="*/ 216673 h 868728"/>
                  <a:gd name="connsiteX12" fmla="*/ 809748 w 946519"/>
                  <a:gd name="connsiteY12" fmla="*/ 327798 h 868728"/>
                  <a:gd name="connsiteX13" fmla="*/ 581148 w 946519"/>
                  <a:gd name="connsiteY13" fmla="*/ 426223 h 868728"/>
                  <a:gd name="connsiteX14" fmla="*/ 298573 w 946519"/>
                  <a:gd name="connsiteY14" fmla="*/ 483373 h 868728"/>
                  <a:gd name="connsiteX15" fmla="*/ 587498 w 946519"/>
                  <a:gd name="connsiteY15" fmla="*/ 559573 h 868728"/>
                  <a:gd name="connsiteX16" fmla="*/ 558923 w 946519"/>
                  <a:gd name="connsiteY16" fmla="*/ 553223 h 868728"/>
                  <a:gd name="connsiteX17" fmla="*/ 670048 w 946519"/>
                  <a:gd name="connsiteY17" fmla="*/ 670698 h 868728"/>
                  <a:gd name="connsiteX18" fmla="*/ 704973 w 946519"/>
                  <a:gd name="connsiteY18" fmla="*/ 619898 h 868728"/>
                  <a:gd name="connsiteX19" fmla="*/ 752598 w 946519"/>
                  <a:gd name="connsiteY19" fmla="*/ 864373 h 868728"/>
                  <a:gd name="connsiteX20" fmla="*/ 590673 w 946519"/>
                  <a:gd name="connsiteY20" fmla="*/ 759598 h 868728"/>
                  <a:gd name="connsiteX21" fmla="*/ 130298 w 946519"/>
                  <a:gd name="connsiteY21" fmla="*/ 546873 h 868728"/>
                  <a:gd name="connsiteX22" fmla="*/ 104898 w 946519"/>
                  <a:gd name="connsiteY22" fmla="*/ 486548 h 868728"/>
                  <a:gd name="connsiteX23" fmla="*/ 295398 w 946519"/>
                  <a:gd name="connsiteY23" fmla="*/ 407173 h 868728"/>
                  <a:gd name="connsiteX24" fmla="*/ 768473 w 946519"/>
                  <a:gd name="connsiteY24" fmla="*/ 276998 h 868728"/>
                  <a:gd name="connsiteX25" fmla="*/ 746248 w 946519"/>
                  <a:gd name="connsiteY25" fmla="*/ 162698 h 868728"/>
                  <a:gd name="connsiteX26" fmla="*/ 200148 w 946519"/>
                  <a:gd name="connsiteY26" fmla="*/ 175398 h 868728"/>
                  <a:gd name="connsiteX27" fmla="*/ 346198 w 946519"/>
                  <a:gd name="connsiteY27" fmla="*/ 238898 h 868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946519" h="868728">
                    <a:moveTo>
                      <a:pt x="346198" y="238898"/>
                    </a:moveTo>
                    <a:cubicBezTo>
                      <a:pt x="328736" y="252656"/>
                      <a:pt x="95373" y="257948"/>
                      <a:pt x="95373" y="257948"/>
                    </a:cubicBezTo>
                    <a:cubicBezTo>
                      <a:pt x="37694" y="262181"/>
                      <a:pt x="-2523" y="281231"/>
                      <a:pt x="123" y="264298"/>
                    </a:cubicBezTo>
                    <a:cubicBezTo>
                      <a:pt x="2769" y="247365"/>
                      <a:pt x="96431" y="179631"/>
                      <a:pt x="111248" y="156348"/>
                    </a:cubicBezTo>
                    <a:cubicBezTo>
                      <a:pt x="126065" y="133065"/>
                      <a:pt x="42986" y="146823"/>
                      <a:pt x="89023" y="124598"/>
                    </a:cubicBezTo>
                    <a:cubicBezTo>
                      <a:pt x="135060" y="102373"/>
                      <a:pt x="341965" y="43636"/>
                      <a:pt x="387473" y="22998"/>
                    </a:cubicBezTo>
                    <a:cubicBezTo>
                      <a:pt x="432981" y="2360"/>
                      <a:pt x="362073" y="773"/>
                      <a:pt x="362073" y="773"/>
                    </a:cubicBezTo>
                    <a:cubicBezTo>
                      <a:pt x="430865" y="-815"/>
                      <a:pt x="720319" y="-1344"/>
                      <a:pt x="800223" y="13473"/>
                    </a:cubicBezTo>
                    <a:cubicBezTo>
                      <a:pt x="880127" y="28290"/>
                      <a:pt x="822977" y="70094"/>
                      <a:pt x="841498" y="89673"/>
                    </a:cubicBezTo>
                    <a:cubicBezTo>
                      <a:pt x="860019" y="109252"/>
                      <a:pt x="921931" y="132006"/>
                      <a:pt x="911348" y="130948"/>
                    </a:cubicBezTo>
                    <a:cubicBezTo>
                      <a:pt x="900765" y="129890"/>
                      <a:pt x="772177" y="69036"/>
                      <a:pt x="777998" y="83323"/>
                    </a:cubicBezTo>
                    <a:cubicBezTo>
                      <a:pt x="783819" y="97610"/>
                      <a:pt x="940981" y="175927"/>
                      <a:pt x="946273" y="216673"/>
                    </a:cubicBezTo>
                    <a:cubicBezTo>
                      <a:pt x="951565" y="257419"/>
                      <a:pt x="870602" y="292873"/>
                      <a:pt x="809748" y="327798"/>
                    </a:cubicBezTo>
                    <a:cubicBezTo>
                      <a:pt x="748894" y="362723"/>
                      <a:pt x="666344" y="400294"/>
                      <a:pt x="581148" y="426223"/>
                    </a:cubicBezTo>
                    <a:cubicBezTo>
                      <a:pt x="495952" y="452152"/>
                      <a:pt x="297515" y="461148"/>
                      <a:pt x="298573" y="483373"/>
                    </a:cubicBezTo>
                    <a:cubicBezTo>
                      <a:pt x="299631" y="505598"/>
                      <a:pt x="544106" y="547931"/>
                      <a:pt x="587498" y="559573"/>
                    </a:cubicBezTo>
                    <a:cubicBezTo>
                      <a:pt x="630890" y="571215"/>
                      <a:pt x="545165" y="534702"/>
                      <a:pt x="558923" y="553223"/>
                    </a:cubicBezTo>
                    <a:cubicBezTo>
                      <a:pt x="572681" y="571744"/>
                      <a:pt x="645706" y="659586"/>
                      <a:pt x="670048" y="670698"/>
                    </a:cubicBezTo>
                    <a:cubicBezTo>
                      <a:pt x="694390" y="681810"/>
                      <a:pt x="691215" y="587619"/>
                      <a:pt x="704973" y="619898"/>
                    </a:cubicBezTo>
                    <a:cubicBezTo>
                      <a:pt x="718731" y="652177"/>
                      <a:pt x="771648" y="841090"/>
                      <a:pt x="752598" y="864373"/>
                    </a:cubicBezTo>
                    <a:cubicBezTo>
                      <a:pt x="733548" y="887656"/>
                      <a:pt x="694390" y="812515"/>
                      <a:pt x="590673" y="759598"/>
                    </a:cubicBezTo>
                    <a:cubicBezTo>
                      <a:pt x="486956" y="706681"/>
                      <a:pt x="211260" y="592381"/>
                      <a:pt x="130298" y="546873"/>
                    </a:cubicBezTo>
                    <a:cubicBezTo>
                      <a:pt x="49336" y="501365"/>
                      <a:pt x="77381" y="509831"/>
                      <a:pt x="104898" y="486548"/>
                    </a:cubicBezTo>
                    <a:cubicBezTo>
                      <a:pt x="132415" y="463265"/>
                      <a:pt x="184802" y="442098"/>
                      <a:pt x="295398" y="407173"/>
                    </a:cubicBezTo>
                    <a:cubicBezTo>
                      <a:pt x="405994" y="372248"/>
                      <a:pt x="693331" y="317744"/>
                      <a:pt x="768473" y="276998"/>
                    </a:cubicBezTo>
                    <a:cubicBezTo>
                      <a:pt x="843615" y="236252"/>
                      <a:pt x="840969" y="179631"/>
                      <a:pt x="746248" y="162698"/>
                    </a:cubicBezTo>
                    <a:cubicBezTo>
                      <a:pt x="651527" y="145765"/>
                      <a:pt x="263648" y="160052"/>
                      <a:pt x="200148" y="175398"/>
                    </a:cubicBezTo>
                    <a:cubicBezTo>
                      <a:pt x="136648" y="190744"/>
                      <a:pt x="363660" y="225140"/>
                      <a:pt x="346198" y="23889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90" name="グループ化 1189">
              <a:extLst>
                <a:ext uri="{FF2B5EF4-FFF2-40B4-BE49-F238E27FC236}">
                  <a16:creationId xmlns:a16="http://schemas.microsoft.com/office/drawing/2014/main" id="{1435DCCD-A0D5-242D-F4E1-7BCF2B2DE11C}"/>
                </a:ext>
              </a:extLst>
            </p:cNvPr>
            <p:cNvGrpSpPr/>
            <p:nvPr/>
          </p:nvGrpSpPr>
          <p:grpSpPr>
            <a:xfrm>
              <a:off x="6187840" y="1433323"/>
              <a:ext cx="862782" cy="672846"/>
              <a:chOff x="2766183" y="4677364"/>
              <a:chExt cx="600758" cy="468505"/>
            </a:xfrm>
          </p:grpSpPr>
          <p:sp>
            <p:nvSpPr>
              <p:cNvPr id="1191" name="フリーフォーム 1190">
                <a:extLst>
                  <a:ext uri="{FF2B5EF4-FFF2-40B4-BE49-F238E27FC236}">
                    <a16:creationId xmlns:a16="http://schemas.microsoft.com/office/drawing/2014/main" id="{767120DF-AFC4-B664-2A73-3BC9C42D8870}"/>
                  </a:ext>
                </a:extLst>
              </p:cNvPr>
              <p:cNvSpPr/>
              <p:nvPr/>
            </p:nvSpPr>
            <p:spPr>
              <a:xfrm>
                <a:off x="2766183" y="4677364"/>
                <a:ext cx="480354" cy="468505"/>
              </a:xfrm>
              <a:custGeom>
                <a:avLst/>
                <a:gdLst>
                  <a:gd name="connsiteX0" fmla="*/ 186567 w 480354"/>
                  <a:gd name="connsiteY0" fmla="*/ 24811 h 468505"/>
                  <a:gd name="connsiteX1" fmla="*/ 27817 w 480354"/>
                  <a:gd name="connsiteY1" fmla="*/ 174036 h 468505"/>
                  <a:gd name="connsiteX2" fmla="*/ 2417 w 480354"/>
                  <a:gd name="connsiteY2" fmla="*/ 389936 h 468505"/>
                  <a:gd name="connsiteX3" fmla="*/ 56392 w 480354"/>
                  <a:gd name="connsiteY3" fmla="*/ 466136 h 468505"/>
                  <a:gd name="connsiteX4" fmla="*/ 240542 w 480354"/>
                  <a:gd name="connsiteY4" fmla="*/ 313736 h 468505"/>
                  <a:gd name="connsiteX5" fmla="*/ 440567 w 480354"/>
                  <a:gd name="connsiteY5" fmla="*/ 110536 h 468505"/>
                  <a:gd name="connsiteX6" fmla="*/ 478667 w 480354"/>
                  <a:gd name="connsiteY6" fmla="*/ 2586 h 468505"/>
                  <a:gd name="connsiteX7" fmla="*/ 411992 w 480354"/>
                  <a:gd name="connsiteY7" fmla="*/ 47036 h 468505"/>
                  <a:gd name="connsiteX8" fmla="*/ 227842 w 480354"/>
                  <a:gd name="connsiteY8" fmla="*/ 193086 h 468505"/>
                  <a:gd name="connsiteX9" fmla="*/ 78617 w 480354"/>
                  <a:gd name="connsiteY9" fmla="*/ 301036 h 468505"/>
                  <a:gd name="connsiteX10" fmla="*/ 167517 w 480354"/>
                  <a:gd name="connsiteY10" fmla="*/ 161336 h 468505"/>
                  <a:gd name="connsiteX11" fmla="*/ 237367 w 480354"/>
                  <a:gd name="connsiteY11" fmla="*/ 91486 h 468505"/>
                  <a:gd name="connsiteX12" fmla="*/ 138942 w 480354"/>
                  <a:gd name="connsiteY12" fmla="*/ 85136 h 468505"/>
                  <a:gd name="connsiteX13" fmla="*/ 186567 w 480354"/>
                  <a:gd name="connsiteY13" fmla="*/ 24811 h 4685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80354" h="468505">
                    <a:moveTo>
                      <a:pt x="186567" y="24811"/>
                    </a:moveTo>
                    <a:cubicBezTo>
                      <a:pt x="168046" y="39628"/>
                      <a:pt x="58509" y="113182"/>
                      <a:pt x="27817" y="174036"/>
                    </a:cubicBezTo>
                    <a:cubicBezTo>
                      <a:pt x="-2875" y="234890"/>
                      <a:pt x="-2346" y="341253"/>
                      <a:pt x="2417" y="389936"/>
                    </a:cubicBezTo>
                    <a:cubicBezTo>
                      <a:pt x="7179" y="438619"/>
                      <a:pt x="16704" y="478836"/>
                      <a:pt x="56392" y="466136"/>
                    </a:cubicBezTo>
                    <a:cubicBezTo>
                      <a:pt x="96079" y="453436"/>
                      <a:pt x="176513" y="373003"/>
                      <a:pt x="240542" y="313736"/>
                    </a:cubicBezTo>
                    <a:cubicBezTo>
                      <a:pt x="304571" y="254469"/>
                      <a:pt x="400880" y="162394"/>
                      <a:pt x="440567" y="110536"/>
                    </a:cubicBezTo>
                    <a:cubicBezTo>
                      <a:pt x="480254" y="58678"/>
                      <a:pt x="483430" y="13169"/>
                      <a:pt x="478667" y="2586"/>
                    </a:cubicBezTo>
                    <a:cubicBezTo>
                      <a:pt x="473905" y="-7997"/>
                      <a:pt x="453796" y="15286"/>
                      <a:pt x="411992" y="47036"/>
                    </a:cubicBezTo>
                    <a:cubicBezTo>
                      <a:pt x="370188" y="78786"/>
                      <a:pt x="283405" y="150753"/>
                      <a:pt x="227842" y="193086"/>
                    </a:cubicBezTo>
                    <a:cubicBezTo>
                      <a:pt x="172279" y="235419"/>
                      <a:pt x="88671" y="306328"/>
                      <a:pt x="78617" y="301036"/>
                    </a:cubicBezTo>
                    <a:cubicBezTo>
                      <a:pt x="68563" y="295744"/>
                      <a:pt x="141059" y="196261"/>
                      <a:pt x="167517" y="161336"/>
                    </a:cubicBezTo>
                    <a:cubicBezTo>
                      <a:pt x="193975" y="126411"/>
                      <a:pt x="242130" y="104186"/>
                      <a:pt x="237367" y="91486"/>
                    </a:cubicBezTo>
                    <a:cubicBezTo>
                      <a:pt x="232604" y="78786"/>
                      <a:pt x="150584" y="92544"/>
                      <a:pt x="138942" y="85136"/>
                    </a:cubicBezTo>
                    <a:cubicBezTo>
                      <a:pt x="127300" y="77728"/>
                      <a:pt x="205088" y="9994"/>
                      <a:pt x="186567" y="2481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2" name="フリーフォーム 1191">
                <a:extLst>
                  <a:ext uri="{FF2B5EF4-FFF2-40B4-BE49-F238E27FC236}">
                    <a16:creationId xmlns:a16="http://schemas.microsoft.com/office/drawing/2014/main" id="{695FD32E-8CF6-7790-2937-1BCBF2763039}"/>
                  </a:ext>
                </a:extLst>
              </p:cNvPr>
              <p:cNvSpPr/>
              <p:nvPr/>
            </p:nvSpPr>
            <p:spPr>
              <a:xfrm>
                <a:off x="2977290" y="4693407"/>
                <a:ext cx="389651" cy="451191"/>
              </a:xfrm>
              <a:custGeom>
                <a:avLst/>
                <a:gdLst>
                  <a:gd name="connsiteX0" fmla="*/ 200885 w 389651"/>
                  <a:gd name="connsiteY0" fmla="*/ 2418 h 451191"/>
                  <a:gd name="connsiteX1" fmla="*/ 92935 w 389651"/>
                  <a:gd name="connsiteY1" fmla="*/ 154818 h 451191"/>
                  <a:gd name="connsiteX2" fmla="*/ 13560 w 389651"/>
                  <a:gd name="connsiteY2" fmla="*/ 313568 h 451191"/>
                  <a:gd name="connsiteX3" fmla="*/ 860 w 389651"/>
                  <a:gd name="connsiteY3" fmla="*/ 427868 h 451191"/>
                  <a:gd name="connsiteX4" fmla="*/ 23085 w 389651"/>
                  <a:gd name="connsiteY4" fmla="*/ 450093 h 451191"/>
                  <a:gd name="connsiteX5" fmla="*/ 134210 w 389651"/>
                  <a:gd name="connsiteY5" fmla="*/ 408818 h 451191"/>
                  <a:gd name="connsiteX6" fmla="*/ 388210 w 389651"/>
                  <a:gd name="connsiteY6" fmla="*/ 208793 h 451191"/>
                  <a:gd name="connsiteX7" fmla="*/ 232635 w 389651"/>
                  <a:gd name="connsiteY7" fmla="*/ 304043 h 451191"/>
                  <a:gd name="connsiteX8" fmla="*/ 124685 w 389651"/>
                  <a:gd name="connsiteY8" fmla="*/ 288168 h 451191"/>
                  <a:gd name="connsiteX9" fmla="*/ 261210 w 389651"/>
                  <a:gd name="connsiteY9" fmla="*/ 75443 h 451191"/>
                  <a:gd name="connsiteX10" fmla="*/ 200885 w 389651"/>
                  <a:gd name="connsiteY10" fmla="*/ 2418 h 4511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89651" h="451191">
                    <a:moveTo>
                      <a:pt x="200885" y="2418"/>
                    </a:moveTo>
                    <a:cubicBezTo>
                      <a:pt x="172839" y="15647"/>
                      <a:pt x="124156" y="102960"/>
                      <a:pt x="92935" y="154818"/>
                    </a:cubicBezTo>
                    <a:cubicBezTo>
                      <a:pt x="61714" y="206676"/>
                      <a:pt x="28906" y="268060"/>
                      <a:pt x="13560" y="313568"/>
                    </a:cubicBezTo>
                    <a:cubicBezTo>
                      <a:pt x="-1786" y="359076"/>
                      <a:pt x="-727" y="405114"/>
                      <a:pt x="860" y="427868"/>
                    </a:cubicBezTo>
                    <a:cubicBezTo>
                      <a:pt x="2447" y="450622"/>
                      <a:pt x="860" y="453268"/>
                      <a:pt x="23085" y="450093"/>
                    </a:cubicBezTo>
                    <a:cubicBezTo>
                      <a:pt x="45310" y="446918"/>
                      <a:pt x="73356" y="449035"/>
                      <a:pt x="134210" y="408818"/>
                    </a:cubicBezTo>
                    <a:cubicBezTo>
                      <a:pt x="195064" y="368601"/>
                      <a:pt x="371806" y="226256"/>
                      <a:pt x="388210" y="208793"/>
                    </a:cubicBezTo>
                    <a:cubicBezTo>
                      <a:pt x="404614" y="191331"/>
                      <a:pt x="276556" y="290814"/>
                      <a:pt x="232635" y="304043"/>
                    </a:cubicBezTo>
                    <a:cubicBezTo>
                      <a:pt x="188714" y="317272"/>
                      <a:pt x="119922" y="326268"/>
                      <a:pt x="124685" y="288168"/>
                    </a:cubicBezTo>
                    <a:cubicBezTo>
                      <a:pt x="129447" y="250068"/>
                      <a:pt x="246923" y="118305"/>
                      <a:pt x="261210" y="75443"/>
                    </a:cubicBezTo>
                    <a:cubicBezTo>
                      <a:pt x="275497" y="32581"/>
                      <a:pt x="228931" y="-10811"/>
                      <a:pt x="200885" y="241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93" name="グループ化 1192">
              <a:extLst>
                <a:ext uri="{FF2B5EF4-FFF2-40B4-BE49-F238E27FC236}">
                  <a16:creationId xmlns:a16="http://schemas.microsoft.com/office/drawing/2014/main" id="{99E69EB9-3B1C-E414-C678-E89804F7201B}"/>
                </a:ext>
              </a:extLst>
            </p:cNvPr>
            <p:cNvGrpSpPr/>
            <p:nvPr/>
          </p:nvGrpSpPr>
          <p:grpSpPr>
            <a:xfrm>
              <a:off x="6771570" y="851858"/>
              <a:ext cx="752616" cy="1249062"/>
              <a:chOff x="3209566" y="4323386"/>
              <a:chExt cx="524049" cy="869726"/>
            </a:xfrm>
          </p:grpSpPr>
          <p:sp>
            <p:nvSpPr>
              <p:cNvPr id="1194" name="フリーフォーム 1193">
                <a:extLst>
                  <a:ext uri="{FF2B5EF4-FFF2-40B4-BE49-F238E27FC236}">
                    <a16:creationId xmlns:a16="http://schemas.microsoft.com/office/drawing/2014/main" id="{CFC29BB9-CABD-2822-761F-AA2A7C48D421}"/>
                  </a:ext>
                </a:extLst>
              </p:cNvPr>
              <p:cNvSpPr/>
              <p:nvPr/>
            </p:nvSpPr>
            <p:spPr>
              <a:xfrm>
                <a:off x="3209566" y="4323386"/>
                <a:ext cx="524049" cy="691842"/>
              </a:xfrm>
              <a:custGeom>
                <a:avLst/>
                <a:gdLst>
                  <a:gd name="connsiteX0" fmla="*/ 6709 w 524049"/>
                  <a:gd name="connsiteY0" fmla="*/ 689939 h 691842"/>
                  <a:gd name="connsiteX1" fmla="*/ 289284 w 524049"/>
                  <a:gd name="connsiteY1" fmla="*/ 464514 h 691842"/>
                  <a:gd name="connsiteX2" fmla="*/ 473434 w 524049"/>
                  <a:gd name="connsiteY2" fmla="*/ 242264 h 691842"/>
                  <a:gd name="connsiteX3" fmla="*/ 517884 w 524049"/>
                  <a:gd name="connsiteY3" fmla="*/ 140664 h 691842"/>
                  <a:gd name="connsiteX4" fmla="*/ 517884 w 524049"/>
                  <a:gd name="connsiteY4" fmla="*/ 964 h 691842"/>
                  <a:gd name="connsiteX5" fmla="*/ 463909 w 524049"/>
                  <a:gd name="connsiteY5" fmla="*/ 83514 h 691842"/>
                  <a:gd name="connsiteX6" fmla="*/ 441684 w 524049"/>
                  <a:gd name="connsiteY6" fmla="*/ 172414 h 691842"/>
                  <a:gd name="connsiteX7" fmla="*/ 336909 w 524049"/>
                  <a:gd name="connsiteY7" fmla="*/ 372439 h 691842"/>
                  <a:gd name="connsiteX8" fmla="*/ 108309 w 524049"/>
                  <a:gd name="connsiteY8" fmla="*/ 585164 h 691842"/>
                  <a:gd name="connsiteX9" fmla="*/ 397234 w 524049"/>
                  <a:gd name="connsiteY9" fmla="*/ 270839 h 691842"/>
                  <a:gd name="connsiteX10" fmla="*/ 111484 w 524049"/>
                  <a:gd name="connsiteY10" fmla="*/ 556589 h 691842"/>
                  <a:gd name="connsiteX11" fmla="*/ 6709 w 524049"/>
                  <a:gd name="connsiteY11" fmla="*/ 689939 h 691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24049" h="691842">
                    <a:moveTo>
                      <a:pt x="6709" y="689939"/>
                    </a:moveTo>
                    <a:cubicBezTo>
                      <a:pt x="36342" y="674593"/>
                      <a:pt x="211497" y="539126"/>
                      <a:pt x="289284" y="464514"/>
                    </a:cubicBezTo>
                    <a:cubicBezTo>
                      <a:pt x="367071" y="389902"/>
                      <a:pt x="435334" y="296239"/>
                      <a:pt x="473434" y="242264"/>
                    </a:cubicBezTo>
                    <a:cubicBezTo>
                      <a:pt x="511534" y="188289"/>
                      <a:pt x="510476" y="180881"/>
                      <a:pt x="517884" y="140664"/>
                    </a:cubicBezTo>
                    <a:cubicBezTo>
                      <a:pt x="525292" y="100447"/>
                      <a:pt x="526880" y="10489"/>
                      <a:pt x="517884" y="964"/>
                    </a:cubicBezTo>
                    <a:cubicBezTo>
                      <a:pt x="508888" y="-8561"/>
                      <a:pt x="476609" y="54939"/>
                      <a:pt x="463909" y="83514"/>
                    </a:cubicBezTo>
                    <a:cubicBezTo>
                      <a:pt x="451209" y="112089"/>
                      <a:pt x="462851" y="124260"/>
                      <a:pt x="441684" y="172414"/>
                    </a:cubicBezTo>
                    <a:cubicBezTo>
                      <a:pt x="420517" y="220568"/>
                      <a:pt x="392472" y="303647"/>
                      <a:pt x="336909" y="372439"/>
                    </a:cubicBezTo>
                    <a:cubicBezTo>
                      <a:pt x="281347" y="441231"/>
                      <a:pt x="98255" y="602097"/>
                      <a:pt x="108309" y="585164"/>
                    </a:cubicBezTo>
                    <a:cubicBezTo>
                      <a:pt x="118363" y="568231"/>
                      <a:pt x="396705" y="275601"/>
                      <a:pt x="397234" y="270839"/>
                    </a:cubicBezTo>
                    <a:cubicBezTo>
                      <a:pt x="397763" y="266076"/>
                      <a:pt x="171280" y="488326"/>
                      <a:pt x="111484" y="556589"/>
                    </a:cubicBezTo>
                    <a:cubicBezTo>
                      <a:pt x="51688" y="624851"/>
                      <a:pt x="-22924" y="705285"/>
                      <a:pt x="6709" y="68993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5" name="フリーフォーム 1194">
                <a:extLst>
                  <a:ext uri="{FF2B5EF4-FFF2-40B4-BE49-F238E27FC236}">
                    <a16:creationId xmlns:a16="http://schemas.microsoft.com/office/drawing/2014/main" id="{31ACF4F1-F65B-A6CA-CF94-B9D22F4016CE}"/>
                  </a:ext>
                </a:extLst>
              </p:cNvPr>
              <p:cNvSpPr/>
              <p:nvPr/>
            </p:nvSpPr>
            <p:spPr>
              <a:xfrm>
                <a:off x="3257463" y="4360857"/>
                <a:ext cx="471427" cy="832255"/>
              </a:xfrm>
              <a:custGeom>
                <a:avLst/>
                <a:gdLst>
                  <a:gd name="connsiteX0" fmla="*/ 447762 w 471427"/>
                  <a:gd name="connsiteY0" fmla="*/ 1593 h 832255"/>
                  <a:gd name="connsiteX1" fmla="*/ 212812 w 471427"/>
                  <a:gd name="connsiteY1" fmla="*/ 185743 h 832255"/>
                  <a:gd name="connsiteX2" fmla="*/ 35012 w 471427"/>
                  <a:gd name="connsiteY2" fmla="*/ 407993 h 832255"/>
                  <a:gd name="connsiteX3" fmla="*/ 87 w 471427"/>
                  <a:gd name="connsiteY3" fmla="*/ 696918 h 832255"/>
                  <a:gd name="connsiteX4" fmla="*/ 28662 w 471427"/>
                  <a:gd name="connsiteY4" fmla="*/ 817568 h 832255"/>
                  <a:gd name="connsiteX5" fmla="*/ 127087 w 471427"/>
                  <a:gd name="connsiteY5" fmla="*/ 823918 h 832255"/>
                  <a:gd name="connsiteX6" fmla="*/ 206462 w 471427"/>
                  <a:gd name="connsiteY6" fmla="*/ 760418 h 832255"/>
                  <a:gd name="connsiteX7" fmla="*/ 365212 w 471427"/>
                  <a:gd name="connsiteY7" fmla="*/ 446093 h 832255"/>
                  <a:gd name="connsiteX8" fmla="*/ 285837 w 471427"/>
                  <a:gd name="connsiteY8" fmla="*/ 430218 h 832255"/>
                  <a:gd name="connsiteX9" fmla="*/ 177887 w 471427"/>
                  <a:gd name="connsiteY9" fmla="*/ 566743 h 832255"/>
                  <a:gd name="connsiteX10" fmla="*/ 215987 w 471427"/>
                  <a:gd name="connsiteY10" fmla="*/ 668343 h 832255"/>
                  <a:gd name="connsiteX11" fmla="*/ 92162 w 471427"/>
                  <a:gd name="connsiteY11" fmla="*/ 738193 h 832255"/>
                  <a:gd name="connsiteX12" fmla="*/ 66762 w 471427"/>
                  <a:gd name="connsiteY12" fmla="*/ 500068 h 832255"/>
                  <a:gd name="connsiteX13" fmla="*/ 273137 w 471427"/>
                  <a:gd name="connsiteY13" fmla="*/ 188918 h 832255"/>
                  <a:gd name="connsiteX14" fmla="*/ 231862 w 471427"/>
                  <a:gd name="connsiteY14" fmla="*/ 252418 h 832255"/>
                  <a:gd name="connsiteX15" fmla="*/ 441412 w 471427"/>
                  <a:gd name="connsiteY15" fmla="*/ 103193 h 832255"/>
                  <a:gd name="connsiteX16" fmla="*/ 447762 w 471427"/>
                  <a:gd name="connsiteY16" fmla="*/ 1593 h 832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71427" h="832255">
                    <a:moveTo>
                      <a:pt x="447762" y="1593"/>
                    </a:moveTo>
                    <a:cubicBezTo>
                      <a:pt x="409662" y="15351"/>
                      <a:pt x="281604" y="118010"/>
                      <a:pt x="212812" y="185743"/>
                    </a:cubicBezTo>
                    <a:cubicBezTo>
                      <a:pt x="144020" y="253476"/>
                      <a:pt x="70466" y="322797"/>
                      <a:pt x="35012" y="407993"/>
                    </a:cubicBezTo>
                    <a:cubicBezTo>
                      <a:pt x="-442" y="493189"/>
                      <a:pt x="1145" y="628656"/>
                      <a:pt x="87" y="696918"/>
                    </a:cubicBezTo>
                    <a:cubicBezTo>
                      <a:pt x="-971" y="765180"/>
                      <a:pt x="7495" y="796401"/>
                      <a:pt x="28662" y="817568"/>
                    </a:cubicBezTo>
                    <a:cubicBezTo>
                      <a:pt x="49829" y="838735"/>
                      <a:pt x="97454" y="833443"/>
                      <a:pt x="127087" y="823918"/>
                    </a:cubicBezTo>
                    <a:cubicBezTo>
                      <a:pt x="156720" y="814393"/>
                      <a:pt x="166775" y="823389"/>
                      <a:pt x="206462" y="760418"/>
                    </a:cubicBezTo>
                    <a:cubicBezTo>
                      <a:pt x="246149" y="697447"/>
                      <a:pt x="351983" y="501126"/>
                      <a:pt x="365212" y="446093"/>
                    </a:cubicBezTo>
                    <a:cubicBezTo>
                      <a:pt x="378441" y="391060"/>
                      <a:pt x="317058" y="410110"/>
                      <a:pt x="285837" y="430218"/>
                    </a:cubicBezTo>
                    <a:cubicBezTo>
                      <a:pt x="254616" y="450326"/>
                      <a:pt x="189529" y="527056"/>
                      <a:pt x="177887" y="566743"/>
                    </a:cubicBezTo>
                    <a:cubicBezTo>
                      <a:pt x="166245" y="606431"/>
                      <a:pt x="230274" y="639768"/>
                      <a:pt x="215987" y="668343"/>
                    </a:cubicBezTo>
                    <a:cubicBezTo>
                      <a:pt x="201700" y="696918"/>
                      <a:pt x="117033" y="766239"/>
                      <a:pt x="92162" y="738193"/>
                    </a:cubicBezTo>
                    <a:cubicBezTo>
                      <a:pt x="67291" y="710147"/>
                      <a:pt x="36599" y="591614"/>
                      <a:pt x="66762" y="500068"/>
                    </a:cubicBezTo>
                    <a:cubicBezTo>
                      <a:pt x="96924" y="408522"/>
                      <a:pt x="245620" y="230193"/>
                      <a:pt x="273137" y="188918"/>
                    </a:cubicBezTo>
                    <a:cubicBezTo>
                      <a:pt x="300654" y="147643"/>
                      <a:pt x="203816" y="266706"/>
                      <a:pt x="231862" y="252418"/>
                    </a:cubicBezTo>
                    <a:cubicBezTo>
                      <a:pt x="259908" y="238131"/>
                      <a:pt x="409133" y="139705"/>
                      <a:pt x="441412" y="103193"/>
                    </a:cubicBezTo>
                    <a:cubicBezTo>
                      <a:pt x="473691" y="66681"/>
                      <a:pt x="485862" y="-12165"/>
                      <a:pt x="447762" y="159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6" name="フリーフォーム 1195">
                <a:extLst>
                  <a:ext uri="{FF2B5EF4-FFF2-40B4-BE49-F238E27FC236}">
                    <a16:creationId xmlns:a16="http://schemas.microsoft.com/office/drawing/2014/main" id="{BACCE00A-355D-81BC-83AA-42DFE4E76A3B}"/>
                  </a:ext>
                </a:extLst>
              </p:cNvPr>
              <p:cNvSpPr/>
              <p:nvPr/>
            </p:nvSpPr>
            <p:spPr>
              <a:xfrm>
                <a:off x="3454371" y="4948410"/>
                <a:ext cx="230832" cy="122508"/>
              </a:xfrm>
              <a:custGeom>
                <a:avLst/>
                <a:gdLst>
                  <a:gd name="connsiteX0" fmla="*/ 29 w 230832"/>
                  <a:gd name="connsiteY0" fmla="*/ 42690 h 122508"/>
                  <a:gd name="connsiteX1" fmla="*/ 161954 w 230832"/>
                  <a:gd name="connsiteY1" fmla="*/ 23640 h 122508"/>
                  <a:gd name="connsiteX2" fmla="*/ 219104 w 230832"/>
                  <a:gd name="connsiteY2" fmla="*/ 1415 h 122508"/>
                  <a:gd name="connsiteX3" fmla="*/ 209579 w 230832"/>
                  <a:gd name="connsiteY3" fmla="*/ 10940 h 122508"/>
                  <a:gd name="connsiteX4" fmla="*/ 228629 w 230832"/>
                  <a:gd name="connsiteY4" fmla="*/ 80790 h 122508"/>
                  <a:gd name="connsiteX5" fmla="*/ 149254 w 230832"/>
                  <a:gd name="connsiteY5" fmla="*/ 122065 h 122508"/>
                  <a:gd name="connsiteX6" fmla="*/ 29 w 230832"/>
                  <a:gd name="connsiteY6" fmla="*/ 42690 h 122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0832" h="122508">
                    <a:moveTo>
                      <a:pt x="29" y="42690"/>
                    </a:moveTo>
                    <a:cubicBezTo>
                      <a:pt x="2146" y="26286"/>
                      <a:pt x="125442" y="30519"/>
                      <a:pt x="161954" y="23640"/>
                    </a:cubicBezTo>
                    <a:cubicBezTo>
                      <a:pt x="198466" y="16761"/>
                      <a:pt x="219104" y="1415"/>
                      <a:pt x="219104" y="1415"/>
                    </a:cubicBezTo>
                    <a:cubicBezTo>
                      <a:pt x="227041" y="-702"/>
                      <a:pt x="207992" y="-2289"/>
                      <a:pt x="209579" y="10940"/>
                    </a:cubicBezTo>
                    <a:cubicBezTo>
                      <a:pt x="211166" y="24169"/>
                      <a:pt x="238683" y="62269"/>
                      <a:pt x="228629" y="80790"/>
                    </a:cubicBezTo>
                    <a:cubicBezTo>
                      <a:pt x="218575" y="99311"/>
                      <a:pt x="187354" y="126298"/>
                      <a:pt x="149254" y="122065"/>
                    </a:cubicBezTo>
                    <a:cubicBezTo>
                      <a:pt x="111154" y="117832"/>
                      <a:pt x="-2088" y="59094"/>
                      <a:pt x="29" y="4269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97" name="グループ化 1196">
              <a:extLst>
                <a:ext uri="{FF2B5EF4-FFF2-40B4-BE49-F238E27FC236}">
                  <a16:creationId xmlns:a16="http://schemas.microsoft.com/office/drawing/2014/main" id="{287B4BF7-F77E-484F-1C90-2972D4F9079D}"/>
                </a:ext>
              </a:extLst>
            </p:cNvPr>
            <p:cNvGrpSpPr/>
            <p:nvPr/>
          </p:nvGrpSpPr>
          <p:grpSpPr>
            <a:xfrm>
              <a:off x="7438838" y="1396835"/>
              <a:ext cx="832191" cy="1135405"/>
              <a:chOff x="3643596" y="4675089"/>
              <a:chExt cx="579457" cy="790586"/>
            </a:xfrm>
          </p:grpSpPr>
          <p:sp>
            <p:nvSpPr>
              <p:cNvPr id="1198" name="フリーフォーム 1197">
                <a:extLst>
                  <a:ext uri="{FF2B5EF4-FFF2-40B4-BE49-F238E27FC236}">
                    <a16:creationId xmlns:a16="http://schemas.microsoft.com/office/drawing/2014/main" id="{0EF5C267-B6CD-6CED-D25E-5920005A30EF}"/>
                  </a:ext>
                </a:extLst>
              </p:cNvPr>
              <p:cNvSpPr/>
              <p:nvPr/>
            </p:nvSpPr>
            <p:spPr>
              <a:xfrm>
                <a:off x="3643596" y="4675089"/>
                <a:ext cx="484133" cy="492810"/>
              </a:xfrm>
              <a:custGeom>
                <a:avLst/>
                <a:gdLst>
                  <a:gd name="connsiteX0" fmla="*/ 239429 w 484133"/>
                  <a:gd name="connsiteY0" fmla="*/ 1686 h 492810"/>
                  <a:gd name="connsiteX1" fmla="*/ 29879 w 484133"/>
                  <a:gd name="connsiteY1" fmla="*/ 220761 h 492810"/>
                  <a:gd name="connsiteX2" fmla="*/ 7654 w 484133"/>
                  <a:gd name="connsiteY2" fmla="*/ 344586 h 492810"/>
                  <a:gd name="connsiteX3" fmla="*/ 90204 w 484133"/>
                  <a:gd name="connsiteY3" fmla="*/ 490636 h 492810"/>
                  <a:gd name="connsiteX4" fmla="*/ 201329 w 484133"/>
                  <a:gd name="connsiteY4" fmla="*/ 420786 h 492810"/>
                  <a:gd name="connsiteX5" fmla="*/ 382304 w 484133"/>
                  <a:gd name="connsiteY5" fmla="*/ 268386 h 492810"/>
                  <a:gd name="connsiteX6" fmla="*/ 483904 w 484133"/>
                  <a:gd name="connsiteY6" fmla="*/ 131861 h 492810"/>
                  <a:gd name="connsiteX7" fmla="*/ 410879 w 484133"/>
                  <a:gd name="connsiteY7" fmla="*/ 33436 h 492810"/>
                  <a:gd name="connsiteX8" fmla="*/ 442629 w 484133"/>
                  <a:gd name="connsiteY8" fmla="*/ 96936 h 492810"/>
                  <a:gd name="connsiteX9" fmla="*/ 328329 w 484133"/>
                  <a:gd name="connsiteY9" fmla="*/ 185836 h 492810"/>
                  <a:gd name="connsiteX10" fmla="*/ 102904 w 484133"/>
                  <a:gd name="connsiteY10" fmla="*/ 350936 h 492810"/>
                  <a:gd name="connsiteX11" fmla="*/ 201329 w 484133"/>
                  <a:gd name="connsiteY11" fmla="*/ 192186 h 492810"/>
                  <a:gd name="connsiteX12" fmla="*/ 312454 w 484133"/>
                  <a:gd name="connsiteY12" fmla="*/ 122336 h 492810"/>
                  <a:gd name="connsiteX13" fmla="*/ 239429 w 484133"/>
                  <a:gd name="connsiteY13" fmla="*/ 1686 h 492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84133" h="492810">
                    <a:moveTo>
                      <a:pt x="239429" y="1686"/>
                    </a:moveTo>
                    <a:cubicBezTo>
                      <a:pt x="192333" y="18090"/>
                      <a:pt x="68508" y="163611"/>
                      <a:pt x="29879" y="220761"/>
                    </a:cubicBezTo>
                    <a:cubicBezTo>
                      <a:pt x="-8750" y="277911"/>
                      <a:pt x="-2400" y="299607"/>
                      <a:pt x="7654" y="344586"/>
                    </a:cubicBezTo>
                    <a:cubicBezTo>
                      <a:pt x="17708" y="389565"/>
                      <a:pt x="57925" y="477936"/>
                      <a:pt x="90204" y="490636"/>
                    </a:cubicBezTo>
                    <a:cubicBezTo>
                      <a:pt x="122483" y="503336"/>
                      <a:pt x="152646" y="457828"/>
                      <a:pt x="201329" y="420786"/>
                    </a:cubicBezTo>
                    <a:cubicBezTo>
                      <a:pt x="250012" y="383744"/>
                      <a:pt x="335208" y="316540"/>
                      <a:pt x="382304" y="268386"/>
                    </a:cubicBezTo>
                    <a:cubicBezTo>
                      <a:pt x="429400" y="220232"/>
                      <a:pt x="479142" y="171019"/>
                      <a:pt x="483904" y="131861"/>
                    </a:cubicBezTo>
                    <a:cubicBezTo>
                      <a:pt x="488667" y="92703"/>
                      <a:pt x="417758" y="39257"/>
                      <a:pt x="410879" y="33436"/>
                    </a:cubicBezTo>
                    <a:cubicBezTo>
                      <a:pt x="404000" y="27615"/>
                      <a:pt x="456387" y="71536"/>
                      <a:pt x="442629" y="96936"/>
                    </a:cubicBezTo>
                    <a:cubicBezTo>
                      <a:pt x="428871" y="122336"/>
                      <a:pt x="384950" y="143503"/>
                      <a:pt x="328329" y="185836"/>
                    </a:cubicBezTo>
                    <a:cubicBezTo>
                      <a:pt x="271708" y="228169"/>
                      <a:pt x="124071" y="349878"/>
                      <a:pt x="102904" y="350936"/>
                    </a:cubicBezTo>
                    <a:cubicBezTo>
                      <a:pt x="81737" y="351994"/>
                      <a:pt x="166404" y="230286"/>
                      <a:pt x="201329" y="192186"/>
                    </a:cubicBezTo>
                    <a:cubicBezTo>
                      <a:pt x="236254" y="154086"/>
                      <a:pt x="309808" y="151440"/>
                      <a:pt x="312454" y="122336"/>
                    </a:cubicBezTo>
                    <a:cubicBezTo>
                      <a:pt x="315100" y="93232"/>
                      <a:pt x="286525" y="-14718"/>
                      <a:pt x="239429" y="168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9" name="フリーフォーム 1198">
                <a:extLst>
                  <a:ext uri="{FF2B5EF4-FFF2-40B4-BE49-F238E27FC236}">
                    <a16:creationId xmlns:a16="http://schemas.microsoft.com/office/drawing/2014/main" id="{6063A437-E8D0-5C5E-455E-CB9F2DE96541}"/>
                  </a:ext>
                </a:extLst>
              </p:cNvPr>
              <p:cNvSpPr/>
              <p:nvPr/>
            </p:nvSpPr>
            <p:spPr>
              <a:xfrm>
                <a:off x="3730853" y="4700094"/>
                <a:ext cx="492200" cy="765581"/>
              </a:xfrm>
              <a:custGeom>
                <a:avLst/>
                <a:gdLst>
                  <a:gd name="connsiteX0" fmla="*/ 339497 w 492200"/>
                  <a:gd name="connsiteY0" fmla="*/ 2081 h 765581"/>
                  <a:gd name="connsiteX1" fmla="*/ 171222 w 492200"/>
                  <a:gd name="connsiteY1" fmla="*/ 208456 h 765581"/>
                  <a:gd name="connsiteX2" fmla="*/ 53747 w 492200"/>
                  <a:gd name="connsiteY2" fmla="*/ 491031 h 765581"/>
                  <a:gd name="connsiteX3" fmla="*/ 110897 w 492200"/>
                  <a:gd name="connsiteY3" fmla="*/ 414831 h 765581"/>
                  <a:gd name="connsiteX4" fmla="*/ 9297 w 492200"/>
                  <a:gd name="connsiteY4" fmla="*/ 589456 h 765581"/>
                  <a:gd name="connsiteX5" fmla="*/ 9297 w 492200"/>
                  <a:gd name="connsiteY5" fmla="*/ 760906 h 765581"/>
                  <a:gd name="connsiteX6" fmla="*/ 50572 w 492200"/>
                  <a:gd name="connsiteY6" fmla="*/ 684706 h 765581"/>
                  <a:gd name="connsiteX7" fmla="*/ 301397 w 492200"/>
                  <a:gd name="connsiteY7" fmla="*/ 354506 h 765581"/>
                  <a:gd name="connsiteX8" fmla="*/ 364897 w 492200"/>
                  <a:gd name="connsiteY8" fmla="*/ 313231 h 765581"/>
                  <a:gd name="connsiteX9" fmla="*/ 491897 w 492200"/>
                  <a:gd name="connsiteY9" fmla="*/ 62406 h 765581"/>
                  <a:gd name="connsiteX10" fmla="*/ 402997 w 492200"/>
                  <a:gd name="connsiteY10" fmla="*/ 186231 h 765581"/>
                  <a:gd name="connsiteX11" fmla="*/ 241072 w 492200"/>
                  <a:gd name="connsiteY11" fmla="*/ 414831 h 765581"/>
                  <a:gd name="connsiteX12" fmla="*/ 307747 w 492200"/>
                  <a:gd name="connsiteY12" fmla="*/ 198931 h 765581"/>
                  <a:gd name="connsiteX13" fmla="*/ 329972 w 492200"/>
                  <a:gd name="connsiteY13" fmla="*/ 106856 h 765581"/>
                  <a:gd name="connsiteX14" fmla="*/ 339497 w 492200"/>
                  <a:gd name="connsiteY14" fmla="*/ 2081 h 765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92200" h="765581">
                    <a:moveTo>
                      <a:pt x="339497" y="2081"/>
                    </a:moveTo>
                    <a:cubicBezTo>
                      <a:pt x="313039" y="19014"/>
                      <a:pt x="218847" y="126964"/>
                      <a:pt x="171222" y="208456"/>
                    </a:cubicBezTo>
                    <a:cubicBezTo>
                      <a:pt x="123597" y="289948"/>
                      <a:pt x="63801" y="456635"/>
                      <a:pt x="53747" y="491031"/>
                    </a:cubicBezTo>
                    <a:cubicBezTo>
                      <a:pt x="43693" y="525427"/>
                      <a:pt x="118305" y="398427"/>
                      <a:pt x="110897" y="414831"/>
                    </a:cubicBezTo>
                    <a:cubicBezTo>
                      <a:pt x="103489" y="431235"/>
                      <a:pt x="26230" y="531777"/>
                      <a:pt x="9297" y="589456"/>
                    </a:cubicBezTo>
                    <a:cubicBezTo>
                      <a:pt x="-7636" y="647135"/>
                      <a:pt x="2418" y="745031"/>
                      <a:pt x="9297" y="760906"/>
                    </a:cubicBezTo>
                    <a:cubicBezTo>
                      <a:pt x="16176" y="776781"/>
                      <a:pt x="1889" y="752439"/>
                      <a:pt x="50572" y="684706"/>
                    </a:cubicBezTo>
                    <a:cubicBezTo>
                      <a:pt x="99255" y="616973"/>
                      <a:pt x="249010" y="416418"/>
                      <a:pt x="301397" y="354506"/>
                    </a:cubicBezTo>
                    <a:cubicBezTo>
                      <a:pt x="353784" y="292594"/>
                      <a:pt x="333147" y="361914"/>
                      <a:pt x="364897" y="313231"/>
                    </a:cubicBezTo>
                    <a:cubicBezTo>
                      <a:pt x="396647" y="264548"/>
                      <a:pt x="485547" y="83573"/>
                      <a:pt x="491897" y="62406"/>
                    </a:cubicBezTo>
                    <a:cubicBezTo>
                      <a:pt x="498247" y="41239"/>
                      <a:pt x="402997" y="186231"/>
                      <a:pt x="402997" y="186231"/>
                    </a:cubicBezTo>
                    <a:cubicBezTo>
                      <a:pt x="361193" y="244968"/>
                      <a:pt x="256947" y="412714"/>
                      <a:pt x="241072" y="414831"/>
                    </a:cubicBezTo>
                    <a:cubicBezTo>
                      <a:pt x="225197" y="416948"/>
                      <a:pt x="292930" y="250260"/>
                      <a:pt x="307747" y="198931"/>
                    </a:cubicBezTo>
                    <a:cubicBezTo>
                      <a:pt x="322564" y="147602"/>
                      <a:pt x="326797" y="137548"/>
                      <a:pt x="329972" y="106856"/>
                    </a:cubicBezTo>
                    <a:cubicBezTo>
                      <a:pt x="333147" y="76164"/>
                      <a:pt x="365955" y="-14852"/>
                      <a:pt x="339497" y="2081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162" name="グループ化 1161">
            <a:extLst>
              <a:ext uri="{FF2B5EF4-FFF2-40B4-BE49-F238E27FC236}">
                <a16:creationId xmlns:a16="http://schemas.microsoft.com/office/drawing/2014/main" id="{BADDABCB-2232-2D58-F2BA-08A434DF1B69}"/>
              </a:ext>
            </a:extLst>
          </p:cNvPr>
          <p:cNvGrpSpPr/>
          <p:nvPr/>
        </p:nvGrpSpPr>
        <p:grpSpPr>
          <a:xfrm>
            <a:off x="5628055" y="2349463"/>
            <a:ext cx="2912366" cy="1433444"/>
            <a:chOff x="4930203" y="2349463"/>
            <a:chExt cx="2912366" cy="1433444"/>
          </a:xfrm>
        </p:grpSpPr>
        <p:grpSp>
          <p:nvGrpSpPr>
            <p:cNvPr id="1200" name="グループ化 1199">
              <a:extLst>
                <a:ext uri="{FF2B5EF4-FFF2-40B4-BE49-F238E27FC236}">
                  <a16:creationId xmlns:a16="http://schemas.microsoft.com/office/drawing/2014/main" id="{69EC82CE-2C4A-9936-4FCF-D3BA2D333C0A}"/>
                </a:ext>
              </a:extLst>
            </p:cNvPr>
            <p:cNvGrpSpPr/>
            <p:nvPr/>
          </p:nvGrpSpPr>
          <p:grpSpPr>
            <a:xfrm>
              <a:off x="4930203" y="2349463"/>
              <a:ext cx="1524968" cy="1433444"/>
              <a:chOff x="4382560" y="4383544"/>
              <a:chExt cx="1061840" cy="998112"/>
            </a:xfrm>
          </p:grpSpPr>
          <p:sp>
            <p:nvSpPr>
              <p:cNvPr id="1201" name="フリーフォーム 1200">
                <a:extLst>
                  <a:ext uri="{FF2B5EF4-FFF2-40B4-BE49-F238E27FC236}">
                    <a16:creationId xmlns:a16="http://schemas.microsoft.com/office/drawing/2014/main" id="{AE56B009-6DAC-81F5-7288-9837B5B03652}"/>
                  </a:ext>
                </a:extLst>
              </p:cNvPr>
              <p:cNvSpPr/>
              <p:nvPr/>
            </p:nvSpPr>
            <p:spPr>
              <a:xfrm>
                <a:off x="4382560" y="4501529"/>
                <a:ext cx="648159" cy="880127"/>
              </a:xfrm>
              <a:custGeom>
                <a:avLst/>
                <a:gdLst>
                  <a:gd name="connsiteX0" fmla="*/ 611715 w 648159"/>
                  <a:gd name="connsiteY0" fmla="*/ 29196 h 880127"/>
                  <a:gd name="connsiteX1" fmla="*/ 43390 w 648159"/>
                  <a:gd name="connsiteY1" fmla="*/ 807071 h 880127"/>
                  <a:gd name="connsiteX2" fmla="*/ 132290 w 648159"/>
                  <a:gd name="connsiteY2" fmla="*/ 635621 h 880127"/>
                  <a:gd name="connsiteX3" fmla="*/ 2115 w 648159"/>
                  <a:gd name="connsiteY3" fmla="*/ 880096 h 880127"/>
                  <a:gd name="connsiteX4" fmla="*/ 259290 w 648159"/>
                  <a:gd name="connsiteY4" fmla="*/ 616571 h 880127"/>
                  <a:gd name="connsiteX5" fmla="*/ 554565 w 648159"/>
                  <a:gd name="connsiteY5" fmla="*/ 203821 h 880127"/>
                  <a:gd name="connsiteX6" fmla="*/ 611715 w 648159"/>
                  <a:gd name="connsiteY6" fmla="*/ 29196 h 880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48159" h="880127">
                    <a:moveTo>
                      <a:pt x="611715" y="29196"/>
                    </a:moveTo>
                    <a:cubicBezTo>
                      <a:pt x="526519" y="129738"/>
                      <a:pt x="123294" y="706000"/>
                      <a:pt x="43390" y="807071"/>
                    </a:cubicBezTo>
                    <a:cubicBezTo>
                      <a:pt x="-36514" y="908142"/>
                      <a:pt x="139169" y="623450"/>
                      <a:pt x="132290" y="635621"/>
                    </a:cubicBezTo>
                    <a:cubicBezTo>
                      <a:pt x="125411" y="647792"/>
                      <a:pt x="-19052" y="883271"/>
                      <a:pt x="2115" y="880096"/>
                    </a:cubicBezTo>
                    <a:cubicBezTo>
                      <a:pt x="23282" y="876921"/>
                      <a:pt x="167215" y="729284"/>
                      <a:pt x="259290" y="616571"/>
                    </a:cubicBezTo>
                    <a:cubicBezTo>
                      <a:pt x="351365" y="503859"/>
                      <a:pt x="495298" y="294838"/>
                      <a:pt x="554565" y="203821"/>
                    </a:cubicBezTo>
                    <a:cubicBezTo>
                      <a:pt x="613832" y="112804"/>
                      <a:pt x="696911" y="-71346"/>
                      <a:pt x="611715" y="2919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2" name="フリーフォーム 1201">
                <a:extLst>
                  <a:ext uri="{FF2B5EF4-FFF2-40B4-BE49-F238E27FC236}">
                    <a16:creationId xmlns:a16="http://schemas.microsoft.com/office/drawing/2014/main" id="{39822E22-ED59-8672-3D15-EB664EA5001A}"/>
                  </a:ext>
                </a:extLst>
              </p:cNvPr>
              <p:cNvSpPr/>
              <p:nvPr/>
            </p:nvSpPr>
            <p:spPr>
              <a:xfrm>
                <a:off x="4478832" y="4383544"/>
                <a:ext cx="965568" cy="951613"/>
              </a:xfrm>
              <a:custGeom>
                <a:avLst/>
                <a:gdLst>
                  <a:gd name="connsiteX0" fmla="*/ 363043 w 965568"/>
                  <a:gd name="connsiteY0" fmla="*/ 296406 h 951613"/>
                  <a:gd name="connsiteX1" fmla="*/ 7443 w 965568"/>
                  <a:gd name="connsiteY1" fmla="*/ 264656 h 951613"/>
                  <a:gd name="connsiteX2" fmla="*/ 121743 w 965568"/>
                  <a:gd name="connsiteY2" fmla="*/ 217031 h 951613"/>
                  <a:gd name="connsiteX3" fmla="*/ 124918 w 965568"/>
                  <a:gd name="connsiteY3" fmla="*/ 147181 h 951613"/>
                  <a:gd name="connsiteX4" fmla="*/ 172543 w 965568"/>
                  <a:gd name="connsiteY4" fmla="*/ 61456 h 951613"/>
                  <a:gd name="connsiteX5" fmla="*/ 566243 w 965568"/>
                  <a:gd name="connsiteY5" fmla="*/ 55106 h 951613"/>
                  <a:gd name="connsiteX6" fmla="*/ 515443 w 965568"/>
                  <a:gd name="connsiteY6" fmla="*/ 1131 h 951613"/>
                  <a:gd name="connsiteX7" fmla="*/ 890093 w 965568"/>
                  <a:gd name="connsiteY7" fmla="*/ 112256 h 951613"/>
                  <a:gd name="connsiteX8" fmla="*/ 950418 w 965568"/>
                  <a:gd name="connsiteY8" fmla="*/ 255131 h 951613"/>
                  <a:gd name="connsiteX9" fmla="*/ 693243 w 965568"/>
                  <a:gd name="connsiteY9" fmla="*/ 423406 h 951613"/>
                  <a:gd name="connsiteX10" fmla="*/ 331293 w 965568"/>
                  <a:gd name="connsiteY10" fmla="*/ 496431 h 951613"/>
                  <a:gd name="connsiteX11" fmla="*/ 547193 w 965568"/>
                  <a:gd name="connsiteY11" fmla="*/ 572631 h 951613"/>
                  <a:gd name="connsiteX12" fmla="*/ 721818 w 965568"/>
                  <a:gd name="connsiteY12" fmla="*/ 731381 h 951613"/>
                  <a:gd name="connsiteX13" fmla="*/ 747218 w 965568"/>
                  <a:gd name="connsiteY13" fmla="*/ 661531 h 951613"/>
                  <a:gd name="connsiteX14" fmla="*/ 753568 w 965568"/>
                  <a:gd name="connsiteY14" fmla="*/ 934581 h 951613"/>
                  <a:gd name="connsiteX15" fmla="*/ 747218 w 965568"/>
                  <a:gd name="connsiteY15" fmla="*/ 893306 h 951613"/>
                  <a:gd name="connsiteX16" fmla="*/ 299543 w 965568"/>
                  <a:gd name="connsiteY16" fmla="*/ 652006 h 951613"/>
                  <a:gd name="connsiteX17" fmla="*/ 64593 w 965568"/>
                  <a:gd name="connsiteY17" fmla="*/ 540881 h 951613"/>
                  <a:gd name="connsiteX18" fmla="*/ 255093 w 965568"/>
                  <a:gd name="connsiteY18" fmla="*/ 448806 h 951613"/>
                  <a:gd name="connsiteX19" fmla="*/ 772618 w 965568"/>
                  <a:gd name="connsiteY19" fmla="*/ 324981 h 951613"/>
                  <a:gd name="connsiteX20" fmla="*/ 858343 w 965568"/>
                  <a:gd name="connsiteY20" fmla="*/ 220206 h 951613"/>
                  <a:gd name="connsiteX21" fmla="*/ 248743 w 965568"/>
                  <a:gd name="connsiteY21" fmla="*/ 185281 h 951613"/>
                  <a:gd name="connsiteX22" fmla="*/ 207468 w 965568"/>
                  <a:gd name="connsiteY22" fmla="*/ 163056 h 951613"/>
                  <a:gd name="connsiteX23" fmla="*/ 363043 w 965568"/>
                  <a:gd name="connsiteY23" fmla="*/ 296406 h 951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965568" h="951613">
                    <a:moveTo>
                      <a:pt x="363043" y="296406"/>
                    </a:moveTo>
                    <a:cubicBezTo>
                      <a:pt x="329706" y="313339"/>
                      <a:pt x="47660" y="277885"/>
                      <a:pt x="7443" y="264656"/>
                    </a:cubicBezTo>
                    <a:cubicBezTo>
                      <a:pt x="-32774" y="251427"/>
                      <a:pt x="102164" y="236610"/>
                      <a:pt x="121743" y="217031"/>
                    </a:cubicBezTo>
                    <a:cubicBezTo>
                      <a:pt x="141322" y="197452"/>
                      <a:pt x="116451" y="173110"/>
                      <a:pt x="124918" y="147181"/>
                    </a:cubicBezTo>
                    <a:cubicBezTo>
                      <a:pt x="133385" y="121252"/>
                      <a:pt x="98989" y="76802"/>
                      <a:pt x="172543" y="61456"/>
                    </a:cubicBezTo>
                    <a:cubicBezTo>
                      <a:pt x="246097" y="46110"/>
                      <a:pt x="509093" y="65160"/>
                      <a:pt x="566243" y="55106"/>
                    </a:cubicBezTo>
                    <a:cubicBezTo>
                      <a:pt x="623393" y="45052"/>
                      <a:pt x="461468" y="-8394"/>
                      <a:pt x="515443" y="1131"/>
                    </a:cubicBezTo>
                    <a:cubicBezTo>
                      <a:pt x="569418" y="10656"/>
                      <a:pt x="817597" y="69923"/>
                      <a:pt x="890093" y="112256"/>
                    </a:cubicBezTo>
                    <a:cubicBezTo>
                      <a:pt x="962589" y="154589"/>
                      <a:pt x="983226" y="203273"/>
                      <a:pt x="950418" y="255131"/>
                    </a:cubicBezTo>
                    <a:cubicBezTo>
                      <a:pt x="917610" y="306989"/>
                      <a:pt x="796430" y="383189"/>
                      <a:pt x="693243" y="423406"/>
                    </a:cubicBezTo>
                    <a:cubicBezTo>
                      <a:pt x="590056" y="463623"/>
                      <a:pt x="355635" y="471560"/>
                      <a:pt x="331293" y="496431"/>
                    </a:cubicBezTo>
                    <a:cubicBezTo>
                      <a:pt x="306951" y="521302"/>
                      <a:pt x="482106" y="533473"/>
                      <a:pt x="547193" y="572631"/>
                    </a:cubicBezTo>
                    <a:cubicBezTo>
                      <a:pt x="612280" y="611789"/>
                      <a:pt x="688481" y="716564"/>
                      <a:pt x="721818" y="731381"/>
                    </a:cubicBezTo>
                    <a:cubicBezTo>
                      <a:pt x="755156" y="746198"/>
                      <a:pt x="741926" y="627664"/>
                      <a:pt x="747218" y="661531"/>
                    </a:cubicBezTo>
                    <a:cubicBezTo>
                      <a:pt x="752510" y="695398"/>
                      <a:pt x="753568" y="895952"/>
                      <a:pt x="753568" y="934581"/>
                    </a:cubicBezTo>
                    <a:cubicBezTo>
                      <a:pt x="753568" y="973210"/>
                      <a:pt x="822889" y="940402"/>
                      <a:pt x="747218" y="893306"/>
                    </a:cubicBezTo>
                    <a:cubicBezTo>
                      <a:pt x="671547" y="846210"/>
                      <a:pt x="413314" y="710743"/>
                      <a:pt x="299543" y="652006"/>
                    </a:cubicBezTo>
                    <a:cubicBezTo>
                      <a:pt x="185772" y="593269"/>
                      <a:pt x="72001" y="574748"/>
                      <a:pt x="64593" y="540881"/>
                    </a:cubicBezTo>
                    <a:cubicBezTo>
                      <a:pt x="57185" y="507014"/>
                      <a:pt x="137089" y="484789"/>
                      <a:pt x="255093" y="448806"/>
                    </a:cubicBezTo>
                    <a:cubicBezTo>
                      <a:pt x="373097" y="412823"/>
                      <a:pt x="672076" y="363081"/>
                      <a:pt x="772618" y="324981"/>
                    </a:cubicBezTo>
                    <a:cubicBezTo>
                      <a:pt x="873160" y="286881"/>
                      <a:pt x="945655" y="243489"/>
                      <a:pt x="858343" y="220206"/>
                    </a:cubicBezTo>
                    <a:cubicBezTo>
                      <a:pt x="771031" y="196923"/>
                      <a:pt x="357222" y="194806"/>
                      <a:pt x="248743" y="185281"/>
                    </a:cubicBezTo>
                    <a:cubicBezTo>
                      <a:pt x="140264" y="175756"/>
                      <a:pt x="190006" y="149298"/>
                      <a:pt x="207468" y="163056"/>
                    </a:cubicBezTo>
                    <a:cubicBezTo>
                      <a:pt x="224930" y="176814"/>
                      <a:pt x="396380" y="279473"/>
                      <a:pt x="363043" y="29640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203" name="グループ化 1202">
              <a:extLst>
                <a:ext uri="{FF2B5EF4-FFF2-40B4-BE49-F238E27FC236}">
                  <a16:creationId xmlns:a16="http://schemas.microsoft.com/office/drawing/2014/main" id="{04F9E5D0-0CCC-FA7E-7FE8-1909D2712EDD}"/>
                </a:ext>
              </a:extLst>
            </p:cNvPr>
            <p:cNvGrpSpPr/>
            <p:nvPr/>
          </p:nvGrpSpPr>
          <p:grpSpPr>
            <a:xfrm>
              <a:off x="6107340" y="3022207"/>
              <a:ext cx="655915" cy="708160"/>
              <a:chOff x="5273185" y="4685517"/>
              <a:chExt cx="456716" cy="493094"/>
            </a:xfrm>
          </p:grpSpPr>
          <p:sp>
            <p:nvSpPr>
              <p:cNvPr id="1204" name="フリーフォーム 1203">
                <a:extLst>
                  <a:ext uri="{FF2B5EF4-FFF2-40B4-BE49-F238E27FC236}">
                    <a16:creationId xmlns:a16="http://schemas.microsoft.com/office/drawing/2014/main" id="{57564CFD-616B-83A5-9346-8E6DA1462439}"/>
                  </a:ext>
                </a:extLst>
              </p:cNvPr>
              <p:cNvSpPr/>
              <p:nvPr/>
            </p:nvSpPr>
            <p:spPr>
              <a:xfrm>
                <a:off x="5273185" y="4685517"/>
                <a:ext cx="456716" cy="493094"/>
              </a:xfrm>
              <a:custGeom>
                <a:avLst/>
                <a:gdLst>
                  <a:gd name="connsiteX0" fmla="*/ 343390 w 456716"/>
                  <a:gd name="connsiteY0" fmla="*/ 783 h 493094"/>
                  <a:gd name="connsiteX1" fmla="*/ 38590 w 456716"/>
                  <a:gd name="connsiteY1" fmla="*/ 172233 h 493094"/>
                  <a:gd name="connsiteX2" fmla="*/ 16365 w 456716"/>
                  <a:gd name="connsiteY2" fmla="*/ 346858 h 493094"/>
                  <a:gd name="connsiteX3" fmla="*/ 149715 w 456716"/>
                  <a:gd name="connsiteY3" fmla="*/ 492908 h 493094"/>
                  <a:gd name="connsiteX4" fmla="*/ 317990 w 456716"/>
                  <a:gd name="connsiteY4" fmla="*/ 378608 h 493094"/>
                  <a:gd name="connsiteX5" fmla="*/ 213215 w 456716"/>
                  <a:gd name="connsiteY5" fmla="*/ 429408 h 493094"/>
                  <a:gd name="connsiteX6" fmla="*/ 454515 w 456716"/>
                  <a:gd name="connsiteY6" fmla="*/ 321458 h 493094"/>
                  <a:gd name="connsiteX7" fmla="*/ 333865 w 456716"/>
                  <a:gd name="connsiteY7" fmla="*/ 327808 h 493094"/>
                  <a:gd name="connsiteX8" fmla="*/ 352915 w 456716"/>
                  <a:gd name="connsiteY8" fmla="*/ 238908 h 493094"/>
                  <a:gd name="connsiteX9" fmla="*/ 375140 w 456716"/>
                  <a:gd name="connsiteY9" fmla="*/ 130958 h 493094"/>
                  <a:gd name="connsiteX10" fmla="*/ 248140 w 456716"/>
                  <a:gd name="connsiteY10" fmla="*/ 261133 h 493094"/>
                  <a:gd name="connsiteX11" fmla="*/ 235440 w 456716"/>
                  <a:gd name="connsiteY11" fmla="*/ 400833 h 493094"/>
                  <a:gd name="connsiteX12" fmla="*/ 241790 w 456716"/>
                  <a:gd name="connsiteY12" fmla="*/ 321458 h 493094"/>
                  <a:gd name="connsiteX13" fmla="*/ 95740 w 456716"/>
                  <a:gd name="connsiteY13" fmla="*/ 356383 h 493094"/>
                  <a:gd name="connsiteX14" fmla="*/ 232265 w 456716"/>
                  <a:gd name="connsiteY14" fmla="*/ 178583 h 493094"/>
                  <a:gd name="connsiteX15" fmla="*/ 130665 w 456716"/>
                  <a:gd name="connsiteY15" fmla="*/ 188108 h 493094"/>
                  <a:gd name="connsiteX16" fmla="*/ 333865 w 456716"/>
                  <a:gd name="connsiteY16" fmla="*/ 111908 h 493094"/>
                  <a:gd name="connsiteX17" fmla="*/ 343390 w 456716"/>
                  <a:gd name="connsiteY17" fmla="*/ 783 h 4930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56716" h="493094">
                    <a:moveTo>
                      <a:pt x="343390" y="783"/>
                    </a:moveTo>
                    <a:cubicBezTo>
                      <a:pt x="294177" y="10837"/>
                      <a:pt x="93094" y="114554"/>
                      <a:pt x="38590" y="172233"/>
                    </a:cubicBezTo>
                    <a:cubicBezTo>
                      <a:pt x="-15914" y="229912"/>
                      <a:pt x="-2156" y="293412"/>
                      <a:pt x="16365" y="346858"/>
                    </a:cubicBezTo>
                    <a:cubicBezTo>
                      <a:pt x="34886" y="400304"/>
                      <a:pt x="99444" y="487616"/>
                      <a:pt x="149715" y="492908"/>
                    </a:cubicBezTo>
                    <a:cubicBezTo>
                      <a:pt x="199986" y="498200"/>
                      <a:pt x="307407" y="389191"/>
                      <a:pt x="317990" y="378608"/>
                    </a:cubicBezTo>
                    <a:cubicBezTo>
                      <a:pt x="328573" y="368025"/>
                      <a:pt x="190461" y="438933"/>
                      <a:pt x="213215" y="429408"/>
                    </a:cubicBezTo>
                    <a:cubicBezTo>
                      <a:pt x="235969" y="419883"/>
                      <a:pt x="434407" y="338391"/>
                      <a:pt x="454515" y="321458"/>
                    </a:cubicBezTo>
                    <a:cubicBezTo>
                      <a:pt x="474623" y="304525"/>
                      <a:pt x="350798" y="341566"/>
                      <a:pt x="333865" y="327808"/>
                    </a:cubicBezTo>
                    <a:cubicBezTo>
                      <a:pt x="316932" y="314050"/>
                      <a:pt x="346036" y="271716"/>
                      <a:pt x="352915" y="238908"/>
                    </a:cubicBezTo>
                    <a:cubicBezTo>
                      <a:pt x="359794" y="206100"/>
                      <a:pt x="392602" y="127254"/>
                      <a:pt x="375140" y="130958"/>
                    </a:cubicBezTo>
                    <a:cubicBezTo>
                      <a:pt x="357678" y="134662"/>
                      <a:pt x="271423" y="216154"/>
                      <a:pt x="248140" y="261133"/>
                    </a:cubicBezTo>
                    <a:cubicBezTo>
                      <a:pt x="224857" y="306112"/>
                      <a:pt x="236498" y="390779"/>
                      <a:pt x="235440" y="400833"/>
                    </a:cubicBezTo>
                    <a:cubicBezTo>
                      <a:pt x="234382" y="410887"/>
                      <a:pt x="265073" y="328866"/>
                      <a:pt x="241790" y="321458"/>
                    </a:cubicBezTo>
                    <a:cubicBezTo>
                      <a:pt x="218507" y="314050"/>
                      <a:pt x="97328" y="380196"/>
                      <a:pt x="95740" y="356383"/>
                    </a:cubicBezTo>
                    <a:cubicBezTo>
                      <a:pt x="94152" y="332570"/>
                      <a:pt x="226444" y="206629"/>
                      <a:pt x="232265" y="178583"/>
                    </a:cubicBezTo>
                    <a:cubicBezTo>
                      <a:pt x="238086" y="150537"/>
                      <a:pt x="113732" y="199220"/>
                      <a:pt x="130665" y="188108"/>
                    </a:cubicBezTo>
                    <a:cubicBezTo>
                      <a:pt x="147598" y="176996"/>
                      <a:pt x="301057" y="143658"/>
                      <a:pt x="333865" y="111908"/>
                    </a:cubicBezTo>
                    <a:cubicBezTo>
                      <a:pt x="366673" y="80158"/>
                      <a:pt x="392603" y="-9271"/>
                      <a:pt x="343390" y="78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5" name="フリーフォーム 1204">
                <a:extLst>
                  <a:ext uri="{FF2B5EF4-FFF2-40B4-BE49-F238E27FC236}">
                    <a16:creationId xmlns:a16="http://schemas.microsoft.com/office/drawing/2014/main" id="{F63BC72C-0EF1-D2DC-87BD-806CD8B09DB5}"/>
                  </a:ext>
                </a:extLst>
              </p:cNvPr>
              <p:cNvSpPr/>
              <p:nvPr/>
            </p:nvSpPr>
            <p:spPr>
              <a:xfrm>
                <a:off x="5510389" y="4752953"/>
                <a:ext cx="143064" cy="250877"/>
              </a:xfrm>
              <a:custGeom>
                <a:avLst/>
                <a:gdLst>
                  <a:gd name="connsiteX0" fmla="*/ 83961 w 143064"/>
                  <a:gd name="connsiteY0" fmla="*/ 22 h 250877"/>
                  <a:gd name="connsiteX1" fmla="*/ 125236 w 143064"/>
                  <a:gd name="connsiteY1" fmla="*/ 63522 h 250877"/>
                  <a:gd name="connsiteX2" fmla="*/ 93486 w 143064"/>
                  <a:gd name="connsiteY2" fmla="*/ 171472 h 250877"/>
                  <a:gd name="connsiteX3" fmla="*/ 141111 w 143064"/>
                  <a:gd name="connsiteY3" fmla="*/ 130197 h 250877"/>
                  <a:gd name="connsiteX4" fmla="*/ 14111 w 143064"/>
                  <a:gd name="connsiteY4" fmla="*/ 250847 h 250877"/>
                  <a:gd name="connsiteX5" fmla="*/ 7761 w 143064"/>
                  <a:gd name="connsiteY5" fmla="*/ 117497 h 250877"/>
                  <a:gd name="connsiteX6" fmla="*/ 55386 w 143064"/>
                  <a:gd name="connsiteY6" fmla="*/ 69872 h 250877"/>
                  <a:gd name="connsiteX7" fmla="*/ 83961 w 143064"/>
                  <a:gd name="connsiteY7" fmla="*/ 22 h 250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3064" h="250877">
                    <a:moveTo>
                      <a:pt x="83961" y="22"/>
                    </a:moveTo>
                    <a:cubicBezTo>
                      <a:pt x="95603" y="-1036"/>
                      <a:pt x="123649" y="34947"/>
                      <a:pt x="125236" y="63522"/>
                    </a:cubicBezTo>
                    <a:cubicBezTo>
                      <a:pt x="126824" y="92097"/>
                      <a:pt x="90840" y="160359"/>
                      <a:pt x="93486" y="171472"/>
                    </a:cubicBezTo>
                    <a:cubicBezTo>
                      <a:pt x="96132" y="182585"/>
                      <a:pt x="154340" y="116968"/>
                      <a:pt x="141111" y="130197"/>
                    </a:cubicBezTo>
                    <a:cubicBezTo>
                      <a:pt x="127882" y="143426"/>
                      <a:pt x="36336" y="252964"/>
                      <a:pt x="14111" y="250847"/>
                    </a:cubicBezTo>
                    <a:cubicBezTo>
                      <a:pt x="-8114" y="248730"/>
                      <a:pt x="882" y="147659"/>
                      <a:pt x="7761" y="117497"/>
                    </a:cubicBezTo>
                    <a:cubicBezTo>
                      <a:pt x="14640" y="87335"/>
                      <a:pt x="42157" y="84689"/>
                      <a:pt x="55386" y="69872"/>
                    </a:cubicBezTo>
                    <a:cubicBezTo>
                      <a:pt x="68615" y="55055"/>
                      <a:pt x="72319" y="1080"/>
                      <a:pt x="83961" y="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206" name="グループ化 1205">
              <a:extLst>
                <a:ext uri="{FF2B5EF4-FFF2-40B4-BE49-F238E27FC236}">
                  <a16:creationId xmlns:a16="http://schemas.microsoft.com/office/drawing/2014/main" id="{D79CB654-E5FE-023F-B49C-4799A86AAB0E}"/>
                </a:ext>
              </a:extLst>
            </p:cNvPr>
            <p:cNvGrpSpPr/>
            <p:nvPr/>
          </p:nvGrpSpPr>
          <p:grpSpPr>
            <a:xfrm>
              <a:off x="6580483" y="2990274"/>
              <a:ext cx="909305" cy="745649"/>
              <a:chOff x="5600354" y="4659923"/>
              <a:chExt cx="633152" cy="519198"/>
            </a:xfrm>
          </p:grpSpPr>
          <p:sp>
            <p:nvSpPr>
              <p:cNvPr id="1207" name="フリーフォーム 1206">
                <a:extLst>
                  <a:ext uri="{FF2B5EF4-FFF2-40B4-BE49-F238E27FC236}">
                    <a16:creationId xmlns:a16="http://schemas.microsoft.com/office/drawing/2014/main" id="{ADA2831D-9FC2-1E23-CF1A-16DB54B2DF20}"/>
                  </a:ext>
                </a:extLst>
              </p:cNvPr>
              <p:cNvSpPr/>
              <p:nvPr/>
            </p:nvSpPr>
            <p:spPr>
              <a:xfrm>
                <a:off x="5600354" y="4659923"/>
                <a:ext cx="438307" cy="452335"/>
              </a:xfrm>
              <a:custGeom>
                <a:avLst/>
                <a:gdLst>
                  <a:gd name="connsiteX0" fmla="*/ 346 w 438307"/>
                  <a:gd name="connsiteY0" fmla="*/ 359752 h 452335"/>
                  <a:gd name="connsiteX1" fmla="*/ 149571 w 438307"/>
                  <a:gd name="connsiteY1" fmla="*/ 210527 h 452335"/>
                  <a:gd name="connsiteX2" fmla="*/ 101946 w 438307"/>
                  <a:gd name="connsiteY2" fmla="*/ 286727 h 452335"/>
                  <a:gd name="connsiteX3" fmla="*/ 276571 w 438307"/>
                  <a:gd name="connsiteY3" fmla="*/ 134327 h 452335"/>
                  <a:gd name="connsiteX4" fmla="*/ 346421 w 438307"/>
                  <a:gd name="connsiteY4" fmla="*/ 977 h 452335"/>
                  <a:gd name="connsiteX5" fmla="*/ 378171 w 438307"/>
                  <a:gd name="connsiteY5" fmla="*/ 70827 h 452335"/>
                  <a:gd name="connsiteX6" fmla="*/ 384521 w 438307"/>
                  <a:gd name="connsiteY6" fmla="*/ 10502 h 452335"/>
                  <a:gd name="connsiteX7" fmla="*/ 432146 w 438307"/>
                  <a:gd name="connsiteY7" fmla="*/ 204177 h 452335"/>
                  <a:gd name="connsiteX8" fmla="*/ 425796 w 438307"/>
                  <a:gd name="connsiteY8" fmla="*/ 254977 h 452335"/>
                  <a:gd name="connsiteX9" fmla="*/ 324196 w 438307"/>
                  <a:gd name="connsiteY9" fmla="*/ 407377 h 452335"/>
                  <a:gd name="connsiteX10" fmla="*/ 267046 w 438307"/>
                  <a:gd name="connsiteY10" fmla="*/ 448652 h 452335"/>
                  <a:gd name="connsiteX11" fmla="*/ 292446 w 438307"/>
                  <a:gd name="connsiteY11" fmla="*/ 331177 h 452335"/>
                  <a:gd name="connsiteX12" fmla="*/ 321021 w 438307"/>
                  <a:gd name="connsiteY12" fmla="*/ 166077 h 452335"/>
                  <a:gd name="connsiteX13" fmla="*/ 200371 w 438307"/>
                  <a:gd name="connsiteY13" fmla="*/ 296252 h 452335"/>
                  <a:gd name="connsiteX14" fmla="*/ 111471 w 438307"/>
                  <a:gd name="connsiteY14" fmla="*/ 359752 h 452335"/>
                  <a:gd name="connsiteX15" fmla="*/ 346 w 438307"/>
                  <a:gd name="connsiteY15" fmla="*/ 359752 h 452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38307" h="452335">
                    <a:moveTo>
                      <a:pt x="346" y="359752"/>
                    </a:moveTo>
                    <a:cubicBezTo>
                      <a:pt x="6696" y="334881"/>
                      <a:pt x="132638" y="222698"/>
                      <a:pt x="149571" y="210527"/>
                    </a:cubicBezTo>
                    <a:cubicBezTo>
                      <a:pt x="166504" y="198356"/>
                      <a:pt x="80779" y="299427"/>
                      <a:pt x="101946" y="286727"/>
                    </a:cubicBezTo>
                    <a:cubicBezTo>
                      <a:pt x="123113" y="274027"/>
                      <a:pt x="235825" y="181952"/>
                      <a:pt x="276571" y="134327"/>
                    </a:cubicBezTo>
                    <a:cubicBezTo>
                      <a:pt x="317317" y="86702"/>
                      <a:pt x="329488" y="11560"/>
                      <a:pt x="346421" y="977"/>
                    </a:cubicBezTo>
                    <a:cubicBezTo>
                      <a:pt x="363354" y="-9606"/>
                      <a:pt x="371821" y="69239"/>
                      <a:pt x="378171" y="70827"/>
                    </a:cubicBezTo>
                    <a:cubicBezTo>
                      <a:pt x="384521" y="72414"/>
                      <a:pt x="375525" y="-11723"/>
                      <a:pt x="384521" y="10502"/>
                    </a:cubicBezTo>
                    <a:cubicBezTo>
                      <a:pt x="393517" y="32727"/>
                      <a:pt x="425267" y="163431"/>
                      <a:pt x="432146" y="204177"/>
                    </a:cubicBezTo>
                    <a:cubicBezTo>
                      <a:pt x="439025" y="244923"/>
                      <a:pt x="443788" y="221110"/>
                      <a:pt x="425796" y="254977"/>
                    </a:cubicBezTo>
                    <a:cubicBezTo>
                      <a:pt x="407804" y="288844"/>
                      <a:pt x="350654" y="375098"/>
                      <a:pt x="324196" y="407377"/>
                    </a:cubicBezTo>
                    <a:cubicBezTo>
                      <a:pt x="297738" y="439656"/>
                      <a:pt x="272338" y="461352"/>
                      <a:pt x="267046" y="448652"/>
                    </a:cubicBezTo>
                    <a:cubicBezTo>
                      <a:pt x="261754" y="435952"/>
                      <a:pt x="283450" y="378273"/>
                      <a:pt x="292446" y="331177"/>
                    </a:cubicBezTo>
                    <a:cubicBezTo>
                      <a:pt x="301442" y="284081"/>
                      <a:pt x="336367" y="171898"/>
                      <a:pt x="321021" y="166077"/>
                    </a:cubicBezTo>
                    <a:cubicBezTo>
                      <a:pt x="305675" y="160256"/>
                      <a:pt x="235296" y="263973"/>
                      <a:pt x="200371" y="296252"/>
                    </a:cubicBezTo>
                    <a:cubicBezTo>
                      <a:pt x="165446" y="328531"/>
                      <a:pt x="146396" y="348110"/>
                      <a:pt x="111471" y="359752"/>
                    </a:cubicBezTo>
                    <a:cubicBezTo>
                      <a:pt x="76546" y="371394"/>
                      <a:pt x="-6004" y="384623"/>
                      <a:pt x="346" y="35975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8" name="フリーフォーム 1207">
                <a:extLst>
                  <a:ext uri="{FF2B5EF4-FFF2-40B4-BE49-F238E27FC236}">
                    <a16:creationId xmlns:a16="http://schemas.microsoft.com/office/drawing/2014/main" id="{67B66C90-ECCD-44C5-A5A0-379A89F2D665}"/>
                  </a:ext>
                </a:extLst>
              </p:cNvPr>
              <p:cNvSpPr/>
              <p:nvPr/>
            </p:nvSpPr>
            <p:spPr>
              <a:xfrm>
                <a:off x="5641720" y="4864031"/>
                <a:ext cx="591786" cy="315090"/>
              </a:xfrm>
              <a:custGeom>
                <a:avLst/>
                <a:gdLst>
                  <a:gd name="connsiteX0" fmla="*/ 120905 w 591786"/>
                  <a:gd name="connsiteY0" fmla="*/ 85794 h 315090"/>
                  <a:gd name="connsiteX1" fmla="*/ 222505 w 591786"/>
                  <a:gd name="connsiteY1" fmla="*/ 181044 h 315090"/>
                  <a:gd name="connsiteX2" fmla="*/ 276480 w 591786"/>
                  <a:gd name="connsiteY2" fmla="*/ 181044 h 315090"/>
                  <a:gd name="connsiteX3" fmla="*/ 584455 w 591786"/>
                  <a:gd name="connsiteY3" fmla="*/ 3244 h 315090"/>
                  <a:gd name="connsiteX4" fmla="*/ 489205 w 591786"/>
                  <a:gd name="connsiteY4" fmla="*/ 76269 h 315090"/>
                  <a:gd name="connsiteX5" fmla="*/ 419355 w 591786"/>
                  <a:gd name="connsiteY5" fmla="*/ 203269 h 315090"/>
                  <a:gd name="connsiteX6" fmla="*/ 184405 w 591786"/>
                  <a:gd name="connsiteY6" fmla="*/ 314394 h 315090"/>
                  <a:gd name="connsiteX7" fmla="*/ 3430 w 591786"/>
                  <a:gd name="connsiteY7" fmla="*/ 149294 h 315090"/>
                  <a:gd name="connsiteX8" fmla="*/ 63755 w 591786"/>
                  <a:gd name="connsiteY8" fmla="*/ 190569 h 315090"/>
                  <a:gd name="connsiteX9" fmla="*/ 38355 w 591786"/>
                  <a:gd name="connsiteY9" fmla="*/ 133419 h 315090"/>
                  <a:gd name="connsiteX10" fmla="*/ 120905 w 591786"/>
                  <a:gd name="connsiteY10" fmla="*/ 85794 h 3150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91786" h="315090">
                    <a:moveTo>
                      <a:pt x="120905" y="85794"/>
                    </a:moveTo>
                    <a:cubicBezTo>
                      <a:pt x="151597" y="93731"/>
                      <a:pt x="196576" y="165169"/>
                      <a:pt x="222505" y="181044"/>
                    </a:cubicBezTo>
                    <a:cubicBezTo>
                      <a:pt x="248434" y="196919"/>
                      <a:pt x="216155" y="210677"/>
                      <a:pt x="276480" y="181044"/>
                    </a:cubicBezTo>
                    <a:cubicBezTo>
                      <a:pt x="336805" y="151411"/>
                      <a:pt x="549001" y="20706"/>
                      <a:pt x="584455" y="3244"/>
                    </a:cubicBezTo>
                    <a:cubicBezTo>
                      <a:pt x="619909" y="-14218"/>
                      <a:pt x="516722" y="42931"/>
                      <a:pt x="489205" y="76269"/>
                    </a:cubicBezTo>
                    <a:cubicBezTo>
                      <a:pt x="461688" y="109607"/>
                      <a:pt x="470155" y="163582"/>
                      <a:pt x="419355" y="203269"/>
                    </a:cubicBezTo>
                    <a:cubicBezTo>
                      <a:pt x="368555" y="242956"/>
                      <a:pt x="253726" y="323390"/>
                      <a:pt x="184405" y="314394"/>
                    </a:cubicBezTo>
                    <a:cubicBezTo>
                      <a:pt x="115084" y="305398"/>
                      <a:pt x="23538" y="169931"/>
                      <a:pt x="3430" y="149294"/>
                    </a:cubicBezTo>
                    <a:cubicBezTo>
                      <a:pt x="-16678" y="128657"/>
                      <a:pt x="57934" y="193215"/>
                      <a:pt x="63755" y="190569"/>
                    </a:cubicBezTo>
                    <a:cubicBezTo>
                      <a:pt x="69576" y="187923"/>
                      <a:pt x="33593" y="150352"/>
                      <a:pt x="38355" y="133419"/>
                    </a:cubicBezTo>
                    <a:cubicBezTo>
                      <a:pt x="43117" y="116486"/>
                      <a:pt x="90213" y="77857"/>
                      <a:pt x="120905" y="8579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209" name="グループ化 1208">
              <a:extLst>
                <a:ext uri="{FF2B5EF4-FFF2-40B4-BE49-F238E27FC236}">
                  <a16:creationId xmlns:a16="http://schemas.microsoft.com/office/drawing/2014/main" id="{2BCC782A-2E48-FCBF-FF8B-996FE9916029}"/>
                </a:ext>
              </a:extLst>
            </p:cNvPr>
            <p:cNvGrpSpPr/>
            <p:nvPr/>
          </p:nvGrpSpPr>
          <p:grpSpPr>
            <a:xfrm>
              <a:off x="7192232" y="2947468"/>
              <a:ext cx="650337" cy="698677"/>
              <a:chOff x="6054622" y="4690160"/>
              <a:chExt cx="452832" cy="486491"/>
            </a:xfrm>
          </p:grpSpPr>
          <p:sp>
            <p:nvSpPr>
              <p:cNvPr id="1210" name="フリーフォーム 1209">
                <a:extLst>
                  <a:ext uri="{FF2B5EF4-FFF2-40B4-BE49-F238E27FC236}">
                    <a16:creationId xmlns:a16="http://schemas.microsoft.com/office/drawing/2014/main" id="{E5E68BD4-8A25-A071-AEFE-0ABC7219088D}"/>
                  </a:ext>
                </a:extLst>
              </p:cNvPr>
              <p:cNvSpPr/>
              <p:nvPr/>
            </p:nvSpPr>
            <p:spPr>
              <a:xfrm>
                <a:off x="6054622" y="4690160"/>
                <a:ext cx="430262" cy="323540"/>
              </a:xfrm>
              <a:custGeom>
                <a:avLst/>
                <a:gdLst>
                  <a:gd name="connsiteX0" fmla="*/ 117578 w 430262"/>
                  <a:gd name="connsiteY0" fmla="*/ 323165 h 323540"/>
                  <a:gd name="connsiteX1" fmla="*/ 333478 w 430262"/>
                  <a:gd name="connsiteY1" fmla="*/ 208865 h 323540"/>
                  <a:gd name="connsiteX2" fmla="*/ 425553 w 430262"/>
                  <a:gd name="connsiteY2" fmla="*/ 53290 h 323540"/>
                  <a:gd name="connsiteX3" fmla="*/ 406503 w 430262"/>
                  <a:gd name="connsiteY3" fmla="*/ 18365 h 323540"/>
                  <a:gd name="connsiteX4" fmla="*/ 317603 w 430262"/>
                  <a:gd name="connsiteY4" fmla="*/ 40590 h 323540"/>
                  <a:gd name="connsiteX5" fmla="*/ 301728 w 430262"/>
                  <a:gd name="connsiteY5" fmla="*/ 8840 h 323540"/>
                  <a:gd name="connsiteX6" fmla="*/ 47728 w 430262"/>
                  <a:gd name="connsiteY6" fmla="*/ 227915 h 323540"/>
                  <a:gd name="connsiteX7" fmla="*/ 6453 w 430262"/>
                  <a:gd name="connsiteY7" fmla="*/ 281890 h 323540"/>
                  <a:gd name="connsiteX8" fmla="*/ 130278 w 430262"/>
                  <a:gd name="connsiteY8" fmla="*/ 173940 h 323540"/>
                  <a:gd name="connsiteX9" fmla="*/ 308078 w 430262"/>
                  <a:gd name="connsiteY9" fmla="*/ 107265 h 323540"/>
                  <a:gd name="connsiteX10" fmla="*/ 311253 w 430262"/>
                  <a:gd name="connsiteY10" fmla="*/ 170765 h 323540"/>
                  <a:gd name="connsiteX11" fmla="*/ 117578 w 430262"/>
                  <a:gd name="connsiteY11" fmla="*/ 323165 h 3235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30262" h="323540">
                    <a:moveTo>
                      <a:pt x="117578" y="323165"/>
                    </a:moveTo>
                    <a:cubicBezTo>
                      <a:pt x="121282" y="329515"/>
                      <a:pt x="282149" y="253844"/>
                      <a:pt x="333478" y="208865"/>
                    </a:cubicBezTo>
                    <a:cubicBezTo>
                      <a:pt x="384807" y="163886"/>
                      <a:pt x="413382" y="85040"/>
                      <a:pt x="425553" y="53290"/>
                    </a:cubicBezTo>
                    <a:cubicBezTo>
                      <a:pt x="437724" y="21540"/>
                      <a:pt x="424495" y="20482"/>
                      <a:pt x="406503" y="18365"/>
                    </a:cubicBezTo>
                    <a:cubicBezTo>
                      <a:pt x="388511" y="16248"/>
                      <a:pt x="335065" y="42177"/>
                      <a:pt x="317603" y="40590"/>
                    </a:cubicBezTo>
                    <a:cubicBezTo>
                      <a:pt x="300141" y="39003"/>
                      <a:pt x="346707" y="-22381"/>
                      <a:pt x="301728" y="8840"/>
                    </a:cubicBezTo>
                    <a:cubicBezTo>
                      <a:pt x="256749" y="40061"/>
                      <a:pt x="96940" y="182407"/>
                      <a:pt x="47728" y="227915"/>
                    </a:cubicBezTo>
                    <a:cubicBezTo>
                      <a:pt x="-1484" y="273423"/>
                      <a:pt x="-7305" y="290886"/>
                      <a:pt x="6453" y="281890"/>
                    </a:cubicBezTo>
                    <a:cubicBezTo>
                      <a:pt x="20211" y="272894"/>
                      <a:pt x="80007" y="203044"/>
                      <a:pt x="130278" y="173940"/>
                    </a:cubicBezTo>
                    <a:cubicBezTo>
                      <a:pt x="180549" y="144836"/>
                      <a:pt x="277916" y="107794"/>
                      <a:pt x="308078" y="107265"/>
                    </a:cubicBezTo>
                    <a:cubicBezTo>
                      <a:pt x="338241" y="106736"/>
                      <a:pt x="337182" y="135840"/>
                      <a:pt x="311253" y="170765"/>
                    </a:cubicBezTo>
                    <a:cubicBezTo>
                      <a:pt x="285324" y="205690"/>
                      <a:pt x="113874" y="316815"/>
                      <a:pt x="117578" y="32316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1" name="フリーフォーム 1210">
                <a:extLst>
                  <a:ext uri="{FF2B5EF4-FFF2-40B4-BE49-F238E27FC236}">
                    <a16:creationId xmlns:a16="http://schemas.microsoft.com/office/drawing/2014/main" id="{75D7C4FC-8EBF-BED6-B28D-8DEBC4184F5A}"/>
                  </a:ext>
                </a:extLst>
              </p:cNvPr>
              <p:cNvSpPr/>
              <p:nvPr/>
            </p:nvSpPr>
            <p:spPr>
              <a:xfrm>
                <a:off x="6070559" y="4765303"/>
                <a:ext cx="436895" cy="411348"/>
              </a:xfrm>
              <a:custGeom>
                <a:avLst/>
                <a:gdLst>
                  <a:gd name="connsiteX0" fmla="*/ 304841 w 436895"/>
                  <a:gd name="connsiteY0" fmla="*/ 9897 h 411348"/>
                  <a:gd name="connsiteX1" fmla="*/ 171491 w 436895"/>
                  <a:gd name="connsiteY1" fmla="*/ 146422 h 411348"/>
                  <a:gd name="connsiteX2" fmla="*/ 168316 w 436895"/>
                  <a:gd name="connsiteY2" fmla="*/ 216272 h 411348"/>
                  <a:gd name="connsiteX3" fmla="*/ 200066 w 436895"/>
                  <a:gd name="connsiteY3" fmla="*/ 314697 h 411348"/>
                  <a:gd name="connsiteX4" fmla="*/ 146091 w 436895"/>
                  <a:gd name="connsiteY4" fmla="*/ 321047 h 411348"/>
                  <a:gd name="connsiteX5" fmla="*/ 358816 w 436895"/>
                  <a:gd name="connsiteY5" fmla="*/ 241672 h 411348"/>
                  <a:gd name="connsiteX6" fmla="*/ 435016 w 436895"/>
                  <a:gd name="connsiteY6" fmla="*/ 101972 h 411348"/>
                  <a:gd name="connsiteX7" fmla="*/ 412791 w 436895"/>
                  <a:gd name="connsiteY7" fmla="*/ 155947 h 411348"/>
                  <a:gd name="connsiteX8" fmla="*/ 403266 w 436895"/>
                  <a:gd name="connsiteY8" fmla="*/ 244847 h 411348"/>
                  <a:gd name="connsiteX9" fmla="*/ 212766 w 436895"/>
                  <a:gd name="connsiteY9" fmla="*/ 406772 h 411348"/>
                  <a:gd name="connsiteX10" fmla="*/ 22266 w 436895"/>
                  <a:gd name="connsiteY10" fmla="*/ 346447 h 411348"/>
                  <a:gd name="connsiteX11" fmla="*/ 25441 w 436895"/>
                  <a:gd name="connsiteY11" fmla="*/ 136897 h 411348"/>
                  <a:gd name="connsiteX12" fmla="*/ 215941 w 436895"/>
                  <a:gd name="connsiteY12" fmla="*/ 3547 h 411348"/>
                  <a:gd name="connsiteX13" fmla="*/ 136566 w 436895"/>
                  <a:gd name="connsiteY13" fmla="*/ 35297 h 411348"/>
                  <a:gd name="connsiteX14" fmla="*/ 304841 w 436895"/>
                  <a:gd name="connsiteY14" fmla="*/ 9897 h 411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36895" h="411348">
                    <a:moveTo>
                      <a:pt x="304841" y="9897"/>
                    </a:moveTo>
                    <a:cubicBezTo>
                      <a:pt x="310662" y="28418"/>
                      <a:pt x="194245" y="112026"/>
                      <a:pt x="171491" y="146422"/>
                    </a:cubicBezTo>
                    <a:cubicBezTo>
                      <a:pt x="148737" y="180818"/>
                      <a:pt x="163554" y="188226"/>
                      <a:pt x="168316" y="216272"/>
                    </a:cubicBezTo>
                    <a:cubicBezTo>
                      <a:pt x="173078" y="244318"/>
                      <a:pt x="203770" y="297235"/>
                      <a:pt x="200066" y="314697"/>
                    </a:cubicBezTo>
                    <a:cubicBezTo>
                      <a:pt x="196362" y="332159"/>
                      <a:pt x="119633" y="333218"/>
                      <a:pt x="146091" y="321047"/>
                    </a:cubicBezTo>
                    <a:cubicBezTo>
                      <a:pt x="172549" y="308876"/>
                      <a:pt x="310662" y="278184"/>
                      <a:pt x="358816" y="241672"/>
                    </a:cubicBezTo>
                    <a:cubicBezTo>
                      <a:pt x="406970" y="205160"/>
                      <a:pt x="426020" y="116259"/>
                      <a:pt x="435016" y="101972"/>
                    </a:cubicBezTo>
                    <a:cubicBezTo>
                      <a:pt x="444012" y="87685"/>
                      <a:pt x="418083" y="132134"/>
                      <a:pt x="412791" y="155947"/>
                    </a:cubicBezTo>
                    <a:cubicBezTo>
                      <a:pt x="407499" y="179760"/>
                      <a:pt x="436603" y="203043"/>
                      <a:pt x="403266" y="244847"/>
                    </a:cubicBezTo>
                    <a:cubicBezTo>
                      <a:pt x="369929" y="286651"/>
                      <a:pt x="276266" y="389839"/>
                      <a:pt x="212766" y="406772"/>
                    </a:cubicBezTo>
                    <a:cubicBezTo>
                      <a:pt x="149266" y="423705"/>
                      <a:pt x="53487" y="391426"/>
                      <a:pt x="22266" y="346447"/>
                    </a:cubicBezTo>
                    <a:cubicBezTo>
                      <a:pt x="-8955" y="301468"/>
                      <a:pt x="-6838" y="194047"/>
                      <a:pt x="25441" y="136897"/>
                    </a:cubicBezTo>
                    <a:cubicBezTo>
                      <a:pt x="57720" y="79747"/>
                      <a:pt x="197420" y="20480"/>
                      <a:pt x="215941" y="3547"/>
                    </a:cubicBezTo>
                    <a:cubicBezTo>
                      <a:pt x="234462" y="-13386"/>
                      <a:pt x="122278" y="35826"/>
                      <a:pt x="136566" y="35297"/>
                    </a:cubicBezTo>
                    <a:cubicBezTo>
                      <a:pt x="150853" y="34768"/>
                      <a:pt x="299020" y="-8624"/>
                      <a:pt x="304841" y="989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163" name="グループ化 1162">
            <a:extLst>
              <a:ext uri="{FF2B5EF4-FFF2-40B4-BE49-F238E27FC236}">
                <a16:creationId xmlns:a16="http://schemas.microsoft.com/office/drawing/2014/main" id="{7E0F005E-3D19-DA90-7AFC-303B8194B6DE}"/>
              </a:ext>
            </a:extLst>
          </p:cNvPr>
          <p:cNvGrpSpPr/>
          <p:nvPr/>
        </p:nvGrpSpPr>
        <p:grpSpPr>
          <a:xfrm>
            <a:off x="4973183" y="851858"/>
            <a:ext cx="3227996" cy="1680382"/>
            <a:chOff x="5043033" y="851858"/>
            <a:chExt cx="3227996" cy="1680382"/>
          </a:xfrm>
          <a:solidFill>
            <a:srgbClr val="FF40FF"/>
          </a:solidFill>
        </p:grpSpPr>
        <p:grpSp>
          <p:nvGrpSpPr>
            <p:cNvPr id="1164" name="グループ化 1163">
              <a:extLst>
                <a:ext uri="{FF2B5EF4-FFF2-40B4-BE49-F238E27FC236}">
                  <a16:creationId xmlns:a16="http://schemas.microsoft.com/office/drawing/2014/main" id="{C0E2ADCB-BE0E-F78C-1AFC-7C5D575F1B67}"/>
                </a:ext>
              </a:extLst>
            </p:cNvPr>
            <p:cNvGrpSpPr/>
            <p:nvPr/>
          </p:nvGrpSpPr>
          <p:grpSpPr>
            <a:xfrm>
              <a:off x="5043033" y="943715"/>
              <a:ext cx="1416926" cy="1247629"/>
              <a:chOff x="1912411" y="4412477"/>
              <a:chExt cx="986610" cy="868728"/>
            </a:xfrm>
            <a:grpFill/>
          </p:grpSpPr>
          <p:sp>
            <p:nvSpPr>
              <p:cNvPr id="1175" name="フリーフォーム 1174">
                <a:extLst>
                  <a:ext uri="{FF2B5EF4-FFF2-40B4-BE49-F238E27FC236}">
                    <a16:creationId xmlns:a16="http://schemas.microsoft.com/office/drawing/2014/main" id="{FE35A99E-514E-FAAB-8D2A-C56DACD42A94}"/>
                  </a:ext>
                </a:extLst>
              </p:cNvPr>
              <p:cNvSpPr/>
              <p:nvPr/>
            </p:nvSpPr>
            <p:spPr>
              <a:xfrm>
                <a:off x="1912411" y="4471914"/>
                <a:ext cx="609009" cy="784536"/>
              </a:xfrm>
              <a:custGeom>
                <a:avLst/>
                <a:gdLst>
                  <a:gd name="connsiteX0" fmla="*/ 506939 w 609009"/>
                  <a:gd name="connsiteY0" fmla="*/ 71511 h 784536"/>
                  <a:gd name="connsiteX1" fmla="*/ 157689 w 609009"/>
                  <a:gd name="connsiteY1" fmla="*/ 535061 h 784536"/>
                  <a:gd name="connsiteX2" fmla="*/ 183089 w 609009"/>
                  <a:gd name="connsiteY2" fmla="*/ 468386 h 784536"/>
                  <a:gd name="connsiteX3" fmla="*/ 8464 w 609009"/>
                  <a:gd name="connsiteY3" fmla="*/ 725561 h 784536"/>
                  <a:gd name="connsiteX4" fmla="*/ 33864 w 609009"/>
                  <a:gd name="connsiteY4" fmla="*/ 757311 h 784536"/>
                  <a:gd name="connsiteX5" fmla="*/ 91014 w 609009"/>
                  <a:gd name="connsiteY5" fmla="*/ 766836 h 784536"/>
                  <a:gd name="connsiteX6" fmla="*/ 240239 w 609009"/>
                  <a:gd name="connsiteY6" fmla="*/ 506486 h 784536"/>
                  <a:gd name="connsiteX7" fmla="*/ 535514 w 609009"/>
                  <a:gd name="connsiteY7" fmla="*/ 192161 h 784536"/>
                  <a:gd name="connsiteX8" fmla="*/ 475189 w 609009"/>
                  <a:gd name="connsiteY8" fmla="*/ 258836 h 784536"/>
                  <a:gd name="connsiteX9" fmla="*/ 608539 w 609009"/>
                  <a:gd name="connsiteY9" fmla="*/ 17536 h 784536"/>
                  <a:gd name="connsiteX10" fmla="*/ 506939 w 609009"/>
                  <a:gd name="connsiteY10" fmla="*/ 71511 h 784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09009" h="784536">
                    <a:moveTo>
                      <a:pt x="506939" y="71511"/>
                    </a:moveTo>
                    <a:cubicBezTo>
                      <a:pt x="431797" y="157765"/>
                      <a:pt x="211664" y="468915"/>
                      <a:pt x="157689" y="535061"/>
                    </a:cubicBezTo>
                    <a:cubicBezTo>
                      <a:pt x="103714" y="601207"/>
                      <a:pt x="207960" y="436636"/>
                      <a:pt x="183089" y="468386"/>
                    </a:cubicBezTo>
                    <a:cubicBezTo>
                      <a:pt x="158218" y="500136"/>
                      <a:pt x="33335" y="677407"/>
                      <a:pt x="8464" y="725561"/>
                    </a:cubicBezTo>
                    <a:cubicBezTo>
                      <a:pt x="-16407" y="773715"/>
                      <a:pt x="20106" y="750432"/>
                      <a:pt x="33864" y="757311"/>
                    </a:cubicBezTo>
                    <a:cubicBezTo>
                      <a:pt x="47622" y="764190"/>
                      <a:pt x="56618" y="808640"/>
                      <a:pt x="91014" y="766836"/>
                    </a:cubicBezTo>
                    <a:cubicBezTo>
                      <a:pt x="125410" y="725032"/>
                      <a:pt x="166156" y="602265"/>
                      <a:pt x="240239" y="506486"/>
                    </a:cubicBezTo>
                    <a:cubicBezTo>
                      <a:pt x="314322" y="410707"/>
                      <a:pt x="496356" y="233436"/>
                      <a:pt x="535514" y="192161"/>
                    </a:cubicBezTo>
                    <a:cubicBezTo>
                      <a:pt x="574672" y="150886"/>
                      <a:pt x="463018" y="287940"/>
                      <a:pt x="475189" y="258836"/>
                    </a:cubicBezTo>
                    <a:cubicBezTo>
                      <a:pt x="487360" y="229732"/>
                      <a:pt x="603777" y="44523"/>
                      <a:pt x="608539" y="17536"/>
                    </a:cubicBezTo>
                    <a:cubicBezTo>
                      <a:pt x="613301" y="-9451"/>
                      <a:pt x="582081" y="-14743"/>
                      <a:pt x="506939" y="715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6" name="フリーフォーム 1175">
                <a:extLst>
                  <a:ext uri="{FF2B5EF4-FFF2-40B4-BE49-F238E27FC236}">
                    <a16:creationId xmlns:a16="http://schemas.microsoft.com/office/drawing/2014/main" id="{6E138E2B-68F1-B916-5B57-6ACC50BF8EA4}"/>
                  </a:ext>
                </a:extLst>
              </p:cNvPr>
              <p:cNvSpPr/>
              <p:nvPr/>
            </p:nvSpPr>
            <p:spPr>
              <a:xfrm>
                <a:off x="1952502" y="4412477"/>
                <a:ext cx="946519" cy="868728"/>
              </a:xfrm>
              <a:custGeom>
                <a:avLst/>
                <a:gdLst>
                  <a:gd name="connsiteX0" fmla="*/ 346198 w 946519"/>
                  <a:gd name="connsiteY0" fmla="*/ 238898 h 868728"/>
                  <a:gd name="connsiteX1" fmla="*/ 95373 w 946519"/>
                  <a:gd name="connsiteY1" fmla="*/ 257948 h 868728"/>
                  <a:gd name="connsiteX2" fmla="*/ 123 w 946519"/>
                  <a:gd name="connsiteY2" fmla="*/ 264298 h 868728"/>
                  <a:gd name="connsiteX3" fmla="*/ 111248 w 946519"/>
                  <a:gd name="connsiteY3" fmla="*/ 156348 h 868728"/>
                  <a:gd name="connsiteX4" fmla="*/ 89023 w 946519"/>
                  <a:gd name="connsiteY4" fmla="*/ 124598 h 868728"/>
                  <a:gd name="connsiteX5" fmla="*/ 387473 w 946519"/>
                  <a:gd name="connsiteY5" fmla="*/ 22998 h 868728"/>
                  <a:gd name="connsiteX6" fmla="*/ 362073 w 946519"/>
                  <a:gd name="connsiteY6" fmla="*/ 773 h 868728"/>
                  <a:gd name="connsiteX7" fmla="*/ 800223 w 946519"/>
                  <a:gd name="connsiteY7" fmla="*/ 13473 h 868728"/>
                  <a:gd name="connsiteX8" fmla="*/ 841498 w 946519"/>
                  <a:gd name="connsiteY8" fmla="*/ 89673 h 868728"/>
                  <a:gd name="connsiteX9" fmla="*/ 911348 w 946519"/>
                  <a:gd name="connsiteY9" fmla="*/ 130948 h 868728"/>
                  <a:gd name="connsiteX10" fmla="*/ 777998 w 946519"/>
                  <a:gd name="connsiteY10" fmla="*/ 83323 h 868728"/>
                  <a:gd name="connsiteX11" fmla="*/ 946273 w 946519"/>
                  <a:gd name="connsiteY11" fmla="*/ 216673 h 868728"/>
                  <a:gd name="connsiteX12" fmla="*/ 809748 w 946519"/>
                  <a:gd name="connsiteY12" fmla="*/ 327798 h 868728"/>
                  <a:gd name="connsiteX13" fmla="*/ 581148 w 946519"/>
                  <a:gd name="connsiteY13" fmla="*/ 426223 h 868728"/>
                  <a:gd name="connsiteX14" fmla="*/ 298573 w 946519"/>
                  <a:gd name="connsiteY14" fmla="*/ 483373 h 868728"/>
                  <a:gd name="connsiteX15" fmla="*/ 587498 w 946519"/>
                  <a:gd name="connsiteY15" fmla="*/ 559573 h 868728"/>
                  <a:gd name="connsiteX16" fmla="*/ 558923 w 946519"/>
                  <a:gd name="connsiteY16" fmla="*/ 553223 h 868728"/>
                  <a:gd name="connsiteX17" fmla="*/ 670048 w 946519"/>
                  <a:gd name="connsiteY17" fmla="*/ 670698 h 868728"/>
                  <a:gd name="connsiteX18" fmla="*/ 704973 w 946519"/>
                  <a:gd name="connsiteY18" fmla="*/ 619898 h 868728"/>
                  <a:gd name="connsiteX19" fmla="*/ 752598 w 946519"/>
                  <a:gd name="connsiteY19" fmla="*/ 864373 h 868728"/>
                  <a:gd name="connsiteX20" fmla="*/ 590673 w 946519"/>
                  <a:gd name="connsiteY20" fmla="*/ 759598 h 868728"/>
                  <a:gd name="connsiteX21" fmla="*/ 130298 w 946519"/>
                  <a:gd name="connsiteY21" fmla="*/ 546873 h 868728"/>
                  <a:gd name="connsiteX22" fmla="*/ 104898 w 946519"/>
                  <a:gd name="connsiteY22" fmla="*/ 486548 h 868728"/>
                  <a:gd name="connsiteX23" fmla="*/ 295398 w 946519"/>
                  <a:gd name="connsiteY23" fmla="*/ 407173 h 868728"/>
                  <a:gd name="connsiteX24" fmla="*/ 768473 w 946519"/>
                  <a:gd name="connsiteY24" fmla="*/ 276998 h 868728"/>
                  <a:gd name="connsiteX25" fmla="*/ 746248 w 946519"/>
                  <a:gd name="connsiteY25" fmla="*/ 162698 h 868728"/>
                  <a:gd name="connsiteX26" fmla="*/ 200148 w 946519"/>
                  <a:gd name="connsiteY26" fmla="*/ 175398 h 868728"/>
                  <a:gd name="connsiteX27" fmla="*/ 346198 w 946519"/>
                  <a:gd name="connsiteY27" fmla="*/ 238898 h 868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946519" h="868728">
                    <a:moveTo>
                      <a:pt x="346198" y="238898"/>
                    </a:moveTo>
                    <a:cubicBezTo>
                      <a:pt x="328736" y="252656"/>
                      <a:pt x="95373" y="257948"/>
                      <a:pt x="95373" y="257948"/>
                    </a:cubicBezTo>
                    <a:cubicBezTo>
                      <a:pt x="37694" y="262181"/>
                      <a:pt x="-2523" y="281231"/>
                      <a:pt x="123" y="264298"/>
                    </a:cubicBezTo>
                    <a:cubicBezTo>
                      <a:pt x="2769" y="247365"/>
                      <a:pt x="96431" y="179631"/>
                      <a:pt x="111248" y="156348"/>
                    </a:cubicBezTo>
                    <a:cubicBezTo>
                      <a:pt x="126065" y="133065"/>
                      <a:pt x="42986" y="146823"/>
                      <a:pt x="89023" y="124598"/>
                    </a:cubicBezTo>
                    <a:cubicBezTo>
                      <a:pt x="135060" y="102373"/>
                      <a:pt x="341965" y="43636"/>
                      <a:pt x="387473" y="22998"/>
                    </a:cubicBezTo>
                    <a:cubicBezTo>
                      <a:pt x="432981" y="2360"/>
                      <a:pt x="362073" y="773"/>
                      <a:pt x="362073" y="773"/>
                    </a:cubicBezTo>
                    <a:cubicBezTo>
                      <a:pt x="430865" y="-815"/>
                      <a:pt x="720319" y="-1344"/>
                      <a:pt x="800223" y="13473"/>
                    </a:cubicBezTo>
                    <a:cubicBezTo>
                      <a:pt x="880127" y="28290"/>
                      <a:pt x="822977" y="70094"/>
                      <a:pt x="841498" y="89673"/>
                    </a:cubicBezTo>
                    <a:cubicBezTo>
                      <a:pt x="860019" y="109252"/>
                      <a:pt x="921931" y="132006"/>
                      <a:pt x="911348" y="130948"/>
                    </a:cubicBezTo>
                    <a:cubicBezTo>
                      <a:pt x="900765" y="129890"/>
                      <a:pt x="772177" y="69036"/>
                      <a:pt x="777998" y="83323"/>
                    </a:cubicBezTo>
                    <a:cubicBezTo>
                      <a:pt x="783819" y="97610"/>
                      <a:pt x="940981" y="175927"/>
                      <a:pt x="946273" y="216673"/>
                    </a:cubicBezTo>
                    <a:cubicBezTo>
                      <a:pt x="951565" y="257419"/>
                      <a:pt x="870602" y="292873"/>
                      <a:pt x="809748" y="327798"/>
                    </a:cubicBezTo>
                    <a:cubicBezTo>
                      <a:pt x="748894" y="362723"/>
                      <a:pt x="666344" y="400294"/>
                      <a:pt x="581148" y="426223"/>
                    </a:cubicBezTo>
                    <a:cubicBezTo>
                      <a:pt x="495952" y="452152"/>
                      <a:pt x="297515" y="461148"/>
                      <a:pt x="298573" y="483373"/>
                    </a:cubicBezTo>
                    <a:cubicBezTo>
                      <a:pt x="299631" y="505598"/>
                      <a:pt x="544106" y="547931"/>
                      <a:pt x="587498" y="559573"/>
                    </a:cubicBezTo>
                    <a:cubicBezTo>
                      <a:pt x="630890" y="571215"/>
                      <a:pt x="545165" y="534702"/>
                      <a:pt x="558923" y="553223"/>
                    </a:cubicBezTo>
                    <a:cubicBezTo>
                      <a:pt x="572681" y="571744"/>
                      <a:pt x="645706" y="659586"/>
                      <a:pt x="670048" y="670698"/>
                    </a:cubicBezTo>
                    <a:cubicBezTo>
                      <a:pt x="694390" y="681810"/>
                      <a:pt x="691215" y="587619"/>
                      <a:pt x="704973" y="619898"/>
                    </a:cubicBezTo>
                    <a:cubicBezTo>
                      <a:pt x="718731" y="652177"/>
                      <a:pt x="771648" y="841090"/>
                      <a:pt x="752598" y="864373"/>
                    </a:cubicBezTo>
                    <a:cubicBezTo>
                      <a:pt x="733548" y="887656"/>
                      <a:pt x="694390" y="812515"/>
                      <a:pt x="590673" y="759598"/>
                    </a:cubicBezTo>
                    <a:cubicBezTo>
                      <a:pt x="486956" y="706681"/>
                      <a:pt x="211260" y="592381"/>
                      <a:pt x="130298" y="546873"/>
                    </a:cubicBezTo>
                    <a:cubicBezTo>
                      <a:pt x="49336" y="501365"/>
                      <a:pt x="77381" y="509831"/>
                      <a:pt x="104898" y="486548"/>
                    </a:cubicBezTo>
                    <a:cubicBezTo>
                      <a:pt x="132415" y="463265"/>
                      <a:pt x="184802" y="442098"/>
                      <a:pt x="295398" y="407173"/>
                    </a:cubicBezTo>
                    <a:cubicBezTo>
                      <a:pt x="405994" y="372248"/>
                      <a:pt x="693331" y="317744"/>
                      <a:pt x="768473" y="276998"/>
                    </a:cubicBezTo>
                    <a:cubicBezTo>
                      <a:pt x="843615" y="236252"/>
                      <a:pt x="840969" y="179631"/>
                      <a:pt x="746248" y="162698"/>
                    </a:cubicBezTo>
                    <a:cubicBezTo>
                      <a:pt x="651527" y="145765"/>
                      <a:pt x="263648" y="160052"/>
                      <a:pt x="200148" y="175398"/>
                    </a:cubicBezTo>
                    <a:cubicBezTo>
                      <a:pt x="136648" y="190744"/>
                      <a:pt x="363660" y="225140"/>
                      <a:pt x="346198" y="23889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65" name="グループ化 1164">
              <a:extLst>
                <a:ext uri="{FF2B5EF4-FFF2-40B4-BE49-F238E27FC236}">
                  <a16:creationId xmlns:a16="http://schemas.microsoft.com/office/drawing/2014/main" id="{78E7FF6B-23E7-95D3-E32A-4651DCA3B051}"/>
                </a:ext>
              </a:extLst>
            </p:cNvPr>
            <p:cNvGrpSpPr/>
            <p:nvPr/>
          </p:nvGrpSpPr>
          <p:grpSpPr>
            <a:xfrm>
              <a:off x="6187840" y="1433323"/>
              <a:ext cx="862782" cy="672846"/>
              <a:chOff x="2766183" y="4677364"/>
              <a:chExt cx="600758" cy="468505"/>
            </a:xfrm>
            <a:grpFill/>
          </p:grpSpPr>
          <p:sp>
            <p:nvSpPr>
              <p:cNvPr id="1173" name="フリーフォーム 1172">
                <a:extLst>
                  <a:ext uri="{FF2B5EF4-FFF2-40B4-BE49-F238E27FC236}">
                    <a16:creationId xmlns:a16="http://schemas.microsoft.com/office/drawing/2014/main" id="{9163D0B5-B7F1-C91F-E718-903F022A5358}"/>
                  </a:ext>
                </a:extLst>
              </p:cNvPr>
              <p:cNvSpPr/>
              <p:nvPr/>
            </p:nvSpPr>
            <p:spPr>
              <a:xfrm>
                <a:off x="2766183" y="4677364"/>
                <a:ext cx="480354" cy="468505"/>
              </a:xfrm>
              <a:custGeom>
                <a:avLst/>
                <a:gdLst>
                  <a:gd name="connsiteX0" fmla="*/ 186567 w 480354"/>
                  <a:gd name="connsiteY0" fmla="*/ 24811 h 468505"/>
                  <a:gd name="connsiteX1" fmla="*/ 27817 w 480354"/>
                  <a:gd name="connsiteY1" fmla="*/ 174036 h 468505"/>
                  <a:gd name="connsiteX2" fmla="*/ 2417 w 480354"/>
                  <a:gd name="connsiteY2" fmla="*/ 389936 h 468505"/>
                  <a:gd name="connsiteX3" fmla="*/ 56392 w 480354"/>
                  <a:gd name="connsiteY3" fmla="*/ 466136 h 468505"/>
                  <a:gd name="connsiteX4" fmla="*/ 240542 w 480354"/>
                  <a:gd name="connsiteY4" fmla="*/ 313736 h 468505"/>
                  <a:gd name="connsiteX5" fmla="*/ 440567 w 480354"/>
                  <a:gd name="connsiteY5" fmla="*/ 110536 h 468505"/>
                  <a:gd name="connsiteX6" fmla="*/ 478667 w 480354"/>
                  <a:gd name="connsiteY6" fmla="*/ 2586 h 468505"/>
                  <a:gd name="connsiteX7" fmla="*/ 411992 w 480354"/>
                  <a:gd name="connsiteY7" fmla="*/ 47036 h 468505"/>
                  <a:gd name="connsiteX8" fmla="*/ 227842 w 480354"/>
                  <a:gd name="connsiteY8" fmla="*/ 193086 h 468505"/>
                  <a:gd name="connsiteX9" fmla="*/ 78617 w 480354"/>
                  <a:gd name="connsiteY9" fmla="*/ 301036 h 468505"/>
                  <a:gd name="connsiteX10" fmla="*/ 167517 w 480354"/>
                  <a:gd name="connsiteY10" fmla="*/ 161336 h 468505"/>
                  <a:gd name="connsiteX11" fmla="*/ 237367 w 480354"/>
                  <a:gd name="connsiteY11" fmla="*/ 91486 h 468505"/>
                  <a:gd name="connsiteX12" fmla="*/ 138942 w 480354"/>
                  <a:gd name="connsiteY12" fmla="*/ 85136 h 468505"/>
                  <a:gd name="connsiteX13" fmla="*/ 186567 w 480354"/>
                  <a:gd name="connsiteY13" fmla="*/ 24811 h 4685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80354" h="468505">
                    <a:moveTo>
                      <a:pt x="186567" y="24811"/>
                    </a:moveTo>
                    <a:cubicBezTo>
                      <a:pt x="168046" y="39628"/>
                      <a:pt x="58509" y="113182"/>
                      <a:pt x="27817" y="174036"/>
                    </a:cubicBezTo>
                    <a:cubicBezTo>
                      <a:pt x="-2875" y="234890"/>
                      <a:pt x="-2346" y="341253"/>
                      <a:pt x="2417" y="389936"/>
                    </a:cubicBezTo>
                    <a:cubicBezTo>
                      <a:pt x="7179" y="438619"/>
                      <a:pt x="16704" y="478836"/>
                      <a:pt x="56392" y="466136"/>
                    </a:cubicBezTo>
                    <a:cubicBezTo>
                      <a:pt x="96079" y="453436"/>
                      <a:pt x="176513" y="373003"/>
                      <a:pt x="240542" y="313736"/>
                    </a:cubicBezTo>
                    <a:cubicBezTo>
                      <a:pt x="304571" y="254469"/>
                      <a:pt x="400880" y="162394"/>
                      <a:pt x="440567" y="110536"/>
                    </a:cubicBezTo>
                    <a:cubicBezTo>
                      <a:pt x="480254" y="58678"/>
                      <a:pt x="483430" y="13169"/>
                      <a:pt x="478667" y="2586"/>
                    </a:cubicBezTo>
                    <a:cubicBezTo>
                      <a:pt x="473905" y="-7997"/>
                      <a:pt x="453796" y="15286"/>
                      <a:pt x="411992" y="47036"/>
                    </a:cubicBezTo>
                    <a:cubicBezTo>
                      <a:pt x="370188" y="78786"/>
                      <a:pt x="283405" y="150753"/>
                      <a:pt x="227842" y="193086"/>
                    </a:cubicBezTo>
                    <a:cubicBezTo>
                      <a:pt x="172279" y="235419"/>
                      <a:pt x="88671" y="306328"/>
                      <a:pt x="78617" y="301036"/>
                    </a:cubicBezTo>
                    <a:cubicBezTo>
                      <a:pt x="68563" y="295744"/>
                      <a:pt x="141059" y="196261"/>
                      <a:pt x="167517" y="161336"/>
                    </a:cubicBezTo>
                    <a:cubicBezTo>
                      <a:pt x="193975" y="126411"/>
                      <a:pt x="242130" y="104186"/>
                      <a:pt x="237367" y="91486"/>
                    </a:cubicBezTo>
                    <a:cubicBezTo>
                      <a:pt x="232604" y="78786"/>
                      <a:pt x="150584" y="92544"/>
                      <a:pt x="138942" y="85136"/>
                    </a:cubicBezTo>
                    <a:cubicBezTo>
                      <a:pt x="127300" y="77728"/>
                      <a:pt x="205088" y="9994"/>
                      <a:pt x="186567" y="248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4" name="フリーフォーム 1173">
                <a:extLst>
                  <a:ext uri="{FF2B5EF4-FFF2-40B4-BE49-F238E27FC236}">
                    <a16:creationId xmlns:a16="http://schemas.microsoft.com/office/drawing/2014/main" id="{06A8211B-06CA-6E7D-53F8-3091C1A3B27A}"/>
                  </a:ext>
                </a:extLst>
              </p:cNvPr>
              <p:cNvSpPr/>
              <p:nvPr/>
            </p:nvSpPr>
            <p:spPr>
              <a:xfrm>
                <a:off x="2977290" y="4693407"/>
                <a:ext cx="389651" cy="451191"/>
              </a:xfrm>
              <a:custGeom>
                <a:avLst/>
                <a:gdLst>
                  <a:gd name="connsiteX0" fmla="*/ 200885 w 389651"/>
                  <a:gd name="connsiteY0" fmla="*/ 2418 h 451191"/>
                  <a:gd name="connsiteX1" fmla="*/ 92935 w 389651"/>
                  <a:gd name="connsiteY1" fmla="*/ 154818 h 451191"/>
                  <a:gd name="connsiteX2" fmla="*/ 13560 w 389651"/>
                  <a:gd name="connsiteY2" fmla="*/ 313568 h 451191"/>
                  <a:gd name="connsiteX3" fmla="*/ 860 w 389651"/>
                  <a:gd name="connsiteY3" fmla="*/ 427868 h 451191"/>
                  <a:gd name="connsiteX4" fmla="*/ 23085 w 389651"/>
                  <a:gd name="connsiteY4" fmla="*/ 450093 h 451191"/>
                  <a:gd name="connsiteX5" fmla="*/ 134210 w 389651"/>
                  <a:gd name="connsiteY5" fmla="*/ 408818 h 451191"/>
                  <a:gd name="connsiteX6" fmla="*/ 388210 w 389651"/>
                  <a:gd name="connsiteY6" fmla="*/ 208793 h 451191"/>
                  <a:gd name="connsiteX7" fmla="*/ 232635 w 389651"/>
                  <a:gd name="connsiteY7" fmla="*/ 304043 h 451191"/>
                  <a:gd name="connsiteX8" fmla="*/ 124685 w 389651"/>
                  <a:gd name="connsiteY8" fmla="*/ 288168 h 451191"/>
                  <a:gd name="connsiteX9" fmla="*/ 261210 w 389651"/>
                  <a:gd name="connsiteY9" fmla="*/ 75443 h 451191"/>
                  <a:gd name="connsiteX10" fmla="*/ 200885 w 389651"/>
                  <a:gd name="connsiteY10" fmla="*/ 2418 h 4511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89651" h="451191">
                    <a:moveTo>
                      <a:pt x="200885" y="2418"/>
                    </a:moveTo>
                    <a:cubicBezTo>
                      <a:pt x="172839" y="15647"/>
                      <a:pt x="124156" y="102960"/>
                      <a:pt x="92935" y="154818"/>
                    </a:cubicBezTo>
                    <a:cubicBezTo>
                      <a:pt x="61714" y="206676"/>
                      <a:pt x="28906" y="268060"/>
                      <a:pt x="13560" y="313568"/>
                    </a:cubicBezTo>
                    <a:cubicBezTo>
                      <a:pt x="-1786" y="359076"/>
                      <a:pt x="-727" y="405114"/>
                      <a:pt x="860" y="427868"/>
                    </a:cubicBezTo>
                    <a:cubicBezTo>
                      <a:pt x="2447" y="450622"/>
                      <a:pt x="860" y="453268"/>
                      <a:pt x="23085" y="450093"/>
                    </a:cubicBezTo>
                    <a:cubicBezTo>
                      <a:pt x="45310" y="446918"/>
                      <a:pt x="73356" y="449035"/>
                      <a:pt x="134210" y="408818"/>
                    </a:cubicBezTo>
                    <a:cubicBezTo>
                      <a:pt x="195064" y="368601"/>
                      <a:pt x="371806" y="226256"/>
                      <a:pt x="388210" y="208793"/>
                    </a:cubicBezTo>
                    <a:cubicBezTo>
                      <a:pt x="404614" y="191331"/>
                      <a:pt x="276556" y="290814"/>
                      <a:pt x="232635" y="304043"/>
                    </a:cubicBezTo>
                    <a:cubicBezTo>
                      <a:pt x="188714" y="317272"/>
                      <a:pt x="119922" y="326268"/>
                      <a:pt x="124685" y="288168"/>
                    </a:cubicBezTo>
                    <a:cubicBezTo>
                      <a:pt x="129447" y="250068"/>
                      <a:pt x="246923" y="118305"/>
                      <a:pt x="261210" y="75443"/>
                    </a:cubicBezTo>
                    <a:cubicBezTo>
                      <a:pt x="275497" y="32581"/>
                      <a:pt x="228931" y="-10811"/>
                      <a:pt x="200885" y="241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66" name="グループ化 1165">
              <a:extLst>
                <a:ext uri="{FF2B5EF4-FFF2-40B4-BE49-F238E27FC236}">
                  <a16:creationId xmlns:a16="http://schemas.microsoft.com/office/drawing/2014/main" id="{414DD92C-FBE4-A11F-BADF-716B1D17D9CA}"/>
                </a:ext>
              </a:extLst>
            </p:cNvPr>
            <p:cNvGrpSpPr/>
            <p:nvPr/>
          </p:nvGrpSpPr>
          <p:grpSpPr>
            <a:xfrm>
              <a:off x="6771570" y="851858"/>
              <a:ext cx="752616" cy="1249062"/>
              <a:chOff x="3209566" y="4323386"/>
              <a:chExt cx="524049" cy="869726"/>
            </a:xfrm>
            <a:grpFill/>
          </p:grpSpPr>
          <p:sp>
            <p:nvSpPr>
              <p:cNvPr id="1170" name="フリーフォーム 1169">
                <a:extLst>
                  <a:ext uri="{FF2B5EF4-FFF2-40B4-BE49-F238E27FC236}">
                    <a16:creationId xmlns:a16="http://schemas.microsoft.com/office/drawing/2014/main" id="{48FC15EE-1E62-9138-BB99-76B7E2B6E103}"/>
                  </a:ext>
                </a:extLst>
              </p:cNvPr>
              <p:cNvSpPr/>
              <p:nvPr/>
            </p:nvSpPr>
            <p:spPr>
              <a:xfrm>
                <a:off x="3209566" y="4323386"/>
                <a:ext cx="524049" cy="691842"/>
              </a:xfrm>
              <a:custGeom>
                <a:avLst/>
                <a:gdLst>
                  <a:gd name="connsiteX0" fmla="*/ 6709 w 524049"/>
                  <a:gd name="connsiteY0" fmla="*/ 689939 h 691842"/>
                  <a:gd name="connsiteX1" fmla="*/ 289284 w 524049"/>
                  <a:gd name="connsiteY1" fmla="*/ 464514 h 691842"/>
                  <a:gd name="connsiteX2" fmla="*/ 473434 w 524049"/>
                  <a:gd name="connsiteY2" fmla="*/ 242264 h 691842"/>
                  <a:gd name="connsiteX3" fmla="*/ 517884 w 524049"/>
                  <a:gd name="connsiteY3" fmla="*/ 140664 h 691842"/>
                  <a:gd name="connsiteX4" fmla="*/ 517884 w 524049"/>
                  <a:gd name="connsiteY4" fmla="*/ 964 h 691842"/>
                  <a:gd name="connsiteX5" fmla="*/ 463909 w 524049"/>
                  <a:gd name="connsiteY5" fmla="*/ 83514 h 691842"/>
                  <a:gd name="connsiteX6" fmla="*/ 441684 w 524049"/>
                  <a:gd name="connsiteY6" fmla="*/ 172414 h 691842"/>
                  <a:gd name="connsiteX7" fmla="*/ 336909 w 524049"/>
                  <a:gd name="connsiteY7" fmla="*/ 372439 h 691842"/>
                  <a:gd name="connsiteX8" fmla="*/ 108309 w 524049"/>
                  <a:gd name="connsiteY8" fmla="*/ 585164 h 691842"/>
                  <a:gd name="connsiteX9" fmla="*/ 397234 w 524049"/>
                  <a:gd name="connsiteY9" fmla="*/ 270839 h 691842"/>
                  <a:gd name="connsiteX10" fmla="*/ 111484 w 524049"/>
                  <a:gd name="connsiteY10" fmla="*/ 556589 h 691842"/>
                  <a:gd name="connsiteX11" fmla="*/ 6709 w 524049"/>
                  <a:gd name="connsiteY11" fmla="*/ 689939 h 691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24049" h="691842">
                    <a:moveTo>
                      <a:pt x="6709" y="689939"/>
                    </a:moveTo>
                    <a:cubicBezTo>
                      <a:pt x="36342" y="674593"/>
                      <a:pt x="211497" y="539126"/>
                      <a:pt x="289284" y="464514"/>
                    </a:cubicBezTo>
                    <a:cubicBezTo>
                      <a:pt x="367071" y="389902"/>
                      <a:pt x="435334" y="296239"/>
                      <a:pt x="473434" y="242264"/>
                    </a:cubicBezTo>
                    <a:cubicBezTo>
                      <a:pt x="511534" y="188289"/>
                      <a:pt x="510476" y="180881"/>
                      <a:pt x="517884" y="140664"/>
                    </a:cubicBezTo>
                    <a:cubicBezTo>
                      <a:pt x="525292" y="100447"/>
                      <a:pt x="526880" y="10489"/>
                      <a:pt x="517884" y="964"/>
                    </a:cubicBezTo>
                    <a:cubicBezTo>
                      <a:pt x="508888" y="-8561"/>
                      <a:pt x="476609" y="54939"/>
                      <a:pt x="463909" y="83514"/>
                    </a:cubicBezTo>
                    <a:cubicBezTo>
                      <a:pt x="451209" y="112089"/>
                      <a:pt x="462851" y="124260"/>
                      <a:pt x="441684" y="172414"/>
                    </a:cubicBezTo>
                    <a:cubicBezTo>
                      <a:pt x="420517" y="220568"/>
                      <a:pt x="392472" y="303647"/>
                      <a:pt x="336909" y="372439"/>
                    </a:cubicBezTo>
                    <a:cubicBezTo>
                      <a:pt x="281347" y="441231"/>
                      <a:pt x="98255" y="602097"/>
                      <a:pt x="108309" y="585164"/>
                    </a:cubicBezTo>
                    <a:cubicBezTo>
                      <a:pt x="118363" y="568231"/>
                      <a:pt x="396705" y="275601"/>
                      <a:pt x="397234" y="270839"/>
                    </a:cubicBezTo>
                    <a:cubicBezTo>
                      <a:pt x="397763" y="266076"/>
                      <a:pt x="171280" y="488326"/>
                      <a:pt x="111484" y="556589"/>
                    </a:cubicBezTo>
                    <a:cubicBezTo>
                      <a:pt x="51688" y="624851"/>
                      <a:pt x="-22924" y="705285"/>
                      <a:pt x="6709" y="6899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1" name="フリーフォーム 1170">
                <a:extLst>
                  <a:ext uri="{FF2B5EF4-FFF2-40B4-BE49-F238E27FC236}">
                    <a16:creationId xmlns:a16="http://schemas.microsoft.com/office/drawing/2014/main" id="{EF311F2D-379B-5A8C-940B-9CC91ADC3A55}"/>
                  </a:ext>
                </a:extLst>
              </p:cNvPr>
              <p:cNvSpPr/>
              <p:nvPr/>
            </p:nvSpPr>
            <p:spPr>
              <a:xfrm>
                <a:off x="3257463" y="4360857"/>
                <a:ext cx="471427" cy="832255"/>
              </a:xfrm>
              <a:custGeom>
                <a:avLst/>
                <a:gdLst>
                  <a:gd name="connsiteX0" fmla="*/ 447762 w 471427"/>
                  <a:gd name="connsiteY0" fmla="*/ 1593 h 832255"/>
                  <a:gd name="connsiteX1" fmla="*/ 212812 w 471427"/>
                  <a:gd name="connsiteY1" fmla="*/ 185743 h 832255"/>
                  <a:gd name="connsiteX2" fmla="*/ 35012 w 471427"/>
                  <a:gd name="connsiteY2" fmla="*/ 407993 h 832255"/>
                  <a:gd name="connsiteX3" fmla="*/ 87 w 471427"/>
                  <a:gd name="connsiteY3" fmla="*/ 696918 h 832255"/>
                  <a:gd name="connsiteX4" fmla="*/ 28662 w 471427"/>
                  <a:gd name="connsiteY4" fmla="*/ 817568 h 832255"/>
                  <a:gd name="connsiteX5" fmla="*/ 127087 w 471427"/>
                  <a:gd name="connsiteY5" fmla="*/ 823918 h 832255"/>
                  <a:gd name="connsiteX6" fmla="*/ 206462 w 471427"/>
                  <a:gd name="connsiteY6" fmla="*/ 760418 h 832255"/>
                  <a:gd name="connsiteX7" fmla="*/ 365212 w 471427"/>
                  <a:gd name="connsiteY7" fmla="*/ 446093 h 832255"/>
                  <a:gd name="connsiteX8" fmla="*/ 285837 w 471427"/>
                  <a:gd name="connsiteY8" fmla="*/ 430218 h 832255"/>
                  <a:gd name="connsiteX9" fmla="*/ 177887 w 471427"/>
                  <a:gd name="connsiteY9" fmla="*/ 566743 h 832255"/>
                  <a:gd name="connsiteX10" fmla="*/ 215987 w 471427"/>
                  <a:gd name="connsiteY10" fmla="*/ 668343 h 832255"/>
                  <a:gd name="connsiteX11" fmla="*/ 92162 w 471427"/>
                  <a:gd name="connsiteY11" fmla="*/ 738193 h 832255"/>
                  <a:gd name="connsiteX12" fmla="*/ 66762 w 471427"/>
                  <a:gd name="connsiteY12" fmla="*/ 500068 h 832255"/>
                  <a:gd name="connsiteX13" fmla="*/ 273137 w 471427"/>
                  <a:gd name="connsiteY13" fmla="*/ 188918 h 832255"/>
                  <a:gd name="connsiteX14" fmla="*/ 231862 w 471427"/>
                  <a:gd name="connsiteY14" fmla="*/ 252418 h 832255"/>
                  <a:gd name="connsiteX15" fmla="*/ 441412 w 471427"/>
                  <a:gd name="connsiteY15" fmla="*/ 103193 h 832255"/>
                  <a:gd name="connsiteX16" fmla="*/ 447762 w 471427"/>
                  <a:gd name="connsiteY16" fmla="*/ 1593 h 832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71427" h="832255">
                    <a:moveTo>
                      <a:pt x="447762" y="1593"/>
                    </a:moveTo>
                    <a:cubicBezTo>
                      <a:pt x="409662" y="15351"/>
                      <a:pt x="281604" y="118010"/>
                      <a:pt x="212812" y="185743"/>
                    </a:cubicBezTo>
                    <a:cubicBezTo>
                      <a:pt x="144020" y="253476"/>
                      <a:pt x="70466" y="322797"/>
                      <a:pt x="35012" y="407993"/>
                    </a:cubicBezTo>
                    <a:cubicBezTo>
                      <a:pt x="-442" y="493189"/>
                      <a:pt x="1145" y="628656"/>
                      <a:pt x="87" y="696918"/>
                    </a:cubicBezTo>
                    <a:cubicBezTo>
                      <a:pt x="-971" y="765180"/>
                      <a:pt x="7495" y="796401"/>
                      <a:pt x="28662" y="817568"/>
                    </a:cubicBezTo>
                    <a:cubicBezTo>
                      <a:pt x="49829" y="838735"/>
                      <a:pt x="97454" y="833443"/>
                      <a:pt x="127087" y="823918"/>
                    </a:cubicBezTo>
                    <a:cubicBezTo>
                      <a:pt x="156720" y="814393"/>
                      <a:pt x="166775" y="823389"/>
                      <a:pt x="206462" y="760418"/>
                    </a:cubicBezTo>
                    <a:cubicBezTo>
                      <a:pt x="246149" y="697447"/>
                      <a:pt x="351983" y="501126"/>
                      <a:pt x="365212" y="446093"/>
                    </a:cubicBezTo>
                    <a:cubicBezTo>
                      <a:pt x="378441" y="391060"/>
                      <a:pt x="317058" y="410110"/>
                      <a:pt x="285837" y="430218"/>
                    </a:cubicBezTo>
                    <a:cubicBezTo>
                      <a:pt x="254616" y="450326"/>
                      <a:pt x="189529" y="527056"/>
                      <a:pt x="177887" y="566743"/>
                    </a:cubicBezTo>
                    <a:cubicBezTo>
                      <a:pt x="166245" y="606431"/>
                      <a:pt x="230274" y="639768"/>
                      <a:pt x="215987" y="668343"/>
                    </a:cubicBezTo>
                    <a:cubicBezTo>
                      <a:pt x="201700" y="696918"/>
                      <a:pt x="117033" y="766239"/>
                      <a:pt x="92162" y="738193"/>
                    </a:cubicBezTo>
                    <a:cubicBezTo>
                      <a:pt x="67291" y="710147"/>
                      <a:pt x="36599" y="591614"/>
                      <a:pt x="66762" y="500068"/>
                    </a:cubicBezTo>
                    <a:cubicBezTo>
                      <a:pt x="96924" y="408522"/>
                      <a:pt x="245620" y="230193"/>
                      <a:pt x="273137" y="188918"/>
                    </a:cubicBezTo>
                    <a:cubicBezTo>
                      <a:pt x="300654" y="147643"/>
                      <a:pt x="203816" y="266706"/>
                      <a:pt x="231862" y="252418"/>
                    </a:cubicBezTo>
                    <a:cubicBezTo>
                      <a:pt x="259908" y="238131"/>
                      <a:pt x="409133" y="139705"/>
                      <a:pt x="441412" y="103193"/>
                    </a:cubicBezTo>
                    <a:cubicBezTo>
                      <a:pt x="473691" y="66681"/>
                      <a:pt x="485862" y="-12165"/>
                      <a:pt x="447762" y="159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2" name="フリーフォーム 1171">
                <a:extLst>
                  <a:ext uri="{FF2B5EF4-FFF2-40B4-BE49-F238E27FC236}">
                    <a16:creationId xmlns:a16="http://schemas.microsoft.com/office/drawing/2014/main" id="{2851DB52-2E0E-EE08-965E-6B04D8E7D868}"/>
                  </a:ext>
                </a:extLst>
              </p:cNvPr>
              <p:cNvSpPr/>
              <p:nvPr/>
            </p:nvSpPr>
            <p:spPr>
              <a:xfrm>
                <a:off x="3454371" y="4948410"/>
                <a:ext cx="230832" cy="122508"/>
              </a:xfrm>
              <a:custGeom>
                <a:avLst/>
                <a:gdLst>
                  <a:gd name="connsiteX0" fmla="*/ 29 w 230832"/>
                  <a:gd name="connsiteY0" fmla="*/ 42690 h 122508"/>
                  <a:gd name="connsiteX1" fmla="*/ 161954 w 230832"/>
                  <a:gd name="connsiteY1" fmla="*/ 23640 h 122508"/>
                  <a:gd name="connsiteX2" fmla="*/ 219104 w 230832"/>
                  <a:gd name="connsiteY2" fmla="*/ 1415 h 122508"/>
                  <a:gd name="connsiteX3" fmla="*/ 209579 w 230832"/>
                  <a:gd name="connsiteY3" fmla="*/ 10940 h 122508"/>
                  <a:gd name="connsiteX4" fmla="*/ 228629 w 230832"/>
                  <a:gd name="connsiteY4" fmla="*/ 80790 h 122508"/>
                  <a:gd name="connsiteX5" fmla="*/ 149254 w 230832"/>
                  <a:gd name="connsiteY5" fmla="*/ 122065 h 122508"/>
                  <a:gd name="connsiteX6" fmla="*/ 29 w 230832"/>
                  <a:gd name="connsiteY6" fmla="*/ 42690 h 122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0832" h="122508">
                    <a:moveTo>
                      <a:pt x="29" y="42690"/>
                    </a:moveTo>
                    <a:cubicBezTo>
                      <a:pt x="2146" y="26286"/>
                      <a:pt x="125442" y="30519"/>
                      <a:pt x="161954" y="23640"/>
                    </a:cubicBezTo>
                    <a:cubicBezTo>
                      <a:pt x="198466" y="16761"/>
                      <a:pt x="219104" y="1415"/>
                      <a:pt x="219104" y="1415"/>
                    </a:cubicBezTo>
                    <a:cubicBezTo>
                      <a:pt x="227041" y="-702"/>
                      <a:pt x="207992" y="-2289"/>
                      <a:pt x="209579" y="10940"/>
                    </a:cubicBezTo>
                    <a:cubicBezTo>
                      <a:pt x="211166" y="24169"/>
                      <a:pt x="238683" y="62269"/>
                      <a:pt x="228629" y="80790"/>
                    </a:cubicBezTo>
                    <a:cubicBezTo>
                      <a:pt x="218575" y="99311"/>
                      <a:pt x="187354" y="126298"/>
                      <a:pt x="149254" y="122065"/>
                    </a:cubicBezTo>
                    <a:cubicBezTo>
                      <a:pt x="111154" y="117832"/>
                      <a:pt x="-2088" y="59094"/>
                      <a:pt x="29" y="4269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67" name="グループ化 1166">
              <a:extLst>
                <a:ext uri="{FF2B5EF4-FFF2-40B4-BE49-F238E27FC236}">
                  <a16:creationId xmlns:a16="http://schemas.microsoft.com/office/drawing/2014/main" id="{6A7158FD-7896-207B-7B18-F96C35F14B27}"/>
                </a:ext>
              </a:extLst>
            </p:cNvPr>
            <p:cNvGrpSpPr/>
            <p:nvPr/>
          </p:nvGrpSpPr>
          <p:grpSpPr>
            <a:xfrm>
              <a:off x="7438838" y="1396835"/>
              <a:ext cx="832191" cy="1135405"/>
              <a:chOff x="3643596" y="4675089"/>
              <a:chExt cx="579457" cy="790586"/>
            </a:xfrm>
            <a:grpFill/>
          </p:grpSpPr>
          <p:sp>
            <p:nvSpPr>
              <p:cNvPr id="1168" name="フリーフォーム 1167">
                <a:extLst>
                  <a:ext uri="{FF2B5EF4-FFF2-40B4-BE49-F238E27FC236}">
                    <a16:creationId xmlns:a16="http://schemas.microsoft.com/office/drawing/2014/main" id="{D4A0EC82-D9FE-5916-5E29-1A9B0D383D9B}"/>
                  </a:ext>
                </a:extLst>
              </p:cNvPr>
              <p:cNvSpPr/>
              <p:nvPr/>
            </p:nvSpPr>
            <p:spPr>
              <a:xfrm>
                <a:off x="3643596" y="4675089"/>
                <a:ext cx="484133" cy="492810"/>
              </a:xfrm>
              <a:custGeom>
                <a:avLst/>
                <a:gdLst>
                  <a:gd name="connsiteX0" fmla="*/ 239429 w 484133"/>
                  <a:gd name="connsiteY0" fmla="*/ 1686 h 492810"/>
                  <a:gd name="connsiteX1" fmla="*/ 29879 w 484133"/>
                  <a:gd name="connsiteY1" fmla="*/ 220761 h 492810"/>
                  <a:gd name="connsiteX2" fmla="*/ 7654 w 484133"/>
                  <a:gd name="connsiteY2" fmla="*/ 344586 h 492810"/>
                  <a:gd name="connsiteX3" fmla="*/ 90204 w 484133"/>
                  <a:gd name="connsiteY3" fmla="*/ 490636 h 492810"/>
                  <a:gd name="connsiteX4" fmla="*/ 201329 w 484133"/>
                  <a:gd name="connsiteY4" fmla="*/ 420786 h 492810"/>
                  <a:gd name="connsiteX5" fmla="*/ 382304 w 484133"/>
                  <a:gd name="connsiteY5" fmla="*/ 268386 h 492810"/>
                  <a:gd name="connsiteX6" fmla="*/ 483904 w 484133"/>
                  <a:gd name="connsiteY6" fmla="*/ 131861 h 492810"/>
                  <a:gd name="connsiteX7" fmla="*/ 410879 w 484133"/>
                  <a:gd name="connsiteY7" fmla="*/ 33436 h 492810"/>
                  <a:gd name="connsiteX8" fmla="*/ 442629 w 484133"/>
                  <a:gd name="connsiteY8" fmla="*/ 96936 h 492810"/>
                  <a:gd name="connsiteX9" fmla="*/ 328329 w 484133"/>
                  <a:gd name="connsiteY9" fmla="*/ 185836 h 492810"/>
                  <a:gd name="connsiteX10" fmla="*/ 102904 w 484133"/>
                  <a:gd name="connsiteY10" fmla="*/ 350936 h 492810"/>
                  <a:gd name="connsiteX11" fmla="*/ 201329 w 484133"/>
                  <a:gd name="connsiteY11" fmla="*/ 192186 h 492810"/>
                  <a:gd name="connsiteX12" fmla="*/ 312454 w 484133"/>
                  <a:gd name="connsiteY12" fmla="*/ 122336 h 492810"/>
                  <a:gd name="connsiteX13" fmla="*/ 239429 w 484133"/>
                  <a:gd name="connsiteY13" fmla="*/ 1686 h 492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84133" h="492810">
                    <a:moveTo>
                      <a:pt x="239429" y="1686"/>
                    </a:moveTo>
                    <a:cubicBezTo>
                      <a:pt x="192333" y="18090"/>
                      <a:pt x="68508" y="163611"/>
                      <a:pt x="29879" y="220761"/>
                    </a:cubicBezTo>
                    <a:cubicBezTo>
                      <a:pt x="-8750" y="277911"/>
                      <a:pt x="-2400" y="299607"/>
                      <a:pt x="7654" y="344586"/>
                    </a:cubicBezTo>
                    <a:cubicBezTo>
                      <a:pt x="17708" y="389565"/>
                      <a:pt x="57925" y="477936"/>
                      <a:pt x="90204" y="490636"/>
                    </a:cubicBezTo>
                    <a:cubicBezTo>
                      <a:pt x="122483" y="503336"/>
                      <a:pt x="152646" y="457828"/>
                      <a:pt x="201329" y="420786"/>
                    </a:cubicBezTo>
                    <a:cubicBezTo>
                      <a:pt x="250012" y="383744"/>
                      <a:pt x="335208" y="316540"/>
                      <a:pt x="382304" y="268386"/>
                    </a:cubicBezTo>
                    <a:cubicBezTo>
                      <a:pt x="429400" y="220232"/>
                      <a:pt x="479142" y="171019"/>
                      <a:pt x="483904" y="131861"/>
                    </a:cubicBezTo>
                    <a:cubicBezTo>
                      <a:pt x="488667" y="92703"/>
                      <a:pt x="417758" y="39257"/>
                      <a:pt x="410879" y="33436"/>
                    </a:cubicBezTo>
                    <a:cubicBezTo>
                      <a:pt x="404000" y="27615"/>
                      <a:pt x="456387" y="71536"/>
                      <a:pt x="442629" y="96936"/>
                    </a:cubicBezTo>
                    <a:cubicBezTo>
                      <a:pt x="428871" y="122336"/>
                      <a:pt x="384950" y="143503"/>
                      <a:pt x="328329" y="185836"/>
                    </a:cubicBezTo>
                    <a:cubicBezTo>
                      <a:pt x="271708" y="228169"/>
                      <a:pt x="124071" y="349878"/>
                      <a:pt x="102904" y="350936"/>
                    </a:cubicBezTo>
                    <a:cubicBezTo>
                      <a:pt x="81737" y="351994"/>
                      <a:pt x="166404" y="230286"/>
                      <a:pt x="201329" y="192186"/>
                    </a:cubicBezTo>
                    <a:cubicBezTo>
                      <a:pt x="236254" y="154086"/>
                      <a:pt x="309808" y="151440"/>
                      <a:pt x="312454" y="122336"/>
                    </a:cubicBezTo>
                    <a:cubicBezTo>
                      <a:pt x="315100" y="93232"/>
                      <a:pt x="286525" y="-14718"/>
                      <a:pt x="239429" y="16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9" name="フリーフォーム 1168">
                <a:extLst>
                  <a:ext uri="{FF2B5EF4-FFF2-40B4-BE49-F238E27FC236}">
                    <a16:creationId xmlns:a16="http://schemas.microsoft.com/office/drawing/2014/main" id="{1A0450F3-C34B-F791-A99E-AF8A0BFE4BF3}"/>
                  </a:ext>
                </a:extLst>
              </p:cNvPr>
              <p:cNvSpPr/>
              <p:nvPr/>
            </p:nvSpPr>
            <p:spPr>
              <a:xfrm>
                <a:off x="3730853" y="4700094"/>
                <a:ext cx="492200" cy="765581"/>
              </a:xfrm>
              <a:custGeom>
                <a:avLst/>
                <a:gdLst>
                  <a:gd name="connsiteX0" fmla="*/ 339497 w 492200"/>
                  <a:gd name="connsiteY0" fmla="*/ 2081 h 765581"/>
                  <a:gd name="connsiteX1" fmla="*/ 171222 w 492200"/>
                  <a:gd name="connsiteY1" fmla="*/ 208456 h 765581"/>
                  <a:gd name="connsiteX2" fmla="*/ 53747 w 492200"/>
                  <a:gd name="connsiteY2" fmla="*/ 491031 h 765581"/>
                  <a:gd name="connsiteX3" fmla="*/ 110897 w 492200"/>
                  <a:gd name="connsiteY3" fmla="*/ 414831 h 765581"/>
                  <a:gd name="connsiteX4" fmla="*/ 9297 w 492200"/>
                  <a:gd name="connsiteY4" fmla="*/ 589456 h 765581"/>
                  <a:gd name="connsiteX5" fmla="*/ 9297 w 492200"/>
                  <a:gd name="connsiteY5" fmla="*/ 760906 h 765581"/>
                  <a:gd name="connsiteX6" fmla="*/ 50572 w 492200"/>
                  <a:gd name="connsiteY6" fmla="*/ 684706 h 765581"/>
                  <a:gd name="connsiteX7" fmla="*/ 301397 w 492200"/>
                  <a:gd name="connsiteY7" fmla="*/ 354506 h 765581"/>
                  <a:gd name="connsiteX8" fmla="*/ 364897 w 492200"/>
                  <a:gd name="connsiteY8" fmla="*/ 313231 h 765581"/>
                  <a:gd name="connsiteX9" fmla="*/ 491897 w 492200"/>
                  <a:gd name="connsiteY9" fmla="*/ 62406 h 765581"/>
                  <a:gd name="connsiteX10" fmla="*/ 402997 w 492200"/>
                  <a:gd name="connsiteY10" fmla="*/ 186231 h 765581"/>
                  <a:gd name="connsiteX11" fmla="*/ 241072 w 492200"/>
                  <a:gd name="connsiteY11" fmla="*/ 414831 h 765581"/>
                  <a:gd name="connsiteX12" fmla="*/ 307747 w 492200"/>
                  <a:gd name="connsiteY12" fmla="*/ 198931 h 765581"/>
                  <a:gd name="connsiteX13" fmla="*/ 329972 w 492200"/>
                  <a:gd name="connsiteY13" fmla="*/ 106856 h 765581"/>
                  <a:gd name="connsiteX14" fmla="*/ 339497 w 492200"/>
                  <a:gd name="connsiteY14" fmla="*/ 2081 h 765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92200" h="765581">
                    <a:moveTo>
                      <a:pt x="339497" y="2081"/>
                    </a:moveTo>
                    <a:cubicBezTo>
                      <a:pt x="313039" y="19014"/>
                      <a:pt x="218847" y="126964"/>
                      <a:pt x="171222" y="208456"/>
                    </a:cubicBezTo>
                    <a:cubicBezTo>
                      <a:pt x="123597" y="289948"/>
                      <a:pt x="63801" y="456635"/>
                      <a:pt x="53747" y="491031"/>
                    </a:cubicBezTo>
                    <a:cubicBezTo>
                      <a:pt x="43693" y="525427"/>
                      <a:pt x="118305" y="398427"/>
                      <a:pt x="110897" y="414831"/>
                    </a:cubicBezTo>
                    <a:cubicBezTo>
                      <a:pt x="103489" y="431235"/>
                      <a:pt x="26230" y="531777"/>
                      <a:pt x="9297" y="589456"/>
                    </a:cubicBezTo>
                    <a:cubicBezTo>
                      <a:pt x="-7636" y="647135"/>
                      <a:pt x="2418" y="745031"/>
                      <a:pt x="9297" y="760906"/>
                    </a:cubicBezTo>
                    <a:cubicBezTo>
                      <a:pt x="16176" y="776781"/>
                      <a:pt x="1889" y="752439"/>
                      <a:pt x="50572" y="684706"/>
                    </a:cubicBezTo>
                    <a:cubicBezTo>
                      <a:pt x="99255" y="616973"/>
                      <a:pt x="249010" y="416418"/>
                      <a:pt x="301397" y="354506"/>
                    </a:cubicBezTo>
                    <a:cubicBezTo>
                      <a:pt x="353784" y="292594"/>
                      <a:pt x="333147" y="361914"/>
                      <a:pt x="364897" y="313231"/>
                    </a:cubicBezTo>
                    <a:cubicBezTo>
                      <a:pt x="396647" y="264548"/>
                      <a:pt x="485547" y="83573"/>
                      <a:pt x="491897" y="62406"/>
                    </a:cubicBezTo>
                    <a:cubicBezTo>
                      <a:pt x="498247" y="41239"/>
                      <a:pt x="402997" y="186231"/>
                      <a:pt x="402997" y="186231"/>
                    </a:cubicBezTo>
                    <a:cubicBezTo>
                      <a:pt x="361193" y="244968"/>
                      <a:pt x="256947" y="412714"/>
                      <a:pt x="241072" y="414831"/>
                    </a:cubicBezTo>
                    <a:cubicBezTo>
                      <a:pt x="225197" y="416948"/>
                      <a:pt x="292930" y="250260"/>
                      <a:pt x="307747" y="198931"/>
                    </a:cubicBezTo>
                    <a:cubicBezTo>
                      <a:pt x="322564" y="147602"/>
                      <a:pt x="326797" y="137548"/>
                      <a:pt x="329972" y="106856"/>
                    </a:cubicBezTo>
                    <a:cubicBezTo>
                      <a:pt x="333147" y="76164"/>
                      <a:pt x="365955" y="-14852"/>
                      <a:pt x="339497" y="20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177" name="グループ化 1176">
            <a:extLst>
              <a:ext uri="{FF2B5EF4-FFF2-40B4-BE49-F238E27FC236}">
                <a16:creationId xmlns:a16="http://schemas.microsoft.com/office/drawing/2014/main" id="{DEC664E6-A126-C105-F674-9B0E6478EA81}"/>
              </a:ext>
            </a:extLst>
          </p:cNvPr>
          <p:cNvGrpSpPr/>
          <p:nvPr/>
        </p:nvGrpSpPr>
        <p:grpSpPr>
          <a:xfrm>
            <a:off x="5558205" y="2349463"/>
            <a:ext cx="2912366" cy="1433444"/>
            <a:chOff x="4930203" y="2349463"/>
            <a:chExt cx="2912366" cy="1433444"/>
          </a:xfrm>
          <a:solidFill>
            <a:srgbClr val="FF40FF"/>
          </a:solidFill>
        </p:grpSpPr>
        <p:grpSp>
          <p:nvGrpSpPr>
            <p:cNvPr id="1178" name="グループ化 1177">
              <a:extLst>
                <a:ext uri="{FF2B5EF4-FFF2-40B4-BE49-F238E27FC236}">
                  <a16:creationId xmlns:a16="http://schemas.microsoft.com/office/drawing/2014/main" id="{9B7BDDD7-09A5-400C-6B0A-7D2D9A5A8B54}"/>
                </a:ext>
              </a:extLst>
            </p:cNvPr>
            <p:cNvGrpSpPr/>
            <p:nvPr/>
          </p:nvGrpSpPr>
          <p:grpSpPr>
            <a:xfrm>
              <a:off x="4930203" y="2349463"/>
              <a:ext cx="1524968" cy="1433444"/>
              <a:chOff x="4382560" y="4383544"/>
              <a:chExt cx="1061840" cy="998112"/>
            </a:xfrm>
            <a:grpFill/>
          </p:grpSpPr>
          <p:sp>
            <p:nvSpPr>
              <p:cNvPr id="1240" name="フリーフォーム 1239">
                <a:extLst>
                  <a:ext uri="{FF2B5EF4-FFF2-40B4-BE49-F238E27FC236}">
                    <a16:creationId xmlns:a16="http://schemas.microsoft.com/office/drawing/2014/main" id="{4010A303-80D9-A43E-2205-F4833B7BB3C0}"/>
                  </a:ext>
                </a:extLst>
              </p:cNvPr>
              <p:cNvSpPr/>
              <p:nvPr/>
            </p:nvSpPr>
            <p:spPr>
              <a:xfrm>
                <a:off x="4382560" y="4501529"/>
                <a:ext cx="648159" cy="880127"/>
              </a:xfrm>
              <a:custGeom>
                <a:avLst/>
                <a:gdLst>
                  <a:gd name="connsiteX0" fmla="*/ 611715 w 648159"/>
                  <a:gd name="connsiteY0" fmla="*/ 29196 h 880127"/>
                  <a:gd name="connsiteX1" fmla="*/ 43390 w 648159"/>
                  <a:gd name="connsiteY1" fmla="*/ 807071 h 880127"/>
                  <a:gd name="connsiteX2" fmla="*/ 132290 w 648159"/>
                  <a:gd name="connsiteY2" fmla="*/ 635621 h 880127"/>
                  <a:gd name="connsiteX3" fmla="*/ 2115 w 648159"/>
                  <a:gd name="connsiteY3" fmla="*/ 880096 h 880127"/>
                  <a:gd name="connsiteX4" fmla="*/ 259290 w 648159"/>
                  <a:gd name="connsiteY4" fmla="*/ 616571 h 880127"/>
                  <a:gd name="connsiteX5" fmla="*/ 554565 w 648159"/>
                  <a:gd name="connsiteY5" fmla="*/ 203821 h 880127"/>
                  <a:gd name="connsiteX6" fmla="*/ 611715 w 648159"/>
                  <a:gd name="connsiteY6" fmla="*/ 29196 h 880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48159" h="880127">
                    <a:moveTo>
                      <a:pt x="611715" y="29196"/>
                    </a:moveTo>
                    <a:cubicBezTo>
                      <a:pt x="526519" y="129738"/>
                      <a:pt x="123294" y="706000"/>
                      <a:pt x="43390" y="807071"/>
                    </a:cubicBezTo>
                    <a:cubicBezTo>
                      <a:pt x="-36514" y="908142"/>
                      <a:pt x="139169" y="623450"/>
                      <a:pt x="132290" y="635621"/>
                    </a:cubicBezTo>
                    <a:cubicBezTo>
                      <a:pt x="125411" y="647792"/>
                      <a:pt x="-19052" y="883271"/>
                      <a:pt x="2115" y="880096"/>
                    </a:cubicBezTo>
                    <a:cubicBezTo>
                      <a:pt x="23282" y="876921"/>
                      <a:pt x="167215" y="729284"/>
                      <a:pt x="259290" y="616571"/>
                    </a:cubicBezTo>
                    <a:cubicBezTo>
                      <a:pt x="351365" y="503859"/>
                      <a:pt x="495298" y="294838"/>
                      <a:pt x="554565" y="203821"/>
                    </a:cubicBezTo>
                    <a:cubicBezTo>
                      <a:pt x="613832" y="112804"/>
                      <a:pt x="696911" y="-71346"/>
                      <a:pt x="611715" y="2919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1" name="フリーフォーム 1240">
                <a:extLst>
                  <a:ext uri="{FF2B5EF4-FFF2-40B4-BE49-F238E27FC236}">
                    <a16:creationId xmlns:a16="http://schemas.microsoft.com/office/drawing/2014/main" id="{318AA2E8-E4F7-C74B-776D-FBF6DDA6E42A}"/>
                  </a:ext>
                </a:extLst>
              </p:cNvPr>
              <p:cNvSpPr/>
              <p:nvPr/>
            </p:nvSpPr>
            <p:spPr>
              <a:xfrm>
                <a:off x="4478832" y="4383544"/>
                <a:ext cx="965568" cy="951613"/>
              </a:xfrm>
              <a:custGeom>
                <a:avLst/>
                <a:gdLst>
                  <a:gd name="connsiteX0" fmla="*/ 363043 w 965568"/>
                  <a:gd name="connsiteY0" fmla="*/ 296406 h 951613"/>
                  <a:gd name="connsiteX1" fmla="*/ 7443 w 965568"/>
                  <a:gd name="connsiteY1" fmla="*/ 264656 h 951613"/>
                  <a:gd name="connsiteX2" fmla="*/ 121743 w 965568"/>
                  <a:gd name="connsiteY2" fmla="*/ 217031 h 951613"/>
                  <a:gd name="connsiteX3" fmla="*/ 124918 w 965568"/>
                  <a:gd name="connsiteY3" fmla="*/ 147181 h 951613"/>
                  <a:gd name="connsiteX4" fmla="*/ 172543 w 965568"/>
                  <a:gd name="connsiteY4" fmla="*/ 61456 h 951613"/>
                  <a:gd name="connsiteX5" fmla="*/ 566243 w 965568"/>
                  <a:gd name="connsiteY5" fmla="*/ 55106 h 951613"/>
                  <a:gd name="connsiteX6" fmla="*/ 515443 w 965568"/>
                  <a:gd name="connsiteY6" fmla="*/ 1131 h 951613"/>
                  <a:gd name="connsiteX7" fmla="*/ 890093 w 965568"/>
                  <a:gd name="connsiteY7" fmla="*/ 112256 h 951613"/>
                  <a:gd name="connsiteX8" fmla="*/ 950418 w 965568"/>
                  <a:gd name="connsiteY8" fmla="*/ 255131 h 951613"/>
                  <a:gd name="connsiteX9" fmla="*/ 693243 w 965568"/>
                  <a:gd name="connsiteY9" fmla="*/ 423406 h 951613"/>
                  <a:gd name="connsiteX10" fmla="*/ 331293 w 965568"/>
                  <a:gd name="connsiteY10" fmla="*/ 496431 h 951613"/>
                  <a:gd name="connsiteX11" fmla="*/ 547193 w 965568"/>
                  <a:gd name="connsiteY11" fmla="*/ 572631 h 951613"/>
                  <a:gd name="connsiteX12" fmla="*/ 721818 w 965568"/>
                  <a:gd name="connsiteY12" fmla="*/ 731381 h 951613"/>
                  <a:gd name="connsiteX13" fmla="*/ 747218 w 965568"/>
                  <a:gd name="connsiteY13" fmla="*/ 661531 h 951613"/>
                  <a:gd name="connsiteX14" fmla="*/ 753568 w 965568"/>
                  <a:gd name="connsiteY14" fmla="*/ 934581 h 951613"/>
                  <a:gd name="connsiteX15" fmla="*/ 747218 w 965568"/>
                  <a:gd name="connsiteY15" fmla="*/ 893306 h 951613"/>
                  <a:gd name="connsiteX16" fmla="*/ 299543 w 965568"/>
                  <a:gd name="connsiteY16" fmla="*/ 652006 h 951613"/>
                  <a:gd name="connsiteX17" fmla="*/ 64593 w 965568"/>
                  <a:gd name="connsiteY17" fmla="*/ 540881 h 951613"/>
                  <a:gd name="connsiteX18" fmla="*/ 255093 w 965568"/>
                  <a:gd name="connsiteY18" fmla="*/ 448806 h 951613"/>
                  <a:gd name="connsiteX19" fmla="*/ 772618 w 965568"/>
                  <a:gd name="connsiteY19" fmla="*/ 324981 h 951613"/>
                  <a:gd name="connsiteX20" fmla="*/ 858343 w 965568"/>
                  <a:gd name="connsiteY20" fmla="*/ 220206 h 951613"/>
                  <a:gd name="connsiteX21" fmla="*/ 248743 w 965568"/>
                  <a:gd name="connsiteY21" fmla="*/ 185281 h 951613"/>
                  <a:gd name="connsiteX22" fmla="*/ 207468 w 965568"/>
                  <a:gd name="connsiteY22" fmla="*/ 163056 h 951613"/>
                  <a:gd name="connsiteX23" fmla="*/ 363043 w 965568"/>
                  <a:gd name="connsiteY23" fmla="*/ 296406 h 951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965568" h="951613">
                    <a:moveTo>
                      <a:pt x="363043" y="296406"/>
                    </a:moveTo>
                    <a:cubicBezTo>
                      <a:pt x="329706" y="313339"/>
                      <a:pt x="47660" y="277885"/>
                      <a:pt x="7443" y="264656"/>
                    </a:cubicBezTo>
                    <a:cubicBezTo>
                      <a:pt x="-32774" y="251427"/>
                      <a:pt x="102164" y="236610"/>
                      <a:pt x="121743" y="217031"/>
                    </a:cubicBezTo>
                    <a:cubicBezTo>
                      <a:pt x="141322" y="197452"/>
                      <a:pt x="116451" y="173110"/>
                      <a:pt x="124918" y="147181"/>
                    </a:cubicBezTo>
                    <a:cubicBezTo>
                      <a:pt x="133385" y="121252"/>
                      <a:pt x="98989" y="76802"/>
                      <a:pt x="172543" y="61456"/>
                    </a:cubicBezTo>
                    <a:cubicBezTo>
                      <a:pt x="246097" y="46110"/>
                      <a:pt x="509093" y="65160"/>
                      <a:pt x="566243" y="55106"/>
                    </a:cubicBezTo>
                    <a:cubicBezTo>
                      <a:pt x="623393" y="45052"/>
                      <a:pt x="461468" y="-8394"/>
                      <a:pt x="515443" y="1131"/>
                    </a:cubicBezTo>
                    <a:cubicBezTo>
                      <a:pt x="569418" y="10656"/>
                      <a:pt x="817597" y="69923"/>
                      <a:pt x="890093" y="112256"/>
                    </a:cubicBezTo>
                    <a:cubicBezTo>
                      <a:pt x="962589" y="154589"/>
                      <a:pt x="983226" y="203273"/>
                      <a:pt x="950418" y="255131"/>
                    </a:cubicBezTo>
                    <a:cubicBezTo>
                      <a:pt x="917610" y="306989"/>
                      <a:pt x="796430" y="383189"/>
                      <a:pt x="693243" y="423406"/>
                    </a:cubicBezTo>
                    <a:cubicBezTo>
                      <a:pt x="590056" y="463623"/>
                      <a:pt x="355635" y="471560"/>
                      <a:pt x="331293" y="496431"/>
                    </a:cubicBezTo>
                    <a:cubicBezTo>
                      <a:pt x="306951" y="521302"/>
                      <a:pt x="482106" y="533473"/>
                      <a:pt x="547193" y="572631"/>
                    </a:cubicBezTo>
                    <a:cubicBezTo>
                      <a:pt x="612280" y="611789"/>
                      <a:pt x="688481" y="716564"/>
                      <a:pt x="721818" y="731381"/>
                    </a:cubicBezTo>
                    <a:cubicBezTo>
                      <a:pt x="755156" y="746198"/>
                      <a:pt x="741926" y="627664"/>
                      <a:pt x="747218" y="661531"/>
                    </a:cubicBezTo>
                    <a:cubicBezTo>
                      <a:pt x="752510" y="695398"/>
                      <a:pt x="753568" y="895952"/>
                      <a:pt x="753568" y="934581"/>
                    </a:cubicBezTo>
                    <a:cubicBezTo>
                      <a:pt x="753568" y="973210"/>
                      <a:pt x="822889" y="940402"/>
                      <a:pt x="747218" y="893306"/>
                    </a:cubicBezTo>
                    <a:cubicBezTo>
                      <a:pt x="671547" y="846210"/>
                      <a:pt x="413314" y="710743"/>
                      <a:pt x="299543" y="652006"/>
                    </a:cubicBezTo>
                    <a:cubicBezTo>
                      <a:pt x="185772" y="593269"/>
                      <a:pt x="72001" y="574748"/>
                      <a:pt x="64593" y="540881"/>
                    </a:cubicBezTo>
                    <a:cubicBezTo>
                      <a:pt x="57185" y="507014"/>
                      <a:pt x="137089" y="484789"/>
                      <a:pt x="255093" y="448806"/>
                    </a:cubicBezTo>
                    <a:cubicBezTo>
                      <a:pt x="373097" y="412823"/>
                      <a:pt x="672076" y="363081"/>
                      <a:pt x="772618" y="324981"/>
                    </a:cubicBezTo>
                    <a:cubicBezTo>
                      <a:pt x="873160" y="286881"/>
                      <a:pt x="945655" y="243489"/>
                      <a:pt x="858343" y="220206"/>
                    </a:cubicBezTo>
                    <a:cubicBezTo>
                      <a:pt x="771031" y="196923"/>
                      <a:pt x="357222" y="194806"/>
                      <a:pt x="248743" y="185281"/>
                    </a:cubicBezTo>
                    <a:cubicBezTo>
                      <a:pt x="140264" y="175756"/>
                      <a:pt x="190006" y="149298"/>
                      <a:pt x="207468" y="163056"/>
                    </a:cubicBezTo>
                    <a:cubicBezTo>
                      <a:pt x="224930" y="176814"/>
                      <a:pt x="396380" y="279473"/>
                      <a:pt x="363043" y="29640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79" name="グループ化 1178">
              <a:extLst>
                <a:ext uri="{FF2B5EF4-FFF2-40B4-BE49-F238E27FC236}">
                  <a16:creationId xmlns:a16="http://schemas.microsoft.com/office/drawing/2014/main" id="{202995C8-B697-5EC8-7C68-A7939F03892A}"/>
                </a:ext>
              </a:extLst>
            </p:cNvPr>
            <p:cNvGrpSpPr/>
            <p:nvPr/>
          </p:nvGrpSpPr>
          <p:grpSpPr>
            <a:xfrm>
              <a:off x="6107340" y="3022207"/>
              <a:ext cx="655915" cy="708160"/>
              <a:chOff x="5273185" y="4685517"/>
              <a:chExt cx="456716" cy="493094"/>
            </a:xfrm>
            <a:grpFill/>
          </p:grpSpPr>
          <p:sp>
            <p:nvSpPr>
              <p:cNvPr id="1186" name="フリーフォーム 1185">
                <a:extLst>
                  <a:ext uri="{FF2B5EF4-FFF2-40B4-BE49-F238E27FC236}">
                    <a16:creationId xmlns:a16="http://schemas.microsoft.com/office/drawing/2014/main" id="{7557F5D0-4DE4-FD73-F76D-1DBE94F8ACA7}"/>
                  </a:ext>
                </a:extLst>
              </p:cNvPr>
              <p:cNvSpPr/>
              <p:nvPr/>
            </p:nvSpPr>
            <p:spPr>
              <a:xfrm>
                <a:off x="5273185" y="4685517"/>
                <a:ext cx="456716" cy="493094"/>
              </a:xfrm>
              <a:custGeom>
                <a:avLst/>
                <a:gdLst>
                  <a:gd name="connsiteX0" fmla="*/ 343390 w 456716"/>
                  <a:gd name="connsiteY0" fmla="*/ 783 h 493094"/>
                  <a:gd name="connsiteX1" fmla="*/ 38590 w 456716"/>
                  <a:gd name="connsiteY1" fmla="*/ 172233 h 493094"/>
                  <a:gd name="connsiteX2" fmla="*/ 16365 w 456716"/>
                  <a:gd name="connsiteY2" fmla="*/ 346858 h 493094"/>
                  <a:gd name="connsiteX3" fmla="*/ 149715 w 456716"/>
                  <a:gd name="connsiteY3" fmla="*/ 492908 h 493094"/>
                  <a:gd name="connsiteX4" fmla="*/ 317990 w 456716"/>
                  <a:gd name="connsiteY4" fmla="*/ 378608 h 493094"/>
                  <a:gd name="connsiteX5" fmla="*/ 213215 w 456716"/>
                  <a:gd name="connsiteY5" fmla="*/ 429408 h 493094"/>
                  <a:gd name="connsiteX6" fmla="*/ 454515 w 456716"/>
                  <a:gd name="connsiteY6" fmla="*/ 321458 h 493094"/>
                  <a:gd name="connsiteX7" fmla="*/ 333865 w 456716"/>
                  <a:gd name="connsiteY7" fmla="*/ 327808 h 493094"/>
                  <a:gd name="connsiteX8" fmla="*/ 352915 w 456716"/>
                  <a:gd name="connsiteY8" fmla="*/ 238908 h 493094"/>
                  <a:gd name="connsiteX9" fmla="*/ 375140 w 456716"/>
                  <a:gd name="connsiteY9" fmla="*/ 130958 h 493094"/>
                  <a:gd name="connsiteX10" fmla="*/ 248140 w 456716"/>
                  <a:gd name="connsiteY10" fmla="*/ 261133 h 493094"/>
                  <a:gd name="connsiteX11" fmla="*/ 235440 w 456716"/>
                  <a:gd name="connsiteY11" fmla="*/ 400833 h 493094"/>
                  <a:gd name="connsiteX12" fmla="*/ 241790 w 456716"/>
                  <a:gd name="connsiteY12" fmla="*/ 321458 h 493094"/>
                  <a:gd name="connsiteX13" fmla="*/ 95740 w 456716"/>
                  <a:gd name="connsiteY13" fmla="*/ 356383 h 493094"/>
                  <a:gd name="connsiteX14" fmla="*/ 232265 w 456716"/>
                  <a:gd name="connsiteY14" fmla="*/ 178583 h 493094"/>
                  <a:gd name="connsiteX15" fmla="*/ 130665 w 456716"/>
                  <a:gd name="connsiteY15" fmla="*/ 188108 h 493094"/>
                  <a:gd name="connsiteX16" fmla="*/ 333865 w 456716"/>
                  <a:gd name="connsiteY16" fmla="*/ 111908 h 493094"/>
                  <a:gd name="connsiteX17" fmla="*/ 343390 w 456716"/>
                  <a:gd name="connsiteY17" fmla="*/ 783 h 4930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56716" h="493094">
                    <a:moveTo>
                      <a:pt x="343390" y="783"/>
                    </a:moveTo>
                    <a:cubicBezTo>
                      <a:pt x="294177" y="10837"/>
                      <a:pt x="93094" y="114554"/>
                      <a:pt x="38590" y="172233"/>
                    </a:cubicBezTo>
                    <a:cubicBezTo>
                      <a:pt x="-15914" y="229912"/>
                      <a:pt x="-2156" y="293412"/>
                      <a:pt x="16365" y="346858"/>
                    </a:cubicBezTo>
                    <a:cubicBezTo>
                      <a:pt x="34886" y="400304"/>
                      <a:pt x="99444" y="487616"/>
                      <a:pt x="149715" y="492908"/>
                    </a:cubicBezTo>
                    <a:cubicBezTo>
                      <a:pt x="199986" y="498200"/>
                      <a:pt x="307407" y="389191"/>
                      <a:pt x="317990" y="378608"/>
                    </a:cubicBezTo>
                    <a:cubicBezTo>
                      <a:pt x="328573" y="368025"/>
                      <a:pt x="190461" y="438933"/>
                      <a:pt x="213215" y="429408"/>
                    </a:cubicBezTo>
                    <a:cubicBezTo>
                      <a:pt x="235969" y="419883"/>
                      <a:pt x="434407" y="338391"/>
                      <a:pt x="454515" y="321458"/>
                    </a:cubicBezTo>
                    <a:cubicBezTo>
                      <a:pt x="474623" y="304525"/>
                      <a:pt x="350798" y="341566"/>
                      <a:pt x="333865" y="327808"/>
                    </a:cubicBezTo>
                    <a:cubicBezTo>
                      <a:pt x="316932" y="314050"/>
                      <a:pt x="346036" y="271716"/>
                      <a:pt x="352915" y="238908"/>
                    </a:cubicBezTo>
                    <a:cubicBezTo>
                      <a:pt x="359794" y="206100"/>
                      <a:pt x="392602" y="127254"/>
                      <a:pt x="375140" y="130958"/>
                    </a:cubicBezTo>
                    <a:cubicBezTo>
                      <a:pt x="357678" y="134662"/>
                      <a:pt x="271423" y="216154"/>
                      <a:pt x="248140" y="261133"/>
                    </a:cubicBezTo>
                    <a:cubicBezTo>
                      <a:pt x="224857" y="306112"/>
                      <a:pt x="236498" y="390779"/>
                      <a:pt x="235440" y="400833"/>
                    </a:cubicBezTo>
                    <a:cubicBezTo>
                      <a:pt x="234382" y="410887"/>
                      <a:pt x="265073" y="328866"/>
                      <a:pt x="241790" y="321458"/>
                    </a:cubicBezTo>
                    <a:cubicBezTo>
                      <a:pt x="218507" y="314050"/>
                      <a:pt x="97328" y="380196"/>
                      <a:pt x="95740" y="356383"/>
                    </a:cubicBezTo>
                    <a:cubicBezTo>
                      <a:pt x="94152" y="332570"/>
                      <a:pt x="226444" y="206629"/>
                      <a:pt x="232265" y="178583"/>
                    </a:cubicBezTo>
                    <a:cubicBezTo>
                      <a:pt x="238086" y="150537"/>
                      <a:pt x="113732" y="199220"/>
                      <a:pt x="130665" y="188108"/>
                    </a:cubicBezTo>
                    <a:cubicBezTo>
                      <a:pt x="147598" y="176996"/>
                      <a:pt x="301057" y="143658"/>
                      <a:pt x="333865" y="111908"/>
                    </a:cubicBezTo>
                    <a:cubicBezTo>
                      <a:pt x="366673" y="80158"/>
                      <a:pt x="392603" y="-9271"/>
                      <a:pt x="343390" y="78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9" name="フリーフォーム 1238">
                <a:extLst>
                  <a:ext uri="{FF2B5EF4-FFF2-40B4-BE49-F238E27FC236}">
                    <a16:creationId xmlns:a16="http://schemas.microsoft.com/office/drawing/2014/main" id="{1B65685E-B0A5-78B6-BFD6-623F775AE9FC}"/>
                  </a:ext>
                </a:extLst>
              </p:cNvPr>
              <p:cNvSpPr/>
              <p:nvPr/>
            </p:nvSpPr>
            <p:spPr>
              <a:xfrm>
                <a:off x="5510389" y="4752953"/>
                <a:ext cx="143064" cy="250877"/>
              </a:xfrm>
              <a:custGeom>
                <a:avLst/>
                <a:gdLst>
                  <a:gd name="connsiteX0" fmla="*/ 83961 w 143064"/>
                  <a:gd name="connsiteY0" fmla="*/ 22 h 250877"/>
                  <a:gd name="connsiteX1" fmla="*/ 125236 w 143064"/>
                  <a:gd name="connsiteY1" fmla="*/ 63522 h 250877"/>
                  <a:gd name="connsiteX2" fmla="*/ 93486 w 143064"/>
                  <a:gd name="connsiteY2" fmla="*/ 171472 h 250877"/>
                  <a:gd name="connsiteX3" fmla="*/ 141111 w 143064"/>
                  <a:gd name="connsiteY3" fmla="*/ 130197 h 250877"/>
                  <a:gd name="connsiteX4" fmla="*/ 14111 w 143064"/>
                  <a:gd name="connsiteY4" fmla="*/ 250847 h 250877"/>
                  <a:gd name="connsiteX5" fmla="*/ 7761 w 143064"/>
                  <a:gd name="connsiteY5" fmla="*/ 117497 h 250877"/>
                  <a:gd name="connsiteX6" fmla="*/ 55386 w 143064"/>
                  <a:gd name="connsiteY6" fmla="*/ 69872 h 250877"/>
                  <a:gd name="connsiteX7" fmla="*/ 83961 w 143064"/>
                  <a:gd name="connsiteY7" fmla="*/ 22 h 250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3064" h="250877">
                    <a:moveTo>
                      <a:pt x="83961" y="22"/>
                    </a:moveTo>
                    <a:cubicBezTo>
                      <a:pt x="95603" y="-1036"/>
                      <a:pt x="123649" y="34947"/>
                      <a:pt x="125236" y="63522"/>
                    </a:cubicBezTo>
                    <a:cubicBezTo>
                      <a:pt x="126824" y="92097"/>
                      <a:pt x="90840" y="160359"/>
                      <a:pt x="93486" y="171472"/>
                    </a:cubicBezTo>
                    <a:cubicBezTo>
                      <a:pt x="96132" y="182585"/>
                      <a:pt x="154340" y="116968"/>
                      <a:pt x="141111" y="130197"/>
                    </a:cubicBezTo>
                    <a:cubicBezTo>
                      <a:pt x="127882" y="143426"/>
                      <a:pt x="36336" y="252964"/>
                      <a:pt x="14111" y="250847"/>
                    </a:cubicBezTo>
                    <a:cubicBezTo>
                      <a:pt x="-8114" y="248730"/>
                      <a:pt x="882" y="147659"/>
                      <a:pt x="7761" y="117497"/>
                    </a:cubicBezTo>
                    <a:cubicBezTo>
                      <a:pt x="14640" y="87335"/>
                      <a:pt x="42157" y="84689"/>
                      <a:pt x="55386" y="69872"/>
                    </a:cubicBezTo>
                    <a:cubicBezTo>
                      <a:pt x="68615" y="55055"/>
                      <a:pt x="72319" y="1080"/>
                      <a:pt x="83961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80" name="グループ化 1179">
              <a:extLst>
                <a:ext uri="{FF2B5EF4-FFF2-40B4-BE49-F238E27FC236}">
                  <a16:creationId xmlns:a16="http://schemas.microsoft.com/office/drawing/2014/main" id="{46B85968-02AA-C917-8601-D67D369E7B4B}"/>
                </a:ext>
              </a:extLst>
            </p:cNvPr>
            <p:cNvGrpSpPr/>
            <p:nvPr/>
          </p:nvGrpSpPr>
          <p:grpSpPr>
            <a:xfrm>
              <a:off x="6580483" y="2990274"/>
              <a:ext cx="909305" cy="745649"/>
              <a:chOff x="5600354" y="4659923"/>
              <a:chExt cx="633152" cy="519198"/>
            </a:xfrm>
            <a:grpFill/>
          </p:grpSpPr>
          <p:sp>
            <p:nvSpPr>
              <p:cNvPr id="1184" name="フリーフォーム 1183">
                <a:extLst>
                  <a:ext uri="{FF2B5EF4-FFF2-40B4-BE49-F238E27FC236}">
                    <a16:creationId xmlns:a16="http://schemas.microsoft.com/office/drawing/2014/main" id="{1F2E422E-B347-4149-24FE-47CCE7D8CDC7}"/>
                  </a:ext>
                </a:extLst>
              </p:cNvPr>
              <p:cNvSpPr/>
              <p:nvPr/>
            </p:nvSpPr>
            <p:spPr>
              <a:xfrm>
                <a:off x="5600354" y="4659923"/>
                <a:ext cx="438307" cy="452335"/>
              </a:xfrm>
              <a:custGeom>
                <a:avLst/>
                <a:gdLst>
                  <a:gd name="connsiteX0" fmla="*/ 346 w 438307"/>
                  <a:gd name="connsiteY0" fmla="*/ 359752 h 452335"/>
                  <a:gd name="connsiteX1" fmla="*/ 149571 w 438307"/>
                  <a:gd name="connsiteY1" fmla="*/ 210527 h 452335"/>
                  <a:gd name="connsiteX2" fmla="*/ 101946 w 438307"/>
                  <a:gd name="connsiteY2" fmla="*/ 286727 h 452335"/>
                  <a:gd name="connsiteX3" fmla="*/ 276571 w 438307"/>
                  <a:gd name="connsiteY3" fmla="*/ 134327 h 452335"/>
                  <a:gd name="connsiteX4" fmla="*/ 346421 w 438307"/>
                  <a:gd name="connsiteY4" fmla="*/ 977 h 452335"/>
                  <a:gd name="connsiteX5" fmla="*/ 378171 w 438307"/>
                  <a:gd name="connsiteY5" fmla="*/ 70827 h 452335"/>
                  <a:gd name="connsiteX6" fmla="*/ 384521 w 438307"/>
                  <a:gd name="connsiteY6" fmla="*/ 10502 h 452335"/>
                  <a:gd name="connsiteX7" fmla="*/ 432146 w 438307"/>
                  <a:gd name="connsiteY7" fmla="*/ 204177 h 452335"/>
                  <a:gd name="connsiteX8" fmla="*/ 425796 w 438307"/>
                  <a:gd name="connsiteY8" fmla="*/ 254977 h 452335"/>
                  <a:gd name="connsiteX9" fmla="*/ 324196 w 438307"/>
                  <a:gd name="connsiteY9" fmla="*/ 407377 h 452335"/>
                  <a:gd name="connsiteX10" fmla="*/ 267046 w 438307"/>
                  <a:gd name="connsiteY10" fmla="*/ 448652 h 452335"/>
                  <a:gd name="connsiteX11" fmla="*/ 292446 w 438307"/>
                  <a:gd name="connsiteY11" fmla="*/ 331177 h 452335"/>
                  <a:gd name="connsiteX12" fmla="*/ 321021 w 438307"/>
                  <a:gd name="connsiteY12" fmla="*/ 166077 h 452335"/>
                  <a:gd name="connsiteX13" fmla="*/ 200371 w 438307"/>
                  <a:gd name="connsiteY13" fmla="*/ 296252 h 452335"/>
                  <a:gd name="connsiteX14" fmla="*/ 111471 w 438307"/>
                  <a:gd name="connsiteY14" fmla="*/ 359752 h 452335"/>
                  <a:gd name="connsiteX15" fmla="*/ 346 w 438307"/>
                  <a:gd name="connsiteY15" fmla="*/ 359752 h 452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38307" h="452335">
                    <a:moveTo>
                      <a:pt x="346" y="359752"/>
                    </a:moveTo>
                    <a:cubicBezTo>
                      <a:pt x="6696" y="334881"/>
                      <a:pt x="132638" y="222698"/>
                      <a:pt x="149571" y="210527"/>
                    </a:cubicBezTo>
                    <a:cubicBezTo>
                      <a:pt x="166504" y="198356"/>
                      <a:pt x="80779" y="299427"/>
                      <a:pt x="101946" y="286727"/>
                    </a:cubicBezTo>
                    <a:cubicBezTo>
                      <a:pt x="123113" y="274027"/>
                      <a:pt x="235825" y="181952"/>
                      <a:pt x="276571" y="134327"/>
                    </a:cubicBezTo>
                    <a:cubicBezTo>
                      <a:pt x="317317" y="86702"/>
                      <a:pt x="329488" y="11560"/>
                      <a:pt x="346421" y="977"/>
                    </a:cubicBezTo>
                    <a:cubicBezTo>
                      <a:pt x="363354" y="-9606"/>
                      <a:pt x="371821" y="69239"/>
                      <a:pt x="378171" y="70827"/>
                    </a:cubicBezTo>
                    <a:cubicBezTo>
                      <a:pt x="384521" y="72414"/>
                      <a:pt x="375525" y="-11723"/>
                      <a:pt x="384521" y="10502"/>
                    </a:cubicBezTo>
                    <a:cubicBezTo>
                      <a:pt x="393517" y="32727"/>
                      <a:pt x="425267" y="163431"/>
                      <a:pt x="432146" y="204177"/>
                    </a:cubicBezTo>
                    <a:cubicBezTo>
                      <a:pt x="439025" y="244923"/>
                      <a:pt x="443788" y="221110"/>
                      <a:pt x="425796" y="254977"/>
                    </a:cubicBezTo>
                    <a:cubicBezTo>
                      <a:pt x="407804" y="288844"/>
                      <a:pt x="350654" y="375098"/>
                      <a:pt x="324196" y="407377"/>
                    </a:cubicBezTo>
                    <a:cubicBezTo>
                      <a:pt x="297738" y="439656"/>
                      <a:pt x="272338" y="461352"/>
                      <a:pt x="267046" y="448652"/>
                    </a:cubicBezTo>
                    <a:cubicBezTo>
                      <a:pt x="261754" y="435952"/>
                      <a:pt x="283450" y="378273"/>
                      <a:pt x="292446" y="331177"/>
                    </a:cubicBezTo>
                    <a:cubicBezTo>
                      <a:pt x="301442" y="284081"/>
                      <a:pt x="336367" y="171898"/>
                      <a:pt x="321021" y="166077"/>
                    </a:cubicBezTo>
                    <a:cubicBezTo>
                      <a:pt x="305675" y="160256"/>
                      <a:pt x="235296" y="263973"/>
                      <a:pt x="200371" y="296252"/>
                    </a:cubicBezTo>
                    <a:cubicBezTo>
                      <a:pt x="165446" y="328531"/>
                      <a:pt x="146396" y="348110"/>
                      <a:pt x="111471" y="359752"/>
                    </a:cubicBezTo>
                    <a:cubicBezTo>
                      <a:pt x="76546" y="371394"/>
                      <a:pt x="-6004" y="384623"/>
                      <a:pt x="346" y="3597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5" name="フリーフォーム 1184">
                <a:extLst>
                  <a:ext uri="{FF2B5EF4-FFF2-40B4-BE49-F238E27FC236}">
                    <a16:creationId xmlns:a16="http://schemas.microsoft.com/office/drawing/2014/main" id="{B873C89B-C010-8F2A-4D99-6625ABA6205E}"/>
                  </a:ext>
                </a:extLst>
              </p:cNvPr>
              <p:cNvSpPr/>
              <p:nvPr/>
            </p:nvSpPr>
            <p:spPr>
              <a:xfrm>
                <a:off x="5641720" y="4864031"/>
                <a:ext cx="591786" cy="315090"/>
              </a:xfrm>
              <a:custGeom>
                <a:avLst/>
                <a:gdLst>
                  <a:gd name="connsiteX0" fmla="*/ 120905 w 591786"/>
                  <a:gd name="connsiteY0" fmla="*/ 85794 h 315090"/>
                  <a:gd name="connsiteX1" fmla="*/ 222505 w 591786"/>
                  <a:gd name="connsiteY1" fmla="*/ 181044 h 315090"/>
                  <a:gd name="connsiteX2" fmla="*/ 276480 w 591786"/>
                  <a:gd name="connsiteY2" fmla="*/ 181044 h 315090"/>
                  <a:gd name="connsiteX3" fmla="*/ 584455 w 591786"/>
                  <a:gd name="connsiteY3" fmla="*/ 3244 h 315090"/>
                  <a:gd name="connsiteX4" fmla="*/ 489205 w 591786"/>
                  <a:gd name="connsiteY4" fmla="*/ 76269 h 315090"/>
                  <a:gd name="connsiteX5" fmla="*/ 419355 w 591786"/>
                  <a:gd name="connsiteY5" fmla="*/ 203269 h 315090"/>
                  <a:gd name="connsiteX6" fmla="*/ 184405 w 591786"/>
                  <a:gd name="connsiteY6" fmla="*/ 314394 h 315090"/>
                  <a:gd name="connsiteX7" fmla="*/ 3430 w 591786"/>
                  <a:gd name="connsiteY7" fmla="*/ 149294 h 315090"/>
                  <a:gd name="connsiteX8" fmla="*/ 63755 w 591786"/>
                  <a:gd name="connsiteY8" fmla="*/ 190569 h 315090"/>
                  <a:gd name="connsiteX9" fmla="*/ 38355 w 591786"/>
                  <a:gd name="connsiteY9" fmla="*/ 133419 h 315090"/>
                  <a:gd name="connsiteX10" fmla="*/ 120905 w 591786"/>
                  <a:gd name="connsiteY10" fmla="*/ 85794 h 3150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91786" h="315090">
                    <a:moveTo>
                      <a:pt x="120905" y="85794"/>
                    </a:moveTo>
                    <a:cubicBezTo>
                      <a:pt x="151597" y="93731"/>
                      <a:pt x="196576" y="165169"/>
                      <a:pt x="222505" y="181044"/>
                    </a:cubicBezTo>
                    <a:cubicBezTo>
                      <a:pt x="248434" y="196919"/>
                      <a:pt x="216155" y="210677"/>
                      <a:pt x="276480" y="181044"/>
                    </a:cubicBezTo>
                    <a:cubicBezTo>
                      <a:pt x="336805" y="151411"/>
                      <a:pt x="549001" y="20706"/>
                      <a:pt x="584455" y="3244"/>
                    </a:cubicBezTo>
                    <a:cubicBezTo>
                      <a:pt x="619909" y="-14218"/>
                      <a:pt x="516722" y="42931"/>
                      <a:pt x="489205" y="76269"/>
                    </a:cubicBezTo>
                    <a:cubicBezTo>
                      <a:pt x="461688" y="109607"/>
                      <a:pt x="470155" y="163582"/>
                      <a:pt x="419355" y="203269"/>
                    </a:cubicBezTo>
                    <a:cubicBezTo>
                      <a:pt x="368555" y="242956"/>
                      <a:pt x="253726" y="323390"/>
                      <a:pt x="184405" y="314394"/>
                    </a:cubicBezTo>
                    <a:cubicBezTo>
                      <a:pt x="115084" y="305398"/>
                      <a:pt x="23538" y="169931"/>
                      <a:pt x="3430" y="149294"/>
                    </a:cubicBezTo>
                    <a:cubicBezTo>
                      <a:pt x="-16678" y="128657"/>
                      <a:pt x="57934" y="193215"/>
                      <a:pt x="63755" y="190569"/>
                    </a:cubicBezTo>
                    <a:cubicBezTo>
                      <a:pt x="69576" y="187923"/>
                      <a:pt x="33593" y="150352"/>
                      <a:pt x="38355" y="133419"/>
                    </a:cubicBezTo>
                    <a:cubicBezTo>
                      <a:pt x="43117" y="116486"/>
                      <a:pt x="90213" y="77857"/>
                      <a:pt x="120905" y="8579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81" name="グループ化 1180">
              <a:extLst>
                <a:ext uri="{FF2B5EF4-FFF2-40B4-BE49-F238E27FC236}">
                  <a16:creationId xmlns:a16="http://schemas.microsoft.com/office/drawing/2014/main" id="{3909BBD7-B233-D2C4-1097-159706AD863D}"/>
                </a:ext>
              </a:extLst>
            </p:cNvPr>
            <p:cNvGrpSpPr/>
            <p:nvPr/>
          </p:nvGrpSpPr>
          <p:grpSpPr>
            <a:xfrm>
              <a:off x="7192232" y="2947468"/>
              <a:ext cx="650337" cy="698677"/>
              <a:chOff x="6054622" y="4690160"/>
              <a:chExt cx="452832" cy="486491"/>
            </a:xfrm>
            <a:grpFill/>
          </p:grpSpPr>
          <p:sp>
            <p:nvSpPr>
              <p:cNvPr id="1182" name="フリーフォーム 1181">
                <a:extLst>
                  <a:ext uri="{FF2B5EF4-FFF2-40B4-BE49-F238E27FC236}">
                    <a16:creationId xmlns:a16="http://schemas.microsoft.com/office/drawing/2014/main" id="{DEDB02E4-4A85-5DA2-8EDC-FD6BCA66FD59}"/>
                  </a:ext>
                </a:extLst>
              </p:cNvPr>
              <p:cNvSpPr/>
              <p:nvPr/>
            </p:nvSpPr>
            <p:spPr>
              <a:xfrm>
                <a:off x="6054622" y="4690160"/>
                <a:ext cx="430262" cy="323540"/>
              </a:xfrm>
              <a:custGeom>
                <a:avLst/>
                <a:gdLst>
                  <a:gd name="connsiteX0" fmla="*/ 117578 w 430262"/>
                  <a:gd name="connsiteY0" fmla="*/ 323165 h 323540"/>
                  <a:gd name="connsiteX1" fmla="*/ 333478 w 430262"/>
                  <a:gd name="connsiteY1" fmla="*/ 208865 h 323540"/>
                  <a:gd name="connsiteX2" fmla="*/ 425553 w 430262"/>
                  <a:gd name="connsiteY2" fmla="*/ 53290 h 323540"/>
                  <a:gd name="connsiteX3" fmla="*/ 406503 w 430262"/>
                  <a:gd name="connsiteY3" fmla="*/ 18365 h 323540"/>
                  <a:gd name="connsiteX4" fmla="*/ 317603 w 430262"/>
                  <a:gd name="connsiteY4" fmla="*/ 40590 h 323540"/>
                  <a:gd name="connsiteX5" fmla="*/ 301728 w 430262"/>
                  <a:gd name="connsiteY5" fmla="*/ 8840 h 323540"/>
                  <a:gd name="connsiteX6" fmla="*/ 47728 w 430262"/>
                  <a:gd name="connsiteY6" fmla="*/ 227915 h 323540"/>
                  <a:gd name="connsiteX7" fmla="*/ 6453 w 430262"/>
                  <a:gd name="connsiteY7" fmla="*/ 281890 h 323540"/>
                  <a:gd name="connsiteX8" fmla="*/ 130278 w 430262"/>
                  <a:gd name="connsiteY8" fmla="*/ 173940 h 323540"/>
                  <a:gd name="connsiteX9" fmla="*/ 308078 w 430262"/>
                  <a:gd name="connsiteY9" fmla="*/ 107265 h 323540"/>
                  <a:gd name="connsiteX10" fmla="*/ 311253 w 430262"/>
                  <a:gd name="connsiteY10" fmla="*/ 170765 h 323540"/>
                  <a:gd name="connsiteX11" fmla="*/ 117578 w 430262"/>
                  <a:gd name="connsiteY11" fmla="*/ 323165 h 3235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30262" h="323540">
                    <a:moveTo>
                      <a:pt x="117578" y="323165"/>
                    </a:moveTo>
                    <a:cubicBezTo>
                      <a:pt x="121282" y="329515"/>
                      <a:pt x="282149" y="253844"/>
                      <a:pt x="333478" y="208865"/>
                    </a:cubicBezTo>
                    <a:cubicBezTo>
                      <a:pt x="384807" y="163886"/>
                      <a:pt x="413382" y="85040"/>
                      <a:pt x="425553" y="53290"/>
                    </a:cubicBezTo>
                    <a:cubicBezTo>
                      <a:pt x="437724" y="21540"/>
                      <a:pt x="424495" y="20482"/>
                      <a:pt x="406503" y="18365"/>
                    </a:cubicBezTo>
                    <a:cubicBezTo>
                      <a:pt x="388511" y="16248"/>
                      <a:pt x="335065" y="42177"/>
                      <a:pt x="317603" y="40590"/>
                    </a:cubicBezTo>
                    <a:cubicBezTo>
                      <a:pt x="300141" y="39003"/>
                      <a:pt x="346707" y="-22381"/>
                      <a:pt x="301728" y="8840"/>
                    </a:cubicBezTo>
                    <a:cubicBezTo>
                      <a:pt x="256749" y="40061"/>
                      <a:pt x="96940" y="182407"/>
                      <a:pt x="47728" y="227915"/>
                    </a:cubicBezTo>
                    <a:cubicBezTo>
                      <a:pt x="-1484" y="273423"/>
                      <a:pt x="-7305" y="290886"/>
                      <a:pt x="6453" y="281890"/>
                    </a:cubicBezTo>
                    <a:cubicBezTo>
                      <a:pt x="20211" y="272894"/>
                      <a:pt x="80007" y="203044"/>
                      <a:pt x="130278" y="173940"/>
                    </a:cubicBezTo>
                    <a:cubicBezTo>
                      <a:pt x="180549" y="144836"/>
                      <a:pt x="277916" y="107794"/>
                      <a:pt x="308078" y="107265"/>
                    </a:cubicBezTo>
                    <a:cubicBezTo>
                      <a:pt x="338241" y="106736"/>
                      <a:pt x="337182" y="135840"/>
                      <a:pt x="311253" y="170765"/>
                    </a:cubicBezTo>
                    <a:cubicBezTo>
                      <a:pt x="285324" y="205690"/>
                      <a:pt x="113874" y="316815"/>
                      <a:pt x="117578" y="32316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3" name="フリーフォーム 1182">
                <a:extLst>
                  <a:ext uri="{FF2B5EF4-FFF2-40B4-BE49-F238E27FC236}">
                    <a16:creationId xmlns:a16="http://schemas.microsoft.com/office/drawing/2014/main" id="{9D476A04-030A-A181-4229-306A69B3FBD7}"/>
                  </a:ext>
                </a:extLst>
              </p:cNvPr>
              <p:cNvSpPr/>
              <p:nvPr/>
            </p:nvSpPr>
            <p:spPr>
              <a:xfrm>
                <a:off x="6070559" y="4765303"/>
                <a:ext cx="436895" cy="411348"/>
              </a:xfrm>
              <a:custGeom>
                <a:avLst/>
                <a:gdLst>
                  <a:gd name="connsiteX0" fmla="*/ 304841 w 436895"/>
                  <a:gd name="connsiteY0" fmla="*/ 9897 h 411348"/>
                  <a:gd name="connsiteX1" fmla="*/ 171491 w 436895"/>
                  <a:gd name="connsiteY1" fmla="*/ 146422 h 411348"/>
                  <a:gd name="connsiteX2" fmla="*/ 168316 w 436895"/>
                  <a:gd name="connsiteY2" fmla="*/ 216272 h 411348"/>
                  <a:gd name="connsiteX3" fmla="*/ 200066 w 436895"/>
                  <a:gd name="connsiteY3" fmla="*/ 314697 h 411348"/>
                  <a:gd name="connsiteX4" fmla="*/ 146091 w 436895"/>
                  <a:gd name="connsiteY4" fmla="*/ 321047 h 411348"/>
                  <a:gd name="connsiteX5" fmla="*/ 358816 w 436895"/>
                  <a:gd name="connsiteY5" fmla="*/ 241672 h 411348"/>
                  <a:gd name="connsiteX6" fmla="*/ 435016 w 436895"/>
                  <a:gd name="connsiteY6" fmla="*/ 101972 h 411348"/>
                  <a:gd name="connsiteX7" fmla="*/ 412791 w 436895"/>
                  <a:gd name="connsiteY7" fmla="*/ 155947 h 411348"/>
                  <a:gd name="connsiteX8" fmla="*/ 403266 w 436895"/>
                  <a:gd name="connsiteY8" fmla="*/ 244847 h 411348"/>
                  <a:gd name="connsiteX9" fmla="*/ 212766 w 436895"/>
                  <a:gd name="connsiteY9" fmla="*/ 406772 h 411348"/>
                  <a:gd name="connsiteX10" fmla="*/ 22266 w 436895"/>
                  <a:gd name="connsiteY10" fmla="*/ 346447 h 411348"/>
                  <a:gd name="connsiteX11" fmla="*/ 25441 w 436895"/>
                  <a:gd name="connsiteY11" fmla="*/ 136897 h 411348"/>
                  <a:gd name="connsiteX12" fmla="*/ 215941 w 436895"/>
                  <a:gd name="connsiteY12" fmla="*/ 3547 h 411348"/>
                  <a:gd name="connsiteX13" fmla="*/ 136566 w 436895"/>
                  <a:gd name="connsiteY13" fmla="*/ 35297 h 411348"/>
                  <a:gd name="connsiteX14" fmla="*/ 304841 w 436895"/>
                  <a:gd name="connsiteY14" fmla="*/ 9897 h 411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36895" h="411348">
                    <a:moveTo>
                      <a:pt x="304841" y="9897"/>
                    </a:moveTo>
                    <a:cubicBezTo>
                      <a:pt x="310662" y="28418"/>
                      <a:pt x="194245" y="112026"/>
                      <a:pt x="171491" y="146422"/>
                    </a:cubicBezTo>
                    <a:cubicBezTo>
                      <a:pt x="148737" y="180818"/>
                      <a:pt x="163554" y="188226"/>
                      <a:pt x="168316" y="216272"/>
                    </a:cubicBezTo>
                    <a:cubicBezTo>
                      <a:pt x="173078" y="244318"/>
                      <a:pt x="203770" y="297235"/>
                      <a:pt x="200066" y="314697"/>
                    </a:cubicBezTo>
                    <a:cubicBezTo>
                      <a:pt x="196362" y="332159"/>
                      <a:pt x="119633" y="333218"/>
                      <a:pt x="146091" y="321047"/>
                    </a:cubicBezTo>
                    <a:cubicBezTo>
                      <a:pt x="172549" y="308876"/>
                      <a:pt x="310662" y="278184"/>
                      <a:pt x="358816" y="241672"/>
                    </a:cubicBezTo>
                    <a:cubicBezTo>
                      <a:pt x="406970" y="205160"/>
                      <a:pt x="426020" y="116259"/>
                      <a:pt x="435016" y="101972"/>
                    </a:cubicBezTo>
                    <a:cubicBezTo>
                      <a:pt x="444012" y="87685"/>
                      <a:pt x="418083" y="132134"/>
                      <a:pt x="412791" y="155947"/>
                    </a:cubicBezTo>
                    <a:cubicBezTo>
                      <a:pt x="407499" y="179760"/>
                      <a:pt x="436603" y="203043"/>
                      <a:pt x="403266" y="244847"/>
                    </a:cubicBezTo>
                    <a:cubicBezTo>
                      <a:pt x="369929" y="286651"/>
                      <a:pt x="276266" y="389839"/>
                      <a:pt x="212766" y="406772"/>
                    </a:cubicBezTo>
                    <a:cubicBezTo>
                      <a:pt x="149266" y="423705"/>
                      <a:pt x="53487" y="391426"/>
                      <a:pt x="22266" y="346447"/>
                    </a:cubicBezTo>
                    <a:cubicBezTo>
                      <a:pt x="-8955" y="301468"/>
                      <a:pt x="-6838" y="194047"/>
                      <a:pt x="25441" y="136897"/>
                    </a:cubicBezTo>
                    <a:cubicBezTo>
                      <a:pt x="57720" y="79747"/>
                      <a:pt x="197420" y="20480"/>
                      <a:pt x="215941" y="3547"/>
                    </a:cubicBezTo>
                    <a:cubicBezTo>
                      <a:pt x="234462" y="-13386"/>
                      <a:pt x="122278" y="35826"/>
                      <a:pt x="136566" y="35297"/>
                    </a:cubicBezTo>
                    <a:cubicBezTo>
                      <a:pt x="150853" y="34768"/>
                      <a:pt x="299020" y="-8624"/>
                      <a:pt x="304841" y="989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3447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ルビー・ローズ 戦うイケメン女優は美しい | My Mind Note・ミュージック＆ムービー中毒で全身当事者主義な日々』 | daiyuuki  全身当事者主義">
            <a:extLst>
              <a:ext uri="{FF2B5EF4-FFF2-40B4-BE49-F238E27FC236}">
                <a16:creationId xmlns:a16="http://schemas.microsoft.com/office/drawing/2014/main" id="{204984EB-AE33-66BB-A676-2FB91C8CDF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1727200"/>
            <a:ext cx="9525000" cy="934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806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 hidden="1">
            <a:extLst>
              <a:ext uri="{FF2B5EF4-FFF2-40B4-BE49-F238E27FC236}">
                <a16:creationId xmlns:a16="http://schemas.microsoft.com/office/drawing/2014/main" id="{9F8DD6ED-09FA-84C0-D31F-7459F77634B2}"/>
              </a:ext>
            </a:extLst>
          </p:cNvPr>
          <p:cNvSpPr txBox="1"/>
          <p:nvPr/>
        </p:nvSpPr>
        <p:spPr>
          <a:xfrm>
            <a:off x="1837531" y="4059115"/>
            <a:ext cx="47884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altLang="ja-JP" sz="9600" b="1" i="0" u="none" strike="noStrike" dirty="0">
                <a:solidFill>
                  <a:srgbClr val="202122"/>
                </a:solidFill>
                <a:effectLst/>
                <a:latin typeface="Brush Script MT" panose="03060802040406070304" pitchFamily="66" charset="-122"/>
                <a:ea typeface="Brush Script MT" panose="03060802040406070304" pitchFamily="66" charset="-122"/>
                <a:cs typeface="Brush Script MT" panose="03060802040406070304" pitchFamily="66" charset="-122"/>
              </a:rPr>
              <a:t>Ruby Rose</a:t>
            </a:r>
            <a:endParaRPr kumimoji="1" lang="ja-JP" altLang="en-US" sz="9600">
              <a:latin typeface="Brush Script MT" panose="03060802040406070304" pitchFamily="66" charset="-122"/>
              <a:ea typeface="A P-OTF Bunkyu Gothic Pr6 R" panose="020B0400000000000000" pitchFamily="34" charset="-128"/>
              <a:cs typeface="Brush Script MT" panose="03060802040406070304" pitchFamily="66" charset="-122"/>
            </a:endParaRP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C1915BC6-5DB5-52DC-02BE-01AF242C2E0E}"/>
              </a:ext>
            </a:extLst>
          </p:cNvPr>
          <p:cNvGrpSpPr/>
          <p:nvPr/>
        </p:nvGrpSpPr>
        <p:grpSpPr>
          <a:xfrm>
            <a:off x="1912411" y="4412477"/>
            <a:ext cx="986610" cy="868728"/>
            <a:chOff x="1912411" y="4412477"/>
            <a:chExt cx="986610" cy="868728"/>
          </a:xfrm>
        </p:grpSpPr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168C19A2-057D-9056-650E-7CED7203E36A}"/>
                </a:ext>
              </a:extLst>
            </p:cNvPr>
            <p:cNvSpPr/>
            <p:nvPr/>
          </p:nvSpPr>
          <p:spPr>
            <a:xfrm>
              <a:off x="1912411" y="4471914"/>
              <a:ext cx="609009" cy="784536"/>
            </a:xfrm>
            <a:custGeom>
              <a:avLst/>
              <a:gdLst>
                <a:gd name="connsiteX0" fmla="*/ 506939 w 609009"/>
                <a:gd name="connsiteY0" fmla="*/ 71511 h 784536"/>
                <a:gd name="connsiteX1" fmla="*/ 157689 w 609009"/>
                <a:gd name="connsiteY1" fmla="*/ 535061 h 784536"/>
                <a:gd name="connsiteX2" fmla="*/ 183089 w 609009"/>
                <a:gd name="connsiteY2" fmla="*/ 468386 h 784536"/>
                <a:gd name="connsiteX3" fmla="*/ 8464 w 609009"/>
                <a:gd name="connsiteY3" fmla="*/ 725561 h 784536"/>
                <a:gd name="connsiteX4" fmla="*/ 33864 w 609009"/>
                <a:gd name="connsiteY4" fmla="*/ 757311 h 784536"/>
                <a:gd name="connsiteX5" fmla="*/ 91014 w 609009"/>
                <a:gd name="connsiteY5" fmla="*/ 766836 h 784536"/>
                <a:gd name="connsiteX6" fmla="*/ 240239 w 609009"/>
                <a:gd name="connsiteY6" fmla="*/ 506486 h 784536"/>
                <a:gd name="connsiteX7" fmla="*/ 535514 w 609009"/>
                <a:gd name="connsiteY7" fmla="*/ 192161 h 784536"/>
                <a:gd name="connsiteX8" fmla="*/ 475189 w 609009"/>
                <a:gd name="connsiteY8" fmla="*/ 258836 h 784536"/>
                <a:gd name="connsiteX9" fmla="*/ 608539 w 609009"/>
                <a:gd name="connsiteY9" fmla="*/ 17536 h 784536"/>
                <a:gd name="connsiteX10" fmla="*/ 506939 w 609009"/>
                <a:gd name="connsiteY10" fmla="*/ 71511 h 784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09009" h="784536">
                  <a:moveTo>
                    <a:pt x="506939" y="71511"/>
                  </a:moveTo>
                  <a:cubicBezTo>
                    <a:pt x="431797" y="157765"/>
                    <a:pt x="211664" y="468915"/>
                    <a:pt x="157689" y="535061"/>
                  </a:cubicBezTo>
                  <a:cubicBezTo>
                    <a:pt x="103714" y="601207"/>
                    <a:pt x="207960" y="436636"/>
                    <a:pt x="183089" y="468386"/>
                  </a:cubicBezTo>
                  <a:cubicBezTo>
                    <a:pt x="158218" y="500136"/>
                    <a:pt x="33335" y="677407"/>
                    <a:pt x="8464" y="725561"/>
                  </a:cubicBezTo>
                  <a:cubicBezTo>
                    <a:pt x="-16407" y="773715"/>
                    <a:pt x="20106" y="750432"/>
                    <a:pt x="33864" y="757311"/>
                  </a:cubicBezTo>
                  <a:cubicBezTo>
                    <a:pt x="47622" y="764190"/>
                    <a:pt x="56618" y="808640"/>
                    <a:pt x="91014" y="766836"/>
                  </a:cubicBezTo>
                  <a:cubicBezTo>
                    <a:pt x="125410" y="725032"/>
                    <a:pt x="166156" y="602265"/>
                    <a:pt x="240239" y="506486"/>
                  </a:cubicBezTo>
                  <a:cubicBezTo>
                    <a:pt x="314322" y="410707"/>
                    <a:pt x="496356" y="233436"/>
                    <a:pt x="535514" y="192161"/>
                  </a:cubicBezTo>
                  <a:cubicBezTo>
                    <a:pt x="574672" y="150886"/>
                    <a:pt x="463018" y="287940"/>
                    <a:pt x="475189" y="258836"/>
                  </a:cubicBezTo>
                  <a:cubicBezTo>
                    <a:pt x="487360" y="229732"/>
                    <a:pt x="603777" y="44523"/>
                    <a:pt x="608539" y="17536"/>
                  </a:cubicBezTo>
                  <a:cubicBezTo>
                    <a:pt x="613301" y="-9451"/>
                    <a:pt x="582081" y="-14743"/>
                    <a:pt x="506939" y="715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1BAC3F43-C48A-FDA6-354D-1BF04EEA0A94}"/>
                </a:ext>
              </a:extLst>
            </p:cNvPr>
            <p:cNvSpPr/>
            <p:nvPr/>
          </p:nvSpPr>
          <p:spPr>
            <a:xfrm>
              <a:off x="1952502" y="4412477"/>
              <a:ext cx="946519" cy="868728"/>
            </a:xfrm>
            <a:custGeom>
              <a:avLst/>
              <a:gdLst>
                <a:gd name="connsiteX0" fmla="*/ 346198 w 946519"/>
                <a:gd name="connsiteY0" fmla="*/ 238898 h 868728"/>
                <a:gd name="connsiteX1" fmla="*/ 95373 w 946519"/>
                <a:gd name="connsiteY1" fmla="*/ 257948 h 868728"/>
                <a:gd name="connsiteX2" fmla="*/ 123 w 946519"/>
                <a:gd name="connsiteY2" fmla="*/ 264298 h 868728"/>
                <a:gd name="connsiteX3" fmla="*/ 111248 w 946519"/>
                <a:gd name="connsiteY3" fmla="*/ 156348 h 868728"/>
                <a:gd name="connsiteX4" fmla="*/ 89023 w 946519"/>
                <a:gd name="connsiteY4" fmla="*/ 124598 h 868728"/>
                <a:gd name="connsiteX5" fmla="*/ 387473 w 946519"/>
                <a:gd name="connsiteY5" fmla="*/ 22998 h 868728"/>
                <a:gd name="connsiteX6" fmla="*/ 362073 w 946519"/>
                <a:gd name="connsiteY6" fmla="*/ 773 h 868728"/>
                <a:gd name="connsiteX7" fmla="*/ 800223 w 946519"/>
                <a:gd name="connsiteY7" fmla="*/ 13473 h 868728"/>
                <a:gd name="connsiteX8" fmla="*/ 841498 w 946519"/>
                <a:gd name="connsiteY8" fmla="*/ 89673 h 868728"/>
                <a:gd name="connsiteX9" fmla="*/ 911348 w 946519"/>
                <a:gd name="connsiteY9" fmla="*/ 130948 h 868728"/>
                <a:gd name="connsiteX10" fmla="*/ 777998 w 946519"/>
                <a:gd name="connsiteY10" fmla="*/ 83323 h 868728"/>
                <a:gd name="connsiteX11" fmla="*/ 946273 w 946519"/>
                <a:gd name="connsiteY11" fmla="*/ 216673 h 868728"/>
                <a:gd name="connsiteX12" fmla="*/ 809748 w 946519"/>
                <a:gd name="connsiteY12" fmla="*/ 327798 h 868728"/>
                <a:gd name="connsiteX13" fmla="*/ 581148 w 946519"/>
                <a:gd name="connsiteY13" fmla="*/ 426223 h 868728"/>
                <a:gd name="connsiteX14" fmla="*/ 298573 w 946519"/>
                <a:gd name="connsiteY14" fmla="*/ 483373 h 868728"/>
                <a:gd name="connsiteX15" fmla="*/ 587498 w 946519"/>
                <a:gd name="connsiteY15" fmla="*/ 559573 h 868728"/>
                <a:gd name="connsiteX16" fmla="*/ 558923 w 946519"/>
                <a:gd name="connsiteY16" fmla="*/ 553223 h 868728"/>
                <a:gd name="connsiteX17" fmla="*/ 670048 w 946519"/>
                <a:gd name="connsiteY17" fmla="*/ 670698 h 868728"/>
                <a:gd name="connsiteX18" fmla="*/ 704973 w 946519"/>
                <a:gd name="connsiteY18" fmla="*/ 619898 h 868728"/>
                <a:gd name="connsiteX19" fmla="*/ 752598 w 946519"/>
                <a:gd name="connsiteY19" fmla="*/ 864373 h 868728"/>
                <a:gd name="connsiteX20" fmla="*/ 590673 w 946519"/>
                <a:gd name="connsiteY20" fmla="*/ 759598 h 868728"/>
                <a:gd name="connsiteX21" fmla="*/ 130298 w 946519"/>
                <a:gd name="connsiteY21" fmla="*/ 546873 h 868728"/>
                <a:gd name="connsiteX22" fmla="*/ 104898 w 946519"/>
                <a:gd name="connsiteY22" fmla="*/ 486548 h 868728"/>
                <a:gd name="connsiteX23" fmla="*/ 295398 w 946519"/>
                <a:gd name="connsiteY23" fmla="*/ 407173 h 868728"/>
                <a:gd name="connsiteX24" fmla="*/ 768473 w 946519"/>
                <a:gd name="connsiteY24" fmla="*/ 276998 h 868728"/>
                <a:gd name="connsiteX25" fmla="*/ 746248 w 946519"/>
                <a:gd name="connsiteY25" fmla="*/ 162698 h 868728"/>
                <a:gd name="connsiteX26" fmla="*/ 200148 w 946519"/>
                <a:gd name="connsiteY26" fmla="*/ 175398 h 868728"/>
                <a:gd name="connsiteX27" fmla="*/ 346198 w 946519"/>
                <a:gd name="connsiteY27" fmla="*/ 238898 h 868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946519" h="868728">
                  <a:moveTo>
                    <a:pt x="346198" y="238898"/>
                  </a:moveTo>
                  <a:cubicBezTo>
                    <a:pt x="328736" y="252656"/>
                    <a:pt x="95373" y="257948"/>
                    <a:pt x="95373" y="257948"/>
                  </a:cubicBezTo>
                  <a:cubicBezTo>
                    <a:pt x="37694" y="262181"/>
                    <a:pt x="-2523" y="281231"/>
                    <a:pt x="123" y="264298"/>
                  </a:cubicBezTo>
                  <a:cubicBezTo>
                    <a:pt x="2769" y="247365"/>
                    <a:pt x="96431" y="179631"/>
                    <a:pt x="111248" y="156348"/>
                  </a:cubicBezTo>
                  <a:cubicBezTo>
                    <a:pt x="126065" y="133065"/>
                    <a:pt x="42986" y="146823"/>
                    <a:pt x="89023" y="124598"/>
                  </a:cubicBezTo>
                  <a:cubicBezTo>
                    <a:pt x="135060" y="102373"/>
                    <a:pt x="341965" y="43636"/>
                    <a:pt x="387473" y="22998"/>
                  </a:cubicBezTo>
                  <a:cubicBezTo>
                    <a:pt x="432981" y="2360"/>
                    <a:pt x="362073" y="773"/>
                    <a:pt x="362073" y="773"/>
                  </a:cubicBezTo>
                  <a:cubicBezTo>
                    <a:pt x="430865" y="-815"/>
                    <a:pt x="720319" y="-1344"/>
                    <a:pt x="800223" y="13473"/>
                  </a:cubicBezTo>
                  <a:cubicBezTo>
                    <a:pt x="880127" y="28290"/>
                    <a:pt x="822977" y="70094"/>
                    <a:pt x="841498" y="89673"/>
                  </a:cubicBezTo>
                  <a:cubicBezTo>
                    <a:pt x="860019" y="109252"/>
                    <a:pt x="921931" y="132006"/>
                    <a:pt x="911348" y="130948"/>
                  </a:cubicBezTo>
                  <a:cubicBezTo>
                    <a:pt x="900765" y="129890"/>
                    <a:pt x="772177" y="69036"/>
                    <a:pt x="777998" y="83323"/>
                  </a:cubicBezTo>
                  <a:cubicBezTo>
                    <a:pt x="783819" y="97610"/>
                    <a:pt x="940981" y="175927"/>
                    <a:pt x="946273" y="216673"/>
                  </a:cubicBezTo>
                  <a:cubicBezTo>
                    <a:pt x="951565" y="257419"/>
                    <a:pt x="870602" y="292873"/>
                    <a:pt x="809748" y="327798"/>
                  </a:cubicBezTo>
                  <a:cubicBezTo>
                    <a:pt x="748894" y="362723"/>
                    <a:pt x="666344" y="400294"/>
                    <a:pt x="581148" y="426223"/>
                  </a:cubicBezTo>
                  <a:cubicBezTo>
                    <a:pt x="495952" y="452152"/>
                    <a:pt x="297515" y="461148"/>
                    <a:pt x="298573" y="483373"/>
                  </a:cubicBezTo>
                  <a:cubicBezTo>
                    <a:pt x="299631" y="505598"/>
                    <a:pt x="544106" y="547931"/>
                    <a:pt x="587498" y="559573"/>
                  </a:cubicBezTo>
                  <a:cubicBezTo>
                    <a:pt x="630890" y="571215"/>
                    <a:pt x="545165" y="534702"/>
                    <a:pt x="558923" y="553223"/>
                  </a:cubicBezTo>
                  <a:cubicBezTo>
                    <a:pt x="572681" y="571744"/>
                    <a:pt x="645706" y="659586"/>
                    <a:pt x="670048" y="670698"/>
                  </a:cubicBezTo>
                  <a:cubicBezTo>
                    <a:pt x="694390" y="681810"/>
                    <a:pt x="691215" y="587619"/>
                    <a:pt x="704973" y="619898"/>
                  </a:cubicBezTo>
                  <a:cubicBezTo>
                    <a:pt x="718731" y="652177"/>
                    <a:pt x="771648" y="841090"/>
                    <a:pt x="752598" y="864373"/>
                  </a:cubicBezTo>
                  <a:cubicBezTo>
                    <a:pt x="733548" y="887656"/>
                    <a:pt x="694390" y="812515"/>
                    <a:pt x="590673" y="759598"/>
                  </a:cubicBezTo>
                  <a:cubicBezTo>
                    <a:pt x="486956" y="706681"/>
                    <a:pt x="211260" y="592381"/>
                    <a:pt x="130298" y="546873"/>
                  </a:cubicBezTo>
                  <a:cubicBezTo>
                    <a:pt x="49336" y="501365"/>
                    <a:pt x="77381" y="509831"/>
                    <a:pt x="104898" y="486548"/>
                  </a:cubicBezTo>
                  <a:cubicBezTo>
                    <a:pt x="132415" y="463265"/>
                    <a:pt x="184802" y="442098"/>
                    <a:pt x="295398" y="407173"/>
                  </a:cubicBezTo>
                  <a:cubicBezTo>
                    <a:pt x="405994" y="372248"/>
                    <a:pt x="693331" y="317744"/>
                    <a:pt x="768473" y="276998"/>
                  </a:cubicBezTo>
                  <a:cubicBezTo>
                    <a:pt x="843615" y="236252"/>
                    <a:pt x="840969" y="179631"/>
                    <a:pt x="746248" y="162698"/>
                  </a:cubicBezTo>
                  <a:cubicBezTo>
                    <a:pt x="651527" y="145765"/>
                    <a:pt x="263648" y="160052"/>
                    <a:pt x="200148" y="175398"/>
                  </a:cubicBezTo>
                  <a:cubicBezTo>
                    <a:pt x="136648" y="190744"/>
                    <a:pt x="363660" y="225140"/>
                    <a:pt x="346198" y="2388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288C8182-5547-A0EB-9217-18C8C432652E}"/>
              </a:ext>
            </a:extLst>
          </p:cNvPr>
          <p:cNvGrpSpPr/>
          <p:nvPr/>
        </p:nvGrpSpPr>
        <p:grpSpPr>
          <a:xfrm>
            <a:off x="2702301" y="5312364"/>
            <a:ext cx="600758" cy="468505"/>
            <a:chOff x="2766183" y="4677364"/>
            <a:chExt cx="600758" cy="468505"/>
          </a:xfrm>
        </p:grpSpPr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A1C609F8-DECD-F59F-8156-E846A9143DE3}"/>
                </a:ext>
              </a:extLst>
            </p:cNvPr>
            <p:cNvSpPr/>
            <p:nvPr/>
          </p:nvSpPr>
          <p:spPr>
            <a:xfrm>
              <a:off x="2766183" y="4677364"/>
              <a:ext cx="480354" cy="468505"/>
            </a:xfrm>
            <a:custGeom>
              <a:avLst/>
              <a:gdLst>
                <a:gd name="connsiteX0" fmla="*/ 186567 w 480354"/>
                <a:gd name="connsiteY0" fmla="*/ 24811 h 468505"/>
                <a:gd name="connsiteX1" fmla="*/ 27817 w 480354"/>
                <a:gd name="connsiteY1" fmla="*/ 174036 h 468505"/>
                <a:gd name="connsiteX2" fmla="*/ 2417 w 480354"/>
                <a:gd name="connsiteY2" fmla="*/ 389936 h 468505"/>
                <a:gd name="connsiteX3" fmla="*/ 56392 w 480354"/>
                <a:gd name="connsiteY3" fmla="*/ 466136 h 468505"/>
                <a:gd name="connsiteX4" fmla="*/ 240542 w 480354"/>
                <a:gd name="connsiteY4" fmla="*/ 313736 h 468505"/>
                <a:gd name="connsiteX5" fmla="*/ 440567 w 480354"/>
                <a:gd name="connsiteY5" fmla="*/ 110536 h 468505"/>
                <a:gd name="connsiteX6" fmla="*/ 478667 w 480354"/>
                <a:gd name="connsiteY6" fmla="*/ 2586 h 468505"/>
                <a:gd name="connsiteX7" fmla="*/ 411992 w 480354"/>
                <a:gd name="connsiteY7" fmla="*/ 47036 h 468505"/>
                <a:gd name="connsiteX8" fmla="*/ 227842 w 480354"/>
                <a:gd name="connsiteY8" fmla="*/ 193086 h 468505"/>
                <a:gd name="connsiteX9" fmla="*/ 78617 w 480354"/>
                <a:gd name="connsiteY9" fmla="*/ 301036 h 468505"/>
                <a:gd name="connsiteX10" fmla="*/ 167517 w 480354"/>
                <a:gd name="connsiteY10" fmla="*/ 161336 h 468505"/>
                <a:gd name="connsiteX11" fmla="*/ 237367 w 480354"/>
                <a:gd name="connsiteY11" fmla="*/ 91486 h 468505"/>
                <a:gd name="connsiteX12" fmla="*/ 138942 w 480354"/>
                <a:gd name="connsiteY12" fmla="*/ 85136 h 468505"/>
                <a:gd name="connsiteX13" fmla="*/ 186567 w 480354"/>
                <a:gd name="connsiteY13" fmla="*/ 24811 h 468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0354" h="468505">
                  <a:moveTo>
                    <a:pt x="186567" y="24811"/>
                  </a:moveTo>
                  <a:cubicBezTo>
                    <a:pt x="168046" y="39628"/>
                    <a:pt x="58509" y="113182"/>
                    <a:pt x="27817" y="174036"/>
                  </a:cubicBezTo>
                  <a:cubicBezTo>
                    <a:pt x="-2875" y="234890"/>
                    <a:pt x="-2346" y="341253"/>
                    <a:pt x="2417" y="389936"/>
                  </a:cubicBezTo>
                  <a:cubicBezTo>
                    <a:pt x="7179" y="438619"/>
                    <a:pt x="16704" y="478836"/>
                    <a:pt x="56392" y="466136"/>
                  </a:cubicBezTo>
                  <a:cubicBezTo>
                    <a:pt x="96079" y="453436"/>
                    <a:pt x="176513" y="373003"/>
                    <a:pt x="240542" y="313736"/>
                  </a:cubicBezTo>
                  <a:cubicBezTo>
                    <a:pt x="304571" y="254469"/>
                    <a:pt x="400880" y="162394"/>
                    <a:pt x="440567" y="110536"/>
                  </a:cubicBezTo>
                  <a:cubicBezTo>
                    <a:pt x="480254" y="58678"/>
                    <a:pt x="483430" y="13169"/>
                    <a:pt x="478667" y="2586"/>
                  </a:cubicBezTo>
                  <a:cubicBezTo>
                    <a:pt x="473905" y="-7997"/>
                    <a:pt x="453796" y="15286"/>
                    <a:pt x="411992" y="47036"/>
                  </a:cubicBezTo>
                  <a:cubicBezTo>
                    <a:pt x="370188" y="78786"/>
                    <a:pt x="283405" y="150753"/>
                    <a:pt x="227842" y="193086"/>
                  </a:cubicBezTo>
                  <a:cubicBezTo>
                    <a:pt x="172279" y="235419"/>
                    <a:pt x="88671" y="306328"/>
                    <a:pt x="78617" y="301036"/>
                  </a:cubicBezTo>
                  <a:cubicBezTo>
                    <a:pt x="68563" y="295744"/>
                    <a:pt x="141059" y="196261"/>
                    <a:pt x="167517" y="161336"/>
                  </a:cubicBezTo>
                  <a:cubicBezTo>
                    <a:pt x="193975" y="126411"/>
                    <a:pt x="242130" y="104186"/>
                    <a:pt x="237367" y="91486"/>
                  </a:cubicBezTo>
                  <a:cubicBezTo>
                    <a:pt x="232604" y="78786"/>
                    <a:pt x="150584" y="92544"/>
                    <a:pt x="138942" y="85136"/>
                  </a:cubicBezTo>
                  <a:cubicBezTo>
                    <a:pt x="127300" y="77728"/>
                    <a:pt x="205088" y="9994"/>
                    <a:pt x="186567" y="248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34521DB1-A2FE-AEA8-5DA4-EA424CFD817B}"/>
                </a:ext>
              </a:extLst>
            </p:cNvPr>
            <p:cNvSpPr/>
            <p:nvPr/>
          </p:nvSpPr>
          <p:spPr>
            <a:xfrm>
              <a:off x="2977290" y="4693407"/>
              <a:ext cx="389651" cy="451191"/>
            </a:xfrm>
            <a:custGeom>
              <a:avLst/>
              <a:gdLst>
                <a:gd name="connsiteX0" fmla="*/ 200885 w 389651"/>
                <a:gd name="connsiteY0" fmla="*/ 2418 h 451191"/>
                <a:gd name="connsiteX1" fmla="*/ 92935 w 389651"/>
                <a:gd name="connsiteY1" fmla="*/ 154818 h 451191"/>
                <a:gd name="connsiteX2" fmla="*/ 13560 w 389651"/>
                <a:gd name="connsiteY2" fmla="*/ 313568 h 451191"/>
                <a:gd name="connsiteX3" fmla="*/ 860 w 389651"/>
                <a:gd name="connsiteY3" fmla="*/ 427868 h 451191"/>
                <a:gd name="connsiteX4" fmla="*/ 23085 w 389651"/>
                <a:gd name="connsiteY4" fmla="*/ 450093 h 451191"/>
                <a:gd name="connsiteX5" fmla="*/ 134210 w 389651"/>
                <a:gd name="connsiteY5" fmla="*/ 408818 h 451191"/>
                <a:gd name="connsiteX6" fmla="*/ 388210 w 389651"/>
                <a:gd name="connsiteY6" fmla="*/ 208793 h 451191"/>
                <a:gd name="connsiteX7" fmla="*/ 232635 w 389651"/>
                <a:gd name="connsiteY7" fmla="*/ 304043 h 451191"/>
                <a:gd name="connsiteX8" fmla="*/ 124685 w 389651"/>
                <a:gd name="connsiteY8" fmla="*/ 288168 h 451191"/>
                <a:gd name="connsiteX9" fmla="*/ 261210 w 389651"/>
                <a:gd name="connsiteY9" fmla="*/ 75443 h 451191"/>
                <a:gd name="connsiteX10" fmla="*/ 200885 w 389651"/>
                <a:gd name="connsiteY10" fmla="*/ 2418 h 451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9651" h="451191">
                  <a:moveTo>
                    <a:pt x="200885" y="2418"/>
                  </a:moveTo>
                  <a:cubicBezTo>
                    <a:pt x="172839" y="15647"/>
                    <a:pt x="124156" y="102960"/>
                    <a:pt x="92935" y="154818"/>
                  </a:cubicBezTo>
                  <a:cubicBezTo>
                    <a:pt x="61714" y="206676"/>
                    <a:pt x="28906" y="268060"/>
                    <a:pt x="13560" y="313568"/>
                  </a:cubicBezTo>
                  <a:cubicBezTo>
                    <a:pt x="-1786" y="359076"/>
                    <a:pt x="-727" y="405114"/>
                    <a:pt x="860" y="427868"/>
                  </a:cubicBezTo>
                  <a:cubicBezTo>
                    <a:pt x="2447" y="450622"/>
                    <a:pt x="860" y="453268"/>
                    <a:pt x="23085" y="450093"/>
                  </a:cubicBezTo>
                  <a:cubicBezTo>
                    <a:pt x="45310" y="446918"/>
                    <a:pt x="73356" y="449035"/>
                    <a:pt x="134210" y="408818"/>
                  </a:cubicBezTo>
                  <a:cubicBezTo>
                    <a:pt x="195064" y="368601"/>
                    <a:pt x="371806" y="226256"/>
                    <a:pt x="388210" y="208793"/>
                  </a:cubicBezTo>
                  <a:cubicBezTo>
                    <a:pt x="404614" y="191331"/>
                    <a:pt x="276556" y="290814"/>
                    <a:pt x="232635" y="304043"/>
                  </a:cubicBezTo>
                  <a:cubicBezTo>
                    <a:pt x="188714" y="317272"/>
                    <a:pt x="119922" y="326268"/>
                    <a:pt x="124685" y="288168"/>
                  </a:cubicBezTo>
                  <a:cubicBezTo>
                    <a:pt x="129447" y="250068"/>
                    <a:pt x="246923" y="118305"/>
                    <a:pt x="261210" y="75443"/>
                  </a:cubicBezTo>
                  <a:cubicBezTo>
                    <a:pt x="275497" y="32581"/>
                    <a:pt x="228931" y="-10811"/>
                    <a:pt x="200885" y="24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70A29995-C44A-3F50-3F58-A11507F6D250}"/>
              </a:ext>
            </a:extLst>
          </p:cNvPr>
          <p:cNvGrpSpPr/>
          <p:nvPr/>
        </p:nvGrpSpPr>
        <p:grpSpPr>
          <a:xfrm>
            <a:off x="2924458" y="4330440"/>
            <a:ext cx="524049" cy="869726"/>
            <a:chOff x="3209566" y="4323386"/>
            <a:chExt cx="524049" cy="869726"/>
          </a:xfrm>
        </p:grpSpPr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3AAD9A80-9D7C-AE0D-0ABC-E01CC526ED15}"/>
                </a:ext>
              </a:extLst>
            </p:cNvPr>
            <p:cNvSpPr/>
            <p:nvPr/>
          </p:nvSpPr>
          <p:spPr>
            <a:xfrm>
              <a:off x="3209566" y="4323386"/>
              <a:ext cx="524049" cy="691842"/>
            </a:xfrm>
            <a:custGeom>
              <a:avLst/>
              <a:gdLst>
                <a:gd name="connsiteX0" fmla="*/ 6709 w 524049"/>
                <a:gd name="connsiteY0" fmla="*/ 689939 h 691842"/>
                <a:gd name="connsiteX1" fmla="*/ 289284 w 524049"/>
                <a:gd name="connsiteY1" fmla="*/ 464514 h 691842"/>
                <a:gd name="connsiteX2" fmla="*/ 473434 w 524049"/>
                <a:gd name="connsiteY2" fmla="*/ 242264 h 691842"/>
                <a:gd name="connsiteX3" fmla="*/ 517884 w 524049"/>
                <a:gd name="connsiteY3" fmla="*/ 140664 h 691842"/>
                <a:gd name="connsiteX4" fmla="*/ 517884 w 524049"/>
                <a:gd name="connsiteY4" fmla="*/ 964 h 691842"/>
                <a:gd name="connsiteX5" fmla="*/ 463909 w 524049"/>
                <a:gd name="connsiteY5" fmla="*/ 83514 h 691842"/>
                <a:gd name="connsiteX6" fmla="*/ 441684 w 524049"/>
                <a:gd name="connsiteY6" fmla="*/ 172414 h 691842"/>
                <a:gd name="connsiteX7" fmla="*/ 336909 w 524049"/>
                <a:gd name="connsiteY7" fmla="*/ 372439 h 691842"/>
                <a:gd name="connsiteX8" fmla="*/ 108309 w 524049"/>
                <a:gd name="connsiteY8" fmla="*/ 585164 h 691842"/>
                <a:gd name="connsiteX9" fmla="*/ 397234 w 524049"/>
                <a:gd name="connsiteY9" fmla="*/ 270839 h 691842"/>
                <a:gd name="connsiteX10" fmla="*/ 111484 w 524049"/>
                <a:gd name="connsiteY10" fmla="*/ 556589 h 691842"/>
                <a:gd name="connsiteX11" fmla="*/ 6709 w 524049"/>
                <a:gd name="connsiteY11" fmla="*/ 689939 h 69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4049" h="691842">
                  <a:moveTo>
                    <a:pt x="6709" y="689939"/>
                  </a:moveTo>
                  <a:cubicBezTo>
                    <a:pt x="36342" y="674593"/>
                    <a:pt x="211497" y="539126"/>
                    <a:pt x="289284" y="464514"/>
                  </a:cubicBezTo>
                  <a:cubicBezTo>
                    <a:pt x="367071" y="389902"/>
                    <a:pt x="435334" y="296239"/>
                    <a:pt x="473434" y="242264"/>
                  </a:cubicBezTo>
                  <a:cubicBezTo>
                    <a:pt x="511534" y="188289"/>
                    <a:pt x="510476" y="180881"/>
                    <a:pt x="517884" y="140664"/>
                  </a:cubicBezTo>
                  <a:cubicBezTo>
                    <a:pt x="525292" y="100447"/>
                    <a:pt x="526880" y="10489"/>
                    <a:pt x="517884" y="964"/>
                  </a:cubicBezTo>
                  <a:cubicBezTo>
                    <a:pt x="508888" y="-8561"/>
                    <a:pt x="476609" y="54939"/>
                    <a:pt x="463909" y="83514"/>
                  </a:cubicBezTo>
                  <a:cubicBezTo>
                    <a:pt x="451209" y="112089"/>
                    <a:pt x="462851" y="124260"/>
                    <a:pt x="441684" y="172414"/>
                  </a:cubicBezTo>
                  <a:cubicBezTo>
                    <a:pt x="420517" y="220568"/>
                    <a:pt x="392472" y="303647"/>
                    <a:pt x="336909" y="372439"/>
                  </a:cubicBezTo>
                  <a:cubicBezTo>
                    <a:pt x="281347" y="441231"/>
                    <a:pt x="98255" y="602097"/>
                    <a:pt x="108309" y="585164"/>
                  </a:cubicBezTo>
                  <a:cubicBezTo>
                    <a:pt x="118363" y="568231"/>
                    <a:pt x="396705" y="275601"/>
                    <a:pt x="397234" y="270839"/>
                  </a:cubicBezTo>
                  <a:cubicBezTo>
                    <a:pt x="397763" y="266076"/>
                    <a:pt x="171280" y="488326"/>
                    <a:pt x="111484" y="556589"/>
                  </a:cubicBezTo>
                  <a:cubicBezTo>
                    <a:pt x="51688" y="624851"/>
                    <a:pt x="-22924" y="705285"/>
                    <a:pt x="6709" y="6899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DC43797F-306F-4046-37CD-2B05BF7A8BEA}"/>
                </a:ext>
              </a:extLst>
            </p:cNvPr>
            <p:cNvSpPr/>
            <p:nvPr/>
          </p:nvSpPr>
          <p:spPr>
            <a:xfrm>
              <a:off x="3257463" y="4360857"/>
              <a:ext cx="471427" cy="832255"/>
            </a:xfrm>
            <a:custGeom>
              <a:avLst/>
              <a:gdLst>
                <a:gd name="connsiteX0" fmla="*/ 447762 w 471427"/>
                <a:gd name="connsiteY0" fmla="*/ 1593 h 832255"/>
                <a:gd name="connsiteX1" fmla="*/ 212812 w 471427"/>
                <a:gd name="connsiteY1" fmla="*/ 185743 h 832255"/>
                <a:gd name="connsiteX2" fmla="*/ 35012 w 471427"/>
                <a:gd name="connsiteY2" fmla="*/ 407993 h 832255"/>
                <a:gd name="connsiteX3" fmla="*/ 87 w 471427"/>
                <a:gd name="connsiteY3" fmla="*/ 696918 h 832255"/>
                <a:gd name="connsiteX4" fmla="*/ 28662 w 471427"/>
                <a:gd name="connsiteY4" fmla="*/ 817568 h 832255"/>
                <a:gd name="connsiteX5" fmla="*/ 127087 w 471427"/>
                <a:gd name="connsiteY5" fmla="*/ 823918 h 832255"/>
                <a:gd name="connsiteX6" fmla="*/ 206462 w 471427"/>
                <a:gd name="connsiteY6" fmla="*/ 760418 h 832255"/>
                <a:gd name="connsiteX7" fmla="*/ 365212 w 471427"/>
                <a:gd name="connsiteY7" fmla="*/ 446093 h 832255"/>
                <a:gd name="connsiteX8" fmla="*/ 285837 w 471427"/>
                <a:gd name="connsiteY8" fmla="*/ 430218 h 832255"/>
                <a:gd name="connsiteX9" fmla="*/ 177887 w 471427"/>
                <a:gd name="connsiteY9" fmla="*/ 566743 h 832255"/>
                <a:gd name="connsiteX10" fmla="*/ 215987 w 471427"/>
                <a:gd name="connsiteY10" fmla="*/ 668343 h 832255"/>
                <a:gd name="connsiteX11" fmla="*/ 92162 w 471427"/>
                <a:gd name="connsiteY11" fmla="*/ 738193 h 832255"/>
                <a:gd name="connsiteX12" fmla="*/ 66762 w 471427"/>
                <a:gd name="connsiteY12" fmla="*/ 500068 h 832255"/>
                <a:gd name="connsiteX13" fmla="*/ 273137 w 471427"/>
                <a:gd name="connsiteY13" fmla="*/ 188918 h 832255"/>
                <a:gd name="connsiteX14" fmla="*/ 231862 w 471427"/>
                <a:gd name="connsiteY14" fmla="*/ 252418 h 832255"/>
                <a:gd name="connsiteX15" fmla="*/ 441412 w 471427"/>
                <a:gd name="connsiteY15" fmla="*/ 103193 h 832255"/>
                <a:gd name="connsiteX16" fmla="*/ 447762 w 471427"/>
                <a:gd name="connsiteY16" fmla="*/ 1593 h 832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71427" h="832255">
                  <a:moveTo>
                    <a:pt x="447762" y="1593"/>
                  </a:moveTo>
                  <a:cubicBezTo>
                    <a:pt x="409662" y="15351"/>
                    <a:pt x="281604" y="118010"/>
                    <a:pt x="212812" y="185743"/>
                  </a:cubicBezTo>
                  <a:cubicBezTo>
                    <a:pt x="144020" y="253476"/>
                    <a:pt x="70466" y="322797"/>
                    <a:pt x="35012" y="407993"/>
                  </a:cubicBezTo>
                  <a:cubicBezTo>
                    <a:pt x="-442" y="493189"/>
                    <a:pt x="1145" y="628656"/>
                    <a:pt x="87" y="696918"/>
                  </a:cubicBezTo>
                  <a:cubicBezTo>
                    <a:pt x="-971" y="765180"/>
                    <a:pt x="7495" y="796401"/>
                    <a:pt x="28662" y="817568"/>
                  </a:cubicBezTo>
                  <a:cubicBezTo>
                    <a:pt x="49829" y="838735"/>
                    <a:pt x="97454" y="833443"/>
                    <a:pt x="127087" y="823918"/>
                  </a:cubicBezTo>
                  <a:cubicBezTo>
                    <a:pt x="156720" y="814393"/>
                    <a:pt x="166775" y="823389"/>
                    <a:pt x="206462" y="760418"/>
                  </a:cubicBezTo>
                  <a:cubicBezTo>
                    <a:pt x="246149" y="697447"/>
                    <a:pt x="351983" y="501126"/>
                    <a:pt x="365212" y="446093"/>
                  </a:cubicBezTo>
                  <a:cubicBezTo>
                    <a:pt x="378441" y="391060"/>
                    <a:pt x="317058" y="410110"/>
                    <a:pt x="285837" y="430218"/>
                  </a:cubicBezTo>
                  <a:cubicBezTo>
                    <a:pt x="254616" y="450326"/>
                    <a:pt x="189529" y="527056"/>
                    <a:pt x="177887" y="566743"/>
                  </a:cubicBezTo>
                  <a:cubicBezTo>
                    <a:pt x="166245" y="606431"/>
                    <a:pt x="230274" y="639768"/>
                    <a:pt x="215987" y="668343"/>
                  </a:cubicBezTo>
                  <a:cubicBezTo>
                    <a:pt x="201700" y="696918"/>
                    <a:pt x="117033" y="766239"/>
                    <a:pt x="92162" y="738193"/>
                  </a:cubicBezTo>
                  <a:cubicBezTo>
                    <a:pt x="67291" y="710147"/>
                    <a:pt x="36599" y="591614"/>
                    <a:pt x="66762" y="500068"/>
                  </a:cubicBezTo>
                  <a:cubicBezTo>
                    <a:pt x="96924" y="408522"/>
                    <a:pt x="245620" y="230193"/>
                    <a:pt x="273137" y="188918"/>
                  </a:cubicBezTo>
                  <a:cubicBezTo>
                    <a:pt x="300654" y="147643"/>
                    <a:pt x="203816" y="266706"/>
                    <a:pt x="231862" y="252418"/>
                  </a:cubicBezTo>
                  <a:cubicBezTo>
                    <a:pt x="259908" y="238131"/>
                    <a:pt x="409133" y="139705"/>
                    <a:pt x="441412" y="103193"/>
                  </a:cubicBezTo>
                  <a:cubicBezTo>
                    <a:pt x="473691" y="66681"/>
                    <a:pt x="485862" y="-12165"/>
                    <a:pt x="447762" y="159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3B055D49-4218-D086-2D61-267A80A6E360}"/>
                </a:ext>
              </a:extLst>
            </p:cNvPr>
            <p:cNvSpPr/>
            <p:nvPr/>
          </p:nvSpPr>
          <p:spPr>
            <a:xfrm>
              <a:off x="3454371" y="4948410"/>
              <a:ext cx="230832" cy="122508"/>
            </a:xfrm>
            <a:custGeom>
              <a:avLst/>
              <a:gdLst>
                <a:gd name="connsiteX0" fmla="*/ 29 w 230832"/>
                <a:gd name="connsiteY0" fmla="*/ 42690 h 122508"/>
                <a:gd name="connsiteX1" fmla="*/ 161954 w 230832"/>
                <a:gd name="connsiteY1" fmla="*/ 23640 h 122508"/>
                <a:gd name="connsiteX2" fmla="*/ 219104 w 230832"/>
                <a:gd name="connsiteY2" fmla="*/ 1415 h 122508"/>
                <a:gd name="connsiteX3" fmla="*/ 209579 w 230832"/>
                <a:gd name="connsiteY3" fmla="*/ 10940 h 122508"/>
                <a:gd name="connsiteX4" fmla="*/ 228629 w 230832"/>
                <a:gd name="connsiteY4" fmla="*/ 80790 h 122508"/>
                <a:gd name="connsiteX5" fmla="*/ 149254 w 230832"/>
                <a:gd name="connsiteY5" fmla="*/ 122065 h 122508"/>
                <a:gd name="connsiteX6" fmla="*/ 29 w 230832"/>
                <a:gd name="connsiteY6" fmla="*/ 42690 h 12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832" h="122508">
                  <a:moveTo>
                    <a:pt x="29" y="42690"/>
                  </a:moveTo>
                  <a:cubicBezTo>
                    <a:pt x="2146" y="26286"/>
                    <a:pt x="125442" y="30519"/>
                    <a:pt x="161954" y="23640"/>
                  </a:cubicBezTo>
                  <a:cubicBezTo>
                    <a:pt x="198466" y="16761"/>
                    <a:pt x="219104" y="1415"/>
                    <a:pt x="219104" y="1415"/>
                  </a:cubicBezTo>
                  <a:cubicBezTo>
                    <a:pt x="227041" y="-702"/>
                    <a:pt x="207992" y="-2289"/>
                    <a:pt x="209579" y="10940"/>
                  </a:cubicBezTo>
                  <a:cubicBezTo>
                    <a:pt x="211166" y="24169"/>
                    <a:pt x="238683" y="62269"/>
                    <a:pt x="228629" y="80790"/>
                  </a:cubicBezTo>
                  <a:cubicBezTo>
                    <a:pt x="218575" y="99311"/>
                    <a:pt x="187354" y="126298"/>
                    <a:pt x="149254" y="122065"/>
                  </a:cubicBezTo>
                  <a:cubicBezTo>
                    <a:pt x="111154" y="117832"/>
                    <a:pt x="-2088" y="59094"/>
                    <a:pt x="29" y="426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DAF12653-80C9-4E7E-EECF-9BD487667352}"/>
              </a:ext>
            </a:extLst>
          </p:cNvPr>
          <p:cNvGrpSpPr/>
          <p:nvPr/>
        </p:nvGrpSpPr>
        <p:grpSpPr>
          <a:xfrm>
            <a:off x="3553081" y="4752144"/>
            <a:ext cx="579457" cy="790586"/>
            <a:chOff x="3643596" y="4675089"/>
            <a:chExt cx="579457" cy="790586"/>
          </a:xfrm>
        </p:grpSpPr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41DC3E93-17D9-B257-5C9A-BCA7EE165FEC}"/>
                </a:ext>
              </a:extLst>
            </p:cNvPr>
            <p:cNvSpPr/>
            <p:nvPr/>
          </p:nvSpPr>
          <p:spPr>
            <a:xfrm>
              <a:off x="3643596" y="4675089"/>
              <a:ext cx="484133" cy="492810"/>
            </a:xfrm>
            <a:custGeom>
              <a:avLst/>
              <a:gdLst>
                <a:gd name="connsiteX0" fmla="*/ 239429 w 484133"/>
                <a:gd name="connsiteY0" fmla="*/ 1686 h 492810"/>
                <a:gd name="connsiteX1" fmla="*/ 29879 w 484133"/>
                <a:gd name="connsiteY1" fmla="*/ 220761 h 492810"/>
                <a:gd name="connsiteX2" fmla="*/ 7654 w 484133"/>
                <a:gd name="connsiteY2" fmla="*/ 344586 h 492810"/>
                <a:gd name="connsiteX3" fmla="*/ 90204 w 484133"/>
                <a:gd name="connsiteY3" fmla="*/ 490636 h 492810"/>
                <a:gd name="connsiteX4" fmla="*/ 201329 w 484133"/>
                <a:gd name="connsiteY4" fmla="*/ 420786 h 492810"/>
                <a:gd name="connsiteX5" fmla="*/ 382304 w 484133"/>
                <a:gd name="connsiteY5" fmla="*/ 268386 h 492810"/>
                <a:gd name="connsiteX6" fmla="*/ 483904 w 484133"/>
                <a:gd name="connsiteY6" fmla="*/ 131861 h 492810"/>
                <a:gd name="connsiteX7" fmla="*/ 410879 w 484133"/>
                <a:gd name="connsiteY7" fmla="*/ 33436 h 492810"/>
                <a:gd name="connsiteX8" fmla="*/ 442629 w 484133"/>
                <a:gd name="connsiteY8" fmla="*/ 96936 h 492810"/>
                <a:gd name="connsiteX9" fmla="*/ 328329 w 484133"/>
                <a:gd name="connsiteY9" fmla="*/ 185836 h 492810"/>
                <a:gd name="connsiteX10" fmla="*/ 102904 w 484133"/>
                <a:gd name="connsiteY10" fmla="*/ 350936 h 492810"/>
                <a:gd name="connsiteX11" fmla="*/ 201329 w 484133"/>
                <a:gd name="connsiteY11" fmla="*/ 192186 h 492810"/>
                <a:gd name="connsiteX12" fmla="*/ 312454 w 484133"/>
                <a:gd name="connsiteY12" fmla="*/ 122336 h 492810"/>
                <a:gd name="connsiteX13" fmla="*/ 239429 w 484133"/>
                <a:gd name="connsiteY13" fmla="*/ 1686 h 492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4133" h="492810">
                  <a:moveTo>
                    <a:pt x="239429" y="1686"/>
                  </a:moveTo>
                  <a:cubicBezTo>
                    <a:pt x="192333" y="18090"/>
                    <a:pt x="68508" y="163611"/>
                    <a:pt x="29879" y="220761"/>
                  </a:cubicBezTo>
                  <a:cubicBezTo>
                    <a:pt x="-8750" y="277911"/>
                    <a:pt x="-2400" y="299607"/>
                    <a:pt x="7654" y="344586"/>
                  </a:cubicBezTo>
                  <a:cubicBezTo>
                    <a:pt x="17708" y="389565"/>
                    <a:pt x="57925" y="477936"/>
                    <a:pt x="90204" y="490636"/>
                  </a:cubicBezTo>
                  <a:cubicBezTo>
                    <a:pt x="122483" y="503336"/>
                    <a:pt x="152646" y="457828"/>
                    <a:pt x="201329" y="420786"/>
                  </a:cubicBezTo>
                  <a:cubicBezTo>
                    <a:pt x="250012" y="383744"/>
                    <a:pt x="335208" y="316540"/>
                    <a:pt x="382304" y="268386"/>
                  </a:cubicBezTo>
                  <a:cubicBezTo>
                    <a:pt x="429400" y="220232"/>
                    <a:pt x="479142" y="171019"/>
                    <a:pt x="483904" y="131861"/>
                  </a:cubicBezTo>
                  <a:cubicBezTo>
                    <a:pt x="488667" y="92703"/>
                    <a:pt x="417758" y="39257"/>
                    <a:pt x="410879" y="33436"/>
                  </a:cubicBezTo>
                  <a:cubicBezTo>
                    <a:pt x="404000" y="27615"/>
                    <a:pt x="456387" y="71536"/>
                    <a:pt x="442629" y="96936"/>
                  </a:cubicBezTo>
                  <a:cubicBezTo>
                    <a:pt x="428871" y="122336"/>
                    <a:pt x="384950" y="143503"/>
                    <a:pt x="328329" y="185836"/>
                  </a:cubicBezTo>
                  <a:cubicBezTo>
                    <a:pt x="271708" y="228169"/>
                    <a:pt x="124071" y="349878"/>
                    <a:pt x="102904" y="350936"/>
                  </a:cubicBezTo>
                  <a:cubicBezTo>
                    <a:pt x="81737" y="351994"/>
                    <a:pt x="166404" y="230286"/>
                    <a:pt x="201329" y="192186"/>
                  </a:cubicBezTo>
                  <a:cubicBezTo>
                    <a:pt x="236254" y="154086"/>
                    <a:pt x="309808" y="151440"/>
                    <a:pt x="312454" y="122336"/>
                  </a:cubicBezTo>
                  <a:cubicBezTo>
                    <a:pt x="315100" y="93232"/>
                    <a:pt x="286525" y="-14718"/>
                    <a:pt x="239429" y="16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91982888-EBF5-ADDB-5375-406C572651A2}"/>
                </a:ext>
              </a:extLst>
            </p:cNvPr>
            <p:cNvSpPr/>
            <p:nvPr/>
          </p:nvSpPr>
          <p:spPr>
            <a:xfrm>
              <a:off x="3730853" y="4700094"/>
              <a:ext cx="492200" cy="765581"/>
            </a:xfrm>
            <a:custGeom>
              <a:avLst/>
              <a:gdLst>
                <a:gd name="connsiteX0" fmla="*/ 339497 w 492200"/>
                <a:gd name="connsiteY0" fmla="*/ 2081 h 765581"/>
                <a:gd name="connsiteX1" fmla="*/ 171222 w 492200"/>
                <a:gd name="connsiteY1" fmla="*/ 208456 h 765581"/>
                <a:gd name="connsiteX2" fmla="*/ 53747 w 492200"/>
                <a:gd name="connsiteY2" fmla="*/ 491031 h 765581"/>
                <a:gd name="connsiteX3" fmla="*/ 110897 w 492200"/>
                <a:gd name="connsiteY3" fmla="*/ 414831 h 765581"/>
                <a:gd name="connsiteX4" fmla="*/ 9297 w 492200"/>
                <a:gd name="connsiteY4" fmla="*/ 589456 h 765581"/>
                <a:gd name="connsiteX5" fmla="*/ 9297 w 492200"/>
                <a:gd name="connsiteY5" fmla="*/ 760906 h 765581"/>
                <a:gd name="connsiteX6" fmla="*/ 50572 w 492200"/>
                <a:gd name="connsiteY6" fmla="*/ 684706 h 765581"/>
                <a:gd name="connsiteX7" fmla="*/ 301397 w 492200"/>
                <a:gd name="connsiteY7" fmla="*/ 354506 h 765581"/>
                <a:gd name="connsiteX8" fmla="*/ 364897 w 492200"/>
                <a:gd name="connsiteY8" fmla="*/ 313231 h 765581"/>
                <a:gd name="connsiteX9" fmla="*/ 491897 w 492200"/>
                <a:gd name="connsiteY9" fmla="*/ 62406 h 765581"/>
                <a:gd name="connsiteX10" fmla="*/ 402997 w 492200"/>
                <a:gd name="connsiteY10" fmla="*/ 186231 h 765581"/>
                <a:gd name="connsiteX11" fmla="*/ 241072 w 492200"/>
                <a:gd name="connsiteY11" fmla="*/ 414831 h 765581"/>
                <a:gd name="connsiteX12" fmla="*/ 307747 w 492200"/>
                <a:gd name="connsiteY12" fmla="*/ 198931 h 765581"/>
                <a:gd name="connsiteX13" fmla="*/ 329972 w 492200"/>
                <a:gd name="connsiteY13" fmla="*/ 106856 h 765581"/>
                <a:gd name="connsiteX14" fmla="*/ 339497 w 492200"/>
                <a:gd name="connsiteY14" fmla="*/ 2081 h 765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92200" h="765581">
                  <a:moveTo>
                    <a:pt x="339497" y="2081"/>
                  </a:moveTo>
                  <a:cubicBezTo>
                    <a:pt x="313039" y="19014"/>
                    <a:pt x="218847" y="126964"/>
                    <a:pt x="171222" y="208456"/>
                  </a:cubicBezTo>
                  <a:cubicBezTo>
                    <a:pt x="123597" y="289948"/>
                    <a:pt x="63801" y="456635"/>
                    <a:pt x="53747" y="491031"/>
                  </a:cubicBezTo>
                  <a:cubicBezTo>
                    <a:pt x="43693" y="525427"/>
                    <a:pt x="118305" y="398427"/>
                    <a:pt x="110897" y="414831"/>
                  </a:cubicBezTo>
                  <a:cubicBezTo>
                    <a:pt x="103489" y="431235"/>
                    <a:pt x="26230" y="531777"/>
                    <a:pt x="9297" y="589456"/>
                  </a:cubicBezTo>
                  <a:cubicBezTo>
                    <a:pt x="-7636" y="647135"/>
                    <a:pt x="2418" y="745031"/>
                    <a:pt x="9297" y="760906"/>
                  </a:cubicBezTo>
                  <a:cubicBezTo>
                    <a:pt x="16176" y="776781"/>
                    <a:pt x="1889" y="752439"/>
                    <a:pt x="50572" y="684706"/>
                  </a:cubicBezTo>
                  <a:cubicBezTo>
                    <a:pt x="99255" y="616973"/>
                    <a:pt x="249010" y="416418"/>
                    <a:pt x="301397" y="354506"/>
                  </a:cubicBezTo>
                  <a:cubicBezTo>
                    <a:pt x="353784" y="292594"/>
                    <a:pt x="333147" y="361914"/>
                    <a:pt x="364897" y="313231"/>
                  </a:cubicBezTo>
                  <a:cubicBezTo>
                    <a:pt x="396647" y="264548"/>
                    <a:pt x="485547" y="83573"/>
                    <a:pt x="491897" y="62406"/>
                  </a:cubicBezTo>
                  <a:cubicBezTo>
                    <a:pt x="498247" y="41239"/>
                    <a:pt x="402997" y="186231"/>
                    <a:pt x="402997" y="186231"/>
                  </a:cubicBezTo>
                  <a:cubicBezTo>
                    <a:pt x="361193" y="244968"/>
                    <a:pt x="256947" y="412714"/>
                    <a:pt x="241072" y="414831"/>
                  </a:cubicBezTo>
                  <a:cubicBezTo>
                    <a:pt x="225197" y="416948"/>
                    <a:pt x="292930" y="250260"/>
                    <a:pt x="307747" y="198931"/>
                  </a:cubicBezTo>
                  <a:cubicBezTo>
                    <a:pt x="322564" y="147602"/>
                    <a:pt x="326797" y="137548"/>
                    <a:pt x="329972" y="106856"/>
                  </a:cubicBezTo>
                  <a:cubicBezTo>
                    <a:pt x="333147" y="76164"/>
                    <a:pt x="365955" y="-14852"/>
                    <a:pt x="339497" y="20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4240EC95-11CC-875A-DBC3-9633F30DE471}"/>
              </a:ext>
            </a:extLst>
          </p:cNvPr>
          <p:cNvGrpSpPr/>
          <p:nvPr/>
        </p:nvGrpSpPr>
        <p:grpSpPr>
          <a:xfrm>
            <a:off x="4126323" y="4412477"/>
            <a:ext cx="1061840" cy="998112"/>
            <a:chOff x="4382560" y="4383544"/>
            <a:chExt cx="1061840" cy="998112"/>
          </a:xfrm>
        </p:grpSpPr>
        <p:sp>
          <p:nvSpPr>
            <p:cNvPr id="22" name="フリーフォーム 21">
              <a:extLst>
                <a:ext uri="{FF2B5EF4-FFF2-40B4-BE49-F238E27FC236}">
                  <a16:creationId xmlns:a16="http://schemas.microsoft.com/office/drawing/2014/main" id="{E3D48FE7-9D99-7C85-5032-13C63E5B0E5A}"/>
                </a:ext>
              </a:extLst>
            </p:cNvPr>
            <p:cNvSpPr/>
            <p:nvPr/>
          </p:nvSpPr>
          <p:spPr>
            <a:xfrm>
              <a:off x="4382560" y="4501529"/>
              <a:ext cx="648159" cy="880127"/>
            </a:xfrm>
            <a:custGeom>
              <a:avLst/>
              <a:gdLst>
                <a:gd name="connsiteX0" fmla="*/ 611715 w 648159"/>
                <a:gd name="connsiteY0" fmla="*/ 29196 h 880127"/>
                <a:gd name="connsiteX1" fmla="*/ 43390 w 648159"/>
                <a:gd name="connsiteY1" fmla="*/ 807071 h 880127"/>
                <a:gd name="connsiteX2" fmla="*/ 132290 w 648159"/>
                <a:gd name="connsiteY2" fmla="*/ 635621 h 880127"/>
                <a:gd name="connsiteX3" fmla="*/ 2115 w 648159"/>
                <a:gd name="connsiteY3" fmla="*/ 880096 h 880127"/>
                <a:gd name="connsiteX4" fmla="*/ 259290 w 648159"/>
                <a:gd name="connsiteY4" fmla="*/ 616571 h 880127"/>
                <a:gd name="connsiteX5" fmla="*/ 554565 w 648159"/>
                <a:gd name="connsiteY5" fmla="*/ 203821 h 880127"/>
                <a:gd name="connsiteX6" fmla="*/ 611715 w 648159"/>
                <a:gd name="connsiteY6" fmla="*/ 29196 h 88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8159" h="880127">
                  <a:moveTo>
                    <a:pt x="611715" y="29196"/>
                  </a:moveTo>
                  <a:cubicBezTo>
                    <a:pt x="526519" y="129738"/>
                    <a:pt x="123294" y="706000"/>
                    <a:pt x="43390" y="807071"/>
                  </a:cubicBezTo>
                  <a:cubicBezTo>
                    <a:pt x="-36514" y="908142"/>
                    <a:pt x="139169" y="623450"/>
                    <a:pt x="132290" y="635621"/>
                  </a:cubicBezTo>
                  <a:cubicBezTo>
                    <a:pt x="125411" y="647792"/>
                    <a:pt x="-19052" y="883271"/>
                    <a:pt x="2115" y="880096"/>
                  </a:cubicBezTo>
                  <a:cubicBezTo>
                    <a:pt x="23282" y="876921"/>
                    <a:pt x="167215" y="729284"/>
                    <a:pt x="259290" y="616571"/>
                  </a:cubicBezTo>
                  <a:cubicBezTo>
                    <a:pt x="351365" y="503859"/>
                    <a:pt x="495298" y="294838"/>
                    <a:pt x="554565" y="203821"/>
                  </a:cubicBezTo>
                  <a:cubicBezTo>
                    <a:pt x="613832" y="112804"/>
                    <a:pt x="696911" y="-71346"/>
                    <a:pt x="611715" y="2919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0DDEBB53-63DC-963C-F877-0ADC9DC4A7ED}"/>
                </a:ext>
              </a:extLst>
            </p:cNvPr>
            <p:cNvSpPr/>
            <p:nvPr/>
          </p:nvSpPr>
          <p:spPr>
            <a:xfrm>
              <a:off x="4478832" y="4383544"/>
              <a:ext cx="965568" cy="951613"/>
            </a:xfrm>
            <a:custGeom>
              <a:avLst/>
              <a:gdLst>
                <a:gd name="connsiteX0" fmla="*/ 363043 w 965568"/>
                <a:gd name="connsiteY0" fmla="*/ 296406 h 951613"/>
                <a:gd name="connsiteX1" fmla="*/ 7443 w 965568"/>
                <a:gd name="connsiteY1" fmla="*/ 264656 h 951613"/>
                <a:gd name="connsiteX2" fmla="*/ 121743 w 965568"/>
                <a:gd name="connsiteY2" fmla="*/ 217031 h 951613"/>
                <a:gd name="connsiteX3" fmla="*/ 124918 w 965568"/>
                <a:gd name="connsiteY3" fmla="*/ 147181 h 951613"/>
                <a:gd name="connsiteX4" fmla="*/ 172543 w 965568"/>
                <a:gd name="connsiteY4" fmla="*/ 61456 h 951613"/>
                <a:gd name="connsiteX5" fmla="*/ 566243 w 965568"/>
                <a:gd name="connsiteY5" fmla="*/ 55106 h 951613"/>
                <a:gd name="connsiteX6" fmla="*/ 515443 w 965568"/>
                <a:gd name="connsiteY6" fmla="*/ 1131 h 951613"/>
                <a:gd name="connsiteX7" fmla="*/ 890093 w 965568"/>
                <a:gd name="connsiteY7" fmla="*/ 112256 h 951613"/>
                <a:gd name="connsiteX8" fmla="*/ 950418 w 965568"/>
                <a:gd name="connsiteY8" fmla="*/ 255131 h 951613"/>
                <a:gd name="connsiteX9" fmla="*/ 693243 w 965568"/>
                <a:gd name="connsiteY9" fmla="*/ 423406 h 951613"/>
                <a:gd name="connsiteX10" fmla="*/ 331293 w 965568"/>
                <a:gd name="connsiteY10" fmla="*/ 496431 h 951613"/>
                <a:gd name="connsiteX11" fmla="*/ 547193 w 965568"/>
                <a:gd name="connsiteY11" fmla="*/ 572631 h 951613"/>
                <a:gd name="connsiteX12" fmla="*/ 721818 w 965568"/>
                <a:gd name="connsiteY12" fmla="*/ 731381 h 951613"/>
                <a:gd name="connsiteX13" fmla="*/ 747218 w 965568"/>
                <a:gd name="connsiteY13" fmla="*/ 661531 h 951613"/>
                <a:gd name="connsiteX14" fmla="*/ 753568 w 965568"/>
                <a:gd name="connsiteY14" fmla="*/ 934581 h 951613"/>
                <a:gd name="connsiteX15" fmla="*/ 747218 w 965568"/>
                <a:gd name="connsiteY15" fmla="*/ 893306 h 951613"/>
                <a:gd name="connsiteX16" fmla="*/ 299543 w 965568"/>
                <a:gd name="connsiteY16" fmla="*/ 652006 h 951613"/>
                <a:gd name="connsiteX17" fmla="*/ 64593 w 965568"/>
                <a:gd name="connsiteY17" fmla="*/ 540881 h 951613"/>
                <a:gd name="connsiteX18" fmla="*/ 255093 w 965568"/>
                <a:gd name="connsiteY18" fmla="*/ 448806 h 951613"/>
                <a:gd name="connsiteX19" fmla="*/ 772618 w 965568"/>
                <a:gd name="connsiteY19" fmla="*/ 324981 h 951613"/>
                <a:gd name="connsiteX20" fmla="*/ 858343 w 965568"/>
                <a:gd name="connsiteY20" fmla="*/ 220206 h 951613"/>
                <a:gd name="connsiteX21" fmla="*/ 248743 w 965568"/>
                <a:gd name="connsiteY21" fmla="*/ 185281 h 951613"/>
                <a:gd name="connsiteX22" fmla="*/ 207468 w 965568"/>
                <a:gd name="connsiteY22" fmla="*/ 163056 h 951613"/>
                <a:gd name="connsiteX23" fmla="*/ 363043 w 965568"/>
                <a:gd name="connsiteY23" fmla="*/ 296406 h 951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965568" h="951613">
                  <a:moveTo>
                    <a:pt x="363043" y="296406"/>
                  </a:moveTo>
                  <a:cubicBezTo>
                    <a:pt x="329706" y="313339"/>
                    <a:pt x="47660" y="277885"/>
                    <a:pt x="7443" y="264656"/>
                  </a:cubicBezTo>
                  <a:cubicBezTo>
                    <a:pt x="-32774" y="251427"/>
                    <a:pt x="102164" y="236610"/>
                    <a:pt x="121743" y="217031"/>
                  </a:cubicBezTo>
                  <a:cubicBezTo>
                    <a:pt x="141322" y="197452"/>
                    <a:pt x="116451" y="173110"/>
                    <a:pt x="124918" y="147181"/>
                  </a:cubicBezTo>
                  <a:cubicBezTo>
                    <a:pt x="133385" y="121252"/>
                    <a:pt x="98989" y="76802"/>
                    <a:pt x="172543" y="61456"/>
                  </a:cubicBezTo>
                  <a:cubicBezTo>
                    <a:pt x="246097" y="46110"/>
                    <a:pt x="509093" y="65160"/>
                    <a:pt x="566243" y="55106"/>
                  </a:cubicBezTo>
                  <a:cubicBezTo>
                    <a:pt x="623393" y="45052"/>
                    <a:pt x="461468" y="-8394"/>
                    <a:pt x="515443" y="1131"/>
                  </a:cubicBezTo>
                  <a:cubicBezTo>
                    <a:pt x="569418" y="10656"/>
                    <a:pt x="817597" y="69923"/>
                    <a:pt x="890093" y="112256"/>
                  </a:cubicBezTo>
                  <a:cubicBezTo>
                    <a:pt x="962589" y="154589"/>
                    <a:pt x="983226" y="203273"/>
                    <a:pt x="950418" y="255131"/>
                  </a:cubicBezTo>
                  <a:cubicBezTo>
                    <a:pt x="917610" y="306989"/>
                    <a:pt x="796430" y="383189"/>
                    <a:pt x="693243" y="423406"/>
                  </a:cubicBezTo>
                  <a:cubicBezTo>
                    <a:pt x="590056" y="463623"/>
                    <a:pt x="355635" y="471560"/>
                    <a:pt x="331293" y="496431"/>
                  </a:cubicBezTo>
                  <a:cubicBezTo>
                    <a:pt x="306951" y="521302"/>
                    <a:pt x="482106" y="533473"/>
                    <a:pt x="547193" y="572631"/>
                  </a:cubicBezTo>
                  <a:cubicBezTo>
                    <a:pt x="612280" y="611789"/>
                    <a:pt x="688481" y="716564"/>
                    <a:pt x="721818" y="731381"/>
                  </a:cubicBezTo>
                  <a:cubicBezTo>
                    <a:pt x="755156" y="746198"/>
                    <a:pt x="741926" y="627664"/>
                    <a:pt x="747218" y="661531"/>
                  </a:cubicBezTo>
                  <a:cubicBezTo>
                    <a:pt x="752510" y="695398"/>
                    <a:pt x="753568" y="895952"/>
                    <a:pt x="753568" y="934581"/>
                  </a:cubicBezTo>
                  <a:cubicBezTo>
                    <a:pt x="753568" y="973210"/>
                    <a:pt x="822889" y="940402"/>
                    <a:pt x="747218" y="893306"/>
                  </a:cubicBezTo>
                  <a:cubicBezTo>
                    <a:pt x="671547" y="846210"/>
                    <a:pt x="413314" y="710743"/>
                    <a:pt x="299543" y="652006"/>
                  </a:cubicBezTo>
                  <a:cubicBezTo>
                    <a:pt x="185772" y="593269"/>
                    <a:pt x="72001" y="574748"/>
                    <a:pt x="64593" y="540881"/>
                  </a:cubicBezTo>
                  <a:cubicBezTo>
                    <a:pt x="57185" y="507014"/>
                    <a:pt x="137089" y="484789"/>
                    <a:pt x="255093" y="448806"/>
                  </a:cubicBezTo>
                  <a:cubicBezTo>
                    <a:pt x="373097" y="412823"/>
                    <a:pt x="672076" y="363081"/>
                    <a:pt x="772618" y="324981"/>
                  </a:cubicBezTo>
                  <a:cubicBezTo>
                    <a:pt x="873160" y="286881"/>
                    <a:pt x="945655" y="243489"/>
                    <a:pt x="858343" y="220206"/>
                  </a:cubicBezTo>
                  <a:cubicBezTo>
                    <a:pt x="771031" y="196923"/>
                    <a:pt x="357222" y="194806"/>
                    <a:pt x="248743" y="185281"/>
                  </a:cubicBezTo>
                  <a:cubicBezTo>
                    <a:pt x="140264" y="175756"/>
                    <a:pt x="190006" y="149298"/>
                    <a:pt x="207468" y="163056"/>
                  </a:cubicBezTo>
                  <a:cubicBezTo>
                    <a:pt x="224930" y="176814"/>
                    <a:pt x="396380" y="279473"/>
                    <a:pt x="363043" y="29640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442054D4-6CEE-5C62-701E-BD6B21E15916}"/>
              </a:ext>
            </a:extLst>
          </p:cNvPr>
          <p:cNvGrpSpPr/>
          <p:nvPr/>
        </p:nvGrpSpPr>
        <p:grpSpPr>
          <a:xfrm>
            <a:off x="5098048" y="4690160"/>
            <a:ext cx="456716" cy="493094"/>
            <a:chOff x="5273185" y="4685517"/>
            <a:chExt cx="456716" cy="493094"/>
          </a:xfrm>
        </p:grpSpPr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520B6F1C-9494-7904-A3F5-D7112DBD0574}"/>
                </a:ext>
              </a:extLst>
            </p:cNvPr>
            <p:cNvSpPr/>
            <p:nvPr/>
          </p:nvSpPr>
          <p:spPr>
            <a:xfrm>
              <a:off x="5273185" y="4685517"/>
              <a:ext cx="456716" cy="493094"/>
            </a:xfrm>
            <a:custGeom>
              <a:avLst/>
              <a:gdLst>
                <a:gd name="connsiteX0" fmla="*/ 343390 w 456716"/>
                <a:gd name="connsiteY0" fmla="*/ 783 h 493094"/>
                <a:gd name="connsiteX1" fmla="*/ 38590 w 456716"/>
                <a:gd name="connsiteY1" fmla="*/ 172233 h 493094"/>
                <a:gd name="connsiteX2" fmla="*/ 16365 w 456716"/>
                <a:gd name="connsiteY2" fmla="*/ 346858 h 493094"/>
                <a:gd name="connsiteX3" fmla="*/ 149715 w 456716"/>
                <a:gd name="connsiteY3" fmla="*/ 492908 h 493094"/>
                <a:gd name="connsiteX4" fmla="*/ 317990 w 456716"/>
                <a:gd name="connsiteY4" fmla="*/ 378608 h 493094"/>
                <a:gd name="connsiteX5" fmla="*/ 213215 w 456716"/>
                <a:gd name="connsiteY5" fmla="*/ 429408 h 493094"/>
                <a:gd name="connsiteX6" fmla="*/ 454515 w 456716"/>
                <a:gd name="connsiteY6" fmla="*/ 321458 h 493094"/>
                <a:gd name="connsiteX7" fmla="*/ 333865 w 456716"/>
                <a:gd name="connsiteY7" fmla="*/ 327808 h 493094"/>
                <a:gd name="connsiteX8" fmla="*/ 352915 w 456716"/>
                <a:gd name="connsiteY8" fmla="*/ 238908 h 493094"/>
                <a:gd name="connsiteX9" fmla="*/ 375140 w 456716"/>
                <a:gd name="connsiteY9" fmla="*/ 130958 h 493094"/>
                <a:gd name="connsiteX10" fmla="*/ 248140 w 456716"/>
                <a:gd name="connsiteY10" fmla="*/ 261133 h 493094"/>
                <a:gd name="connsiteX11" fmla="*/ 235440 w 456716"/>
                <a:gd name="connsiteY11" fmla="*/ 400833 h 493094"/>
                <a:gd name="connsiteX12" fmla="*/ 241790 w 456716"/>
                <a:gd name="connsiteY12" fmla="*/ 321458 h 493094"/>
                <a:gd name="connsiteX13" fmla="*/ 95740 w 456716"/>
                <a:gd name="connsiteY13" fmla="*/ 356383 h 493094"/>
                <a:gd name="connsiteX14" fmla="*/ 232265 w 456716"/>
                <a:gd name="connsiteY14" fmla="*/ 178583 h 493094"/>
                <a:gd name="connsiteX15" fmla="*/ 130665 w 456716"/>
                <a:gd name="connsiteY15" fmla="*/ 188108 h 493094"/>
                <a:gd name="connsiteX16" fmla="*/ 333865 w 456716"/>
                <a:gd name="connsiteY16" fmla="*/ 111908 h 493094"/>
                <a:gd name="connsiteX17" fmla="*/ 343390 w 456716"/>
                <a:gd name="connsiteY17" fmla="*/ 783 h 493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56716" h="493094">
                  <a:moveTo>
                    <a:pt x="343390" y="783"/>
                  </a:moveTo>
                  <a:cubicBezTo>
                    <a:pt x="294177" y="10837"/>
                    <a:pt x="93094" y="114554"/>
                    <a:pt x="38590" y="172233"/>
                  </a:cubicBezTo>
                  <a:cubicBezTo>
                    <a:pt x="-15914" y="229912"/>
                    <a:pt x="-2156" y="293412"/>
                    <a:pt x="16365" y="346858"/>
                  </a:cubicBezTo>
                  <a:cubicBezTo>
                    <a:pt x="34886" y="400304"/>
                    <a:pt x="99444" y="487616"/>
                    <a:pt x="149715" y="492908"/>
                  </a:cubicBezTo>
                  <a:cubicBezTo>
                    <a:pt x="199986" y="498200"/>
                    <a:pt x="307407" y="389191"/>
                    <a:pt x="317990" y="378608"/>
                  </a:cubicBezTo>
                  <a:cubicBezTo>
                    <a:pt x="328573" y="368025"/>
                    <a:pt x="190461" y="438933"/>
                    <a:pt x="213215" y="429408"/>
                  </a:cubicBezTo>
                  <a:cubicBezTo>
                    <a:pt x="235969" y="419883"/>
                    <a:pt x="434407" y="338391"/>
                    <a:pt x="454515" y="321458"/>
                  </a:cubicBezTo>
                  <a:cubicBezTo>
                    <a:pt x="474623" y="304525"/>
                    <a:pt x="350798" y="341566"/>
                    <a:pt x="333865" y="327808"/>
                  </a:cubicBezTo>
                  <a:cubicBezTo>
                    <a:pt x="316932" y="314050"/>
                    <a:pt x="346036" y="271716"/>
                    <a:pt x="352915" y="238908"/>
                  </a:cubicBezTo>
                  <a:cubicBezTo>
                    <a:pt x="359794" y="206100"/>
                    <a:pt x="392602" y="127254"/>
                    <a:pt x="375140" y="130958"/>
                  </a:cubicBezTo>
                  <a:cubicBezTo>
                    <a:pt x="357678" y="134662"/>
                    <a:pt x="271423" y="216154"/>
                    <a:pt x="248140" y="261133"/>
                  </a:cubicBezTo>
                  <a:cubicBezTo>
                    <a:pt x="224857" y="306112"/>
                    <a:pt x="236498" y="390779"/>
                    <a:pt x="235440" y="400833"/>
                  </a:cubicBezTo>
                  <a:cubicBezTo>
                    <a:pt x="234382" y="410887"/>
                    <a:pt x="265073" y="328866"/>
                    <a:pt x="241790" y="321458"/>
                  </a:cubicBezTo>
                  <a:cubicBezTo>
                    <a:pt x="218507" y="314050"/>
                    <a:pt x="97328" y="380196"/>
                    <a:pt x="95740" y="356383"/>
                  </a:cubicBezTo>
                  <a:cubicBezTo>
                    <a:pt x="94152" y="332570"/>
                    <a:pt x="226444" y="206629"/>
                    <a:pt x="232265" y="178583"/>
                  </a:cubicBezTo>
                  <a:cubicBezTo>
                    <a:pt x="238086" y="150537"/>
                    <a:pt x="113732" y="199220"/>
                    <a:pt x="130665" y="188108"/>
                  </a:cubicBezTo>
                  <a:cubicBezTo>
                    <a:pt x="147598" y="176996"/>
                    <a:pt x="301057" y="143658"/>
                    <a:pt x="333865" y="111908"/>
                  </a:cubicBezTo>
                  <a:cubicBezTo>
                    <a:pt x="366673" y="80158"/>
                    <a:pt x="392603" y="-9271"/>
                    <a:pt x="343390" y="7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CC0A9C5B-5DEF-CFBE-144D-80F02CF1BB00}"/>
                </a:ext>
              </a:extLst>
            </p:cNvPr>
            <p:cNvSpPr/>
            <p:nvPr/>
          </p:nvSpPr>
          <p:spPr>
            <a:xfrm>
              <a:off x="5510389" y="4752953"/>
              <a:ext cx="143064" cy="250877"/>
            </a:xfrm>
            <a:custGeom>
              <a:avLst/>
              <a:gdLst>
                <a:gd name="connsiteX0" fmla="*/ 83961 w 143064"/>
                <a:gd name="connsiteY0" fmla="*/ 22 h 250877"/>
                <a:gd name="connsiteX1" fmla="*/ 125236 w 143064"/>
                <a:gd name="connsiteY1" fmla="*/ 63522 h 250877"/>
                <a:gd name="connsiteX2" fmla="*/ 93486 w 143064"/>
                <a:gd name="connsiteY2" fmla="*/ 171472 h 250877"/>
                <a:gd name="connsiteX3" fmla="*/ 141111 w 143064"/>
                <a:gd name="connsiteY3" fmla="*/ 130197 h 250877"/>
                <a:gd name="connsiteX4" fmla="*/ 14111 w 143064"/>
                <a:gd name="connsiteY4" fmla="*/ 250847 h 250877"/>
                <a:gd name="connsiteX5" fmla="*/ 7761 w 143064"/>
                <a:gd name="connsiteY5" fmla="*/ 117497 h 250877"/>
                <a:gd name="connsiteX6" fmla="*/ 55386 w 143064"/>
                <a:gd name="connsiteY6" fmla="*/ 69872 h 250877"/>
                <a:gd name="connsiteX7" fmla="*/ 83961 w 143064"/>
                <a:gd name="connsiteY7" fmla="*/ 22 h 250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3064" h="250877">
                  <a:moveTo>
                    <a:pt x="83961" y="22"/>
                  </a:moveTo>
                  <a:cubicBezTo>
                    <a:pt x="95603" y="-1036"/>
                    <a:pt x="123649" y="34947"/>
                    <a:pt x="125236" y="63522"/>
                  </a:cubicBezTo>
                  <a:cubicBezTo>
                    <a:pt x="126824" y="92097"/>
                    <a:pt x="90840" y="160359"/>
                    <a:pt x="93486" y="171472"/>
                  </a:cubicBezTo>
                  <a:cubicBezTo>
                    <a:pt x="96132" y="182585"/>
                    <a:pt x="154340" y="116968"/>
                    <a:pt x="141111" y="130197"/>
                  </a:cubicBezTo>
                  <a:cubicBezTo>
                    <a:pt x="127882" y="143426"/>
                    <a:pt x="36336" y="252964"/>
                    <a:pt x="14111" y="250847"/>
                  </a:cubicBezTo>
                  <a:cubicBezTo>
                    <a:pt x="-8114" y="248730"/>
                    <a:pt x="882" y="147659"/>
                    <a:pt x="7761" y="117497"/>
                  </a:cubicBezTo>
                  <a:cubicBezTo>
                    <a:pt x="14640" y="87335"/>
                    <a:pt x="42157" y="84689"/>
                    <a:pt x="55386" y="69872"/>
                  </a:cubicBezTo>
                  <a:cubicBezTo>
                    <a:pt x="68615" y="55055"/>
                    <a:pt x="72319" y="1080"/>
                    <a:pt x="83961" y="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F35FAB9B-EFC0-68F2-D54A-F17619CE4DCB}"/>
              </a:ext>
            </a:extLst>
          </p:cNvPr>
          <p:cNvGrpSpPr/>
          <p:nvPr/>
        </p:nvGrpSpPr>
        <p:grpSpPr>
          <a:xfrm>
            <a:off x="5290277" y="5104491"/>
            <a:ext cx="633152" cy="519198"/>
            <a:chOff x="5600354" y="4659923"/>
            <a:chExt cx="633152" cy="519198"/>
          </a:xfrm>
        </p:grpSpPr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AB84D166-C220-AF5F-89F8-E112DC9AD11B}"/>
                </a:ext>
              </a:extLst>
            </p:cNvPr>
            <p:cNvSpPr/>
            <p:nvPr/>
          </p:nvSpPr>
          <p:spPr>
            <a:xfrm>
              <a:off x="5600354" y="4659923"/>
              <a:ext cx="438307" cy="452335"/>
            </a:xfrm>
            <a:custGeom>
              <a:avLst/>
              <a:gdLst>
                <a:gd name="connsiteX0" fmla="*/ 346 w 438307"/>
                <a:gd name="connsiteY0" fmla="*/ 359752 h 452335"/>
                <a:gd name="connsiteX1" fmla="*/ 149571 w 438307"/>
                <a:gd name="connsiteY1" fmla="*/ 210527 h 452335"/>
                <a:gd name="connsiteX2" fmla="*/ 101946 w 438307"/>
                <a:gd name="connsiteY2" fmla="*/ 286727 h 452335"/>
                <a:gd name="connsiteX3" fmla="*/ 276571 w 438307"/>
                <a:gd name="connsiteY3" fmla="*/ 134327 h 452335"/>
                <a:gd name="connsiteX4" fmla="*/ 346421 w 438307"/>
                <a:gd name="connsiteY4" fmla="*/ 977 h 452335"/>
                <a:gd name="connsiteX5" fmla="*/ 378171 w 438307"/>
                <a:gd name="connsiteY5" fmla="*/ 70827 h 452335"/>
                <a:gd name="connsiteX6" fmla="*/ 384521 w 438307"/>
                <a:gd name="connsiteY6" fmla="*/ 10502 h 452335"/>
                <a:gd name="connsiteX7" fmla="*/ 432146 w 438307"/>
                <a:gd name="connsiteY7" fmla="*/ 204177 h 452335"/>
                <a:gd name="connsiteX8" fmla="*/ 425796 w 438307"/>
                <a:gd name="connsiteY8" fmla="*/ 254977 h 452335"/>
                <a:gd name="connsiteX9" fmla="*/ 324196 w 438307"/>
                <a:gd name="connsiteY9" fmla="*/ 407377 h 452335"/>
                <a:gd name="connsiteX10" fmla="*/ 267046 w 438307"/>
                <a:gd name="connsiteY10" fmla="*/ 448652 h 452335"/>
                <a:gd name="connsiteX11" fmla="*/ 292446 w 438307"/>
                <a:gd name="connsiteY11" fmla="*/ 331177 h 452335"/>
                <a:gd name="connsiteX12" fmla="*/ 321021 w 438307"/>
                <a:gd name="connsiteY12" fmla="*/ 166077 h 452335"/>
                <a:gd name="connsiteX13" fmla="*/ 200371 w 438307"/>
                <a:gd name="connsiteY13" fmla="*/ 296252 h 452335"/>
                <a:gd name="connsiteX14" fmla="*/ 111471 w 438307"/>
                <a:gd name="connsiteY14" fmla="*/ 359752 h 452335"/>
                <a:gd name="connsiteX15" fmla="*/ 346 w 438307"/>
                <a:gd name="connsiteY15" fmla="*/ 359752 h 452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38307" h="452335">
                  <a:moveTo>
                    <a:pt x="346" y="359752"/>
                  </a:moveTo>
                  <a:cubicBezTo>
                    <a:pt x="6696" y="334881"/>
                    <a:pt x="132638" y="222698"/>
                    <a:pt x="149571" y="210527"/>
                  </a:cubicBezTo>
                  <a:cubicBezTo>
                    <a:pt x="166504" y="198356"/>
                    <a:pt x="80779" y="299427"/>
                    <a:pt x="101946" y="286727"/>
                  </a:cubicBezTo>
                  <a:cubicBezTo>
                    <a:pt x="123113" y="274027"/>
                    <a:pt x="235825" y="181952"/>
                    <a:pt x="276571" y="134327"/>
                  </a:cubicBezTo>
                  <a:cubicBezTo>
                    <a:pt x="317317" y="86702"/>
                    <a:pt x="329488" y="11560"/>
                    <a:pt x="346421" y="977"/>
                  </a:cubicBezTo>
                  <a:cubicBezTo>
                    <a:pt x="363354" y="-9606"/>
                    <a:pt x="371821" y="69239"/>
                    <a:pt x="378171" y="70827"/>
                  </a:cubicBezTo>
                  <a:cubicBezTo>
                    <a:pt x="384521" y="72414"/>
                    <a:pt x="375525" y="-11723"/>
                    <a:pt x="384521" y="10502"/>
                  </a:cubicBezTo>
                  <a:cubicBezTo>
                    <a:pt x="393517" y="32727"/>
                    <a:pt x="425267" y="163431"/>
                    <a:pt x="432146" y="204177"/>
                  </a:cubicBezTo>
                  <a:cubicBezTo>
                    <a:pt x="439025" y="244923"/>
                    <a:pt x="443788" y="221110"/>
                    <a:pt x="425796" y="254977"/>
                  </a:cubicBezTo>
                  <a:cubicBezTo>
                    <a:pt x="407804" y="288844"/>
                    <a:pt x="350654" y="375098"/>
                    <a:pt x="324196" y="407377"/>
                  </a:cubicBezTo>
                  <a:cubicBezTo>
                    <a:pt x="297738" y="439656"/>
                    <a:pt x="272338" y="461352"/>
                    <a:pt x="267046" y="448652"/>
                  </a:cubicBezTo>
                  <a:cubicBezTo>
                    <a:pt x="261754" y="435952"/>
                    <a:pt x="283450" y="378273"/>
                    <a:pt x="292446" y="331177"/>
                  </a:cubicBezTo>
                  <a:cubicBezTo>
                    <a:pt x="301442" y="284081"/>
                    <a:pt x="336367" y="171898"/>
                    <a:pt x="321021" y="166077"/>
                  </a:cubicBezTo>
                  <a:cubicBezTo>
                    <a:pt x="305675" y="160256"/>
                    <a:pt x="235296" y="263973"/>
                    <a:pt x="200371" y="296252"/>
                  </a:cubicBezTo>
                  <a:cubicBezTo>
                    <a:pt x="165446" y="328531"/>
                    <a:pt x="146396" y="348110"/>
                    <a:pt x="111471" y="359752"/>
                  </a:cubicBezTo>
                  <a:cubicBezTo>
                    <a:pt x="76546" y="371394"/>
                    <a:pt x="-6004" y="384623"/>
                    <a:pt x="346" y="3597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D34994C0-0EDD-DA42-7508-A70FB114C372}"/>
                </a:ext>
              </a:extLst>
            </p:cNvPr>
            <p:cNvSpPr/>
            <p:nvPr/>
          </p:nvSpPr>
          <p:spPr>
            <a:xfrm>
              <a:off x="5641720" y="4864031"/>
              <a:ext cx="591786" cy="315090"/>
            </a:xfrm>
            <a:custGeom>
              <a:avLst/>
              <a:gdLst>
                <a:gd name="connsiteX0" fmla="*/ 120905 w 591786"/>
                <a:gd name="connsiteY0" fmla="*/ 85794 h 315090"/>
                <a:gd name="connsiteX1" fmla="*/ 222505 w 591786"/>
                <a:gd name="connsiteY1" fmla="*/ 181044 h 315090"/>
                <a:gd name="connsiteX2" fmla="*/ 276480 w 591786"/>
                <a:gd name="connsiteY2" fmla="*/ 181044 h 315090"/>
                <a:gd name="connsiteX3" fmla="*/ 584455 w 591786"/>
                <a:gd name="connsiteY3" fmla="*/ 3244 h 315090"/>
                <a:gd name="connsiteX4" fmla="*/ 489205 w 591786"/>
                <a:gd name="connsiteY4" fmla="*/ 76269 h 315090"/>
                <a:gd name="connsiteX5" fmla="*/ 419355 w 591786"/>
                <a:gd name="connsiteY5" fmla="*/ 203269 h 315090"/>
                <a:gd name="connsiteX6" fmla="*/ 184405 w 591786"/>
                <a:gd name="connsiteY6" fmla="*/ 314394 h 315090"/>
                <a:gd name="connsiteX7" fmla="*/ 3430 w 591786"/>
                <a:gd name="connsiteY7" fmla="*/ 149294 h 315090"/>
                <a:gd name="connsiteX8" fmla="*/ 63755 w 591786"/>
                <a:gd name="connsiteY8" fmla="*/ 190569 h 315090"/>
                <a:gd name="connsiteX9" fmla="*/ 38355 w 591786"/>
                <a:gd name="connsiteY9" fmla="*/ 133419 h 315090"/>
                <a:gd name="connsiteX10" fmla="*/ 120905 w 591786"/>
                <a:gd name="connsiteY10" fmla="*/ 85794 h 315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1786" h="315090">
                  <a:moveTo>
                    <a:pt x="120905" y="85794"/>
                  </a:moveTo>
                  <a:cubicBezTo>
                    <a:pt x="151597" y="93731"/>
                    <a:pt x="196576" y="165169"/>
                    <a:pt x="222505" y="181044"/>
                  </a:cubicBezTo>
                  <a:cubicBezTo>
                    <a:pt x="248434" y="196919"/>
                    <a:pt x="216155" y="210677"/>
                    <a:pt x="276480" y="181044"/>
                  </a:cubicBezTo>
                  <a:cubicBezTo>
                    <a:pt x="336805" y="151411"/>
                    <a:pt x="549001" y="20706"/>
                    <a:pt x="584455" y="3244"/>
                  </a:cubicBezTo>
                  <a:cubicBezTo>
                    <a:pt x="619909" y="-14218"/>
                    <a:pt x="516722" y="42931"/>
                    <a:pt x="489205" y="76269"/>
                  </a:cubicBezTo>
                  <a:cubicBezTo>
                    <a:pt x="461688" y="109607"/>
                    <a:pt x="470155" y="163582"/>
                    <a:pt x="419355" y="203269"/>
                  </a:cubicBezTo>
                  <a:cubicBezTo>
                    <a:pt x="368555" y="242956"/>
                    <a:pt x="253726" y="323390"/>
                    <a:pt x="184405" y="314394"/>
                  </a:cubicBezTo>
                  <a:cubicBezTo>
                    <a:pt x="115084" y="305398"/>
                    <a:pt x="23538" y="169931"/>
                    <a:pt x="3430" y="149294"/>
                  </a:cubicBezTo>
                  <a:cubicBezTo>
                    <a:pt x="-16678" y="128657"/>
                    <a:pt x="57934" y="193215"/>
                    <a:pt x="63755" y="190569"/>
                  </a:cubicBezTo>
                  <a:cubicBezTo>
                    <a:pt x="69576" y="187923"/>
                    <a:pt x="33593" y="150352"/>
                    <a:pt x="38355" y="133419"/>
                  </a:cubicBezTo>
                  <a:cubicBezTo>
                    <a:pt x="43117" y="116486"/>
                    <a:pt x="90213" y="77857"/>
                    <a:pt x="120905" y="857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7E1AFFDC-CB17-D332-40EA-954715ABEB77}"/>
              </a:ext>
            </a:extLst>
          </p:cNvPr>
          <p:cNvGrpSpPr/>
          <p:nvPr/>
        </p:nvGrpSpPr>
        <p:grpSpPr>
          <a:xfrm>
            <a:off x="6119486" y="4846841"/>
            <a:ext cx="452832" cy="486491"/>
            <a:chOff x="6054622" y="4690160"/>
            <a:chExt cx="452832" cy="486491"/>
          </a:xfrm>
        </p:grpSpPr>
        <p:sp>
          <p:nvSpPr>
            <p:cNvPr id="28" name="フリーフォーム 27">
              <a:extLst>
                <a:ext uri="{FF2B5EF4-FFF2-40B4-BE49-F238E27FC236}">
                  <a16:creationId xmlns:a16="http://schemas.microsoft.com/office/drawing/2014/main" id="{F6A3199B-1C76-E55D-E4B5-E1AF924FFE08}"/>
                </a:ext>
              </a:extLst>
            </p:cNvPr>
            <p:cNvSpPr/>
            <p:nvPr/>
          </p:nvSpPr>
          <p:spPr>
            <a:xfrm>
              <a:off x="6054622" y="4690160"/>
              <a:ext cx="430262" cy="323540"/>
            </a:xfrm>
            <a:custGeom>
              <a:avLst/>
              <a:gdLst>
                <a:gd name="connsiteX0" fmla="*/ 117578 w 430262"/>
                <a:gd name="connsiteY0" fmla="*/ 323165 h 323540"/>
                <a:gd name="connsiteX1" fmla="*/ 333478 w 430262"/>
                <a:gd name="connsiteY1" fmla="*/ 208865 h 323540"/>
                <a:gd name="connsiteX2" fmla="*/ 425553 w 430262"/>
                <a:gd name="connsiteY2" fmla="*/ 53290 h 323540"/>
                <a:gd name="connsiteX3" fmla="*/ 406503 w 430262"/>
                <a:gd name="connsiteY3" fmla="*/ 18365 h 323540"/>
                <a:gd name="connsiteX4" fmla="*/ 317603 w 430262"/>
                <a:gd name="connsiteY4" fmla="*/ 40590 h 323540"/>
                <a:gd name="connsiteX5" fmla="*/ 301728 w 430262"/>
                <a:gd name="connsiteY5" fmla="*/ 8840 h 323540"/>
                <a:gd name="connsiteX6" fmla="*/ 47728 w 430262"/>
                <a:gd name="connsiteY6" fmla="*/ 227915 h 323540"/>
                <a:gd name="connsiteX7" fmla="*/ 6453 w 430262"/>
                <a:gd name="connsiteY7" fmla="*/ 281890 h 323540"/>
                <a:gd name="connsiteX8" fmla="*/ 130278 w 430262"/>
                <a:gd name="connsiteY8" fmla="*/ 173940 h 323540"/>
                <a:gd name="connsiteX9" fmla="*/ 308078 w 430262"/>
                <a:gd name="connsiteY9" fmla="*/ 107265 h 323540"/>
                <a:gd name="connsiteX10" fmla="*/ 311253 w 430262"/>
                <a:gd name="connsiteY10" fmla="*/ 170765 h 323540"/>
                <a:gd name="connsiteX11" fmla="*/ 117578 w 430262"/>
                <a:gd name="connsiteY11" fmla="*/ 323165 h 32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0262" h="323540">
                  <a:moveTo>
                    <a:pt x="117578" y="323165"/>
                  </a:moveTo>
                  <a:cubicBezTo>
                    <a:pt x="121282" y="329515"/>
                    <a:pt x="282149" y="253844"/>
                    <a:pt x="333478" y="208865"/>
                  </a:cubicBezTo>
                  <a:cubicBezTo>
                    <a:pt x="384807" y="163886"/>
                    <a:pt x="413382" y="85040"/>
                    <a:pt x="425553" y="53290"/>
                  </a:cubicBezTo>
                  <a:cubicBezTo>
                    <a:pt x="437724" y="21540"/>
                    <a:pt x="424495" y="20482"/>
                    <a:pt x="406503" y="18365"/>
                  </a:cubicBezTo>
                  <a:cubicBezTo>
                    <a:pt x="388511" y="16248"/>
                    <a:pt x="335065" y="42177"/>
                    <a:pt x="317603" y="40590"/>
                  </a:cubicBezTo>
                  <a:cubicBezTo>
                    <a:pt x="300141" y="39003"/>
                    <a:pt x="346707" y="-22381"/>
                    <a:pt x="301728" y="8840"/>
                  </a:cubicBezTo>
                  <a:cubicBezTo>
                    <a:pt x="256749" y="40061"/>
                    <a:pt x="96940" y="182407"/>
                    <a:pt x="47728" y="227915"/>
                  </a:cubicBezTo>
                  <a:cubicBezTo>
                    <a:pt x="-1484" y="273423"/>
                    <a:pt x="-7305" y="290886"/>
                    <a:pt x="6453" y="281890"/>
                  </a:cubicBezTo>
                  <a:cubicBezTo>
                    <a:pt x="20211" y="272894"/>
                    <a:pt x="80007" y="203044"/>
                    <a:pt x="130278" y="173940"/>
                  </a:cubicBezTo>
                  <a:cubicBezTo>
                    <a:pt x="180549" y="144836"/>
                    <a:pt x="277916" y="107794"/>
                    <a:pt x="308078" y="107265"/>
                  </a:cubicBezTo>
                  <a:cubicBezTo>
                    <a:pt x="338241" y="106736"/>
                    <a:pt x="337182" y="135840"/>
                    <a:pt x="311253" y="170765"/>
                  </a:cubicBezTo>
                  <a:cubicBezTo>
                    <a:pt x="285324" y="205690"/>
                    <a:pt x="113874" y="316815"/>
                    <a:pt x="117578" y="3231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 28">
              <a:extLst>
                <a:ext uri="{FF2B5EF4-FFF2-40B4-BE49-F238E27FC236}">
                  <a16:creationId xmlns:a16="http://schemas.microsoft.com/office/drawing/2014/main" id="{E4171AC5-76E2-26D7-2F05-3974CDB93073}"/>
                </a:ext>
              </a:extLst>
            </p:cNvPr>
            <p:cNvSpPr/>
            <p:nvPr/>
          </p:nvSpPr>
          <p:spPr>
            <a:xfrm>
              <a:off x="6070559" y="4765303"/>
              <a:ext cx="436895" cy="411348"/>
            </a:xfrm>
            <a:custGeom>
              <a:avLst/>
              <a:gdLst>
                <a:gd name="connsiteX0" fmla="*/ 304841 w 436895"/>
                <a:gd name="connsiteY0" fmla="*/ 9897 h 411348"/>
                <a:gd name="connsiteX1" fmla="*/ 171491 w 436895"/>
                <a:gd name="connsiteY1" fmla="*/ 146422 h 411348"/>
                <a:gd name="connsiteX2" fmla="*/ 168316 w 436895"/>
                <a:gd name="connsiteY2" fmla="*/ 216272 h 411348"/>
                <a:gd name="connsiteX3" fmla="*/ 200066 w 436895"/>
                <a:gd name="connsiteY3" fmla="*/ 314697 h 411348"/>
                <a:gd name="connsiteX4" fmla="*/ 146091 w 436895"/>
                <a:gd name="connsiteY4" fmla="*/ 321047 h 411348"/>
                <a:gd name="connsiteX5" fmla="*/ 358816 w 436895"/>
                <a:gd name="connsiteY5" fmla="*/ 241672 h 411348"/>
                <a:gd name="connsiteX6" fmla="*/ 435016 w 436895"/>
                <a:gd name="connsiteY6" fmla="*/ 101972 h 411348"/>
                <a:gd name="connsiteX7" fmla="*/ 412791 w 436895"/>
                <a:gd name="connsiteY7" fmla="*/ 155947 h 411348"/>
                <a:gd name="connsiteX8" fmla="*/ 403266 w 436895"/>
                <a:gd name="connsiteY8" fmla="*/ 244847 h 411348"/>
                <a:gd name="connsiteX9" fmla="*/ 212766 w 436895"/>
                <a:gd name="connsiteY9" fmla="*/ 406772 h 411348"/>
                <a:gd name="connsiteX10" fmla="*/ 22266 w 436895"/>
                <a:gd name="connsiteY10" fmla="*/ 346447 h 411348"/>
                <a:gd name="connsiteX11" fmla="*/ 25441 w 436895"/>
                <a:gd name="connsiteY11" fmla="*/ 136897 h 411348"/>
                <a:gd name="connsiteX12" fmla="*/ 215941 w 436895"/>
                <a:gd name="connsiteY12" fmla="*/ 3547 h 411348"/>
                <a:gd name="connsiteX13" fmla="*/ 136566 w 436895"/>
                <a:gd name="connsiteY13" fmla="*/ 35297 h 411348"/>
                <a:gd name="connsiteX14" fmla="*/ 304841 w 436895"/>
                <a:gd name="connsiteY14" fmla="*/ 9897 h 41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36895" h="411348">
                  <a:moveTo>
                    <a:pt x="304841" y="9897"/>
                  </a:moveTo>
                  <a:cubicBezTo>
                    <a:pt x="310662" y="28418"/>
                    <a:pt x="194245" y="112026"/>
                    <a:pt x="171491" y="146422"/>
                  </a:cubicBezTo>
                  <a:cubicBezTo>
                    <a:pt x="148737" y="180818"/>
                    <a:pt x="163554" y="188226"/>
                    <a:pt x="168316" y="216272"/>
                  </a:cubicBezTo>
                  <a:cubicBezTo>
                    <a:pt x="173078" y="244318"/>
                    <a:pt x="203770" y="297235"/>
                    <a:pt x="200066" y="314697"/>
                  </a:cubicBezTo>
                  <a:cubicBezTo>
                    <a:pt x="196362" y="332159"/>
                    <a:pt x="119633" y="333218"/>
                    <a:pt x="146091" y="321047"/>
                  </a:cubicBezTo>
                  <a:cubicBezTo>
                    <a:pt x="172549" y="308876"/>
                    <a:pt x="310662" y="278184"/>
                    <a:pt x="358816" y="241672"/>
                  </a:cubicBezTo>
                  <a:cubicBezTo>
                    <a:pt x="406970" y="205160"/>
                    <a:pt x="426020" y="116259"/>
                    <a:pt x="435016" y="101972"/>
                  </a:cubicBezTo>
                  <a:cubicBezTo>
                    <a:pt x="444012" y="87685"/>
                    <a:pt x="418083" y="132134"/>
                    <a:pt x="412791" y="155947"/>
                  </a:cubicBezTo>
                  <a:cubicBezTo>
                    <a:pt x="407499" y="179760"/>
                    <a:pt x="436603" y="203043"/>
                    <a:pt x="403266" y="244847"/>
                  </a:cubicBezTo>
                  <a:cubicBezTo>
                    <a:pt x="369929" y="286651"/>
                    <a:pt x="276266" y="389839"/>
                    <a:pt x="212766" y="406772"/>
                  </a:cubicBezTo>
                  <a:cubicBezTo>
                    <a:pt x="149266" y="423705"/>
                    <a:pt x="53487" y="391426"/>
                    <a:pt x="22266" y="346447"/>
                  </a:cubicBezTo>
                  <a:cubicBezTo>
                    <a:pt x="-8955" y="301468"/>
                    <a:pt x="-6838" y="194047"/>
                    <a:pt x="25441" y="136897"/>
                  </a:cubicBezTo>
                  <a:cubicBezTo>
                    <a:pt x="57720" y="79747"/>
                    <a:pt x="197420" y="20480"/>
                    <a:pt x="215941" y="3547"/>
                  </a:cubicBezTo>
                  <a:cubicBezTo>
                    <a:pt x="234462" y="-13386"/>
                    <a:pt x="122278" y="35826"/>
                    <a:pt x="136566" y="35297"/>
                  </a:cubicBezTo>
                  <a:cubicBezTo>
                    <a:pt x="150853" y="34768"/>
                    <a:pt x="299020" y="-8624"/>
                    <a:pt x="304841" y="98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3012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952</TotalTime>
  <Words>2</Words>
  <Application>Microsoft Macintosh PowerPoint</Application>
  <PresentationFormat>A3 297x420 mm</PresentationFormat>
  <Paragraphs>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Brush Script MT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19</cp:revision>
  <dcterms:created xsi:type="dcterms:W3CDTF">2023-11-23T12:07:14Z</dcterms:created>
  <dcterms:modified xsi:type="dcterms:W3CDTF">2023-11-25T23:32:58Z</dcterms:modified>
</cp:coreProperties>
</file>