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AD8"/>
    <a:srgbClr val="D883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76" d="100"/>
          <a:sy n="76" d="100"/>
        </p:scale>
        <p:origin x="76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B212-230A-5644-9227-CE724C7D45C9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DF6E-DFEC-314C-9A07-3AD551FDC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57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EDF6E-DFEC-314C-9A07-3AD551FDC3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79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7DC94-8B5E-771D-DA24-21B48701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315F3B-B285-E8DE-EEA8-BCEC3DF2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2" indent="0" algn="ctr">
              <a:buNone/>
              <a:defRPr sz="1800"/>
            </a:lvl3pPr>
            <a:lvl4pPr marL="1371588" indent="0" algn="ctr">
              <a:buNone/>
              <a:defRPr sz="1600"/>
            </a:lvl4pPr>
            <a:lvl5pPr marL="1828784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6" indent="0" algn="ctr">
              <a:buNone/>
              <a:defRPr sz="1600"/>
            </a:lvl7pPr>
            <a:lvl8pPr marL="3200372" indent="0" algn="ctr">
              <a:buNone/>
              <a:defRPr sz="1600"/>
            </a:lvl8pPr>
            <a:lvl9pPr marL="3657568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417479-08E1-9A6F-6ED4-662D6A91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78F505-C6E4-0581-AA39-D32B7C77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9DDE46-60EA-3DA8-C8AB-7C03E493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4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6132C-A736-9798-5CFD-04013E73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0D9EF3-104B-9484-78A7-1274C01F8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2682B2-5AFB-079A-89AB-943744FA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1591F3-2367-BED0-9F65-759A0677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482B6C-8C7A-B9AC-59E6-381146BA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4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69FFFD-3AD7-00A8-F2D9-FE2DD9841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1E63E0-9A11-04A9-722D-76AB6012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1F8452-E309-3C57-1684-637CD2B7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C495E1-6FFA-9B98-DB0E-D52CB901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B90C51-5A23-9217-8E0A-40F1086E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0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E6816-5890-2A29-D0BD-88BEF497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530B0A-1814-4D7A-E483-551BD31F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7A2DDB-8860-E2AA-8036-B4432191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ADEE4-CC2A-2E27-1B62-D1487820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DF7026-387D-B6CC-AB77-55F36D48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56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BEB03-8FF9-C45D-2D6F-D39C78A6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FA0A09-54B3-C082-EB6F-AFF8028E4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BA7402-96A8-DD20-E930-4F118FA5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CD4253-17AD-D5AB-3F39-4FABB062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4DDFC-C3DA-0F53-3D74-60FD2CC1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3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6514D-3C35-39E8-3352-ECB7EBCD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A8FCF1-F7F9-269C-8B2C-86F8D3D0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14C828-1E18-441F-3417-E33258502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466A42-9B06-ABF5-2BE4-B1C54013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41F3FF-06CF-7578-FE54-419FFB50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BEDE1B-BC7F-236A-BACA-83EA5390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82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70CBE-0F15-E2CE-3F7D-38BC1E9F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9F008B-468E-974C-5C60-3C8C8DF51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4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6" indent="0">
              <a:buNone/>
              <a:defRPr sz="1600" b="1"/>
            </a:lvl7pPr>
            <a:lvl8pPr marL="3200372" indent="0">
              <a:buNone/>
              <a:defRPr sz="1600" b="1"/>
            </a:lvl8pPr>
            <a:lvl9pPr marL="36575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D2C3C-75CD-0B90-0CA9-6B20AEA7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EF64D1-8108-DC9C-3C3D-7A1BC3AF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4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6" indent="0">
              <a:buNone/>
              <a:defRPr sz="1600" b="1"/>
            </a:lvl7pPr>
            <a:lvl8pPr marL="3200372" indent="0">
              <a:buNone/>
              <a:defRPr sz="1600" b="1"/>
            </a:lvl8pPr>
            <a:lvl9pPr marL="36575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38D419-48E9-BAFD-EFD0-BDD543503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F4BE7FD-7357-5131-B03B-A2D4061D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DDB148-6ADB-DAA4-FD1D-7326A74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D9D791-A552-976B-DFD1-8DE31DF8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02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08121-18F5-B4DD-0E43-6F1E383C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E6A24C-CE97-C9AE-CE7D-4947A540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04C15D-D901-AB67-29C3-580EE856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2BDB2B-8F1D-30D9-9984-5DEDC5E6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9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C1C65D-E43E-BEC8-57EE-4669AE1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9C9937-F4A3-388D-E108-B7C3633D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0D478-819A-8469-D7C1-BD05451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47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57CED1-2E48-3F13-9030-2BEAE839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FC2D2F-58BE-D2FB-5845-DC2B6EB4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27BE34-925F-D174-6D09-2AD84CB2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8" indent="0">
              <a:buNone/>
              <a:defRPr sz="1000"/>
            </a:lvl4pPr>
            <a:lvl5pPr marL="1828784" indent="0">
              <a:buNone/>
              <a:defRPr sz="1000"/>
            </a:lvl5pPr>
            <a:lvl6pPr marL="2285980" indent="0">
              <a:buNone/>
              <a:defRPr sz="1000"/>
            </a:lvl6pPr>
            <a:lvl7pPr marL="2743176" indent="0">
              <a:buNone/>
              <a:defRPr sz="1000"/>
            </a:lvl7pPr>
            <a:lvl8pPr marL="3200372" indent="0">
              <a:buNone/>
              <a:defRPr sz="1000"/>
            </a:lvl8pPr>
            <a:lvl9pPr marL="36575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A5DC6D-91F1-D242-8008-9853DB5B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5E4C4E-11B0-3DFD-42F1-4541AD23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33314A-1D5A-8DDA-6203-74542CC1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7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8218B-AA25-07DB-5616-2B3A797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2C227D-2042-479D-68CE-304089E7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2" indent="0">
              <a:buNone/>
              <a:defRPr sz="2400"/>
            </a:lvl3pPr>
            <a:lvl4pPr marL="1371588" indent="0">
              <a:buNone/>
              <a:defRPr sz="2000"/>
            </a:lvl4pPr>
            <a:lvl5pPr marL="1828784" indent="0">
              <a:buNone/>
              <a:defRPr sz="2000"/>
            </a:lvl5pPr>
            <a:lvl6pPr marL="2285980" indent="0">
              <a:buNone/>
              <a:defRPr sz="2000"/>
            </a:lvl6pPr>
            <a:lvl7pPr marL="2743176" indent="0">
              <a:buNone/>
              <a:defRPr sz="2000"/>
            </a:lvl7pPr>
            <a:lvl8pPr marL="3200372" indent="0">
              <a:buNone/>
              <a:defRPr sz="2000"/>
            </a:lvl8pPr>
            <a:lvl9pPr marL="36575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187089-AE61-2F1C-D0FA-A176B38B4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8" indent="0">
              <a:buNone/>
              <a:defRPr sz="1000"/>
            </a:lvl4pPr>
            <a:lvl5pPr marL="1828784" indent="0">
              <a:buNone/>
              <a:defRPr sz="1000"/>
            </a:lvl5pPr>
            <a:lvl6pPr marL="2285980" indent="0">
              <a:buNone/>
              <a:defRPr sz="1000"/>
            </a:lvl6pPr>
            <a:lvl7pPr marL="2743176" indent="0">
              <a:buNone/>
              <a:defRPr sz="1000"/>
            </a:lvl7pPr>
            <a:lvl8pPr marL="3200372" indent="0">
              <a:buNone/>
              <a:defRPr sz="1000"/>
            </a:lvl8pPr>
            <a:lvl9pPr marL="36575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C587CD-878D-7DCC-30FA-98FECD57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F4A9F9-71DD-5214-0620-4064981E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F9BCCF-D7CC-610D-6F55-0034DC3A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F2C5F0-2BCE-F7E7-E0D0-6B29DC18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80FD78-A154-F881-78A1-07384E0AB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58FC7-578E-FF6A-A08D-F3D79CD77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3334-6C11-A743-BC42-6F6E20A065C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B32F0C-2254-A495-569A-C7930428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81DD66-07A2-385C-18B8-62E5D51A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F823-98EC-994C-A02D-23E4FEF05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92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2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4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0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6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2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8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4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0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6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2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8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4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6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2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8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308C67D-1C2F-0419-7E10-BC02A4588C8A}"/>
              </a:ext>
            </a:extLst>
          </p:cNvPr>
          <p:cNvSpPr/>
          <p:nvPr/>
        </p:nvSpPr>
        <p:spPr>
          <a:xfrm>
            <a:off x="6229913" y="4493662"/>
            <a:ext cx="3112543" cy="1438919"/>
          </a:xfrm>
          <a:custGeom>
            <a:avLst/>
            <a:gdLst>
              <a:gd name="connsiteX0" fmla="*/ 3104587 w 3112543"/>
              <a:gd name="connsiteY0" fmla="*/ 1246738 h 1438919"/>
              <a:gd name="connsiteX1" fmla="*/ 1085287 w 3112543"/>
              <a:gd name="connsiteY1" fmla="*/ 2138 h 1438919"/>
              <a:gd name="connsiteX2" fmla="*/ 31187 w 3112543"/>
              <a:gd name="connsiteY2" fmla="*/ 941938 h 1438919"/>
              <a:gd name="connsiteX3" fmla="*/ 259787 w 3112543"/>
              <a:gd name="connsiteY3" fmla="*/ 726038 h 1438919"/>
              <a:gd name="connsiteX4" fmla="*/ 56587 w 3112543"/>
              <a:gd name="connsiteY4" fmla="*/ 1361038 h 1438919"/>
              <a:gd name="connsiteX5" fmla="*/ 1009087 w 3112543"/>
              <a:gd name="connsiteY5" fmla="*/ 687938 h 1438919"/>
              <a:gd name="connsiteX6" fmla="*/ 1834587 w 3112543"/>
              <a:gd name="connsiteY6" fmla="*/ 954638 h 1438919"/>
              <a:gd name="connsiteX7" fmla="*/ 1580587 w 3112543"/>
              <a:gd name="connsiteY7" fmla="*/ 840338 h 1438919"/>
              <a:gd name="connsiteX8" fmla="*/ 3053787 w 3112543"/>
              <a:gd name="connsiteY8" fmla="*/ 1437238 h 1438919"/>
              <a:gd name="connsiteX9" fmla="*/ 1834587 w 3112543"/>
              <a:gd name="connsiteY9" fmla="*/ 624438 h 1438919"/>
              <a:gd name="connsiteX10" fmla="*/ 3104587 w 3112543"/>
              <a:gd name="connsiteY10" fmla="*/ 1246738 h 14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2543" h="1438919">
                <a:moveTo>
                  <a:pt x="3104587" y="1246738"/>
                </a:moveTo>
                <a:cubicBezTo>
                  <a:pt x="2979704" y="1143021"/>
                  <a:pt x="1597520" y="52938"/>
                  <a:pt x="1085287" y="2138"/>
                </a:cubicBezTo>
                <a:cubicBezTo>
                  <a:pt x="573054" y="-48662"/>
                  <a:pt x="168770" y="821288"/>
                  <a:pt x="31187" y="941938"/>
                </a:cubicBezTo>
                <a:cubicBezTo>
                  <a:pt x="-106396" y="1062588"/>
                  <a:pt x="255554" y="656188"/>
                  <a:pt x="259787" y="726038"/>
                </a:cubicBezTo>
                <a:cubicBezTo>
                  <a:pt x="264020" y="795888"/>
                  <a:pt x="-68296" y="1367388"/>
                  <a:pt x="56587" y="1361038"/>
                </a:cubicBezTo>
                <a:cubicBezTo>
                  <a:pt x="181470" y="1354688"/>
                  <a:pt x="712754" y="755671"/>
                  <a:pt x="1009087" y="687938"/>
                </a:cubicBezTo>
                <a:cubicBezTo>
                  <a:pt x="1305420" y="620205"/>
                  <a:pt x="1739337" y="929238"/>
                  <a:pt x="1834587" y="954638"/>
                </a:cubicBezTo>
                <a:cubicBezTo>
                  <a:pt x="1929837" y="980038"/>
                  <a:pt x="1580587" y="840338"/>
                  <a:pt x="1580587" y="840338"/>
                </a:cubicBezTo>
                <a:cubicBezTo>
                  <a:pt x="1783787" y="920771"/>
                  <a:pt x="3011454" y="1473221"/>
                  <a:pt x="3053787" y="1437238"/>
                </a:cubicBezTo>
                <a:cubicBezTo>
                  <a:pt x="3096120" y="1401255"/>
                  <a:pt x="1826120" y="662538"/>
                  <a:pt x="1834587" y="624438"/>
                </a:cubicBezTo>
                <a:cubicBezTo>
                  <a:pt x="1843054" y="586338"/>
                  <a:pt x="3229470" y="1350455"/>
                  <a:pt x="3104587" y="12467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01F9D75A-947E-F11F-DF48-8CBAC7D802FE}"/>
              </a:ext>
            </a:extLst>
          </p:cNvPr>
          <p:cNvSpPr/>
          <p:nvPr/>
        </p:nvSpPr>
        <p:spPr>
          <a:xfrm>
            <a:off x="3492429" y="-118744"/>
            <a:ext cx="3824073" cy="2742562"/>
          </a:xfrm>
          <a:custGeom>
            <a:avLst/>
            <a:gdLst>
              <a:gd name="connsiteX0" fmla="*/ 203271 w 3824073"/>
              <a:gd name="connsiteY0" fmla="*/ 17144 h 2742562"/>
              <a:gd name="connsiteX1" fmla="*/ 723971 w 3824073"/>
              <a:gd name="connsiteY1" fmla="*/ 271144 h 2742562"/>
              <a:gd name="connsiteX2" fmla="*/ 2540071 w 3824073"/>
              <a:gd name="connsiteY2" fmla="*/ 614044 h 2742562"/>
              <a:gd name="connsiteX3" fmla="*/ 2019371 w 3824073"/>
              <a:gd name="connsiteY3" fmla="*/ 474344 h 2742562"/>
              <a:gd name="connsiteX4" fmla="*/ 3797371 w 3824073"/>
              <a:gd name="connsiteY4" fmla="*/ 2684144 h 2742562"/>
              <a:gd name="connsiteX5" fmla="*/ 2971871 w 3824073"/>
              <a:gd name="connsiteY5" fmla="*/ 1985644 h 2742562"/>
              <a:gd name="connsiteX6" fmla="*/ 1397071 w 3824073"/>
              <a:gd name="connsiteY6" fmla="*/ 728344 h 2742562"/>
              <a:gd name="connsiteX7" fmla="*/ 203271 w 3824073"/>
              <a:gd name="connsiteY7" fmla="*/ 753744 h 2742562"/>
              <a:gd name="connsiteX8" fmla="*/ 482671 w 3824073"/>
              <a:gd name="connsiteY8" fmla="*/ 1172844 h 2742562"/>
              <a:gd name="connsiteX9" fmla="*/ 71 w 3824073"/>
              <a:gd name="connsiteY9" fmla="*/ 1452244 h 2742562"/>
              <a:gd name="connsiteX10" fmla="*/ 444571 w 3824073"/>
              <a:gd name="connsiteY10" fmla="*/ 766444 h 2742562"/>
              <a:gd name="connsiteX11" fmla="*/ 203271 w 3824073"/>
              <a:gd name="connsiteY11" fmla="*/ 17144 h 27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4073" h="2742562">
                <a:moveTo>
                  <a:pt x="203271" y="17144"/>
                </a:moveTo>
                <a:cubicBezTo>
                  <a:pt x="249838" y="-65406"/>
                  <a:pt x="334504" y="171661"/>
                  <a:pt x="723971" y="271144"/>
                </a:cubicBezTo>
                <a:cubicBezTo>
                  <a:pt x="1113438" y="370627"/>
                  <a:pt x="2324171" y="580177"/>
                  <a:pt x="2540071" y="614044"/>
                </a:cubicBezTo>
                <a:cubicBezTo>
                  <a:pt x="2755971" y="647911"/>
                  <a:pt x="1809821" y="129327"/>
                  <a:pt x="2019371" y="474344"/>
                </a:cubicBezTo>
                <a:cubicBezTo>
                  <a:pt x="2228921" y="819361"/>
                  <a:pt x="3638621" y="2432261"/>
                  <a:pt x="3797371" y="2684144"/>
                </a:cubicBezTo>
                <a:cubicBezTo>
                  <a:pt x="3956121" y="2936027"/>
                  <a:pt x="3371921" y="2311611"/>
                  <a:pt x="2971871" y="1985644"/>
                </a:cubicBezTo>
                <a:cubicBezTo>
                  <a:pt x="2571821" y="1659677"/>
                  <a:pt x="1858504" y="933661"/>
                  <a:pt x="1397071" y="728344"/>
                </a:cubicBezTo>
                <a:cubicBezTo>
                  <a:pt x="935638" y="523027"/>
                  <a:pt x="355671" y="679661"/>
                  <a:pt x="203271" y="753744"/>
                </a:cubicBezTo>
                <a:cubicBezTo>
                  <a:pt x="50871" y="827827"/>
                  <a:pt x="516538" y="1056427"/>
                  <a:pt x="482671" y="1172844"/>
                </a:cubicBezTo>
                <a:cubicBezTo>
                  <a:pt x="448804" y="1289261"/>
                  <a:pt x="6421" y="1519977"/>
                  <a:pt x="71" y="1452244"/>
                </a:cubicBezTo>
                <a:cubicBezTo>
                  <a:pt x="-6279" y="1384511"/>
                  <a:pt x="412821" y="1007744"/>
                  <a:pt x="444571" y="766444"/>
                </a:cubicBezTo>
                <a:cubicBezTo>
                  <a:pt x="476321" y="525144"/>
                  <a:pt x="156704" y="99694"/>
                  <a:pt x="203271" y="17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868C9D3-7958-EF27-6A4F-61F1DFF8C4DD}"/>
              </a:ext>
            </a:extLst>
          </p:cNvPr>
          <p:cNvSpPr/>
          <p:nvPr/>
        </p:nvSpPr>
        <p:spPr>
          <a:xfrm>
            <a:off x="1591732" y="2997100"/>
            <a:ext cx="6295163" cy="3755400"/>
          </a:xfrm>
          <a:custGeom>
            <a:avLst/>
            <a:gdLst>
              <a:gd name="connsiteX0" fmla="*/ 1646768 w 6295163"/>
              <a:gd name="connsiteY0" fmla="*/ 50900 h 3755400"/>
              <a:gd name="connsiteX1" fmla="*/ 2015068 w 6295163"/>
              <a:gd name="connsiteY1" fmla="*/ 228700 h 3755400"/>
              <a:gd name="connsiteX2" fmla="*/ 4123268 w 6295163"/>
              <a:gd name="connsiteY2" fmla="*/ 1066900 h 3755400"/>
              <a:gd name="connsiteX3" fmla="*/ 3691468 w 6295163"/>
              <a:gd name="connsiteY3" fmla="*/ 812900 h 3755400"/>
              <a:gd name="connsiteX4" fmla="*/ 5317068 w 6295163"/>
              <a:gd name="connsiteY4" fmla="*/ 1130400 h 3755400"/>
              <a:gd name="connsiteX5" fmla="*/ 4936068 w 6295163"/>
              <a:gd name="connsiteY5" fmla="*/ 965300 h 3755400"/>
              <a:gd name="connsiteX6" fmla="*/ 6294968 w 6295163"/>
              <a:gd name="connsiteY6" fmla="*/ 1320900 h 3755400"/>
              <a:gd name="connsiteX7" fmla="*/ 5037668 w 6295163"/>
              <a:gd name="connsiteY7" fmla="*/ 1384400 h 3755400"/>
              <a:gd name="connsiteX8" fmla="*/ 5177368 w 6295163"/>
              <a:gd name="connsiteY8" fmla="*/ 1892400 h 3755400"/>
              <a:gd name="connsiteX9" fmla="*/ 5088468 w 6295163"/>
              <a:gd name="connsiteY9" fmla="*/ 3010000 h 3755400"/>
              <a:gd name="connsiteX10" fmla="*/ 5507568 w 6295163"/>
              <a:gd name="connsiteY10" fmla="*/ 3746600 h 3755400"/>
              <a:gd name="connsiteX11" fmla="*/ 3170768 w 6295163"/>
              <a:gd name="connsiteY11" fmla="*/ 3429100 h 3755400"/>
              <a:gd name="connsiteX12" fmla="*/ 1176868 w 6295163"/>
              <a:gd name="connsiteY12" fmla="*/ 3632300 h 3755400"/>
              <a:gd name="connsiteX13" fmla="*/ 2332568 w 6295163"/>
              <a:gd name="connsiteY13" fmla="*/ 3264000 h 3755400"/>
              <a:gd name="connsiteX14" fmla="*/ 364068 w 6295163"/>
              <a:gd name="connsiteY14" fmla="*/ 3289400 h 3755400"/>
              <a:gd name="connsiteX15" fmla="*/ 922868 w 6295163"/>
              <a:gd name="connsiteY15" fmla="*/ 1943200 h 3755400"/>
              <a:gd name="connsiteX16" fmla="*/ 21168 w 6295163"/>
              <a:gd name="connsiteY16" fmla="*/ 1867000 h 3755400"/>
              <a:gd name="connsiteX17" fmla="*/ 2002368 w 6295163"/>
              <a:gd name="connsiteY17" fmla="*/ 1168500 h 3755400"/>
              <a:gd name="connsiteX18" fmla="*/ 1976968 w 6295163"/>
              <a:gd name="connsiteY18" fmla="*/ 1003400 h 3755400"/>
              <a:gd name="connsiteX19" fmla="*/ 1646768 w 6295163"/>
              <a:gd name="connsiteY19" fmla="*/ 50900 h 375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5163" h="3755400">
                <a:moveTo>
                  <a:pt x="1646768" y="50900"/>
                </a:moveTo>
                <a:cubicBezTo>
                  <a:pt x="1653118" y="-78217"/>
                  <a:pt x="1602318" y="59367"/>
                  <a:pt x="2015068" y="228700"/>
                </a:cubicBezTo>
                <a:cubicBezTo>
                  <a:pt x="2427818" y="398033"/>
                  <a:pt x="3843868" y="969533"/>
                  <a:pt x="4123268" y="1066900"/>
                </a:cubicBezTo>
                <a:cubicBezTo>
                  <a:pt x="4402668" y="1164267"/>
                  <a:pt x="3492502" y="802317"/>
                  <a:pt x="3691468" y="812900"/>
                </a:cubicBezTo>
                <a:cubicBezTo>
                  <a:pt x="3890434" y="823483"/>
                  <a:pt x="5109635" y="1105000"/>
                  <a:pt x="5317068" y="1130400"/>
                </a:cubicBezTo>
                <a:cubicBezTo>
                  <a:pt x="5524501" y="1155800"/>
                  <a:pt x="4773085" y="933550"/>
                  <a:pt x="4936068" y="965300"/>
                </a:cubicBezTo>
                <a:cubicBezTo>
                  <a:pt x="5099051" y="997050"/>
                  <a:pt x="6278035" y="1251050"/>
                  <a:pt x="6294968" y="1320900"/>
                </a:cubicBezTo>
                <a:cubicBezTo>
                  <a:pt x="6311901" y="1390750"/>
                  <a:pt x="5223935" y="1289150"/>
                  <a:pt x="5037668" y="1384400"/>
                </a:cubicBezTo>
                <a:cubicBezTo>
                  <a:pt x="4851401" y="1479650"/>
                  <a:pt x="5168901" y="1621467"/>
                  <a:pt x="5177368" y="1892400"/>
                </a:cubicBezTo>
                <a:cubicBezTo>
                  <a:pt x="5185835" y="2163333"/>
                  <a:pt x="5033435" y="2700967"/>
                  <a:pt x="5088468" y="3010000"/>
                </a:cubicBezTo>
                <a:cubicBezTo>
                  <a:pt x="5143501" y="3319033"/>
                  <a:pt x="5827185" y="3676750"/>
                  <a:pt x="5507568" y="3746600"/>
                </a:cubicBezTo>
                <a:cubicBezTo>
                  <a:pt x="5187951" y="3816450"/>
                  <a:pt x="3892551" y="3448150"/>
                  <a:pt x="3170768" y="3429100"/>
                </a:cubicBezTo>
                <a:cubicBezTo>
                  <a:pt x="2448985" y="3410050"/>
                  <a:pt x="1316568" y="3659817"/>
                  <a:pt x="1176868" y="3632300"/>
                </a:cubicBezTo>
                <a:cubicBezTo>
                  <a:pt x="1037168" y="3604783"/>
                  <a:pt x="2468035" y="3321150"/>
                  <a:pt x="2332568" y="3264000"/>
                </a:cubicBezTo>
                <a:cubicBezTo>
                  <a:pt x="2197101" y="3206850"/>
                  <a:pt x="599018" y="3509533"/>
                  <a:pt x="364068" y="3289400"/>
                </a:cubicBezTo>
                <a:cubicBezTo>
                  <a:pt x="129118" y="3069267"/>
                  <a:pt x="980018" y="2180267"/>
                  <a:pt x="922868" y="1943200"/>
                </a:cubicBezTo>
                <a:cubicBezTo>
                  <a:pt x="865718" y="1706133"/>
                  <a:pt x="-158749" y="1996117"/>
                  <a:pt x="21168" y="1867000"/>
                </a:cubicBezTo>
                <a:cubicBezTo>
                  <a:pt x="201085" y="1737883"/>
                  <a:pt x="1676402" y="1312433"/>
                  <a:pt x="2002368" y="1168500"/>
                </a:cubicBezTo>
                <a:cubicBezTo>
                  <a:pt x="2328334" y="1024567"/>
                  <a:pt x="2038351" y="1193900"/>
                  <a:pt x="1976968" y="1003400"/>
                </a:cubicBezTo>
                <a:cubicBezTo>
                  <a:pt x="1915585" y="812900"/>
                  <a:pt x="1640418" y="180017"/>
                  <a:pt x="1646768" y="509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865C100E-9B02-C020-F4F6-9276C89DB446}"/>
              </a:ext>
            </a:extLst>
          </p:cNvPr>
          <p:cNvSpPr/>
          <p:nvPr/>
        </p:nvSpPr>
        <p:spPr>
          <a:xfrm>
            <a:off x="6667750" y="4209840"/>
            <a:ext cx="2415009" cy="1333656"/>
          </a:xfrm>
          <a:custGeom>
            <a:avLst/>
            <a:gdLst>
              <a:gd name="connsiteX0" fmla="*/ 159253 w 2415009"/>
              <a:gd name="connsiteY0" fmla="*/ 44445 h 1333656"/>
              <a:gd name="connsiteX1" fmla="*/ 337484 w 2415009"/>
              <a:gd name="connsiteY1" fmla="*/ 129685 h 1333656"/>
              <a:gd name="connsiteX2" fmla="*/ 2158535 w 2415009"/>
              <a:gd name="connsiteY2" fmla="*/ 230424 h 1333656"/>
              <a:gd name="connsiteX3" fmla="*/ 2367762 w 2415009"/>
              <a:gd name="connsiteY3" fmla="*/ 509394 h 1333656"/>
              <a:gd name="connsiteX4" fmla="*/ 1833070 w 2415009"/>
              <a:gd name="connsiteY4" fmla="*/ 641129 h 1333656"/>
              <a:gd name="connsiteX5" fmla="*/ 2065545 w 2415009"/>
              <a:gd name="connsiteY5" fmla="*/ 1129326 h 1333656"/>
              <a:gd name="connsiteX6" fmla="*/ 1771077 w 2415009"/>
              <a:gd name="connsiteY6" fmla="*/ 1299807 h 1333656"/>
              <a:gd name="connsiteX7" fmla="*/ 569958 w 2415009"/>
              <a:gd name="connsiteY7" fmla="*/ 493896 h 1333656"/>
              <a:gd name="connsiteX8" fmla="*/ 50765 w 2415009"/>
              <a:gd name="connsiteY8" fmla="*/ 1160323 h 1333656"/>
              <a:gd name="connsiteX9" fmla="*/ 27518 w 2415009"/>
              <a:gd name="connsiteY9" fmla="*/ 889102 h 1333656"/>
              <a:gd name="connsiteX10" fmla="*/ 159253 w 2415009"/>
              <a:gd name="connsiteY10" fmla="*/ 44445 h 13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009" h="1333656">
                <a:moveTo>
                  <a:pt x="159253" y="44445"/>
                </a:moveTo>
                <a:cubicBezTo>
                  <a:pt x="210914" y="-82125"/>
                  <a:pt x="4270" y="98689"/>
                  <a:pt x="337484" y="129685"/>
                </a:cubicBezTo>
                <a:cubicBezTo>
                  <a:pt x="670698" y="160681"/>
                  <a:pt x="1820155" y="167139"/>
                  <a:pt x="2158535" y="230424"/>
                </a:cubicBezTo>
                <a:cubicBezTo>
                  <a:pt x="2496915" y="293709"/>
                  <a:pt x="2422006" y="440943"/>
                  <a:pt x="2367762" y="509394"/>
                </a:cubicBezTo>
                <a:cubicBezTo>
                  <a:pt x="2313518" y="577845"/>
                  <a:pt x="1883439" y="537807"/>
                  <a:pt x="1833070" y="641129"/>
                </a:cubicBezTo>
                <a:cubicBezTo>
                  <a:pt x="1782701" y="744451"/>
                  <a:pt x="2075877" y="1019546"/>
                  <a:pt x="2065545" y="1129326"/>
                </a:cubicBezTo>
                <a:cubicBezTo>
                  <a:pt x="2055213" y="1239106"/>
                  <a:pt x="2020341" y="1405712"/>
                  <a:pt x="1771077" y="1299807"/>
                </a:cubicBezTo>
                <a:cubicBezTo>
                  <a:pt x="1521813" y="1193902"/>
                  <a:pt x="856677" y="517143"/>
                  <a:pt x="569958" y="493896"/>
                </a:cubicBezTo>
                <a:cubicBezTo>
                  <a:pt x="283239" y="470649"/>
                  <a:pt x="141172" y="1094455"/>
                  <a:pt x="50765" y="1160323"/>
                </a:cubicBezTo>
                <a:cubicBezTo>
                  <a:pt x="-39642" y="1226191"/>
                  <a:pt x="15894" y="1073790"/>
                  <a:pt x="27518" y="889102"/>
                </a:cubicBezTo>
                <a:cubicBezTo>
                  <a:pt x="39142" y="704414"/>
                  <a:pt x="107592" y="171015"/>
                  <a:pt x="159253" y="444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EB5897E6-C7E1-E77F-E71D-EE14D813E306}"/>
              </a:ext>
            </a:extLst>
          </p:cNvPr>
          <p:cNvSpPr/>
          <p:nvPr/>
        </p:nvSpPr>
        <p:spPr>
          <a:xfrm>
            <a:off x="6347547" y="4774265"/>
            <a:ext cx="2333673" cy="1884016"/>
          </a:xfrm>
          <a:custGeom>
            <a:avLst/>
            <a:gdLst>
              <a:gd name="connsiteX0" fmla="*/ 611192 w 2333673"/>
              <a:gd name="connsiteY0" fmla="*/ 6962 h 1884016"/>
              <a:gd name="connsiteX1" fmla="*/ 828168 w 2333673"/>
              <a:gd name="connsiteY1" fmla="*/ 177443 h 1884016"/>
              <a:gd name="connsiteX2" fmla="*/ 1804561 w 2333673"/>
              <a:gd name="connsiteY2" fmla="*/ 719884 h 1884016"/>
              <a:gd name="connsiteX3" fmla="*/ 2331504 w 2333673"/>
              <a:gd name="connsiteY3" fmla="*/ 1835762 h 1884016"/>
              <a:gd name="connsiteX4" fmla="*/ 1618582 w 2333673"/>
              <a:gd name="connsiteY4" fmla="*/ 1696277 h 1884016"/>
              <a:gd name="connsiteX5" fmla="*/ 84250 w 2333673"/>
              <a:gd name="connsiteY5" fmla="*/ 1828013 h 1884016"/>
              <a:gd name="connsiteX6" fmla="*/ 239233 w 2333673"/>
              <a:gd name="connsiteY6" fmla="*/ 952359 h 1884016"/>
              <a:gd name="connsiteX7" fmla="*/ 564697 w 2333673"/>
              <a:gd name="connsiteY7" fmla="*/ 371172 h 1884016"/>
              <a:gd name="connsiteX8" fmla="*/ 611192 w 2333673"/>
              <a:gd name="connsiteY8" fmla="*/ 6962 h 188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3673" h="1884016">
                <a:moveTo>
                  <a:pt x="611192" y="6962"/>
                </a:moveTo>
                <a:cubicBezTo>
                  <a:pt x="655104" y="-25326"/>
                  <a:pt x="629273" y="58623"/>
                  <a:pt x="828168" y="177443"/>
                </a:cubicBezTo>
                <a:cubicBezTo>
                  <a:pt x="1027063" y="296263"/>
                  <a:pt x="1554005" y="443498"/>
                  <a:pt x="1804561" y="719884"/>
                </a:cubicBezTo>
                <a:cubicBezTo>
                  <a:pt x="2055117" y="996271"/>
                  <a:pt x="2362501" y="1673030"/>
                  <a:pt x="2331504" y="1835762"/>
                </a:cubicBezTo>
                <a:cubicBezTo>
                  <a:pt x="2300508" y="1998494"/>
                  <a:pt x="1993124" y="1697568"/>
                  <a:pt x="1618582" y="1696277"/>
                </a:cubicBezTo>
                <a:cubicBezTo>
                  <a:pt x="1244040" y="1694986"/>
                  <a:pt x="314141" y="1951999"/>
                  <a:pt x="84250" y="1828013"/>
                </a:cubicBezTo>
                <a:cubicBezTo>
                  <a:pt x="-145641" y="1704027"/>
                  <a:pt x="159158" y="1195166"/>
                  <a:pt x="239233" y="952359"/>
                </a:cubicBezTo>
                <a:cubicBezTo>
                  <a:pt x="319307" y="709552"/>
                  <a:pt x="500121" y="524864"/>
                  <a:pt x="564697" y="371172"/>
                </a:cubicBezTo>
                <a:cubicBezTo>
                  <a:pt x="629273" y="217481"/>
                  <a:pt x="567280" y="39250"/>
                  <a:pt x="611192" y="696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5168F795-85EC-0DAB-A73D-F35C2422FA60}"/>
              </a:ext>
            </a:extLst>
          </p:cNvPr>
          <p:cNvSpPr/>
          <p:nvPr/>
        </p:nvSpPr>
        <p:spPr>
          <a:xfrm>
            <a:off x="7661539" y="3049481"/>
            <a:ext cx="3121463" cy="2375184"/>
          </a:xfrm>
          <a:custGeom>
            <a:avLst/>
            <a:gdLst>
              <a:gd name="connsiteX0" fmla="*/ 909024 w 3121463"/>
              <a:gd name="connsiteY0" fmla="*/ 11434 h 2375184"/>
              <a:gd name="connsiteX1" fmla="*/ 1017512 w 3121463"/>
              <a:gd name="connsiteY1" fmla="*/ 57929 h 2375184"/>
              <a:gd name="connsiteX2" fmla="*/ 149607 w 3121463"/>
              <a:gd name="connsiteY2" fmla="*/ 236160 h 2375184"/>
              <a:gd name="connsiteX3" fmla="*/ 436325 w 3121463"/>
              <a:gd name="connsiteY3" fmla="*/ 546126 h 2375184"/>
              <a:gd name="connsiteX4" fmla="*/ 2373 w 3121463"/>
              <a:gd name="connsiteY4" fmla="*/ 933583 h 2375184"/>
              <a:gd name="connsiteX5" fmla="*/ 668800 w 3121463"/>
              <a:gd name="connsiteY5" fmla="*/ 1142811 h 2375184"/>
              <a:gd name="connsiteX6" fmla="*/ 141858 w 3121463"/>
              <a:gd name="connsiteY6" fmla="*/ 1220302 h 2375184"/>
              <a:gd name="connsiteX7" fmla="*/ 1211241 w 3121463"/>
              <a:gd name="connsiteY7" fmla="*/ 1476024 h 2375184"/>
              <a:gd name="connsiteX8" fmla="*/ 1126000 w 3121463"/>
              <a:gd name="connsiteY8" fmla="*/ 1754994 h 2375184"/>
              <a:gd name="connsiteX9" fmla="*/ 467322 w 3121463"/>
              <a:gd name="connsiteY9" fmla="*/ 1809238 h 2375184"/>
              <a:gd name="connsiteX10" fmla="*/ 1482461 w 3121463"/>
              <a:gd name="connsiteY10" fmla="*/ 2374926 h 2375184"/>
              <a:gd name="connsiteX11" fmla="*/ 1629695 w 3121463"/>
              <a:gd name="connsiteY11" fmla="*/ 1731746 h 2375184"/>
              <a:gd name="connsiteX12" fmla="*/ 2706827 w 3121463"/>
              <a:gd name="connsiteY12" fmla="*/ 1731746 h 2375184"/>
              <a:gd name="connsiteX13" fmla="*/ 2799817 w 3121463"/>
              <a:gd name="connsiteY13" fmla="*/ 1623258 h 2375184"/>
              <a:gd name="connsiteX14" fmla="*/ 3109783 w 3121463"/>
              <a:gd name="connsiteY14" fmla="*/ 1104065 h 2375184"/>
              <a:gd name="connsiteX15" fmla="*/ 2342617 w 3121463"/>
              <a:gd name="connsiteY15" fmla="*/ 476383 h 2375184"/>
              <a:gd name="connsiteX16" fmla="*/ 1141498 w 3121463"/>
              <a:gd name="connsiteY16" fmla="*/ 584872 h 2375184"/>
              <a:gd name="connsiteX17" fmla="*/ 676549 w 3121463"/>
              <a:gd name="connsiteY17" fmla="*/ 259407 h 2375184"/>
              <a:gd name="connsiteX18" fmla="*/ 1373973 w 3121463"/>
              <a:gd name="connsiteY18" fmla="*/ 212912 h 2375184"/>
              <a:gd name="connsiteX19" fmla="*/ 963268 w 3121463"/>
              <a:gd name="connsiteY19" fmla="*/ 19183 h 2375184"/>
              <a:gd name="connsiteX20" fmla="*/ 909024 w 3121463"/>
              <a:gd name="connsiteY20" fmla="*/ 11434 h 237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1463" h="2375184">
                <a:moveTo>
                  <a:pt x="909024" y="11434"/>
                </a:moveTo>
                <a:cubicBezTo>
                  <a:pt x="918065" y="17892"/>
                  <a:pt x="1144081" y="20475"/>
                  <a:pt x="1017512" y="57929"/>
                </a:cubicBezTo>
                <a:cubicBezTo>
                  <a:pt x="890943" y="95383"/>
                  <a:pt x="246471" y="154794"/>
                  <a:pt x="149607" y="236160"/>
                </a:cubicBezTo>
                <a:cubicBezTo>
                  <a:pt x="52743" y="317526"/>
                  <a:pt x="460864" y="429889"/>
                  <a:pt x="436325" y="546126"/>
                </a:cubicBezTo>
                <a:cubicBezTo>
                  <a:pt x="411786" y="662363"/>
                  <a:pt x="-36373" y="834136"/>
                  <a:pt x="2373" y="933583"/>
                </a:cubicBezTo>
                <a:cubicBezTo>
                  <a:pt x="41119" y="1033030"/>
                  <a:pt x="645552" y="1095025"/>
                  <a:pt x="668800" y="1142811"/>
                </a:cubicBezTo>
                <a:cubicBezTo>
                  <a:pt x="692047" y="1190598"/>
                  <a:pt x="51451" y="1164767"/>
                  <a:pt x="141858" y="1220302"/>
                </a:cubicBezTo>
                <a:cubicBezTo>
                  <a:pt x="232265" y="1275838"/>
                  <a:pt x="1047217" y="1386909"/>
                  <a:pt x="1211241" y="1476024"/>
                </a:cubicBezTo>
                <a:cubicBezTo>
                  <a:pt x="1375265" y="1565139"/>
                  <a:pt x="1249986" y="1699458"/>
                  <a:pt x="1126000" y="1754994"/>
                </a:cubicBezTo>
                <a:cubicBezTo>
                  <a:pt x="1002014" y="1810530"/>
                  <a:pt x="407912" y="1705916"/>
                  <a:pt x="467322" y="1809238"/>
                </a:cubicBezTo>
                <a:cubicBezTo>
                  <a:pt x="526732" y="1912560"/>
                  <a:pt x="1288732" y="2387841"/>
                  <a:pt x="1482461" y="2374926"/>
                </a:cubicBezTo>
                <a:cubicBezTo>
                  <a:pt x="1676190" y="2362011"/>
                  <a:pt x="1425634" y="1838943"/>
                  <a:pt x="1629695" y="1731746"/>
                </a:cubicBezTo>
                <a:cubicBezTo>
                  <a:pt x="1833756" y="1624549"/>
                  <a:pt x="2511807" y="1749827"/>
                  <a:pt x="2706827" y="1731746"/>
                </a:cubicBezTo>
                <a:cubicBezTo>
                  <a:pt x="2901847" y="1713665"/>
                  <a:pt x="2732658" y="1727871"/>
                  <a:pt x="2799817" y="1623258"/>
                </a:cubicBezTo>
                <a:cubicBezTo>
                  <a:pt x="2866976" y="1518645"/>
                  <a:pt x="3185983" y="1295211"/>
                  <a:pt x="3109783" y="1104065"/>
                </a:cubicBezTo>
                <a:cubicBezTo>
                  <a:pt x="3033583" y="912919"/>
                  <a:pt x="2670665" y="562915"/>
                  <a:pt x="2342617" y="476383"/>
                </a:cubicBezTo>
                <a:cubicBezTo>
                  <a:pt x="2014570" y="389851"/>
                  <a:pt x="1419176" y="621035"/>
                  <a:pt x="1141498" y="584872"/>
                </a:cubicBezTo>
                <a:cubicBezTo>
                  <a:pt x="863820" y="548709"/>
                  <a:pt x="637803" y="321400"/>
                  <a:pt x="676549" y="259407"/>
                </a:cubicBezTo>
                <a:cubicBezTo>
                  <a:pt x="715295" y="197414"/>
                  <a:pt x="1326186" y="252949"/>
                  <a:pt x="1373973" y="212912"/>
                </a:cubicBezTo>
                <a:cubicBezTo>
                  <a:pt x="1421760" y="172875"/>
                  <a:pt x="1040760" y="52763"/>
                  <a:pt x="963268" y="19183"/>
                </a:cubicBezTo>
                <a:cubicBezTo>
                  <a:pt x="885776" y="-14397"/>
                  <a:pt x="899983" y="4976"/>
                  <a:pt x="909024" y="1143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4DC1A4A-CA95-57B2-90C2-9807A9931DD0}"/>
              </a:ext>
            </a:extLst>
          </p:cNvPr>
          <p:cNvSpPr/>
          <p:nvPr/>
        </p:nvSpPr>
        <p:spPr>
          <a:xfrm>
            <a:off x="3873691" y="4543136"/>
            <a:ext cx="2984559" cy="2013604"/>
          </a:xfrm>
          <a:custGeom>
            <a:avLst/>
            <a:gdLst>
              <a:gd name="connsiteX0" fmla="*/ 1132262 w 2984559"/>
              <a:gd name="connsiteY0" fmla="*/ 21115 h 2013604"/>
              <a:gd name="connsiteX1" fmla="*/ 341848 w 2984559"/>
              <a:gd name="connsiteY1" fmla="*/ 997508 h 2013604"/>
              <a:gd name="connsiteX2" fmla="*/ 659563 w 2984559"/>
              <a:gd name="connsiteY2" fmla="*/ 1307474 h 2013604"/>
              <a:gd name="connsiteX3" fmla="*/ 31882 w 2984559"/>
              <a:gd name="connsiteY3" fmla="*/ 1493454 h 2013604"/>
              <a:gd name="connsiteX4" fmla="*/ 1837434 w 2984559"/>
              <a:gd name="connsiteY4" fmla="*/ 1966152 h 2013604"/>
              <a:gd name="connsiteX5" fmla="*/ 2720838 w 2984559"/>
              <a:gd name="connsiteY5" fmla="*/ 1950654 h 2013604"/>
              <a:gd name="connsiteX6" fmla="*/ 2294634 w 2984559"/>
              <a:gd name="connsiteY6" fmla="*/ 1555447 h 2013604"/>
              <a:gd name="connsiteX7" fmla="*/ 2511611 w 2984559"/>
              <a:gd name="connsiteY7" fmla="*/ 617800 h 2013604"/>
              <a:gd name="connsiteX8" fmla="*/ 2976560 w 2984559"/>
              <a:gd name="connsiteY8" fmla="*/ 90857 h 2013604"/>
              <a:gd name="connsiteX9" fmla="*/ 2085407 w 2984559"/>
              <a:gd name="connsiteY9" fmla="*/ 307833 h 2013604"/>
              <a:gd name="connsiteX10" fmla="*/ 1132262 w 2984559"/>
              <a:gd name="connsiteY10" fmla="*/ 21115 h 20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4559" h="2013604">
                <a:moveTo>
                  <a:pt x="1132262" y="21115"/>
                </a:moveTo>
                <a:cubicBezTo>
                  <a:pt x="841669" y="136061"/>
                  <a:pt x="420631" y="783115"/>
                  <a:pt x="341848" y="997508"/>
                </a:cubicBezTo>
                <a:cubicBezTo>
                  <a:pt x="263065" y="1211901"/>
                  <a:pt x="711224" y="1224816"/>
                  <a:pt x="659563" y="1307474"/>
                </a:cubicBezTo>
                <a:cubicBezTo>
                  <a:pt x="607902" y="1390132"/>
                  <a:pt x="-164430" y="1383674"/>
                  <a:pt x="31882" y="1493454"/>
                </a:cubicBezTo>
                <a:cubicBezTo>
                  <a:pt x="228194" y="1603234"/>
                  <a:pt x="1389275" y="1889952"/>
                  <a:pt x="1837434" y="1966152"/>
                </a:cubicBezTo>
                <a:cubicBezTo>
                  <a:pt x="2285593" y="2042352"/>
                  <a:pt x="2644638" y="2019105"/>
                  <a:pt x="2720838" y="1950654"/>
                </a:cubicBezTo>
                <a:cubicBezTo>
                  <a:pt x="2797038" y="1882203"/>
                  <a:pt x="2329505" y="1777589"/>
                  <a:pt x="2294634" y="1555447"/>
                </a:cubicBezTo>
                <a:cubicBezTo>
                  <a:pt x="2259763" y="1333305"/>
                  <a:pt x="2397957" y="861898"/>
                  <a:pt x="2511611" y="617800"/>
                </a:cubicBezTo>
                <a:cubicBezTo>
                  <a:pt x="2625265" y="373702"/>
                  <a:pt x="3047594" y="142518"/>
                  <a:pt x="2976560" y="90857"/>
                </a:cubicBezTo>
                <a:cubicBezTo>
                  <a:pt x="2905526" y="39196"/>
                  <a:pt x="2386332" y="318165"/>
                  <a:pt x="2085407" y="307833"/>
                </a:cubicBezTo>
                <a:cubicBezTo>
                  <a:pt x="1784482" y="297501"/>
                  <a:pt x="1422855" y="-93831"/>
                  <a:pt x="1132262" y="2111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D88C6C36-C128-5D28-8BF6-305CFF7E860C}"/>
              </a:ext>
            </a:extLst>
          </p:cNvPr>
          <p:cNvSpPr/>
          <p:nvPr/>
        </p:nvSpPr>
        <p:spPr>
          <a:xfrm>
            <a:off x="2022219" y="3369638"/>
            <a:ext cx="2986049" cy="3026286"/>
          </a:xfrm>
          <a:custGeom>
            <a:avLst/>
            <a:gdLst>
              <a:gd name="connsiteX0" fmla="*/ 2913991 w 2986049"/>
              <a:gd name="connsiteY0" fmla="*/ 1450335 h 3026286"/>
              <a:gd name="connsiteX1" fmla="*/ 906961 w 2986049"/>
              <a:gd name="connsiteY1" fmla="*/ 1024131 h 3026286"/>
              <a:gd name="connsiteX2" fmla="*/ 1557889 w 2986049"/>
              <a:gd name="connsiteY2" fmla="*/ 1070626 h 3026286"/>
              <a:gd name="connsiteX3" fmla="*/ 473008 w 2986049"/>
              <a:gd name="connsiteY3" fmla="*/ 1310850 h 3026286"/>
              <a:gd name="connsiteX4" fmla="*/ 434262 w 2986049"/>
              <a:gd name="connsiteY4" fmla="*/ 2000525 h 3026286"/>
              <a:gd name="connsiteX5" fmla="*/ 821720 w 2986049"/>
              <a:gd name="connsiteY5" fmla="*/ 2232999 h 3026286"/>
              <a:gd name="connsiteX6" fmla="*/ 1681876 w 2986049"/>
              <a:gd name="connsiteY6" fmla="*/ 2395731 h 3026286"/>
              <a:gd name="connsiteX7" fmla="*/ 1371910 w 2986049"/>
              <a:gd name="connsiteY7" fmla="*/ 2899426 h 3026286"/>
              <a:gd name="connsiteX8" fmla="*/ 535001 w 2986049"/>
              <a:gd name="connsiteY8" fmla="*/ 2969169 h 3026286"/>
              <a:gd name="connsiteX9" fmla="*/ 310 w 2986049"/>
              <a:gd name="connsiteY9" fmla="*/ 2171006 h 3026286"/>
              <a:gd name="connsiteX10" fmla="*/ 604744 w 2986049"/>
              <a:gd name="connsiteY10" fmla="*/ 590179 h 3026286"/>
              <a:gd name="connsiteX11" fmla="*/ 263781 w 2986049"/>
              <a:gd name="connsiteY11" fmla="*/ 644423 h 3026286"/>
              <a:gd name="connsiteX12" fmla="*/ 992201 w 2986049"/>
              <a:gd name="connsiteY12" fmla="*/ 342206 h 3026286"/>
              <a:gd name="connsiteX13" fmla="*/ 1534642 w 2986049"/>
              <a:gd name="connsiteY13" fmla="*/ 497189 h 3026286"/>
              <a:gd name="connsiteX14" fmla="*/ 1402906 w 2986049"/>
              <a:gd name="connsiteY14" fmla="*/ 1243 h 3026286"/>
              <a:gd name="connsiteX15" fmla="*/ 1999591 w 2986049"/>
              <a:gd name="connsiteY15" fmla="*/ 667670 h 3026286"/>
              <a:gd name="connsiteX16" fmla="*/ 1991842 w 2986049"/>
              <a:gd name="connsiteY16" fmla="*/ 427447 h 3026286"/>
              <a:gd name="connsiteX17" fmla="*/ 2487788 w 2986049"/>
              <a:gd name="connsiteY17" fmla="*/ 1318599 h 3026286"/>
              <a:gd name="connsiteX18" fmla="*/ 2913991 w 2986049"/>
              <a:gd name="connsiteY18" fmla="*/ 1450335 h 30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6049" h="3026286">
                <a:moveTo>
                  <a:pt x="2913991" y="1450335"/>
                </a:moveTo>
                <a:cubicBezTo>
                  <a:pt x="2650520" y="1401257"/>
                  <a:pt x="1132978" y="1087416"/>
                  <a:pt x="906961" y="1024131"/>
                </a:cubicBezTo>
                <a:cubicBezTo>
                  <a:pt x="680944" y="960846"/>
                  <a:pt x="1630214" y="1022840"/>
                  <a:pt x="1557889" y="1070626"/>
                </a:cubicBezTo>
                <a:cubicBezTo>
                  <a:pt x="1485564" y="1118412"/>
                  <a:pt x="660279" y="1155867"/>
                  <a:pt x="473008" y="1310850"/>
                </a:cubicBezTo>
                <a:cubicBezTo>
                  <a:pt x="285737" y="1465833"/>
                  <a:pt x="376143" y="1846834"/>
                  <a:pt x="434262" y="2000525"/>
                </a:cubicBezTo>
                <a:cubicBezTo>
                  <a:pt x="492381" y="2154216"/>
                  <a:pt x="613784" y="2167131"/>
                  <a:pt x="821720" y="2232999"/>
                </a:cubicBezTo>
                <a:cubicBezTo>
                  <a:pt x="1029656" y="2298867"/>
                  <a:pt x="1590178" y="2284660"/>
                  <a:pt x="1681876" y="2395731"/>
                </a:cubicBezTo>
                <a:cubicBezTo>
                  <a:pt x="1773574" y="2506802"/>
                  <a:pt x="1563056" y="2803853"/>
                  <a:pt x="1371910" y="2899426"/>
                </a:cubicBezTo>
                <a:cubicBezTo>
                  <a:pt x="1180764" y="2994999"/>
                  <a:pt x="763601" y="3090572"/>
                  <a:pt x="535001" y="2969169"/>
                </a:cubicBezTo>
                <a:cubicBezTo>
                  <a:pt x="306401" y="2847766"/>
                  <a:pt x="-11314" y="2567504"/>
                  <a:pt x="310" y="2171006"/>
                </a:cubicBezTo>
                <a:cubicBezTo>
                  <a:pt x="11934" y="1774508"/>
                  <a:pt x="560832" y="844609"/>
                  <a:pt x="604744" y="590179"/>
                </a:cubicBezTo>
                <a:cubicBezTo>
                  <a:pt x="648656" y="335748"/>
                  <a:pt x="199205" y="685752"/>
                  <a:pt x="263781" y="644423"/>
                </a:cubicBezTo>
                <a:cubicBezTo>
                  <a:pt x="328357" y="603094"/>
                  <a:pt x="780391" y="366745"/>
                  <a:pt x="992201" y="342206"/>
                </a:cubicBezTo>
                <a:cubicBezTo>
                  <a:pt x="1204011" y="317667"/>
                  <a:pt x="1466191" y="554016"/>
                  <a:pt x="1534642" y="497189"/>
                </a:cubicBezTo>
                <a:cubicBezTo>
                  <a:pt x="1603093" y="440362"/>
                  <a:pt x="1325414" y="-27171"/>
                  <a:pt x="1402906" y="1243"/>
                </a:cubicBezTo>
                <a:cubicBezTo>
                  <a:pt x="1480397" y="29656"/>
                  <a:pt x="1901435" y="596636"/>
                  <a:pt x="1999591" y="667670"/>
                </a:cubicBezTo>
                <a:cubicBezTo>
                  <a:pt x="2097747" y="738704"/>
                  <a:pt x="1910476" y="318959"/>
                  <a:pt x="1991842" y="427447"/>
                </a:cubicBezTo>
                <a:cubicBezTo>
                  <a:pt x="2073208" y="535935"/>
                  <a:pt x="2330222" y="1146826"/>
                  <a:pt x="2487788" y="1318599"/>
                </a:cubicBezTo>
                <a:cubicBezTo>
                  <a:pt x="2645354" y="1490372"/>
                  <a:pt x="3177462" y="1499413"/>
                  <a:pt x="2913991" y="145033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6EBCF51F-A73C-494B-AF08-0B648CB3FC5A}"/>
              </a:ext>
            </a:extLst>
          </p:cNvPr>
          <p:cNvSpPr/>
          <p:nvPr/>
        </p:nvSpPr>
        <p:spPr>
          <a:xfrm>
            <a:off x="2957387" y="242017"/>
            <a:ext cx="3716039" cy="3587150"/>
          </a:xfrm>
          <a:custGeom>
            <a:avLst/>
            <a:gdLst>
              <a:gd name="connsiteX0" fmla="*/ 994681 w 3716039"/>
              <a:gd name="connsiteY0" fmla="*/ 3345841 h 3587150"/>
              <a:gd name="connsiteX1" fmla="*/ 1878084 w 3716039"/>
              <a:gd name="connsiteY1" fmla="*/ 1400803 h 3587150"/>
              <a:gd name="connsiteX2" fmla="*/ 1715352 w 3716039"/>
              <a:gd name="connsiteY2" fmla="*/ 1919997 h 3587150"/>
              <a:gd name="connsiteX3" fmla="*/ 2397277 w 3716039"/>
              <a:gd name="connsiteY3" fmla="*/ 1540288 h 3587150"/>
              <a:gd name="connsiteX4" fmla="*/ 3117949 w 3716039"/>
              <a:gd name="connsiteY4" fmla="*/ 1865752 h 3587150"/>
              <a:gd name="connsiteX5" fmla="*/ 2769237 w 3716039"/>
              <a:gd name="connsiteY5" fmla="*/ 1718519 h 3587150"/>
              <a:gd name="connsiteX6" fmla="*/ 3265182 w 3716039"/>
              <a:gd name="connsiteY6" fmla="*/ 2966132 h 3587150"/>
              <a:gd name="connsiteX7" fmla="*/ 3257433 w 3716039"/>
              <a:gd name="connsiteY7" fmla="*/ 2415942 h 3587150"/>
              <a:gd name="connsiteX8" fmla="*/ 3714633 w 3716039"/>
              <a:gd name="connsiteY8" fmla="*/ 2043983 h 3587150"/>
              <a:gd name="connsiteX9" fmla="*/ 3086952 w 3716039"/>
              <a:gd name="connsiteY9" fmla="*/ 1059841 h 3587150"/>
              <a:gd name="connsiteX10" fmla="*/ 2350782 w 3716039"/>
              <a:gd name="connsiteY10" fmla="*/ 21454 h 3587150"/>
              <a:gd name="connsiteX11" fmla="*/ 2838979 w 3716039"/>
              <a:gd name="connsiteY11" fmla="*/ 346919 h 3587150"/>
              <a:gd name="connsiteX12" fmla="*/ 2211298 w 3716039"/>
              <a:gd name="connsiteY12" fmla="*/ 215183 h 3587150"/>
              <a:gd name="connsiteX13" fmla="*/ 374749 w 3716039"/>
              <a:gd name="connsiteY13" fmla="*/ 5956 h 3587150"/>
              <a:gd name="connsiteX14" fmla="*/ 1459630 w 3716039"/>
              <a:gd name="connsiteY14" fmla="*/ 168688 h 3587150"/>
              <a:gd name="connsiteX15" fmla="*/ 529732 w 3716039"/>
              <a:gd name="connsiteY15" fmla="*/ 889359 h 3587150"/>
              <a:gd name="connsiteX16" fmla="*/ 676966 w 3716039"/>
              <a:gd name="connsiteY16" fmla="*/ 935854 h 3587150"/>
              <a:gd name="connsiteX17" fmla="*/ 2789 w 3716039"/>
              <a:gd name="connsiteY17" fmla="*/ 2408193 h 3587150"/>
              <a:gd name="connsiteX18" fmla="*/ 436742 w 3716039"/>
              <a:gd name="connsiteY18" fmla="*/ 2260959 h 3587150"/>
              <a:gd name="connsiteX19" fmla="*/ 428993 w 3716039"/>
              <a:gd name="connsiteY19" fmla="*/ 2896390 h 3587150"/>
              <a:gd name="connsiteX20" fmla="*/ 893942 w 3716039"/>
              <a:gd name="connsiteY20" fmla="*/ 2617420 h 3587150"/>
              <a:gd name="connsiteX21" fmla="*/ 212016 w 3716039"/>
              <a:gd name="connsiteY21" fmla="*/ 3570566 h 3587150"/>
              <a:gd name="connsiteX22" fmla="*/ 878444 w 3716039"/>
              <a:gd name="connsiteY22" fmla="*/ 3229603 h 3587150"/>
              <a:gd name="connsiteX23" fmla="*/ 994681 w 3716039"/>
              <a:gd name="connsiteY23" fmla="*/ 3345841 h 35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6039" h="3587150">
                <a:moveTo>
                  <a:pt x="994681" y="3345841"/>
                </a:moveTo>
                <a:cubicBezTo>
                  <a:pt x="1161288" y="3041041"/>
                  <a:pt x="1757972" y="1638444"/>
                  <a:pt x="1878084" y="1400803"/>
                </a:cubicBezTo>
                <a:cubicBezTo>
                  <a:pt x="1998196" y="1163162"/>
                  <a:pt x="1628820" y="1896749"/>
                  <a:pt x="1715352" y="1919997"/>
                </a:cubicBezTo>
                <a:cubicBezTo>
                  <a:pt x="1801884" y="1943244"/>
                  <a:pt x="2163511" y="1549329"/>
                  <a:pt x="2397277" y="1540288"/>
                </a:cubicBezTo>
                <a:cubicBezTo>
                  <a:pt x="2631043" y="1531247"/>
                  <a:pt x="3055956" y="1836047"/>
                  <a:pt x="3117949" y="1865752"/>
                </a:cubicBezTo>
                <a:cubicBezTo>
                  <a:pt x="3179942" y="1895457"/>
                  <a:pt x="2744698" y="1535122"/>
                  <a:pt x="2769237" y="1718519"/>
                </a:cubicBezTo>
                <a:cubicBezTo>
                  <a:pt x="2793776" y="1901916"/>
                  <a:pt x="3183816" y="2849895"/>
                  <a:pt x="3265182" y="2966132"/>
                </a:cubicBezTo>
                <a:cubicBezTo>
                  <a:pt x="3346548" y="3082369"/>
                  <a:pt x="3182524" y="2569634"/>
                  <a:pt x="3257433" y="2415942"/>
                </a:cubicBezTo>
                <a:cubicBezTo>
                  <a:pt x="3332342" y="2262250"/>
                  <a:pt x="3743047" y="2270000"/>
                  <a:pt x="3714633" y="2043983"/>
                </a:cubicBezTo>
                <a:cubicBezTo>
                  <a:pt x="3686220" y="1817966"/>
                  <a:pt x="3314261" y="1396929"/>
                  <a:pt x="3086952" y="1059841"/>
                </a:cubicBezTo>
                <a:cubicBezTo>
                  <a:pt x="2859643" y="722753"/>
                  <a:pt x="2392111" y="140274"/>
                  <a:pt x="2350782" y="21454"/>
                </a:cubicBezTo>
                <a:cubicBezTo>
                  <a:pt x="2309453" y="-97366"/>
                  <a:pt x="2862226" y="314631"/>
                  <a:pt x="2838979" y="346919"/>
                </a:cubicBezTo>
                <a:cubicBezTo>
                  <a:pt x="2815732" y="379207"/>
                  <a:pt x="2622003" y="272010"/>
                  <a:pt x="2211298" y="215183"/>
                </a:cubicBezTo>
                <a:cubicBezTo>
                  <a:pt x="1800593" y="158356"/>
                  <a:pt x="500027" y="13705"/>
                  <a:pt x="374749" y="5956"/>
                </a:cubicBezTo>
                <a:cubicBezTo>
                  <a:pt x="249471" y="-1793"/>
                  <a:pt x="1433800" y="21454"/>
                  <a:pt x="1459630" y="168688"/>
                </a:cubicBezTo>
                <a:cubicBezTo>
                  <a:pt x="1485460" y="315922"/>
                  <a:pt x="660176" y="761498"/>
                  <a:pt x="529732" y="889359"/>
                </a:cubicBezTo>
                <a:cubicBezTo>
                  <a:pt x="399288" y="1017220"/>
                  <a:pt x="764790" y="682715"/>
                  <a:pt x="676966" y="935854"/>
                </a:cubicBezTo>
                <a:cubicBezTo>
                  <a:pt x="589142" y="1188993"/>
                  <a:pt x="42826" y="2187342"/>
                  <a:pt x="2789" y="2408193"/>
                </a:cubicBezTo>
                <a:cubicBezTo>
                  <a:pt x="-37248" y="2629044"/>
                  <a:pt x="365708" y="2179593"/>
                  <a:pt x="436742" y="2260959"/>
                </a:cubicBezTo>
                <a:cubicBezTo>
                  <a:pt x="507776" y="2342325"/>
                  <a:pt x="352793" y="2836980"/>
                  <a:pt x="428993" y="2896390"/>
                </a:cubicBezTo>
                <a:cubicBezTo>
                  <a:pt x="505193" y="2955800"/>
                  <a:pt x="930105" y="2505057"/>
                  <a:pt x="893942" y="2617420"/>
                </a:cubicBezTo>
                <a:cubicBezTo>
                  <a:pt x="857779" y="2729783"/>
                  <a:pt x="214599" y="3468536"/>
                  <a:pt x="212016" y="3570566"/>
                </a:cubicBezTo>
                <a:cubicBezTo>
                  <a:pt x="209433" y="3672596"/>
                  <a:pt x="741542" y="3272223"/>
                  <a:pt x="878444" y="3229603"/>
                </a:cubicBezTo>
                <a:cubicBezTo>
                  <a:pt x="1015346" y="3186983"/>
                  <a:pt x="828074" y="3650641"/>
                  <a:pt x="994681" y="334584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5F35A760-A10A-9588-4A08-9DE5170F722A}"/>
              </a:ext>
            </a:extLst>
          </p:cNvPr>
          <p:cNvSpPr/>
          <p:nvPr/>
        </p:nvSpPr>
        <p:spPr>
          <a:xfrm>
            <a:off x="4229312" y="1428583"/>
            <a:ext cx="2152472" cy="2848085"/>
          </a:xfrm>
          <a:custGeom>
            <a:avLst/>
            <a:gdLst>
              <a:gd name="connsiteX0" fmla="*/ 728894 w 2152472"/>
              <a:gd name="connsiteY0" fmla="*/ 229832 h 2848085"/>
              <a:gd name="connsiteX1" fmla="*/ 740253 w 2152472"/>
              <a:gd name="connsiteY1" fmla="*/ 343422 h 2848085"/>
              <a:gd name="connsiteX2" fmla="*/ 18956 w 2152472"/>
              <a:gd name="connsiteY2" fmla="*/ 1360053 h 2848085"/>
              <a:gd name="connsiteX3" fmla="*/ 217739 w 2152472"/>
              <a:gd name="connsiteY3" fmla="*/ 1626990 h 2848085"/>
              <a:gd name="connsiteX4" fmla="*/ 302931 w 2152472"/>
              <a:gd name="connsiteY4" fmla="*/ 2149504 h 2848085"/>
              <a:gd name="connsiteX5" fmla="*/ 513073 w 2152472"/>
              <a:gd name="connsiteY5" fmla="*/ 2365325 h 2848085"/>
              <a:gd name="connsiteX6" fmla="*/ 98469 w 2152472"/>
              <a:gd name="connsiteY6" fmla="*/ 2274453 h 2848085"/>
              <a:gd name="connsiteX7" fmla="*/ 1245729 w 2152472"/>
              <a:gd name="connsiteY7" fmla="*/ 2848083 h 2848085"/>
              <a:gd name="connsiteX8" fmla="*/ 1745525 w 2152472"/>
              <a:gd name="connsiteY8" fmla="*/ 2280133 h 2848085"/>
              <a:gd name="connsiteX9" fmla="*/ 2137411 w 2152472"/>
              <a:gd name="connsiteY9" fmla="*/ 1189668 h 2848085"/>
              <a:gd name="connsiteX10" fmla="*/ 2012462 w 2152472"/>
              <a:gd name="connsiteY10" fmla="*/ 1621310 h 2848085"/>
              <a:gd name="connsiteX11" fmla="*/ 1467230 w 2152472"/>
              <a:gd name="connsiteY11" fmla="*/ 70806 h 2848085"/>
              <a:gd name="connsiteX12" fmla="*/ 1484268 w 2152472"/>
              <a:gd name="connsiteY12" fmla="*/ 258229 h 2848085"/>
              <a:gd name="connsiteX13" fmla="*/ 728894 w 2152472"/>
              <a:gd name="connsiteY13" fmla="*/ 229832 h 284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2472" h="2848085">
                <a:moveTo>
                  <a:pt x="728894" y="229832"/>
                </a:moveTo>
                <a:cubicBezTo>
                  <a:pt x="604892" y="244031"/>
                  <a:pt x="858576" y="155052"/>
                  <a:pt x="740253" y="343422"/>
                </a:cubicBezTo>
                <a:cubicBezTo>
                  <a:pt x="621930" y="531792"/>
                  <a:pt x="106042" y="1146125"/>
                  <a:pt x="18956" y="1360053"/>
                </a:cubicBezTo>
                <a:cubicBezTo>
                  <a:pt x="-68130" y="1573981"/>
                  <a:pt x="170410" y="1495415"/>
                  <a:pt x="217739" y="1626990"/>
                </a:cubicBezTo>
                <a:cubicBezTo>
                  <a:pt x="265068" y="1758565"/>
                  <a:pt x="253709" y="2026448"/>
                  <a:pt x="302931" y="2149504"/>
                </a:cubicBezTo>
                <a:cubicBezTo>
                  <a:pt x="352153" y="2272560"/>
                  <a:pt x="547150" y="2344500"/>
                  <a:pt x="513073" y="2365325"/>
                </a:cubicBezTo>
                <a:cubicBezTo>
                  <a:pt x="478996" y="2386150"/>
                  <a:pt x="-23640" y="2193993"/>
                  <a:pt x="98469" y="2274453"/>
                </a:cubicBezTo>
                <a:cubicBezTo>
                  <a:pt x="220578" y="2354913"/>
                  <a:pt x="971220" y="2847136"/>
                  <a:pt x="1245729" y="2848083"/>
                </a:cubicBezTo>
                <a:cubicBezTo>
                  <a:pt x="1520238" y="2849030"/>
                  <a:pt x="1596911" y="2556536"/>
                  <a:pt x="1745525" y="2280133"/>
                </a:cubicBezTo>
                <a:cubicBezTo>
                  <a:pt x="1894139" y="2003730"/>
                  <a:pt x="2092922" y="1299472"/>
                  <a:pt x="2137411" y="1189668"/>
                </a:cubicBezTo>
                <a:cubicBezTo>
                  <a:pt x="2181901" y="1079864"/>
                  <a:pt x="2124159" y="1807787"/>
                  <a:pt x="2012462" y="1621310"/>
                </a:cubicBezTo>
                <a:cubicBezTo>
                  <a:pt x="1900765" y="1434833"/>
                  <a:pt x="1555262" y="297986"/>
                  <a:pt x="1467230" y="70806"/>
                </a:cubicBezTo>
                <a:cubicBezTo>
                  <a:pt x="1379198" y="-156374"/>
                  <a:pt x="1603538" y="233618"/>
                  <a:pt x="1484268" y="258229"/>
                </a:cubicBezTo>
                <a:cubicBezTo>
                  <a:pt x="1364998" y="282840"/>
                  <a:pt x="852896" y="215633"/>
                  <a:pt x="728894" y="22983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066161C7-5D59-1CB1-36FA-093871C0C124}"/>
              </a:ext>
            </a:extLst>
          </p:cNvPr>
          <p:cNvSpPr/>
          <p:nvPr/>
        </p:nvSpPr>
        <p:spPr>
          <a:xfrm>
            <a:off x="8234508" y="5044431"/>
            <a:ext cx="145265" cy="410566"/>
          </a:xfrm>
          <a:custGeom>
            <a:avLst/>
            <a:gdLst>
              <a:gd name="connsiteX0" fmla="*/ 33192 w 145265"/>
              <a:gd name="connsiteY0" fmla="*/ 644 h 410566"/>
              <a:gd name="connsiteX1" fmla="*/ 1442 w 145265"/>
              <a:gd name="connsiteY1" fmla="*/ 181619 h 410566"/>
              <a:gd name="connsiteX2" fmla="*/ 71292 w 145265"/>
              <a:gd name="connsiteY2" fmla="*/ 340369 h 410566"/>
              <a:gd name="connsiteX3" fmla="*/ 58592 w 145265"/>
              <a:gd name="connsiteY3" fmla="*/ 292744 h 410566"/>
              <a:gd name="connsiteX4" fmla="*/ 131617 w 145265"/>
              <a:gd name="connsiteY4" fmla="*/ 410219 h 410566"/>
              <a:gd name="connsiteX5" fmla="*/ 137967 w 145265"/>
              <a:gd name="connsiteY5" fmla="*/ 248294 h 410566"/>
              <a:gd name="connsiteX6" fmla="*/ 33192 w 145265"/>
              <a:gd name="connsiteY6" fmla="*/ 644 h 41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65" h="410566">
                <a:moveTo>
                  <a:pt x="33192" y="644"/>
                </a:moveTo>
                <a:cubicBezTo>
                  <a:pt x="10438" y="-10468"/>
                  <a:pt x="-4908" y="124998"/>
                  <a:pt x="1442" y="181619"/>
                </a:cubicBezTo>
                <a:cubicBezTo>
                  <a:pt x="7792" y="238240"/>
                  <a:pt x="61767" y="321848"/>
                  <a:pt x="71292" y="340369"/>
                </a:cubicBezTo>
                <a:cubicBezTo>
                  <a:pt x="80817" y="358890"/>
                  <a:pt x="48538" y="281102"/>
                  <a:pt x="58592" y="292744"/>
                </a:cubicBezTo>
                <a:cubicBezTo>
                  <a:pt x="68646" y="304386"/>
                  <a:pt x="118388" y="417627"/>
                  <a:pt x="131617" y="410219"/>
                </a:cubicBezTo>
                <a:cubicBezTo>
                  <a:pt x="144846" y="402811"/>
                  <a:pt x="151196" y="312852"/>
                  <a:pt x="137967" y="248294"/>
                </a:cubicBezTo>
                <a:cubicBezTo>
                  <a:pt x="124738" y="183736"/>
                  <a:pt x="55946" y="11756"/>
                  <a:pt x="33192" y="6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映画「バイオハザード：ザ・ファイナル」公開間近！「バイオ」が実写に至る道" hidden="1">
            <a:extLst>
              <a:ext uri="{FF2B5EF4-FFF2-40B4-BE49-F238E27FC236}">
                <a16:creationId xmlns:a16="http://schemas.microsoft.com/office/drawing/2014/main" id="{1A2AA678-AA1C-FBAB-29DF-6A4BE51F8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r="1797"/>
          <a:stretch/>
        </p:blipFill>
        <p:spPr bwMode="auto">
          <a:xfrm>
            <a:off x="1995666" y="442912"/>
            <a:ext cx="8622327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7D4219D-89D8-1DDA-A545-2CDD285FB598}"/>
              </a:ext>
            </a:extLst>
          </p:cNvPr>
          <p:cNvSpPr/>
          <p:nvPr/>
        </p:nvSpPr>
        <p:spPr>
          <a:xfrm>
            <a:off x="4953000" y="3428727"/>
            <a:ext cx="999674" cy="238708"/>
          </a:xfrm>
          <a:custGeom>
            <a:avLst/>
            <a:gdLst>
              <a:gd name="connsiteX0" fmla="*/ 0 w 999674"/>
              <a:gd name="connsiteY0" fmla="*/ 212998 h 238708"/>
              <a:gd name="connsiteX1" fmla="*/ 542925 w 999674"/>
              <a:gd name="connsiteY1" fmla="*/ 51073 h 238708"/>
              <a:gd name="connsiteX2" fmla="*/ 298450 w 999674"/>
              <a:gd name="connsiteY2" fmla="*/ 98698 h 238708"/>
              <a:gd name="connsiteX3" fmla="*/ 974725 w 999674"/>
              <a:gd name="connsiteY3" fmla="*/ 273 h 238708"/>
              <a:gd name="connsiteX4" fmla="*/ 863600 w 999674"/>
              <a:gd name="connsiteY4" fmla="*/ 70123 h 238708"/>
              <a:gd name="connsiteX5" fmla="*/ 958850 w 999674"/>
              <a:gd name="connsiteY5" fmla="*/ 95523 h 238708"/>
              <a:gd name="connsiteX6" fmla="*/ 781050 w 999674"/>
              <a:gd name="connsiteY6" fmla="*/ 187598 h 238708"/>
              <a:gd name="connsiteX7" fmla="*/ 866775 w 999674"/>
              <a:gd name="connsiteY7" fmla="*/ 130448 h 238708"/>
              <a:gd name="connsiteX8" fmla="*/ 320675 w 999674"/>
              <a:gd name="connsiteY8" fmla="*/ 228873 h 238708"/>
              <a:gd name="connsiteX9" fmla="*/ 587375 w 999674"/>
              <a:gd name="connsiteY9" fmla="*/ 235223 h 238708"/>
              <a:gd name="connsiteX10" fmla="*/ 0 w 999674"/>
              <a:gd name="connsiteY10" fmla="*/ 212998 h 2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674" h="238708">
                <a:moveTo>
                  <a:pt x="0" y="212998"/>
                </a:moveTo>
                <a:lnTo>
                  <a:pt x="542925" y="51073"/>
                </a:lnTo>
                <a:cubicBezTo>
                  <a:pt x="592667" y="32023"/>
                  <a:pt x="226483" y="107165"/>
                  <a:pt x="298450" y="98698"/>
                </a:cubicBezTo>
                <a:cubicBezTo>
                  <a:pt x="370417" y="90231"/>
                  <a:pt x="880533" y="5035"/>
                  <a:pt x="974725" y="273"/>
                </a:cubicBezTo>
                <a:cubicBezTo>
                  <a:pt x="1068917" y="-4489"/>
                  <a:pt x="866246" y="54248"/>
                  <a:pt x="863600" y="70123"/>
                </a:cubicBezTo>
                <a:cubicBezTo>
                  <a:pt x="860954" y="85998"/>
                  <a:pt x="972608" y="75944"/>
                  <a:pt x="958850" y="95523"/>
                </a:cubicBezTo>
                <a:cubicBezTo>
                  <a:pt x="945092" y="115102"/>
                  <a:pt x="796396" y="181777"/>
                  <a:pt x="781050" y="187598"/>
                </a:cubicBezTo>
                <a:cubicBezTo>
                  <a:pt x="765704" y="193419"/>
                  <a:pt x="943504" y="123569"/>
                  <a:pt x="866775" y="130448"/>
                </a:cubicBezTo>
                <a:cubicBezTo>
                  <a:pt x="790046" y="137327"/>
                  <a:pt x="367242" y="211410"/>
                  <a:pt x="320675" y="228873"/>
                </a:cubicBezTo>
                <a:cubicBezTo>
                  <a:pt x="274108" y="246336"/>
                  <a:pt x="587375" y="235223"/>
                  <a:pt x="587375" y="235223"/>
                </a:cubicBezTo>
                <a:lnTo>
                  <a:pt x="0" y="212998"/>
                </a:ln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47AF38C-9575-9340-4379-8F95B9AC5C09}"/>
              </a:ext>
            </a:extLst>
          </p:cNvPr>
          <p:cNvSpPr/>
          <p:nvPr/>
        </p:nvSpPr>
        <p:spPr>
          <a:xfrm>
            <a:off x="4970200" y="3521193"/>
            <a:ext cx="821579" cy="306718"/>
          </a:xfrm>
          <a:custGeom>
            <a:avLst/>
            <a:gdLst>
              <a:gd name="connsiteX0" fmla="*/ 5025 w 821579"/>
              <a:gd name="connsiteY0" fmla="*/ 95132 h 306718"/>
              <a:gd name="connsiteX1" fmla="*/ 411425 w 821579"/>
              <a:gd name="connsiteY1" fmla="*/ 123707 h 306718"/>
              <a:gd name="connsiteX2" fmla="*/ 373325 w 821579"/>
              <a:gd name="connsiteY2" fmla="*/ 149107 h 306718"/>
              <a:gd name="connsiteX3" fmla="*/ 805125 w 821579"/>
              <a:gd name="connsiteY3" fmla="*/ 3057 h 306718"/>
              <a:gd name="connsiteX4" fmla="*/ 738450 w 821579"/>
              <a:gd name="connsiteY4" fmla="*/ 50682 h 306718"/>
              <a:gd name="connsiteX5" fmla="*/ 805125 w 821579"/>
              <a:gd name="connsiteY5" fmla="*/ 60207 h 306718"/>
              <a:gd name="connsiteX6" fmla="*/ 690825 w 821579"/>
              <a:gd name="connsiteY6" fmla="*/ 180857 h 306718"/>
              <a:gd name="connsiteX7" fmla="*/ 608275 w 821579"/>
              <a:gd name="connsiteY7" fmla="*/ 260232 h 306718"/>
              <a:gd name="connsiteX8" fmla="*/ 347925 w 821579"/>
              <a:gd name="connsiteY8" fmla="*/ 263407 h 306718"/>
              <a:gd name="connsiteX9" fmla="*/ 455875 w 821579"/>
              <a:gd name="connsiteY9" fmla="*/ 304682 h 306718"/>
              <a:gd name="connsiteX10" fmla="*/ 198700 w 821579"/>
              <a:gd name="connsiteY10" fmla="*/ 190382 h 306718"/>
              <a:gd name="connsiteX11" fmla="*/ 5025 w 821579"/>
              <a:gd name="connsiteY11" fmla="*/ 95132 h 30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1579" h="306718">
                <a:moveTo>
                  <a:pt x="5025" y="95132"/>
                </a:moveTo>
                <a:cubicBezTo>
                  <a:pt x="40479" y="84019"/>
                  <a:pt x="350042" y="114711"/>
                  <a:pt x="411425" y="123707"/>
                </a:cubicBezTo>
                <a:cubicBezTo>
                  <a:pt x="472808" y="132703"/>
                  <a:pt x="307708" y="169215"/>
                  <a:pt x="373325" y="149107"/>
                </a:cubicBezTo>
                <a:cubicBezTo>
                  <a:pt x="438942" y="128999"/>
                  <a:pt x="744271" y="19461"/>
                  <a:pt x="805125" y="3057"/>
                </a:cubicBezTo>
                <a:cubicBezTo>
                  <a:pt x="865979" y="-13347"/>
                  <a:pt x="738450" y="41157"/>
                  <a:pt x="738450" y="50682"/>
                </a:cubicBezTo>
                <a:cubicBezTo>
                  <a:pt x="738450" y="60207"/>
                  <a:pt x="813062" y="38511"/>
                  <a:pt x="805125" y="60207"/>
                </a:cubicBezTo>
                <a:cubicBezTo>
                  <a:pt x="797188" y="81903"/>
                  <a:pt x="723633" y="147520"/>
                  <a:pt x="690825" y="180857"/>
                </a:cubicBezTo>
                <a:cubicBezTo>
                  <a:pt x="658017" y="214195"/>
                  <a:pt x="665425" y="246474"/>
                  <a:pt x="608275" y="260232"/>
                </a:cubicBezTo>
                <a:cubicBezTo>
                  <a:pt x="551125" y="273990"/>
                  <a:pt x="373325" y="255999"/>
                  <a:pt x="347925" y="263407"/>
                </a:cubicBezTo>
                <a:cubicBezTo>
                  <a:pt x="322525" y="270815"/>
                  <a:pt x="480746" y="316853"/>
                  <a:pt x="455875" y="304682"/>
                </a:cubicBezTo>
                <a:cubicBezTo>
                  <a:pt x="431004" y="292511"/>
                  <a:pt x="266433" y="224249"/>
                  <a:pt x="198700" y="190382"/>
                </a:cubicBezTo>
                <a:cubicBezTo>
                  <a:pt x="130967" y="156515"/>
                  <a:pt x="-30429" y="106245"/>
                  <a:pt x="5025" y="95132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2F2776C-5A62-CE8F-082D-DFFE4A8BEF9B}"/>
              </a:ext>
            </a:extLst>
          </p:cNvPr>
          <p:cNvSpPr/>
          <p:nvPr/>
        </p:nvSpPr>
        <p:spPr>
          <a:xfrm>
            <a:off x="7559247" y="5192977"/>
            <a:ext cx="389886" cy="452337"/>
          </a:xfrm>
          <a:custGeom>
            <a:avLst/>
            <a:gdLst>
              <a:gd name="connsiteX0" fmla="*/ 159178 w 389886"/>
              <a:gd name="connsiteY0" fmla="*/ 1323 h 452337"/>
              <a:gd name="connsiteX1" fmla="*/ 428 w 389886"/>
              <a:gd name="connsiteY1" fmla="*/ 137848 h 452337"/>
              <a:gd name="connsiteX2" fmla="*/ 111553 w 389886"/>
              <a:gd name="connsiteY2" fmla="*/ 321998 h 452337"/>
              <a:gd name="connsiteX3" fmla="*/ 86153 w 389886"/>
              <a:gd name="connsiteY3" fmla="*/ 334698 h 452337"/>
              <a:gd name="connsiteX4" fmla="*/ 197278 w 389886"/>
              <a:gd name="connsiteY4" fmla="*/ 452173 h 452337"/>
              <a:gd name="connsiteX5" fmla="*/ 305228 w 389886"/>
              <a:gd name="connsiteY5" fmla="*/ 360098 h 452337"/>
              <a:gd name="connsiteX6" fmla="*/ 387778 w 389886"/>
              <a:gd name="connsiteY6" fmla="*/ 347398 h 452337"/>
              <a:gd name="connsiteX7" fmla="*/ 346503 w 389886"/>
              <a:gd name="connsiteY7" fmla="*/ 220398 h 452337"/>
              <a:gd name="connsiteX8" fmla="*/ 159178 w 389886"/>
              <a:gd name="connsiteY8" fmla="*/ 1323 h 45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86" h="452337">
                <a:moveTo>
                  <a:pt x="159178" y="1323"/>
                </a:moveTo>
                <a:cubicBezTo>
                  <a:pt x="101499" y="-12435"/>
                  <a:pt x="8365" y="84402"/>
                  <a:pt x="428" y="137848"/>
                </a:cubicBezTo>
                <a:cubicBezTo>
                  <a:pt x="-7510" y="191294"/>
                  <a:pt x="97265" y="289190"/>
                  <a:pt x="111553" y="321998"/>
                </a:cubicBezTo>
                <a:cubicBezTo>
                  <a:pt x="125840" y="354806"/>
                  <a:pt x="71865" y="313002"/>
                  <a:pt x="86153" y="334698"/>
                </a:cubicBezTo>
                <a:cubicBezTo>
                  <a:pt x="100440" y="356394"/>
                  <a:pt x="160766" y="447940"/>
                  <a:pt x="197278" y="452173"/>
                </a:cubicBezTo>
                <a:cubicBezTo>
                  <a:pt x="233791" y="456406"/>
                  <a:pt x="273478" y="377560"/>
                  <a:pt x="305228" y="360098"/>
                </a:cubicBezTo>
                <a:cubicBezTo>
                  <a:pt x="336978" y="342636"/>
                  <a:pt x="380899" y="370681"/>
                  <a:pt x="387778" y="347398"/>
                </a:cubicBezTo>
                <a:cubicBezTo>
                  <a:pt x="394657" y="324115"/>
                  <a:pt x="385661" y="275961"/>
                  <a:pt x="346503" y="220398"/>
                </a:cubicBezTo>
                <a:cubicBezTo>
                  <a:pt x="307345" y="164836"/>
                  <a:pt x="216857" y="15081"/>
                  <a:pt x="159178" y="13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C9EFD76-8707-BA0D-66BB-C70259844224}"/>
              </a:ext>
            </a:extLst>
          </p:cNvPr>
          <p:cNvSpPr/>
          <p:nvPr/>
        </p:nvSpPr>
        <p:spPr>
          <a:xfrm>
            <a:off x="8816180" y="4570923"/>
            <a:ext cx="283073" cy="642760"/>
          </a:xfrm>
          <a:custGeom>
            <a:avLst/>
            <a:gdLst>
              <a:gd name="connsiteX0" fmla="*/ 2356 w 283073"/>
              <a:gd name="connsiteY0" fmla="*/ 1077 h 642760"/>
              <a:gd name="connsiteX1" fmla="*/ 281325 w 283073"/>
              <a:gd name="connsiteY1" fmla="*/ 249050 h 642760"/>
              <a:gd name="connsiteX2" fmla="*/ 118593 w 283073"/>
              <a:gd name="connsiteY2" fmla="*/ 636508 h 642760"/>
              <a:gd name="connsiteX3" fmla="*/ 72098 w 283073"/>
              <a:gd name="connsiteY3" fmla="*/ 466026 h 642760"/>
              <a:gd name="connsiteX4" fmla="*/ 141840 w 283073"/>
              <a:gd name="connsiteY4" fmla="*/ 171558 h 642760"/>
              <a:gd name="connsiteX5" fmla="*/ 2356 w 283073"/>
              <a:gd name="connsiteY5" fmla="*/ 1077 h 6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73" h="642760">
                <a:moveTo>
                  <a:pt x="2356" y="1077"/>
                </a:moveTo>
                <a:cubicBezTo>
                  <a:pt x="25603" y="13992"/>
                  <a:pt x="261952" y="143145"/>
                  <a:pt x="281325" y="249050"/>
                </a:cubicBezTo>
                <a:cubicBezTo>
                  <a:pt x="300698" y="354955"/>
                  <a:pt x="153464" y="600345"/>
                  <a:pt x="118593" y="636508"/>
                </a:cubicBezTo>
                <a:cubicBezTo>
                  <a:pt x="83722" y="672671"/>
                  <a:pt x="68224" y="543518"/>
                  <a:pt x="72098" y="466026"/>
                </a:cubicBezTo>
                <a:cubicBezTo>
                  <a:pt x="75972" y="388534"/>
                  <a:pt x="148298" y="249050"/>
                  <a:pt x="141840" y="171558"/>
                </a:cubicBezTo>
                <a:cubicBezTo>
                  <a:pt x="135382" y="94066"/>
                  <a:pt x="-20891" y="-11838"/>
                  <a:pt x="2356" y="10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3A81280A-B224-8F83-4895-A7B06E54E7FB}"/>
              </a:ext>
            </a:extLst>
          </p:cNvPr>
          <p:cNvSpPr/>
          <p:nvPr/>
        </p:nvSpPr>
        <p:spPr>
          <a:xfrm>
            <a:off x="6918136" y="5241144"/>
            <a:ext cx="366421" cy="217203"/>
          </a:xfrm>
          <a:custGeom>
            <a:avLst/>
            <a:gdLst>
              <a:gd name="connsiteX0" fmla="*/ 189 w 366421"/>
              <a:gd name="connsiteY0" fmla="*/ 127781 h 217203"/>
              <a:gd name="connsiteX1" fmla="*/ 89089 w 366421"/>
              <a:gd name="connsiteY1" fmla="*/ 781 h 217203"/>
              <a:gd name="connsiteX2" fmla="*/ 247839 w 366421"/>
              <a:gd name="connsiteY2" fmla="*/ 73806 h 217203"/>
              <a:gd name="connsiteX3" fmla="*/ 263714 w 366421"/>
              <a:gd name="connsiteY3" fmla="*/ 64281 h 217203"/>
              <a:gd name="connsiteX4" fmla="*/ 365314 w 366421"/>
              <a:gd name="connsiteY4" fmla="*/ 210331 h 217203"/>
              <a:gd name="connsiteX5" fmla="*/ 314514 w 366421"/>
              <a:gd name="connsiteY5" fmla="*/ 194456 h 217203"/>
              <a:gd name="connsiteX6" fmla="*/ 263714 w 366421"/>
              <a:gd name="connsiteY6" fmla="*/ 203981 h 217203"/>
              <a:gd name="connsiteX7" fmla="*/ 111314 w 366421"/>
              <a:gd name="connsiteY7" fmla="*/ 150006 h 217203"/>
              <a:gd name="connsiteX8" fmla="*/ 189 w 366421"/>
              <a:gd name="connsiteY8" fmla="*/ 127781 h 21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21" h="217203">
                <a:moveTo>
                  <a:pt x="189" y="127781"/>
                </a:moveTo>
                <a:cubicBezTo>
                  <a:pt x="-3515" y="102910"/>
                  <a:pt x="47814" y="9777"/>
                  <a:pt x="89089" y="781"/>
                </a:cubicBezTo>
                <a:cubicBezTo>
                  <a:pt x="130364" y="-8215"/>
                  <a:pt x="218735" y="63223"/>
                  <a:pt x="247839" y="73806"/>
                </a:cubicBezTo>
                <a:cubicBezTo>
                  <a:pt x="276943" y="84389"/>
                  <a:pt x="244135" y="41527"/>
                  <a:pt x="263714" y="64281"/>
                </a:cubicBezTo>
                <a:cubicBezTo>
                  <a:pt x="283293" y="87035"/>
                  <a:pt x="356847" y="188635"/>
                  <a:pt x="365314" y="210331"/>
                </a:cubicBezTo>
                <a:cubicBezTo>
                  <a:pt x="373781" y="232027"/>
                  <a:pt x="331447" y="195514"/>
                  <a:pt x="314514" y="194456"/>
                </a:cubicBezTo>
                <a:cubicBezTo>
                  <a:pt x="297581" y="193398"/>
                  <a:pt x="297581" y="211389"/>
                  <a:pt x="263714" y="203981"/>
                </a:cubicBezTo>
                <a:cubicBezTo>
                  <a:pt x="229847" y="196573"/>
                  <a:pt x="149943" y="159531"/>
                  <a:pt x="111314" y="150006"/>
                </a:cubicBezTo>
                <a:cubicBezTo>
                  <a:pt x="72685" y="140481"/>
                  <a:pt x="3893" y="152652"/>
                  <a:pt x="189" y="1277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F87EDD09-F9F9-F33F-C85A-E2DE13DEB694}"/>
              </a:ext>
            </a:extLst>
          </p:cNvPr>
          <p:cNvSpPr/>
          <p:nvPr/>
        </p:nvSpPr>
        <p:spPr>
          <a:xfrm>
            <a:off x="6590043" y="5117128"/>
            <a:ext cx="196701" cy="550277"/>
          </a:xfrm>
          <a:custGeom>
            <a:avLst/>
            <a:gdLst>
              <a:gd name="connsiteX0" fmla="*/ 194932 w 196701"/>
              <a:gd name="connsiteY0" fmla="*/ 972 h 550277"/>
              <a:gd name="connsiteX1" fmla="*/ 99682 w 196701"/>
              <a:gd name="connsiteY1" fmla="*/ 289897 h 550277"/>
              <a:gd name="connsiteX2" fmla="*/ 64757 w 196701"/>
              <a:gd name="connsiteY2" fmla="*/ 550247 h 550277"/>
              <a:gd name="connsiteX3" fmla="*/ 45707 w 196701"/>
              <a:gd name="connsiteY3" fmla="*/ 305772 h 550277"/>
              <a:gd name="connsiteX4" fmla="*/ 36182 w 196701"/>
              <a:gd name="connsiteY4" fmla="*/ 86697 h 550277"/>
              <a:gd name="connsiteX5" fmla="*/ 7607 w 196701"/>
              <a:gd name="connsiteY5" fmla="*/ 191472 h 550277"/>
              <a:gd name="connsiteX6" fmla="*/ 194932 w 196701"/>
              <a:gd name="connsiteY6" fmla="*/ 972 h 55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701" h="550277">
                <a:moveTo>
                  <a:pt x="194932" y="972"/>
                </a:moveTo>
                <a:cubicBezTo>
                  <a:pt x="210278" y="17376"/>
                  <a:pt x="121378" y="198351"/>
                  <a:pt x="99682" y="289897"/>
                </a:cubicBezTo>
                <a:cubicBezTo>
                  <a:pt x="77986" y="381443"/>
                  <a:pt x="73753" y="547601"/>
                  <a:pt x="64757" y="550247"/>
                </a:cubicBezTo>
                <a:cubicBezTo>
                  <a:pt x="55761" y="552893"/>
                  <a:pt x="50470" y="383030"/>
                  <a:pt x="45707" y="305772"/>
                </a:cubicBezTo>
                <a:cubicBezTo>
                  <a:pt x="40944" y="228514"/>
                  <a:pt x="42532" y="105747"/>
                  <a:pt x="36182" y="86697"/>
                </a:cubicBezTo>
                <a:cubicBezTo>
                  <a:pt x="29832" y="67647"/>
                  <a:pt x="-18322" y="202055"/>
                  <a:pt x="7607" y="191472"/>
                </a:cubicBezTo>
                <a:cubicBezTo>
                  <a:pt x="33536" y="180889"/>
                  <a:pt x="179586" y="-15432"/>
                  <a:pt x="194932" y="9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D0923DAC-BBD4-7749-B9AF-51551B763D74}"/>
              </a:ext>
            </a:extLst>
          </p:cNvPr>
          <p:cNvSpPr/>
          <p:nvPr/>
        </p:nvSpPr>
        <p:spPr>
          <a:xfrm>
            <a:off x="6288856" y="5269330"/>
            <a:ext cx="214494" cy="466156"/>
          </a:xfrm>
          <a:custGeom>
            <a:avLst/>
            <a:gdLst>
              <a:gd name="connsiteX0" fmla="*/ 10344 w 214494"/>
              <a:gd name="connsiteY0" fmla="*/ 1170 h 466156"/>
              <a:gd name="connsiteX1" fmla="*/ 207194 w 214494"/>
              <a:gd name="connsiteY1" fmla="*/ 226595 h 466156"/>
              <a:gd name="connsiteX2" fmla="*/ 172269 w 214494"/>
              <a:gd name="connsiteY2" fmla="*/ 420270 h 466156"/>
              <a:gd name="connsiteX3" fmla="*/ 172269 w 214494"/>
              <a:gd name="connsiteY3" fmla="*/ 458370 h 466156"/>
              <a:gd name="connsiteX4" fmla="*/ 45269 w 214494"/>
              <a:gd name="connsiteY4" fmla="*/ 302795 h 466156"/>
              <a:gd name="connsiteX5" fmla="*/ 29394 w 214494"/>
              <a:gd name="connsiteY5" fmla="*/ 144045 h 466156"/>
              <a:gd name="connsiteX6" fmla="*/ 10344 w 214494"/>
              <a:gd name="connsiteY6" fmla="*/ 1170 h 46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94" h="466156">
                <a:moveTo>
                  <a:pt x="10344" y="1170"/>
                </a:moveTo>
                <a:cubicBezTo>
                  <a:pt x="39977" y="14928"/>
                  <a:pt x="180207" y="156745"/>
                  <a:pt x="207194" y="226595"/>
                </a:cubicBezTo>
                <a:cubicBezTo>
                  <a:pt x="234182" y="296445"/>
                  <a:pt x="178090" y="381641"/>
                  <a:pt x="172269" y="420270"/>
                </a:cubicBezTo>
                <a:cubicBezTo>
                  <a:pt x="166448" y="458899"/>
                  <a:pt x="193436" y="477949"/>
                  <a:pt x="172269" y="458370"/>
                </a:cubicBezTo>
                <a:cubicBezTo>
                  <a:pt x="151102" y="438791"/>
                  <a:pt x="69081" y="355182"/>
                  <a:pt x="45269" y="302795"/>
                </a:cubicBezTo>
                <a:cubicBezTo>
                  <a:pt x="21457" y="250408"/>
                  <a:pt x="35215" y="189553"/>
                  <a:pt x="29394" y="144045"/>
                </a:cubicBezTo>
                <a:cubicBezTo>
                  <a:pt x="23573" y="98537"/>
                  <a:pt x="-19289" y="-12588"/>
                  <a:pt x="10344" y="11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7997FC7-0E72-C245-AF5C-FB85C01CD5C4}"/>
              </a:ext>
            </a:extLst>
          </p:cNvPr>
          <p:cNvSpPr/>
          <p:nvPr/>
        </p:nvSpPr>
        <p:spPr>
          <a:xfrm>
            <a:off x="4543643" y="2527262"/>
            <a:ext cx="589331" cy="165568"/>
          </a:xfrm>
          <a:custGeom>
            <a:avLst/>
            <a:gdLst>
              <a:gd name="connsiteX0" fmla="*/ 18832 w 589331"/>
              <a:gd name="connsiteY0" fmla="*/ 165138 h 165568"/>
              <a:gd name="connsiteX1" fmla="*/ 288707 w 589331"/>
              <a:gd name="connsiteY1" fmla="*/ 44488 h 165568"/>
              <a:gd name="connsiteX2" fmla="*/ 212507 w 589331"/>
              <a:gd name="connsiteY2" fmla="*/ 50838 h 165568"/>
              <a:gd name="connsiteX3" fmla="*/ 393482 w 589331"/>
              <a:gd name="connsiteY3" fmla="*/ 50838 h 165568"/>
              <a:gd name="connsiteX4" fmla="*/ 542707 w 589331"/>
              <a:gd name="connsiteY4" fmla="*/ 95288 h 165568"/>
              <a:gd name="connsiteX5" fmla="*/ 453807 w 589331"/>
              <a:gd name="connsiteY5" fmla="*/ 44488 h 165568"/>
              <a:gd name="connsiteX6" fmla="*/ 587157 w 589331"/>
              <a:gd name="connsiteY6" fmla="*/ 69888 h 165568"/>
              <a:gd name="connsiteX7" fmla="*/ 323632 w 589331"/>
              <a:gd name="connsiteY7" fmla="*/ 31788 h 165568"/>
              <a:gd name="connsiteX8" fmla="*/ 66457 w 589331"/>
              <a:gd name="connsiteY8" fmla="*/ 38 h 165568"/>
              <a:gd name="connsiteX9" fmla="*/ 234732 w 589331"/>
              <a:gd name="connsiteY9" fmla="*/ 38138 h 165568"/>
              <a:gd name="connsiteX10" fmla="*/ 117257 w 589331"/>
              <a:gd name="connsiteY10" fmla="*/ 73063 h 165568"/>
              <a:gd name="connsiteX11" fmla="*/ 31532 w 589331"/>
              <a:gd name="connsiteY11" fmla="*/ 85763 h 165568"/>
              <a:gd name="connsiteX12" fmla="*/ 18832 w 589331"/>
              <a:gd name="connsiteY12" fmla="*/ 165138 h 16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331" h="165568">
                <a:moveTo>
                  <a:pt x="18832" y="165138"/>
                </a:moveTo>
                <a:cubicBezTo>
                  <a:pt x="61695" y="158259"/>
                  <a:pt x="256428" y="63538"/>
                  <a:pt x="288707" y="44488"/>
                </a:cubicBezTo>
                <a:cubicBezTo>
                  <a:pt x="320986" y="25438"/>
                  <a:pt x="195045" y="49780"/>
                  <a:pt x="212507" y="50838"/>
                </a:cubicBezTo>
                <a:cubicBezTo>
                  <a:pt x="229969" y="51896"/>
                  <a:pt x="338449" y="43430"/>
                  <a:pt x="393482" y="50838"/>
                </a:cubicBezTo>
                <a:cubicBezTo>
                  <a:pt x="448515" y="58246"/>
                  <a:pt x="532653" y="96346"/>
                  <a:pt x="542707" y="95288"/>
                </a:cubicBezTo>
                <a:cubicBezTo>
                  <a:pt x="552761" y="94230"/>
                  <a:pt x="446399" y="48721"/>
                  <a:pt x="453807" y="44488"/>
                </a:cubicBezTo>
                <a:cubicBezTo>
                  <a:pt x="461215" y="40255"/>
                  <a:pt x="608853" y="72005"/>
                  <a:pt x="587157" y="69888"/>
                </a:cubicBezTo>
                <a:cubicBezTo>
                  <a:pt x="565461" y="67771"/>
                  <a:pt x="410415" y="43430"/>
                  <a:pt x="323632" y="31788"/>
                </a:cubicBezTo>
                <a:cubicBezTo>
                  <a:pt x="236849" y="20146"/>
                  <a:pt x="81274" y="-1020"/>
                  <a:pt x="66457" y="38"/>
                </a:cubicBezTo>
                <a:cubicBezTo>
                  <a:pt x="51640" y="1096"/>
                  <a:pt x="226265" y="25967"/>
                  <a:pt x="234732" y="38138"/>
                </a:cubicBezTo>
                <a:cubicBezTo>
                  <a:pt x="243199" y="50309"/>
                  <a:pt x="151124" y="65125"/>
                  <a:pt x="117257" y="73063"/>
                </a:cubicBezTo>
                <a:cubicBezTo>
                  <a:pt x="83390" y="81000"/>
                  <a:pt x="45290" y="77296"/>
                  <a:pt x="31532" y="85763"/>
                </a:cubicBezTo>
                <a:cubicBezTo>
                  <a:pt x="17774" y="94230"/>
                  <a:pt x="-24031" y="172017"/>
                  <a:pt x="18832" y="165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B729D36-F68B-4147-EB21-3FCF3397B70D}"/>
              </a:ext>
            </a:extLst>
          </p:cNvPr>
          <p:cNvSpPr/>
          <p:nvPr/>
        </p:nvSpPr>
        <p:spPr>
          <a:xfrm>
            <a:off x="4994071" y="2578027"/>
            <a:ext cx="144088" cy="130382"/>
          </a:xfrm>
          <a:custGeom>
            <a:avLst/>
            <a:gdLst>
              <a:gd name="connsiteX0" fmla="*/ 104979 w 144088"/>
              <a:gd name="connsiteY0" fmla="*/ 73 h 130382"/>
              <a:gd name="connsiteX1" fmla="*/ 89104 w 144088"/>
              <a:gd name="connsiteY1" fmla="*/ 60398 h 130382"/>
              <a:gd name="connsiteX2" fmla="*/ 143079 w 144088"/>
              <a:gd name="connsiteY2" fmla="*/ 92148 h 130382"/>
              <a:gd name="connsiteX3" fmla="*/ 114504 w 144088"/>
              <a:gd name="connsiteY3" fmla="*/ 73098 h 130382"/>
              <a:gd name="connsiteX4" fmla="*/ 204 w 144088"/>
              <a:gd name="connsiteY4" fmla="*/ 130248 h 130382"/>
              <a:gd name="connsiteX5" fmla="*/ 85929 w 144088"/>
              <a:gd name="connsiteY5" fmla="*/ 54048 h 130382"/>
              <a:gd name="connsiteX6" fmla="*/ 63704 w 144088"/>
              <a:gd name="connsiteY6" fmla="*/ 69923 h 130382"/>
              <a:gd name="connsiteX7" fmla="*/ 130379 w 144088"/>
              <a:gd name="connsiteY7" fmla="*/ 44523 h 130382"/>
              <a:gd name="connsiteX8" fmla="*/ 82754 w 144088"/>
              <a:gd name="connsiteY8" fmla="*/ 47698 h 130382"/>
              <a:gd name="connsiteX9" fmla="*/ 104979 w 144088"/>
              <a:gd name="connsiteY9" fmla="*/ 73 h 1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88" h="130382">
                <a:moveTo>
                  <a:pt x="104979" y="73"/>
                </a:moveTo>
                <a:cubicBezTo>
                  <a:pt x="106037" y="2190"/>
                  <a:pt x="82754" y="45052"/>
                  <a:pt x="89104" y="60398"/>
                </a:cubicBezTo>
                <a:cubicBezTo>
                  <a:pt x="95454" y="75744"/>
                  <a:pt x="138846" y="90031"/>
                  <a:pt x="143079" y="92148"/>
                </a:cubicBezTo>
                <a:cubicBezTo>
                  <a:pt x="147312" y="94265"/>
                  <a:pt x="138316" y="66748"/>
                  <a:pt x="114504" y="73098"/>
                </a:cubicBezTo>
                <a:cubicBezTo>
                  <a:pt x="90692" y="79448"/>
                  <a:pt x="4966" y="133423"/>
                  <a:pt x="204" y="130248"/>
                </a:cubicBezTo>
                <a:cubicBezTo>
                  <a:pt x="-4558" y="127073"/>
                  <a:pt x="75346" y="64102"/>
                  <a:pt x="85929" y="54048"/>
                </a:cubicBezTo>
                <a:cubicBezTo>
                  <a:pt x="96512" y="43994"/>
                  <a:pt x="56296" y="71510"/>
                  <a:pt x="63704" y="69923"/>
                </a:cubicBezTo>
                <a:cubicBezTo>
                  <a:pt x="71112" y="68336"/>
                  <a:pt x="127204" y="48227"/>
                  <a:pt x="130379" y="44523"/>
                </a:cubicBezTo>
                <a:cubicBezTo>
                  <a:pt x="133554" y="40819"/>
                  <a:pt x="88046" y="52990"/>
                  <a:pt x="82754" y="47698"/>
                </a:cubicBezTo>
                <a:cubicBezTo>
                  <a:pt x="77462" y="42406"/>
                  <a:pt x="103921" y="-2044"/>
                  <a:pt x="10497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0157710-5F58-55BF-2403-AC156AD1FCD2}"/>
              </a:ext>
            </a:extLst>
          </p:cNvPr>
          <p:cNvSpPr/>
          <p:nvPr/>
        </p:nvSpPr>
        <p:spPr>
          <a:xfrm>
            <a:off x="4624739" y="2524072"/>
            <a:ext cx="487286" cy="86170"/>
          </a:xfrm>
          <a:custGeom>
            <a:avLst/>
            <a:gdLst>
              <a:gd name="connsiteX0" fmla="*/ 1236 w 487286"/>
              <a:gd name="connsiteY0" fmla="*/ 85778 h 86170"/>
              <a:gd name="connsiteX1" fmla="*/ 166336 w 487286"/>
              <a:gd name="connsiteY1" fmla="*/ 25453 h 86170"/>
              <a:gd name="connsiteX2" fmla="*/ 372711 w 487286"/>
              <a:gd name="connsiteY2" fmla="*/ 47678 h 86170"/>
              <a:gd name="connsiteX3" fmla="*/ 255236 w 487286"/>
              <a:gd name="connsiteY3" fmla="*/ 47678 h 86170"/>
              <a:gd name="connsiteX4" fmla="*/ 487011 w 487286"/>
              <a:gd name="connsiteY4" fmla="*/ 50853 h 86170"/>
              <a:gd name="connsiteX5" fmla="*/ 306036 w 487286"/>
              <a:gd name="connsiteY5" fmla="*/ 22278 h 86170"/>
              <a:gd name="connsiteX6" fmla="*/ 166336 w 487286"/>
              <a:gd name="connsiteY6" fmla="*/ 53 h 86170"/>
              <a:gd name="connsiteX7" fmla="*/ 201261 w 487286"/>
              <a:gd name="connsiteY7" fmla="*/ 28628 h 86170"/>
              <a:gd name="connsiteX8" fmla="*/ 96486 w 487286"/>
              <a:gd name="connsiteY8" fmla="*/ 50853 h 86170"/>
              <a:gd name="connsiteX9" fmla="*/ 1236 w 487286"/>
              <a:gd name="connsiteY9" fmla="*/ 85778 h 8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286" h="86170">
                <a:moveTo>
                  <a:pt x="1236" y="85778"/>
                </a:moveTo>
                <a:cubicBezTo>
                  <a:pt x="12878" y="81545"/>
                  <a:pt x="104424" y="31803"/>
                  <a:pt x="166336" y="25453"/>
                </a:cubicBezTo>
                <a:cubicBezTo>
                  <a:pt x="228249" y="19103"/>
                  <a:pt x="357894" y="43974"/>
                  <a:pt x="372711" y="47678"/>
                </a:cubicBezTo>
                <a:cubicBezTo>
                  <a:pt x="387528" y="51382"/>
                  <a:pt x="236186" y="47149"/>
                  <a:pt x="255236" y="47678"/>
                </a:cubicBezTo>
                <a:cubicBezTo>
                  <a:pt x="274286" y="48207"/>
                  <a:pt x="478544" y="55086"/>
                  <a:pt x="487011" y="50853"/>
                </a:cubicBezTo>
                <a:cubicBezTo>
                  <a:pt x="495478" y="46620"/>
                  <a:pt x="306036" y="22278"/>
                  <a:pt x="306036" y="22278"/>
                </a:cubicBezTo>
                <a:cubicBezTo>
                  <a:pt x="252590" y="13811"/>
                  <a:pt x="183798" y="-1005"/>
                  <a:pt x="166336" y="53"/>
                </a:cubicBezTo>
                <a:cubicBezTo>
                  <a:pt x="148874" y="1111"/>
                  <a:pt x="212903" y="20161"/>
                  <a:pt x="201261" y="28628"/>
                </a:cubicBezTo>
                <a:cubicBezTo>
                  <a:pt x="189619" y="37095"/>
                  <a:pt x="129823" y="42916"/>
                  <a:pt x="96486" y="50853"/>
                </a:cubicBezTo>
                <a:cubicBezTo>
                  <a:pt x="63149" y="58790"/>
                  <a:pt x="-10406" y="90011"/>
                  <a:pt x="1236" y="85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7DD6B51-5DE6-4D72-501C-9E100076570E}"/>
              </a:ext>
            </a:extLst>
          </p:cNvPr>
          <p:cNvSpPr/>
          <p:nvPr/>
        </p:nvSpPr>
        <p:spPr>
          <a:xfrm>
            <a:off x="4921195" y="2561997"/>
            <a:ext cx="114660" cy="203682"/>
          </a:xfrm>
          <a:custGeom>
            <a:avLst/>
            <a:gdLst>
              <a:gd name="connsiteX0" fmla="*/ 41330 w 114660"/>
              <a:gd name="connsiteY0" fmla="*/ 228 h 203682"/>
              <a:gd name="connsiteX1" fmla="*/ 98480 w 114660"/>
              <a:gd name="connsiteY1" fmla="*/ 57378 h 203682"/>
              <a:gd name="connsiteX2" fmla="*/ 63555 w 114660"/>
              <a:gd name="connsiteY2" fmla="*/ 111353 h 203682"/>
              <a:gd name="connsiteX3" fmla="*/ 88955 w 114660"/>
              <a:gd name="connsiteY3" fmla="*/ 95478 h 203682"/>
              <a:gd name="connsiteX4" fmla="*/ 55 w 114660"/>
              <a:gd name="connsiteY4" fmla="*/ 203428 h 203682"/>
              <a:gd name="connsiteX5" fmla="*/ 76255 w 114660"/>
              <a:gd name="connsiteY5" fmla="*/ 124053 h 203682"/>
              <a:gd name="connsiteX6" fmla="*/ 114355 w 114660"/>
              <a:gd name="connsiteY6" fmla="*/ 79603 h 203682"/>
              <a:gd name="connsiteX7" fmla="*/ 41330 w 114660"/>
              <a:gd name="connsiteY7" fmla="*/ 228 h 20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60" h="203682">
                <a:moveTo>
                  <a:pt x="41330" y="228"/>
                </a:moveTo>
                <a:cubicBezTo>
                  <a:pt x="38684" y="-3476"/>
                  <a:pt x="94776" y="38857"/>
                  <a:pt x="98480" y="57378"/>
                </a:cubicBezTo>
                <a:cubicBezTo>
                  <a:pt x="102184" y="75899"/>
                  <a:pt x="65143" y="105003"/>
                  <a:pt x="63555" y="111353"/>
                </a:cubicBezTo>
                <a:cubicBezTo>
                  <a:pt x="61968" y="117703"/>
                  <a:pt x="99538" y="80132"/>
                  <a:pt x="88955" y="95478"/>
                </a:cubicBezTo>
                <a:cubicBezTo>
                  <a:pt x="78372" y="110824"/>
                  <a:pt x="2172" y="198666"/>
                  <a:pt x="55" y="203428"/>
                </a:cubicBezTo>
                <a:cubicBezTo>
                  <a:pt x="-2062" y="208190"/>
                  <a:pt x="57205" y="144690"/>
                  <a:pt x="76255" y="124053"/>
                </a:cubicBezTo>
                <a:cubicBezTo>
                  <a:pt x="95305" y="103416"/>
                  <a:pt x="117530" y="98124"/>
                  <a:pt x="114355" y="79603"/>
                </a:cubicBezTo>
                <a:cubicBezTo>
                  <a:pt x="111180" y="61082"/>
                  <a:pt x="43976" y="3932"/>
                  <a:pt x="4133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42D9F46-FF3D-89D9-FC39-F787FAE18CEE}"/>
              </a:ext>
            </a:extLst>
          </p:cNvPr>
          <p:cNvSpPr/>
          <p:nvPr/>
        </p:nvSpPr>
        <p:spPr>
          <a:xfrm>
            <a:off x="4762493" y="2606664"/>
            <a:ext cx="336559" cy="158849"/>
          </a:xfrm>
          <a:custGeom>
            <a:avLst/>
            <a:gdLst>
              <a:gd name="connsiteX0" fmla="*/ 336557 w 336559"/>
              <a:gd name="connsiteY0" fmla="*/ 11 h 158849"/>
              <a:gd name="connsiteX1" fmla="*/ 234957 w 336559"/>
              <a:gd name="connsiteY1" fmla="*/ 79386 h 158849"/>
              <a:gd name="connsiteX2" fmla="*/ 82557 w 336559"/>
              <a:gd name="connsiteY2" fmla="*/ 146061 h 158849"/>
              <a:gd name="connsiteX3" fmla="*/ 130182 w 336559"/>
              <a:gd name="connsiteY3" fmla="*/ 120661 h 158849"/>
              <a:gd name="connsiteX4" fmla="*/ 7 w 336559"/>
              <a:gd name="connsiteY4" fmla="*/ 158761 h 158849"/>
              <a:gd name="connsiteX5" fmla="*/ 136532 w 336559"/>
              <a:gd name="connsiteY5" fmla="*/ 130186 h 158849"/>
              <a:gd name="connsiteX6" fmla="*/ 247657 w 336559"/>
              <a:gd name="connsiteY6" fmla="*/ 98436 h 158849"/>
              <a:gd name="connsiteX7" fmla="*/ 285757 w 336559"/>
              <a:gd name="connsiteY7" fmla="*/ 41286 h 158849"/>
              <a:gd name="connsiteX8" fmla="*/ 238132 w 336559"/>
              <a:gd name="connsiteY8" fmla="*/ 73036 h 158849"/>
              <a:gd name="connsiteX9" fmla="*/ 336557 w 336559"/>
              <a:gd name="connsiteY9" fmla="*/ 11 h 1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559" h="158849">
                <a:moveTo>
                  <a:pt x="336557" y="11"/>
                </a:moveTo>
                <a:cubicBezTo>
                  <a:pt x="336028" y="1069"/>
                  <a:pt x="277290" y="55044"/>
                  <a:pt x="234957" y="79386"/>
                </a:cubicBezTo>
                <a:cubicBezTo>
                  <a:pt x="192624" y="103728"/>
                  <a:pt x="100019" y="139182"/>
                  <a:pt x="82557" y="146061"/>
                </a:cubicBezTo>
                <a:cubicBezTo>
                  <a:pt x="65095" y="152940"/>
                  <a:pt x="143940" y="118544"/>
                  <a:pt x="130182" y="120661"/>
                </a:cubicBezTo>
                <a:cubicBezTo>
                  <a:pt x="116424" y="122778"/>
                  <a:pt x="-1051" y="157173"/>
                  <a:pt x="7" y="158761"/>
                </a:cubicBezTo>
                <a:cubicBezTo>
                  <a:pt x="1065" y="160349"/>
                  <a:pt x="95257" y="140240"/>
                  <a:pt x="136532" y="130186"/>
                </a:cubicBezTo>
                <a:cubicBezTo>
                  <a:pt x="177807" y="120132"/>
                  <a:pt x="222786" y="113253"/>
                  <a:pt x="247657" y="98436"/>
                </a:cubicBezTo>
                <a:cubicBezTo>
                  <a:pt x="272528" y="83619"/>
                  <a:pt x="287344" y="45519"/>
                  <a:pt x="285757" y="41286"/>
                </a:cubicBezTo>
                <a:cubicBezTo>
                  <a:pt x="284170" y="37053"/>
                  <a:pt x="229665" y="77269"/>
                  <a:pt x="238132" y="73036"/>
                </a:cubicBezTo>
                <a:cubicBezTo>
                  <a:pt x="246599" y="68803"/>
                  <a:pt x="337086" y="-1047"/>
                  <a:pt x="33655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F92010E-DE49-A856-604C-BBB68C244602}"/>
              </a:ext>
            </a:extLst>
          </p:cNvPr>
          <p:cNvSpPr/>
          <p:nvPr/>
        </p:nvSpPr>
        <p:spPr>
          <a:xfrm>
            <a:off x="4514966" y="2625715"/>
            <a:ext cx="476306" cy="165185"/>
          </a:xfrm>
          <a:custGeom>
            <a:avLst/>
            <a:gdLst>
              <a:gd name="connsiteX0" fmla="*/ 184034 w 476306"/>
              <a:gd name="connsiteY0" fmla="*/ 10 h 165185"/>
              <a:gd name="connsiteX1" fmla="*/ 3059 w 476306"/>
              <a:gd name="connsiteY1" fmla="*/ 85735 h 165185"/>
              <a:gd name="connsiteX2" fmla="*/ 72909 w 476306"/>
              <a:gd name="connsiteY2" fmla="*/ 53985 h 165185"/>
              <a:gd name="connsiteX3" fmla="*/ 107834 w 476306"/>
              <a:gd name="connsiteY3" fmla="*/ 98435 h 165185"/>
              <a:gd name="connsiteX4" fmla="*/ 111009 w 476306"/>
              <a:gd name="connsiteY4" fmla="*/ 85735 h 165185"/>
              <a:gd name="connsiteX5" fmla="*/ 161809 w 476306"/>
              <a:gd name="connsiteY5" fmla="*/ 130185 h 165185"/>
              <a:gd name="connsiteX6" fmla="*/ 133234 w 476306"/>
              <a:gd name="connsiteY6" fmla="*/ 136535 h 165185"/>
              <a:gd name="connsiteX7" fmla="*/ 241184 w 476306"/>
              <a:gd name="connsiteY7" fmla="*/ 123835 h 165185"/>
              <a:gd name="connsiteX8" fmla="*/ 199909 w 476306"/>
              <a:gd name="connsiteY8" fmla="*/ 146060 h 165185"/>
              <a:gd name="connsiteX9" fmla="*/ 282459 w 476306"/>
              <a:gd name="connsiteY9" fmla="*/ 130185 h 165185"/>
              <a:gd name="connsiteX10" fmla="*/ 234834 w 476306"/>
              <a:gd name="connsiteY10" fmla="*/ 165110 h 165185"/>
              <a:gd name="connsiteX11" fmla="*/ 298334 w 476306"/>
              <a:gd name="connsiteY11" fmla="*/ 139710 h 165185"/>
              <a:gd name="connsiteX12" fmla="*/ 434859 w 476306"/>
              <a:gd name="connsiteY12" fmla="*/ 146060 h 165185"/>
              <a:gd name="connsiteX13" fmla="*/ 326909 w 476306"/>
              <a:gd name="connsiteY13" fmla="*/ 146060 h 165185"/>
              <a:gd name="connsiteX14" fmla="*/ 476134 w 476306"/>
              <a:gd name="connsiteY14" fmla="*/ 85735 h 165185"/>
              <a:gd name="connsiteX15" fmla="*/ 355484 w 476306"/>
              <a:gd name="connsiteY15" fmla="*/ 130185 h 165185"/>
              <a:gd name="connsiteX16" fmla="*/ 295159 w 476306"/>
              <a:gd name="connsiteY16" fmla="*/ 127010 h 165185"/>
              <a:gd name="connsiteX17" fmla="*/ 164984 w 476306"/>
              <a:gd name="connsiteY17" fmla="*/ 85735 h 165185"/>
              <a:gd name="connsiteX18" fmla="*/ 218959 w 476306"/>
              <a:gd name="connsiteY18" fmla="*/ 107960 h 165185"/>
              <a:gd name="connsiteX19" fmla="*/ 158634 w 476306"/>
              <a:gd name="connsiteY19" fmla="*/ 107960 h 165185"/>
              <a:gd name="connsiteX20" fmla="*/ 120534 w 476306"/>
              <a:gd name="connsiteY20" fmla="*/ 73035 h 165185"/>
              <a:gd name="connsiteX21" fmla="*/ 15759 w 476306"/>
              <a:gd name="connsiteY21" fmla="*/ 92085 h 165185"/>
              <a:gd name="connsiteX22" fmla="*/ 184034 w 476306"/>
              <a:gd name="connsiteY22" fmla="*/ 10 h 16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6306" h="165185">
                <a:moveTo>
                  <a:pt x="184034" y="10"/>
                </a:moveTo>
                <a:cubicBezTo>
                  <a:pt x="181917" y="-1048"/>
                  <a:pt x="21580" y="76739"/>
                  <a:pt x="3059" y="85735"/>
                </a:cubicBezTo>
                <a:cubicBezTo>
                  <a:pt x="-15462" y="94731"/>
                  <a:pt x="55447" y="51868"/>
                  <a:pt x="72909" y="53985"/>
                </a:cubicBezTo>
                <a:cubicBezTo>
                  <a:pt x="90371" y="56102"/>
                  <a:pt x="107834" y="98435"/>
                  <a:pt x="107834" y="98435"/>
                </a:cubicBezTo>
                <a:cubicBezTo>
                  <a:pt x="114184" y="103727"/>
                  <a:pt x="102013" y="80443"/>
                  <a:pt x="111009" y="85735"/>
                </a:cubicBezTo>
                <a:cubicBezTo>
                  <a:pt x="120005" y="91027"/>
                  <a:pt x="158105" y="121718"/>
                  <a:pt x="161809" y="130185"/>
                </a:cubicBezTo>
                <a:cubicBezTo>
                  <a:pt x="165513" y="138652"/>
                  <a:pt x="120005" y="137593"/>
                  <a:pt x="133234" y="136535"/>
                </a:cubicBezTo>
                <a:cubicBezTo>
                  <a:pt x="146463" y="135477"/>
                  <a:pt x="230072" y="122248"/>
                  <a:pt x="241184" y="123835"/>
                </a:cubicBezTo>
                <a:cubicBezTo>
                  <a:pt x="252296" y="125422"/>
                  <a:pt x="193030" y="145002"/>
                  <a:pt x="199909" y="146060"/>
                </a:cubicBezTo>
                <a:cubicBezTo>
                  <a:pt x="206788" y="147118"/>
                  <a:pt x="276638" y="127010"/>
                  <a:pt x="282459" y="130185"/>
                </a:cubicBezTo>
                <a:cubicBezTo>
                  <a:pt x="288280" y="133360"/>
                  <a:pt x="232188" y="163523"/>
                  <a:pt x="234834" y="165110"/>
                </a:cubicBezTo>
                <a:cubicBezTo>
                  <a:pt x="237480" y="166698"/>
                  <a:pt x="264997" y="142885"/>
                  <a:pt x="298334" y="139710"/>
                </a:cubicBezTo>
                <a:cubicBezTo>
                  <a:pt x="331671" y="136535"/>
                  <a:pt x="430097" y="145002"/>
                  <a:pt x="434859" y="146060"/>
                </a:cubicBezTo>
                <a:cubicBezTo>
                  <a:pt x="439621" y="147118"/>
                  <a:pt x="320030" y="156114"/>
                  <a:pt x="326909" y="146060"/>
                </a:cubicBezTo>
                <a:cubicBezTo>
                  <a:pt x="333788" y="136006"/>
                  <a:pt x="471372" y="88381"/>
                  <a:pt x="476134" y="85735"/>
                </a:cubicBezTo>
                <a:cubicBezTo>
                  <a:pt x="480896" y="83089"/>
                  <a:pt x="385646" y="123306"/>
                  <a:pt x="355484" y="130185"/>
                </a:cubicBezTo>
                <a:cubicBezTo>
                  <a:pt x="325322" y="137064"/>
                  <a:pt x="326909" y="134418"/>
                  <a:pt x="295159" y="127010"/>
                </a:cubicBezTo>
                <a:cubicBezTo>
                  <a:pt x="263409" y="119602"/>
                  <a:pt x="177684" y="88910"/>
                  <a:pt x="164984" y="85735"/>
                </a:cubicBezTo>
                <a:cubicBezTo>
                  <a:pt x="152284" y="82560"/>
                  <a:pt x="220017" y="104256"/>
                  <a:pt x="218959" y="107960"/>
                </a:cubicBezTo>
                <a:cubicBezTo>
                  <a:pt x="217901" y="111664"/>
                  <a:pt x="175038" y="113781"/>
                  <a:pt x="158634" y="107960"/>
                </a:cubicBezTo>
                <a:cubicBezTo>
                  <a:pt x="142230" y="102139"/>
                  <a:pt x="144346" y="75681"/>
                  <a:pt x="120534" y="73035"/>
                </a:cubicBezTo>
                <a:cubicBezTo>
                  <a:pt x="96722" y="70389"/>
                  <a:pt x="11526" y="100552"/>
                  <a:pt x="15759" y="92085"/>
                </a:cubicBezTo>
                <a:cubicBezTo>
                  <a:pt x="19992" y="83618"/>
                  <a:pt x="186151" y="1068"/>
                  <a:pt x="18403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B757EF0-6621-B88B-4EA7-1751CE269A0A}"/>
              </a:ext>
            </a:extLst>
          </p:cNvPr>
          <p:cNvSpPr/>
          <p:nvPr/>
        </p:nvSpPr>
        <p:spPr>
          <a:xfrm>
            <a:off x="4642431" y="2584368"/>
            <a:ext cx="232669" cy="182241"/>
          </a:xfrm>
          <a:custGeom>
            <a:avLst/>
            <a:gdLst>
              <a:gd name="connsiteX0" fmla="*/ 91494 w 232669"/>
              <a:gd name="connsiteY0" fmla="*/ 82 h 182241"/>
              <a:gd name="connsiteX1" fmla="*/ 24819 w 232669"/>
              <a:gd name="connsiteY1" fmla="*/ 79457 h 182241"/>
              <a:gd name="connsiteX2" fmla="*/ 40694 w 232669"/>
              <a:gd name="connsiteY2" fmla="*/ 120732 h 182241"/>
              <a:gd name="connsiteX3" fmla="*/ 8944 w 232669"/>
              <a:gd name="connsiteY3" fmla="*/ 114382 h 182241"/>
              <a:gd name="connsiteX4" fmla="*/ 228019 w 232669"/>
              <a:gd name="connsiteY4" fmla="*/ 177882 h 182241"/>
              <a:gd name="connsiteX5" fmla="*/ 151819 w 232669"/>
              <a:gd name="connsiteY5" fmla="*/ 174707 h 182241"/>
              <a:gd name="connsiteX6" fmla="*/ 72444 w 232669"/>
              <a:gd name="connsiteY6" fmla="*/ 158832 h 182241"/>
              <a:gd name="connsiteX7" fmla="*/ 59744 w 232669"/>
              <a:gd name="connsiteY7" fmla="*/ 104857 h 182241"/>
              <a:gd name="connsiteX8" fmla="*/ 31169 w 232669"/>
              <a:gd name="connsiteY8" fmla="*/ 142957 h 182241"/>
              <a:gd name="connsiteX9" fmla="*/ 12119 w 232669"/>
              <a:gd name="connsiteY9" fmla="*/ 95332 h 182241"/>
              <a:gd name="connsiteX10" fmla="*/ 91494 w 232669"/>
              <a:gd name="connsiteY10" fmla="*/ 82 h 1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69" h="182241">
                <a:moveTo>
                  <a:pt x="91494" y="82"/>
                </a:moveTo>
                <a:cubicBezTo>
                  <a:pt x="93611" y="-2564"/>
                  <a:pt x="33286" y="59349"/>
                  <a:pt x="24819" y="79457"/>
                </a:cubicBezTo>
                <a:cubicBezTo>
                  <a:pt x="16352" y="99565"/>
                  <a:pt x="43340" y="114911"/>
                  <a:pt x="40694" y="120732"/>
                </a:cubicBezTo>
                <a:cubicBezTo>
                  <a:pt x="38048" y="126553"/>
                  <a:pt x="-22277" y="104857"/>
                  <a:pt x="8944" y="114382"/>
                </a:cubicBezTo>
                <a:cubicBezTo>
                  <a:pt x="40165" y="123907"/>
                  <a:pt x="204207" y="167828"/>
                  <a:pt x="228019" y="177882"/>
                </a:cubicBezTo>
                <a:cubicBezTo>
                  <a:pt x="251831" y="187936"/>
                  <a:pt x="177748" y="177882"/>
                  <a:pt x="151819" y="174707"/>
                </a:cubicBezTo>
                <a:cubicBezTo>
                  <a:pt x="125890" y="171532"/>
                  <a:pt x="87790" y="170474"/>
                  <a:pt x="72444" y="158832"/>
                </a:cubicBezTo>
                <a:cubicBezTo>
                  <a:pt x="57098" y="147190"/>
                  <a:pt x="66623" y="107503"/>
                  <a:pt x="59744" y="104857"/>
                </a:cubicBezTo>
                <a:cubicBezTo>
                  <a:pt x="52865" y="102211"/>
                  <a:pt x="39107" y="144545"/>
                  <a:pt x="31169" y="142957"/>
                </a:cubicBezTo>
                <a:cubicBezTo>
                  <a:pt x="23231" y="141369"/>
                  <a:pt x="1536" y="117557"/>
                  <a:pt x="12119" y="95332"/>
                </a:cubicBezTo>
                <a:cubicBezTo>
                  <a:pt x="22702" y="73107"/>
                  <a:pt x="89377" y="2728"/>
                  <a:pt x="9149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904A74F-8738-6165-ABBE-5C45F755716D}"/>
              </a:ext>
            </a:extLst>
          </p:cNvPr>
          <p:cNvSpPr/>
          <p:nvPr/>
        </p:nvSpPr>
        <p:spPr>
          <a:xfrm>
            <a:off x="4603063" y="2609692"/>
            <a:ext cx="153488" cy="150765"/>
          </a:xfrm>
          <a:custGeom>
            <a:avLst/>
            <a:gdLst>
              <a:gd name="connsiteX0" fmla="*/ 67362 w 153488"/>
              <a:gd name="connsiteY0" fmla="*/ 158 h 150765"/>
              <a:gd name="connsiteX1" fmla="*/ 57837 w 153488"/>
              <a:gd name="connsiteY1" fmla="*/ 60483 h 150765"/>
              <a:gd name="connsiteX2" fmla="*/ 102287 w 153488"/>
              <a:gd name="connsiteY2" fmla="*/ 108108 h 150765"/>
              <a:gd name="connsiteX3" fmla="*/ 80062 w 153488"/>
              <a:gd name="connsiteY3" fmla="*/ 89058 h 150765"/>
              <a:gd name="connsiteX4" fmla="*/ 153087 w 153488"/>
              <a:gd name="connsiteY4" fmla="*/ 149383 h 150765"/>
              <a:gd name="connsiteX5" fmla="*/ 41962 w 153488"/>
              <a:gd name="connsiteY5" fmla="*/ 127158 h 150765"/>
              <a:gd name="connsiteX6" fmla="*/ 687 w 153488"/>
              <a:gd name="connsiteY6" fmla="*/ 79533 h 150765"/>
              <a:gd name="connsiteX7" fmla="*/ 67362 w 153488"/>
              <a:gd name="connsiteY7" fmla="*/ 158 h 1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88" h="150765">
                <a:moveTo>
                  <a:pt x="67362" y="158"/>
                </a:moveTo>
                <a:cubicBezTo>
                  <a:pt x="76887" y="-3017"/>
                  <a:pt x="52016" y="42491"/>
                  <a:pt x="57837" y="60483"/>
                </a:cubicBezTo>
                <a:cubicBezTo>
                  <a:pt x="63658" y="78475"/>
                  <a:pt x="98583" y="103346"/>
                  <a:pt x="102287" y="108108"/>
                </a:cubicBezTo>
                <a:cubicBezTo>
                  <a:pt x="105991" y="112870"/>
                  <a:pt x="71595" y="82179"/>
                  <a:pt x="80062" y="89058"/>
                </a:cubicBezTo>
                <a:cubicBezTo>
                  <a:pt x="88529" y="95937"/>
                  <a:pt x="159437" y="143033"/>
                  <a:pt x="153087" y="149383"/>
                </a:cubicBezTo>
                <a:cubicBezTo>
                  <a:pt x="146737" y="155733"/>
                  <a:pt x="67362" y="138800"/>
                  <a:pt x="41962" y="127158"/>
                </a:cubicBezTo>
                <a:cubicBezTo>
                  <a:pt x="16562" y="115516"/>
                  <a:pt x="-4075" y="99112"/>
                  <a:pt x="687" y="79533"/>
                </a:cubicBezTo>
                <a:cubicBezTo>
                  <a:pt x="5449" y="59954"/>
                  <a:pt x="57837" y="3333"/>
                  <a:pt x="67362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B48FC1E-8A1B-5D2C-D225-077D12B28052}"/>
              </a:ext>
            </a:extLst>
          </p:cNvPr>
          <p:cNvSpPr/>
          <p:nvPr/>
        </p:nvSpPr>
        <p:spPr>
          <a:xfrm>
            <a:off x="4667715" y="2550350"/>
            <a:ext cx="313467" cy="159893"/>
          </a:xfrm>
          <a:custGeom>
            <a:avLst/>
            <a:gdLst>
              <a:gd name="connsiteX0" fmla="*/ 310685 w 313467"/>
              <a:gd name="connsiteY0" fmla="*/ 5525 h 159893"/>
              <a:gd name="connsiteX1" fmla="*/ 297985 w 313467"/>
              <a:gd name="connsiteY1" fmla="*/ 94425 h 159893"/>
              <a:gd name="connsiteX2" fmla="*/ 240835 w 313467"/>
              <a:gd name="connsiteY2" fmla="*/ 145225 h 159893"/>
              <a:gd name="connsiteX3" fmla="*/ 190035 w 313467"/>
              <a:gd name="connsiteY3" fmla="*/ 157925 h 159893"/>
              <a:gd name="connsiteX4" fmla="*/ 126535 w 313467"/>
              <a:gd name="connsiteY4" fmla="*/ 110300 h 159893"/>
              <a:gd name="connsiteX5" fmla="*/ 129710 w 313467"/>
              <a:gd name="connsiteY5" fmla="*/ 53150 h 159893"/>
              <a:gd name="connsiteX6" fmla="*/ 53510 w 313467"/>
              <a:gd name="connsiteY6" fmla="*/ 91250 h 159893"/>
              <a:gd name="connsiteX7" fmla="*/ 9060 w 313467"/>
              <a:gd name="connsiteY7" fmla="*/ 145225 h 159893"/>
              <a:gd name="connsiteX8" fmla="*/ 15410 w 313467"/>
              <a:gd name="connsiteY8" fmla="*/ 65850 h 159893"/>
              <a:gd name="connsiteX9" fmla="*/ 164635 w 313467"/>
              <a:gd name="connsiteY9" fmla="*/ 8700 h 159893"/>
              <a:gd name="connsiteX10" fmla="*/ 253535 w 313467"/>
              <a:gd name="connsiteY10" fmla="*/ 8700 h 159893"/>
              <a:gd name="connsiteX11" fmla="*/ 310685 w 313467"/>
              <a:gd name="connsiteY11" fmla="*/ 5525 h 1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467" h="159893">
                <a:moveTo>
                  <a:pt x="310685" y="5525"/>
                </a:moveTo>
                <a:cubicBezTo>
                  <a:pt x="318093" y="19812"/>
                  <a:pt x="309627" y="71142"/>
                  <a:pt x="297985" y="94425"/>
                </a:cubicBezTo>
                <a:cubicBezTo>
                  <a:pt x="286343" y="117708"/>
                  <a:pt x="258827" y="134642"/>
                  <a:pt x="240835" y="145225"/>
                </a:cubicBezTo>
                <a:cubicBezTo>
                  <a:pt x="222843" y="155808"/>
                  <a:pt x="209085" y="163746"/>
                  <a:pt x="190035" y="157925"/>
                </a:cubicBezTo>
                <a:cubicBezTo>
                  <a:pt x="170985" y="152104"/>
                  <a:pt x="136589" y="127762"/>
                  <a:pt x="126535" y="110300"/>
                </a:cubicBezTo>
                <a:cubicBezTo>
                  <a:pt x="116481" y="92838"/>
                  <a:pt x="141881" y="56325"/>
                  <a:pt x="129710" y="53150"/>
                </a:cubicBezTo>
                <a:cubicBezTo>
                  <a:pt x="117539" y="49975"/>
                  <a:pt x="73618" y="75904"/>
                  <a:pt x="53510" y="91250"/>
                </a:cubicBezTo>
                <a:cubicBezTo>
                  <a:pt x="33402" y="106596"/>
                  <a:pt x="15410" y="149458"/>
                  <a:pt x="9060" y="145225"/>
                </a:cubicBezTo>
                <a:cubicBezTo>
                  <a:pt x="2710" y="140992"/>
                  <a:pt x="-10519" y="88604"/>
                  <a:pt x="15410" y="65850"/>
                </a:cubicBezTo>
                <a:cubicBezTo>
                  <a:pt x="41339" y="43096"/>
                  <a:pt x="124947" y="18225"/>
                  <a:pt x="164635" y="8700"/>
                </a:cubicBezTo>
                <a:cubicBezTo>
                  <a:pt x="204322" y="-825"/>
                  <a:pt x="226548" y="8171"/>
                  <a:pt x="253535" y="8700"/>
                </a:cubicBezTo>
                <a:cubicBezTo>
                  <a:pt x="280522" y="9229"/>
                  <a:pt x="303277" y="-8762"/>
                  <a:pt x="310685" y="5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39B68F8C-5724-2FBC-0B3C-450268D97DCC}"/>
              </a:ext>
            </a:extLst>
          </p:cNvPr>
          <p:cNvSpPr/>
          <p:nvPr/>
        </p:nvSpPr>
        <p:spPr>
          <a:xfrm>
            <a:off x="4848225" y="25939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BA74F25-CDCA-9593-EF5A-C7BF0EFB5580}"/>
              </a:ext>
            </a:extLst>
          </p:cNvPr>
          <p:cNvSpPr/>
          <p:nvPr/>
        </p:nvSpPr>
        <p:spPr>
          <a:xfrm>
            <a:off x="4542492" y="2529056"/>
            <a:ext cx="600539" cy="77679"/>
          </a:xfrm>
          <a:custGeom>
            <a:avLst/>
            <a:gdLst>
              <a:gd name="connsiteX0" fmla="*/ 933 w 600539"/>
              <a:gd name="connsiteY0" fmla="*/ 77619 h 77679"/>
              <a:gd name="connsiteX1" fmla="*/ 216833 w 600539"/>
              <a:gd name="connsiteY1" fmla="*/ 1419 h 77679"/>
              <a:gd name="connsiteX2" fmla="*/ 140633 w 600539"/>
              <a:gd name="connsiteY2" fmla="*/ 49044 h 77679"/>
              <a:gd name="connsiteX3" fmla="*/ 254933 w 600539"/>
              <a:gd name="connsiteY3" fmla="*/ 1419 h 77679"/>
              <a:gd name="connsiteX4" fmla="*/ 518458 w 600539"/>
              <a:gd name="connsiteY4" fmla="*/ 33169 h 77679"/>
              <a:gd name="connsiteX5" fmla="*/ 448608 w 600539"/>
              <a:gd name="connsiteY5" fmla="*/ 10944 h 77679"/>
              <a:gd name="connsiteX6" fmla="*/ 597833 w 600539"/>
              <a:gd name="connsiteY6" fmla="*/ 39519 h 77679"/>
              <a:gd name="connsiteX7" fmla="*/ 296208 w 600539"/>
              <a:gd name="connsiteY7" fmla="*/ 4594 h 77679"/>
              <a:gd name="connsiteX8" fmla="*/ 261283 w 600539"/>
              <a:gd name="connsiteY8" fmla="*/ 1419 h 77679"/>
              <a:gd name="connsiteX9" fmla="*/ 318433 w 600539"/>
              <a:gd name="connsiteY9" fmla="*/ 14119 h 77679"/>
              <a:gd name="connsiteX10" fmla="*/ 146983 w 600539"/>
              <a:gd name="connsiteY10" fmla="*/ 14119 h 77679"/>
              <a:gd name="connsiteX11" fmla="*/ 933 w 600539"/>
              <a:gd name="connsiteY11" fmla="*/ 77619 h 7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39" h="77679">
                <a:moveTo>
                  <a:pt x="933" y="77619"/>
                </a:moveTo>
                <a:cubicBezTo>
                  <a:pt x="12575" y="75502"/>
                  <a:pt x="193550" y="6181"/>
                  <a:pt x="216833" y="1419"/>
                </a:cubicBezTo>
                <a:cubicBezTo>
                  <a:pt x="240116" y="-3344"/>
                  <a:pt x="134283" y="49044"/>
                  <a:pt x="140633" y="49044"/>
                </a:cubicBezTo>
                <a:cubicBezTo>
                  <a:pt x="146983" y="49044"/>
                  <a:pt x="191962" y="4065"/>
                  <a:pt x="254933" y="1419"/>
                </a:cubicBezTo>
                <a:cubicBezTo>
                  <a:pt x="317904" y="-1227"/>
                  <a:pt x="486179" y="31582"/>
                  <a:pt x="518458" y="33169"/>
                </a:cubicBezTo>
                <a:cubicBezTo>
                  <a:pt x="550737" y="34756"/>
                  <a:pt x="435379" y="9886"/>
                  <a:pt x="448608" y="10944"/>
                </a:cubicBezTo>
                <a:cubicBezTo>
                  <a:pt x="461837" y="12002"/>
                  <a:pt x="623233" y="40577"/>
                  <a:pt x="597833" y="39519"/>
                </a:cubicBezTo>
                <a:cubicBezTo>
                  <a:pt x="572433" y="38461"/>
                  <a:pt x="352300" y="10944"/>
                  <a:pt x="296208" y="4594"/>
                </a:cubicBezTo>
                <a:cubicBezTo>
                  <a:pt x="240116" y="-1756"/>
                  <a:pt x="257579" y="-168"/>
                  <a:pt x="261283" y="1419"/>
                </a:cubicBezTo>
                <a:cubicBezTo>
                  <a:pt x="264987" y="3006"/>
                  <a:pt x="337483" y="12002"/>
                  <a:pt x="318433" y="14119"/>
                </a:cubicBezTo>
                <a:cubicBezTo>
                  <a:pt x="299383" y="16236"/>
                  <a:pt x="204662" y="3006"/>
                  <a:pt x="146983" y="14119"/>
                </a:cubicBezTo>
                <a:cubicBezTo>
                  <a:pt x="89304" y="25232"/>
                  <a:pt x="-10709" y="79736"/>
                  <a:pt x="933" y="77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A2FA015-042D-BE6B-846D-193AA331305A}"/>
              </a:ext>
            </a:extLst>
          </p:cNvPr>
          <p:cNvSpPr/>
          <p:nvPr/>
        </p:nvSpPr>
        <p:spPr>
          <a:xfrm>
            <a:off x="5057564" y="2546288"/>
            <a:ext cx="118378" cy="139762"/>
          </a:xfrm>
          <a:custGeom>
            <a:avLst/>
            <a:gdLst>
              <a:gd name="connsiteX0" fmla="*/ 211 w 118378"/>
              <a:gd name="connsiteY0" fmla="*/ 62 h 139762"/>
              <a:gd name="connsiteX1" fmla="*/ 85936 w 118378"/>
              <a:gd name="connsiteY1" fmla="*/ 54037 h 139762"/>
              <a:gd name="connsiteX2" fmla="*/ 79586 w 118378"/>
              <a:gd name="connsiteY2" fmla="*/ 136587 h 139762"/>
              <a:gd name="connsiteX3" fmla="*/ 95461 w 118378"/>
              <a:gd name="connsiteY3" fmla="*/ 76262 h 139762"/>
              <a:gd name="connsiteX4" fmla="*/ 101811 w 118378"/>
              <a:gd name="connsiteY4" fmla="*/ 139762 h 139762"/>
              <a:gd name="connsiteX5" fmla="*/ 117686 w 118378"/>
              <a:gd name="connsiteY5" fmla="*/ 76262 h 139762"/>
              <a:gd name="connsiteX6" fmla="*/ 76411 w 118378"/>
              <a:gd name="connsiteY6" fmla="*/ 117537 h 139762"/>
              <a:gd name="connsiteX7" fmla="*/ 114511 w 118378"/>
              <a:gd name="connsiteY7" fmla="*/ 44512 h 139762"/>
              <a:gd name="connsiteX8" fmla="*/ 211 w 118378"/>
              <a:gd name="connsiteY8" fmla="*/ 62 h 1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78" h="139762">
                <a:moveTo>
                  <a:pt x="211" y="62"/>
                </a:moveTo>
                <a:cubicBezTo>
                  <a:pt x="-4551" y="1649"/>
                  <a:pt x="72707" y="31283"/>
                  <a:pt x="85936" y="54037"/>
                </a:cubicBezTo>
                <a:cubicBezTo>
                  <a:pt x="99165" y="76791"/>
                  <a:pt x="77999" y="132883"/>
                  <a:pt x="79586" y="136587"/>
                </a:cubicBezTo>
                <a:cubicBezTo>
                  <a:pt x="81173" y="140291"/>
                  <a:pt x="91757" y="75733"/>
                  <a:pt x="95461" y="76262"/>
                </a:cubicBezTo>
                <a:cubicBezTo>
                  <a:pt x="99165" y="76791"/>
                  <a:pt x="98107" y="139762"/>
                  <a:pt x="101811" y="139762"/>
                </a:cubicBezTo>
                <a:cubicBezTo>
                  <a:pt x="105515" y="139762"/>
                  <a:pt x="121919" y="79966"/>
                  <a:pt x="117686" y="76262"/>
                </a:cubicBezTo>
                <a:cubicBezTo>
                  <a:pt x="113453" y="72558"/>
                  <a:pt x="76940" y="122829"/>
                  <a:pt x="76411" y="117537"/>
                </a:cubicBezTo>
                <a:cubicBezTo>
                  <a:pt x="75882" y="112245"/>
                  <a:pt x="128269" y="61445"/>
                  <a:pt x="114511" y="44512"/>
                </a:cubicBezTo>
                <a:cubicBezTo>
                  <a:pt x="100753" y="27579"/>
                  <a:pt x="4973" y="-1525"/>
                  <a:pt x="21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6945941-A5C1-5869-943A-22E015D4FBF5}"/>
              </a:ext>
            </a:extLst>
          </p:cNvPr>
          <p:cNvSpPr/>
          <p:nvPr/>
        </p:nvSpPr>
        <p:spPr>
          <a:xfrm>
            <a:off x="4384671" y="2365369"/>
            <a:ext cx="569198" cy="104864"/>
          </a:xfrm>
          <a:custGeom>
            <a:avLst/>
            <a:gdLst>
              <a:gd name="connsiteX0" fmla="*/ 4 w 569198"/>
              <a:gd name="connsiteY0" fmla="*/ 104781 h 104864"/>
              <a:gd name="connsiteX1" fmla="*/ 225429 w 569198"/>
              <a:gd name="connsiteY1" fmla="*/ 34931 h 104864"/>
              <a:gd name="connsiteX2" fmla="*/ 231779 w 569198"/>
              <a:gd name="connsiteY2" fmla="*/ 3181 h 104864"/>
              <a:gd name="connsiteX3" fmla="*/ 415929 w 569198"/>
              <a:gd name="connsiteY3" fmla="*/ 47631 h 104864"/>
              <a:gd name="connsiteX4" fmla="*/ 400054 w 569198"/>
              <a:gd name="connsiteY4" fmla="*/ 31756 h 104864"/>
              <a:gd name="connsiteX5" fmla="*/ 539754 w 569198"/>
              <a:gd name="connsiteY5" fmla="*/ 85731 h 104864"/>
              <a:gd name="connsiteX6" fmla="*/ 501654 w 569198"/>
              <a:gd name="connsiteY6" fmla="*/ 38106 h 104864"/>
              <a:gd name="connsiteX7" fmla="*/ 561979 w 569198"/>
              <a:gd name="connsiteY7" fmla="*/ 104781 h 104864"/>
              <a:gd name="connsiteX8" fmla="*/ 304804 w 569198"/>
              <a:gd name="connsiteY8" fmla="*/ 50806 h 104864"/>
              <a:gd name="connsiteX9" fmla="*/ 187329 w 569198"/>
              <a:gd name="connsiteY9" fmla="*/ 6 h 104864"/>
              <a:gd name="connsiteX10" fmla="*/ 339729 w 569198"/>
              <a:gd name="connsiteY10" fmla="*/ 53981 h 104864"/>
              <a:gd name="connsiteX11" fmla="*/ 231779 w 569198"/>
              <a:gd name="connsiteY11" fmla="*/ 47631 h 104864"/>
              <a:gd name="connsiteX12" fmla="*/ 4 w 569198"/>
              <a:gd name="connsiteY12" fmla="*/ 104781 h 1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198" h="104864">
                <a:moveTo>
                  <a:pt x="4" y="104781"/>
                </a:moveTo>
                <a:cubicBezTo>
                  <a:pt x="-1054" y="102664"/>
                  <a:pt x="186800" y="51864"/>
                  <a:pt x="225429" y="34931"/>
                </a:cubicBezTo>
                <a:cubicBezTo>
                  <a:pt x="264058" y="17998"/>
                  <a:pt x="200029" y="1064"/>
                  <a:pt x="231779" y="3181"/>
                </a:cubicBezTo>
                <a:cubicBezTo>
                  <a:pt x="263529" y="5298"/>
                  <a:pt x="387883" y="42869"/>
                  <a:pt x="415929" y="47631"/>
                </a:cubicBezTo>
                <a:cubicBezTo>
                  <a:pt x="443975" y="52393"/>
                  <a:pt x="379417" y="25406"/>
                  <a:pt x="400054" y="31756"/>
                </a:cubicBezTo>
                <a:cubicBezTo>
                  <a:pt x="420691" y="38106"/>
                  <a:pt x="522821" y="84673"/>
                  <a:pt x="539754" y="85731"/>
                </a:cubicBezTo>
                <a:cubicBezTo>
                  <a:pt x="556687" y="86789"/>
                  <a:pt x="497950" y="34931"/>
                  <a:pt x="501654" y="38106"/>
                </a:cubicBezTo>
                <a:cubicBezTo>
                  <a:pt x="505358" y="41281"/>
                  <a:pt x="594787" y="102664"/>
                  <a:pt x="561979" y="104781"/>
                </a:cubicBezTo>
                <a:cubicBezTo>
                  <a:pt x="529171" y="106898"/>
                  <a:pt x="367246" y="68268"/>
                  <a:pt x="304804" y="50806"/>
                </a:cubicBezTo>
                <a:cubicBezTo>
                  <a:pt x="242362" y="33344"/>
                  <a:pt x="181508" y="-523"/>
                  <a:pt x="187329" y="6"/>
                </a:cubicBezTo>
                <a:cubicBezTo>
                  <a:pt x="193150" y="535"/>
                  <a:pt x="332321" y="46043"/>
                  <a:pt x="339729" y="53981"/>
                </a:cubicBezTo>
                <a:cubicBezTo>
                  <a:pt x="347137" y="61918"/>
                  <a:pt x="290516" y="38635"/>
                  <a:pt x="231779" y="47631"/>
                </a:cubicBezTo>
                <a:cubicBezTo>
                  <a:pt x="173042" y="56627"/>
                  <a:pt x="1062" y="106898"/>
                  <a:pt x="4" y="104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0265E03-C293-8CEE-54A3-7B1E66B73D53}"/>
              </a:ext>
            </a:extLst>
          </p:cNvPr>
          <p:cNvSpPr/>
          <p:nvPr/>
        </p:nvSpPr>
        <p:spPr>
          <a:xfrm>
            <a:off x="4327522" y="2415108"/>
            <a:ext cx="458504" cy="102730"/>
          </a:xfrm>
          <a:custGeom>
            <a:avLst/>
            <a:gdLst>
              <a:gd name="connsiteX0" fmla="*/ 3 w 458504"/>
              <a:gd name="connsiteY0" fmla="*/ 102667 h 102730"/>
              <a:gd name="connsiteX1" fmla="*/ 276228 w 458504"/>
              <a:gd name="connsiteY1" fmla="*/ 16942 h 102730"/>
              <a:gd name="connsiteX2" fmla="*/ 390528 w 458504"/>
              <a:gd name="connsiteY2" fmla="*/ 55042 h 102730"/>
              <a:gd name="connsiteX3" fmla="*/ 257178 w 458504"/>
              <a:gd name="connsiteY3" fmla="*/ 51867 h 102730"/>
              <a:gd name="connsiteX4" fmla="*/ 457203 w 458504"/>
              <a:gd name="connsiteY4" fmla="*/ 51867 h 102730"/>
              <a:gd name="connsiteX5" fmla="*/ 336553 w 458504"/>
              <a:gd name="connsiteY5" fmla="*/ 39167 h 102730"/>
              <a:gd name="connsiteX6" fmla="*/ 200028 w 458504"/>
              <a:gd name="connsiteY6" fmla="*/ 55042 h 102730"/>
              <a:gd name="connsiteX7" fmla="*/ 282578 w 458504"/>
              <a:gd name="connsiteY7" fmla="*/ 1067 h 102730"/>
              <a:gd name="connsiteX8" fmla="*/ 3 w 458504"/>
              <a:gd name="connsiteY8" fmla="*/ 102667 h 10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504" h="102730">
                <a:moveTo>
                  <a:pt x="3" y="102667"/>
                </a:moveTo>
                <a:cubicBezTo>
                  <a:pt x="-1055" y="105313"/>
                  <a:pt x="211141" y="24879"/>
                  <a:pt x="276228" y="16942"/>
                </a:cubicBezTo>
                <a:cubicBezTo>
                  <a:pt x="341315" y="9005"/>
                  <a:pt x="393703" y="49221"/>
                  <a:pt x="390528" y="55042"/>
                </a:cubicBezTo>
                <a:cubicBezTo>
                  <a:pt x="387353" y="60863"/>
                  <a:pt x="246066" y="52396"/>
                  <a:pt x="257178" y="51867"/>
                </a:cubicBezTo>
                <a:cubicBezTo>
                  <a:pt x="268290" y="51338"/>
                  <a:pt x="443974" y="53984"/>
                  <a:pt x="457203" y="51867"/>
                </a:cubicBezTo>
                <a:cubicBezTo>
                  <a:pt x="470432" y="49750"/>
                  <a:pt x="379415" y="38638"/>
                  <a:pt x="336553" y="39167"/>
                </a:cubicBezTo>
                <a:cubicBezTo>
                  <a:pt x="293691" y="39696"/>
                  <a:pt x="209024" y="61392"/>
                  <a:pt x="200028" y="55042"/>
                </a:cubicBezTo>
                <a:cubicBezTo>
                  <a:pt x="191032" y="48692"/>
                  <a:pt x="316974" y="-8458"/>
                  <a:pt x="282578" y="1067"/>
                </a:cubicBezTo>
                <a:cubicBezTo>
                  <a:pt x="248182" y="10592"/>
                  <a:pt x="1061" y="100021"/>
                  <a:pt x="3" y="102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D26D2FA-9F13-EE78-D11A-3F9C7517BC7C}"/>
              </a:ext>
            </a:extLst>
          </p:cNvPr>
          <p:cNvSpPr/>
          <p:nvPr/>
        </p:nvSpPr>
        <p:spPr>
          <a:xfrm>
            <a:off x="4779905" y="2419321"/>
            <a:ext cx="413372" cy="71258"/>
          </a:xfrm>
          <a:custGeom>
            <a:avLst/>
            <a:gdLst>
              <a:gd name="connsiteX0" fmla="*/ 1645 w 413372"/>
              <a:gd name="connsiteY0" fmla="*/ 19079 h 71258"/>
              <a:gd name="connsiteX1" fmla="*/ 96895 w 413372"/>
              <a:gd name="connsiteY1" fmla="*/ 12729 h 71258"/>
              <a:gd name="connsiteX2" fmla="*/ 90545 w 413372"/>
              <a:gd name="connsiteY2" fmla="*/ 3204 h 71258"/>
              <a:gd name="connsiteX3" fmla="*/ 246120 w 413372"/>
              <a:gd name="connsiteY3" fmla="*/ 69879 h 71258"/>
              <a:gd name="connsiteX4" fmla="*/ 211195 w 413372"/>
              <a:gd name="connsiteY4" fmla="*/ 31779 h 71258"/>
              <a:gd name="connsiteX5" fmla="*/ 287395 w 413372"/>
              <a:gd name="connsiteY5" fmla="*/ 69879 h 71258"/>
              <a:gd name="connsiteX6" fmla="*/ 411220 w 413372"/>
              <a:gd name="connsiteY6" fmla="*/ 63529 h 71258"/>
              <a:gd name="connsiteX7" fmla="*/ 357245 w 413372"/>
              <a:gd name="connsiteY7" fmla="*/ 69879 h 71258"/>
              <a:gd name="connsiteX8" fmla="*/ 246120 w 413372"/>
              <a:gd name="connsiteY8" fmla="*/ 38129 h 71258"/>
              <a:gd name="connsiteX9" fmla="*/ 138170 w 413372"/>
              <a:gd name="connsiteY9" fmla="*/ 29 h 71258"/>
              <a:gd name="connsiteX10" fmla="*/ 195320 w 413372"/>
              <a:gd name="connsiteY10" fmla="*/ 44479 h 71258"/>
              <a:gd name="connsiteX11" fmla="*/ 1645 w 413372"/>
              <a:gd name="connsiteY11" fmla="*/ 19079 h 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372" h="71258">
                <a:moveTo>
                  <a:pt x="1645" y="19079"/>
                </a:moveTo>
                <a:cubicBezTo>
                  <a:pt x="-14759" y="13787"/>
                  <a:pt x="96895" y="12729"/>
                  <a:pt x="96895" y="12729"/>
                </a:cubicBezTo>
                <a:cubicBezTo>
                  <a:pt x="111712" y="10083"/>
                  <a:pt x="65674" y="-6321"/>
                  <a:pt x="90545" y="3204"/>
                </a:cubicBezTo>
                <a:cubicBezTo>
                  <a:pt x="115416" y="12729"/>
                  <a:pt x="226012" y="65117"/>
                  <a:pt x="246120" y="69879"/>
                </a:cubicBezTo>
                <a:cubicBezTo>
                  <a:pt x="266228" y="74641"/>
                  <a:pt x="204316" y="31779"/>
                  <a:pt x="211195" y="31779"/>
                </a:cubicBezTo>
                <a:cubicBezTo>
                  <a:pt x="218074" y="31779"/>
                  <a:pt x="254058" y="64587"/>
                  <a:pt x="287395" y="69879"/>
                </a:cubicBezTo>
                <a:cubicBezTo>
                  <a:pt x="320732" y="75171"/>
                  <a:pt x="399578" y="63529"/>
                  <a:pt x="411220" y="63529"/>
                </a:cubicBezTo>
                <a:cubicBezTo>
                  <a:pt x="422862" y="63529"/>
                  <a:pt x="384762" y="74112"/>
                  <a:pt x="357245" y="69879"/>
                </a:cubicBezTo>
                <a:cubicBezTo>
                  <a:pt x="329728" y="65646"/>
                  <a:pt x="282632" y="49771"/>
                  <a:pt x="246120" y="38129"/>
                </a:cubicBezTo>
                <a:cubicBezTo>
                  <a:pt x="209608" y="26487"/>
                  <a:pt x="146637" y="-1029"/>
                  <a:pt x="138170" y="29"/>
                </a:cubicBezTo>
                <a:cubicBezTo>
                  <a:pt x="129703" y="1087"/>
                  <a:pt x="210666" y="37600"/>
                  <a:pt x="195320" y="44479"/>
                </a:cubicBezTo>
                <a:cubicBezTo>
                  <a:pt x="179974" y="51358"/>
                  <a:pt x="18049" y="24371"/>
                  <a:pt x="1645" y="19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F70E4BA-3471-735B-0822-94D55E8C6E10}"/>
              </a:ext>
            </a:extLst>
          </p:cNvPr>
          <p:cNvSpPr/>
          <p:nvPr/>
        </p:nvSpPr>
        <p:spPr>
          <a:xfrm>
            <a:off x="4708370" y="2441572"/>
            <a:ext cx="458681" cy="84067"/>
          </a:xfrm>
          <a:custGeom>
            <a:avLst/>
            <a:gdLst>
              <a:gd name="connsiteX0" fmla="*/ 155 w 458681"/>
              <a:gd name="connsiteY0" fmla="*/ 3 h 84067"/>
              <a:gd name="connsiteX1" fmla="*/ 203355 w 458681"/>
              <a:gd name="connsiteY1" fmla="*/ 66678 h 84067"/>
              <a:gd name="connsiteX2" fmla="*/ 114455 w 458681"/>
              <a:gd name="connsiteY2" fmla="*/ 57153 h 84067"/>
              <a:gd name="connsiteX3" fmla="*/ 349405 w 458681"/>
              <a:gd name="connsiteY3" fmla="*/ 73028 h 84067"/>
              <a:gd name="connsiteX4" fmla="*/ 304955 w 458681"/>
              <a:gd name="connsiteY4" fmla="*/ 79378 h 84067"/>
              <a:gd name="connsiteX5" fmla="*/ 406555 w 458681"/>
              <a:gd name="connsiteY5" fmla="*/ 82553 h 84067"/>
              <a:gd name="connsiteX6" fmla="*/ 457355 w 458681"/>
              <a:gd name="connsiteY6" fmla="*/ 53978 h 84067"/>
              <a:gd name="connsiteX7" fmla="*/ 355755 w 458681"/>
              <a:gd name="connsiteY7" fmla="*/ 66678 h 84067"/>
              <a:gd name="connsiteX8" fmla="*/ 190655 w 458681"/>
              <a:gd name="connsiteY8" fmla="*/ 44453 h 84067"/>
              <a:gd name="connsiteX9" fmla="*/ 241455 w 458681"/>
              <a:gd name="connsiteY9" fmla="*/ 63503 h 84067"/>
              <a:gd name="connsiteX10" fmla="*/ 155 w 458681"/>
              <a:gd name="connsiteY10" fmla="*/ 3 h 8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681" h="84067">
                <a:moveTo>
                  <a:pt x="155" y="3"/>
                </a:moveTo>
                <a:cubicBezTo>
                  <a:pt x="-6195" y="532"/>
                  <a:pt x="184305" y="57153"/>
                  <a:pt x="203355" y="66678"/>
                </a:cubicBezTo>
                <a:cubicBezTo>
                  <a:pt x="222405" y="76203"/>
                  <a:pt x="90113" y="56095"/>
                  <a:pt x="114455" y="57153"/>
                </a:cubicBezTo>
                <a:cubicBezTo>
                  <a:pt x="138797" y="58211"/>
                  <a:pt x="317655" y="69324"/>
                  <a:pt x="349405" y="73028"/>
                </a:cubicBezTo>
                <a:cubicBezTo>
                  <a:pt x="381155" y="76732"/>
                  <a:pt x="295430" y="77791"/>
                  <a:pt x="304955" y="79378"/>
                </a:cubicBezTo>
                <a:cubicBezTo>
                  <a:pt x="314480" y="80966"/>
                  <a:pt x="381155" y="86786"/>
                  <a:pt x="406555" y="82553"/>
                </a:cubicBezTo>
                <a:cubicBezTo>
                  <a:pt x="431955" y="78320"/>
                  <a:pt x="465822" y="56624"/>
                  <a:pt x="457355" y="53978"/>
                </a:cubicBezTo>
                <a:cubicBezTo>
                  <a:pt x="448888" y="51332"/>
                  <a:pt x="400205" y="68266"/>
                  <a:pt x="355755" y="66678"/>
                </a:cubicBezTo>
                <a:cubicBezTo>
                  <a:pt x="311305" y="65091"/>
                  <a:pt x="209705" y="44982"/>
                  <a:pt x="190655" y="44453"/>
                </a:cubicBezTo>
                <a:cubicBezTo>
                  <a:pt x="171605" y="43924"/>
                  <a:pt x="269501" y="67207"/>
                  <a:pt x="241455" y="63503"/>
                </a:cubicBezTo>
                <a:cubicBezTo>
                  <a:pt x="213409" y="59799"/>
                  <a:pt x="6505" y="-526"/>
                  <a:pt x="1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55A2207-4466-6020-7297-5E1B3107F011}"/>
              </a:ext>
            </a:extLst>
          </p:cNvPr>
          <p:cNvSpPr/>
          <p:nvPr/>
        </p:nvSpPr>
        <p:spPr>
          <a:xfrm>
            <a:off x="5564842" y="2336411"/>
            <a:ext cx="500221" cy="267756"/>
          </a:xfrm>
          <a:custGeom>
            <a:avLst/>
            <a:gdLst>
              <a:gd name="connsiteX0" fmla="*/ 933 w 500221"/>
              <a:gd name="connsiteY0" fmla="*/ 267089 h 267756"/>
              <a:gd name="connsiteX1" fmla="*/ 93008 w 500221"/>
              <a:gd name="connsiteY1" fmla="*/ 101989 h 267756"/>
              <a:gd name="connsiteX2" fmla="*/ 39033 w 500221"/>
              <a:gd name="connsiteY2" fmla="*/ 175014 h 267756"/>
              <a:gd name="connsiteX3" fmla="*/ 204133 w 500221"/>
              <a:gd name="connsiteY3" fmla="*/ 16264 h 267756"/>
              <a:gd name="connsiteX4" fmla="*/ 159683 w 500221"/>
              <a:gd name="connsiteY4" fmla="*/ 70239 h 267756"/>
              <a:gd name="connsiteX5" fmla="*/ 302558 w 500221"/>
              <a:gd name="connsiteY5" fmla="*/ 6739 h 267756"/>
              <a:gd name="connsiteX6" fmla="*/ 397808 w 500221"/>
              <a:gd name="connsiteY6" fmla="*/ 3564 h 267756"/>
              <a:gd name="connsiteX7" fmla="*/ 305733 w 500221"/>
              <a:gd name="connsiteY7" fmla="*/ 389 h 267756"/>
              <a:gd name="connsiteX8" fmla="*/ 448608 w 500221"/>
              <a:gd name="connsiteY8" fmla="*/ 13089 h 267756"/>
              <a:gd name="connsiteX9" fmla="*/ 445433 w 500221"/>
              <a:gd name="connsiteY9" fmla="*/ 57539 h 267756"/>
              <a:gd name="connsiteX10" fmla="*/ 499408 w 500221"/>
              <a:gd name="connsiteY10" fmla="*/ 13089 h 267756"/>
              <a:gd name="connsiteX11" fmla="*/ 470833 w 500221"/>
              <a:gd name="connsiteY11" fmla="*/ 51189 h 267756"/>
              <a:gd name="connsiteX12" fmla="*/ 378758 w 500221"/>
              <a:gd name="connsiteY12" fmla="*/ 16264 h 267756"/>
              <a:gd name="connsiteX13" fmla="*/ 143808 w 500221"/>
              <a:gd name="connsiteY13" fmla="*/ 114689 h 267756"/>
              <a:gd name="connsiteX14" fmla="*/ 194608 w 500221"/>
              <a:gd name="connsiteY14" fmla="*/ 54364 h 267756"/>
              <a:gd name="connsiteX15" fmla="*/ 108883 w 500221"/>
              <a:gd name="connsiteY15" fmla="*/ 124214 h 267756"/>
              <a:gd name="connsiteX16" fmla="*/ 48558 w 500221"/>
              <a:gd name="connsiteY16" fmla="*/ 159139 h 267756"/>
              <a:gd name="connsiteX17" fmla="*/ 933 w 500221"/>
              <a:gd name="connsiteY17" fmla="*/ 267089 h 26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221" h="267756">
                <a:moveTo>
                  <a:pt x="933" y="267089"/>
                </a:moveTo>
                <a:cubicBezTo>
                  <a:pt x="8341" y="257564"/>
                  <a:pt x="86658" y="117335"/>
                  <a:pt x="93008" y="101989"/>
                </a:cubicBezTo>
                <a:cubicBezTo>
                  <a:pt x="99358" y="86643"/>
                  <a:pt x="20512" y="189301"/>
                  <a:pt x="39033" y="175014"/>
                </a:cubicBezTo>
                <a:cubicBezTo>
                  <a:pt x="57554" y="160727"/>
                  <a:pt x="184025" y="33726"/>
                  <a:pt x="204133" y="16264"/>
                </a:cubicBezTo>
                <a:cubicBezTo>
                  <a:pt x="224241" y="-1198"/>
                  <a:pt x="143279" y="71826"/>
                  <a:pt x="159683" y="70239"/>
                </a:cubicBezTo>
                <a:cubicBezTo>
                  <a:pt x="176087" y="68652"/>
                  <a:pt x="262871" y="17851"/>
                  <a:pt x="302558" y="6739"/>
                </a:cubicBezTo>
                <a:cubicBezTo>
                  <a:pt x="342246" y="-4374"/>
                  <a:pt x="397279" y="4622"/>
                  <a:pt x="397808" y="3564"/>
                </a:cubicBezTo>
                <a:cubicBezTo>
                  <a:pt x="398337" y="2506"/>
                  <a:pt x="297266" y="-1198"/>
                  <a:pt x="305733" y="389"/>
                </a:cubicBezTo>
                <a:cubicBezTo>
                  <a:pt x="314200" y="1976"/>
                  <a:pt x="425325" y="3564"/>
                  <a:pt x="448608" y="13089"/>
                </a:cubicBezTo>
                <a:cubicBezTo>
                  <a:pt x="471891" y="22614"/>
                  <a:pt x="436966" y="57539"/>
                  <a:pt x="445433" y="57539"/>
                </a:cubicBezTo>
                <a:cubicBezTo>
                  <a:pt x="453900" y="57539"/>
                  <a:pt x="495175" y="14147"/>
                  <a:pt x="499408" y="13089"/>
                </a:cubicBezTo>
                <a:cubicBezTo>
                  <a:pt x="503641" y="12031"/>
                  <a:pt x="490941" y="50660"/>
                  <a:pt x="470833" y="51189"/>
                </a:cubicBezTo>
                <a:cubicBezTo>
                  <a:pt x="450725" y="51718"/>
                  <a:pt x="433262" y="5681"/>
                  <a:pt x="378758" y="16264"/>
                </a:cubicBezTo>
                <a:cubicBezTo>
                  <a:pt x="324254" y="26847"/>
                  <a:pt x="174500" y="108339"/>
                  <a:pt x="143808" y="114689"/>
                </a:cubicBezTo>
                <a:cubicBezTo>
                  <a:pt x="113116" y="121039"/>
                  <a:pt x="200429" y="52776"/>
                  <a:pt x="194608" y="54364"/>
                </a:cubicBezTo>
                <a:cubicBezTo>
                  <a:pt x="188787" y="55951"/>
                  <a:pt x="133225" y="106751"/>
                  <a:pt x="108883" y="124214"/>
                </a:cubicBezTo>
                <a:cubicBezTo>
                  <a:pt x="84541" y="141677"/>
                  <a:pt x="64962" y="136914"/>
                  <a:pt x="48558" y="159139"/>
                </a:cubicBezTo>
                <a:cubicBezTo>
                  <a:pt x="32154" y="181364"/>
                  <a:pt x="-6475" y="276614"/>
                  <a:pt x="933" y="267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C4EA174-5CA9-8337-19AB-C3001201653D}"/>
              </a:ext>
            </a:extLst>
          </p:cNvPr>
          <p:cNvSpPr/>
          <p:nvPr/>
        </p:nvSpPr>
        <p:spPr>
          <a:xfrm>
            <a:off x="5549606" y="2339382"/>
            <a:ext cx="225301" cy="289518"/>
          </a:xfrm>
          <a:custGeom>
            <a:avLst/>
            <a:gdLst>
              <a:gd name="connsiteX0" fmla="*/ 165394 w 225301"/>
              <a:gd name="connsiteY0" fmla="*/ 64093 h 289518"/>
              <a:gd name="connsiteX1" fmla="*/ 127294 w 225301"/>
              <a:gd name="connsiteY1" fmla="*/ 149818 h 289518"/>
              <a:gd name="connsiteX2" fmla="*/ 89194 w 225301"/>
              <a:gd name="connsiteY2" fmla="*/ 229193 h 289518"/>
              <a:gd name="connsiteX3" fmla="*/ 108244 w 225301"/>
              <a:gd name="connsiteY3" fmla="*/ 194268 h 289518"/>
              <a:gd name="connsiteX4" fmla="*/ 89194 w 225301"/>
              <a:gd name="connsiteY4" fmla="*/ 229193 h 289518"/>
              <a:gd name="connsiteX5" fmla="*/ 294 w 225301"/>
              <a:gd name="connsiteY5" fmla="*/ 289518 h 289518"/>
              <a:gd name="connsiteX6" fmla="*/ 60619 w 225301"/>
              <a:gd name="connsiteY6" fmla="*/ 229193 h 289518"/>
              <a:gd name="connsiteX7" fmla="*/ 63794 w 225301"/>
              <a:gd name="connsiteY7" fmla="*/ 178393 h 289518"/>
              <a:gd name="connsiteX8" fmla="*/ 82844 w 225301"/>
              <a:gd name="connsiteY8" fmla="*/ 245068 h 289518"/>
              <a:gd name="connsiteX9" fmla="*/ 117769 w 225301"/>
              <a:gd name="connsiteY9" fmla="*/ 152993 h 289518"/>
              <a:gd name="connsiteX10" fmla="*/ 92369 w 225301"/>
              <a:gd name="connsiteY10" fmla="*/ 165693 h 289518"/>
              <a:gd name="connsiteX11" fmla="*/ 222544 w 225301"/>
              <a:gd name="connsiteY11" fmla="*/ 3768 h 289518"/>
              <a:gd name="connsiteX12" fmla="*/ 165394 w 225301"/>
              <a:gd name="connsiteY12" fmla="*/ 64093 h 2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301" h="289518">
                <a:moveTo>
                  <a:pt x="165394" y="64093"/>
                </a:moveTo>
                <a:cubicBezTo>
                  <a:pt x="149519" y="88435"/>
                  <a:pt x="139994" y="122301"/>
                  <a:pt x="127294" y="149818"/>
                </a:cubicBezTo>
                <a:cubicBezTo>
                  <a:pt x="114594" y="177335"/>
                  <a:pt x="92369" y="221785"/>
                  <a:pt x="89194" y="229193"/>
                </a:cubicBezTo>
                <a:cubicBezTo>
                  <a:pt x="86019" y="236601"/>
                  <a:pt x="108244" y="194268"/>
                  <a:pt x="108244" y="194268"/>
                </a:cubicBezTo>
                <a:cubicBezTo>
                  <a:pt x="108244" y="194268"/>
                  <a:pt x="107186" y="213318"/>
                  <a:pt x="89194" y="229193"/>
                </a:cubicBezTo>
                <a:cubicBezTo>
                  <a:pt x="71202" y="245068"/>
                  <a:pt x="5056" y="289518"/>
                  <a:pt x="294" y="289518"/>
                </a:cubicBezTo>
                <a:cubicBezTo>
                  <a:pt x="-4468" y="289518"/>
                  <a:pt x="50036" y="247714"/>
                  <a:pt x="60619" y="229193"/>
                </a:cubicBezTo>
                <a:cubicBezTo>
                  <a:pt x="71202" y="210672"/>
                  <a:pt x="60090" y="175747"/>
                  <a:pt x="63794" y="178393"/>
                </a:cubicBezTo>
                <a:cubicBezTo>
                  <a:pt x="67498" y="181039"/>
                  <a:pt x="73848" y="249301"/>
                  <a:pt x="82844" y="245068"/>
                </a:cubicBezTo>
                <a:cubicBezTo>
                  <a:pt x="91840" y="240835"/>
                  <a:pt x="116182" y="166222"/>
                  <a:pt x="117769" y="152993"/>
                </a:cubicBezTo>
                <a:cubicBezTo>
                  <a:pt x="119356" y="139764"/>
                  <a:pt x="74907" y="190564"/>
                  <a:pt x="92369" y="165693"/>
                </a:cubicBezTo>
                <a:cubicBezTo>
                  <a:pt x="109831" y="140822"/>
                  <a:pt x="206669" y="22289"/>
                  <a:pt x="222544" y="3768"/>
                </a:cubicBezTo>
                <a:cubicBezTo>
                  <a:pt x="238419" y="-14753"/>
                  <a:pt x="181269" y="39751"/>
                  <a:pt x="165394" y="6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BF4CF7-994A-4008-5F1C-44D29E218482}"/>
              </a:ext>
            </a:extLst>
          </p:cNvPr>
          <p:cNvSpPr/>
          <p:nvPr/>
        </p:nvSpPr>
        <p:spPr>
          <a:xfrm>
            <a:off x="5502239" y="2402956"/>
            <a:ext cx="165154" cy="286666"/>
          </a:xfrm>
          <a:custGeom>
            <a:avLst/>
            <a:gdLst>
              <a:gd name="connsiteX0" fmla="*/ 165136 w 165154"/>
              <a:gd name="connsiteY0" fmla="*/ 519 h 286666"/>
              <a:gd name="connsiteX1" fmla="*/ 34961 w 165154"/>
              <a:gd name="connsiteY1" fmla="*/ 152919 h 286666"/>
              <a:gd name="connsiteX2" fmla="*/ 36 w 165154"/>
              <a:gd name="connsiteY2" fmla="*/ 286269 h 286666"/>
              <a:gd name="connsiteX3" fmla="*/ 28611 w 165154"/>
              <a:gd name="connsiteY3" fmla="*/ 191019 h 286666"/>
              <a:gd name="connsiteX4" fmla="*/ 44486 w 165154"/>
              <a:gd name="connsiteY4" fmla="*/ 105294 h 286666"/>
              <a:gd name="connsiteX5" fmla="*/ 165136 w 165154"/>
              <a:gd name="connsiteY5" fmla="*/ 519 h 28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54" h="286666">
                <a:moveTo>
                  <a:pt x="165136" y="519"/>
                </a:moveTo>
                <a:cubicBezTo>
                  <a:pt x="163548" y="8457"/>
                  <a:pt x="62478" y="105294"/>
                  <a:pt x="34961" y="152919"/>
                </a:cubicBezTo>
                <a:cubicBezTo>
                  <a:pt x="7444" y="200544"/>
                  <a:pt x="1094" y="279919"/>
                  <a:pt x="36" y="286269"/>
                </a:cubicBezTo>
                <a:cubicBezTo>
                  <a:pt x="-1022" y="292619"/>
                  <a:pt x="21203" y="221181"/>
                  <a:pt x="28611" y="191019"/>
                </a:cubicBezTo>
                <a:cubicBezTo>
                  <a:pt x="36019" y="160857"/>
                  <a:pt x="23849" y="132811"/>
                  <a:pt x="44486" y="105294"/>
                </a:cubicBezTo>
                <a:cubicBezTo>
                  <a:pt x="65123" y="77777"/>
                  <a:pt x="166724" y="-7419"/>
                  <a:pt x="165136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C5AC6F6-92EE-5464-CDFD-EB2B55888374}"/>
              </a:ext>
            </a:extLst>
          </p:cNvPr>
          <p:cNvSpPr/>
          <p:nvPr/>
        </p:nvSpPr>
        <p:spPr>
          <a:xfrm>
            <a:off x="5645413" y="2308225"/>
            <a:ext cx="394167" cy="135937"/>
          </a:xfrm>
          <a:custGeom>
            <a:avLst/>
            <a:gdLst>
              <a:gd name="connsiteX0" fmla="*/ 9262 w 394167"/>
              <a:gd name="connsiteY0" fmla="*/ 133350 h 135937"/>
              <a:gd name="connsiteX1" fmla="*/ 212462 w 394167"/>
              <a:gd name="connsiteY1" fmla="*/ 41275 h 135937"/>
              <a:gd name="connsiteX2" fmla="*/ 288662 w 394167"/>
              <a:gd name="connsiteY2" fmla="*/ 0 h 135937"/>
              <a:gd name="connsiteX3" fmla="*/ 250562 w 394167"/>
              <a:gd name="connsiteY3" fmla="*/ 41275 h 135937"/>
              <a:gd name="connsiteX4" fmla="*/ 333112 w 394167"/>
              <a:gd name="connsiteY4" fmla="*/ 12700 h 135937"/>
              <a:gd name="connsiteX5" fmla="*/ 393437 w 394167"/>
              <a:gd name="connsiteY5" fmla="*/ 53975 h 135937"/>
              <a:gd name="connsiteX6" fmla="*/ 291837 w 394167"/>
              <a:gd name="connsiteY6" fmla="*/ 38100 h 135937"/>
              <a:gd name="connsiteX7" fmla="*/ 171187 w 394167"/>
              <a:gd name="connsiteY7" fmla="*/ 31750 h 135937"/>
              <a:gd name="connsiteX8" fmla="*/ 199762 w 394167"/>
              <a:gd name="connsiteY8" fmla="*/ 38100 h 135937"/>
              <a:gd name="connsiteX9" fmla="*/ 50537 w 394167"/>
              <a:gd name="connsiteY9" fmla="*/ 104775 h 135937"/>
              <a:gd name="connsiteX10" fmla="*/ 9262 w 394167"/>
              <a:gd name="connsiteY10" fmla="*/ 133350 h 13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167" h="135937">
                <a:moveTo>
                  <a:pt x="9262" y="133350"/>
                </a:moveTo>
                <a:cubicBezTo>
                  <a:pt x="36249" y="122767"/>
                  <a:pt x="165895" y="63500"/>
                  <a:pt x="212462" y="41275"/>
                </a:cubicBezTo>
                <a:cubicBezTo>
                  <a:pt x="259029" y="19050"/>
                  <a:pt x="282312" y="0"/>
                  <a:pt x="288662" y="0"/>
                </a:cubicBezTo>
                <a:cubicBezTo>
                  <a:pt x="295012" y="0"/>
                  <a:pt x="243154" y="39158"/>
                  <a:pt x="250562" y="41275"/>
                </a:cubicBezTo>
                <a:cubicBezTo>
                  <a:pt x="257970" y="43392"/>
                  <a:pt x="309299" y="10583"/>
                  <a:pt x="333112" y="12700"/>
                </a:cubicBezTo>
                <a:cubicBezTo>
                  <a:pt x="356925" y="14817"/>
                  <a:pt x="400316" y="49742"/>
                  <a:pt x="393437" y="53975"/>
                </a:cubicBezTo>
                <a:cubicBezTo>
                  <a:pt x="386558" y="58208"/>
                  <a:pt x="328879" y="41804"/>
                  <a:pt x="291837" y="38100"/>
                </a:cubicBezTo>
                <a:cubicBezTo>
                  <a:pt x="254795" y="34396"/>
                  <a:pt x="186533" y="31750"/>
                  <a:pt x="171187" y="31750"/>
                </a:cubicBezTo>
                <a:cubicBezTo>
                  <a:pt x="155841" y="31750"/>
                  <a:pt x="219870" y="25929"/>
                  <a:pt x="199762" y="38100"/>
                </a:cubicBezTo>
                <a:cubicBezTo>
                  <a:pt x="179654" y="50271"/>
                  <a:pt x="81229" y="89958"/>
                  <a:pt x="50537" y="104775"/>
                </a:cubicBezTo>
                <a:cubicBezTo>
                  <a:pt x="19845" y="119592"/>
                  <a:pt x="-17725" y="143933"/>
                  <a:pt x="9262" y="13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0536C4F-00AD-F9A7-968A-F3C51DEF71AB}"/>
              </a:ext>
            </a:extLst>
          </p:cNvPr>
          <p:cNvSpPr/>
          <p:nvPr/>
        </p:nvSpPr>
        <p:spPr>
          <a:xfrm>
            <a:off x="5789807" y="2342370"/>
            <a:ext cx="313199" cy="258077"/>
          </a:xfrm>
          <a:custGeom>
            <a:avLst/>
            <a:gdLst>
              <a:gd name="connsiteX0" fmla="*/ 131568 w 313199"/>
              <a:gd name="connsiteY0" fmla="*/ 780 h 258077"/>
              <a:gd name="connsiteX1" fmla="*/ 245868 w 313199"/>
              <a:gd name="connsiteY1" fmla="*/ 38880 h 258077"/>
              <a:gd name="connsiteX2" fmla="*/ 312543 w 313199"/>
              <a:gd name="connsiteY2" fmla="*/ 26180 h 258077"/>
              <a:gd name="connsiteX3" fmla="*/ 277618 w 313199"/>
              <a:gd name="connsiteY3" fmla="*/ 45230 h 258077"/>
              <a:gd name="connsiteX4" fmla="*/ 239518 w 313199"/>
              <a:gd name="connsiteY4" fmla="*/ 73805 h 258077"/>
              <a:gd name="connsiteX5" fmla="*/ 312543 w 313199"/>
              <a:gd name="connsiteY5" fmla="*/ 83330 h 258077"/>
              <a:gd name="connsiteX6" fmla="*/ 217293 w 313199"/>
              <a:gd name="connsiteY6" fmla="*/ 140480 h 258077"/>
              <a:gd name="connsiteX7" fmla="*/ 242693 w 313199"/>
              <a:gd name="connsiteY7" fmla="*/ 184930 h 258077"/>
              <a:gd name="connsiteX8" fmla="*/ 214118 w 313199"/>
              <a:gd name="connsiteY8" fmla="*/ 169055 h 258077"/>
              <a:gd name="connsiteX9" fmla="*/ 172843 w 313199"/>
              <a:gd name="connsiteY9" fmla="*/ 200805 h 258077"/>
              <a:gd name="connsiteX10" fmla="*/ 210943 w 313199"/>
              <a:gd name="connsiteY10" fmla="*/ 207155 h 258077"/>
              <a:gd name="connsiteX11" fmla="*/ 45843 w 313199"/>
              <a:gd name="connsiteY11" fmla="*/ 223030 h 258077"/>
              <a:gd name="connsiteX12" fmla="*/ 182368 w 313199"/>
              <a:gd name="connsiteY12" fmla="*/ 223030 h 258077"/>
              <a:gd name="connsiteX13" fmla="*/ 102993 w 313199"/>
              <a:gd name="connsiteY13" fmla="*/ 232555 h 258077"/>
              <a:gd name="connsiteX14" fmla="*/ 150618 w 313199"/>
              <a:gd name="connsiteY14" fmla="*/ 257955 h 258077"/>
              <a:gd name="connsiteX15" fmla="*/ 68068 w 313199"/>
              <a:gd name="connsiteY15" fmla="*/ 242080 h 258077"/>
              <a:gd name="connsiteX16" fmla="*/ 1393 w 313199"/>
              <a:gd name="connsiteY16" fmla="*/ 238905 h 258077"/>
              <a:gd name="connsiteX17" fmla="*/ 131568 w 313199"/>
              <a:gd name="connsiteY17" fmla="*/ 203980 h 258077"/>
              <a:gd name="connsiteX18" fmla="*/ 210943 w 313199"/>
              <a:gd name="connsiteY18" fmla="*/ 162705 h 258077"/>
              <a:gd name="connsiteX19" fmla="*/ 188718 w 313199"/>
              <a:gd name="connsiteY19" fmla="*/ 108730 h 258077"/>
              <a:gd name="connsiteX20" fmla="*/ 264918 w 313199"/>
              <a:gd name="connsiteY20" fmla="*/ 80155 h 258077"/>
              <a:gd name="connsiteX21" fmla="*/ 131568 w 313199"/>
              <a:gd name="connsiteY21" fmla="*/ 780 h 2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199" h="258077">
                <a:moveTo>
                  <a:pt x="131568" y="780"/>
                </a:moveTo>
                <a:cubicBezTo>
                  <a:pt x="128393" y="-6099"/>
                  <a:pt x="215706" y="34647"/>
                  <a:pt x="245868" y="38880"/>
                </a:cubicBezTo>
                <a:cubicBezTo>
                  <a:pt x="276030" y="43113"/>
                  <a:pt x="307252" y="25122"/>
                  <a:pt x="312543" y="26180"/>
                </a:cubicBezTo>
                <a:cubicBezTo>
                  <a:pt x="317834" y="27238"/>
                  <a:pt x="289789" y="37293"/>
                  <a:pt x="277618" y="45230"/>
                </a:cubicBezTo>
                <a:cubicBezTo>
                  <a:pt x="265447" y="53167"/>
                  <a:pt x="233697" y="67455"/>
                  <a:pt x="239518" y="73805"/>
                </a:cubicBezTo>
                <a:cubicBezTo>
                  <a:pt x="245339" y="80155"/>
                  <a:pt x="316247" y="72218"/>
                  <a:pt x="312543" y="83330"/>
                </a:cubicBezTo>
                <a:cubicBezTo>
                  <a:pt x="308839" y="94442"/>
                  <a:pt x="228935" y="123547"/>
                  <a:pt x="217293" y="140480"/>
                </a:cubicBezTo>
                <a:cubicBezTo>
                  <a:pt x="205651" y="157413"/>
                  <a:pt x="243222" y="180168"/>
                  <a:pt x="242693" y="184930"/>
                </a:cubicBezTo>
                <a:cubicBezTo>
                  <a:pt x="242164" y="189693"/>
                  <a:pt x="225760" y="166409"/>
                  <a:pt x="214118" y="169055"/>
                </a:cubicBezTo>
                <a:cubicBezTo>
                  <a:pt x="202476" y="171701"/>
                  <a:pt x="173372" y="194455"/>
                  <a:pt x="172843" y="200805"/>
                </a:cubicBezTo>
                <a:cubicBezTo>
                  <a:pt x="172314" y="207155"/>
                  <a:pt x="232110" y="203451"/>
                  <a:pt x="210943" y="207155"/>
                </a:cubicBezTo>
                <a:cubicBezTo>
                  <a:pt x="189776" y="210859"/>
                  <a:pt x="50605" y="220384"/>
                  <a:pt x="45843" y="223030"/>
                </a:cubicBezTo>
                <a:cubicBezTo>
                  <a:pt x="41081" y="225676"/>
                  <a:pt x="172843" y="221443"/>
                  <a:pt x="182368" y="223030"/>
                </a:cubicBezTo>
                <a:cubicBezTo>
                  <a:pt x="191893" y="224618"/>
                  <a:pt x="108285" y="226734"/>
                  <a:pt x="102993" y="232555"/>
                </a:cubicBezTo>
                <a:cubicBezTo>
                  <a:pt x="97701" y="238376"/>
                  <a:pt x="156439" y="256368"/>
                  <a:pt x="150618" y="257955"/>
                </a:cubicBezTo>
                <a:cubicBezTo>
                  <a:pt x="144797" y="259543"/>
                  <a:pt x="92939" y="245255"/>
                  <a:pt x="68068" y="242080"/>
                </a:cubicBezTo>
                <a:cubicBezTo>
                  <a:pt x="43197" y="238905"/>
                  <a:pt x="-9190" y="245255"/>
                  <a:pt x="1393" y="238905"/>
                </a:cubicBezTo>
                <a:cubicBezTo>
                  <a:pt x="11976" y="232555"/>
                  <a:pt x="96643" y="216680"/>
                  <a:pt x="131568" y="203980"/>
                </a:cubicBezTo>
                <a:cubicBezTo>
                  <a:pt x="166493" y="191280"/>
                  <a:pt x="201418" y="178580"/>
                  <a:pt x="210943" y="162705"/>
                </a:cubicBezTo>
                <a:cubicBezTo>
                  <a:pt x="220468" y="146830"/>
                  <a:pt x="179722" y="122488"/>
                  <a:pt x="188718" y="108730"/>
                </a:cubicBezTo>
                <a:cubicBezTo>
                  <a:pt x="197714" y="94972"/>
                  <a:pt x="269151" y="97617"/>
                  <a:pt x="264918" y="80155"/>
                </a:cubicBezTo>
                <a:cubicBezTo>
                  <a:pt x="260685" y="62693"/>
                  <a:pt x="134743" y="7659"/>
                  <a:pt x="131568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D169068-AB7E-E41E-B0D9-FE9D8CE54A12}"/>
              </a:ext>
            </a:extLst>
          </p:cNvPr>
          <p:cNvSpPr/>
          <p:nvPr/>
        </p:nvSpPr>
        <p:spPr>
          <a:xfrm>
            <a:off x="5781376" y="2351898"/>
            <a:ext cx="280072" cy="227194"/>
          </a:xfrm>
          <a:custGeom>
            <a:avLst/>
            <a:gdLst>
              <a:gd name="connsiteX0" fmla="*/ 136824 w 280072"/>
              <a:gd name="connsiteY0" fmla="*/ 777 h 227194"/>
              <a:gd name="connsiteX1" fmla="*/ 181274 w 280072"/>
              <a:gd name="connsiteY1" fmla="*/ 86502 h 227194"/>
              <a:gd name="connsiteX2" fmla="*/ 181274 w 280072"/>
              <a:gd name="connsiteY2" fmla="*/ 127777 h 227194"/>
              <a:gd name="connsiteX3" fmla="*/ 98724 w 280072"/>
              <a:gd name="connsiteY3" fmla="*/ 181752 h 227194"/>
              <a:gd name="connsiteX4" fmla="*/ 146349 w 280072"/>
              <a:gd name="connsiteY4" fmla="*/ 169052 h 227194"/>
              <a:gd name="connsiteX5" fmla="*/ 299 w 280072"/>
              <a:gd name="connsiteY5" fmla="*/ 226202 h 227194"/>
              <a:gd name="connsiteX6" fmla="*/ 111424 w 280072"/>
              <a:gd name="connsiteY6" fmla="*/ 200802 h 227194"/>
              <a:gd name="connsiteX7" fmla="*/ 219374 w 280072"/>
              <a:gd name="connsiteY7" fmla="*/ 143652 h 227194"/>
              <a:gd name="connsiteX8" fmla="*/ 222549 w 280072"/>
              <a:gd name="connsiteY8" fmla="*/ 70627 h 227194"/>
              <a:gd name="connsiteX9" fmla="*/ 279699 w 280072"/>
              <a:gd name="connsiteY9" fmla="*/ 70627 h 227194"/>
              <a:gd name="connsiteX10" fmla="*/ 241599 w 280072"/>
              <a:gd name="connsiteY10" fmla="*/ 45227 h 227194"/>
              <a:gd name="connsiteX11" fmla="*/ 136824 w 280072"/>
              <a:gd name="connsiteY11" fmla="*/ 777 h 22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072" h="227194">
                <a:moveTo>
                  <a:pt x="136824" y="777"/>
                </a:moveTo>
                <a:cubicBezTo>
                  <a:pt x="126770" y="7656"/>
                  <a:pt x="173866" y="65335"/>
                  <a:pt x="181274" y="86502"/>
                </a:cubicBezTo>
                <a:cubicBezTo>
                  <a:pt x="188682" y="107669"/>
                  <a:pt x="195032" y="111902"/>
                  <a:pt x="181274" y="127777"/>
                </a:cubicBezTo>
                <a:cubicBezTo>
                  <a:pt x="167516" y="143652"/>
                  <a:pt x="104545" y="174873"/>
                  <a:pt x="98724" y="181752"/>
                </a:cubicBezTo>
                <a:cubicBezTo>
                  <a:pt x="92903" y="188631"/>
                  <a:pt x="162753" y="161644"/>
                  <a:pt x="146349" y="169052"/>
                </a:cubicBezTo>
                <a:cubicBezTo>
                  <a:pt x="129945" y="176460"/>
                  <a:pt x="6120" y="220910"/>
                  <a:pt x="299" y="226202"/>
                </a:cubicBezTo>
                <a:cubicBezTo>
                  <a:pt x="-5522" y="231494"/>
                  <a:pt x="74912" y="214560"/>
                  <a:pt x="111424" y="200802"/>
                </a:cubicBezTo>
                <a:cubicBezTo>
                  <a:pt x="147936" y="187044"/>
                  <a:pt x="200853" y="165348"/>
                  <a:pt x="219374" y="143652"/>
                </a:cubicBezTo>
                <a:cubicBezTo>
                  <a:pt x="237895" y="121956"/>
                  <a:pt x="212495" y="82798"/>
                  <a:pt x="222549" y="70627"/>
                </a:cubicBezTo>
                <a:cubicBezTo>
                  <a:pt x="232603" y="58456"/>
                  <a:pt x="276524" y="74860"/>
                  <a:pt x="279699" y="70627"/>
                </a:cubicBezTo>
                <a:cubicBezTo>
                  <a:pt x="282874" y="66394"/>
                  <a:pt x="265411" y="55810"/>
                  <a:pt x="241599" y="45227"/>
                </a:cubicBezTo>
                <a:cubicBezTo>
                  <a:pt x="217787" y="34644"/>
                  <a:pt x="146878" y="-6102"/>
                  <a:pt x="136824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ABA5E0E-FF8D-D5B3-BA5A-01BD08F48F0E}"/>
              </a:ext>
            </a:extLst>
          </p:cNvPr>
          <p:cNvSpPr/>
          <p:nvPr/>
        </p:nvSpPr>
        <p:spPr>
          <a:xfrm>
            <a:off x="5628893" y="2505072"/>
            <a:ext cx="385188" cy="124159"/>
          </a:xfrm>
          <a:custGeom>
            <a:avLst/>
            <a:gdLst>
              <a:gd name="connsiteX0" fmla="*/ 382 w 385188"/>
              <a:gd name="connsiteY0" fmla="*/ 3 h 124159"/>
              <a:gd name="connsiteX1" fmla="*/ 181357 w 385188"/>
              <a:gd name="connsiteY1" fmla="*/ 73028 h 124159"/>
              <a:gd name="connsiteX2" fmla="*/ 70232 w 385188"/>
              <a:gd name="connsiteY2" fmla="*/ 57153 h 124159"/>
              <a:gd name="connsiteX3" fmla="*/ 378207 w 385188"/>
              <a:gd name="connsiteY3" fmla="*/ 123828 h 124159"/>
              <a:gd name="connsiteX4" fmla="*/ 263907 w 385188"/>
              <a:gd name="connsiteY4" fmla="*/ 82553 h 124159"/>
              <a:gd name="connsiteX5" fmla="*/ 19432 w 385188"/>
              <a:gd name="connsiteY5" fmla="*/ 76203 h 124159"/>
              <a:gd name="connsiteX6" fmla="*/ 130557 w 385188"/>
              <a:gd name="connsiteY6" fmla="*/ 69853 h 124159"/>
              <a:gd name="connsiteX7" fmla="*/ 382 w 385188"/>
              <a:gd name="connsiteY7" fmla="*/ 3 h 12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88" h="124159">
                <a:moveTo>
                  <a:pt x="382" y="3"/>
                </a:moveTo>
                <a:cubicBezTo>
                  <a:pt x="8849" y="532"/>
                  <a:pt x="169715" y="63503"/>
                  <a:pt x="181357" y="73028"/>
                </a:cubicBezTo>
                <a:cubicBezTo>
                  <a:pt x="192999" y="82553"/>
                  <a:pt x="37424" y="48686"/>
                  <a:pt x="70232" y="57153"/>
                </a:cubicBezTo>
                <a:cubicBezTo>
                  <a:pt x="103040" y="65620"/>
                  <a:pt x="345928" y="119595"/>
                  <a:pt x="378207" y="123828"/>
                </a:cubicBezTo>
                <a:cubicBezTo>
                  <a:pt x="410486" y="128061"/>
                  <a:pt x="323703" y="90490"/>
                  <a:pt x="263907" y="82553"/>
                </a:cubicBezTo>
                <a:cubicBezTo>
                  <a:pt x="204111" y="74616"/>
                  <a:pt x="41657" y="78320"/>
                  <a:pt x="19432" y="76203"/>
                </a:cubicBezTo>
                <a:cubicBezTo>
                  <a:pt x="-2793" y="74086"/>
                  <a:pt x="134261" y="82024"/>
                  <a:pt x="130557" y="69853"/>
                </a:cubicBezTo>
                <a:cubicBezTo>
                  <a:pt x="126853" y="57682"/>
                  <a:pt x="-8085" y="-526"/>
                  <a:pt x="38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07AEF4D-1A60-D342-0074-A21642DE1897}"/>
              </a:ext>
            </a:extLst>
          </p:cNvPr>
          <p:cNvSpPr/>
          <p:nvPr/>
        </p:nvSpPr>
        <p:spPr>
          <a:xfrm>
            <a:off x="5549631" y="2543322"/>
            <a:ext cx="370769" cy="63643"/>
          </a:xfrm>
          <a:custGeom>
            <a:avLst/>
            <a:gdLst>
              <a:gd name="connsiteX0" fmla="*/ 6619 w 370769"/>
              <a:gd name="connsiteY0" fmla="*/ 3028 h 63643"/>
              <a:gd name="connsiteX1" fmla="*/ 359044 w 370769"/>
              <a:gd name="connsiteY1" fmla="*/ 63353 h 63643"/>
              <a:gd name="connsiteX2" fmla="*/ 273319 w 370769"/>
              <a:gd name="connsiteY2" fmla="*/ 25253 h 63643"/>
              <a:gd name="connsiteX3" fmla="*/ 139969 w 370769"/>
              <a:gd name="connsiteY3" fmla="*/ 9378 h 63643"/>
              <a:gd name="connsiteX4" fmla="*/ 6619 w 370769"/>
              <a:gd name="connsiteY4" fmla="*/ 3028 h 6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769" h="63643">
                <a:moveTo>
                  <a:pt x="6619" y="3028"/>
                </a:moveTo>
                <a:cubicBezTo>
                  <a:pt x="43131" y="12024"/>
                  <a:pt x="314594" y="59649"/>
                  <a:pt x="359044" y="63353"/>
                </a:cubicBezTo>
                <a:cubicBezTo>
                  <a:pt x="403494" y="67057"/>
                  <a:pt x="309831" y="34249"/>
                  <a:pt x="273319" y="25253"/>
                </a:cubicBezTo>
                <a:cubicBezTo>
                  <a:pt x="236807" y="16257"/>
                  <a:pt x="185477" y="10966"/>
                  <a:pt x="139969" y="9378"/>
                </a:cubicBezTo>
                <a:cubicBezTo>
                  <a:pt x="94461" y="7791"/>
                  <a:pt x="-29893" y="-5968"/>
                  <a:pt x="6619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7138D06-BA4C-041D-B59C-0D3143FE982E}"/>
              </a:ext>
            </a:extLst>
          </p:cNvPr>
          <p:cNvSpPr/>
          <p:nvPr/>
        </p:nvSpPr>
        <p:spPr>
          <a:xfrm>
            <a:off x="5641972" y="2336737"/>
            <a:ext cx="289872" cy="184746"/>
          </a:xfrm>
          <a:custGeom>
            <a:avLst/>
            <a:gdLst>
              <a:gd name="connsiteX0" fmla="*/ 266703 w 289872"/>
              <a:gd name="connsiteY0" fmla="*/ 63 h 184746"/>
              <a:gd name="connsiteX1" fmla="*/ 288928 w 289872"/>
              <a:gd name="connsiteY1" fmla="*/ 85788 h 184746"/>
              <a:gd name="connsiteX2" fmla="*/ 273053 w 289872"/>
              <a:gd name="connsiteY2" fmla="*/ 168338 h 184746"/>
              <a:gd name="connsiteX3" fmla="*/ 165103 w 289872"/>
              <a:gd name="connsiteY3" fmla="*/ 184213 h 184746"/>
              <a:gd name="connsiteX4" fmla="*/ 120653 w 289872"/>
              <a:gd name="connsiteY4" fmla="*/ 158813 h 184746"/>
              <a:gd name="connsiteX5" fmla="*/ 114303 w 289872"/>
              <a:gd name="connsiteY5" fmla="*/ 114363 h 184746"/>
              <a:gd name="connsiteX6" fmla="*/ 3 w 289872"/>
              <a:gd name="connsiteY6" fmla="*/ 155638 h 184746"/>
              <a:gd name="connsiteX7" fmla="*/ 111128 w 289872"/>
              <a:gd name="connsiteY7" fmla="*/ 73088 h 184746"/>
              <a:gd name="connsiteX8" fmla="*/ 266703 w 289872"/>
              <a:gd name="connsiteY8" fmla="*/ 63 h 1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72" h="184746">
                <a:moveTo>
                  <a:pt x="266703" y="63"/>
                </a:moveTo>
                <a:cubicBezTo>
                  <a:pt x="296336" y="2180"/>
                  <a:pt x="287870" y="57742"/>
                  <a:pt x="288928" y="85788"/>
                </a:cubicBezTo>
                <a:cubicBezTo>
                  <a:pt x="289986" y="113834"/>
                  <a:pt x="293690" y="151934"/>
                  <a:pt x="273053" y="168338"/>
                </a:cubicBezTo>
                <a:cubicBezTo>
                  <a:pt x="252416" y="184742"/>
                  <a:pt x="190503" y="185801"/>
                  <a:pt x="165103" y="184213"/>
                </a:cubicBezTo>
                <a:cubicBezTo>
                  <a:pt x="139703" y="182626"/>
                  <a:pt x="129120" y="170455"/>
                  <a:pt x="120653" y="158813"/>
                </a:cubicBezTo>
                <a:cubicBezTo>
                  <a:pt x="112186" y="147171"/>
                  <a:pt x="134411" y="114892"/>
                  <a:pt x="114303" y="114363"/>
                </a:cubicBezTo>
                <a:cubicBezTo>
                  <a:pt x="94195" y="113834"/>
                  <a:pt x="532" y="162517"/>
                  <a:pt x="3" y="155638"/>
                </a:cubicBezTo>
                <a:cubicBezTo>
                  <a:pt x="-526" y="148759"/>
                  <a:pt x="64032" y="96901"/>
                  <a:pt x="111128" y="73088"/>
                </a:cubicBezTo>
                <a:cubicBezTo>
                  <a:pt x="158224" y="49275"/>
                  <a:pt x="237070" y="-2054"/>
                  <a:pt x="266703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9E1CE674-0107-3701-EEC2-7C9D2A748DC5}"/>
              </a:ext>
            </a:extLst>
          </p:cNvPr>
          <p:cNvSpPr/>
          <p:nvPr/>
        </p:nvSpPr>
        <p:spPr>
          <a:xfrm>
            <a:off x="5797550" y="24193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967834D-DEDD-59C3-B9F3-394D0A0657FC}"/>
              </a:ext>
            </a:extLst>
          </p:cNvPr>
          <p:cNvSpPr/>
          <p:nvPr/>
        </p:nvSpPr>
        <p:spPr>
          <a:xfrm>
            <a:off x="5583487" y="2256918"/>
            <a:ext cx="195195" cy="201141"/>
          </a:xfrm>
          <a:custGeom>
            <a:avLst/>
            <a:gdLst>
              <a:gd name="connsiteX0" fmla="*/ 61663 w 195195"/>
              <a:gd name="connsiteY0" fmla="*/ 73532 h 201141"/>
              <a:gd name="connsiteX1" fmla="*/ 1338 w 195195"/>
              <a:gd name="connsiteY1" fmla="*/ 197357 h 201141"/>
              <a:gd name="connsiteX2" fmla="*/ 29913 w 195195"/>
              <a:gd name="connsiteY2" fmla="*/ 162432 h 201141"/>
              <a:gd name="connsiteX3" fmla="*/ 141038 w 195195"/>
              <a:gd name="connsiteY3" fmla="*/ 92582 h 201141"/>
              <a:gd name="connsiteX4" fmla="*/ 125163 w 195195"/>
              <a:gd name="connsiteY4" fmla="*/ 105282 h 201141"/>
              <a:gd name="connsiteX5" fmla="*/ 195013 w 195195"/>
              <a:gd name="connsiteY5" fmla="*/ 507 h 201141"/>
              <a:gd name="connsiteX6" fmla="*/ 141038 w 195195"/>
              <a:gd name="connsiteY6" fmla="*/ 70357 h 201141"/>
              <a:gd name="connsiteX7" fmla="*/ 14038 w 195195"/>
              <a:gd name="connsiteY7" fmla="*/ 181482 h 201141"/>
              <a:gd name="connsiteX8" fmla="*/ 61663 w 195195"/>
              <a:gd name="connsiteY8" fmla="*/ 73532 h 20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95" h="201141">
                <a:moveTo>
                  <a:pt x="61663" y="73532"/>
                </a:moveTo>
                <a:cubicBezTo>
                  <a:pt x="59546" y="76178"/>
                  <a:pt x="6630" y="182540"/>
                  <a:pt x="1338" y="197357"/>
                </a:cubicBezTo>
                <a:cubicBezTo>
                  <a:pt x="-3954" y="212174"/>
                  <a:pt x="6630" y="179895"/>
                  <a:pt x="29913" y="162432"/>
                </a:cubicBezTo>
                <a:cubicBezTo>
                  <a:pt x="53196" y="144970"/>
                  <a:pt x="125163" y="102107"/>
                  <a:pt x="141038" y="92582"/>
                </a:cubicBezTo>
                <a:cubicBezTo>
                  <a:pt x="156913" y="83057"/>
                  <a:pt x="116167" y="120628"/>
                  <a:pt x="125163" y="105282"/>
                </a:cubicBezTo>
                <a:cubicBezTo>
                  <a:pt x="134159" y="89936"/>
                  <a:pt x="192367" y="6328"/>
                  <a:pt x="195013" y="507"/>
                </a:cubicBezTo>
                <a:cubicBezTo>
                  <a:pt x="197659" y="-5314"/>
                  <a:pt x="171200" y="40195"/>
                  <a:pt x="141038" y="70357"/>
                </a:cubicBezTo>
                <a:cubicBezTo>
                  <a:pt x="110876" y="100519"/>
                  <a:pt x="27796" y="177778"/>
                  <a:pt x="14038" y="181482"/>
                </a:cubicBezTo>
                <a:cubicBezTo>
                  <a:pt x="280" y="185186"/>
                  <a:pt x="63780" y="70886"/>
                  <a:pt x="61663" y="73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54DDDF0-F5FA-2CD6-09B7-66DFC989730A}"/>
              </a:ext>
            </a:extLst>
          </p:cNvPr>
          <p:cNvSpPr/>
          <p:nvPr/>
        </p:nvSpPr>
        <p:spPr>
          <a:xfrm>
            <a:off x="5594161" y="2327260"/>
            <a:ext cx="51013" cy="124816"/>
          </a:xfrm>
          <a:custGeom>
            <a:avLst/>
            <a:gdLst>
              <a:gd name="connsiteX0" fmla="*/ 50989 w 51013"/>
              <a:gd name="connsiteY0" fmla="*/ 15 h 124816"/>
              <a:gd name="connsiteX1" fmla="*/ 9714 w 51013"/>
              <a:gd name="connsiteY1" fmla="*/ 69865 h 124816"/>
              <a:gd name="connsiteX2" fmla="*/ 189 w 51013"/>
              <a:gd name="connsiteY2" fmla="*/ 123840 h 124816"/>
              <a:gd name="connsiteX3" fmla="*/ 3364 w 51013"/>
              <a:gd name="connsiteY3" fmla="*/ 101615 h 124816"/>
              <a:gd name="connsiteX4" fmla="*/ 3364 w 51013"/>
              <a:gd name="connsiteY4" fmla="*/ 63515 h 124816"/>
              <a:gd name="connsiteX5" fmla="*/ 50989 w 51013"/>
              <a:gd name="connsiteY5" fmla="*/ 15 h 12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13" h="124816">
                <a:moveTo>
                  <a:pt x="50989" y="15"/>
                </a:moveTo>
                <a:cubicBezTo>
                  <a:pt x="52047" y="1073"/>
                  <a:pt x="18181" y="49227"/>
                  <a:pt x="9714" y="69865"/>
                </a:cubicBezTo>
                <a:cubicBezTo>
                  <a:pt x="1247" y="90503"/>
                  <a:pt x="1247" y="118549"/>
                  <a:pt x="189" y="123840"/>
                </a:cubicBezTo>
                <a:cubicBezTo>
                  <a:pt x="-869" y="129131"/>
                  <a:pt x="2835" y="111669"/>
                  <a:pt x="3364" y="101615"/>
                </a:cubicBezTo>
                <a:cubicBezTo>
                  <a:pt x="3893" y="91561"/>
                  <a:pt x="-340" y="75686"/>
                  <a:pt x="3364" y="63515"/>
                </a:cubicBezTo>
                <a:cubicBezTo>
                  <a:pt x="7068" y="51344"/>
                  <a:pt x="49931" y="-1043"/>
                  <a:pt x="5098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6713E97-B133-FAB5-8B6B-EBBF67C22118}"/>
              </a:ext>
            </a:extLst>
          </p:cNvPr>
          <p:cNvSpPr/>
          <p:nvPr/>
        </p:nvSpPr>
        <p:spPr>
          <a:xfrm>
            <a:off x="5660466" y="2082450"/>
            <a:ext cx="296544" cy="293169"/>
          </a:xfrm>
          <a:custGeom>
            <a:avLst/>
            <a:gdLst>
              <a:gd name="connsiteX0" fmla="*/ 559 w 296544"/>
              <a:gd name="connsiteY0" fmla="*/ 292450 h 293169"/>
              <a:gd name="connsiteX1" fmla="*/ 191059 w 296544"/>
              <a:gd name="connsiteY1" fmla="*/ 114650 h 293169"/>
              <a:gd name="connsiteX2" fmla="*/ 143434 w 296544"/>
              <a:gd name="connsiteY2" fmla="*/ 171800 h 293169"/>
              <a:gd name="connsiteX3" fmla="*/ 248209 w 296544"/>
              <a:gd name="connsiteY3" fmla="*/ 92425 h 293169"/>
              <a:gd name="connsiteX4" fmla="*/ 295834 w 296544"/>
              <a:gd name="connsiteY4" fmla="*/ 350 h 293169"/>
              <a:gd name="connsiteX5" fmla="*/ 270434 w 296544"/>
              <a:gd name="connsiteY5" fmla="*/ 63850 h 293169"/>
              <a:gd name="connsiteX6" fmla="*/ 187884 w 296544"/>
              <a:gd name="connsiteY6" fmla="*/ 140050 h 293169"/>
              <a:gd name="connsiteX7" fmla="*/ 83109 w 296544"/>
              <a:gd name="connsiteY7" fmla="*/ 273400 h 293169"/>
              <a:gd name="connsiteX8" fmla="*/ 130734 w 296544"/>
              <a:gd name="connsiteY8" fmla="*/ 181325 h 293169"/>
              <a:gd name="connsiteX9" fmla="*/ 559 w 296544"/>
              <a:gd name="connsiteY9" fmla="*/ 292450 h 2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44" h="293169">
                <a:moveTo>
                  <a:pt x="559" y="292450"/>
                </a:moveTo>
                <a:cubicBezTo>
                  <a:pt x="10613" y="281338"/>
                  <a:pt x="167247" y="134758"/>
                  <a:pt x="191059" y="114650"/>
                </a:cubicBezTo>
                <a:cubicBezTo>
                  <a:pt x="214871" y="94542"/>
                  <a:pt x="133909" y="175504"/>
                  <a:pt x="143434" y="171800"/>
                </a:cubicBezTo>
                <a:cubicBezTo>
                  <a:pt x="152959" y="168096"/>
                  <a:pt x="222809" y="121000"/>
                  <a:pt x="248209" y="92425"/>
                </a:cubicBezTo>
                <a:cubicBezTo>
                  <a:pt x="273609" y="63850"/>
                  <a:pt x="292130" y="5112"/>
                  <a:pt x="295834" y="350"/>
                </a:cubicBezTo>
                <a:cubicBezTo>
                  <a:pt x="299538" y="-4412"/>
                  <a:pt x="288426" y="40567"/>
                  <a:pt x="270434" y="63850"/>
                </a:cubicBezTo>
                <a:cubicBezTo>
                  <a:pt x="252442" y="87133"/>
                  <a:pt x="219105" y="105125"/>
                  <a:pt x="187884" y="140050"/>
                </a:cubicBezTo>
                <a:cubicBezTo>
                  <a:pt x="156663" y="174975"/>
                  <a:pt x="92634" y="266521"/>
                  <a:pt x="83109" y="273400"/>
                </a:cubicBezTo>
                <a:cubicBezTo>
                  <a:pt x="73584" y="280279"/>
                  <a:pt x="142376" y="180267"/>
                  <a:pt x="130734" y="181325"/>
                </a:cubicBezTo>
                <a:cubicBezTo>
                  <a:pt x="119092" y="182383"/>
                  <a:pt x="-9495" y="303562"/>
                  <a:pt x="559" y="29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7EAA2D7-5073-D5BD-A667-30CD38E9CCAC}"/>
              </a:ext>
            </a:extLst>
          </p:cNvPr>
          <p:cNvSpPr/>
          <p:nvPr/>
        </p:nvSpPr>
        <p:spPr>
          <a:xfrm>
            <a:off x="5717962" y="2079621"/>
            <a:ext cx="394102" cy="263543"/>
          </a:xfrm>
          <a:custGeom>
            <a:avLst/>
            <a:gdLst>
              <a:gd name="connsiteX0" fmla="*/ 213 w 394102"/>
              <a:gd name="connsiteY0" fmla="*/ 263529 h 263543"/>
              <a:gd name="connsiteX1" fmla="*/ 244688 w 394102"/>
              <a:gd name="connsiteY1" fmla="*/ 107954 h 263543"/>
              <a:gd name="connsiteX2" fmla="*/ 168488 w 394102"/>
              <a:gd name="connsiteY2" fmla="*/ 139704 h 263543"/>
              <a:gd name="connsiteX3" fmla="*/ 273263 w 394102"/>
              <a:gd name="connsiteY3" fmla="*/ 88904 h 263543"/>
              <a:gd name="connsiteX4" fmla="*/ 393913 w 394102"/>
              <a:gd name="connsiteY4" fmla="*/ 88904 h 263543"/>
              <a:gd name="connsiteX5" fmla="*/ 301838 w 394102"/>
              <a:gd name="connsiteY5" fmla="*/ 73029 h 263543"/>
              <a:gd name="connsiteX6" fmla="*/ 330413 w 394102"/>
              <a:gd name="connsiteY6" fmla="*/ 76204 h 263543"/>
              <a:gd name="connsiteX7" fmla="*/ 279613 w 394102"/>
              <a:gd name="connsiteY7" fmla="*/ 88904 h 263543"/>
              <a:gd name="connsiteX8" fmla="*/ 298663 w 394102"/>
              <a:gd name="connsiteY8" fmla="*/ 63504 h 263543"/>
              <a:gd name="connsiteX9" fmla="*/ 216113 w 394102"/>
              <a:gd name="connsiteY9" fmla="*/ 4 h 263543"/>
              <a:gd name="connsiteX10" fmla="*/ 301838 w 394102"/>
              <a:gd name="connsiteY10" fmla="*/ 60329 h 263543"/>
              <a:gd name="connsiteX11" fmla="*/ 279613 w 394102"/>
              <a:gd name="connsiteY11" fmla="*/ 88904 h 263543"/>
              <a:gd name="connsiteX12" fmla="*/ 120863 w 394102"/>
              <a:gd name="connsiteY12" fmla="*/ 196854 h 263543"/>
              <a:gd name="connsiteX13" fmla="*/ 200238 w 394102"/>
              <a:gd name="connsiteY13" fmla="*/ 117479 h 263543"/>
              <a:gd name="connsiteX14" fmla="*/ 213 w 394102"/>
              <a:gd name="connsiteY14" fmla="*/ 263529 h 2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102" h="263543">
                <a:moveTo>
                  <a:pt x="213" y="263529"/>
                </a:moveTo>
                <a:cubicBezTo>
                  <a:pt x="7621" y="261942"/>
                  <a:pt x="216642" y="128591"/>
                  <a:pt x="244688" y="107954"/>
                </a:cubicBezTo>
                <a:cubicBezTo>
                  <a:pt x="272734" y="87316"/>
                  <a:pt x="163726" y="142879"/>
                  <a:pt x="168488" y="139704"/>
                </a:cubicBezTo>
                <a:cubicBezTo>
                  <a:pt x="173250" y="136529"/>
                  <a:pt x="235692" y="97371"/>
                  <a:pt x="273263" y="88904"/>
                </a:cubicBezTo>
                <a:cubicBezTo>
                  <a:pt x="310834" y="80437"/>
                  <a:pt x="389151" y="91550"/>
                  <a:pt x="393913" y="88904"/>
                </a:cubicBezTo>
                <a:cubicBezTo>
                  <a:pt x="398675" y="86258"/>
                  <a:pt x="312421" y="75146"/>
                  <a:pt x="301838" y="73029"/>
                </a:cubicBezTo>
                <a:cubicBezTo>
                  <a:pt x="291255" y="70912"/>
                  <a:pt x="334117" y="73558"/>
                  <a:pt x="330413" y="76204"/>
                </a:cubicBezTo>
                <a:cubicBezTo>
                  <a:pt x="326709" y="78850"/>
                  <a:pt x="284905" y="91021"/>
                  <a:pt x="279613" y="88904"/>
                </a:cubicBezTo>
                <a:cubicBezTo>
                  <a:pt x="274321" y="86787"/>
                  <a:pt x="309246" y="78321"/>
                  <a:pt x="298663" y="63504"/>
                </a:cubicBezTo>
                <a:cubicBezTo>
                  <a:pt x="288080" y="48687"/>
                  <a:pt x="215584" y="533"/>
                  <a:pt x="216113" y="4"/>
                </a:cubicBezTo>
                <a:cubicBezTo>
                  <a:pt x="216642" y="-525"/>
                  <a:pt x="291255" y="45512"/>
                  <a:pt x="301838" y="60329"/>
                </a:cubicBezTo>
                <a:cubicBezTo>
                  <a:pt x="312421" y="75146"/>
                  <a:pt x="309775" y="66150"/>
                  <a:pt x="279613" y="88904"/>
                </a:cubicBezTo>
                <a:cubicBezTo>
                  <a:pt x="249451" y="111658"/>
                  <a:pt x="134092" y="192092"/>
                  <a:pt x="120863" y="196854"/>
                </a:cubicBezTo>
                <a:cubicBezTo>
                  <a:pt x="107634" y="201616"/>
                  <a:pt x="220346" y="103192"/>
                  <a:pt x="200238" y="117479"/>
                </a:cubicBezTo>
                <a:cubicBezTo>
                  <a:pt x="180130" y="131766"/>
                  <a:pt x="-7195" y="265116"/>
                  <a:pt x="213" y="26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3A82DF8-BA9E-08CE-B9FC-214E35027CB1}"/>
              </a:ext>
            </a:extLst>
          </p:cNvPr>
          <p:cNvSpPr/>
          <p:nvPr/>
        </p:nvSpPr>
        <p:spPr>
          <a:xfrm>
            <a:off x="5701876" y="2130888"/>
            <a:ext cx="184882" cy="178472"/>
          </a:xfrm>
          <a:custGeom>
            <a:avLst/>
            <a:gdLst>
              <a:gd name="connsiteX0" fmla="*/ 424 w 184882"/>
              <a:gd name="connsiteY0" fmla="*/ 177337 h 178472"/>
              <a:gd name="connsiteX1" fmla="*/ 155999 w 184882"/>
              <a:gd name="connsiteY1" fmla="*/ 40812 h 178472"/>
              <a:gd name="connsiteX2" fmla="*/ 181399 w 184882"/>
              <a:gd name="connsiteY2" fmla="*/ 2712 h 178472"/>
              <a:gd name="connsiteX3" fmla="*/ 111549 w 184882"/>
              <a:gd name="connsiteY3" fmla="*/ 101137 h 178472"/>
              <a:gd name="connsiteX4" fmla="*/ 424 w 184882"/>
              <a:gd name="connsiteY4" fmla="*/ 177337 h 17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82" h="178472">
                <a:moveTo>
                  <a:pt x="424" y="177337"/>
                </a:moveTo>
                <a:cubicBezTo>
                  <a:pt x="7832" y="167283"/>
                  <a:pt x="125837" y="69916"/>
                  <a:pt x="155999" y="40812"/>
                </a:cubicBezTo>
                <a:cubicBezTo>
                  <a:pt x="186161" y="11708"/>
                  <a:pt x="188807" y="-7342"/>
                  <a:pt x="181399" y="2712"/>
                </a:cubicBezTo>
                <a:cubicBezTo>
                  <a:pt x="173991" y="12766"/>
                  <a:pt x="138536" y="74150"/>
                  <a:pt x="111549" y="101137"/>
                </a:cubicBezTo>
                <a:cubicBezTo>
                  <a:pt x="84562" y="128124"/>
                  <a:pt x="-6984" y="187391"/>
                  <a:pt x="424" y="17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2810B50-BC43-241C-4D9B-8CAF9910CE84}"/>
              </a:ext>
            </a:extLst>
          </p:cNvPr>
          <p:cNvSpPr/>
          <p:nvPr/>
        </p:nvSpPr>
        <p:spPr>
          <a:xfrm>
            <a:off x="5876910" y="2092248"/>
            <a:ext cx="270376" cy="76283"/>
          </a:xfrm>
          <a:custGeom>
            <a:avLst/>
            <a:gdLst>
              <a:gd name="connsiteX0" fmla="*/ 15 w 270376"/>
              <a:gd name="connsiteY0" fmla="*/ 22302 h 76283"/>
              <a:gd name="connsiteX1" fmla="*/ 152415 w 270376"/>
              <a:gd name="connsiteY1" fmla="*/ 3252 h 76283"/>
              <a:gd name="connsiteX2" fmla="*/ 180990 w 270376"/>
              <a:gd name="connsiteY2" fmla="*/ 47702 h 76283"/>
              <a:gd name="connsiteX3" fmla="*/ 269890 w 270376"/>
              <a:gd name="connsiteY3" fmla="*/ 63577 h 76283"/>
              <a:gd name="connsiteX4" fmla="*/ 212740 w 270376"/>
              <a:gd name="connsiteY4" fmla="*/ 44527 h 76283"/>
              <a:gd name="connsiteX5" fmla="*/ 130190 w 270376"/>
              <a:gd name="connsiteY5" fmla="*/ 76277 h 76283"/>
              <a:gd name="connsiteX6" fmla="*/ 161940 w 270376"/>
              <a:gd name="connsiteY6" fmla="*/ 41352 h 76283"/>
              <a:gd name="connsiteX7" fmla="*/ 161940 w 270376"/>
              <a:gd name="connsiteY7" fmla="*/ 77 h 76283"/>
              <a:gd name="connsiteX8" fmla="*/ 15 w 270376"/>
              <a:gd name="connsiteY8" fmla="*/ 22302 h 7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376" h="76283">
                <a:moveTo>
                  <a:pt x="15" y="22302"/>
                </a:moveTo>
                <a:cubicBezTo>
                  <a:pt x="-1572" y="22831"/>
                  <a:pt x="122253" y="-981"/>
                  <a:pt x="152415" y="3252"/>
                </a:cubicBezTo>
                <a:cubicBezTo>
                  <a:pt x="182577" y="7485"/>
                  <a:pt x="161411" y="37648"/>
                  <a:pt x="180990" y="47702"/>
                </a:cubicBezTo>
                <a:cubicBezTo>
                  <a:pt x="200569" y="57756"/>
                  <a:pt x="264598" y="64106"/>
                  <a:pt x="269890" y="63577"/>
                </a:cubicBezTo>
                <a:cubicBezTo>
                  <a:pt x="275182" y="63048"/>
                  <a:pt x="236023" y="42410"/>
                  <a:pt x="212740" y="44527"/>
                </a:cubicBezTo>
                <a:cubicBezTo>
                  <a:pt x="189457" y="46644"/>
                  <a:pt x="138657" y="76806"/>
                  <a:pt x="130190" y="76277"/>
                </a:cubicBezTo>
                <a:cubicBezTo>
                  <a:pt x="121723" y="75748"/>
                  <a:pt x="156648" y="54052"/>
                  <a:pt x="161940" y="41352"/>
                </a:cubicBezTo>
                <a:cubicBezTo>
                  <a:pt x="167232" y="28652"/>
                  <a:pt x="184165" y="1664"/>
                  <a:pt x="161940" y="77"/>
                </a:cubicBezTo>
                <a:cubicBezTo>
                  <a:pt x="139715" y="-1510"/>
                  <a:pt x="1602" y="21773"/>
                  <a:pt x="15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7D3C82B7-C5A1-5FFC-BF8C-A8B4F52DB2B3}"/>
              </a:ext>
            </a:extLst>
          </p:cNvPr>
          <p:cNvSpPr/>
          <p:nvPr/>
        </p:nvSpPr>
        <p:spPr>
          <a:xfrm>
            <a:off x="5345293" y="2480033"/>
            <a:ext cx="284439" cy="722719"/>
          </a:xfrm>
          <a:custGeom>
            <a:avLst/>
            <a:gdLst>
              <a:gd name="connsiteX0" fmla="*/ 1407 w 284439"/>
              <a:gd name="connsiteY0" fmla="*/ 9167 h 722719"/>
              <a:gd name="connsiteX1" fmla="*/ 68082 w 284439"/>
              <a:gd name="connsiteY1" fmla="*/ 85367 h 722719"/>
              <a:gd name="connsiteX2" fmla="*/ 185557 w 284439"/>
              <a:gd name="connsiteY2" fmla="*/ 409217 h 722719"/>
              <a:gd name="connsiteX3" fmla="*/ 230007 w 284439"/>
              <a:gd name="connsiteY3" fmla="*/ 583842 h 722719"/>
              <a:gd name="connsiteX4" fmla="*/ 210957 w 284439"/>
              <a:gd name="connsiteY4" fmla="*/ 517167 h 722719"/>
              <a:gd name="connsiteX5" fmla="*/ 274457 w 284439"/>
              <a:gd name="connsiteY5" fmla="*/ 691792 h 722719"/>
              <a:gd name="connsiteX6" fmla="*/ 280807 w 284439"/>
              <a:gd name="connsiteY6" fmla="*/ 717192 h 722719"/>
              <a:gd name="connsiteX7" fmla="*/ 239532 w 284439"/>
              <a:gd name="connsiteY7" fmla="*/ 628292 h 722719"/>
              <a:gd name="connsiteX8" fmla="*/ 236357 w 284439"/>
              <a:gd name="connsiteY8" fmla="*/ 450492 h 722719"/>
              <a:gd name="connsiteX9" fmla="*/ 214132 w 284439"/>
              <a:gd name="connsiteY9" fmla="*/ 517167 h 722719"/>
              <a:gd name="connsiteX10" fmla="*/ 115707 w 284439"/>
              <a:gd name="connsiteY10" fmla="*/ 247292 h 722719"/>
              <a:gd name="connsiteX11" fmla="*/ 141107 w 284439"/>
              <a:gd name="connsiteY11" fmla="*/ 339367 h 722719"/>
              <a:gd name="connsiteX12" fmla="*/ 128407 w 284439"/>
              <a:gd name="connsiteY12" fmla="*/ 110767 h 722719"/>
              <a:gd name="connsiteX13" fmla="*/ 128407 w 284439"/>
              <a:gd name="connsiteY13" fmla="*/ 250467 h 722719"/>
              <a:gd name="connsiteX14" fmla="*/ 1407 w 284439"/>
              <a:gd name="connsiteY14" fmla="*/ 9167 h 72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4439" h="722719">
                <a:moveTo>
                  <a:pt x="1407" y="9167"/>
                </a:moveTo>
                <a:cubicBezTo>
                  <a:pt x="-8647" y="-18350"/>
                  <a:pt x="37390" y="18692"/>
                  <a:pt x="68082" y="85367"/>
                </a:cubicBezTo>
                <a:cubicBezTo>
                  <a:pt x="98774" y="152042"/>
                  <a:pt x="158569" y="326138"/>
                  <a:pt x="185557" y="409217"/>
                </a:cubicBezTo>
                <a:cubicBezTo>
                  <a:pt x="212545" y="492296"/>
                  <a:pt x="225774" y="565850"/>
                  <a:pt x="230007" y="583842"/>
                </a:cubicBezTo>
                <a:cubicBezTo>
                  <a:pt x="234240" y="601834"/>
                  <a:pt x="203549" y="499175"/>
                  <a:pt x="210957" y="517167"/>
                </a:cubicBezTo>
                <a:cubicBezTo>
                  <a:pt x="218365" y="535159"/>
                  <a:pt x="262815" y="658455"/>
                  <a:pt x="274457" y="691792"/>
                </a:cubicBezTo>
                <a:cubicBezTo>
                  <a:pt x="286099" y="725129"/>
                  <a:pt x="286628" y="727775"/>
                  <a:pt x="280807" y="717192"/>
                </a:cubicBezTo>
                <a:cubicBezTo>
                  <a:pt x="274986" y="706609"/>
                  <a:pt x="246940" y="672742"/>
                  <a:pt x="239532" y="628292"/>
                </a:cubicBezTo>
                <a:cubicBezTo>
                  <a:pt x="232124" y="583842"/>
                  <a:pt x="240590" y="469013"/>
                  <a:pt x="236357" y="450492"/>
                </a:cubicBezTo>
                <a:cubicBezTo>
                  <a:pt x="232124" y="431971"/>
                  <a:pt x="234240" y="551034"/>
                  <a:pt x="214132" y="517167"/>
                </a:cubicBezTo>
                <a:cubicBezTo>
                  <a:pt x="194024" y="483300"/>
                  <a:pt x="127878" y="276925"/>
                  <a:pt x="115707" y="247292"/>
                </a:cubicBezTo>
                <a:cubicBezTo>
                  <a:pt x="103536" y="217659"/>
                  <a:pt x="138990" y="362121"/>
                  <a:pt x="141107" y="339367"/>
                </a:cubicBezTo>
                <a:cubicBezTo>
                  <a:pt x="143224" y="316613"/>
                  <a:pt x="130524" y="125584"/>
                  <a:pt x="128407" y="110767"/>
                </a:cubicBezTo>
                <a:cubicBezTo>
                  <a:pt x="126290" y="95950"/>
                  <a:pt x="146399" y="270046"/>
                  <a:pt x="128407" y="250467"/>
                </a:cubicBezTo>
                <a:cubicBezTo>
                  <a:pt x="110415" y="230888"/>
                  <a:pt x="11461" y="36684"/>
                  <a:pt x="1407" y="9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67F269B-413F-B131-401D-A7959CB0EC67}"/>
              </a:ext>
            </a:extLst>
          </p:cNvPr>
          <p:cNvSpPr/>
          <p:nvPr/>
        </p:nvSpPr>
        <p:spPr>
          <a:xfrm>
            <a:off x="5435586" y="3073203"/>
            <a:ext cx="182775" cy="184391"/>
          </a:xfrm>
          <a:custGeom>
            <a:avLst/>
            <a:gdLst>
              <a:gd name="connsiteX0" fmla="*/ 14 w 182775"/>
              <a:gd name="connsiteY0" fmla="*/ 184347 h 184391"/>
              <a:gd name="connsiteX1" fmla="*/ 85739 w 182775"/>
              <a:gd name="connsiteY1" fmla="*/ 124022 h 184391"/>
              <a:gd name="connsiteX2" fmla="*/ 177814 w 182775"/>
              <a:gd name="connsiteY2" fmla="*/ 162122 h 184391"/>
              <a:gd name="connsiteX3" fmla="*/ 171464 w 182775"/>
              <a:gd name="connsiteY3" fmla="*/ 111322 h 184391"/>
              <a:gd name="connsiteX4" fmla="*/ 180989 w 182775"/>
              <a:gd name="connsiteY4" fmla="*/ 130372 h 184391"/>
              <a:gd name="connsiteX5" fmla="*/ 142889 w 182775"/>
              <a:gd name="connsiteY5" fmla="*/ 82747 h 184391"/>
              <a:gd name="connsiteX6" fmla="*/ 117489 w 182775"/>
              <a:gd name="connsiteY6" fmla="*/ 197 h 184391"/>
              <a:gd name="connsiteX7" fmla="*/ 146064 w 182775"/>
              <a:gd name="connsiteY7" fmla="*/ 108147 h 184391"/>
              <a:gd name="connsiteX8" fmla="*/ 76214 w 182775"/>
              <a:gd name="connsiteY8" fmla="*/ 35122 h 184391"/>
              <a:gd name="connsiteX9" fmla="*/ 130189 w 182775"/>
              <a:gd name="connsiteY9" fmla="*/ 104972 h 184391"/>
              <a:gd name="connsiteX10" fmla="*/ 92089 w 182775"/>
              <a:gd name="connsiteY10" fmla="*/ 133547 h 184391"/>
              <a:gd name="connsiteX11" fmla="*/ 14 w 182775"/>
              <a:gd name="connsiteY11" fmla="*/ 184347 h 18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775" h="184391">
                <a:moveTo>
                  <a:pt x="14" y="184347"/>
                </a:moveTo>
                <a:cubicBezTo>
                  <a:pt x="-1044" y="182759"/>
                  <a:pt x="56106" y="127726"/>
                  <a:pt x="85739" y="124022"/>
                </a:cubicBezTo>
                <a:cubicBezTo>
                  <a:pt x="115372" y="120318"/>
                  <a:pt x="163527" y="164239"/>
                  <a:pt x="177814" y="162122"/>
                </a:cubicBezTo>
                <a:cubicBezTo>
                  <a:pt x="192102" y="160005"/>
                  <a:pt x="170935" y="116614"/>
                  <a:pt x="171464" y="111322"/>
                </a:cubicBezTo>
                <a:cubicBezTo>
                  <a:pt x="171993" y="106030"/>
                  <a:pt x="185751" y="135134"/>
                  <a:pt x="180989" y="130372"/>
                </a:cubicBezTo>
                <a:cubicBezTo>
                  <a:pt x="176227" y="125610"/>
                  <a:pt x="153472" y="104443"/>
                  <a:pt x="142889" y="82747"/>
                </a:cubicBezTo>
                <a:cubicBezTo>
                  <a:pt x="132306" y="61051"/>
                  <a:pt x="116960" y="-4036"/>
                  <a:pt x="117489" y="197"/>
                </a:cubicBezTo>
                <a:cubicBezTo>
                  <a:pt x="118018" y="4430"/>
                  <a:pt x="152943" y="102326"/>
                  <a:pt x="146064" y="108147"/>
                </a:cubicBezTo>
                <a:cubicBezTo>
                  <a:pt x="139185" y="113968"/>
                  <a:pt x="78860" y="35651"/>
                  <a:pt x="76214" y="35122"/>
                </a:cubicBezTo>
                <a:cubicBezTo>
                  <a:pt x="73568" y="34593"/>
                  <a:pt x="127543" y="88568"/>
                  <a:pt x="130189" y="104972"/>
                </a:cubicBezTo>
                <a:cubicBezTo>
                  <a:pt x="132835" y="121376"/>
                  <a:pt x="113785" y="122964"/>
                  <a:pt x="92089" y="133547"/>
                </a:cubicBezTo>
                <a:cubicBezTo>
                  <a:pt x="70393" y="144130"/>
                  <a:pt x="1072" y="185935"/>
                  <a:pt x="14" y="184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31E1C14-BB47-19D7-DCDB-F977395321AD}"/>
              </a:ext>
            </a:extLst>
          </p:cNvPr>
          <p:cNvSpPr/>
          <p:nvPr/>
        </p:nvSpPr>
        <p:spPr>
          <a:xfrm>
            <a:off x="5441941" y="3212945"/>
            <a:ext cx="210829" cy="127256"/>
          </a:xfrm>
          <a:custGeom>
            <a:avLst/>
            <a:gdLst>
              <a:gd name="connsiteX0" fmla="*/ 9 w 210829"/>
              <a:gd name="connsiteY0" fmla="*/ 89055 h 127256"/>
              <a:gd name="connsiteX1" fmla="*/ 111134 w 210829"/>
              <a:gd name="connsiteY1" fmla="*/ 9680 h 127256"/>
              <a:gd name="connsiteX2" fmla="*/ 161934 w 210829"/>
              <a:gd name="connsiteY2" fmla="*/ 38255 h 127256"/>
              <a:gd name="connsiteX3" fmla="*/ 88909 w 210829"/>
              <a:gd name="connsiteY3" fmla="*/ 127155 h 127256"/>
              <a:gd name="connsiteX4" fmla="*/ 193684 w 210829"/>
              <a:gd name="connsiteY4" fmla="*/ 19205 h 127256"/>
              <a:gd name="connsiteX5" fmla="*/ 203209 w 210829"/>
              <a:gd name="connsiteY5" fmla="*/ 155 h 127256"/>
              <a:gd name="connsiteX6" fmla="*/ 117484 w 210829"/>
              <a:gd name="connsiteY6" fmla="*/ 9680 h 127256"/>
              <a:gd name="connsiteX7" fmla="*/ 104784 w 210829"/>
              <a:gd name="connsiteY7" fmla="*/ 16030 h 127256"/>
              <a:gd name="connsiteX8" fmla="*/ 9 w 210829"/>
              <a:gd name="connsiteY8" fmla="*/ 89055 h 1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829" h="127256">
                <a:moveTo>
                  <a:pt x="9" y="89055"/>
                </a:moveTo>
                <a:cubicBezTo>
                  <a:pt x="1067" y="87997"/>
                  <a:pt x="84146" y="18147"/>
                  <a:pt x="111134" y="9680"/>
                </a:cubicBezTo>
                <a:cubicBezTo>
                  <a:pt x="138122" y="1213"/>
                  <a:pt x="165638" y="18676"/>
                  <a:pt x="161934" y="38255"/>
                </a:cubicBezTo>
                <a:cubicBezTo>
                  <a:pt x="158230" y="57834"/>
                  <a:pt x="83617" y="130330"/>
                  <a:pt x="88909" y="127155"/>
                </a:cubicBezTo>
                <a:cubicBezTo>
                  <a:pt x="94201" y="123980"/>
                  <a:pt x="174634" y="40371"/>
                  <a:pt x="193684" y="19205"/>
                </a:cubicBezTo>
                <a:cubicBezTo>
                  <a:pt x="212734" y="-1961"/>
                  <a:pt x="215909" y="1742"/>
                  <a:pt x="203209" y="155"/>
                </a:cubicBezTo>
                <a:cubicBezTo>
                  <a:pt x="190509" y="-1432"/>
                  <a:pt x="117484" y="9680"/>
                  <a:pt x="117484" y="9680"/>
                </a:cubicBezTo>
                <a:cubicBezTo>
                  <a:pt x="101080" y="12326"/>
                  <a:pt x="119600" y="4388"/>
                  <a:pt x="104784" y="16030"/>
                </a:cubicBezTo>
                <a:cubicBezTo>
                  <a:pt x="89968" y="27672"/>
                  <a:pt x="-1049" y="90113"/>
                  <a:pt x="9" y="8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1A58C6FF-98A8-5EBD-10D1-70F8B2A41274}"/>
              </a:ext>
            </a:extLst>
          </p:cNvPr>
          <p:cNvSpPr/>
          <p:nvPr/>
        </p:nvSpPr>
        <p:spPr>
          <a:xfrm>
            <a:off x="5276595" y="2536571"/>
            <a:ext cx="254721" cy="720656"/>
          </a:xfrm>
          <a:custGeom>
            <a:avLst/>
            <a:gdLst>
              <a:gd name="connsiteX0" fmla="*/ 255 w 254721"/>
              <a:gd name="connsiteY0" fmla="*/ 254 h 720656"/>
              <a:gd name="connsiteX1" fmla="*/ 146305 w 254721"/>
              <a:gd name="connsiteY1" fmla="*/ 320929 h 720656"/>
              <a:gd name="connsiteX2" fmla="*/ 130430 w 254721"/>
              <a:gd name="connsiteY2" fmla="*/ 152654 h 720656"/>
              <a:gd name="connsiteX3" fmla="*/ 171705 w 254721"/>
              <a:gd name="connsiteY3" fmla="*/ 346329 h 720656"/>
              <a:gd name="connsiteX4" fmla="*/ 174880 w 254721"/>
              <a:gd name="connsiteY4" fmla="*/ 565404 h 720656"/>
              <a:gd name="connsiteX5" fmla="*/ 174880 w 254721"/>
              <a:gd name="connsiteY5" fmla="*/ 514604 h 720656"/>
              <a:gd name="connsiteX6" fmla="*/ 162180 w 254721"/>
              <a:gd name="connsiteY6" fmla="*/ 708279 h 720656"/>
              <a:gd name="connsiteX7" fmla="*/ 159005 w 254721"/>
              <a:gd name="connsiteY7" fmla="*/ 676529 h 720656"/>
              <a:gd name="connsiteX8" fmla="*/ 254255 w 254721"/>
              <a:gd name="connsiteY8" fmla="*/ 476504 h 720656"/>
              <a:gd name="connsiteX9" fmla="*/ 193930 w 254721"/>
              <a:gd name="connsiteY9" fmla="*/ 555879 h 720656"/>
              <a:gd name="connsiteX10" fmla="*/ 159005 w 254721"/>
              <a:gd name="connsiteY10" fmla="*/ 400304 h 720656"/>
              <a:gd name="connsiteX11" fmla="*/ 117730 w 254721"/>
              <a:gd name="connsiteY11" fmla="*/ 89154 h 720656"/>
              <a:gd name="connsiteX12" fmla="*/ 111380 w 254721"/>
              <a:gd name="connsiteY12" fmla="*/ 263779 h 720656"/>
              <a:gd name="connsiteX13" fmla="*/ 255 w 254721"/>
              <a:gd name="connsiteY13" fmla="*/ 254 h 72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21" h="720656">
                <a:moveTo>
                  <a:pt x="255" y="254"/>
                </a:moveTo>
                <a:cubicBezTo>
                  <a:pt x="6076" y="9779"/>
                  <a:pt x="124609" y="295529"/>
                  <a:pt x="146305" y="320929"/>
                </a:cubicBezTo>
                <a:cubicBezTo>
                  <a:pt x="168001" y="346329"/>
                  <a:pt x="126197" y="148421"/>
                  <a:pt x="130430" y="152654"/>
                </a:cubicBezTo>
                <a:cubicBezTo>
                  <a:pt x="134663" y="156887"/>
                  <a:pt x="164297" y="277537"/>
                  <a:pt x="171705" y="346329"/>
                </a:cubicBezTo>
                <a:cubicBezTo>
                  <a:pt x="179113" y="415121"/>
                  <a:pt x="174351" y="537358"/>
                  <a:pt x="174880" y="565404"/>
                </a:cubicBezTo>
                <a:cubicBezTo>
                  <a:pt x="175409" y="593450"/>
                  <a:pt x="176997" y="490791"/>
                  <a:pt x="174880" y="514604"/>
                </a:cubicBezTo>
                <a:cubicBezTo>
                  <a:pt x="172763" y="538417"/>
                  <a:pt x="164826" y="681292"/>
                  <a:pt x="162180" y="708279"/>
                </a:cubicBezTo>
                <a:cubicBezTo>
                  <a:pt x="159534" y="735267"/>
                  <a:pt x="143659" y="715158"/>
                  <a:pt x="159005" y="676529"/>
                </a:cubicBezTo>
                <a:cubicBezTo>
                  <a:pt x="174351" y="637900"/>
                  <a:pt x="248434" y="496612"/>
                  <a:pt x="254255" y="476504"/>
                </a:cubicBezTo>
                <a:cubicBezTo>
                  <a:pt x="260076" y="456396"/>
                  <a:pt x="209805" y="568579"/>
                  <a:pt x="193930" y="555879"/>
                </a:cubicBezTo>
                <a:cubicBezTo>
                  <a:pt x="178055" y="543179"/>
                  <a:pt x="171705" y="478092"/>
                  <a:pt x="159005" y="400304"/>
                </a:cubicBezTo>
                <a:cubicBezTo>
                  <a:pt x="146305" y="322517"/>
                  <a:pt x="125668" y="111908"/>
                  <a:pt x="117730" y="89154"/>
                </a:cubicBezTo>
                <a:cubicBezTo>
                  <a:pt x="109793" y="66400"/>
                  <a:pt x="133076" y="275421"/>
                  <a:pt x="111380" y="263779"/>
                </a:cubicBezTo>
                <a:cubicBezTo>
                  <a:pt x="89684" y="252137"/>
                  <a:pt x="-5566" y="-9271"/>
                  <a:pt x="25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6BACDAD-3CC9-1AA6-7586-073A28CFA33A}"/>
              </a:ext>
            </a:extLst>
          </p:cNvPr>
          <p:cNvSpPr/>
          <p:nvPr/>
        </p:nvSpPr>
        <p:spPr>
          <a:xfrm>
            <a:off x="5197379" y="3072724"/>
            <a:ext cx="162024" cy="213520"/>
          </a:xfrm>
          <a:custGeom>
            <a:avLst/>
            <a:gdLst>
              <a:gd name="connsiteX0" fmla="*/ 162021 w 162024"/>
              <a:gd name="connsiteY0" fmla="*/ 41951 h 213520"/>
              <a:gd name="connsiteX1" fmla="*/ 79471 w 162024"/>
              <a:gd name="connsiteY1" fmla="*/ 26076 h 213520"/>
              <a:gd name="connsiteX2" fmla="*/ 9621 w 162024"/>
              <a:gd name="connsiteY2" fmla="*/ 89576 h 213520"/>
              <a:gd name="connsiteX3" fmla="*/ 60421 w 162024"/>
              <a:gd name="connsiteY3" fmla="*/ 676 h 213520"/>
              <a:gd name="connsiteX4" fmla="*/ 3271 w 162024"/>
              <a:gd name="connsiteY4" fmla="*/ 146726 h 213520"/>
              <a:gd name="connsiteX5" fmla="*/ 44546 w 162024"/>
              <a:gd name="connsiteY5" fmla="*/ 172126 h 213520"/>
              <a:gd name="connsiteX6" fmla="*/ 6446 w 162024"/>
              <a:gd name="connsiteY6" fmla="*/ 162601 h 213520"/>
              <a:gd name="connsiteX7" fmla="*/ 88996 w 162024"/>
              <a:gd name="connsiteY7" fmla="*/ 213401 h 213520"/>
              <a:gd name="connsiteX8" fmla="*/ 22321 w 162024"/>
              <a:gd name="connsiteY8" fmla="*/ 175301 h 213520"/>
              <a:gd name="connsiteX9" fmla="*/ 63596 w 162024"/>
              <a:gd name="connsiteY9" fmla="*/ 130851 h 213520"/>
              <a:gd name="connsiteX10" fmla="*/ 63596 w 162024"/>
              <a:gd name="connsiteY10" fmla="*/ 64176 h 213520"/>
              <a:gd name="connsiteX11" fmla="*/ 60421 w 162024"/>
              <a:gd name="connsiteY11" fmla="*/ 124501 h 213520"/>
              <a:gd name="connsiteX12" fmla="*/ 96 w 162024"/>
              <a:gd name="connsiteY12" fmla="*/ 114976 h 213520"/>
              <a:gd name="connsiteX13" fmla="*/ 76296 w 162024"/>
              <a:gd name="connsiteY13" fmla="*/ 22901 h 213520"/>
              <a:gd name="connsiteX14" fmla="*/ 162021 w 162024"/>
              <a:gd name="connsiteY14" fmla="*/ 41951 h 2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024" h="213520">
                <a:moveTo>
                  <a:pt x="162021" y="41951"/>
                </a:moveTo>
                <a:cubicBezTo>
                  <a:pt x="162550" y="42480"/>
                  <a:pt x="104871" y="18139"/>
                  <a:pt x="79471" y="26076"/>
                </a:cubicBezTo>
                <a:cubicBezTo>
                  <a:pt x="54071" y="34013"/>
                  <a:pt x="12796" y="93809"/>
                  <a:pt x="9621" y="89576"/>
                </a:cubicBezTo>
                <a:cubicBezTo>
                  <a:pt x="6446" y="85343"/>
                  <a:pt x="61479" y="-8849"/>
                  <a:pt x="60421" y="676"/>
                </a:cubicBezTo>
                <a:cubicBezTo>
                  <a:pt x="59363" y="10201"/>
                  <a:pt x="5917" y="118151"/>
                  <a:pt x="3271" y="146726"/>
                </a:cubicBezTo>
                <a:cubicBezTo>
                  <a:pt x="625" y="175301"/>
                  <a:pt x="44017" y="169480"/>
                  <a:pt x="44546" y="172126"/>
                </a:cubicBezTo>
                <a:cubicBezTo>
                  <a:pt x="45075" y="174772"/>
                  <a:pt x="-962" y="155722"/>
                  <a:pt x="6446" y="162601"/>
                </a:cubicBezTo>
                <a:cubicBezTo>
                  <a:pt x="13854" y="169480"/>
                  <a:pt x="86350" y="211284"/>
                  <a:pt x="88996" y="213401"/>
                </a:cubicBezTo>
                <a:cubicBezTo>
                  <a:pt x="91642" y="215518"/>
                  <a:pt x="26554" y="189059"/>
                  <a:pt x="22321" y="175301"/>
                </a:cubicBezTo>
                <a:cubicBezTo>
                  <a:pt x="18088" y="161543"/>
                  <a:pt x="56717" y="149372"/>
                  <a:pt x="63596" y="130851"/>
                </a:cubicBezTo>
                <a:cubicBezTo>
                  <a:pt x="70475" y="112330"/>
                  <a:pt x="64125" y="65234"/>
                  <a:pt x="63596" y="64176"/>
                </a:cubicBezTo>
                <a:cubicBezTo>
                  <a:pt x="63067" y="63118"/>
                  <a:pt x="71004" y="116034"/>
                  <a:pt x="60421" y="124501"/>
                </a:cubicBezTo>
                <a:cubicBezTo>
                  <a:pt x="49838" y="132968"/>
                  <a:pt x="-2550" y="131909"/>
                  <a:pt x="96" y="114976"/>
                </a:cubicBezTo>
                <a:cubicBezTo>
                  <a:pt x="2742" y="98043"/>
                  <a:pt x="47721" y="32955"/>
                  <a:pt x="76296" y="22901"/>
                </a:cubicBezTo>
                <a:cubicBezTo>
                  <a:pt x="104871" y="12847"/>
                  <a:pt x="161492" y="41422"/>
                  <a:pt x="162021" y="41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5A9FCC8-9828-F473-8341-66BBCF4FEBFE}"/>
              </a:ext>
            </a:extLst>
          </p:cNvPr>
          <p:cNvSpPr/>
          <p:nvPr/>
        </p:nvSpPr>
        <p:spPr>
          <a:xfrm>
            <a:off x="5276388" y="3063798"/>
            <a:ext cx="146425" cy="148202"/>
          </a:xfrm>
          <a:custGeom>
            <a:avLst/>
            <a:gdLst>
              <a:gd name="connsiteX0" fmla="*/ 136987 w 146425"/>
              <a:gd name="connsiteY0" fmla="*/ 77 h 148202"/>
              <a:gd name="connsiteX1" fmla="*/ 117937 w 146425"/>
              <a:gd name="connsiteY1" fmla="*/ 98502 h 148202"/>
              <a:gd name="connsiteX2" fmla="*/ 136987 w 146425"/>
              <a:gd name="connsiteY2" fmla="*/ 136602 h 148202"/>
              <a:gd name="connsiteX3" fmla="*/ 38562 w 146425"/>
              <a:gd name="connsiteY3" fmla="*/ 73102 h 148202"/>
              <a:gd name="connsiteX4" fmla="*/ 95712 w 146425"/>
              <a:gd name="connsiteY4" fmla="*/ 139777 h 148202"/>
              <a:gd name="connsiteX5" fmla="*/ 462 w 146425"/>
              <a:gd name="connsiteY5" fmla="*/ 133427 h 148202"/>
              <a:gd name="connsiteX6" fmla="*/ 143337 w 146425"/>
              <a:gd name="connsiteY6" fmla="*/ 146127 h 148202"/>
              <a:gd name="connsiteX7" fmla="*/ 102062 w 146425"/>
              <a:gd name="connsiteY7" fmla="*/ 82627 h 148202"/>
              <a:gd name="connsiteX8" fmla="*/ 136987 w 146425"/>
              <a:gd name="connsiteY8" fmla="*/ 77 h 14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25" h="148202">
                <a:moveTo>
                  <a:pt x="136987" y="77"/>
                </a:moveTo>
                <a:cubicBezTo>
                  <a:pt x="139633" y="2723"/>
                  <a:pt x="117937" y="75748"/>
                  <a:pt x="117937" y="98502"/>
                </a:cubicBezTo>
                <a:cubicBezTo>
                  <a:pt x="117937" y="121256"/>
                  <a:pt x="150216" y="140835"/>
                  <a:pt x="136987" y="136602"/>
                </a:cubicBezTo>
                <a:cubicBezTo>
                  <a:pt x="123758" y="132369"/>
                  <a:pt x="45441" y="72573"/>
                  <a:pt x="38562" y="73102"/>
                </a:cubicBezTo>
                <a:cubicBezTo>
                  <a:pt x="31683" y="73631"/>
                  <a:pt x="102062" y="129723"/>
                  <a:pt x="95712" y="139777"/>
                </a:cubicBezTo>
                <a:cubicBezTo>
                  <a:pt x="89362" y="149831"/>
                  <a:pt x="-7475" y="132369"/>
                  <a:pt x="462" y="133427"/>
                </a:cubicBezTo>
                <a:cubicBezTo>
                  <a:pt x="8399" y="134485"/>
                  <a:pt x="126404" y="154594"/>
                  <a:pt x="143337" y="146127"/>
                </a:cubicBezTo>
                <a:cubicBezTo>
                  <a:pt x="160270" y="137660"/>
                  <a:pt x="102062" y="101677"/>
                  <a:pt x="102062" y="82627"/>
                </a:cubicBezTo>
                <a:cubicBezTo>
                  <a:pt x="102062" y="63577"/>
                  <a:pt x="134341" y="-2569"/>
                  <a:pt x="136987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BF7E18D-CE71-8E7A-90AE-FC1DCD38EDA1}"/>
              </a:ext>
            </a:extLst>
          </p:cNvPr>
          <p:cNvSpPr/>
          <p:nvPr/>
        </p:nvSpPr>
        <p:spPr>
          <a:xfrm>
            <a:off x="5454359" y="2948991"/>
            <a:ext cx="119360" cy="270821"/>
          </a:xfrm>
          <a:custGeom>
            <a:avLst/>
            <a:gdLst>
              <a:gd name="connsiteX0" fmla="*/ 35216 w 119360"/>
              <a:gd name="connsiteY0" fmla="*/ 584 h 270821"/>
              <a:gd name="connsiteX1" fmla="*/ 117766 w 119360"/>
              <a:gd name="connsiteY1" fmla="*/ 232359 h 270821"/>
              <a:gd name="connsiteX2" fmla="*/ 82841 w 119360"/>
              <a:gd name="connsiteY2" fmla="*/ 203784 h 270821"/>
              <a:gd name="connsiteX3" fmla="*/ 291 w 119360"/>
              <a:gd name="connsiteY3" fmla="*/ 270459 h 270821"/>
              <a:gd name="connsiteX4" fmla="*/ 114591 w 119360"/>
              <a:gd name="connsiteY4" fmla="*/ 168859 h 270821"/>
              <a:gd name="connsiteX5" fmla="*/ 35216 w 119360"/>
              <a:gd name="connsiteY5" fmla="*/ 584 h 27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60" h="270821">
                <a:moveTo>
                  <a:pt x="35216" y="584"/>
                </a:moveTo>
                <a:cubicBezTo>
                  <a:pt x="35745" y="11167"/>
                  <a:pt x="109829" y="198492"/>
                  <a:pt x="117766" y="232359"/>
                </a:cubicBezTo>
                <a:cubicBezTo>
                  <a:pt x="125704" y="266226"/>
                  <a:pt x="102420" y="197434"/>
                  <a:pt x="82841" y="203784"/>
                </a:cubicBezTo>
                <a:cubicBezTo>
                  <a:pt x="63262" y="210134"/>
                  <a:pt x="-5001" y="276280"/>
                  <a:pt x="291" y="270459"/>
                </a:cubicBezTo>
                <a:cubicBezTo>
                  <a:pt x="5583" y="264638"/>
                  <a:pt x="108241" y="211721"/>
                  <a:pt x="114591" y="168859"/>
                </a:cubicBezTo>
                <a:cubicBezTo>
                  <a:pt x="120941" y="125997"/>
                  <a:pt x="34687" y="-9999"/>
                  <a:pt x="35216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F71BDF9-56ED-CD54-7B33-1C88177A6A30}"/>
              </a:ext>
            </a:extLst>
          </p:cNvPr>
          <p:cNvSpPr/>
          <p:nvPr/>
        </p:nvSpPr>
        <p:spPr>
          <a:xfrm>
            <a:off x="5479501" y="2467550"/>
            <a:ext cx="226292" cy="633495"/>
          </a:xfrm>
          <a:custGeom>
            <a:avLst/>
            <a:gdLst>
              <a:gd name="connsiteX0" fmla="*/ 549 w 226292"/>
              <a:gd name="connsiteY0" fmla="*/ 15300 h 633495"/>
              <a:gd name="connsiteX1" fmla="*/ 22774 w 226292"/>
              <a:gd name="connsiteY1" fmla="*/ 66100 h 633495"/>
              <a:gd name="connsiteX2" fmla="*/ 60874 w 226292"/>
              <a:gd name="connsiteY2" fmla="*/ 367725 h 633495"/>
              <a:gd name="connsiteX3" fmla="*/ 118024 w 226292"/>
              <a:gd name="connsiteY3" fmla="*/ 574100 h 633495"/>
              <a:gd name="connsiteX4" fmla="*/ 130724 w 226292"/>
              <a:gd name="connsiteY4" fmla="*/ 424875 h 633495"/>
              <a:gd name="connsiteX5" fmla="*/ 105324 w 226292"/>
              <a:gd name="connsiteY5" fmla="*/ 596325 h 633495"/>
              <a:gd name="connsiteX6" fmla="*/ 225974 w 226292"/>
              <a:gd name="connsiteY6" fmla="*/ 628075 h 633495"/>
              <a:gd name="connsiteX7" fmla="*/ 137074 w 226292"/>
              <a:gd name="connsiteY7" fmla="*/ 599500 h 633495"/>
              <a:gd name="connsiteX8" fmla="*/ 32299 w 226292"/>
              <a:gd name="connsiteY8" fmla="*/ 316925 h 633495"/>
              <a:gd name="connsiteX9" fmla="*/ 25949 w 226292"/>
              <a:gd name="connsiteY9" fmla="*/ 231200 h 633495"/>
              <a:gd name="connsiteX10" fmla="*/ 44999 w 226292"/>
              <a:gd name="connsiteY10" fmla="*/ 272475 h 633495"/>
              <a:gd name="connsiteX11" fmla="*/ 549 w 226292"/>
              <a:gd name="connsiteY11" fmla="*/ 15300 h 6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292" h="633495">
                <a:moveTo>
                  <a:pt x="549" y="15300"/>
                </a:moveTo>
                <a:cubicBezTo>
                  <a:pt x="-3155" y="-19096"/>
                  <a:pt x="12720" y="7363"/>
                  <a:pt x="22774" y="66100"/>
                </a:cubicBezTo>
                <a:cubicBezTo>
                  <a:pt x="32828" y="124837"/>
                  <a:pt x="44999" y="283058"/>
                  <a:pt x="60874" y="367725"/>
                </a:cubicBezTo>
                <a:cubicBezTo>
                  <a:pt x="76749" y="452392"/>
                  <a:pt x="106382" y="564575"/>
                  <a:pt x="118024" y="574100"/>
                </a:cubicBezTo>
                <a:cubicBezTo>
                  <a:pt x="129666" y="583625"/>
                  <a:pt x="132841" y="421171"/>
                  <a:pt x="130724" y="424875"/>
                </a:cubicBezTo>
                <a:cubicBezTo>
                  <a:pt x="128607" y="428579"/>
                  <a:pt x="89449" y="562458"/>
                  <a:pt x="105324" y="596325"/>
                </a:cubicBezTo>
                <a:cubicBezTo>
                  <a:pt x="121199" y="630192"/>
                  <a:pt x="220682" y="627546"/>
                  <a:pt x="225974" y="628075"/>
                </a:cubicBezTo>
                <a:cubicBezTo>
                  <a:pt x="231266" y="628604"/>
                  <a:pt x="169353" y="651358"/>
                  <a:pt x="137074" y="599500"/>
                </a:cubicBezTo>
                <a:cubicBezTo>
                  <a:pt x="104795" y="547642"/>
                  <a:pt x="50820" y="378308"/>
                  <a:pt x="32299" y="316925"/>
                </a:cubicBezTo>
                <a:cubicBezTo>
                  <a:pt x="13778" y="255542"/>
                  <a:pt x="23832" y="238608"/>
                  <a:pt x="25949" y="231200"/>
                </a:cubicBezTo>
                <a:cubicBezTo>
                  <a:pt x="28066" y="223792"/>
                  <a:pt x="47645" y="303696"/>
                  <a:pt x="44999" y="272475"/>
                </a:cubicBezTo>
                <a:cubicBezTo>
                  <a:pt x="42353" y="241254"/>
                  <a:pt x="4253" y="49696"/>
                  <a:pt x="549" y="15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F2E2B959-F175-4E0A-158B-49D6E313E2E1}"/>
              </a:ext>
            </a:extLst>
          </p:cNvPr>
          <p:cNvSpPr/>
          <p:nvPr/>
        </p:nvSpPr>
        <p:spPr>
          <a:xfrm>
            <a:off x="5302192" y="2597864"/>
            <a:ext cx="129059" cy="536988"/>
          </a:xfrm>
          <a:custGeom>
            <a:avLst/>
            <a:gdLst>
              <a:gd name="connsiteX0" fmla="*/ 117533 w 129059"/>
              <a:gd name="connsiteY0" fmla="*/ 5636 h 536988"/>
              <a:gd name="connsiteX1" fmla="*/ 79433 w 129059"/>
              <a:gd name="connsiteY1" fmla="*/ 307261 h 536988"/>
              <a:gd name="connsiteX2" fmla="*/ 79433 w 129059"/>
              <a:gd name="connsiteY2" fmla="*/ 497761 h 536988"/>
              <a:gd name="connsiteX3" fmla="*/ 63558 w 129059"/>
              <a:gd name="connsiteY3" fmla="*/ 405686 h 536988"/>
              <a:gd name="connsiteX4" fmla="*/ 60383 w 129059"/>
              <a:gd name="connsiteY4" fmla="*/ 358061 h 536988"/>
              <a:gd name="connsiteX5" fmla="*/ 58 w 129059"/>
              <a:gd name="connsiteY5" fmla="*/ 535861 h 536988"/>
              <a:gd name="connsiteX6" fmla="*/ 50858 w 129059"/>
              <a:gd name="connsiteY6" fmla="*/ 427911 h 536988"/>
              <a:gd name="connsiteX7" fmla="*/ 127058 w 129059"/>
              <a:gd name="connsiteY7" fmla="*/ 307261 h 536988"/>
              <a:gd name="connsiteX8" fmla="*/ 104833 w 129059"/>
              <a:gd name="connsiteY8" fmla="*/ 504111 h 536988"/>
              <a:gd name="connsiteX9" fmla="*/ 82608 w 129059"/>
              <a:gd name="connsiteY9" fmla="*/ 275511 h 536988"/>
              <a:gd name="connsiteX10" fmla="*/ 104833 w 129059"/>
              <a:gd name="connsiteY10" fmla="*/ 119936 h 536988"/>
              <a:gd name="connsiteX11" fmla="*/ 117533 w 129059"/>
              <a:gd name="connsiteY11" fmla="*/ 5636 h 53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059" h="536988">
                <a:moveTo>
                  <a:pt x="117533" y="5636"/>
                </a:moveTo>
                <a:cubicBezTo>
                  <a:pt x="113300" y="36857"/>
                  <a:pt x="85783" y="225240"/>
                  <a:pt x="79433" y="307261"/>
                </a:cubicBezTo>
                <a:cubicBezTo>
                  <a:pt x="73083" y="389282"/>
                  <a:pt x="82079" y="481357"/>
                  <a:pt x="79433" y="497761"/>
                </a:cubicBezTo>
                <a:cubicBezTo>
                  <a:pt x="76787" y="514165"/>
                  <a:pt x="66733" y="428969"/>
                  <a:pt x="63558" y="405686"/>
                </a:cubicBezTo>
                <a:cubicBezTo>
                  <a:pt x="60383" y="382403"/>
                  <a:pt x="70966" y="336365"/>
                  <a:pt x="60383" y="358061"/>
                </a:cubicBezTo>
                <a:cubicBezTo>
                  <a:pt x="49800" y="379757"/>
                  <a:pt x="1645" y="524219"/>
                  <a:pt x="58" y="535861"/>
                </a:cubicBezTo>
                <a:cubicBezTo>
                  <a:pt x="-1529" y="547503"/>
                  <a:pt x="29691" y="466011"/>
                  <a:pt x="50858" y="427911"/>
                </a:cubicBezTo>
                <a:cubicBezTo>
                  <a:pt x="72025" y="389811"/>
                  <a:pt x="118062" y="294561"/>
                  <a:pt x="127058" y="307261"/>
                </a:cubicBezTo>
                <a:cubicBezTo>
                  <a:pt x="136054" y="319961"/>
                  <a:pt x="112241" y="509403"/>
                  <a:pt x="104833" y="504111"/>
                </a:cubicBezTo>
                <a:cubicBezTo>
                  <a:pt x="97425" y="498819"/>
                  <a:pt x="82608" y="339540"/>
                  <a:pt x="82608" y="275511"/>
                </a:cubicBezTo>
                <a:cubicBezTo>
                  <a:pt x="82608" y="211482"/>
                  <a:pt x="98483" y="158565"/>
                  <a:pt x="104833" y="119936"/>
                </a:cubicBezTo>
                <a:cubicBezTo>
                  <a:pt x="111183" y="81307"/>
                  <a:pt x="121766" y="-25585"/>
                  <a:pt x="117533" y="5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76C6C12-075D-ECE0-C477-C4C4BE19D642}"/>
              </a:ext>
            </a:extLst>
          </p:cNvPr>
          <p:cNvSpPr/>
          <p:nvPr/>
        </p:nvSpPr>
        <p:spPr>
          <a:xfrm>
            <a:off x="5485478" y="2786565"/>
            <a:ext cx="255329" cy="398944"/>
          </a:xfrm>
          <a:custGeom>
            <a:avLst/>
            <a:gdLst>
              <a:gd name="connsiteX0" fmla="*/ 922 w 255329"/>
              <a:gd name="connsiteY0" fmla="*/ 1085 h 398944"/>
              <a:gd name="connsiteX1" fmla="*/ 178722 w 255329"/>
              <a:gd name="connsiteY1" fmla="*/ 277310 h 398944"/>
              <a:gd name="connsiteX2" fmla="*/ 172372 w 255329"/>
              <a:gd name="connsiteY2" fmla="*/ 159835 h 398944"/>
              <a:gd name="connsiteX3" fmla="*/ 254922 w 255329"/>
              <a:gd name="connsiteY3" fmla="*/ 394785 h 398944"/>
              <a:gd name="connsiteX4" fmla="*/ 200947 w 255329"/>
              <a:gd name="connsiteY4" fmla="*/ 315410 h 398944"/>
              <a:gd name="connsiteX5" fmla="*/ 131097 w 255329"/>
              <a:gd name="connsiteY5" fmla="*/ 385260 h 398944"/>
              <a:gd name="connsiteX6" fmla="*/ 162847 w 255329"/>
              <a:gd name="connsiteY6" fmla="*/ 331285 h 398944"/>
              <a:gd name="connsiteX7" fmla="*/ 108872 w 255329"/>
              <a:gd name="connsiteY7" fmla="*/ 248735 h 398944"/>
              <a:gd name="connsiteX8" fmla="*/ 140622 w 255329"/>
              <a:gd name="connsiteY8" fmla="*/ 258260 h 398944"/>
              <a:gd name="connsiteX9" fmla="*/ 121572 w 255329"/>
              <a:gd name="connsiteY9" fmla="*/ 210635 h 398944"/>
              <a:gd name="connsiteX10" fmla="*/ 115222 w 255329"/>
              <a:gd name="connsiteY10" fmla="*/ 61410 h 398944"/>
              <a:gd name="connsiteX11" fmla="*/ 108872 w 255329"/>
              <a:gd name="connsiteY11" fmla="*/ 175710 h 398944"/>
              <a:gd name="connsiteX12" fmla="*/ 922 w 255329"/>
              <a:gd name="connsiteY12" fmla="*/ 1085 h 39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329" h="398944">
                <a:moveTo>
                  <a:pt x="922" y="1085"/>
                </a:moveTo>
                <a:cubicBezTo>
                  <a:pt x="12564" y="18018"/>
                  <a:pt x="150147" y="250852"/>
                  <a:pt x="178722" y="277310"/>
                </a:cubicBezTo>
                <a:cubicBezTo>
                  <a:pt x="207297" y="303768"/>
                  <a:pt x="159672" y="140256"/>
                  <a:pt x="172372" y="159835"/>
                </a:cubicBezTo>
                <a:cubicBezTo>
                  <a:pt x="185072" y="179414"/>
                  <a:pt x="250160" y="368856"/>
                  <a:pt x="254922" y="394785"/>
                </a:cubicBezTo>
                <a:cubicBezTo>
                  <a:pt x="259684" y="420714"/>
                  <a:pt x="221584" y="316997"/>
                  <a:pt x="200947" y="315410"/>
                </a:cubicBezTo>
                <a:cubicBezTo>
                  <a:pt x="180310" y="313823"/>
                  <a:pt x="137447" y="382614"/>
                  <a:pt x="131097" y="385260"/>
                </a:cubicBezTo>
                <a:cubicBezTo>
                  <a:pt x="124747" y="387906"/>
                  <a:pt x="166551" y="354039"/>
                  <a:pt x="162847" y="331285"/>
                </a:cubicBezTo>
                <a:cubicBezTo>
                  <a:pt x="159143" y="308531"/>
                  <a:pt x="112576" y="260906"/>
                  <a:pt x="108872" y="248735"/>
                </a:cubicBezTo>
                <a:cubicBezTo>
                  <a:pt x="105168" y="236564"/>
                  <a:pt x="138505" y="264610"/>
                  <a:pt x="140622" y="258260"/>
                </a:cubicBezTo>
                <a:cubicBezTo>
                  <a:pt x="142739" y="251910"/>
                  <a:pt x="125805" y="243443"/>
                  <a:pt x="121572" y="210635"/>
                </a:cubicBezTo>
                <a:cubicBezTo>
                  <a:pt x="117339" y="177827"/>
                  <a:pt x="117339" y="67231"/>
                  <a:pt x="115222" y="61410"/>
                </a:cubicBezTo>
                <a:cubicBezTo>
                  <a:pt x="113105" y="55589"/>
                  <a:pt x="126335" y="180473"/>
                  <a:pt x="108872" y="175710"/>
                </a:cubicBezTo>
                <a:cubicBezTo>
                  <a:pt x="91409" y="170947"/>
                  <a:pt x="-10720" y="-15848"/>
                  <a:pt x="922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2D4DA13-5440-5F64-EDC4-A8CF316DC092}"/>
              </a:ext>
            </a:extLst>
          </p:cNvPr>
          <p:cNvSpPr/>
          <p:nvPr/>
        </p:nvSpPr>
        <p:spPr>
          <a:xfrm>
            <a:off x="5184615" y="3059514"/>
            <a:ext cx="298807" cy="241266"/>
          </a:xfrm>
          <a:custGeom>
            <a:avLst/>
            <a:gdLst>
              <a:gd name="connsiteX0" fmla="*/ 160 w 298807"/>
              <a:gd name="connsiteY0" fmla="*/ 109136 h 241266"/>
              <a:gd name="connsiteX1" fmla="*/ 89060 w 298807"/>
              <a:gd name="connsiteY1" fmla="*/ 51986 h 241266"/>
              <a:gd name="connsiteX2" fmla="*/ 187485 w 298807"/>
              <a:gd name="connsiteY2" fmla="*/ 128186 h 241266"/>
              <a:gd name="connsiteX3" fmla="*/ 165260 w 298807"/>
              <a:gd name="connsiteY3" fmla="*/ 86911 h 241266"/>
              <a:gd name="connsiteX4" fmla="*/ 295435 w 298807"/>
              <a:gd name="connsiteY4" fmla="*/ 239311 h 241266"/>
              <a:gd name="connsiteX5" fmla="*/ 244635 w 298807"/>
              <a:gd name="connsiteY5" fmla="*/ 172636 h 241266"/>
              <a:gd name="connsiteX6" fmla="*/ 76360 w 298807"/>
              <a:gd name="connsiteY6" fmla="*/ 163111 h 241266"/>
              <a:gd name="connsiteX7" fmla="*/ 193835 w 298807"/>
              <a:gd name="connsiteY7" fmla="*/ 134536 h 241266"/>
              <a:gd name="connsiteX8" fmla="*/ 146210 w 298807"/>
              <a:gd name="connsiteY8" fmla="*/ 1186 h 241266"/>
              <a:gd name="connsiteX9" fmla="*/ 152560 w 298807"/>
              <a:gd name="connsiteY9" fmla="*/ 67861 h 241266"/>
              <a:gd name="connsiteX10" fmla="*/ 111285 w 298807"/>
              <a:gd name="connsiteY10" fmla="*/ 45636 h 241266"/>
              <a:gd name="connsiteX11" fmla="*/ 160 w 298807"/>
              <a:gd name="connsiteY11" fmla="*/ 109136 h 24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807" h="241266">
                <a:moveTo>
                  <a:pt x="160" y="109136"/>
                </a:moveTo>
                <a:cubicBezTo>
                  <a:pt x="-3544" y="110194"/>
                  <a:pt x="57839" y="48811"/>
                  <a:pt x="89060" y="51986"/>
                </a:cubicBezTo>
                <a:cubicBezTo>
                  <a:pt x="120281" y="55161"/>
                  <a:pt x="174785" y="122365"/>
                  <a:pt x="187485" y="128186"/>
                </a:cubicBezTo>
                <a:cubicBezTo>
                  <a:pt x="200185" y="134007"/>
                  <a:pt x="147268" y="68390"/>
                  <a:pt x="165260" y="86911"/>
                </a:cubicBezTo>
                <a:cubicBezTo>
                  <a:pt x="183252" y="105432"/>
                  <a:pt x="282206" y="225024"/>
                  <a:pt x="295435" y="239311"/>
                </a:cubicBezTo>
                <a:cubicBezTo>
                  <a:pt x="308664" y="253599"/>
                  <a:pt x="281148" y="185336"/>
                  <a:pt x="244635" y="172636"/>
                </a:cubicBezTo>
                <a:cubicBezTo>
                  <a:pt x="208123" y="159936"/>
                  <a:pt x="84827" y="169461"/>
                  <a:pt x="76360" y="163111"/>
                </a:cubicBezTo>
                <a:cubicBezTo>
                  <a:pt x="67893" y="156761"/>
                  <a:pt x="182193" y="161523"/>
                  <a:pt x="193835" y="134536"/>
                </a:cubicBezTo>
                <a:cubicBezTo>
                  <a:pt x="205477" y="107549"/>
                  <a:pt x="153089" y="12298"/>
                  <a:pt x="146210" y="1186"/>
                </a:cubicBezTo>
                <a:cubicBezTo>
                  <a:pt x="139331" y="-9926"/>
                  <a:pt x="158381" y="60453"/>
                  <a:pt x="152560" y="67861"/>
                </a:cubicBezTo>
                <a:cubicBezTo>
                  <a:pt x="146739" y="75269"/>
                  <a:pt x="135627" y="40344"/>
                  <a:pt x="111285" y="45636"/>
                </a:cubicBezTo>
                <a:cubicBezTo>
                  <a:pt x="86943" y="50928"/>
                  <a:pt x="3864" y="108078"/>
                  <a:pt x="160" y="10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4931ECB-F13C-8BC1-250E-4FBD40C5D4D5}"/>
              </a:ext>
            </a:extLst>
          </p:cNvPr>
          <p:cNvSpPr/>
          <p:nvPr/>
        </p:nvSpPr>
        <p:spPr>
          <a:xfrm>
            <a:off x="5584777" y="3088706"/>
            <a:ext cx="124205" cy="105435"/>
          </a:xfrm>
          <a:custGeom>
            <a:avLst/>
            <a:gdLst>
              <a:gd name="connsiteX0" fmla="*/ 48 w 124205"/>
              <a:gd name="connsiteY0" fmla="*/ 105344 h 105435"/>
              <a:gd name="connsiteX1" fmla="*/ 85773 w 124205"/>
              <a:gd name="connsiteY1" fmla="*/ 19619 h 105435"/>
              <a:gd name="connsiteX2" fmla="*/ 123873 w 124205"/>
              <a:gd name="connsiteY2" fmla="*/ 54544 h 105435"/>
              <a:gd name="connsiteX3" fmla="*/ 98473 w 124205"/>
              <a:gd name="connsiteY3" fmla="*/ 569 h 105435"/>
              <a:gd name="connsiteX4" fmla="*/ 48 w 124205"/>
              <a:gd name="connsiteY4" fmla="*/ 105344 h 10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05" h="105435">
                <a:moveTo>
                  <a:pt x="48" y="105344"/>
                </a:moveTo>
                <a:cubicBezTo>
                  <a:pt x="-2069" y="108519"/>
                  <a:pt x="65135" y="28086"/>
                  <a:pt x="85773" y="19619"/>
                </a:cubicBezTo>
                <a:cubicBezTo>
                  <a:pt x="106411" y="11152"/>
                  <a:pt x="121756" y="57719"/>
                  <a:pt x="123873" y="54544"/>
                </a:cubicBezTo>
                <a:cubicBezTo>
                  <a:pt x="125990" y="51369"/>
                  <a:pt x="118052" y="-6310"/>
                  <a:pt x="98473" y="569"/>
                </a:cubicBezTo>
                <a:cubicBezTo>
                  <a:pt x="78894" y="7448"/>
                  <a:pt x="2165" y="102169"/>
                  <a:pt x="48" y="105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92249E6-2C86-4659-CDC2-0F167EA109C3}"/>
              </a:ext>
            </a:extLst>
          </p:cNvPr>
          <p:cNvSpPr/>
          <p:nvPr/>
        </p:nvSpPr>
        <p:spPr>
          <a:xfrm>
            <a:off x="5511791" y="3343140"/>
            <a:ext cx="60381" cy="117776"/>
          </a:xfrm>
          <a:custGeom>
            <a:avLst/>
            <a:gdLst>
              <a:gd name="connsiteX0" fmla="*/ 19059 w 60381"/>
              <a:gd name="connsiteY0" fmla="*/ 135 h 117776"/>
              <a:gd name="connsiteX1" fmla="*/ 34934 w 60381"/>
              <a:gd name="connsiteY1" fmla="*/ 69985 h 117776"/>
              <a:gd name="connsiteX2" fmla="*/ 9 w 60381"/>
              <a:gd name="connsiteY2" fmla="*/ 117610 h 117776"/>
              <a:gd name="connsiteX3" fmla="*/ 31759 w 60381"/>
              <a:gd name="connsiteY3" fmla="*/ 85860 h 117776"/>
              <a:gd name="connsiteX4" fmla="*/ 60334 w 60381"/>
              <a:gd name="connsiteY4" fmla="*/ 89035 h 117776"/>
              <a:gd name="connsiteX5" fmla="*/ 19059 w 60381"/>
              <a:gd name="connsiteY5" fmla="*/ 135 h 1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81" h="117776">
                <a:moveTo>
                  <a:pt x="19059" y="135"/>
                </a:moveTo>
                <a:cubicBezTo>
                  <a:pt x="14826" y="-3040"/>
                  <a:pt x="38109" y="50406"/>
                  <a:pt x="34934" y="69985"/>
                </a:cubicBezTo>
                <a:cubicBezTo>
                  <a:pt x="31759" y="89564"/>
                  <a:pt x="538" y="114964"/>
                  <a:pt x="9" y="117610"/>
                </a:cubicBezTo>
                <a:cubicBezTo>
                  <a:pt x="-520" y="120256"/>
                  <a:pt x="21705" y="90623"/>
                  <a:pt x="31759" y="85860"/>
                </a:cubicBezTo>
                <a:cubicBezTo>
                  <a:pt x="41813" y="81098"/>
                  <a:pt x="58746" y="96973"/>
                  <a:pt x="60334" y="89035"/>
                </a:cubicBezTo>
                <a:cubicBezTo>
                  <a:pt x="61922" y="81097"/>
                  <a:pt x="23292" y="3310"/>
                  <a:pt x="1905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A5F3648-CE2F-D605-479C-E45BDA75E128}"/>
              </a:ext>
            </a:extLst>
          </p:cNvPr>
          <p:cNvSpPr/>
          <p:nvPr/>
        </p:nvSpPr>
        <p:spPr>
          <a:xfrm>
            <a:off x="5394212" y="3336925"/>
            <a:ext cx="57675" cy="159438"/>
          </a:xfrm>
          <a:custGeom>
            <a:avLst/>
            <a:gdLst>
              <a:gd name="connsiteX0" fmla="*/ 28688 w 57675"/>
              <a:gd name="connsiteY0" fmla="*/ 0 h 159438"/>
              <a:gd name="connsiteX1" fmla="*/ 15988 w 57675"/>
              <a:gd name="connsiteY1" fmla="*/ 104775 h 159438"/>
              <a:gd name="connsiteX2" fmla="*/ 57263 w 57675"/>
              <a:gd name="connsiteY2" fmla="*/ 158750 h 159438"/>
              <a:gd name="connsiteX3" fmla="*/ 35038 w 57675"/>
              <a:gd name="connsiteY3" fmla="*/ 133350 h 159438"/>
              <a:gd name="connsiteX4" fmla="*/ 113 w 57675"/>
              <a:gd name="connsiteY4" fmla="*/ 104775 h 159438"/>
              <a:gd name="connsiteX5" fmla="*/ 28688 w 57675"/>
              <a:gd name="connsiteY5" fmla="*/ 0 h 1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75" h="159438">
                <a:moveTo>
                  <a:pt x="28688" y="0"/>
                </a:moveTo>
                <a:cubicBezTo>
                  <a:pt x="31334" y="0"/>
                  <a:pt x="11226" y="78317"/>
                  <a:pt x="15988" y="104775"/>
                </a:cubicBezTo>
                <a:cubicBezTo>
                  <a:pt x="20750" y="131233"/>
                  <a:pt x="54088" y="153988"/>
                  <a:pt x="57263" y="158750"/>
                </a:cubicBezTo>
                <a:cubicBezTo>
                  <a:pt x="60438" y="163512"/>
                  <a:pt x="44563" y="142346"/>
                  <a:pt x="35038" y="133350"/>
                </a:cubicBezTo>
                <a:cubicBezTo>
                  <a:pt x="25513" y="124354"/>
                  <a:pt x="2230" y="123296"/>
                  <a:pt x="113" y="104775"/>
                </a:cubicBezTo>
                <a:cubicBezTo>
                  <a:pt x="-2004" y="86254"/>
                  <a:pt x="26042" y="0"/>
                  <a:pt x="286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FFA6BF1-E2C6-C1C0-2905-9902639FB5D5}"/>
              </a:ext>
            </a:extLst>
          </p:cNvPr>
          <p:cNvSpPr/>
          <p:nvPr/>
        </p:nvSpPr>
        <p:spPr>
          <a:xfrm>
            <a:off x="5441938" y="3359091"/>
            <a:ext cx="54962" cy="124394"/>
          </a:xfrm>
          <a:custGeom>
            <a:avLst/>
            <a:gdLst>
              <a:gd name="connsiteX0" fmla="*/ 19062 w 54962"/>
              <a:gd name="connsiteY0" fmla="*/ 59 h 124394"/>
              <a:gd name="connsiteX1" fmla="*/ 19062 w 54962"/>
              <a:gd name="connsiteY1" fmla="*/ 73084 h 124394"/>
              <a:gd name="connsiteX2" fmla="*/ 53987 w 54962"/>
              <a:gd name="connsiteY2" fmla="*/ 123884 h 124394"/>
              <a:gd name="connsiteX3" fmla="*/ 41287 w 54962"/>
              <a:gd name="connsiteY3" fmla="*/ 98484 h 124394"/>
              <a:gd name="connsiteX4" fmla="*/ 12 w 54962"/>
              <a:gd name="connsiteY4" fmla="*/ 85784 h 124394"/>
              <a:gd name="connsiteX5" fmla="*/ 19062 w 54962"/>
              <a:gd name="connsiteY5" fmla="*/ 59 h 1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2" h="124394">
                <a:moveTo>
                  <a:pt x="19062" y="59"/>
                </a:moveTo>
                <a:cubicBezTo>
                  <a:pt x="22237" y="-2058"/>
                  <a:pt x="13241" y="52447"/>
                  <a:pt x="19062" y="73084"/>
                </a:cubicBezTo>
                <a:cubicBezTo>
                  <a:pt x="24883" y="93721"/>
                  <a:pt x="50283" y="119651"/>
                  <a:pt x="53987" y="123884"/>
                </a:cubicBezTo>
                <a:cubicBezTo>
                  <a:pt x="57691" y="128117"/>
                  <a:pt x="50283" y="104834"/>
                  <a:pt x="41287" y="98484"/>
                </a:cubicBezTo>
                <a:cubicBezTo>
                  <a:pt x="32291" y="92134"/>
                  <a:pt x="541" y="101130"/>
                  <a:pt x="12" y="85784"/>
                </a:cubicBezTo>
                <a:cubicBezTo>
                  <a:pt x="-517" y="70438"/>
                  <a:pt x="15887" y="2176"/>
                  <a:pt x="1906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1598763-0C2D-9937-C698-0FA4A32CAB96}"/>
              </a:ext>
            </a:extLst>
          </p:cNvPr>
          <p:cNvSpPr/>
          <p:nvPr/>
        </p:nvSpPr>
        <p:spPr>
          <a:xfrm>
            <a:off x="5495850" y="3336812"/>
            <a:ext cx="40135" cy="136647"/>
          </a:xfrm>
          <a:custGeom>
            <a:avLst/>
            <a:gdLst>
              <a:gd name="connsiteX0" fmla="*/ 75 w 40135"/>
              <a:gd name="connsiteY0" fmla="*/ 113 h 136647"/>
              <a:gd name="connsiteX1" fmla="*/ 38175 w 40135"/>
              <a:gd name="connsiteY1" fmla="*/ 50913 h 136647"/>
              <a:gd name="connsiteX2" fmla="*/ 28650 w 40135"/>
              <a:gd name="connsiteY2" fmla="*/ 95363 h 136647"/>
              <a:gd name="connsiteX3" fmla="*/ 75 w 40135"/>
              <a:gd name="connsiteY3" fmla="*/ 136638 h 136647"/>
              <a:gd name="connsiteX4" fmla="*/ 38175 w 40135"/>
              <a:gd name="connsiteY4" fmla="*/ 98538 h 136647"/>
              <a:gd name="connsiteX5" fmla="*/ 35000 w 40135"/>
              <a:gd name="connsiteY5" fmla="*/ 38213 h 136647"/>
              <a:gd name="connsiteX6" fmla="*/ 75 w 40135"/>
              <a:gd name="connsiteY6" fmla="*/ 113 h 13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35" h="136647">
                <a:moveTo>
                  <a:pt x="75" y="113"/>
                </a:moveTo>
                <a:cubicBezTo>
                  <a:pt x="604" y="2230"/>
                  <a:pt x="33413" y="35038"/>
                  <a:pt x="38175" y="50913"/>
                </a:cubicBezTo>
                <a:cubicBezTo>
                  <a:pt x="42937" y="66788"/>
                  <a:pt x="35000" y="81075"/>
                  <a:pt x="28650" y="95363"/>
                </a:cubicBezTo>
                <a:cubicBezTo>
                  <a:pt x="22300" y="109651"/>
                  <a:pt x="-1512" y="136109"/>
                  <a:pt x="75" y="136638"/>
                </a:cubicBezTo>
                <a:cubicBezTo>
                  <a:pt x="1662" y="137167"/>
                  <a:pt x="32354" y="114942"/>
                  <a:pt x="38175" y="98538"/>
                </a:cubicBezTo>
                <a:cubicBezTo>
                  <a:pt x="43996" y="82134"/>
                  <a:pt x="35000" y="38213"/>
                  <a:pt x="35000" y="38213"/>
                </a:cubicBezTo>
                <a:cubicBezTo>
                  <a:pt x="31825" y="26042"/>
                  <a:pt x="-454" y="-2004"/>
                  <a:pt x="7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28E77EF-530F-A702-DC49-A983D3497D03}"/>
              </a:ext>
            </a:extLst>
          </p:cNvPr>
          <p:cNvSpPr/>
          <p:nvPr/>
        </p:nvSpPr>
        <p:spPr>
          <a:xfrm>
            <a:off x="5104170" y="3521068"/>
            <a:ext cx="449353" cy="113175"/>
          </a:xfrm>
          <a:custGeom>
            <a:avLst/>
            <a:gdLst>
              <a:gd name="connsiteX0" fmla="*/ 13930 w 449353"/>
              <a:gd name="connsiteY0" fmla="*/ 111132 h 113175"/>
              <a:gd name="connsiteX1" fmla="*/ 312380 w 449353"/>
              <a:gd name="connsiteY1" fmla="*/ 12707 h 113175"/>
              <a:gd name="connsiteX2" fmla="*/ 236180 w 449353"/>
              <a:gd name="connsiteY2" fmla="*/ 28582 h 113175"/>
              <a:gd name="connsiteX3" fmla="*/ 334605 w 449353"/>
              <a:gd name="connsiteY3" fmla="*/ 7 h 113175"/>
              <a:gd name="connsiteX4" fmla="*/ 426680 w 449353"/>
              <a:gd name="connsiteY4" fmla="*/ 31757 h 113175"/>
              <a:gd name="connsiteX5" fmla="*/ 391755 w 449353"/>
              <a:gd name="connsiteY5" fmla="*/ 9532 h 113175"/>
              <a:gd name="connsiteX6" fmla="*/ 448905 w 449353"/>
              <a:gd name="connsiteY6" fmla="*/ 31757 h 113175"/>
              <a:gd name="connsiteX7" fmla="*/ 407630 w 449353"/>
              <a:gd name="connsiteY7" fmla="*/ 15882 h 113175"/>
              <a:gd name="connsiteX8" fmla="*/ 236180 w 449353"/>
              <a:gd name="connsiteY8" fmla="*/ 6357 h 113175"/>
              <a:gd name="connsiteX9" fmla="*/ 277455 w 449353"/>
              <a:gd name="connsiteY9" fmla="*/ 6357 h 113175"/>
              <a:gd name="connsiteX10" fmla="*/ 109180 w 449353"/>
              <a:gd name="connsiteY10" fmla="*/ 79382 h 113175"/>
              <a:gd name="connsiteX11" fmla="*/ 55205 w 449353"/>
              <a:gd name="connsiteY11" fmla="*/ 79382 h 113175"/>
              <a:gd name="connsiteX12" fmla="*/ 13930 w 449353"/>
              <a:gd name="connsiteY12" fmla="*/ 111132 h 1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353" h="113175">
                <a:moveTo>
                  <a:pt x="13930" y="111132"/>
                </a:moveTo>
                <a:cubicBezTo>
                  <a:pt x="56792" y="100020"/>
                  <a:pt x="275338" y="26465"/>
                  <a:pt x="312380" y="12707"/>
                </a:cubicBezTo>
                <a:cubicBezTo>
                  <a:pt x="349422" y="-1051"/>
                  <a:pt x="232476" y="30699"/>
                  <a:pt x="236180" y="28582"/>
                </a:cubicBezTo>
                <a:cubicBezTo>
                  <a:pt x="239884" y="26465"/>
                  <a:pt x="302855" y="-522"/>
                  <a:pt x="334605" y="7"/>
                </a:cubicBezTo>
                <a:cubicBezTo>
                  <a:pt x="366355" y="536"/>
                  <a:pt x="417155" y="30169"/>
                  <a:pt x="426680" y="31757"/>
                </a:cubicBezTo>
                <a:cubicBezTo>
                  <a:pt x="436205" y="33344"/>
                  <a:pt x="388051" y="9532"/>
                  <a:pt x="391755" y="9532"/>
                </a:cubicBezTo>
                <a:cubicBezTo>
                  <a:pt x="395459" y="9532"/>
                  <a:pt x="446259" y="30699"/>
                  <a:pt x="448905" y="31757"/>
                </a:cubicBezTo>
                <a:cubicBezTo>
                  <a:pt x="451551" y="32815"/>
                  <a:pt x="443084" y="20115"/>
                  <a:pt x="407630" y="15882"/>
                </a:cubicBezTo>
                <a:cubicBezTo>
                  <a:pt x="372176" y="11649"/>
                  <a:pt x="257876" y="7944"/>
                  <a:pt x="236180" y="6357"/>
                </a:cubicBezTo>
                <a:cubicBezTo>
                  <a:pt x="214484" y="4770"/>
                  <a:pt x="298622" y="-5814"/>
                  <a:pt x="277455" y="6357"/>
                </a:cubicBezTo>
                <a:cubicBezTo>
                  <a:pt x="256288" y="18528"/>
                  <a:pt x="146221" y="67211"/>
                  <a:pt x="109180" y="79382"/>
                </a:cubicBezTo>
                <a:cubicBezTo>
                  <a:pt x="72139" y="91553"/>
                  <a:pt x="71080" y="74090"/>
                  <a:pt x="55205" y="79382"/>
                </a:cubicBezTo>
                <a:cubicBezTo>
                  <a:pt x="39330" y="84674"/>
                  <a:pt x="-28932" y="122244"/>
                  <a:pt x="13930" y="111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07E20C3-2396-EE2D-8D8C-E0B426DF8CE0}"/>
              </a:ext>
            </a:extLst>
          </p:cNvPr>
          <p:cNvSpPr/>
          <p:nvPr/>
        </p:nvSpPr>
        <p:spPr>
          <a:xfrm>
            <a:off x="5488974" y="3488262"/>
            <a:ext cx="284223" cy="109890"/>
          </a:xfrm>
          <a:custGeom>
            <a:avLst/>
            <a:gdLst>
              <a:gd name="connsiteX0" fmla="*/ 32351 w 284223"/>
              <a:gd name="connsiteY0" fmla="*/ 20113 h 109890"/>
              <a:gd name="connsiteX1" fmla="*/ 601 w 284223"/>
              <a:gd name="connsiteY1" fmla="*/ 67738 h 109890"/>
              <a:gd name="connsiteX2" fmla="*/ 64101 w 284223"/>
              <a:gd name="connsiteY2" fmla="*/ 93138 h 109890"/>
              <a:gd name="connsiteX3" fmla="*/ 38701 w 284223"/>
              <a:gd name="connsiteY3" fmla="*/ 105838 h 109890"/>
              <a:gd name="connsiteX4" fmla="*/ 89501 w 284223"/>
              <a:gd name="connsiteY4" fmla="*/ 20113 h 109890"/>
              <a:gd name="connsiteX5" fmla="*/ 130776 w 284223"/>
              <a:gd name="connsiteY5" fmla="*/ 1063 h 109890"/>
              <a:gd name="connsiteX6" fmla="*/ 283176 w 284223"/>
              <a:gd name="connsiteY6" fmla="*/ 20113 h 109890"/>
              <a:gd name="connsiteX7" fmla="*/ 194276 w 284223"/>
              <a:gd name="connsiteY7" fmla="*/ 1063 h 109890"/>
              <a:gd name="connsiteX8" fmla="*/ 121251 w 284223"/>
              <a:gd name="connsiteY8" fmla="*/ 7413 h 109890"/>
              <a:gd name="connsiteX9" fmla="*/ 73626 w 284223"/>
              <a:gd name="connsiteY9" fmla="*/ 48688 h 109890"/>
              <a:gd name="connsiteX10" fmla="*/ 35526 w 284223"/>
              <a:gd name="connsiteY10" fmla="*/ 80438 h 109890"/>
              <a:gd name="connsiteX11" fmla="*/ 32351 w 284223"/>
              <a:gd name="connsiteY11" fmla="*/ 20113 h 1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223" h="109890">
                <a:moveTo>
                  <a:pt x="32351" y="20113"/>
                </a:moveTo>
                <a:cubicBezTo>
                  <a:pt x="26530" y="17996"/>
                  <a:pt x="-4691" y="55567"/>
                  <a:pt x="601" y="67738"/>
                </a:cubicBezTo>
                <a:cubicBezTo>
                  <a:pt x="5893" y="79909"/>
                  <a:pt x="57751" y="86788"/>
                  <a:pt x="64101" y="93138"/>
                </a:cubicBezTo>
                <a:cubicBezTo>
                  <a:pt x="70451" y="99488"/>
                  <a:pt x="34468" y="118009"/>
                  <a:pt x="38701" y="105838"/>
                </a:cubicBezTo>
                <a:cubicBezTo>
                  <a:pt x="42934" y="93667"/>
                  <a:pt x="74155" y="37575"/>
                  <a:pt x="89501" y="20113"/>
                </a:cubicBezTo>
                <a:cubicBezTo>
                  <a:pt x="104847" y="2651"/>
                  <a:pt x="98497" y="1063"/>
                  <a:pt x="130776" y="1063"/>
                </a:cubicBezTo>
                <a:cubicBezTo>
                  <a:pt x="163055" y="1063"/>
                  <a:pt x="272593" y="20113"/>
                  <a:pt x="283176" y="20113"/>
                </a:cubicBezTo>
                <a:cubicBezTo>
                  <a:pt x="293759" y="20113"/>
                  <a:pt x="221264" y="3180"/>
                  <a:pt x="194276" y="1063"/>
                </a:cubicBezTo>
                <a:cubicBezTo>
                  <a:pt x="167289" y="-1054"/>
                  <a:pt x="141359" y="-524"/>
                  <a:pt x="121251" y="7413"/>
                </a:cubicBezTo>
                <a:cubicBezTo>
                  <a:pt x="101143" y="15350"/>
                  <a:pt x="87913" y="36517"/>
                  <a:pt x="73626" y="48688"/>
                </a:cubicBezTo>
                <a:cubicBezTo>
                  <a:pt x="59339" y="60859"/>
                  <a:pt x="44522" y="80438"/>
                  <a:pt x="35526" y="80438"/>
                </a:cubicBezTo>
                <a:cubicBezTo>
                  <a:pt x="26530" y="80438"/>
                  <a:pt x="38172" y="22230"/>
                  <a:pt x="32351" y="20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4C24BD4-9893-491D-B87A-78347AE9D4D0}"/>
              </a:ext>
            </a:extLst>
          </p:cNvPr>
          <p:cNvSpPr/>
          <p:nvPr/>
        </p:nvSpPr>
        <p:spPr>
          <a:xfrm>
            <a:off x="5142446" y="3558756"/>
            <a:ext cx="400093" cy="67325"/>
          </a:xfrm>
          <a:custGeom>
            <a:avLst/>
            <a:gdLst>
              <a:gd name="connsiteX0" fmla="*/ 1054 w 400093"/>
              <a:gd name="connsiteY0" fmla="*/ 67094 h 67325"/>
              <a:gd name="connsiteX1" fmla="*/ 229654 w 400093"/>
              <a:gd name="connsiteY1" fmla="*/ 22644 h 67325"/>
              <a:gd name="connsiteX2" fmla="*/ 394754 w 400093"/>
              <a:gd name="connsiteY2" fmla="*/ 28994 h 67325"/>
              <a:gd name="connsiteX3" fmla="*/ 328079 w 400093"/>
              <a:gd name="connsiteY3" fmla="*/ 419 h 67325"/>
              <a:gd name="connsiteX4" fmla="*/ 1054 w 400093"/>
              <a:gd name="connsiteY4" fmla="*/ 67094 h 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93" h="67325">
                <a:moveTo>
                  <a:pt x="1054" y="67094"/>
                </a:moveTo>
                <a:cubicBezTo>
                  <a:pt x="-15350" y="70798"/>
                  <a:pt x="164037" y="28994"/>
                  <a:pt x="229654" y="22644"/>
                </a:cubicBezTo>
                <a:cubicBezTo>
                  <a:pt x="295271" y="16294"/>
                  <a:pt x="378350" y="32698"/>
                  <a:pt x="394754" y="28994"/>
                </a:cubicBezTo>
                <a:cubicBezTo>
                  <a:pt x="411158" y="25290"/>
                  <a:pt x="389992" y="-3814"/>
                  <a:pt x="328079" y="419"/>
                </a:cubicBezTo>
                <a:cubicBezTo>
                  <a:pt x="266166" y="4652"/>
                  <a:pt x="17458" y="63390"/>
                  <a:pt x="1054" y="67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320F435-EDF1-1E9F-9057-204092DA85D6}"/>
              </a:ext>
            </a:extLst>
          </p:cNvPr>
          <p:cNvSpPr/>
          <p:nvPr/>
        </p:nvSpPr>
        <p:spPr>
          <a:xfrm>
            <a:off x="5473544" y="3489081"/>
            <a:ext cx="349827" cy="85989"/>
          </a:xfrm>
          <a:custGeom>
            <a:avLst/>
            <a:gdLst>
              <a:gd name="connsiteX0" fmla="*/ 156 w 349827"/>
              <a:gd name="connsiteY0" fmla="*/ 85969 h 85989"/>
              <a:gd name="connsiteX1" fmla="*/ 152556 w 349827"/>
              <a:gd name="connsiteY1" fmla="*/ 35169 h 85989"/>
              <a:gd name="connsiteX2" fmla="*/ 314481 w 349827"/>
              <a:gd name="connsiteY2" fmla="*/ 16119 h 85989"/>
              <a:gd name="connsiteX3" fmla="*/ 346231 w 349827"/>
              <a:gd name="connsiteY3" fmla="*/ 244 h 85989"/>
              <a:gd name="connsiteX4" fmla="*/ 257331 w 349827"/>
              <a:gd name="connsiteY4" fmla="*/ 28819 h 85989"/>
              <a:gd name="connsiteX5" fmla="*/ 181131 w 349827"/>
              <a:gd name="connsiteY5" fmla="*/ 28819 h 85989"/>
              <a:gd name="connsiteX6" fmla="*/ 156 w 349827"/>
              <a:gd name="connsiteY6" fmla="*/ 85969 h 8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827" h="85989">
                <a:moveTo>
                  <a:pt x="156" y="85969"/>
                </a:moveTo>
                <a:cubicBezTo>
                  <a:pt x="-4606" y="87027"/>
                  <a:pt x="100169" y="46811"/>
                  <a:pt x="152556" y="35169"/>
                </a:cubicBezTo>
                <a:cubicBezTo>
                  <a:pt x="204943" y="23527"/>
                  <a:pt x="282202" y="21940"/>
                  <a:pt x="314481" y="16119"/>
                </a:cubicBezTo>
                <a:cubicBezTo>
                  <a:pt x="346760" y="10298"/>
                  <a:pt x="355756" y="-1873"/>
                  <a:pt x="346231" y="244"/>
                </a:cubicBezTo>
                <a:cubicBezTo>
                  <a:pt x="336706" y="2361"/>
                  <a:pt x="284848" y="24057"/>
                  <a:pt x="257331" y="28819"/>
                </a:cubicBezTo>
                <a:cubicBezTo>
                  <a:pt x="229814" y="33581"/>
                  <a:pt x="219760" y="19823"/>
                  <a:pt x="181131" y="28819"/>
                </a:cubicBezTo>
                <a:cubicBezTo>
                  <a:pt x="142502" y="37815"/>
                  <a:pt x="4918" y="84911"/>
                  <a:pt x="156" y="85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B9D7C03-0ABD-9485-DC80-99116AA21728}"/>
              </a:ext>
            </a:extLst>
          </p:cNvPr>
          <p:cNvSpPr/>
          <p:nvPr/>
        </p:nvSpPr>
        <p:spPr>
          <a:xfrm>
            <a:off x="5089278" y="3625782"/>
            <a:ext cx="449090" cy="65923"/>
          </a:xfrm>
          <a:custGeom>
            <a:avLst/>
            <a:gdLst>
              <a:gd name="connsiteX0" fmla="*/ 247 w 449090"/>
              <a:gd name="connsiteY0" fmla="*/ 22293 h 65923"/>
              <a:gd name="connsiteX1" fmla="*/ 387597 w 449090"/>
              <a:gd name="connsiteY1" fmla="*/ 41343 h 65923"/>
              <a:gd name="connsiteX2" fmla="*/ 305047 w 449090"/>
              <a:gd name="connsiteY2" fmla="*/ 44518 h 65923"/>
              <a:gd name="connsiteX3" fmla="*/ 447922 w 449090"/>
              <a:gd name="connsiteY3" fmla="*/ 68 h 65923"/>
              <a:gd name="connsiteX4" fmla="*/ 365372 w 449090"/>
              <a:gd name="connsiteY4" fmla="*/ 34993 h 65923"/>
              <a:gd name="connsiteX5" fmla="*/ 235197 w 449090"/>
              <a:gd name="connsiteY5" fmla="*/ 60393 h 65923"/>
              <a:gd name="connsiteX6" fmla="*/ 327272 w 449090"/>
              <a:gd name="connsiteY6" fmla="*/ 63568 h 65923"/>
              <a:gd name="connsiteX7" fmla="*/ 247 w 449090"/>
              <a:gd name="connsiteY7" fmla="*/ 22293 h 6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090" h="65923">
                <a:moveTo>
                  <a:pt x="247" y="22293"/>
                </a:moveTo>
                <a:cubicBezTo>
                  <a:pt x="10301" y="18589"/>
                  <a:pt x="336797" y="37639"/>
                  <a:pt x="387597" y="41343"/>
                </a:cubicBezTo>
                <a:cubicBezTo>
                  <a:pt x="438397" y="45047"/>
                  <a:pt x="294993" y="51397"/>
                  <a:pt x="305047" y="44518"/>
                </a:cubicBezTo>
                <a:cubicBezTo>
                  <a:pt x="315101" y="37639"/>
                  <a:pt x="437868" y="1655"/>
                  <a:pt x="447922" y="68"/>
                </a:cubicBezTo>
                <a:cubicBezTo>
                  <a:pt x="457976" y="-1519"/>
                  <a:pt x="400826" y="24939"/>
                  <a:pt x="365372" y="34993"/>
                </a:cubicBezTo>
                <a:cubicBezTo>
                  <a:pt x="329918" y="45047"/>
                  <a:pt x="241547" y="55631"/>
                  <a:pt x="235197" y="60393"/>
                </a:cubicBezTo>
                <a:cubicBezTo>
                  <a:pt x="228847" y="65155"/>
                  <a:pt x="365372" y="68331"/>
                  <a:pt x="327272" y="63568"/>
                </a:cubicBezTo>
                <a:cubicBezTo>
                  <a:pt x="289172" y="58806"/>
                  <a:pt x="-9807" y="25997"/>
                  <a:pt x="247" y="2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7E00E86-056F-7128-C883-BD0F6AA6B9B7}"/>
              </a:ext>
            </a:extLst>
          </p:cNvPr>
          <p:cNvSpPr/>
          <p:nvPr/>
        </p:nvSpPr>
        <p:spPr>
          <a:xfrm>
            <a:off x="5453043" y="3568185"/>
            <a:ext cx="264174" cy="113822"/>
          </a:xfrm>
          <a:custGeom>
            <a:avLst/>
            <a:gdLst>
              <a:gd name="connsiteX0" fmla="*/ 261957 w 264174"/>
              <a:gd name="connsiteY0" fmla="*/ 515 h 113822"/>
              <a:gd name="connsiteX1" fmla="*/ 1607 w 264174"/>
              <a:gd name="connsiteY1" fmla="*/ 111640 h 113822"/>
              <a:gd name="connsiteX2" fmla="*/ 157182 w 264174"/>
              <a:gd name="connsiteY2" fmla="*/ 73540 h 113822"/>
              <a:gd name="connsiteX3" fmla="*/ 261957 w 264174"/>
              <a:gd name="connsiteY3" fmla="*/ 64015 h 113822"/>
              <a:gd name="connsiteX4" fmla="*/ 131782 w 264174"/>
              <a:gd name="connsiteY4" fmla="*/ 70365 h 113822"/>
              <a:gd name="connsiteX5" fmla="*/ 261957 w 264174"/>
              <a:gd name="connsiteY5" fmla="*/ 515 h 11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74" h="113822">
                <a:moveTo>
                  <a:pt x="261957" y="515"/>
                </a:moveTo>
                <a:cubicBezTo>
                  <a:pt x="240261" y="7394"/>
                  <a:pt x="19069" y="99469"/>
                  <a:pt x="1607" y="111640"/>
                </a:cubicBezTo>
                <a:cubicBezTo>
                  <a:pt x="-15855" y="123811"/>
                  <a:pt x="113790" y="81478"/>
                  <a:pt x="157182" y="73540"/>
                </a:cubicBezTo>
                <a:cubicBezTo>
                  <a:pt x="200574" y="65602"/>
                  <a:pt x="266190" y="64544"/>
                  <a:pt x="261957" y="64015"/>
                </a:cubicBezTo>
                <a:cubicBezTo>
                  <a:pt x="257724" y="63486"/>
                  <a:pt x="124374" y="83065"/>
                  <a:pt x="131782" y="70365"/>
                </a:cubicBezTo>
                <a:cubicBezTo>
                  <a:pt x="139190" y="57665"/>
                  <a:pt x="283653" y="-6364"/>
                  <a:pt x="261957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7474596-80A7-6FB5-1C83-194DE13B1699}"/>
              </a:ext>
            </a:extLst>
          </p:cNvPr>
          <p:cNvSpPr/>
          <p:nvPr/>
        </p:nvSpPr>
        <p:spPr>
          <a:xfrm>
            <a:off x="5098714" y="3663543"/>
            <a:ext cx="492693" cy="115528"/>
          </a:xfrm>
          <a:custGeom>
            <a:avLst/>
            <a:gdLst>
              <a:gd name="connsiteX0" fmla="*/ 336 w 492693"/>
              <a:gd name="connsiteY0" fmla="*/ 407 h 115528"/>
              <a:gd name="connsiteX1" fmla="*/ 292436 w 492693"/>
              <a:gd name="connsiteY1" fmla="*/ 111532 h 115528"/>
              <a:gd name="connsiteX2" fmla="*/ 216236 w 492693"/>
              <a:gd name="connsiteY2" fmla="*/ 89307 h 115528"/>
              <a:gd name="connsiteX3" fmla="*/ 365461 w 492693"/>
              <a:gd name="connsiteY3" fmla="*/ 73432 h 115528"/>
              <a:gd name="connsiteX4" fmla="*/ 492461 w 492693"/>
              <a:gd name="connsiteY4" fmla="*/ 76607 h 115528"/>
              <a:gd name="connsiteX5" fmla="*/ 333711 w 492693"/>
              <a:gd name="connsiteY5" fmla="*/ 76607 h 115528"/>
              <a:gd name="connsiteX6" fmla="*/ 235286 w 492693"/>
              <a:gd name="connsiteY6" fmla="*/ 73432 h 115528"/>
              <a:gd name="connsiteX7" fmla="*/ 336 w 492693"/>
              <a:gd name="connsiteY7" fmla="*/ 407 h 11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693" h="115528">
                <a:moveTo>
                  <a:pt x="336" y="407"/>
                </a:moveTo>
                <a:cubicBezTo>
                  <a:pt x="9861" y="6757"/>
                  <a:pt x="256453" y="96715"/>
                  <a:pt x="292436" y="111532"/>
                </a:cubicBezTo>
                <a:cubicBezTo>
                  <a:pt x="328419" y="126349"/>
                  <a:pt x="204065" y="95657"/>
                  <a:pt x="216236" y="89307"/>
                </a:cubicBezTo>
                <a:cubicBezTo>
                  <a:pt x="228407" y="82957"/>
                  <a:pt x="319424" y="75549"/>
                  <a:pt x="365461" y="73432"/>
                </a:cubicBezTo>
                <a:cubicBezTo>
                  <a:pt x="411498" y="71315"/>
                  <a:pt x="497753" y="76078"/>
                  <a:pt x="492461" y="76607"/>
                </a:cubicBezTo>
                <a:cubicBezTo>
                  <a:pt x="487169" y="77136"/>
                  <a:pt x="376573" y="77136"/>
                  <a:pt x="333711" y="76607"/>
                </a:cubicBezTo>
                <a:cubicBezTo>
                  <a:pt x="290849" y="76078"/>
                  <a:pt x="284499" y="82957"/>
                  <a:pt x="235286" y="73432"/>
                </a:cubicBezTo>
                <a:cubicBezTo>
                  <a:pt x="186073" y="63907"/>
                  <a:pt x="-9189" y="-5943"/>
                  <a:pt x="336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7D41F20-5A0A-A3EF-8D6C-FFF84E4872E8}"/>
              </a:ext>
            </a:extLst>
          </p:cNvPr>
          <p:cNvSpPr/>
          <p:nvPr/>
        </p:nvSpPr>
        <p:spPr>
          <a:xfrm>
            <a:off x="5361613" y="3568664"/>
            <a:ext cx="432805" cy="181675"/>
          </a:xfrm>
          <a:custGeom>
            <a:avLst/>
            <a:gdLst>
              <a:gd name="connsiteX0" fmla="*/ 962 w 432805"/>
              <a:gd name="connsiteY0" fmla="*/ 181011 h 181675"/>
              <a:gd name="connsiteX1" fmla="*/ 327987 w 432805"/>
              <a:gd name="connsiteY1" fmla="*/ 47661 h 181675"/>
              <a:gd name="connsiteX2" fmla="*/ 258137 w 432805"/>
              <a:gd name="connsiteY2" fmla="*/ 127036 h 181675"/>
              <a:gd name="connsiteX3" fmla="*/ 432762 w 432805"/>
              <a:gd name="connsiteY3" fmla="*/ 36 h 181675"/>
              <a:gd name="connsiteX4" fmla="*/ 274012 w 432805"/>
              <a:gd name="connsiteY4" fmla="*/ 114336 h 181675"/>
              <a:gd name="connsiteX5" fmla="*/ 172412 w 432805"/>
              <a:gd name="connsiteY5" fmla="*/ 155611 h 181675"/>
              <a:gd name="connsiteX6" fmla="*/ 226387 w 432805"/>
              <a:gd name="connsiteY6" fmla="*/ 101636 h 181675"/>
              <a:gd name="connsiteX7" fmla="*/ 962 w 432805"/>
              <a:gd name="connsiteY7" fmla="*/ 181011 h 18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805" h="181675">
                <a:moveTo>
                  <a:pt x="962" y="181011"/>
                </a:moveTo>
                <a:cubicBezTo>
                  <a:pt x="17895" y="172015"/>
                  <a:pt x="285125" y="56657"/>
                  <a:pt x="327987" y="47661"/>
                </a:cubicBezTo>
                <a:cubicBezTo>
                  <a:pt x="370850" y="38665"/>
                  <a:pt x="240675" y="134973"/>
                  <a:pt x="258137" y="127036"/>
                </a:cubicBezTo>
                <a:cubicBezTo>
                  <a:pt x="275599" y="119099"/>
                  <a:pt x="430116" y="2153"/>
                  <a:pt x="432762" y="36"/>
                </a:cubicBezTo>
                <a:cubicBezTo>
                  <a:pt x="435408" y="-2081"/>
                  <a:pt x="317404" y="88407"/>
                  <a:pt x="274012" y="114336"/>
                </a:cubicBezTo>
                <a:cubicBezTo>
                  <a:pt x="230620" y="140265"/>
                  <a:pt x="180349" y="157728"/>
                  <a:pt x="172412" y="155611"/>
                </a:cubicBezTo>
                <a:cubicBezTo>
                  <a:pt x="164475" y="153494"/>
                  <a:pt x="257079" y="98461"/>
                  <a:pt x="226387" y="101636"/>
                </a:cubicBezTo>
                <a:cubicBezTo>
                  <a:pt x="195695" y="104811"/>
                  <a:pt x="-15971" y="190007"/>
                  <a:pt x="962" y="18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AF2162A-69C7-426B-EE72-B4BD9C22C602}"/>
              </a:ext>
            </a:extLst>
          </p:cNvPr>
          <p:cNvSpPr/>
          <p:nvPr/>
        </p:nvSpPr>
        <p:spPr>
          <a:xfrm>
            <a:off x="5651184" y="3435085"/>
            <a:ext cx="169341" cy="238494"/>
          </a:xfrm>
          <a:custGeom>
            <a:avLst/>
            <a:gdLst>
              <a:gd name="connsiteX0" fmla="*/ 316 w 169341"/>
              <a:gd name="connsiteY0" fmla="*/ 235215 h 238494"/>
              <a:gd name="connsiteX1" fmla="*/ 70166 w 169341"/>
              <a:gd name="connsiteY1" fmla="*/ 130440 h 238494"/>
              <a:gd name="connsiteX2" fmla="*/ 155891 w 169341"/>
              <a:gd name="connsiteY2" fmla="*/ 54240 h 238494"/>
              <a:gd name="connsiteX3" fmla="*/ 136841 w 169341"/>
              <a:gd name="connsiteY3" fmla="*/ 265 h 238494"/>
              <a:gd name="connsiteX4" fmla="*/ 168591 w 169341"/>
              <a:gd name="connsiteY4" fmla="*/ 76465 h 238494"/>
              <a:gd name="connsiteX5" fmla="*/ 98741 w 169341"/>
              <a:gd name="connsiteY5" fmla="*/ 120915 h 238494"/>
              <a:gd name="connsiteX6" fmla="*/ 47941 w 169341"/>
              <a:gd name="connsiteY6" fmla="*/ 200290 h 238494"/>
              <a:gd name="connsiteX7" fmla="*/ 316 w 169341"/>
              <a:gd name="connsiteY7" fmla="*/ 235215 h 2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41" h="238494">
                <a:moveTo>
                  <a:pt x="316" y="235215"/>
                </a:moveTo>
                <a:cubicBezTo>
                  <a:pt x="4020" y="223573"/>
                  <a:pt x="44237" y="160602"/>
                  <a:pt x="70166" y="130440"/>
                </a:cubicBezTo>
                <a:cubicBezTo>
                  <a:pt x="96095" y="100278"/>
                  <a:pt x="144779" y="75936"/>
                  <a:pt x="155891" y="54240"/>
                </a:cubicBezTo>
                <a:cubicBezTo>
                  <a:pt x="167003" y="32544"/>
                  <a:pt x="134724" y="-3439"/>
                  <a:pt x="136841" y="265"/>
                </a:cubicBezTo>
                <a:cubicBezTo>
                  <a:pt x="138958" y="3969"/>
                  <a:pt x="174941" y="56357"/>
                  <a:pt x="168591" y="76465"/>
                </a:cubicBezTo>
                <a:cubicBezTo>
                  <a:pt x="162241" y="96573"/>
                  <a:pt x="118849" y="100278"/>
                  <a:pt x="98741" y="120915"/>
                </a:cubicBezTo>
                <a:cubicBezTo>
                  <a:pt x="78633" y="141552"/>
                  <a:pt x="69637" y="174890"/>
                  <a:pt x="47941" y="200290"/>
                </a:cubicBezTo>
                <a:cubicBezTo>
                  <a:pt x="26245" y="225690"/>
                  <a:pt x="-3388" y="246857"/>
                  <a:pt x="316" y="235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F14B96C-35BF-AE49-8A99-73A6FAAA2C40}"/>
              </a:ext>
            </a:extLst>
          </p:cNvPr>
          <p:cNvSpPr/>
          <p:nvPr/>
        </p:nvSpPr>
        <p:spPr>
          <a:xfrm>
            <a:off x="5013288" y="3568594"/>
            <a:ext cx="222571" cy="205093"/>
          </a:xfrm>
          <a:custGeom>
            <a:avLst/>
            <a:gdLst>
              <a:gd name="connsiteX0" fmla="*/ 168312 w 222571"/>
              <a:gd name="connsiteY0" fmla="*/ 106 h 205093"/>
              <a:gd name="connsiteX1" fmla="*/ 54012 w 222571"/>
              <a:gd name="connsiteY1" fmla="*/ 60431 h 205093"/>
              <a:gd name="connsiteX2" fmla="*/ 107987 w 222571"/>
              <a:gd name="connsiteY2" fmla="*/ 92181 h 205093"/>
              <a:gd name="connsiteX3" fmla="*/ 50837 w 222571"/>
              <a:gd name="connsiteY3" fmla="*/ 104881 h 205093"/>
              <a:gd name="connsiteX4" fmla="*/ 219112 w 222571"/>
              <a:gd name="connsiteY4" fmla="*/ 203306 h 205093"/>
              <a:gd name="connsiteX5" fmla="*/ 155612 w 222571"/>
              <a:gd name="connsiteY5" fmla="*/ 162031 h 205093"/>
              <a:gd name="connsiteX6" fmla="*/ 50837 w 222571"/>
              <a:gd name="connsiteY6" fmla="*/ 82656 h 205093"/>
              <a:gd name="connsiteX7" fmla="*/ 3212 w 222571"/>
              <a:gd name="connsiteY7" fmla="*/ 76306 h 205093"/>
              <a:gd name="connsiteX8" fmla="*/ 168312 w 222571"/>
              <a:gd name="connsiteY8" fmla="*/ 106 h 2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71" h="205093">
                <a:moveTo>
                  <a:pt x="168312" y="106"/>
                </a:moveTo>
                <a:cubicBezTo>
                  <a:pt x="176779" y="-2540"/>
                  <a:pt x="64066" y="45085"/>
                  <a:pt x="54012" y="60431"/>
                </a:cubicBezTo>
                <a:cubicBezTo>
                  <a:pt x="43958" y="75777"/>
                  <a:pt x="108516" y="84773"/>
                  <a:pt x="107987" y="92181"/>
                </a:cubicBezTo>
                <a:cubicBezTo>
                  <a:pt x="107458" y="99589"/>
                  <a:pt x="32316" y="86360"/>
                  <a:pt x="50837" y="104881"/>
                </a:cubicBezTo>
                <a:cubicBezTo>
                  <a:pt x="69358" y="123402"/>
                  <a:pt x="201650" y="193781"/>
                  <a:pt x="219112" y="203306"/>
                </a:cubicBezTo>
                <a:cubicBezTo>
                  <a:pt x="236575" y="212831"/>
                  <a:pt x="183658" y="182139"/>
                  <a:pt x="155612" y="162031"/>
                </a:cubicBezTo>
                <a:cubicBezTo>
                  <a:pt x="127566" y="141923"/>
                  <a:pt x="76237" y="96943"/>
                  <a:pt x="50837" y="82656"/>
                </a:cubicBezTo>
                <a:cubicBezTo>
                  <a:pt x="25437" y="68369"/>
                  <a:pt x="-11075" y="85831"/>
                  <a:pt x="3212" y="76306"/>
                </a:cubicBezTo>
                <a:cubicBezTo>
                  <a:pt x="17499" y="66781"/>
                  <a:pt x="159845" y="2752"/>
                  <a:pt x="16831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3D052DA-AB92-B1D5-C77A-ECA5996A7EA4}"/>
              </a:ext>
            </a:extLst>
          </p:cNvPr>
          <p:cNvSpPr/>
          <p:nvPr/>
        </p:nvSpPr>
        <p:spPr>
          <a:xfrm>
            <a:off x="5371239" y="3628731"/>
            <a:ext cx="400982" cy="181482"/>
          </a:xfrm>
          <a:custGeom>
            <a:avLst/>
            <a:gdLst>
              <a:gd name="connsiteX0" fmla="*/ 400911 w 400982"/>
              <a:gd name="connsiteY0" fmla="*/ 294 h 181482"/>
              <a:gd name="connsiteX1" fmla="*/ 200886 w 400982"/>
              <a:gd name="connsiteY1" fmla="*/ 139994 h 181482"/>
              <a:gd name="connsiteX2" fmla="*/ 29436 w 400982"/>
              <a:gd name="connsiteY2" fmla="*/ 181269 h 181482"/>
              <a:gd name="connsiteX3" fmla="*/ 124686 w 400982"/>
              <a:gd name="connsiteY3" fmla="*/ 155869 h 181482"/>
              <a:gd name="connsiteX4" fmla="*/ 861 w 400982"/>
              <a:gd name="connsiteY4" fmla="*/ 149519 h 181482"/>
              <a:gd name="connsiteX5" fmla="*/ 200886 w 400982"/>
              <a:gd name="connsiteY5" fmla="*/ 114594 h 181482"/>
              <a:gd name="connsiteX6" fmla="*/ 261211 w 400982"/>
              <a:gd name="connsiteY6" fmla="*/ 76494 h 181482"/>
              <a:gd name="connsiteX7" fmla="*/ 178661 w 400982"/>
              <a:gd name="connsiteY7" fmla="*/ 101894 h 181482"/>
              <a:gd name="connsiteX8" fmla="*/ 400911 w 400982"/>
              <a:gd name="connsiteY8" fmla="*/ 294 h 18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982" h="181482">
                <a:moveTo>
                  <a:pt x="400911" y="294"/>
                </a:moveTo>
                <a:cubicBezTo>
                  <a:pt x="404615" y="6644"/>
                  <a:pt x="262798" y="109832"/>
                  <a:pt x="200886" y="139994"/>
                </a:cubicBezTo>
                <a:cubicBezTo>
                  <a:pt x="138974" y="170156"/>
                  <a:pt x="42136" y="178623"/>
                  <a:pt x="29436" y="181269"/>
                </a:cubicBezTo>
                <a:cubicBezTo>
                  <a:pt x="16736" y="183915"/>
                  <a:pt x="129448" y="161161"/>
                  <a:pt x="124686" y="155869"/>
                </a:cubicBezTo>
                <a:cubicBezTo>
                  <a:pt x="119923" y="150577"/>
                  <a:pt x="-11839" y="156398"/>
                  <a:pt x="861" y="149519"/>
                </a:cubicBezTo>
                <a:cubicBezTo>
                  <a:pt x="13561" y="142640"/>
                  <a:pt x="157494" y="126765"/>
                  <a:pt x="200886" y="114594"/>
                </a:cubicBezTo>
                <a:cubicBezTo>
                  <a:pt x="244278" y="102423"/>
                  <a:pt x="264915" y="78611"/>
                  <a:pt x="261211" y="76494"/>
                </a:cubicBezTo>
                <a:cubicBezTo>
                  <a:pt x="257507" y="74377"/>
                  <a:pt x="158553" y="111419"/>
                  <a:pt x="178661" y="101894"/>
                </a:cubicBezTo>
                <a:cubicBezTo>
                  <a:pt x="198769" y="92369"/>
                  <a:pt x="397207" y="-6056"/>
                  <a:pt x="4009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80D89B4-C15D-DF18-166D-036A31DF18BE}"/>
              </a:ext>
            </a:extLst>
          </p:cNvPr>
          <p:cNvSpPr/>
          <p:nvPr/>
        </p:nvSpPr>
        <p:spPr>
          <a:xfrm>
            <a:off x="5083157" y="3368180"/>
            <a:ext cx="364926" cy="217165"/>
          </a:xfrm>
          <a:custGeom>
            <a:avLst/>
            <a:gdLst>
              <a:gd name="connsiteX0" fmla="*/ 301643 w 364926"/>
              <a:gd name="connsiteY0" fmla="*/ 495 h 217165"/>
              <a:gd name="connsiteX1" fmla="*/ 285768 w 364926"/>
              <a:gd name="connsiteY1" fmla="*/ 79870 h 217165"/>
              <a:gd name="connsiteX2" fmla="*/ 241318 w 364926"/>
              <a:gd name="connsiteY2" fmla="*/ 117970 h 217165"/>
              <a:gd name="connsiteX3" fmla="*/ 247668 w 364926"/>
              <a:gd name="connsiteY3" fmla="*/ 79870 h 217165"/>
              <a:gd name="connsiteX4" fmla="*/ 238143 w 364926"/>
              <a:gd name="connsiteY4" fmla="*/ 124320 h 217165"/>
              <a:gd name="connsiteX5" fmla="*/ 136543 w 364926"/>
              <a:gd name="connsiteY5" fmla="*/ 178295 h 217165"/>
              <a:gd name="connsiteX6" fmla="*/ 18 w 364926"/>
              <a:gd name="connsiteY6" fmla="*/ 216395 h 217165"/>
              <a:gd name="connsiteX7" fmla="*/ 146068 w 364926"/>
              <a:gd name="connsiteY7" fmla="*/ 143370 h 217165"/>
              <a:gd name="connsiteX8" fmla="*/ 361968 w 364926"/>
              <a:gd name="connsiteY8" fmla="*/ 121145 h 217165"/>
              <a:gd name="connsiteX9" fmla="*/ 273068 w 364926"/>
              <a:gd name="connsiteY9" fmla="*/ 121145 h 217165"/>
              <a:gd name="connsiteX10" fmla="*/ 301643 w 364926"/>
              <a:gd name="connsiteY10" fmla="*/ 495 h 21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926" h="217165">
                <a:moveTo>
                  <a:pt x="301643" y="495"/>
                </a:moveTo>
                <a:cubicBezTo>
                  <a:pt x="303760" y="-6384"/>
                  <a:pt x="295822" y="60291"/>
                  <a:pt x="285768" y="79870"/>
                </a:cubicBezTo>
                <a:cubicBezTo>
                  <a:pt x="275714" y="99449"/>
                  <a:pt x="247668" y="117970"/>
                  <a:pt x="241318" y="117970"/>
                </a:cubicBezTo>
                <a:cubicBezTo>
                  <a:pt x="234968" y="117970"/>
                  <a:pt x="248197" y="78812"/>
                  <a:pt x="247668" y="79870"/>
                </a:cubicBezTo>
                <a:cubicBezTo>
                  <a:pt x="247139" y="80928"/>
                  <a:pt x="256664" y="107916"/>
                  <a:pt x="238143" y="124320"/>
                </a:cubicBezTo>
                <a:cubicBezTo>
                  <a:pt x="219622" y="140724"/>
                  <a:pt x="176230" y="162949"/>
                  <a:pt x="136543" y="178295"/>
                </a:cubicBezTo>
                <a:cubicBezTo>
                  <a:pt x="96856" y="193641"/>
                  <a:pt x="-1570" y="222216"/>
                  <a:pt x="18" y="216395"/>
                </a:cubicBezTo>
                <a:cubicBezTo>
                  <a:pt x="1605" y="210574"/>
                  <a:pt x="85743" y="159245"/>
                  <a:pt x="146068" y="143370"/>
                </a:cubicBezTo>
                <a:cubicBezTo>
                  <a:pt x="206393" y="127495"/>
                  <a:pt x="340801" y="124849"/>
                  <a:pt x="361968" y="121145"/>
                </a:cubicBezTo>
                <a:cubicBezTo>
                  <a:pt x="383135" y="117441"/>
                  <a:pt x="284180" y="134374"/>
                  <a:pt x="273068" y="121145"/>
                </a:cubicBezTo>
                <a:cubicBezTo>
                  <a:pt x="261956" y="107916"/>
                  <a:pt x="299526" y="7374"/>
                  <a:pt x="301643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C0CB388-F626-C5D5-34E6-74E206EBCD74}"/>
              </a:ext>
            </a:extLst>
          </p:cNvPr>
          <p:cNvSpPr/>
          <p:nvPr/>
        </p:nvSpPr>
        <p:spPr>
          <a:xfrm>
            <a:off x="5587268" y="3381017"/>
            <a:ext cx="200283" cy="80901"/>
          </a:xfrm>
          <a:custGeom>
            <a:avLst/>
            <a:gdLst>
              <a:gd name="connsiteX0" fmla="*/ 7082 w 200283"/>
              <a:gd name="connsiteY0" fmla="*/ 358 h 80901"/>
              <a:gd name="connsiteX1" fmla="*/ 61057 w 200283"/>
              <a:gd name="connsiteY1" fmla="*/ 41633 h 80901"/>
              <a:gd name="connsiteX2" fmla="*/ 732 w 200283"/>
              <a:gd name="connsiteY2" fmla="*/ 67033 h 80901"/>
              <a:gd name="connsiteX3" fmla="*/ 111857 w 200283"/>
              <a:gd name="connsiteY3" fmla="*/ 73383 h 80901"/>
              <a:gd name="connsiteX4" fmla="*/ 175357 w 200283"/>
              <a:gd name="connsiteY4" fmla="*/ 79733 h 80901"/>
              <a:gd name="connsiteX5" fmla="*/ 146782 w 200283"/>
              <a:gd name="connsiteY5" fmla="*/ 47983 h 80901"/>
              <a:gd name="connsiteX6" fmla="*/ 197582 w 200283"/>
              <a:gd name="connsiteY6" fmla="*/ 73383 h 80901"/>
              <a:gd name="connsiteX7" fmla="*/ 48357 w 200283"/>
              <a:gd name="connsiteY7" fmla="*/ 73383 h 80901"/>
              <a:gd name="connsiteX8" fmla="*/ 26132 w 200283"/>
              <a:gd name="connsiteY8" fmla="*/ 67033 h 80901"/>
              <a:gd name="connsiteX9" fmla="*/ 7082 w 200283"/>
              <a:gd name="connsiteY9" fmla="*/ 358 h 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283" h="80901">
                <a:moveTo>
                  <a:pt x="7082" y="358"/>
                </a:moveTo>
                <a:cubicBezTo>
                  <a:pt x="12903" y="-3875"/>
                  <a:pt x="62115" y="30521"/>
                  <a:pt x="61057" y="41633"/>
                </a:cubicBezTo>
                <a:cubicBezTo>
                  <a:pt x="59999" y="52745"/>
                  <a:pt x="-7735" y="61741"/>
                  <a:pt x="732" y="67033"/>
                </a:cubicBezTo>
                <a:cubicBezTo>
                  <a:pt x="9199" y="72325"/>
                  <a:pt x="82753" y="71266"/>
                  <a:pt x="111857" y="73383"/>
                </a:cubicBezTo>
                <a:cubicBezTo>
                  <a:pt x="140961" y="75500"/>
                  <a:pt x="169536" y="83966"/>
                  <a:pt x="175357" y="79733"/>
                </a:cubicBezTo>
                <a:cubicBezTo>
                  <a:pt x="181178" y="75500"/>
                  <a:pt x="143078" y="49041"/>
                  <a:pt x="146782" y="47983"/>
                </a:cubicBezTo>
                <a:cubicBezTo>
                  <a:pt x="150486" y="46925"/>
                  <a:pt x="213986" y="69150"/>
                  <a:pt x="197582" y="73383"/>
                </a:cubicBezTo>
                <a:cubicBezTo>
                  <a:pt x="181178" y="77616"/>
                  <a:pt x="76932" y="74441"/>
                  <a:pt x="48357" y="73383"/>
                </a:cubicBezTo>
                <a:cubicBezTo>
                  <a:pt x="19782" y="72325"/>
                  <a:pt x="27190" y="74441"/>
                  <a:pt x="26132" y="67033"/>
                </a:cubicBezTo>
                <a:cubicBezTo>
                  <a:pt x="25074" y="59625"/>
                  <a:pt x="1261" y="4591"/>
                  <a:pt x="7082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768D4E47-27D7-5D18-359E-75925D0573CA}"/>
              </a:ext>
            </a:extLst>
          </p:cNvPr>
          <p:cNvSpPr/>
          <p:nvPr/>
        </p:nvSpPr>
        <p:spPr>
          <a:xfrm>
            <a:off x="5105174" y="3520205"/>
            <a:ext cx="664702" cy="122738"/>
          </a:xfrm>
          <a:custGeom>
            <a:avLst/>
            <a:gdLst>
              <a:gd name="connsiteX0" fmla="*/ 663801 w 664702"/>
              <a:gd name="connsiteY0" fmla="*/ 870 h 122738"/>
              <a:gd name="connsiteX1" fmla="*/ 517751 w 664702"/>
              <a:gd name="connsiteY1" fmla="*/ 48495 h 122738"/>
              <a:gd name="connsiteX2" fmla="*/ 333601 w 664702"/>
              <a:gd name="connsiteY2" fmla="*/ 111995 h 122738"/>
              <a:gd name="connsiteX3" fmla="*/ 387576 w 664702"/>
              <a:gd name="connsiteY3" fmla="*/ 115170 h 122738"/>
              <a:gd name="connsiteX4" fmla="*/ 226 w 664702"/>
              <a:gd name="connsiteY4" fmla="*/ 118345 h 122738"/>
              <a:gd name="connsiteX5" fmla="*/ 333601 w 664702"/>
              <a:gd name="connsiteY5" fmla="*/ 121520 h 122738"/>
              <a:gd name="connsiteX6" fmla="*/ 482826 w 664702"/>
              <a:gd name="connsiteY6" fmla="*/ 96120 h 122738"/>
              <a:gd name="connsiteX7" fmla="*/ 432026 w 664702"/>
              <a:gd name="connsiteY7" fmla="*/ 99295 h 122738"/>
              <a:gd name="connsiteX8" fmla="*/ 663801 w 664702"/>
              <a:gd name="connsiteY8" fmla="*/ 870 h 1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702" h="122738">
                <a:moveTo>
                  <a:pt x="663801" y="870"/>
                </a:moveTo>
                <a:cubicBezTo>
                  <a:pt x="678089" y="-7597"/>
                  <a:pt x="517751" y="48495"/>
                  <a:pt x="517751" y="48495"/>
                </a:cubicBezTo>
                <a:cubicBezTo>
                  <a:pt x="462718" y="67016"/>
                  <a:pt x="355297" y="100883"/>
                  <a:pt x="333601" y="111995"/>
                </a:cubicBezTo>
                <a:cubicBezTo>
                  <a:pt x="311905" y="123107"/>
                  <a:pt x="443138" y="114112"/>
                  <a:pt x="387576" y="115170"/>
                </a:cubicBezTo>
                <a:cubicBezTo>
                  <a:pt x="332014" y="116228"/>
                  <a:pt x="9222" y="117287"/>
                  <a:pt x="226" y="118345"/>
                </a:cubicBezTo>
                <a:cubicBezTo>
                  <a:pt x="-8770" y="119403"/>
                  <a:pt x="253168" y="125224"/>
                  <a:pt x="333601" y="121520"/>
                </a:cubicBezTo>
                <a:cubicBezTo>
                  <a:pt x="414034" y="117816"/>
                  <a:pt x="466422" y="99824"/>
                  <a:pt x="482826" y="96120"/>
                </a:cubicBezTo>
                <a:cubicBezTo>
                  <a:pt x="499230" y="92416"/>
                  <a:pt x="405038" y="116228"/>
                  <a:pt x="432026" y="99295"/>
                </a:cubicBezTo>
                <a:cubicBezTo>
                  <a:pt x="459013" y="82362"/>
                  <a:pt x="649513" y="9337"/>
                  <a:pt x="663801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AF27555-A35A-563C-CA19-1C2986498242}"/>
              </a:ext>
            </a:extLst>
          </p:cNvPr>
          <p:cNvSpPr/>
          <p:nvPr/>
        </p:nvSpPr>
        <p:spPr>
          <a:xfrm>
            <a:off x="4735271" y="2304777"/>
            <a:ext cx="592409" cy="159028"/>
          </a:xfrm>
          <a:custGeom>
            <a:avLst/>
            <a:gdLst>
              <a:gd name="connsiteX0" fmla="*/ 8179 w 592409"/>
              <a:gd name="connsiteY0" fmla="*/ 19323 h 159028"/>
              <a:gd name="connsiteX1" fmla="*/ 522529 w 592409"/>
              <a:gd name="connsiteY1" fmla="*/ 89173 h 159028"/>
              <a:gd name="connsiteX2" fmla="*/ 582854 w 592409"/>
              <a:gd name="connsiteY2" fmla="*/ 9798 h 159028"/>
              <a:gd name="connsiteX3" fmla="*/ 532054 w 592409"/>
              <a:gd name="connsiteY3" fmla="*/ 92348 h 159028"/>
              <a:gd name="connsiteX4" fmla="*/ 592379 w 592409"/>
              <a:gd name="connsiteY4" fmla="*/ 159023 h 159028"/>
              <a:gd name="connsiteX5" fmla="*/ 522529 w 592409"/>
              <a:gd name="connsiteY5" fmla="*/ 95523 h 159028"/>
              <a:gd name="connsiteX6" fmla="*/ 268529 w 592409"/>
              <a:gd name="connsiteY6" fmla="*/ 273 h 159028"/>
              <a:gd name="connsiteX7" fmla="*/ 379654 w 592409"/>
              <a:gd name="connsiteY7" fmla="*/ 66948 h 159028"/>
              <a:gd name="connsiteX8" fmla="*/ 217729 w 592409"/>
              <a:gd name="connsiteY8" fmla="*/ 76473 h 159028"/>
              <a:gd name="connsiteX9" fmla="*/ 8179 w 592409"/>
              <a:gd name="connsiteY9" fmla="*/ 19323 h 15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09" h="159028">
                <a:moveTo>
                  <a:pt x="8179" y="19323"/>
                </a:moveTo>
                <a:cubicBezTo>
                  <a:pt x="58979" y="21440"/>
                  <a:pt x="426750" y="90760"/>
                  <a:pt x="522529" y="89173"/>
                </a:cubicBezTo>
                <a:cubicBezTo>
                  <a:pt x="618308" y="87586"/>
                  <a:pt x="581267" y="9269"/>
                  <a:pt x="582854" y="9798"/>
                </a:cubicBezTo>
                <a:cubicBezTo>
                  <a:pt x="584441" y="10327"/>
                  <a:pt x="530467" y="67477"/>
                  <a:pt x="532054" y="92348"/>
                </a:cubicBezTo>
                <a:cubicBezTo>
                  <a:pt x="533642" y="117219"/>
                  <a:pt x="593966" y="158494"/>
                  <a:pt x="592379" y="159023"/>
                </a:cubicBezTo>
                <a:cubicBezTo>
                  <a:pt x="590792" y="159552"/>
                  <a:pt x="576504" y="121981"/>
                  <a:pt x="522529" y="95523"/>
                </a:cubicBezTo>
                <a:cubicBezTo>
                  <a:pt x="468554" y="69065"/>
                  <a:pt x="292341" y="5035"/>
                  <a:pt x="268529" y="273"/>
                </a:cubicBezTo>
                <a:cubicBezTo>
                  <a:pt x="244717" y="-4489"/>
                  <a:pt x="388121" y="54248"/>
                  <a:pt x="379654" y="66948"/>
                </a:cubicBezTo>
                <a:cubicBezTo>
                  <a:pt x="371187" y="79648"/>
                  <a:pt x="278054" y="83881"/>
                  <a:pt x="217729" y="76473"/>
                </a:cubicBezTo>
                <a:cubicBezTo>
                  <a:pt x="157404" y="69065"/>
                  <a:pt x="-42621" y="17206"/>
                  <a:pt x="8179" y="19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69C0224-4621-B833-2C8B-51C5FD624926}"/>
              </a:ext>
            </a:extLst>
          </p:cNvPr>
          <p:cNvSpPr/>
          <p:nvPr/>
        </p:nvSpPr>
        <p:spPr>
          <a:xfrm>
            <a:off x="5266956" y="2183319"/>
            <a:ext cx="487919" cy="285898"/>
          </a:xfrm>
          <a:custGeom>
            <a:avLst/>
            <a:gdLst>
              <a:gd name="connsiteX0" fmla="*/ 6719 w 487919"/>
              <a:gd name="connsiteY0" fmla="*/ 32831 h 285898"/>
              <a:gd name="connsiteX1" fmla="*/ 57519 w 487919"/>
              <a:gd name="connsiteY1" fmla="*/ 80456 h 285898"/>
              <a:gd name="connsiteX2" fmla="*/ 222619 w 487919"/>
              <a:gd name="connsiteY2" fmla="*/ 245556 h 285898"/>
              <a:gd name="connsiteX3" fmla="*/ 260719 w 487919"/>
              <a:gd name="connsiteY3" fmla="*/ 191581 h 285898"/>
              <a:gd name="connsiteX4" fmla="*/ 486144 w 487919"/>
              <a:gd name="connsiteY4" fmla="*/ 1081 h 285898"/>
              <a:gd name="connsiteX5" fmla="*/ 359144 w 487919"/>
              <a:gd name="connsiteY5" fmla="*/ 121731 h 285898"/>
              <a:gd name="connsiteX6" fmla="*/ 235319 w 487919"/>
              <a:gd name="connsiteY6" fmla="*/ 283656 h 285898"/>
              <a:gd name="connsiteX7" fmla="*/ 244844 w 487919"/>
              <a:gd name="connsiteY7" fmla="*/ 204281 h 285898"/>
              <a:gd name="connsiteX8" fmla="*/ 146419 w 487919"/>
              <a:gd name="connsiteY8" fmla="*/ 39181 h 285898"/>
              <a:gd name="connsiteX9" fmla="*/ 190869 w 487919"/>
              <a:gd name="connsiteY9" fmla="*/ 185231 h 285898"/>
              <a:gd name="connsiteX10" fmla="*/ 6719 w 487919"/>
              <a:gd name="connsiteY10" fmla="*/ 32831 h 2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919" h="285898">
                <a:moveTo>
                  <a:pt x="6719" y="32831"/>
                </a:moveTo>
                <a:cubicBezTo>
                  <a:pt x="-15506" y="15369"/>
                  <a:pt x="21536" y="45002"/>
                  <a:pt x="57519" y="80456"/>
                </a:cubicBezTo>
                <a:cubicBezTo>
                  <a:pt x="93502" y="115910"/>
                  <a:pt x="188752" y="227035"/>
                  <a:pt x="222619" y="245556"/>
                </a:cubicBezTo>
                <a:cubicBezTo>
                  <a:pt x="256486" y="264077"/>
                  <a:pt x="216798" y="232327"/>
                  <a:pt x="260719" y="191581"/>
                </a:cubicBezTo>
                <a:cubicBezTo>
                  <a:pt x="304640" y="150835"/>
                  <a:pt x="469740" y="12723"/>
                  <a:pt x="486144" y="1081"/>
                </a:cubicBezTo>
                <a:cubicBezTo>
                  <a:pt x="502548" y="-10561"/>
                  <a:pt x="400948" y="74635"/>
                  <a:pt x="359144" y="121731"/>
                </a:cubicBezTo>
                <a:cubicBezTo>
                  <a:pt x="317340" y="168827"/>
                  <a:pt x="254369" y="269898"/>
                  <a:pt x="235319" y="283656"/>
                </a:cubicBezTo>
                <a:cubicBezTo>
                  <a:pt x="216269" y="297414"/>
                  <a:pt x="259661" y="245027"/>
                  <a:pt x="244844" y="204281"/>
                </a:cubicBezTo>
                <a:cubicBezTo>
                  <a:pt x="230027" y="163535"/>
                  <a:pt x="155415" y="42356"/>
                  <a:pt x="146419" y="39181"/>
                </a:cubicBezTo>
                <a:cubicBezTo>
                  <a:pt x="137423" y="36006"/>
                  <a:pt x="212036" y="182056"/>
                  <a:pt x="190869" y="185231"/>
                </a:cubicBezTo>
                <a:cubicBezTo>
                  <a:pt x="169702" y="188406"/>
                  <a:pt x="28944" y="50293"/>
                  <a:pt x="6719" y="32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6CEE0FE-21FF-4F22-A8B5-A595F2DD1BCC}"/>
              </a:ext>
            </a:extLst>
          </p:cNvPr>
          <p:cNvSpPr/>
          <p:nvPr/>
        </p:nvSpPr>
        <p:spPr>
          <a:xfrm>
            <a:off x="4582812" y="1961499"/>
            <a:ext cx="824245" cy="302616"/>
          </a:xfrm>
          <a:custGeom>
            <a:avLst/>
            <a:gdLst>
              <a:gd name="connsiteX0" fmla="*/ 1888 w 824245"/>
              <a:gd name="connsiteY0" fmla="*/ 302276 h 302616"/>
              <a:gd name="connsiteX1" fmla="*/ 408288 w 824245"/>
              <a:gd name="connsiteY1" fmla="*/ 13351 h 302616"/>
              <a:gd name="connsiteX2" fmla="*/ 713088 w 824245"/>
              <a:gd name="connsiteY2" fmla="*/ 54626 h 302616"/>
              <a:gd name="connsiteX3" fmla="*/ 646413 w 824245"/>
              <a:gd name="connsiteY3" fmla="*/ 3826 h 302616"/>
              <a:gd name="connsiteX4" fmla="*/ 824213 w 824245"/>
              <a:gd name="connsiteY4" fmla="*/ 35576 h 302616"/>
              <a:gd name="connsiteX5" fmla="*/ 630538 w 824245"/>
              <a:gd name="connsiteY5" fmla="*/ 35576 h 302616"/>
              <a:gd name="connsiteX6" fmla="*/ 357488 w 824245"/>
              <a:gd name="connsiteY6" fmla="*/ 651 h 302616"/>
              <a:gd name="connsiteX7" fmla="*/ 259063 w 824245"/>
              <a:gd name="connsiteY7" fmla="*/ 70501 h 302616"/>
              <a:gd name="connsiteX8" fmla="*/ 1888 w 824245"/>
              <a:gd name="connsiteY8" fmla="*/ 302276 h 30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245" h="302616">
                <a:moveTo>
                  <a:pt x="1888" y="302276"/>
                </a:moveTo>
                <a:cubicBezTo>
                  <a:pt x="26759" y="292751"/>
                  <a:pt x="289755" y="54626"/>
                  <a:pt x="408288" y="13351"/>
                </a:cubicBezTo>
                <a:cubicBezTo>
                  <a:pt x="526821" y="-27924"/>
                  <a:pt x="673401" y="56213"/>
                  <a:pt x="713088" y="54626"/>
                </a:cubicBezTo>
                <a:cubicBezTo>
                  <a:pt x="752775" y="53039"/>
                  <a:pt x="627892" y="7001"/>
                  <a:pt x="646413" y="3826"/>
                </a:cubicBezTo>
                <a:cubicBezTo>
                  <a:pt x="664934" y="651"/>
                  <a:pt x="826859" y="30284"/>
                  <a:pt x="824213" y="35576"/>
                </a:cubicBezTo>
                <a:cubicBezTo>
                  <a:pt x="821567" y="40868"/>
                  <a:pt x="708326" y="41397"/>
                  <a:pt x="630538" y="35576"/>
                </a:cubicBezTo>
                <a:cubicBezTo>
                  <a:pt x="552750" y="29755"/>
                  <a:pt x="419400" y="-5170"/>
                  <a:pt x="357488" y="651"/>
                </a:cubicBezTo>
                <a:cubicBezTo>
                  <a:pt x="295576" y="6472"/>
                  <a:pt x="313038" y="22347"/>
                  <a:pt x="259063" y="70501"/>
                </a:cubicBezTo>
                <a:cubicBezTo>
                  <a:pt x="205088" y="118655"/>
                  <a:pt x="-22983" y="311801"/>
                  <a:pt x="1888" y="302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2267BDF-E5D6-9E67-57CF-B8786D92852B}"/>
              </a:ext>
            </a:extLst>
          </p:cNvPr>
          <p:cNvSpPr/>
          <p:nvPr/>
        </p:nvSpPr>
        <p:spPr>
          <a:xfrm>
            <a:off x="5407450" y="1746926"/>
            <a:ext cx="654995" cy="371544"/>
          </a:xfrm>
          <a:custGeom>
            <a:avLst/>
            <a:gdLst>
              <a:gd name="connsiteX0" fmla="*/ 2750 w 654995"/>
              <a:gd name="connsiteY0" fmla="*/ 237449 h 371544"/>
              <a:gd name="connsiteX1" fmla="*/ 320250 w 654995"/>
              <a:gd name="connsiteY1" fmla="*/ 139024 h 371544"/>
              <a:gd name="connsiteX2" fmla="*/ 412325 w 654995"/>
              <a:gd name="connsiteY2" fmla="*/ 170774 h 371544"/>
              <a:gd name="connsiteX3" fmla="*/ 402800 w 654995"/>
              <a:gd name="connsiteY3" fmla="*/ 24724 h 371544"/>
              <a:gd name="connsiteX4" fmla="*/ 542500 w 654995"/>
              <a:gd name="connsiteY4" fmla="*/ 202524 h 371544"/>
              <a:gd name="connsiteX5" fmla="*/ 485350 w 654995"/>
              <a:gd name="connsiteY5" fmla="*/ 97749 h 371544"/>
              <a:gd name="connsiteX6" fmla="*/ 653625 w 654995"/>
              <a:gd name="connsiteY6" fmla="*/ 367624 h 371544"/>
              <a:gd name="connsiteX7" fmla="*/ 555200 w 654995"/>
              <a:gd name="connsiteY7" fmla="*/ 240624 h 371544"/>
              <a:gd name="connsiteX8" fmla="*/ 383750 w 654995"/>
              <a:gd name="connsiteY8" fmla="*/ 2499 h 371544"/>
              <a:gd name="connsiteX9" fmla="*/ 393275 w 654995"/>
              <a:gd name="connsiteY9" fmla="*/ 119974 h 371544"/>
              <a:gd name="connsiteX10" fmla="*/ 180550 w 654995"/>
              <a:gd name="connsiteY10" fmla="*/ 186649 h 371544"/>
              <a:gd name="connsiteX11" fmla="*/ 2750 w 654995"/>
              <a:gd name="connsiteY11" fmla="*/ 237449 h 3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995" h="371544">
                <a:moveTo>
                  <a:pt x="2750" y="237449"/>
                </a:moveTo>
                <a:cubicBezTo>
                  <a:pt x="26033" y="229511"/>
                  <a:pt x="251988" y="150136"/>
                  <a:pt x="320250" y="139024"/>
                </a:cubicBezTo>
                <a:cubicBezTo>
                  <a:pt x="388512" y="127912"/>
                  <a:pt x="398567" y="189824"/>
                  <a:pt x="412325" y="170774"/>
                </a:cubicBezTo>
                <a:cubicBezTo>
                  <a:pt x="426083" y="151724"/>
                  <a:pt x="381104" y="19432"/>
                  <a:pt x="402800" y="24724"/>
                </a:cubicBezTo>
                <a:cubicBezTo>
                  <a:pt x="424496" y="30016"/>
                  <a:pt x="528742" y="190353"/>
                  <a:pt x="542500" y="202524"/>
                </a:cubicBezTo>
                <a:cubicBezTo>
                  <a:pt x="556258" y="214695"/>
                  <a:pt x="466829" y="70232"/>
                  <a:pt x="485350" y="97749"/>
                </a:cubicBezTo>
                <a:cubicBezTo>
                  <a:pt x="503871" y="125266"/>
                  <a:pt x="641983" y="343811"/>
                  <a:pt x="653625" y="367624"/>
                </a:cubicBezTo>
                <a:cubicBezTo>
                  <a:pt x="665267" y="391437"/>
                  <a:pt x="600179" y="301478"/>
                  <a:pt x="555200" y="240624"/>
                </a:cubicBezTo>
                <a:cubicBezTo>
                  <a:pt x="510221" y="179770"/>
                  <a:pt x="410738" y="22607"/>
                  <a:pt x="383750" y="2499"/>
                </a:cubicBezTo>
                <a:cubicBezTo>
                  <a:pt x="356763" y="-17609"/>
                  <a:pt x="427142" y="89282"/>
                  <a:pt x="393275" y="119974"/>
                </a:cubicBezTo>
                <a:cubicBezTo>
                  <a:pt x="359408" y="150666"/>
                  <a:pt x="251458" y="167599"/>
                  <a:pt x="180550" y="186649"/>
                </a:cubicBezTo>
                <a:cubicBezTo>
                  <a:pt x="109642" y="205699"/>
                  <a:pt x="-20533" y="245387"/>
                  <a:pt x="2750" y="237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E879354-6808-1ACF-A0C6-4E6E9E9132B1}"/>
              </a:ext>
            </a:extLst>
          </p:cNvPr>
          <p:cNvSpPr/>
          <p:nvPr/>
        </p:nvSpPr>
        <p:spPr>
          <a:xfrm>
            <a:off x="5514940" y="1965285"/>
            <a:ext cx="547435" cy="146165"/>
          </a:xfrm>
          <a:custGeom>
            <a:avLst/>
            <a:gdLst>
              <a:gd name="connsiteX0" fmla="*/ 35 w 547435"/>
              <a:gd name="connsiteY0" fmla="*/ 104815 h 146165"/>
              <a:gd name="connsiteX1" fmla="*/ 231810 w 547435"/>
              <a:gd name="connsiteY1" fmla="*/ 146090 h 146165"/>
              <a:gd name="connsiteX2" fmla="*/ 158785 w 547435"/>
              <a:gd name="connsiteY2" fmla="*/ 92115 h 146165"/>
              <a:gd name="connsiteX3" fmla="*/ 533435 w 547435"/>
              <a:gd name="connsiteY3" fmla="*/ 88940 h 146165"/>
              <a:gd name="connsiteX4" fmla="*/ 447710 w 547435"/>
              <a:gd name="connsiteY4" fmla="*/ 66715 h 146165"/>
              <a:gd name="connsiteX5" fmla="*/ 257210 w 547435"/>
              <a:gd name="connsiteY5" fmla="*/ 40 h 146165"/>
              <a:gd name="connsiteX6" fmla="*/ 422310 w 547435"/>
              <a:gd name="connsiteY6" fmla="*/ 57190 h 146165"/>
              <a:gd name="connsiteX7" fmla="*/ 295310 w 547435"/>
              <a:gd name="connsiteY7" fmla="*/ 82590 h 146165"/>
              <a:gd name="connsiteX8" fmla="*/ 85760 w 547435"/>
              <a:gd name="connsiteY8" fmla="*/ 47665 h 146165"/>
              <a:gd name="connsiteX9" fmla="*/ 250860 w 547435"/>
              <a:gd name="connsiteY9" fmla="*/ 142915 h 146165"/>
              <a:gd name="connsiteX10" fmla="*/ 35 w 547435"/>
              <a:gd name="connsiteY10" fmla="*/ 104815 h 14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435" h="146165">
                <a:moveTo>
                  <a:pt x="35" y="104815"/>
                </a:moveTo>
                <a:cubicBezTo>
                  <a:pt x="-3140" y="105344"/>
                  <a:pt x="205352" y="148207"/>
                  <a:pt x="231810" y="146090"/>
                </a:cubicBezTo>
                <a:cubicBezTo>
                  <a:pt x="258268" y="143973"/>
                  <a:pt x="108514" y="101640"/>
                  <a:pt x="158785" y="92115"/>
                </a:cubicBezTo>
                <a:cubicBezTo>
                  <a:pt x="209056" y="82590"/>
                  <a:pt x="485281" y="93173"/>
                  <a:pt x="533435" y="88940"/>
                </a:cubicBezTo>
                <a:cubicBezTo>
                  <a:pt x="581589" y="84707"/>
                  <a:pt x="493747" y="81532"/>
                  <a:pt x="447710" y="66715"/>
                </a:cubicBezTo>
                <a:cubicBezTo>
                  <a:pt x="401673" y="51898"/>
                  <a:pt x="261443" y="1627"/>
                  <a:pt x="257210" y="40"/>
                </a:cubicBezTo>
                <a:cubicBezTo>
                  <a:pt x="252977" y="-1547"/>
                  <a:pt x="415960" y="43432"/>
                  <a:pt x="422310" y="57190"/>
                </a:cubicBezTo>
                <a:cubicBezTo>
                  <a:pt x="428660" y="70948"/>
                  <a:pt x="351402" y="84177"/>
                  <a:pt x="295310" y="82590"/>
                </a:cubicBezTo>
                <a:cubicBezTo>
                  <a:pt x="239218" y="81003"/>
                  <a:pt x="93168" y="37611"/>
                  <a:pt x="85760" y="47665"/>
                </a:cubicBezTo>
                <a:cubicBezTo>
                  <a:pt x="78352" y="57719"/>
                  <a:pt x="266735" y="131803"/>
                  <a:pt x="250860" y="142915"/>
                </a:cubicBezTo>
                <a:cubicBezTo>
                  <a:pt x="234985" y="154028"/>
                  <a:pt x="3210" y="104286"/>
                  <a:pt x="35" y="104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E059403-5B82-F3FF-5AC8-1A628FC9BD0A}"/>
              </a:ext>
            </a:extLst>
          </p:cNvPr>
          <p:cNvSpPr/>
          <p:nvPr/>
        </p:nvSpPr>
        <p:spPr>
          <a:xfrm>
            <a:off x="5066446" y="2084115"/>
            <a:ext cx="246288" cy="257165"/>
          </a:xfrm>
          <a:custGeom>
            <a:avLst/>
            <a:gdLst>
              <a:gd name="connsiteX0" fmla="*/ 127854 w 246288"/>
              <a:gd name="connsiteY0" fmla="*/ 1860 h 257165"/>
              <a:gd name="connsiteX1" fmla="*/ 99279 w 246288"/>
              <a:gd name="connsiteY1" fmla="*/ 68535 h 257165"/>
              <a:gd name="connsiteX2" fmla="*/ 172304 w 246288"/>
              <a:gd name="connsiteY2" fmla="*/ 198710 h 257165"/>
              <a:gd name="connsiteX3" fmla="*/ 111979 w 246288"/>
              <a:gd name="connsiteY3" fmla="*/ 154260 h 257165"/>
              <a:gd name="connsiteX4" fmla="*/ 245329 w 246288"/>
              <a:gd name="connsiteY4" fmla="*/ 255860 h 257165"/>
              <a:gd name="connsiteX5" fmla="*/ 175479 w 246288"/>
              <a:gd name="connsiteY5" fmla="*/ 214585 h 257165"/>
              <a:gd name="connsiteX6" fmla="*/ 4029 w 246288"/>
              <a:gd name="connsiteY6" fmla="*/ 112985 h 257165"/>
              <a:gd name="connsiteX7" fmla="*/ 61179 w 246288"/>
              <a:gd name="connsiteY7" fmla="*/ 138385 h 257165"/>
              <a:gd name="connsiteX8" fmla="*/ 127854 w 246288"/>
              <a:gd name="connsiteY8" fmla="*/ 1860 h 25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88" h="257165">
                <a:moveTo>
                  <a:pt x="127854" y="1860"/>
                </a:moveTo>
                <a:cubicBezTo>
                  <a:pt x="134204" y="-9782"/>
                  <a:pt x="91871" y="35727"/>
                  <a:pt x="99279" y="68535"/>
                </a:cubicBezTo>
                <a:cubicBezTo>
                  <a:pt x="106687" y="101343"/>
                  <a:pt x="170187" y="184423"/>
                  <a:pt x="172304" y="198710"/>
                </a:cubicBezTo>
                <a:cubicBezTo>
                  <a:pt x="174421" y="212998"/>
                  <a:pt x="99808" y="144735"/>
                  <a:pt x="111979" y="154260"/>
                </a:cubicBezTo>
                <a:cubicBezTo>
                  <a:pt x="124150" y="163785"/>
                  <a:pt x="234746" y="245806"/>
                  <a:pt x="245329" y="255860"/>
                </a:cubicBezTo>
                <a:cubicBezTo>
                  <a:pt x="255912" y="265914"/>
                  <a:pt x="175479" y="214585"/>
                  <a:pt x="175479" y="214585"/>
                </a:cubicBezTo>
                <a:lnTo>
                  <a:pt x="4029" y="112985"/>
                </a:lnTo>
                <a:cubicBezTo>
                  <a:pt x="-15021" y="100285"/>
                  <a:pt x="38425" y="153202"/>
                  <a:pt x="61179" y="138385"/>
                </a:cubicBezTo>
                <a:cubicBezTo>
                  <a:pt x="83933" y="123568"/>
                  <a:pt x="121504" y="13502"/>
                  <a:pt x="127854" y="1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5ABC543-743E-8FB0-63F9-51ED7A93A5D9}"/>
              </a:ext>
            </a:extLst>
          </p:cNvPr>
          <p:cNvSpPr/>
          <p:nvPr/>
        </p:nvSpPr>
        <p:spPr>
          <a:xfrm>
            <a:off x="4683079" y="1837511"/>
            <a:ext cx="641927" cy="229425"/>
          </a:xfrm>
          <a:custGeom>
            <a:avLst/>
            <a:gdLst>
              <a:gd name="connsiteX0" fmla="*/ 46 w 641927"/>
              <a:gd name="connsiteY0" fmla="*/ 229414 h 229425"/>
              <a:gd name="connsiteX1" fmla="*/ 285796 w 641927"/>
              <a:gd name="connsiteY1" fmla="*/ 42089 h 229425"/>
              <a:gd name="connsiteX2" fmla="*/ 438196 w 641927"/>
              <a:gd name="connsiteY2" fmla="*/ 80189 h 229425"/>
              <a:gd name="connsiteX3" fmla="*/ 387396 w 641927"/>
              <a:gd name="connsiteY3" fmla="*/ 26214 h 229425"/>
              <a:gd name="connsiteX4" fmla="*/ 584246 w 641927"/>
              <a:gd name="connsiteY4" fmla="*/ 26214 h 229425"/>
              <a:gd name="connsiteX5" fmla="*/ 635046 w 641927"/>
              <a:gd name="connsiteY5" fmla="*/ 10339 h 229425"/>
              <a:gd name="connsiteX6" fmla="*/ 457246 w 641927"/>
              <a:gd name="connsiteY6" fmla="*/ 45264 h 229425"/>
              <a:gd name="connsiteX7" fmla="*/ 187371 w 641927"/>
              <a:gd name="connsiteY7" fmla="*/ 814 h 229425"/>
              <a:gd name="connsiteX8" fmla="*/ 308021 w 641927"/>
              <a:gd name="connsiteY8" fmla="*/ 32564 h 229425"/>
              <a:gd name="connsiteX9" fmla="*/ 46 w 641927"/>
              <a:gd name="connsiteY9" fmla="*/ 229414 h 22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927" h="229425">
                <a:moveTo>
                  <a:pt x="46" y="229414"/>
                </a:moveTo>
                <a:cubicBezTo>
                  <a:pt x="-3658" y="231001"/>
                  <a:pt x="212771" y="66960"/>
                  <a:pt x="285796" y="42089"/>
                </a:cubicBezTo>
                <a:cubicBezTo>
                  <a:pt x="358821" y="17218"/>
                  <a:pt x="421263" y="82835"/>
                  <a:pt x="438196" y="80189"/>
                </a:cubicBezTo>
                <a:cubicBezTo>
                  <a:pt x="455129" y="77543"/>
                  <a:pt x="363054" y="35210"/>
                  <a:pt x="387396" y="26214"/>
                </a:cubicBezTo>
                <a:cubicBezTo>
                  <a:pt x="411738" y="17218"/>
                  <a:pt x="542971" y="28860"/>
                  <a:pt x="584246" y="26214"/>
                </a:cubicBezTo>
                <a:cubicBezTo>
                  <a:pt x="625521" y="23568"/>
                  <a:pt x="656213" y="7164"/>
                  <a:pt x="635046" y="10339"/>
                </a:cubicBezTo>
                <a:cubicBezTo>
                  <a:pt x="613879" y="13514"/>
                  <a:pt x="531858" y="46851"/>
                  <a:pt x="457246" y="45264"/>
                </a:cubicBezTo>
                <a:cubicBezTo>
                  <a:pt x="382634" y="43677"/>
                  <a:pt x="212242" y="2931"/>
                  <a:pt x="187371" y="814"/>
                </a:cubicBezTo>
                <a:cubicBezTo>
                  <a:pt x="162500" y="-1303"/>
                  <a:pt x="345063" y="-1832"/>
                  <a:pt x="308021" y="32564"/>
                </a:cubicBezTo>
                <a:cubicBezTo>
                  <a:pt x="270979" y="66960"/>
                  <a:pt x="3750" y="227827"/>
                  <a:pt x="46" y="229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8DAFA86-8C45-1F2C-6CE1-3A2EC405933C}"/>
              </a:ext>
            </a:extLst>
          </p:cNvPr>
          <p:cNvSpPr/>
          <p:nvPr/>
        </p:nvSpPr>
        <p:spPr>
          <a:xfrm>
            <a:off x="5285104" y="1621727"/>
            <a:ext cx="753747" cy="496137"/>
          </a:xfrm>
          <a:custGeom>
            <a:avLst/>
            <a:gdLst>
              <a:gd name="connsiteX0" fmla="*/ 64771 w 753747"/>
              <a:gd name="connsiteY0" fmla="*/ 226123 h 496137"/>
              <a:gd name="connsiteX1" fmla="*/ 375921 w 753747"/>
              <a:gd name="connsiteY1" fmla="*/ 89598 h 496137"/>
              <a:gd name="connsiteX2" fmla="*/ 264796 w 753747"/>
              <a:gd name="connsiteY2" fmla="*/ 118173 h 496137"/>
              <a:gd name="connsiteX3" fmla="*/ 464821 w 753747"/>
              <a:gd name="connsiteY3" fmla="*/ 76898 h 496137"/>
              <a:gd name="connsiteX4" fmla="*/ 471171 w 753747"/>
              <a:gd name="connsiteY4" fmla="*/ 3873 h 496137"/>
              <a:gd name="connsiteX5" fmla="*/ 680721 w 753747"/>
              <a:gd name="connsiteY5" fmla="*/ 207073 h 496137"/>
              <a:gd name="connsiteX6" fmla="*/ 629921 w 753747"/>
              <a:gd name="connsiteY6" fmla="*/ 191198 h 496137"/>
              <a:gd name="connsiteX7" fmla="*/ 753746 w 753747"/>
              <a:gd name="connsiteY7" fmla="*/ 495998 h 496137"/>
              <a:gd name="connsiteX8" fmla="*/ 626746 w 753747"/>
              <a:gd name="connsiteY8" fmla="*/ 229298 h 496137"/>
              <a:gd name="connsiteX9" fmla="*/ 509271 w 753747"/>
              <a:gd name="connsiteY9" fmla="*/ 127698 h 496137"/>
              <a:gd name="connsiteX10" fmla="*/ 328296 w 753747"/>
              <a:gd name="connsiteY10" fmla="*/ 108648 h 496137"/>
              <a:gd name="connsiteX11" fmla="*/ 293371 w 753747"/>
              <a:gd name="connsiteY11" fmla="*/ 48323 h 496137"/>
              <a:gd name="connsiteX12" fmla="*/ 258446 w 753747"/>
              <a:gd name="connsiteY12" fmla="*/ 127698 h 496137"/>
              <a:gd name="connsiteX13" fmla="*/ 13971 w 753747"/>
              <a:gd name="connsiteY13" fmla="*/ 235648 h 496137"/>
              <a:gd name="connsiteX14" fmla="*/ 64771 w 753747"/>
              <a:gd name="connsiteY14" fmla="*/ 226123 h 4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3747" h="496137">
                <a:moveTo>
                  <a:pt x="64771" y="226123"/>
                </a:moveTo>
                <a:cubicBezTo>
                  <a:pt x="125096" y="201781"/>
                  <a:pt x="342584" y="107590"/>
                  <a:pt x="375921" y="89598"/>
                </a:cubicBezTo>
                <a:cubicBezTo>
                  <a:pt x="409258" y="71606"/>
                  <a:pt x="249979" y="120290"/>
                  <a:pt x="264796" y="118173"/>
                </a:cubicBezTo>
                <a:cubicBezTo>
                  <a:pt x="279613" y="116056"/>
                  <a:pt x="430425" y="95948"/>
                  <a:pt x="464821" y="76898"/>
                </a:cubicBezTo>
                <a:cubicBezTo>
                  <a:pt x="499217" y="57848"/>
                  <a:pt x="435188" y="-17823"/>
                  <a:pt x="471171" y="3873"/>
                </a:cubicBezTo>
                <a:cubicBezTo>
                  <a:pt x="507154" y="25569"/>
                  <a:pt x="654263" y="175852"/>
                  <a:pt x="680721" y="207073"/>
                </a:cubicBezTo>
                <a:cubicBezTo>
                  <a:pt x="707179" y="238294"/>
                  <a:pt x="617750" y="143044"/>
                  <a:pt x="629921" y="191198"/>
                </a:cubicBezTo>
                <a:cubicBezTo>
                  <a:pt x="642092" y="239352"/>
                  <a:pt x="754275" y="489648"/>
                  <a:pt x="753746" y="495998"/>
                </a:cubicBezTo>
                <a:cubicBezTo>
                  <a:pt x="753217" y="502348"/>
                  <a:pt x="667492" y="290681"/>
                  <a:pt x="626746" y="229298"/>
                </a:cubicBezTo>
                <a:cubicBezTo>
                  <a:pt x="586000" y="167915"/>
                  <a:pt x="559013" y="147806"/>
                  <a:pt x="509271" y="127698"/>
                </a:cubicBezTo>
                <a:cubicBezTo>
                  <a:pt x="459529" y="107590"/>
                  <a:pt x="364279" y="121877"/>
                  <a:pt x="328296" y="108648"/>
                </a:cubicBezTo>
                <a:cubicBezTo>
                  <a:pt x="292313" y="95419"/>
                  <a:pt x="305013" y="45148"/>
                  <a:pt x="293371" y="48323"/>
                </a:cubicBezTo>
                <a:cubicBezTo>
                  <a:pt x="281729" y="51498"/>
                  <a:pt x="305013" y="96477"/>
                  <a:pt x="258446" y="127698"/>
                </a:cubicBezTo>
                <a:cubicBezTo>
                  <a:pt x="211879" y="158919"/>
                  <a:pt x="44663" y="222948"/>
                  <a:pt x="13971" y="235648"/>
                </a:cubicBezTo>
                <a:cubicBezTo>
                  <a:pt x="-16721" y="248348"/>
                  <a:pt x="4446" y="250465"/>
                  <a:pt x="64771" y="226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214F6BC-55A1-772D-A977-9AEAD98AC534}"/>
              </a:ext>
            </a:extLst>
          </p:cNvPr>
          <p:cNvSpPr/>
          <p:nvPr/>
        </p:nvSpPr>
        <p:spPr>
          <a:xfrm>
            <a:off x="4451345" y="2730499"/>
            <a:ext cx="496305" cy="669044"/>
          </a:xfrm>
          <a:custGeom>
            <a:avLst/>
            <a:gdLst>
              <a:gd name="connsiteX0" fmla="*/ 5 w 496305"/>
              <a:gd name="connsiteY0" fmla="*/ 1 h 669044"/>
              <a:gd name="connsiteX1" fmla="*/ 171455 w 496305"/>
              <a:gd name="connsiteY1" fmla="*/ 260351 h 669044"/>
              <a:gd name="connsiteX2" fmla="*/ 403230 w 496305"/>
              <a:gd name="connsiteY2" fmla="*/ 425451 h 669044"/>
              <a:gd name="connsiteX3" fmla="*/ 301630 w 496305"/>
              <a:gd name="connsiteY3" fmla="*/ 358776 h 669044"/>
              <a:gd name="connsiteX4" fmla="*/ 495305 w 496305"/>
              <a:gd name="connsiteY4" fmla="*/ 666751 h 669044"/>
              <a:gd name="connsiteX5" fmla="*/ 361955 w 496305"/>
              <a:gd name="connsiteY5" fmla="*/ 482601 h 669044"/>
              <a:gd name="connsiteX6" fmla="*/ 38105 w 496305"/>
              <a:gd name="connsiteY6" fmla="*/ 177801 h 669044"/>
              <a:gd name="connsiteX7" fmla="*/ 165105 w 496305"/>
              <a:gd name="connsiteY7" fmla="*/ 263526 h 669044"/>
              <a:gd name="connsiteX8" fmla="*/ 5 w 496305"/>
              <a:gd name="connsiteY8" fmla="*/ 1 h 66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05" h="669044">
                <a:moveTo>
                  <a:pt x="5" y="1"/>
                </a:moveTo>
                <a:cubicBezTo>
                  <a:pt x="1063" y="-528"/>
                  <a:pt x="104251" y="189443"/>
                  <a:pt x="171455" y="260351"/>
                </a:cubicBezTo>
                <a:cubicBezTo>
                  <a:pt x="238659" y="331259"/>
                  <a:pt x="381534" y="409047"/>
                  <a:pt x="403230" y="425451"/>
                </a:cubicBezTo>
                <a:cubicBezTo>
                  <a:pt x="424926" y="441855"/>
                  <a:pt x="286284" y="318559"/>
                  <a:pt x="301630" y="358776"/>
                </a:cubicBezTo>
                <a:cubicBezTo>
                  <a:pt x="316976" y="398993"/>
                  <a:pt x="485251" y="646113"/>
                  <a:pt x="495305" y="666751"/>
                </a:cubicBezTo>
                <a:cubicBezTo>
                  <a:pt x="505359" y="687389"/>
                  <a:pt x="438155" y="564093"/>
                  <a:pt x="361955" y="482601"/>
                </a:cubicBezTo>
                <a:cubicBezTo>
                  <a:pt x="285755" y="401109"/>
                  <a:pt x="70913" y="214314"/>
                  <a:pt x="38105" y="177801"/>
                </a:cubicBezTo>
                <a:cubicBezTo>
                  <a:pt x="5297" y="141289"/>
                  <a:pt x="167751" y="289984"/>
                  <a:pt x="165105" y="263526"/>
                </a:cubicBezTo>
                <a:cubicBezTo>
                  <a:pt x="162459" y="237068"/>
                  <a:pt x="-1053" y="530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33684B86-EE5D-AEAF-78A3-532FBB355EE6}"/>
              </a:ext>
            </a:extLst>
          </p:cNvPr>
          <p:cNvSpPr/>
          <p:nvPr/>
        </p:nvSpPr>
        <p:spPr>
          <a:xfrm>
            <a:off x="6022834" y="1879122"/>
            <a:ext cx="127486" cy="1142080"/>
          </a:xfrm>
          <a:custGeom>
            <a:avLst/>
            <a:gdLst>
              <a:gd name="connsiteX0" fmla="*/ 141 w 127486"/>
              <a:gd name="connsiteY0" fmla="*/ 3653 h 1142080"/>
              <a:gd name="connsiteX1" fmla="*/ 98566 w 127486"/>
              <a:gd name="connsiteY1" fmla="*/ 743428 h 1142080"/>
              <a:gd name="connsiteX2" fmla="*/ 114441 w 127486"/>
              <a:gd name="connsiteY2" fmla="*/ 673578 h 1142080"/>
              <a:gd name="connsiteX3" fmla="*/ 28716 w 127486"/>
              <a:gd name="connsiteY3" fmla="*/ 870428 h 1142080"/>
              <a:gd name="connsiteX4" fmla="*/ 16016 w 127486"/>
              <a:gd name="connsiteY4" fmla="*/ 1140303 h 1142080"/>
              <a:gd name="connsiteX5" fmla="*/ 35066 w 127486"/>
              <a:gd name="connsiteY5" fmla="*/ 975203 h 1142080"/>
              <a:gd name="connsiteX6" fmla="*/ 127141 w 127486"/>
              <a:gd name="connsiteY6" fmla="*/ 737078 h 1142080"/>
              <a:gd name="connsiteX7" fmla="*/ 66816 w 127486"/>
              <a:gd name="connsiteY7" fmla="*/ 867253 h 1142080"/>
              <a:gd name="connsiteX8" fmla="*/ 76341 w 127486"/>
              <a:gd name="connsiteY8" fmla="*/ 476728 h 1142080"/>
              <a:gd name="connsiteX9" fmla="*/ 141 w 127486"/>
              <a:gd name="connsiteY9" fmla="*/ 3653 h 11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86" h="1142080">
                <a:moveTo>
                  <a:pt x="141" y="3653"/>
                </a:moveTo>
                <a:cubicBezTo>
                  <a:pt x="3845" y="48103"/>
                  <a:pt x="79516" y="631774"/>
                  <a:pt x="98566" y="743428"/>
                </a:cubicBezTo>
                <a:cubicBezTo>
                  <a:pt x="117616" y="855082"/>
                  <a:pt x="126083" y="652411"/>
                  <a:pt x="114441" y="673578"/>
                </a:cubicBezTo>
                <a:cubicBezTo>
                  <a:pt x="102799" y="694745"/>
                  <a:pt x="45120" y="792641"/>
                  <a:pt x="28716" y="870428"/>
                </a:cubicBezTo>
                <a:cubicBezTo>
                  <a:pt x="12312" y="948216"/>
                  <a:pt x="14958" y="1122841"/>
                  <a:pt x="16016" y="1140303"/>
                </a:cubicBezTo>
                <a:cubicBezTo>
                  <a:pt x="17074" y="1157765"/>
                  <a:pt x="16545" y="1042407"/>
                  <a:pt x="35066" y="975203"/>
                </a:cubicBezTo>
                <a:cubicBezTo>
                  <a:pt x="53587" y="907999"/>
                  <a:pt x="121849" y="755070"/>
                  <a:pt x="127141" y="737078"/>
                </a:cubicBezTo>
                <a:cubicBezTo>
                  <a:pt x="132433" y="719086"/>
                  <a:pt x="75283" y="910645"/>
                  <a:pt x="66816" y="867253"/>
                </a:cubicBezTo>
                <a:cubicBezTo>
                  <a:pt x="58349" y="823861"/>
                  <a:pt x="85866" y="621191"/>
                  <a:pt x="76341" y="476728"/>
                </a:cubicBezTo>
                <a:cubicBezTo>
                  <a:pt x="66816" y="332266"/>
                  <a:pt x="-3563" y="-40797"/>
                  <a:pt x="141" y="3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C8E0CE6-6B85-58DB-14B1-DB6CD07253AB}"/>
              </a:ext>
            </a:extLst>
          </p:cNvPr>
          <p:cNvSpPr/>
          <p:nvPr/>
        </p:nvSpPr>
        <p:spPr>
          <a:xfrm>
            <a:off x="5719716" y="3222602"/>
            <a:ext cx="306749" cy="652463"/>
          </a:xfrm>
          <a:custGeom>
            <a:avLst/>
            <a:gdLst>
              <a:gd name="connsiteX0" fmla="*/ 227059 w 306749"/>
              <a:gd name="connsiteY0" fmla="*/ 23 h 652463"/>
              <a:gd name="connsiteX1" fmla="*/ 100059 w 306749"/>
              <a:gd name="connsiteY1" fmla="*/ 463573 h 652463"/>
              <a:gd name="connsiteX2" fmla="*/ 147684 w 306749"/>
              <a:gd name="connsiteY2" fmla="*/ 422298 h 652463"/>
              <a:gd name="connsiteX3" fmla="*/ 1634 w 306749"/>
              <a:gd name="connsiteY3" fmla="*/ 647723 h 652463"/>
              <a:gd name="connsiteX4" fmla="*/ 84184 w 306749"/>
              <a:gd name="connsiteY4" fmla="*/ 536598 h 652463"/>
              <a:gd name="connsiteX5" fmla="*/ 306434 w 306749"/>
              <a:gd name="connsiteY5" fmla="*/ 98448 h 652463"/>
              <a:gd name="connsiteX6" fmla="*/ 134984 w 306749"/>
              <a:gd name="connsiteY6" fmla="*/ 441348 h 652463"/>
              <a:gd name="connsiteX7" fmla="*/ 227059 w 306749"/>
              <a:gd name="connsiteY7" fmla="*/ 2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49" h="652463">
                <a:moveTo>
                  <a:pt x="227059" y="23"/>
                </a:moveTo>
                <a:cubicBezTo>
                  <a:pt x="221238" y="3727"/>
                  <a:pt x="113288" y="393194"/>
                  <a:pt x="100059" y="463573"/>
                </a:cubicBezTo>
                <a:cubicBezTo>
                  <a:pt x="86830" y="533952"/>
                  <a:pt x="164088" y="391606"/>
                  <a:pt x="147684" y="422298"/>
                </a:cubicBezTo>
                <a:cubicBezTo>
                  <a:pt x="131280" y="452990"/>
                  <a:pt x="12217" y="628673"/>
                  <a:pt x="1634" y="647723"/>
                </a:cubicBezTo>
                <a:cubicBezTo>
                  <a:pt x="-8949" y="666773"/>
                  <a:pt x="33384" y="628144"/>
                  <a:pt x="84184" y="536598"/>
                </a:cubicBezTo>
                <a:cubicBezTo>
                  <a:pt x="134984" y="445052"/>
                  <a:pt x="297967" y="114323"/>
                  <a:pt x="306434" y="98448"/>
                </a:cubicBezTo>
                <a:cubicBezTo>
                  <a:pt x="314901" y="82573"/>
                  <a:pt x="150330" y="452990"/>
                  <a:pt x="134984" y="441348"/>
                </a:cubicBezTo>
                <a:cubicBezTo>
                  <a:pt x="119638" y="429706"/>
                  <a:pt x="232880" y="-3681"/>
                  <a:pt x="22705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16887206-104A-791E-F177-9A44C4333F6C}"/>
              </a:ext>
            </a:extLst>
          </p:cNvPr>
          <p:cNvSpPr/>
          <p:nvPr/>
        </p:nvSpPr>
        <p:spPr>
          <a:xfrm>
            <a:off x="4357833" y="2818229"/>
            <a:ext cx="630026" cy="1001305"/>
          </a:xfrm>
          <a:custGeom>
            <a:avLst/>
            <a:gdLst>
              <a:gd name="connsiteX0" fmla="*/ 1442 w 630026"/>
              <a:gd name="connsiteY0" fmla="*/ 7521 h 1001305"/>
              <a:gd name="connsiteX1" fmla="*/ 55417 w 630026"/>
              <a:gd name="connsiteY1" fmla="*/ 134521 h 1001305"/>
              <a:gd name="connsiteX2" fmla="*/ 169717 w 630026"/>
              <a:gd name="connsiteY2" fmla="*/ 483771 h 1001305"/>
              <a:gd name="connsiteX3" fmla="*/ 360217 w 630026"/>
              <a:gd name="connsiteY3" fmla="*/ 702846 h 1001305"/>
              <a:gd name="connsiteX4" fmla="*/ 258617 w 630026"/>
              <a:gd name="connsiteY4" fmla="*/ 648871 h 1001305"/>
              <a:gd name="connsiteX5" fmla="*/ 620567 w 630026"/>
              <a:gd name="connsiteY5" fmla="*/ 994946 h 1001305"/>
              <a:gd name="connsiteX6" fmla="*/ 496742 w 630026"/>
              <a:gd name="connsiteY6" fmla="*/ 861596 h 1001305"/>
              <a:gd name="connsiteX7" fmla="*/ 201467 w 630026"/>
              <a:gd name="connsiteY7" fmla="*/ 715546 h 1001305"/>
              <a:gd name="connsiteX8" fmla="*/ 318942 w 630026"/>
              <a:gd name="connsiteY8" fmla="*/ 737771 h 1001305"/>
              <a:gd name="connsiteX9" fmla="*/ 125267 w 630026"/>
              <a:gd name="connsiteY9" fmla="*/ 499646 h 1001305"/>
              <a:gd name="connsiteX10" fmla="*/ 217342 w 630026"/>
              <a:gd name="connsiteY10" fmla="*/ 547271 h 1001305"/>
              <a:gd name="connsiteX11" fmla="*/ 109392 w 630026"/>
              <a:gd name="connsiteY11" fmla="*/ 331371 h 1001305"/>
              <a:gd name="connsiteX12" fmla="*/ 1442 w 630026"/>
              <a:gd name="connsiteY12" fmla="*/ 7521 h 100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0026" h="1001305">
                <a:moveTo>
                  <a:pt x="1442" y="7521"/>
                </a:moveTo>
                <a:cubicBezTo>
                  <a:pt x="-7554" y="-25287"/>
                  <a:pt x="27371" y="55146"/>
                  <a:pt x="55417" y="134521"/>
                </a:cubicBezTo>
                <a:cubicBezTo>
                  <a:pt x="83463" y="213896"/>
                  <a:pt x="118917" y="389050"/>
                  <a:pt x="169717" y="483771"/>
                </a:cubicBezTo>
                <a:cubicBezTo>
                  <a:pt x="220517" y="578492"/>
                  <a:pt x="345400" y="675329"/>
                  <a:pt x="360217" y="702846"/>
                </a:cubicBezTo>
                <a:cubicBezTo>
                  <a:pt x="375034" y="730363"/>
                  <a:pt x="215225" y="600188"/>
                  <a:pt x="258617" y="648871"/>
                </a:cubicBezTo>
                <a:cubicBezTo>
                  <a:pt x="302009" y="697554"/>
                  <a:pt x="580880" y="959492"/>
                  <a:pt x="620567" y="994946"/>
                </a:cubicBezTo>
                <a:cubicBezTo>
                  <a:pt x="660254" y="1030400"/>
                  <a:pt x="566592" y="908163"/>
                  <a:pt x="496742" y="861596"/>
                </a:cubicBezTo>
                <a:cubicBezTo>
                  <a:pt x="426892" y="815029"/>
                  <a:pt x="231100" y="736183"/>
                  <a:pt x="201467" y="715546"/>
                </a:cubicBezTo>
                <a:cubicBezTo>
                  <a:pt x="171834" y="694909"/>
                  <a:pt x="331642" y="773754"/>
                  <a:pt x="318942" y="737771"/>
                </a:cubicBezTo>
                <a:cubicBezTo>
                  <a:pt x="306242" y="701788"/>
                  <a:pt x="142200" y="531396"/>
                  <a:pt x="125267" y="499646"/>
                </a:cubicBezTo>
                <a:cubicBezTo>
                  <a:pt x="108334" y="467896"/>
                  <a:pt x="219988" y="575317"/>
                  <a:pt x="217342" y="547271"/>
                </a:cubicBezTo>
                <a:cubicBezTo>
                  <a:pt x="214696" y="519225"/>
                  <a:pt x="141671" y="416567"/>
                  <a:pt x="109392" y="331371"/>
                </a:cubicBezTo>
                <a:cubicBezTo>
                  <a:pt x="77113" y="246175"/>
                  <a:pt x="10438" y="40329"/>
                  <a:pt x="1442" y="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707EC508-A503-27C2-1CE0-9639654FCD28}"/>
              </a:ext>
            </a:extLst>
          </p:cNvPr>
          <p:cNvSpPr/>
          <p:nvPr/>
        </p:nvSpPr>
        <p:spPr>
          <a:xfrm>
            <a:off x="4587875" y="3609808"/>
            <a:ext cx="998481" cy="465382"/>
          </a:xfrm>
          <a:custGeom>
            <a:avLst/>
            <a:gdLst>
              <a:gd name="connsiteX0" fmla="*/ 0 w 998481"/>
              <a:gd name="connsiteY0" fmla="*/ 167 h 465382"/>
              <a:gd name="connsiteX1" fmla="*/ 314325 w 998481"/>
              <a:gd name="connsiteY1" fmla="*/ 216067 h 465382"/>
              <a:gd name="connsiteX2" fmla="*/ 679450 w 998481"/>
              <a:gd name="connsiteY2" fmla="*/ 419267 h 465382"/>
              <a:gd name="connsiteX3" fmla="*/ 517525 w 998481"/>
              <a:gd name="connsiteY3" fmla="*/ 397042 h 465382"/>
              <a:gd name="connsiteX4" fmla="*/ 996950 w 998481"/>
              <a:gd name="connsiteY4" fmla="*/ 454192 h 465382"/>
              <a:gd name="connsiteX5" fmla="*/ 660400 w 998481"/>
              <a:gd name="connsiteY5" fmla="*/ 441492 h 465382"/>
              <a:gd name="connsiteX6" fmla="*/ 396875 w 998481"/>
              <a:gd name="connsiteY6" fmla="*/ 219242 h 465382"/>
              <a:gd name="connsiteX7" fmla="*/ 523875 w 998481"/>
              <a:gd name="connsiteY7" fmla="*/ 308142 h 465382"/>
              <a:gd name="connsiteX8" fmla="*/ 234950 w 998481"/>
              <a:gd name="connsiteY8" fmla="*/ 89067 h 465382"/>
              <a:gd name="connsiteX9" fmla="*/ 311150 w 998481"/>
              <a:gd name="connsiteY9" fmla="*/ 177967 h 465382"/>
              <a:gd name="connsiteX10" fmla="*/ 0 w 998481"/>
              <a:gd name="connsiteY10" fmla="*/ 167 h 4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481" h="465382">
                <a:moveTo>
                  <a:pt x="0" y="167"/>
                </a:moveTo>
                <a:cubicBezTo>
                  <a:pt x="529" y="6517"/>
                  <a:pt x="201083" y="146217"/>
                  <a:pt x="314325" y="216067"/>
                </a:cubicBezTo>
                <a:cubicBezTo>
                  <a:pt x="427567" y="285917"/>
                  <a:pt x="645583" y="389105"/>
                  <a:pt x="679450" y="419267"/>
                </a:cubicBezTo>
                <a:cubicBezTo>
                  <a:pt x="713317" y="449430"/>
                  <a:pt x="517525" y="397042"/>
                  <a:pt x="517525" y="397042"/>
                </a:cubicBezTo>
                <a:cubicBezTo>
                  <a:pt x="570442" y="402863"/>
                  <a:pt x="973138" y="446784"/>
                  <a:pt x="996950" y="454192"/>
                </a:cubicBezTo>
                <a:cubicBezTo>
                  <a:pt x="1020763" y="461600"/>
                  <a:pt x="760412" y="480650"/>
                  <a:pt x="660400" y="441492"/>
                </a:cubicBezTo>
                <a:cubicBezTo>
                  <a:pt x="560388" y="402334"/>
                  <a:pt x="419629" y="241467"/>
                  <a:pt x="396875" y="219242"/>
                </a:cubicBezTo>
                <a:cubicBezTo>
                  <a:pt x="374121" y="197017"/>
                  <a:pt x="550862" y="329838"/>
                  <a:pt x="523875" y="308142"/>
                </a:cubicBezTo>
                <a:cubicBezTo>
                  <a:pt x="496888" y="286446"/>
                  <a:pt x="270404" y="110763"/>
                  <a:pt x="234950" y="89067"/>
                </a:cubicBezTo>
                <a:cubicBezTo>
                  <a:pt x="199496" y="67371"/>
                  <a:pt x="348721" y="185904"/>
                  <a:pt x="311150" y="177967"/>
                </a:cubicBezTo>
                <a:cubicBezTo>
                  <a:pt x="273579" y="170030"/>
                  <a:pt x="-529" y="-6183"/>
                  <a:pt x="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213D644-2872-C37B-5524-40B9C93A0991}"/>
              </a:ext>
            </a:extLst>
          </p:cNvPr>
          <p:cNvSpPr/>
          <p:nvPr/>
        </p:nvSpPr>
        <p:spPr>
          <a:xfrm>
            <a:off x="4984121" y="3567672"/>
            <a:ext cx="924610" cy="577828"/>
          </a:xfrm>
          <a:custGeom>
            <a:avLst/>
            <a:gdLst>
              <a:gd name="connsiteX0" fmla="*/ 924554 w 924610"/>
              <a:gd name="connsiteY0" fmla="*/ 1028 h 577828"/>
              <a:gd name="connsiteX1" fmla="*/ 562604 w 924610"/>
              <a:gd name="connsiteY1" fmla="*/ 429653 h 577828"/>
              <a:gd name="connsiteX2" fmla="*/ 530854 w 924610"/>
              <a:gd name="connsiteY2" fmla="*/ 397903 h 577828"/>
              <a:gd name="connsiteX3" fmla="*/ 194304 w 924610"/>
              <a:gd name="connsiteY3" fmla="*/ 464578 h 577828"/>
              <a:gd name="connsiteX4" fmla="*/ 470529 w 924610"/>
              <a:gd name="connsiteY4" fmla="*/ 420128 h 577828"/>
              <a:gd name="connsiteX5" fmla="*/ 213354 w 924610"/>
              <a:gd name="connsiteY5" fmla="*/ 575703 h 577828"/>
              <a:gd name="connsiteX6" fmla="*/ 454654 w 924610"/>
              <a:gd name="connsiteY6" fmla="*/ 499503 h 577828"/>
              <a:gd name="connsiteX7" fmla="*/ 753104 w 924610"/>
              <a:gd name="connsiteY7" fmla="*/ 347103 h 577828"/>
              <a:gd name="connsiteX8" fmla="*/ 454654 w 924610"/>
              <a:gd name="connsiteY8" fmla="*/ 474103 h 577828"/>
              <a:gd name="connsiteX9" fmla="*/ 600704 w 924610"/>
              <a:gd name="connsiteY9" fmla="*/ 343928 h 577828"/>
              <a:gd name="connsiteX10" fmla="*/ 629 w 924610"/>
              <a:gd name="connsiteY10" fmla="*/ 337578 h 577828"/>
              <a:gd name="connsiteX11" fmla="*/ 730879 w 924610"/>
              <a:gd name="connsiteY11" fmla="*/ 321703 h 577828"/>
              <a:gd name="connsiteX12" fmla="*/ 702304 w 924610"/>
              <a:gd name="connsiteY12" fmla="*/ 302653 h 577828"/>
              <a:gd name="connsiteX13" fmla="*/ 591179 w 924610"/>
              <a:gd name="connsiteY13" fmla="*/ 309003 h 577828"/>
              <a:gd name="connsiteX14" fmla="*/ 924554 w 924610"/>
              <a:gd name="connsiteY14" fmla="*/ 1028 h 5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4610" h="577828">
                <a:moveTo>
                  <a:pt x="924554" y="1028"/>
                </a:moveTo>
                <a:cubicBezTo>
                  <a:pt x="919792" y="21136"/>
                  <a:pt x="628221" y="363507"/>
                  <a:pt x="562604" y="429653"/>
                </a:cubicBezTo>
                <a:cubicBezTo>
                  <a:pt x="496987" y="495799"/>
                  <a:pt x="592237" y="392082"/>
                  <a:pt x="530854" y="397903"/>
                </a:cubicBezTo>
                <a:cubicBezTo>
                  <a:pt x="469471" y="403724"/>
                  <a:pt x="204358" y="460874"/>
                  <a:pt x="194304" y="464578"/>
                </a:cubicBezTo>
                <a:cubicBezTo>
                  <a:pt x="184250" y="468282"/>
                  <a:pt x="467354" y="401607"/>
                  <a:pt x="470529" y="420128"/>
                </a:cubicBezTo>
                <a:cubicBezTo>
                  <a:pt x="473704" y="438649"/>
                  <a:pt x="216000" y="562474"/>
                  <a:pt x="213354" y="575703"/>
                </a:cubicBezTo>
                <a:cubicBezTo>
                  <a:pt x="210708" y="588932"/>
                  <a:pt x="364696" y="537603"/>
                  <a:pt x="454654" y="499503"/>
                </a:cubicBezTo>
                <a:cubicBezTo>
                  <a:pt x="544612" y="461403"/>
                  <a:pt x="753104" y="351336"/>
                  <a:pt x="753104" y="347103"/>
                </a:cubicBezTo>
                <a:cubicBezTo>
                  <a:pt x="753104" y="342870"/>
                  <a:pt x="480054" y="474632"/>
                  <a:pt x="454654" y="474103"/>
                </a:cubicBezTo>
                <a:cubicBezTo>
                  <a:pt x="429254" y="473574"/>
                  <a:pt x="676375" y="366682"/>
                  <a:pt x="600704" y="343928"/>
                </a:cubicBezTo>
                <a:cubicBezTo>
                  <a:pt x="525033" y="321174"/>
                  <a:pt x="-21067" y="341282"/>
                  <a:pt x="629" y="337578"/>
                </a:cubicBezTo>
                <a:cubicBezTo>
                  <a:pt x="22325" y="333874"/>
                  <a:pt x="613933" y="327524"/>
                  <a:pt x="730879" y="321703"/>
                </a:cubicBezTo>
                <a:cubicBezTo>
                  <a:pt x="847825" y="315882"/>
                  <a:pt x="725587" y="304770"/>
                  <a:pt x="702304" y="302653"/>
                </a:cubicBezTo>
                <a:cubicBezTo>
                  <a:pt x="679021" y="300536"/>
                  <a:pt x="550962" y="356099"/>
                  <a:pt x="591179" y="309003"/>
                </a:cubicBezTo>
                <a:cubicBezTo>
                  <a:pt x="631396" y="261907"/>
                  <a:pt x="929316" y="-19080"/>
                  <a:pt x="924554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7F48E24-DB34-C42E-5833-D469E974323E}"/>
              </a:ext>
            </a:extLst>
          </p:cNvPr>
          <p:cNvSpPr/>
          <p:nvPr/>
        </p:nvSpPr>
        <p:spPr>
          <a:xfrm>
            <a:off x="4561370" y="3097747"/>
            <a:ext cx="304859" cy="443580"/>
          </a:xfrm>
          <a:custGeom>
            <a:avLst/>
            <a:gdLst>
              <a:gd name="connsiteX0" fmla="*/ 1105 w 304859"/>
              <a:gd name="connsiteY0" fmla="*/ 1053 h 443580"/>
              <a:gd name="connsiteX1" fmla="*/ 175730 w 304859"/>
              <a:gd name="connsiteY1" fmla="*/ 150278 h 443580"/>
              <a:gd name="connsiteX2" fmla="*/ 185255 w 304859"/>
              <a:gd name="connsiteY2" fmla="*/ 229653 h 443580"/>
              <a:gd name="connsiteX3" fmla="*/ 302730 w 304859"/>
              <a:gd name="connsiteY3" fmla="*/ 436028 h 443580"/>
              <a:gd name="connsiteX4" fmla="*/ 258280 w 304859"/>
              <a:gd name="connsiteY4" fmla="*/ 382053 h 443580"/>
              <a:gd name="connsiteX5" fmla="*/ 223355 w 304859"/>
              <a:gd name="connsiteY5" fmla="*/ 223303 h 443580"/>
              <a:gd name="connsiteX6" fmla="*/ 270980 w 304859"/>
              <a:gd name="connsiteY6" fmla="*/ 232828 h 443580"/>
              <a:gd name="connsiteX7" fmla="*/ 1105 w 304859"/>
              <a:gd name="connsiteY7" fmla="*/ 1053 h 4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59" h="443580">
                <a:moveTo>
                  <a:pt x="1105" y="1053"/>
                </a:moveTo>
                <a:cubicBezTo>
                  <a:pt x="-14770" y="-12705"/>
                  <a:pt x="145038" y="112178"/>
                  <a:pt x="175730" y="150278"/>
                </a:cubicBezTo>
                <a:cubicBezTo>
                  <a:pt x="206422" y="188378"/>
                  <a:pt x="164088" y="182028"/>
                  <a:pt x="185255" y="229653"/>
                </a:cubicBezTo>
                <a:cubicBezTo>
                  <a:pt x="206422" y="277278"/>
                  <a:pt x="290559" y="410628"/>
                  <a:pt x="302730" y="436028"/>
                </a:cubicBezTo>
                <a:cubicBezTo>
                  <a:pt x="314901" y="461428"/>
                  <a:pt x="271509" y="417507"/>
                  <a:pt x="258280" y="382053"/>
                </a:cubicBezTo>
                <a:cubicBezTo>
                  <a:pt x="245051" y="346599"/>
                  <a:pt x="221238" y="248174"/>
                  <a:pt x="223355" y="223303"/>
                </a:cubicBezTo>
                <a:cubicBezTo>
                  <a:pt x="225472" y="198432"/>
                  <a:pt x="304847" y="262991"/>
                  <a:pt x="270980" y="232828"/>
                </a:cubicBezTo>
                <a:cubicBezTo>
                  <a:pt x="237113" y="202666"/>
                  <a:pt x="16980" y="14811"/>
                  <a:pt x="1105" y="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3F638A92-2D3B-78A7-6919-CAFD33254160}"/>
              </a:ext>
            </a:extLst>
          </p:cNvPr>
          <p:cNvSpPr/>
          <p:nvPr/>
        </p:nvSpPr>
        <p:spPr>
          <a:xfrm>
            <a:off x="4928911" y="3007228"/>
            <a:ext cx="125587" cy="215494"/>
          </a:xfrm>
          <a:custGeom>
            <a:avLst/>
            <a:gdLst>
              <a:gd name="connsiteX0" fmla="*/ 1864 w 125587"/>
              <a:gd name="connsiteY0" fmla="*/ 2672 h 215494"/>
              <a:gd name="connsiteX1" fmla="*/ 122514 w 125587"/>
              <a:gd name="connsiteY1" fmla="*/ 132847 h 215494"/>
              <a:gd name="connsiteX2" fmla="*/ 90764 w 125587"/>
              <a:gd name="connsiteY2" fmla="*/ 215397 h 215494"/>
              <a:gd name="connsiteX3" fmla="*/ 103464 w 125587"/>
              <a:gd name="connsiteY3" fmla="*/ 148722 h 215494"/>
              <a:gd name="connsiteX4" fmla="*/ 112989 w 125587"/>
              <a:gd name="connsiteY4" fmla="*/ 110622 h 215494"/>
              <a:gd name="connsiteX5" fmla="*/ 52664 w 125587"/>
              <a:gd name="connsiteY5" fmla="*/ 47122 h 215494"/>
              <a:gd name="connsiteX6" fmla="*/ 1864 w 125587"/>
              <a:gd name="connsiteY6" fmla="*/ 2672 h 21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87" h="215494">
                <a:moveTo>
                  <a:pt x="1864" y="2672"/>
                </a:moveTo>
                <a:cubicBezTo>
                  <a:pt x="13506" y="16959"/>
                  <a:pt x="107697" y="97393"/>
                  <a:pt x="122514" y="132847"/>
                </a:cubicBezTo>
                <a:cubicBezTo>
                  <a:pt x="137331" y="168301"/>
                  <a:pt x="93939" y="212751"/>
                  <a:pt x="90764" y="215397"/>
                </a:cubicBezTo>
                <a:cubicBezTo>
                  <a:pt x="87589" y="218043"/>
                  <a:pt x="99760" y="166184"/>
                  <a:pt x="103464" y="148722"/>
                </a:cubicBezTo>
                <a:cubicBezTo>
                  <a:pt x="107168" y="131260"/>
                  <a:pt x="121456" y="127555"/>
                  <a:pt x="112989" y="110622"/>
                </a:cubicBezTo>
                <a:cubicBezTo>
                  <a:pt x="104522" y="93689"/>
                  <a:pt x="69068" y="58764"/>
                  <a:pt x="52664" y="47122"/>
                </a:cubicBezTo>
                <a:cubicBezTo>
                  <a:pt x="36260" y="35480"/>
                  <a:pt x="-9778" y="-11615"/>
                  <a:pt x="1864" y="2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 hidden="1">
            <a:extLst>
              <a:ext uri="{FF2B5EF4-FFF2-40B4-BE49-F238E27FC236}">
                <a16:creationId xmlns:a16="http://schemas.microsoft.com/office/drawing/2014/main" id="{629E152D-3D21-2C9E-6C53-FE526151DD45}"/>
              </a:ext>
            </a:extLst>
          </p:cNvPr>
          <p:cNvSpPr/>
          <p:nvPr/>
        </p:nvSpPr>
        <p:spPr>
          <a:xfrm>
            <a:off x="5781412" y="2695400"/>
            <a:ext cx="202795" cy="79583"/>
          </a:xfrm>
          <a:custGeom>
            <a:avLst/>
            <a:gdLst>
              <a:gd name="connsiteX0" fmla="*/ 263 w 202795"/>
              <a:gd name="connsiteY0" fmla="*/ 175 h 79583"/>
              <a:gd name="connsiteX1" fmla="*/ 76463 w 202795"/>
              <a:gd name="connsiteY1" fmla="*/ 57325 h 79583"/>
              <a:gd name="connsiteX2" fmla="*/ 197113 w 202795"/>
              <a:gd name="connsiteY2" fmla="*/ 28750 h 79583"/>
              <a:gd name="connsiteX3" fmla="*/ 174888 w 202795"/>
              <a:gd name="connsiteY3" fmla="*/ 47800 h 79583"/>
              <a:gd name="connsiteX4" fmla="*/ 101863 w 202795"/>
              <a:gd name="connsiteY4" fmla="*/ 79550 h 79583"/>
              <a:gd name="connsiteX5" fmla="*/ 263 w 202795"/>
              <a:gd name="connsiteY5" fmla="*/ 175 h 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795" h="79583">
                <a:moveTo>
                  <a:pt x="263" y="175"/>
                </a:moveTo>
                <a:cubicBezTo>
                  <a:pt x="-3970" y="-3529"/>
                  <a:pt x="43655" y="52562"/>
                  <a:pt x="76463" y="57325"/>
                </a:cubicBezTo>
                <a:cubicBezTo>
                  <a:pt x="109271" y="62088"/>
                  <a:pt x="197113" y="28750"/>
                  <a:pt x="197113" y="28750"/>
                </a:cubicBezTo>
                <a:cubicBezTo>
                  <a:pt x="213517" y="27163"/>
                  <a:pt x="190763" y="39333"/>
                  <a:pt x="174888" y="47800"/>
                </a:cubicBezTo>
                <a:cubicBezTo>
                  <a:pt x="159013" y="56267"/>
                  <a:pt x="129909" y="80608"/>
                  <a:pt x="101863" y="79550"/>
                </a:cubicBezTo>
                <a:cubicBezTo>
                  <a:pt x="73817" y="78492"/>
                  <a:pt x="4496" y="3879"/>
                  <a:pt x="26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A711CA1D-9870-AE8F-FF26-AF9800294EB7}"/>
              </a:ext>
            </a:extLst>
          </p:cNvPr>
          <p:cNvSpPr/>
          <p:nvPr/>
        </p:nvSpPr>
        <p:spPr>
          <a:xfrm>
            <a:off x="4629141" y="2860671"/>
            <a:ext cx="364957" cy="105185"/>
          </a:xfrm>
          <a:custGeom>
            <a:avLst/>
            <a:gdLst>
              <a:gd name="connsiteX0" fmla="*/ 9 w 364957"/>
              <a:gd name="connsiteY0" fmla="*/ 4 h 105185"/>
              <a:gd name="connsiteX1" fmla="*/ 107959 w 364957"/>
              <a:gd name="connsiteY1" fmla="*/ 60329 h 105185"/>
              <a:gd name="connsiteX2" fmla="*/ 101609 w 364957"/>
              <a:gd name="connsiteY2" fmla="*/ 79379 h 105185"/>
              <a:gd name="connsiteX3" fmla="*/ 209559 w 364957"/>
              <a:gd name="connsiteY3" fmla="*/ 69854 h 105185"/>
              <a:gd name="connsiteX4" fmla="*/ 330209 w 364957"/>
              <a:gd name="connsiteY4" fmla="*/ 104779 h 105185"/>
              <a:gd name="connsiteX5" fmla="*/ 361959 w 364957"/>
              <a:gd name="connsiteY5" fmla="*/ 88904 h 105185"/>
              <a:gd name="connsiteX6" fmla="*/ 269884 w 364957"/>
              <a:gd name="connsiteY6" fmla="*/ 88904 h 105185"/>
              <a:gd name="connsiteX7" fmla="*/ 149234 w 364957"/>
              <a:gd name="connsiteY7" fmla="*/ 6354 h 105185"/>
              <a:gd name="connsiteX8" fmla="*/ 200034 w 364957"/>
              <a:gd name="connsiteY8" fmla="*/ 50804 h 105185"/>
              <a:gd name="connsiteX9" fmla="*/ 114309 w 364957"/>
              <a:gd name="connsiteY9" fmla="*/ 63504 h 105185"/>
              <a:gd name="connsiteX10" fmla="*/ 9 w 364957"/>
              <a:gd name="connsiteY10" fmla="*/ 4 h 10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957" h="105185">
                <a:moveTo>
                  <a:pt x="9" y="4"/>
                </a:moveTo>
                <a:cubicBezTo>
                  <a:pt x="-1049" y="-525"/>
                  <a:pt x="91026" y="47100"/>
                  <a:pt x="107959" y="60329"/>
                </a:cubicBezTo>
                <a:cubicBezTo>
                  <a:pt x="124892" y="73558"/>
                  <a:pt x="84676" y="77792"/>
                  <a:pt x="101609" y="79379"/>
                </a:cubicBezTo>
                <a:cubicBezTo>
                  <a:pt x="118542" y="80967"/>
                  <a:pt x="171459" y="65621"/>
                  <a:pt x="209559" y="69854"/>
                </a:cubicBezTo>
                <a:cubicBezTo>
                  <a:pt x="247659" y="74087"/>
                  <a:pt x="304809" y="101604"/>
                  <a:pt x="330209" y="104779"/>
                </a:cubicBezTo>
                <a:cubicBezTo>
                  <a:pt x="355609" y="107954"/>
                  <a:pt x="372013" y="91550"/>
                  <a:pt x="361959" y="88904"/>
                </a:cubicBezTo>
                <a:cubicBezTo>
                  <a:pt x="351905" y="86258"/>
                  <a:pt x="305338" y="102662"/>
                  <a:pt x="269884" y="88904"/>
                </a:cubicBezTo>
                <a:cubicBezTo>
                  <a:pt x="234430" y="75146"/>
                  <a:pt x="160876" y="12704"/>
                  <a:pt x="149234" y="6354"/>
                </a:cubicBezTo>
                <a:cubicBezTo>
                  <a:pt x="137592" y="4"/>
                  <a:pt x="205855" y="41279"/>
                  <a:pt x="200034" y="50804"/>
                </a:cubicBezTo>
                <a:cubicBezTo>
                  <a:pt x="194213" y="60329"/>
                  <a:pt x="144472" y="67208"/>
                  <a:pt x="114309" y="63504"/>
                </a:cubicBezTo>
                <a:cubicBezTo>
                  <a:pt x="84147" y="59800"/>
                  <a:pt x="1067" y="533"/>
                  <a:pt x="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B53FD9B-6E3A-EF2C-3283-5A7C43B88BEA}"/>
              </a:ext>
            </a:extLst>
          </p:cNvPr>
          <p:cNvSpPr/>
          <p:nvPr/>
        </p:nvSpPr>
        <p:spPr>
          <a:xfrm>
            <a:off x="5029058" y="3349524"/>
            <a:ext cx="95742" cy="146808"/>
          </a:xfrm>
          <a:custGeom>
            <a:avLst/>
            <a:gdLst>
              <a:gd name="connsiteX0" fmla="*/ 54117 w 95742"/>
              <a:gd name="connsiteY0" fmla="*/ 101 h 146808"/>
              <a:gd name="connsiteX1" fmla="*/ 44592 w 95742"/>
              <a:gd name="connsiteY1" fmla="*/ 104876 h 146808"/>
              <a:gd name="connsiteX2" fmla="*/ 95392 w 95742"/>
              <a:gd name="connsiteY2" fmla="*/ 146151 h 146808"/>
              <a:gd name="connsiteX3" fmla="*/ 63642 w 95742"/>
              <a:gd name="connsiteY3" fmla="*/ 127101 h 146808"/>
              <a:gd name="connsiteX4" fmla="*/ 142 w 95742"/>
              <a:gd name="connsiteY4" fmla="*/ 85826 h 146808"/>
              <a:gd name="connsiteX5" fmla="*/ 54117 w 95742"/>
              <a:gd name="connsiteY5" fmla="*/ 101 h 1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42" h="146808">
                <a:moveTo>
                  <a:pt x="54117" y="101"/>
                </a:moveTo>
                <a:cubicBezTo>
                  <a:pt x="61525" y="3276"/>
                  <a:pt x="37713" y="80534"/>
                  <a:pt x="44592" y="104876"/>
                </a:cubicBezTo>
                <a:cubicBezTo>
                  <a:pt x="51471" y="129218"/>
                  <a:pt x="92217" y="142447"/>
                  <a:pt x="95392" y="146151"/>
                </a:cubicBezTo>
                <a:cubicBezTo>
                  <a:pt x="98567" y="149855"/>
                  <a:pt x="79517" y="137155"/>
                  <a:pt x="63642" y="127101"/>
                </a:cubicBezTo>
                <a:cubicBezTo>
                  <a:pt x="47767" y="117047"/>
                  <a:pt x="-3033" y="102759"/>
                  <a:pt x="142" y="85826"/>
                </a:cubicBezTo>
                <a:cubicBezTo>
                  <a:pt x="3317" y="68893"/>
                  <a:pt x="46709" y="-3074"/>
                  <a:pt x="54117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A9158D0-1C61-6A94-E44C-35C77C767B79}"/>
              </a:ext>
            </a:extLst>
          </p:cNvPr>
          <p:cNvSpPr/>
          <p:nvPr/>
        </p:nvSpPr>
        <p:spPr>
          <a:xfrm>
            <a:off x="5730487" y="2901510"/>
            <a:ext cx="51241" cy="146775"/>
          </a:xfrm>
          <a:custGeom>
            <a:avLst/>
            <a:gdLst>
              <a:gd name="connsiteX0" fmla="*/ 44838 w 51241"/>
              <a:gd name="connsiteY0" fmla="*/ 440 h 146775"/>
              <a:gd name="connsiteX1" fmla="*/ 22613 w 51241"/>
              <a:gd name="connsiteY1" fmla="*/ 54415 h 146775"/>
              <a:gd name="connsiteX2" fmla="*/ 51188 w 51241"/>
              <a:gd name="connsiteY2" fmla="*/ 143315 h 146775"/>
              <a:gd name="connsiteX3" fmla="*/ 28963 w 51241"/>
              <a:gd name="connsiteY3" fmla="*/ 124265 h 146775"/>
              <a:gd name="connsiteX4" fmla="*/ 388 w 51241"/>
              <a:gd name="connsiteY4" fmla="*/ 82990 h 146775"/>
              <a:gd name="connsiteX5" fmla="*/ 44838 w 51241"/>
              <a:gd name="connsiteY5" fmla="*/ 440 h 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1" h="146775">
                <a:moveTo>
                  <a:pt x="44838" y="440"/>
                </a:moveTo>
                <a:cubicBezTo>
                  <a:pt x="48542" y="-4322"/>
                  <a:pt x="21555" y="30603"/>
                  <a:pt x="22613" y="54415"/>
                </a:cubicBezTo>
                <a:cubicBezTo>
                  <a:pt x="23671" y="78227"/>
                  <a:pt x="50130" y="131673"/>
                  <a:pt x="51188" y="143315"/>
                </a:cubicBezTo>
                <a:cubicBezTo>
                  <a:pt x="52246" y="154957"/>
                  <a:pt x="37430" y="134319"/>
                  <a:pt x="28963" y="124265"/>
                </a:cubicBezTo>
                <a:cubicBezTo>
                  <a:pt x="20496" y="114211"/>
                  <a:pt x="-3316" y="100982"/>
                  <a:pt x="388" y="82990"/>
                </a:cubicBezTo>
                <a:cubicBezTo>
                  <a:pt x="4092" y="64998"/>
                  <a:pt x="41134" y="5202"/>
                  <a:pt x="44838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5A48320-2CEF-7659-304D-44A6164236EF}"/>
              </a:ext>
            </a:extLst>
          </p:cNvPr>
          <p:cNvSpPr/>
          <p:nvPr/>
        </p:nvSpPr>
        <p:spPr>
          <a:xfrm>
            <a:off x="5210123" y="2466869"/>
            <a:ext cx="127357" cy="343702"/>
          </a:xfrm>
          <a:custGeom>
            <a:avLst/>
            <a:gdLst>
              <a:gd name="connsiteX0" fmla="*/ 52 w 127357"/>
              <a:gd name="connsiteY0" fmla="*/ 106 h 343702"/>
              <a:gd name="connsiteX1" fmla="*/ 25452 w 127357"/>
              <a:gd name="connsiteY1" fmla="*/ 104881 h 343702"/>
              <a:gd name="connsiteX2" fmla="*/ 88952 w 127357"/>
              <a:gd name="connsiteY2" fmla="*/ 174731 h 343702"/>
              <a:gd name="connsiteX3" fmla="*/ 73077 w 127357"/>
              <a:gd name="connsiteY3" fmla="*/ 158856 h 343702"/>
              <a:gd name="connsiteX4" fmla="*/ 127052 w 127357"/>
              <a:gd name="connsiteY4" fmla="*/ 343006 h 343702"/>
              <a:gd name="connsiteX5" fmla="*/ 92127 w 127357"/>
              <a:gd name="connsiteY5" fmla="*/ 219181 h 343702"/>
              <a:gd name="connsiteX6" fmla="*/ 31802 w 127357"/>
              <a:gd name="connsiteY6" fmla="*/ 149331 h 343702"/>
              <a:gd name="connsiteX7" fmla="*/ 28627 w 127357"/>
              <a:gd name="connsiteY7" fmla="*/ 212831 h 343702"/>
              <a:gd name="connsiteX8" fmla="*/ 47677 w 127357"/>
              <a:gd name="connsiteY8" fmla="*/ 136631 h 343702"/>
              <a:gd name="connsiteX9" fmla="*/ 19102 w 127357"/>
              <a:gd name="connsiteY9" fmla="*/ 85831 h 343702"/>
              <a:gd name="connsiteX10" fmla="*/ 52 w 127357"/>
              <a:gd name="connsiteY10" fmla="*/ 106 h 34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57" h="343702">
                <a:moveTo>
                  <a:pt x="52" y="106"/>
                </a:moveTo>
                <a:cubicBezTo>
                  <a:pt x="1110" y="3281"/>
                  <a:pt x="10635" y="75777"/>
                  <a:pt x="25452" y="104881"/>
                </a:cubicBezTo>
                <a:cubicBezTo>
                  <a:pt x="40269" y="133985"/>
                  <a:pt x="81015" y="165735"/>
                  <a:pt x="88952" y="174731"/>
                </a:cubicBezTo>
                <a:cubicBezTo>
                  <a:pt x="96890" y="183727"/>
                  <a:pt x="66727" y="130810"/>
                  <a:pt x="73077" y="158856"/>
                </a:cubicBezTo>
                <a:cubicBezTo>
                  <a:pt x="79427" y="186902"/>
                  <a:pt x="123877" y="332952"/>
                  <a:pt x="127052" y="343006"/>
                </a:cubicBezTo>
                <a:cubicBezTo>
                  <a:pt x="130227" y="353060"/>
                  <a:pt x="108002" y="251460"/>
                  <a:pt x="92127" y="219181"/>
                </a:cubicBezTo>
                <a:cubicBezTo>
                  <a:pt x="76252" y="186902"/>
                  <a:pt x="42385" y="150389"/>
                  <a:pt x="31802" y="149331"/>
                </a:cubicBezTo>
                <a:cubicBezTo>
                  <a:pt x="21219" y="148273"/>
                  <a:pt x="25981" y="214948"/>
                  <a:pt x="28627" y="212831"/>
                </a:cubicBezTo>
                <a:cubicBezTo>
                  <a:pt x="31273" y="210714"/>
                  <a:pt x="49264" y="157798"/>
                  <a:pt x="47677" y="136631"/>
                </a:cubicBezTo>
                <a:cubicBezTo>
                  <a:pt x="46090" y="115464"/>
                  <a:pt x="23864" y="105939"/>
                  <a:pt x="19102" y="85831"/>
                </a:cubicBezTo>
                <a:cubicBezTo>
                  <a:pt x="14340" y="65723"/>
                  <a:pt x="-1006" y="-3069"/>
                  <a:pt x="5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8F12A87-B9F4-5961-B091-746FC70AF12B}"/>
              </a:ext>
            </a:extLst>
          </p:cNvPr>
          <p:cNvSpPr/>
          <p:nvPr/>
        </p:nvSpPr>
        <p:spPr>
          <a:xfrm>
            <a:off x="5917634" y="2558867"/>
            <a:ext cx="169066" cy="519385"/>
          </a:xfrm>
          <a:custGeom>
            <a:avLst/>
            <a:gdLst>
              <a:gd name="connsiteX0" fmla="*/ 168841 w 169066"/>
              <a:gd name="connsiteY0" fmla="*/ 183 h 519385"/>
              <a:gd name="connsiteX1" fmla="*/ 108516 w 169066"/>
              <a:gd name="connsiteY1" fmla="*/ 133533 h 519385"/>
              <a:gd name="connsiteX2" fmla="*/ 121216 w 169066"/>
              <a:gd name="connsiteY2" fmla="*/ 295458 h 519385"/>
              <a:gd name="connsiteX3" fmla="*/ 111691 w 169066"/>
              <a:gd name="connsiteY3" fmla="*/ 225608 h 519385"/>
              <a:gd name="connsiteX4" fmla="*/ 566 w 169066"/>
              <a:gd name="connsiteY4" fmla="*/ 517708 h 519385"/>
              <a:gd name="connsiteX5" fmla="*/ 70416 w 169066"/>
              <a:gd name="connsiteY5" fmla="*/ 336733 h 519385"/>
              <a:gd name="connsiteX6" fmla="*/ 114866 w 169066"/>
              <a:gd name="connsiteY6" fmla="*/ 158933 h 519385"/>
              <a:gd name="connsiteX7" fmla="*/ 76766 w 169066"/>
              <a:gd name="connsiteY7" fmla="*/ 82733 h 519385"/>
              <a:gd name="connsiteX8" fmla="*/ 83116 w 169066"/>
              <a:gd name="connsiteY8" fmla="*/ 162108 h 519385"/>
              <a:gd name="connsiteX9" fmla="*/ 168841 w 169066"/>
              <a:gd name="connsiteY9" fmla="*/ 183 h 5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066" h="519385">
                <a:moveTo>
                  <a:pt x="168841" y="183"/>
                </a:moveTo>
                <a:cubicBezTo>
                  <a:pt x="173074" y="-4579"/>
                  <a:pt x="116453" y="84321"/>
                  <a:pt x="108516" y="133533"/>
                </a:cubicBezTo>
                <a:cubicBezTo>
                  <a:pt x="100579" y="182745"/>
                  <a:pt x="120687" y="280112"/>
                  <a:pt x="121216" y="295458"/>
                </a:cubicBezTo>
                <a:cubicBezTo>
                  <a:pt x="121745" y="310804"/>
                  <a:pt x="131799" y="188566"/>
                  <a:pt x="111691" y="225608"/>
                </a:cubicBezTo>
                <a:cubicBezTo>
                  <a:pt x="91583" y="262650"/>
                  <a:pt x="7445" y="499187"/>
                  <a:pt x="566" y="517708"/>
                </a:cubicBezTo>
                <a:cubicBezTo>
                  <a:pt x="-6313" y="536229"/>
                  <a:pt x="51366" y="396529"/>
                  <a:pt x="70416" y="336733"/>
                </a:cubicBezTo>
                <a:cubicBezTo>
                  <a:pt x="89466" y="276937"/>
                  <a:pt x="113808" y="201266"/>
                  <a:pt x="114866" y="158933"/>
                </a:cubicBezTo>
                <a:cubicBezTo>
                  <a:pt x="115924" y="116600"/>
                  <a:pt x="82058" y="82204"/>
                  <a:pt x="76766" y="82733"/>
                </a:cubicBezTo>
                <a:cubicBezTo>
                  <a:pt x="71474" y="83262"/>
                  <a:pt x="69358" y="174279"/>
                  <a:pt x="83116" y="162108"/>
                </a:cubicBezTo>
                <a:cubicBezTo>
                  <a:pt x="96874" y="149937"/>
                  <a:pt x="164608" y="4945"/>
                  <a:pt x="168841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9BD5528-9AC5-A5D6-8E0D-BE0F92BBDDF6}"/>
              </a:ext>
            </a:extLst>
          </p:cNvPr>
          <p:cNvSpPr/>
          <p:nvPr/>
        </p:nvSpPr>
        <p:spPr>
          <a:xfrm>
            <a:off x="5745072" y="3136832"/>
            <a:ext cx="125377" cy="378019"/>
          </a:xfrm>
          <a:custGeom>
            <a:avLst/>
            <a:gdLst>
              <a:gd name="connsiteX0" fmla="*/ 1678 w 125377"/>
              <a:gd name="connsiteY0" fmla="*/ 177868 h 378019"/>
              <a:gd name="connsiteX1" fmla="*/ 109628 w 125377"/>
              <a:gd name="connsiteY1" fmla="*/ 269943 h 378019"/>
              <a:gd name="connsiteX2" fmla="*/ 84228 w 125377"/>
              <a:gd name="connsiteY2" fmla="*/ 377893 h 378019"/>
              <a:gd name="connsiteX3" fmla="*/ 122328 w 125377"/>
              <a:gd name="connsiteY3" fmla="*/ 247718 h 378019"/>
              <a:gd name="connsiteX4" fmla="*/ 122328 w 125377"/>
              <a:gd name="connsiteY4" fmla="*/ 68 h 378019"/>
              <a:gd name="connsiteX5" fmla="*/ 119153 w 125377"/>
              <a:gd name="connsiteY5" fmla="*/ 222318 h 378019"/>
              <a:gd name="connsiteX6" fmla="*/ 49303 w 125377"/>
              <a:gd name="connsiteY6" fmla="*/ 206443 h 378019"/>
              <a:gd name="connsiteX7" fmla="*/ 1678 w 125377"/>
              <a:gd name="connsiteY7" fmla="*/ 177868 h 3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377" h="378019">
                <a:moveTo>
                  <a:pt x="1678" y="177868"/>
                </a:moveTo>
                <a:cubicBezTo>
                  <a:pt x="11732" y="188451"/>
                  <a:pt x="95870" y="236606"/>
                  <a:pt x="109628" y="269943"/>
                </a:cubicBezTo>
                <a:cubicBezTo>
                  <a:pt x="123386" y="303280"/>
                  <a:pt x="82111" y="381597"/>
                  <a:pt x="84228" y="377893"/>
                </a:cubicBezTo>
                <a:cubicBezTo>
                  <a:pt x="86345" y="374189"/>
                  <a:pt x="115978" y="310689"/>
                  <a:pt x="122328" y="247718"/>
                </a:cubicBezTo>
                <a:cubicBezTo>
                  <a:pt x="128678" y="184747"/>
                  <a:pt x="122857" y="4301"/>
                  <a:pt x="122328" y="68"/>
                </a:cubicBezTo>
                <a:cubicBezTo>
                  <a:pt x="121799" y="-4165"/>
                  <a:pt x="131324" y="187922"/>
                  <a:pt x="119153" y="222318"/>
                </a:cubicBezTo>
                <a:cubicBezTo>
                  <a:pt x="106982" y="256714"/>
                  <a:pt x="69411" y="212264"/>
                  <a:pt x="49303" y="206443"/>
                </a:cubicBezTo>
                <a:cubicBezTo>
                  <a:pt x="29195" y="200622"/>
                  <a:pt x="-8376" y="167285"/>
                  <a:pt x="1678" y="177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EEC79F0-2575-70DA-433F-560985984273}"/>
              </a:ext>
            </a:extLst>
          </p:cNvPr>
          <p:cNvSpPr/>
          <p:nvPr/>
        </p:nvSpPr>
        <p:spPr>
          <a:xfrm>
            <a:off x="5194999" y="2452982"/>
            <a:ext cx="221628" cy="684688"/>
          </a:xfrm>
          <a:custGeom>
            <a:avLst/>
            <a:gdLst>
              <a:gd name="connsiteX0" fmla="*/ 221551 w 221628"/>
              <a:gd name="connsiteY0" fmla="*/ 1293 h 684688"/>
              <a:gd name="connsiteX1" fmla="*/ 119951 w 221628"/>
              <a:gd name="connsiteY1" fmla="*/ 525168 h 684688"/>
              <a:gd name="connsiteX2" fmla="*/ 167576 w 221628"/>
              <a:gd name="connsiteY2" fmla="*/ 283868 h 684688"/>
              <a:gd name="connsiteX3" fmla="*/ 94551 w 221628"/>
              <a:gd name="connsiteY3" fmla="*/ 572793 h 684688"/>
              <a:gd name="connsiteX4" fmla="*/ 12001 w 221628"/>
              <a:gd name="connsiteY4" fmla="*/ 668043 h 684688"/>
              <a:gd name="connsiteX5" fmla="*/ 8826 w 221628"/>
              <a:gd name="connsiteY5" fmla="*/ 671218 h 684688"/>
              <a:gd name="connsiteX6" fmla="*/ 91376 w 221628"/>
              <a:gd name="connsiteY6" fmla="*/ 531518 h 684688"/>
              <a:gd name="connsiteX7" fmla="*/ 215201 w 221628"/>
              <a:gd name="connsiteY7" fmla="*/ 442618 h 684688"/>
              <a:gd name="connsiteX8" fmla="*/ 142176 w 221628"/>
              <a:gd name="connsiteY8" fmla="*/ 496593 h 684688"/>
              <a:gd name="connsiteX9" fmla="*/ 126301 w 221628"/>
              <a:gd name="connsiteY9" fmla="*/ 271168 h 684688"/>
              <a:gd name="connsiteX10" fmla="*/ 100901 w 221628"/>
              <a:gd name="connsiteY10" fmla="*/ 372768 h 684688"/>
              <a:gd name="connsiteX11" fmla="*/ 221551 w 221628"/>
              <a:gd name="connsiteY11" fmla="*/ 1293 h 6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628" h="684688">
                <a:moveTo>
                  <a:pt x="221551" y="1293"/>
                </a:moveTo>
                <a:cubicBezTo>
                  <a:pt x="224726" y="26693"/>
                  <a:pt x="128947" y="478072"/>
                  <a:pt x="119951" y="525168"/>
                </a:cubicBezTo>
                <a:cubicBezTo>
                  <a:pt x="110955" y="572264"/>
                  <a:pt x="171809" y="275931"/>
                  <a:pt x="167576" y="283868"/>
                </a:cubicBezTo>
                <a:cubicBezTo>
                  <a:pt x="163343" y="291805"/>
                  <a:pt x="120480" y="508764"/>
                  <a:pt x="94551" y="572793"/>
                </a:cubicBezTo>
                <a:cubicBezTo>
                  <a:pt x="68622" y="636822"/>
                  <a:pt x="26289" y="651639"/>
                  <a:pt x="12001" y="668043"/>
                </a:cubicBezTo>
                <a:cubicBezTo>
                  <a:pt x="-2287" y="684447"/>
                  <a:pt x="-4403" y="693972"/>
                  <a:pt x="8826" y="671218"/>
                </a:cubicBezTo>
                <a:cubicBezTo>
                  <a:pt x="22055" y="648464"/>
                  <a:pt x="56980" y="569618"/>
                  <a:pt x="91376" y="531518"/>
                </a:cubicBezTo>
                <a:cubicBezTo>
                  <a:pt x="125772" y="493418"/>
                  <a:pt x="206734" y="448439"/>
                  <a:pt x="215201" y="442618"/>
                </a:cubicBezTo>
                <a:cubicBezTo>
                  <a:pt x="223668" y="436797"/>
                  <a:pt x="156993" y="525168"/>
                  <a:pt x="142176" y="496593"/>
                </a:cubicBezTo>
                <a:cubicBezTo>
                  <a:pt x="127359" y="468018"/>
                  <a:pt x="133180" y="291805"/>
                  <a:pt x="126301" y="271168"/>
                </a:cubicBezTo>
                <a:cubicBezTo>
                  <a:pt x="119422" y="250531"/>
                  <a:pt x="82909" y="412985"/>
                  <a:pt x="100901" y="372768"/>
                </a:cubicBezTo>
                <a:cubicBezTo>
                  <a:pt x="118893" y="332551"/>
                  <a:pt x="218376" y="-24107"/>
                  <a:pt x="221551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9B054C9-CB98-AA41-06CB-CF9E918D670D}"/>
              </a:ext>
            </a:extLst>
          </p:cNvPr>
          <p:cNvSpPr/>
          <p:nvPr/>
        </p:nvSpPr>
        <p:spPr>
          <a:xfrm>
            <a:off x="5360796" y="2285851"/>
            <a:ext cx="316742" cy="755302"/>
          </a:xfrm>
          <a:custGeom>
            <a:avLst/>
            <a:gdLst>
              <a:gd name="connsiteX0" fmla="*/ 1779 w 316742"/>
              <a:gd name="connsiteY0" fmla="*/ 3324 h 755302"/>
              <a:gd name="connsiteX1" fmla="*/ 258954 w 316742"/>
              <a:gd name="connsiteY1" fmla="*/ 587524 h 755302"/>
              <a:gd name="connsiteX2" fmla="*/ 198629 w 316742"/>
              <a:gd name="connsiteY2" fmla="*/ 504974 h 755302"/>
              <a:gd name="connsiteX3" fmla="*/ 316104 w 316742"/>
              <a:gd name="connsiteY3" fmla="*/ 752624 h 755302"/>
              <a:gd name="connsiteX4" fmla="*/ 239904 w 316742"/>
              <a:gd name="connsiteY4" fmla="*/ 616099 h 755302"/>
              <a:gd name="connsiteX5" fmla="*/ 119254 w 316742"/>
              <a:gd name="connsiteY5" fmla="*/ 308124 h 755302"/>
              <a:gd name="connsiteX6" fmla="*/ 208154 w 316742"/>
              <a:gd name="connsiteY6" fmla="*/ 428774 h 755302"/>
              <a:gd name="connsiteX7" fmla="*/ 170054 w 316742"/>
              <a:gd name="connsiteY7" fmla="*/ 314474 h 755302"/>
              <a:gd name="connsiteX8" fmla="*/ 144654 w 316742"/>
              <a:gd name="connsiteY8" fmla="*/ 177949 h 755302"/>
              <a:gd name="connsiteX9" fmla="*/ 144654 w 316742"/>
              <a:gd name="connsiteY9" fmla="*/ 343049 h 755302"/>
              <a:gd name="connsiteX10" fmla="*/ 1779 w 316742"/>
              <a:gd name="connsiteY10" fmla="*/ 3324 h 7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42" h="755302">
                <a:moveTo>
                  <a:pt x="1779" y="3324"/>
                </a:moveTo>
                <a:cubicBezTo>
                  <a:pt x="20829" y="44070"/>
                  <a:pt x="226146" y="503916"/>
                  <a:pt x="258954" y="587524"/>
                </a:cubicBezTo>
                <a:cubicBezTo>
                  <a:pt x="291762" y="671132"/>
                  <a:pt x="189104" y="477457"/>
                  <a:pt x="198629" y="504974"/>
                </a:cubicBezTo>
                <a:cubicBezTo>
                  <a:pt x="208154" y="532491"/>
                  <a:pt x="309225" y="734103"/>
                  <a:pt x="316104" y="752624"/>
                </a:cubicBezTo>
                <a:cubicBezTo>
                  <a:pt x="322983" y="771145"/>
                  <a:pt x="272712" y="690182"/>
                  <a:pt x="239904" y="616099"/>
                </a:cubicBezTo>
                <a:cubicBezTo>
                  <a:pt x="207096" y="542016"/>
                  <a:pt x="124546" y="339345"/>
                  <a:pt x="119254" y="308124"/>
                </a:cubicBezTo>
                <a:cubicBezTo>
                  <a:pt x="113962" y="276903"/>
                  <a:pt x="199687" y="427716"/>
                  <a:pt x="208154" y="428774"/>
                </a:cubicBezTo>
                <a:cubicBezTo>
                  <a:pt x="216621" y="429832"/>
                  <a:pt x="180637" y="356278"/>
                  <a:pt x="170054" y="314474"/>
                </a:cubicBezTo>
                <a:cubicBezTo>
                  <a:pt x="159471" y="272670"/>
                  <a:pt x="148887" y="173187"/>
                  <a:pt x="144654" y="177949"/>
                </a:cubicBezTo>
                <a:cubicBezTo>
                  <a:pt x="140421" y="182711"/>
                  <a:pt x="166879" y="376916"/>
                  <a:pt x="144654" y="343049"/>
                </a:cubicBezTo>
                <a:cubicBezTo>
                  <a:pt x="122429" y="309182"/>
                  <a:pt x="-17271" y="-37422"/>
                  <a:pt x="1779" y="3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447E9BCE-AF5A-E6C6-DC3E-7B1462238073}"/>
              </a:ext>
            </a:extLst>
          </p:cNvPr>
          <p:cNvSpPr/>
          <p:nvPr/>
        </p:nvSpPr>
        <p:spPr>
          <a:xfrm>
            <a:off x="5642386" y="3278407"/>
            <a:ext cx="203099" cy="192562"/>
          </a:xfrm>
          <a:custGeom>
            <a:avLst/>
            <a:gdLst>
              <a:gd name="connsiteX0" fmla="*/ 2764 w 203099"/>
              <a:gd name="connsiteY0" fmla="*/ 39468 h 192562"/>
              <a:gd name="connsiteX1" fmla="*/ 123414 w 203099"/>
              <a:gd name="connsiteY1" fmla="*/ 109318 h 192562"/>
              <a:gd name="connsiteX2" fmla="*/ 66264 w 203099"/>
              <a:gd name="connsiteY2" fmla="*/ 131543 h 192562"/>
              <a:gd name="connsiteX3" fmla="*/ 202789 w 203099"/>
              <a:gd name="connsiteY3" fmla="*/ 191868 h 192562"/>
              <a:gd name="connsiteX4" fmla="*/ 104364 w 203099"/>
              <a:gd name="connsiteY4" fmla="*/ 87093 h 192562"/>
              <a:gd name="connsiteX5" fmla="*/ 132939 w 203099"/>
              <a:gd name="connsiteY5" fmla="*/ 23593 h 192562"/>
              <a:gd name="connsiteX6" fmla="*/ 107539 w 203099"/>
              <a:gd name="connsiteY6" fmla="*/ 1368 h 192562"/>
              <a:gd name="connsiteX7" fmla="*/ 145639 w 203099"/>
              <a:gd name="connsiteY7" fmla="*/ 58518 h 192562"/>
              <a:gd name="connsiteX8" fmla="*/ 47214 w 203099"/>
              <a:gd name="connsiteY8" fmla="*/ 68043 h 192562"/>
              <a:gd name="connsiteX9" fmla="*/ 2764 w 203099"/>
              <a:gd name="connsiteY9" fmla="*/ 39468 h 19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99" h="192562">
                <a:moveTo>
                  <a:pt x="2764" y="39468"/>
                </a:moveTo>
                <a:cubicBezTo>
                  <a:pt x="15464" y="46347"/>
                  <a:pt x="112831" y="93972"/>
                  <a:pt x="123414" y="109318"/>
                </a:cubicBezTo>
                <a:cubicBezTo>
                  <a:pt x="133997" y="124664"/>
                  <a:pt x="53035" y="117785"/>
                  <a:pt x="66264" y="131543"/>
                </a:cubicBezTo>
                <a:cubicBezTo>
                  <a:pt x="79493" y="145301"/>
                  <a:pt x="196439" y="199276"/>
                  <a:pt x="202789" y="191868"/>
                </a:cubicBezTo>
                <a:cubicBezTo>
                  <a:pt x="209139" y="184460"/>
                  <a:pt x="116006" y="115139"/>
                  <a:pt x="104364" y="87093"/>
                </a:cubicBezTo>
                <a:cubicBezTo>
                  <a:pt x="92722" y="59047"/>
                  <a:pt x="132410" y="37880"/>
                  <a:pt x="132939" y="23593"/>
                </a:cubicBezTo>
                <a:cubicBezTo>
                  <a:pt x="133468" y="9305"/>
                  <a:pt x="105422" y="-4453"/>
                  <a:pt x="107539" y="1368"/>
                </a:cubicBezTo>
                <a:cubicBezTo>
                  <a:pt x="109656" y="7189"/>
                  <a:pt x="155693" y="47406"/>
                  <a:pt x="145639" y="58518"/>
                </a:cubicBezTo>
                <a:cubicBezTo>
                  <a:pt x="135585" y="69630"/>
                  <a:pt x="70497" y="70160"/>
                  <a:pt x="47214" y="68043"/>
                </a:cubicBezTo>
                <a:cubicBezTo>
                  <a:pt x="23931" y="65926"/>
                  <a:pt x="-9936" y="32589"/>
                  <a:pt x="2764" y="39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13194BE-50F1-87C0-AE58-934FA0BE8F31}"/>
              </a:ext>
            </a:extLst>
          </p:cNvPr>
          <p:cNvSpPr/>
          <p:nvPr/>
        </p:nvSpPr>
        <p:spPr>
          <a:xfrm>
            <a:off x="4832236" y="2730500"/>
            <a:ext cx="452744" cy="308655"/>
          </a:xfrm>
          <a:custGeom>
            <a:avLst/>
            <a:gdLst>
              <a:gd name="connsiteX0" fmla="*/ 114 w 452744"/>
              <a:gd name="connsiteY0" fmla="*/ 130175 h 308655"/>
              <a:gd name="connsiteX1" fmla="*/ 193789 w 452744"/>
              <a:gd name="connsiteY1" fmla="*/ 120650 h 308655"/>
              <a:gd name="connsiteX2" fmla="*/ 320789 w 452744"/>
              <a:gd name="connsiteY2" fmla="*/ 66675 h 308655"/>
              <a:gd name="connsiteX3" fmla="*/ 355714 w 452744"/>
              <a:gd name="connsiteY3" fmla="*/ 98425 h 308655"/>
              <a:gd name="connsiteX4" fmla="*/ 438264 w 452744"/>
              <a:gd name="connsiteY4" fmla="*/ 31750 h 308655"/>
              <a:gd name="connsiteX5" fmla="*/ 349364 w 452744"/>
              <a:gd name="connsiteY5" fmla="*/ 136525 h 308655"/>
              <a:gd name="connsiteX6" fmla="*/ 362064 w 452744"/>
              <a:gd name="connsiteY6" fmla="*/ 219075 h 308655"/>
              <a:gd name="connsiteX7" fmla="*/ 304914 w 452744"/>
              <a:gd name="connsiteY7" fmla="*/ 304800 h 308655"/>
              <a:gd name="connsiteX8" fmla="*/ 358889 w 452744"/>
              <a:gd name="connsiteY8" fmla="*/ 85725 h 308655"/>
              <a:gd name="connsiteX9" fmla="*/ 412864 w 452744"/>
              <a:gd name="connsiteY9" fmla="*/ 0 h 308655"/>
              <a:gd name="connsiteX10" fmla="*/ 184264 w 452744"/>
              <a:gd name="connsiteY10" fmla="*/ 85725 h 308655"/>
              <a:gd name="connsiteX11" fmla="*/ 95364 w 452744"/>
              <a:gd name="connsiteY11" fmla="*/ 95250 h 308655"/>
              <a:gd name="connsiteX12" fmla="*/ 450964 w 452744"/>
              <a:gd name="connsiteY12" fmla="*/ 47625 h 308655"/>
              <a:gd name="connsiteX13" fmla="*/ 222364 w 452744"/>
              <a:gd name="connsiteY13" fmla="*/ 98425 h 308655"/>
              <a:gd name="connsiteX14" fmla="*/ 114 w 452744"/>
              <a:gd name="connsiteY14" fmla="*/ 130175 h 30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744" h="308655">
                <a:moveTo>
                  <a:pt x="114" y="130175"/>
                </a:moveTo>
                <a:cubicBezTo>
                  <a:pt x="-4648" y="133879"/>
                  <a:pt x="140343" y="131233"/>
                  <a:pt x="193789" y="120650"/>
                </a:cubicBezTo>
                <a:cubicBezTo>
                  <a:pt x="247235" y="110067"/>
                  <a:pt x="293802" y="70379"/>
                  <a:pt x="320789" y="66675"/>
                </a:cubicBezTo>
                <a:cubicBezTo>
                  <a:pt x="347776" y="62971"/>
                  <a:pt x="336135" y="104246"/>
                  <a:pt x="355714" y="98425"/>
                </a:cubicBezTo>
                <a:cubicBezTo>
                  <a:pt x="375293" y="92604"/>
                  <a:pt x="439322" y="25400"/>
                  <a:pt x="438264" y="31750"/>
                </a:cubicBezTo>
                <a:cubicBezTo>
                  <a:pt x="437206" y="38100"/>
                  <a:pt x="362064" y="105304"/>
                  <a:pt x="349364" y="136525"/>
                </a:cubicBezTo>
                <a:cubicBezTo>
                  <a:pt x="336664" y="167746"/>
                  <a:pt x="369472" y="191029"/>
                  <a:pt x="362064" y="219075"/>
                </a:cubicBezTo>
                <a:cubicBezTo>
                  <a:pt x="354656" y="247121"/>
                  <a:pt x="305443" y="327025"/>
                  <a:pt x="304914" y="304800"/>
                </a:cubicBezTo>
                <a:cubicBezTo>
                  <a:pt x="304385" y="282575"/>
                  <a:pt x="340897" y="136525"/>
                  <a:pt x="358889" y="85725"/>
                </a:cubicBezTo>
                <a:cubicBezTo>
                  <a:pt x="376881" y="34925"/>
                  <a:pt x="441968" y="0"/>
                  <a:pt x="412864" y="0"/>
                </a:cubicBezTo>
                <a:cubicBezTo>
                  <a:pt x="383760" y="0"/>
                  <a:pt x="237181" y="69850"/>
                  <a:pt x="184264" y="85725"/>
                </a:cubicBezTo>
                <a:cubicBezTo>
                  <a:pt x="131347" y="101600"/>
                  <a:pt x="95364" y="95250"/>
                  <a:pt x="95364" y="95250"/>
                </a:cubicBezTo>
                <a:cubicBezTo>
                  <a:pt x="139814" y="88900"/>
                  <a:pt x="429797" y="47096"/>
                  <a:pt x="450964" y="47625"/>
                </a:cubicBezTo>
                <a:cubicBezTo>
                  <a:pt x="472131" y="48154"/>
                  <a:pt x="299093" y="82550"/>
                  <a:pt x="222364" y="98425"/>
                </a:cubicBezTo>
                <a:cubicBezTo>
                  <a:pt x="145635" y="114300"/>
                  <a:pt x="4876" y="126471"/>
                  <a:pt x="114" y="130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26D479FD-A99A-E36E-BEFA-E8AFA71E708A}"/>
              </a:ext>
            </a:extLst>
          </p:cNvPr>
          <p:cNvSpPr/>
          <p:nvPr/>
        </p:nvSpPr>
        <p:spPr>
          <a:xfrm>
            <a:off x="5534016" y="2644772"/>
            <a:ext cx="139951" cy="476281"/>
          </a:xfrm>
          <a:custGeom>
            <a:avLst/>
            <a:gdLst>
              <a:gd name="connsiteX0" fmla="*/ 9 w 139951"/>
              <a:gd name="connsiteY0" fmla="*/ 3 h 476281"/>
              <a:gd name="connsiteX1" fmla="*/ 104784 w 139951"/>
              <a:gd name="connsiteY1" fmla="*/ 234953 h 476281"/>
              <a:gd name="connsiteX2" fmla="*/ 130184 w 139951"/>
              <a:gd name="connsiteY2" fmla="*/ 95253 h 476281"/>
              <a:gd name="connsiteX3" fmla="*/ 139709 w 139951"/>
              <a:gd name="connsiteY3" fmla="*/ 298453 h 476281"/>
              <a:gd name="connsiteX4" fmla="*/ 136534 w 139951"/>
              <a:gd name="connsiteY4" fmla="*/ 476253 h 476281"/>
              <a:gd name="connsiteX5" fmla="*/ 130184 w 139951"/>
              <a:gd name="connsiteY5" fmla="*/ 285753 h 476281"/>
              <a:gd name="connsiteX6" fmla="*/ 117484 w 139951"/>
              <a:gd name="connsiteY6" fmla="*/ 38103 h 476281"/>
              <a:gd name="connsiteX7" fmla="*/ 111134 w 139951"/>
              <a:gd name="connsiteY7" fmla="*/ 241303 h 476281"/>
              <a:gd name="connsiteX8" fmla="*/ 9 w 139951"/>
              <a:gd name="connsiteY8" fmla="*/ 3 h 4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51" h="476281">
                <a:moveTo>
                  <a:pt x="9" y="3"/>
                </a:moveTo>
                <a:cubicBezTo>
                  <a:pt x="-1049" y="-1055"/>
                  <a:pt x="83088" y="219078"/>
                  <a:pt x="104784" y="234953"/>
                </a:cubicBezTo>
                <a:cubicBezTo>
                  <a:pt x="126480" y="250828"/>
                  <a:pt x="124363" y="84670"/>
                  <a:pt x="130184" y="95253"/>
                </a:cubicBezTo>
                <a:cubicBezTo>
                  <a:pt x="136005" y="105836"/>
                  <a:pt x="138651" y="234953"/>
                  <a:pt x="139709" y="298453"/>
                </a:cubicBezTo>
                <a:cubicBezTo>
                  <a:pt x="140767" y="361953"/>
                  <a:pt x="138122" y="478370"/>
                  <a:pt x="136534" y="476253"/>
                </a:cubicBezTo>
                <a:cubicBezTo>
                  <a:pt x="134946" y="474136"/>
                  <a:pt x="133359" y="358778"/>
                  <a:pt x="130184" y="285753"/>
                </a:cubicBezTo>
                <a:cubicBezTo>
                  <a:pt x="127009" y="212728"/>
                  <a:pt x="120659" y="45511"/>
                  <a:pt x="117484" y="38103"/>
                </a:cubicBezTo>
                <a:cubicBezTo>
                  <a:pt x="114309" y="30695"/>
                  <a:pt x="127009" y="246595"/>
                  <a:pt x="111134" y="241303"/>
                </a:cubicBezTo>
                <a:cubicBezTo>
                  <a:pt x="95259" y="236011"/>
                  <a:pt x="1067" y="1061"/>
                  <a:pt x="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1A8364A-1219-59AB-9E1B-8ECFDBBE8FA5}"/>
              </a:ext>
            </a:extLst>
          </p:cNvPr>
          <p:cNvSpPr/>
          <p:nvPr/>
        </p:nvSpPr>
        <p:spPr>
          <a:xfrm>
            <a:off x="5883076" y="2740511"/>
            <a:ext cx="125517" cy="1009990"/>
          </a:xfrm>
          <a:custGeom>
            <a:avLst/>
            <a:gdLst>
              <a:gd name="connsiteX0" fmla="*/ 114499 w 125517"/>
              <a:gd name="connsiteY0" fmla="*/ 5864 h 1009990"/>
              <a:gd name="connsiteX1" fmla="*/ 38299 w 125517"/>
              <a:gd name="connsiteY1" fmla="*/ 751989 h 1009990"/>
              <a:gd name="connsiteX2" fmla="*/ 50999 w 125517"/>
              <a:gd name="connsiteY2" fmla="*/ 688489 h 1009990"/>
              <a:gd name="connsiteX3" fmla="*/ 6549 w 125517"/>
              <a:gd name="connsiteY3" fmla="*/ 1009164 h 1009990"/>
              <a:gd name="connsiteX4" fmla="*/ 12899 w 125517"/>
              <a:gd name="connsiteY4" fmla="*/ 764689 h 1009990"/>
              <a:gd name="connsiteX5" fmla="*/ 124024 w 125517"/>
              <a:gd name="connsiteY5" fmla="*/ 282089 h 1009990"/>
              <a:gd name="connsiteX6" fmla="*/ 79574 w 125517"/>
              <a:gd name="connsiteY6" fmla="*/ 396389 h 1009990"/>
              <a:gd name="connsiteX7" fmla="*/ 114499 w 125517"/>
              <a:gd name="connsiteY7" fmla="*/ 5864 h 100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17" h="1009990">
                <a:moveTo>
                  <a:pt x="114499" y="5864"/>
                </a:moveTo>
                <a:cubicBezTo>
                  <a:pt x="107620" y="65131"/>
                  <a:pt x="48882" y="638218"/>
                  <a:pt x="38299" y="751989"/>
                </a:cubicBezTo>
                <a:cubicBezTo>
                  <a:pt x="27716" y="865760"/>
                  <a:pt x="56291" y="645627"/>
                  <a:pt x="50999" y="688489"/>
                </a:cubicBezTo>
                <a:cubicBezTo>
                  <a:pt x="45707" y="731351"/>
                  <a:pt x="12899" y="996464"/>
                  <a:pt x="6549" y="1009164"/>
                </a:cubicBezTo>
                <a:cubicBezTo>
                  <a:pt x="199" y="1021864"/>
                  <a:pt x="-6680" y="885868"/>
                  <a:pt x="12899" y="764689"/>
                </a:cubicBezTo>
                <a:cubicBezTo>
                  <a:pt x="32478" y="643510"/>
                  <a:pt x="112912" y="343472"/>
                  <a:pt x="124024" y="282089"/>
                </a:cubicBezTo>
                <a:cubicBezTo>
                  <a:pt x="135136" y="220706"/>
                  <a:pt x="80632" y="437664"/>
                  <a:pt x="79574" y="396389"/>
                </a:cubicBezTo>
                <a:cubicBezTo>
                  <a:pt x="78516" y="355114"/>
                  <a:pt x="121378" y="-53403"/>
                  <a:pt x="114499" y="5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C596060-1999-9C65-AAB8-129C28ABFDB4}"/>
              </a:ext>
            </a:extLst>
          </p:cNvPr>
          <p:cNvSpPr/>
          <p:nvPr/>
        </p:nvSpPr>
        <p:spPr>
          <a:xfrm>
            <a:off x="4121431" y="1359676"/>
            <a:ext cx="1362417" cy="2542847"/>
          </a:xfrm>
          <a:custGeom>
            <a:avLst/>
            <a:gdLst>
              <a:gd name="connsiteX0" fmla="*/ 1281256 w 1362417"/>
              <a:gd name="connsiteY0" fmla="*/ 372532 h 2542847"/>
              <a:gd name="connsiteX1" fmla="*/ 882011 w 1362417"/>
              <a:gd name="connsiteY1" fmla="*/ 153592 h 2542847"/>
              <a:gd name="connsiteX2" fmla="*/ 508524 w 1362417"/>
              <a:gd name="connsiteY2" fmla="*/ 507761 h 2542847"/>
              <a:gd name="connsiteX3" fmla="*/ 457008 w 1362417"/>
              <a:gd name="connsiteY3" fmla="*/ 791096 h 2542847"/>
              <a:gd name="connsiteX4" fmla="*/ 585797 w 1362417"/>
              <a:gd name="connsiteY4" fmla="*/ 346775 h 2542847"/>
              <a:gd name="connsiteX5" fmla="*/ 231628 w 1362417"/>
              <a:gd name="connsiteY5" fmla="*/ 1067992 h 2542847"/>
              <a:gd name="connsiteX6" fmla="*/ 431251 w 1362417"/>
              <a:gd name="connsiteY6" fmla="*/ 849051 h 2542847"/>
              <a:gd name="connsiteX7" fmla="*/ 167234 w 1362417"/>
              <a:gd name="connsiteY7" fmla="*/ 1467237 h 2542847"/>
              <a:gd name="connsiteX8" fmla="*/ 51324 w 1362417"/>
              <a:gd name="connsiteY8" fmla="*/ 1737693 h 2542847"/>
              <a:gd name="connsiteX9" fmla="*/ 109279 w 1362417"/>
              <a:gd name="connsiteY9" fmla="*/ 2542623 h 2542847"/>
              <a:gd name="connsiteX10" fmla="*/ 89961 w 1362417"/>
              <a:gd name="connsiteY10" fmla="*/ 1653980 h 2542847"/>
              <a:gd name="connsiteX11" fmla="*/ 366856 w 1362417"/>
              <a:gd name="connsiteY11" fmla="*/ 507761 h 2542847"/>
              <a:gd name="connsiteX12" fmla="*/ 6248 w 1362417"/>
              <a:gd name="connsiteY12" fmla="*/ 913445 h 2542847"/>
              <a:gd name="connsiteX13" fmla="*/ 733904 w 1362417"/>
              <a:gd name="connsiteY13" fmla="*/ 44121 h 2542847"/>
              <a:gd name="connsiteX14" fmla="*/ 353977 w 1362417"/>
              <a:gd name="connsiteY14" fmla="*/ 147152 h 2542847"/>
              <a:gd name="connsiteX15" fmla="*/ 1274817 w 1362417"/>
              <a:gd name="connsiteY15" fmla="*/ 314578 h 2542847"/>
              <a:gd name="connsiteX16" fmla="*/ 1281256 w 1362417"/>
              <a:gd name="connsiteY16" fmla="*/ 372532 h 254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2417" h="2542847">
                <a:moveTo>
                  <a:pt x="1281256" y="372532"/>
                </a:moveTo>
                <a:cubicBezTo>
                  <a:pt x="1215788" y="345701"/>
                  <a:pt x="1010800" y="131054"/>
                  <a:pt x="882011" y="153592"/>
                </a:cubicBezTo>
                <a:cubicBezTo>
                  <a:pt x="753222" y="176130"/>
                  <a:pt x="579358" y="401510"/>
                  <a:pt x="508524" y="507761"/>
                </a:cubicBezTo>
                <a:cubicBezTo>
                  <a:pt x="437690" y="614012"/>
                  <a:pt x="444129" y="817927"/>
                  <a:pt x="457008" y="791096"/>
                </a:cubicBezTo>
                <a:cubicBezTo>
                  <a:pt x="469887" y="764265"/>
                  <a:pt x="623360" y="300626"/>
                  <a:pt x="585797" y="346775"/>
                </a:cubicBezTo>
                <a:cubicBezTo>
                  <a:pt x="548234" y="392924"/>
                  <a:pt x="257386" y="984279"/>
                  <a:pt x="231628" y="1067992"/>
                </a:cubicBezTo>
                <a:cubicBezTo>
                  <a:pt x="205870" y="1151705"/>
                  <a:pt x="441983" y="782510"/>
                  <a:pt x="431251" y="849051"/>
                </a:cubicBezTo>
                <a:cubicBezTo>
                  <a:pt x="420519" y="915592"/>
                  <a:pt x="167234" y="1467237"/>
                  <a:pt x="167234" y="1467237"/>
                </a:cubicBezTo>
                <a:cubicBezTo>
                  <a:pt x="103913" y="1615344"/>
                  <a:pt x="60983" y="1558462"/>
                  <a:pt x="51324" y="1737693"/>
                </a:cubicBezTo>
                <a:cubicBezTo>
                  <a:pt x="41665" y="1916924"/>
                  <a:pt x="102839" y="2556575"/>
                  <a:pt x="109279" y="2542623"/>
                </a:cubicBezTo>
                <a:cubicBezTo>
                  <a:pt x="115718" y="2528671"/>
                  <a:pt x="47031" y="1993124"/>
                  <a:pt x="89961" y="1653980"/>
                </a:cubicBezTo>
                <a:cubicBezTo>
                  <a:pt x="132890" y="1314836"/>
                  <a:pt x="380808" y="631183"/>
                  <a:pt x="366856" y="507761"/>
                </a:cubicBezTo>
                <a:cubicBezTo>
                  <a:pt x="352904" y="384339"/>
                  <a:pt x="-54927" y="990718"/>
                  <a:pt x="6248" y="913445"/>
                </a:cubicBezTo>
                <a:cubicBezTo>
                  <a:pt x="67423" y="836172"/>
                  <a:pt x="675949" y="171836"/>
                  <a:pt x="733904" y="44121"/>
                </a:cubicBezTo>
                <a:cubicBezTo>
                  <a:pt x="791859" y="-83594"/>
                  <a:pt x="263825" y="102076"/>
                  <a:pt x="353977" y="147152"/>
                </a:cubicBezTo>
                <a:cubicBezTo>
                  <a:pt x="444129" y="192228"/>
                  <a:pt x="1121344" y="274868"/>
                  <a:pt x="1274817" y="314578"/>
                </a:cubicBezTo>
                <a:cubicBezTo>
                  <a:pt x="1428290" y="354288"/>
                  <a:pt x="1346724" y="399363"/>
                  <a:pt x="1281256" y="37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2ACA254-76A3-EDBC-3DFB-880ABFE1A979}"/>
              </a:ext>
            </a:extLst>
          </p:cNvPr>
          <p:cNvSpPr/>
          <p:nvPr/>
        </p:nvSpPr>
        <p:spPr>
          <a:xfrm>
            <a:off x="3185784" y="190167"/>
            <a:ext cx="1753746" cy="2762962"/>
          </a:xfrm>
          <a:custGeom>
            <a:avLst/>
            <a:gdLst>
              <a:gd name="connsiteX0" fmla="*/ 1753264 w 1753746"/>
              <a:gd name="connsiteY0" fmla="*/ 247715 h 2762962"/>
              <a:gd name="connsiteX1" fmla="*/ 1270306 w 1753746"/>
              <a:gd name="connsiteY1" fmla="*/ 60971 h 2762962"/>
              <a:gd name="connsiteX2" fmla="*/ 877501 w 1753746"/>
              <a:gd name="connsiteY2" fmla="*/ 3016 h 2762962"/>
              <a:gd name="connsiteX3" fmla="*/ 1244548 w 1753746"/>
              <a:gd name="connsiteY3" fmla="*/ 138244 h 2762962"/>
              <a:gd name="connsiteX4" fmla="*/ 677878 w 1753746"/>
              <a:gd name="connsiteY4" fmla="*/ 473095 h 2762962"/>
              <a:gd name="connsiteX5" fmla="*/ 542650 w 1753746"/>
              <a:gd name="connsiteY5" fmla="*/ 550368 h 2762962"/>
              <a:gd name="connsiteX6" fmla="*/ 664999 w 1753746"/>
              <a:gd name="connsiteY6" fmla="*/ 595444 h 2762962"/>
              <a:gd name="connsiteX7" fmla="*/ 124086 w 1753746"/>
              <a:gd name="connsiteY7" fmla="*/ 1542041 h 2762962"/>
              <a:gd name="connsiteX8" fmla="*/ 46813 w 1753746"/>
              <a:gd name="connsiteY8" fmla="*/ 2076515 h 2762962"/>
              <a:gd name="connsiteX9" fmla="*/ 8177 w 1753746"/>
              <a:gd name="connsiteY9" fmla="*/ 1967044 h 2762962"/>
              <a:gd name="connsiteX10" fmla="*/ 207799 w 1753746"/>
              <a:gd name="connsiteY10" fmla="*/ 2752656 h 2762962"/>
              <a:gd name="connsiteX11" fmla="*/ 143405 w 1753746"/>
              <a:gd name="connsiteY11" fmla="*/ 2366289 h 2762962"/>
              <a:gd name="connsiteX12" fmla="*/ 182041 w 1753746"/>
              <a:gd name="connsiteY12" fmla="*/ 1657951 h 2762962"/>
              <a:gd name="connsiteX13" fmla="*/ 993410 w 1753746"/>
              <a:gd name="connsiteY13" fmla="*/ 402261 h 2762962"/>
              <a:gd name="connsiteX14" fmla="*/ 1083562 w 1753746"/>
              <a:gd name="connsiteY14" fmla="*/ 247715 h 2762962"/>
              <a:gd name="connsiteX15" fmla="*/ 1334701 w 1753746"/>
              <a:gd name="connsiteY15" fmla="*/ 299230 h 2762962"/>
              <a:gd name="connsiteX16" fmla="*/ 1360458 w 1753746"/>
              <a:gd name="connsiteY16" fmla="*/ 41653 h 2762962"/>
              <a:gd name="connsiteX17" fmla="*/ 1753264 w 1753746"/>
              <a:gd name="connsiteY17" fmla="*/ 247715 h 276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3746" h="2762962">
                <a:moveTo>
                  <a:pt x="1753264" y="247715"/>
                </a:moveTo>
                <a:cubicBezTo>
                  <a:pt x="1738239" y="250935"/>
                  <a:pt x="1416266" y="101754"/>
                  <a:pt x="1270306" y="60971"/>
                </a:cubicBezTo>
                <a:cubicBezTo>
                  <a:pt x="1124346" y="20188"/>
                  <a:pt x="881794" y="-9863"/>
                  <a:pt x="877501" y="3016"/>
                </a:cubicBezTo>
                <a:cubicBezTo>
                  <a:pt x="873208" y="15895"/>
                  <a:pt x="1277819" y="59897"/>
                  <a:pt x="1244548" y="138244"/>
                </a:cubicBezTo>
                <a:cubicBezTo>
                  <a:pt x="1211277" y="216591"/>
                  <a:pt x="794861" y="404408"/>
                  <a:pt x="677878" y="473095"/>
                </a:cubicBezTo>
                <a:cubicBezTo>
                  <a:pt x="560895" y="541782"/>
                  <a:pt x="544797" y="529976"/>
                  <a:pt x="542650" y="550368"/>
                </a:cubicBezTo>
                <a:cubicBezTo>
                  <a:pt x="540503" y="570760"/>
                  <a:pt x="734760" y="430165"/>
                  <a:pt x="664999" y="595444"/>
                </a:cubicBezTo>
                <a:cubicBezTo>
                  <a:pt x="595238" y="760723"/>
                  <a:pt x="227117" y="1295196"/>
                  <a:pt x="124086" y="1542041"/>
                </a:cubicBezTo>
                <a:cubicBezTo>
                  <a:pt x="21055" y="1788886"/>
                  <a:pt x="66131" y="2005681"/>
                  <a:pt x="46813" y="2076515"/>
                </a:cubicBezTo>
                <a:cubicBezTo>
                  <a:pt x="27495" y="2147349"/>
                  <a:pt x="-18654" y="1854354"/>
                  <a:pt x="8177" y="1967044"/>
                </a:cubicBezTo>
                <a:cubicBezTo>
                  <a:pt x="35008" y="2079734"/>
                  <a:pt x="185261" y="2686115"/>
                  <a:pt x="207799" y="2752656"/>
                </a:cubicBezTo>
                <a:cubicBezTo>
                  <a:pt x="230337" y="2819197"/>
                  <a:pt x="147698" y="2548740"/>
                  <a:pt x="143405" y="2366289"/>
                </a:cubicBezTo>
                <a:cubicBezTo>
                  <a:pt x="139112" y="2183838"/>
                  <a:pt x="40374" y="1985289"/>
                  <a:pt x="182041" y="1657951"/>
                </a:cubicBezTo>
                <a:cubicBezTo>
                  <a:pt x="323708" y="1330613"/>
                  <a:pt x="843157" y="637300"/>
                  <a:pt x="993410" y="402261"/>
                </a:cubicBezTo>
                <a:cubicBezTo>
                  <a:pt x="1143663" y="167222"/>
                  <a:pt x="1026680" y="264887"/>
                  <a:pt x="1083562" y="247715"/>
                </a:cubicBezTo>
                <a:cubicBezTo>
                  <a:pt x="1140444" y="230543"/>
                  <a:pt x="1288552" y="333574"/>
                  <a:pt x="1334701" y="299230"/>
                </a:cubicBezTo>
                <a:cubicBezTo>
                  <a:pt x="1380850" y="264886"/>
                  <a:pt x="1292844" y="44873"/>
                  <a:pt x="1360458" y="41653"/>
                </a:cubicBezTo>
                <a:cubicBezTo>
                  <a:pt x="1428072" y="38433"/>
                  <a:pt x="1768289" y="244495"/>
                  <a:pt x="1753264" y="247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A5D9B0D-59F3-15D1-FB27-2F0380019893}"/>
              </a:ext>
            </a:extLst>
          </p:cNvPr>
          <p:cNvSpPr/>
          <p:nvPr/>
        </p:nvSpPr>
        <p:spPr>
          <a:xfrm>
            <a:off x="4699445" y="263794"/>
            <a:ext cx="1396628" cy="663938"/>
          </a:xfrm>
          <a:custGeom>
            <a:avLst/>
            <a:gdLst>
              <a:gd name="connsiteX0" fmla="*/ 1344 w 1396628"/>
              <a:gd name="connsiteY0" fmla="*/ 315755 h 663938"/>
              <a:gd name="connsiteX1" fmla="*/ 722561 w 1396628"/>
              <a:gd name="connsiteY1" fmla="*/ 223 h 663938"/>
              <a:gd name="connsiteX2" fmla="*/ 993017 w 1396628"/>
              <a:gd name="connsiteY2" fmla="*/ 373710 h 663938"/>
              <a:gd name="connsiteX3" fmla="*/ 857789 w 1396628"/>
              <a:gd name="connsiteY3" fmla="*/ 116133 h 663938"/>
              <a:gd name="connsiteX4" fmla="*/ 1353625 w 1396628"/>
              <a:gd name="connsiteY4" fmla="*/ 663485 h 663938"/>
              <a:gd name="connsiteX5" fmla="*/ 973699 w 1396628"/>
              <a:gd name="connsiteY5" fmla="*/ 206285 h 663938"/>
              <a:gd name="connsiteX6" fmla="*/ 503620 w 1396628"/>
              <a:gd name="connsiteY6" fmla="*/ 6662 h 663938"/>
              <a:gd name="connsiteX7" fmla="*/ 741879 w 1396628"/>
              <a:gd name="connsiteY7" fmla="*/ 238482 h 663938"/>
              <a:gd name="connsiteX8" fmla="*/ 452104 w 1396628"/>
              <a:gd name="connsiteY8" fmla="*/ 283558 h 663938"/>
              <a:gd name="connsiteX9" fmla="*/ 1392262 w 1396628"/>
              <a:gd name="connsiteY9" fmla="*/ 457423 h 663938"/>
              <a:gd name="connsiteX10" fmla="*/ 793394 w 1396628"/>
              <a:gd name="connsiteY10" fmla="*/ 283558 h 663938"/>
              <a:gd name="connsiteX11" fmla="*/ 548696 w 1396628"/>
              <a:gd name="connsiteY11" fmla="*/ 109693 h 663938"/>
              <a:gd name="connsiteX12" fmla="*/ 1344 w 1396628"/>
              <a:gd name="connsiteY12" fmla="*/ 315755 h 66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6628" h="663938">
                <a:moveTo>
                  <a:pt x="1344" y="315755"/>
                </a:moveTo>
                <a:cubicBezTo>
                  <a:pt x="30322" y="297510"/>
                  <a:pt x="557282" y="-9436"/>
                  <a:pt x="722561" y="223"/>
                </a:cubicBezTo>
                <a:cubicBezTo>
                  <a:pt x="887840" y="9882"/>
                  <a:pt x="970479" y="354392"/>
                  <a:pt x="993017" y="373710"/>
                </a:cubicBezTo>
                <a:cubicBezTo>
                  <a:pt x="1015555" y="393028"/>
                  <a:pt x="797688" y="67837"/>
                  <a:pt x="857789" y="116133"/>
                </a:cubicBezTo>
                <a:cubicBezTo>
                  <a:pt x="917890" y="164429"/>
                  <a:pt x="1334307" y="648460"/>
                  <a:pt x="1353625" y="663485"/>
                </a:cubicBezTo>
                <a:cubicBezTo>
                  <a:pt x="1372943" y="678510"/>
                  <a:pt x="1115366" y="315755"/>
                  <a:pt x="973699" y="206285"/>
                </a:cubicBezTo>
                <a:cubicBezTo>
                  <a:pt x="832032" y="96815"/>
                  <a:pt x="542257" y="1296"/>
                  <a:pt x="503620" y="6662"/>
                </a:cubicBezTo>
                <a:cubicBezTo>
                  <a:pt x="464983" y="12028"/>
                  <a:pt x="750465" y="192333"/>
                  <a:pt x="741879" y="238482"/>
                </a:cubicBezTo>
                <a:cubicBezTo>
                  <a:pt x="733293" y="284631"/>
                  <a:pt x="343707" y="247068"/>
                  <a:pt x="452104" y="283558"/>
                </a:cubicBezTo>
                <a:cubicBezTo>
                  <a:pt x="560501" y="320048"/>
                  <a:pt x="1335380" y="457423"/>
                  <a:pt x="1392262" y="457423"/>
                </a:cubicBezTo>
                <a:cubicBezTo>
                  <a:pt x="1449144" y="457423"/>
                  <a:pt x="933988" y="341513"/>
                  <a:pt x="793394" y="283558"/>
                </a:cubicBezTo>
                <a:cubicBezTo>
                  <a:pt x="652800" y="225603"/>
                  <a:pt x="677485" y="109693"/>
                  <a:pt x="548696" y="109693"/>
                </a:cubicBezTo>
                <a:cubicBezTo>
                  <a:pt x="419907" y="109693"/>
                  <a:pt x="-27634" y="334000"/>
                  <a:pt x="1344" y="31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4E35EEC-6340-E4CA-545D-F7E00701688E}"/>
              </a:ext>
            </a:extLst>
          </p:cNvPr>
          <p:cNvSpPr/>
          <p:nvPr/>
        </p:nvSpPr>
        <p:spPr>
          <a:xfrm>
            <a:off x="5014191" y="622515"/>
            <a:ext cx="1357525" cy="908062"/>
          </a:xfrm>
          <a:custGeom>
            <a:avLst/>
            <a:gdLst>
              <a:gd name="connsiteX0" fmla="*/ 2130 w 1357525"/>
              <a:gd name="connsiteY0" fmla="*/ 233930 h 908062"/>
              <a:gd name="connsiteX1" fmla="*/ 504406 w 1357525"/>
              <a:gd name="connsiteY1" fmla="*/ 150217 h 908062"/>
              <a:gd name="connsiteX2" fmla="*/ 871454 w 1357525"/>
              <a:gd name="connsiteY2" fmla="*/ 356279 h 908062"/>
              <a:gd name="connsiteX3" fmla="*/ 942288 w 1357525"/>
              <a:gd name="connsiteY3" fmla="*/ 85823 h 908062"/>
              <a:gd name="connsiteX4" fmla="*/ 1347972 w 1357525"/>
              <a:gd name="connsiteY4" fmla="*/ 890753 h 908062"/>
              <a:gd name="connsiteX5" fmla="*/ 1186986 w 1357525"/>
              <a:gd name="connsiteY5" fmla="*/ 588099 h 908062"/>
              <a:gd name="connsiteX6" fmla="*/ 716908 w 1357525"/>
              <a:gd name="connsiteY6" fmla="*/ 8550 h 908062"/>
              <a:gd name="connsiteX7" fmla="*/ 845696 w 1357525"/>
              <a:gd name="connsiteY7" fmla="*/ 240370 h 908062"/>
              <a:gd name="connsiteX8" fmla="*/ 343420 w 1357525"/>
              <a:gd name="connsiteY8" fmla="*/ 221051 h 908062"/>
              <a:gd name="connsiteX9" fmla="*/ 2130 w 1357525"/>
              <a:gd name="connsiteY9" fmla="*/ 233930 h 9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7525" h="908062">
                <a:moveTo>
                  <a:pt x="2130" y="233930"/>
                </a:moveTo>
                <a:cubicBezTo>
                  <a:pt x="28961" y="222124"/>
                  <a:pt x="359519" y="129826"/>
                  <a:pt x="504406" y="150217"/>
                </a:cubicBezTo>
                <a:cubicBezTo>
                  <a:pt x="649293" y="170608"/>
                  <a:pt x="798474" y="367011"/>
                  <a:pt x="871454" y="356279"/>
                </a:cubicBezTo>
                <a:cubicBezTo>
                  <a:pt x="944434" y="345547"/>
                  <a:pt x="862868" y="-3256"/>
                  <a:pt x="942288" y="85823"/>
                </a:cubicBezTo>
                <a:cubicBezTo>
                  <a:pt x="1021708" y="174902"/>
                  <a:pt x="1307189" y="807040"/>
                  <a:pt x="1347972" y="890753"/>
                </a:cubicBezTo>
                <a:cubicBezTo>
                  <a:pt x="1388755" y="974466"/>
                  <a:pt x="1292163" y="735133"/>
                  <a:pt x="1186986" y="588099"/>
                </a:cubicBezTo>
                <a:cubicBezTo>
                  <a:pt x="1081809" y="441065"/>
                  <a:pt x="773790" y="66505"/>
                  <a:pt x="716908" y="8550"/>
                </a:cubicBezTo>
                <a:cubicBezTo>
                  <a:pt x="660026" y="-49405"/>
                  <a:pt x="907944" y="204953"/>
                  <a:pt x="845696" y="240370"/>
                </a:cubicBezTo>
                <a:cubicBezTo>
                  <a:pt x="783448" y="275787"/>
                  <a:pt x="478648" y="223197"/>
                  <a:pt x="343420" y="221051"/>
                </a:cubicBezTo>
                <a:cubicBezTo>
                  <a:pt x="208192" y="218905"/>
                  <a:pt x="-24701" y="245736"/>
                  <a:pt x="2130" y="233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0AA1057-1ADF-AC09-9023-12353459E597}"/>
              </a:ext>
            </a:extLst>
          </p:cNvPr>
          <p:cNvSpPr/>
          <p:nvPr/>
        </p:nvSpPr>
        <p:spPr>
          <a:xfrm>
            <a:off x="5311903" y="1164772"/>
            <a:ext cx="837969" cy="1031986"/>
          </a:xfrm>
          <a:custGeom>
            <a:avLst/>
            <a:gdLst>
              <a:gd name="connsiteX0" fmla="*/ 632 w 837969"/>
              <a:gd name="connsiteY0" fmla="*/ 528800 h 1031986"/>
              <a:gd name="connsiteX1" fmla="*/ 226012 w 837969"/>
              <a:gd name="connsiteY1" fmla="*/ 7205 h 1031986"/>
              <a:gd name="connsiteX2" fmla="*/ 483590 w 837969"/>
              <a:gd name="connsiteY2" fmla="*/ 258343 h 1031986"/>
              <a:gd name="connsiteX3" fmla="*/ 490029 w 837969"/>
              <a:gd name="connsiteY3" fmla="*/ 219707 h 1031986"/>
              <a:gd name="connsiteX4" fmla="*/ 779804 w 837969"/>
              <a:gd name="connsiteY4" fmla="*/ 773498 h 1031986"/>
              <a:gd name="connsiteX5" fmla="*/ 734728 w 837969"/>
              <a:gd name="connsiteY5" fmla="*/ 644710 h 1031986"/>
              <a:gd name="connsiteX6" fmla="*/ 837759 w 837969"/>
              <a:gd name="connsiteY6" fmla="*/ 1031076 h 1031986"/>
              <a:gd name="connsiteX7" fmla="*/ 702531 w 837969"/>
              <a:gd name="connsiteY7" fmla="*/ 515921 h 1031986"/>
              <a:gd name="connsiteX8" fmla="*/ 490029 w 837969"/>
              <a:gd name="connsiteY8" fmla="*/ 187510 h 1031986"/>
              <a:gd name="connsiteX9" fmla="*/ 470711 w 837969"/>
              <a:gd name="connsiteY9" fmla="*/ 13645 h 1031986"/>
              <a:gd name="connsiteX10" fmla="*/ 168058 w 837969"/>
              <a:gd name="connsiteY10" fmla="*/ 71600 h 1031986"/>
              <a:gd name="connsiteX11" fmla="*/ 632 w 837969"/>
              <a:gd name="connsiteY11" fmla="*/ 528800 h 1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969" h="1031986">
                <a:moveTo>
                  <a:pt x="632" y="528800"/>
                </a:moveTo>
                <a:cubicBezTo>
                  <a:pt x="10291" y="518067"/>
                  <a:pt x="145519" y="52281"/>
                  <a:pt x="226012" y="7205"/>
                </a:cubicBezTo>
                <a:cubicBezTo>
                  <a:pt x="306505" y="-37871"/>
                  <a:pt x="439587" y="222926"/>
                  <a:pt x="483590" y="258343"/>
                </a:cubicBezTo>
                <a:cubicBezTo>
                  <a:pt x="527593" y="293760"/>
                  <a:pt x="440660" y="133848"/>
                  <a:pt x="490029" y="219707"/>
                </a:cubicBezTo>
                <a:cubicBezTo>
                  <a:pt x="539398" y="305566"/>
                  <a:pt x="739021" y="702664"/>
                  <a:pt x="779804" y="773498"/>
                </a:cubicBezTo>
                <a:cubicBezTo>
                  <a:pt x="820587" y="844332"/>
                  <a:pt x="725069" y="601780"/>
                  <a:pt x="734728" y="644710"/>
                </a:cubicBezTo>
                <a:cubicBezTo>
                  <a:pt x="744387" y="687640"/>
                  <a:pt x="843125" y="1052541"/>
                  <a:pt x="837759" y="1031076"/>
                </a:cubicBezTo>
                <a:cubicBezTo>
                  <a:pt x="832393" y="1009611"/>
                  <a:pt x="760486" y="656515"/>
                  <a:pt x="702531" y="515921"/>
                </a:cubicBezTo>
                <a:cubicBezTo>
                  <a:pt x="644576" y="375327"/>
                  <a:pt x="528666" y="271223"/>
                  <a:pt x="490029" y="187510"/>
                </a:cubicBezTo>
                <a:cubicBezTo>
                  <a:pt x="451392" y="103797"/>
                  <a:pt x="524373" y="32963"/>
                  <a:pt x="470711" y="13645"/>
                </a:cubicBezTo>
                <a:cubicBezTo>
                  <a:pt x="417049" y="-5673"/>
                  <a:pt x="242111" y="-17479"/>
                  <a:pt x="168058" y="71600"/>
                </a:cubicBezTo>
                <a:cubicBezTo>
                  <a:pt x="94005" y="160679"/>
                  <a:pt x="-9027" y="539533"/>
                  <a:pt x="632" y="52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625737-57EB-AF91-1039-044B94078E6B}"/>
              </a:ext>
            </a:extLst>
          </p:cNvPr>
          <p:cNvSpPr/>
          <p:nvPr/>
        </p:nvSpPr>
        <p:spPr>
          <a:xfrm>
            <a:off x="6028036" y="1474291"/>
            <a:ext cx="316166" cy="1861949"/>
          </a:xfrm>
          <a:custGeom>
            <a:avLst/>
            <a:gdLst>
              <a:gd name="connsiteX0" fmla="*/ 5716 w 316166"/>
              <a:gd name="connsiteY0" fmla="*/ 340 h 1861949"/>
              <a:gd name="connsiteX1" fmla="*/ 44353 w 316166"/>
              <a:gd name="connsiteY1" fmla="*/ 521934 h 1861949"/>
              <a:gd name="connsiteX2" fmla="*/ 243975 w 316166"/>
              <a:gd name="connsiteY2" fmla="*/ 1075726 h 1861949"/>
              <a:gd name="connsiteX3" fmla="*/ 82989 w 316166"/>
              <a:gd name="connsiteY3" fmla="*/ 1030650 h 1861949"/>
              <a:gd name="connsiteX4" fmla="*/ 314809 w 316166"/>
              <a:gd name="connsiteY4" fmla="*/ 1198075 h 1861949"/>
              <a:gd name="connsiteX5" fmla="*/ 173141 w 316166"/>
              <a:gd name="connsiteY5" fmla="*/ 1571563 h 1861949"/>
              <a:gd name="connsiteX6" fmla="*/ 57232 w 316166"/>
              <a:gd name="connsiteY6" fmla="*/ 1532926 h 1861949"/>
              <a:gd name="connsiteX7" fmla="*/ 192460 w 316166"/>
              <a:gd name="connsiteY7" fmla="*/ 1861337 h 1861949"/>
              <a:gd name="connsiteX8" fmla="*/ 256854 w 316166"/>
              <a:gd name="connsiteY8" fmla="*/ 1597320 h 1861949"/>
              <a:gd name="connsiteX9" fmla="*/ 301930 w 316166"/>
              <a:gd name="connsiteY9" fmla="*/ 1004892 h 1861949"/>
              <a:gd name="connsiteX10" fmla="*/ 31474 w 316166"/>
              <a:gd name="connsiteY10" fmla="*/ 599208 h 1861949"/>
              <a:gd name="connsiteX11" fmla="*/ 5716 w 316166"/>
              <a:gd name="connsiteY11" fmla="*/ 340 h 186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166" h="1861949">
                <a:moveTo>
                  <a:pt x="5716" y="340"/>
                </a:moveTo>
                <a:cubicBezTo>
                  <a:pt x="7862" y="-12539"/>
                  <a:pt x="4643" y="342703"/>
                  <a:pt x="44353" y="521934"/>
                </a:cubicBezTo>
                <a:cubicBezTo>
                  <a:pt x="84063" y="701165"/>
                  <a:pt x="237536" y="990940"/>
                  <a:pt x="243975" y="1075726"/>
                </a:cubicBezTo>
                <a:cubicBezTo>
                  <a:pt x="250414" y="1160512"/>
                  <a:pt x="71183" y="1010259"/>
                  <a:pt x="82989" y="1030650"/>
                </a:cubicBezTo>
                <a:cubicBezTo>
                  <a:pt x="94795" y="1051041"/>
                  <a:pt x="299784" y="1107923"/>
                  <a:pt x="314809" y="1198075"/>
                </a:cubicBezTo>
                <a:cubicBezTo>
                  <a:pt x="329834" y="1288227"/>
                  <a:pt x="216071" y="1515754"/>
                  <a:pt x="173141" y="1571563"/>
                </a:cubicBezTo>
                <a:cubicBezTo>
                  <a:pt x="130211" y="1627372"/>
                  <a:pt x="54012" y="1484630"/>
                  <a:pt x="57232" y="1532926"/>
                </a:cubicBezTo>
                <a:cubicBezTo>
                  <a:pt x="60452" y="1581222"/>
                  <a:pt x="159190" y="1850605"/>
                  <a:pt x="192460" y="1861337"/>
                </a:cubicBezTo>
                <a:cubicBezTo>
                  <a:pt x="225730" y="1872069"/>
                  <a:pt x="238609" y="1740061"/>
                  <a:pt x="256854" y="1597320"/>
                </a:cubicBezTo>
                <a:cubicBezTo>
                  <a:pt x="275099" y="1454579"/>
                  <a:pt x="339493" y="1171244"/>
                  <a:pt x="301930" y="1004892"/>
                </a:cubicBezTo>
                <a:cubicBezTo>
                  <a:pt x="264367" y="838540"/>
                  <a:pt x="78697" y="760194"/>
                  <a:pt x="31474" y="599208"/>
                </a:cubicBezTo>
                <a:cubicBezTo>
                  <a:pt x="-15749" y="438222"/>
                  <a:pt x="3570" y="13219"/>
                  <a:pt x="5716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EEC802F0-C4E9-D0B2-3D7A-6FEC33B283C0}"/>
              </a:ext>
            </a:extLst>
          </p:cNvPr>
          <p:cNvSpPr/>
          <p:nvPr/>
        </p:nvSpPr>
        <p:spPr>
          <a:xfrm>
            <a:off x="5465930" y="1094704"/>
            <a:ext cx="1129016" cy="1887301"/>
          </a:xfrm>
          <a:custGeom>
            <a:avLst/>
            <a:gdLst>
              <a:gd name="connsiteX0" fmla="*/ 1152 w 1129016"/>
              <a:gd name="connsiteY0" fmla="*/ 12879 h 1887301"/>
              <a:gd name="connsiteX1" fmla="*/ 580701 w 1129016"/>
              <a:gd name="connsiteY1" fmla="*/ 115910 h 1887301"/>
              <a:gd name="connsiteX2" fmla="*/ 780324 w 1129016"/>
              <a:gd name="connsiteY2" fmla="*/ 450761 h 1887301"/>
              <a:gd name="connsiteX3" fmla="*/ 889794 w 1129016"/>
              <a:gd name="connsiteY3" fmla="*/ 360609 h 1887301"/>
              <a:gd name="connsiteX4" fmla="*/ 1070098 w 1129016"/>
              <a:gd name="connsiteY4" fmla="*/ 817809 h 1887301"/>
              <a:gd name="connsiteX5" fmla="*/ 986385 w 1129016"/>
              <a:gd name="connsiteY5" fmla="*/ 759854 h 1887301"/>
              <a:gd name="connsiteX6" fmla="*/ 986385 w 1129016"/>
              <a:gd name="connsiteY6" fmla="*/ 1197735 h 1887301"/>
              <a:gd name="connsiteX7" fmla="*/ 909112 w 1129016"/>
              <a:gd name="connsiteY7" fmla="*/ 1661375 h 1887301"/>
              <a:gd name="connsiteX8" fmla="*/ 941309 w 1129016"/>
              <a:gd name="connsiteY8" fmla="*/ 1423116 h 1887301"/>
              <a:gd name="connsiteX9" fmla="*/ 1128053 w 1129016"/>
              <a:gd name="connsiteY9" fmla="*/ 1886755 h 1887301"/>
              <a:gd name="connsiteX10" fmla="*/ 999264 w 1129016"/>
              <a:gd name="connsiteY10" fmla="*/ 1313645 h 1887301"/>
              <a:gd name="connsiteX11" fmla="*/ 683732 w 1129016"/>
              <a:gd name="connsiteY11" fmla="*/ 347730 h 1887301"/>
              <a:gd name="connsiteX12" fmla="*/ 1005704 w 1129016"/>
              <a:gd name="connsiteY12" fmla="*/ 869324 h 1887301"/>
              <a:gd name="connsiteX13" fmla="*/ 690171 w 1129016"/>
              <a:gd name="connsiteY13" fmla="*/ 135228 h 1887301"/>
              <a:gd name="connsiteX14" fmla="*/ 439033 w 1129016"/>
              <a:gd name="connsiteY14" fmla="*/ 12879 h 1887301"/>
              <a:gd name="connsiteX15" fmla="*/ 1152 w 1129016"/>
              <a:gd name="connsiteY15" fmla="*/ 12879 h 188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9016" h="1887301">
                <a:moveTo>
                  <a:pt x="1152" y="12879"/>
                </a:moveTo>
                <a:cubicBezTo>
                  <a:pt x="24763" y="30051"/>
                  <a:pt x="450839" y="42930"/>
                  <a:pt x="580701" y="115910"/>
                </a:cubicBezTo>
                <a:cubicBezTo>
                  <a:pt x="710563" y="188890"/>
                  <a:pt x="728809" y="409978"/>
                  <a:pt x="780324" y="450761"/>
                </a:cubicBezTo>
                <a:cubicBezTo>
                  <a:pt x="831839" y="491544"/>
                  <a:pt x="841498" y="299434"/>
                  <a:pt x="889794" y="360609"/>
                </a:cubicBezTo>
                <a:cubicBezTo>
                  <a:pt x="938090" y="421784"/>
                  <a:pt x="1054000" y="751268"/>
                  <a:pt x="1070098" y="817809"/>
                </a:cubicBezTo>
                <a:cubicBezTo>
                  <a:pt x="1086197" y="884350"/>
                  <a:pt x="1000337" y="696533"/>
                  <a:pt x="986385" y="759854"/>
                </a:cubicBezTo>
                <a:cubicBezTo>
                  <a:pt x="972433" y="823175"/>
                  <a:pt x="999264" y="1047482"/>
                  <a:pt x="986385" y="1197735"/>
                </a:cubicBezTo>
                <a:cubicBezTo>
                  <a:pt x="973506" y="1347988"/>
                  <a:pt x="916625" y="1623812"/>
                  <a:pt x="909112" y="1661375"/>
                </a:cubicBezTo>
                <a:cubicBezTo>
                  <a:pt x="901599" y="1698938"/>
                  <a:pt x="904819" y="1385553"/>
                  <a:pt x="941309" y="1423116"/>
                </a:cubicBezTo>
                <a:cubicBezTo>
                  <a:pt x="977799" y="1460679"/>
                  <a:pt x="1118394" y="1905000"/>
                  <a:pt x="1128053" y="1886755"/>
                </a:cubicBezTo>
                <a:cubicBezTo>
                  <a:pt x="1137712" y="1868510"/>
                  <a:pt x="1073318" y="1570149"/>
                  <a:pt x="999264" y="1313645"/>
                </a:cubicBezTo>
                <a:cubicBezTo>
                  <a:pt x="925210" y="1057141"/>
                  <a:pt x="682659" y="421783"/>
                  <a:pt x="683732" y="347730"/>
                </a:cubicBezTo>
                <a:cubicBezTo>
                  <a:pt x="684805" y="273677"/>
                  <a:pt x="1004631" y="904741"/>
                  <a:pt x="1005704" y="869324"/>
                </a:cubicBezTo>
                <a:cubicBezTo>
                  <a:pt x="1006777" y="833907"/>
                  <a:pt x="784616" y="277969"/>
                  <a:pt x="690171" y="135228"/>
                </a:cubicBezTo>
                <a:cubicBezTo>
                  <a:pt x="595726" y="-7513"/>
                  <a:pt x="554943" y="30051"/>
                  <a:pt x="439033" y="12879"/>
                </a:cubicBezTo>
                <a:cubicBezTo>
                  <a:pt x="323123" y="-4293"/>
                  <a:pt x="-22459" y="-4293"/>
                  <a:pt x="1152" y="1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1CABEEA-7AF9-13DC-CE32-B54A7F2186E6}"/>
              </a:ext>
            </a:extLst>
          </p:cNvPr>
          <p:cNvSpPr/>
          <p:nvPr/>
        </p:nvSpPr>
        <p:spPr>
          <a:xfrm>
            <a:off x="4238842" y="2526268"/>
            <a:ext cx="600692" cy="1322654"/>
          </a:xfrm>
          <a:custGeom>
            <a:avLst/>
            <a:gdLst>
              <a:gd name="connsiteX0" fmla="*/ 30504 w 600692"/>
              <a:gd name="connsiteY0" fmla="*/ 81704 h 1322654"/>
              <a:gd name="connsiteX1" fmla="*/ 75581 w 600692"/>
              <a:gd name="connsiteY1" fmla="*/ 126780 h 1322654"/>
              <a:gd name="connsiteX2" fmla="*/ 597175 w 600692"/>
              <a:gd name="connsiteY2" fmla="*/ 835118 h 1322654"/>
              <a:gd name="connsiteX3" fmla="*/ 294521 w 600692"/>
              <a:gd name="connsiteY3" fmla="*/ 603298 h 1322654"/>
              <a:gd name="connsiteX4" fmla="*/ 107778 w 600692"/>
              <a:gd name="connsiteY4" fmla="*/ 455191 h 1322654"/>
              <a:gd name="connsiteX5" fmla="*/ 204369 w 600692"/>
              <a:gd name="connsiteY5" fmla="*/ 725647 h 1322654"/>
              <a:gd name="connsiteX6" fmla="*/ 326719 w 600692"/>
              <a:gd name="connsiteY6" fmla="*/ 996104 h 1322654"/>
              <a:gd name="connsiteX7" fmla="*/ 539220 w 600692"/>
              <a:gd name="connsiteY7" fmla="*/ 1227924 h 1322654"/>
              <a:gd name="connsiteX8" fmla="*/ 378234 w 600692"/>
              <a:gd name="connsiteY8" fmla="*/ 1099135 h 1322654"/>
              <a:gd name="connsiteX9" fmla="*/ 545659 w 600692"/>
              <a:gd name="connsiteY9" fmla="*/ 1318076 h 1322654"/>
              <a:gd name="connsiteX10" fmla="*/ 88459 w 600692"/>
              <a:gd name="connsiteY10" fmla="*/ 854436 h 1322654"/>
              <a:gd name="connsiteX11" fmla="*/ 17626 w 600692"/>
              <a:gd name="connsiteY11" fmla="*/ 1034740 h 1322654"/>
              <a:gd name="connsiteX12" fmla="*/ 11186 w 600692"/>
              <a:gd name="connsiteY12" fmla="*/ 770724 h 1322654"/>
              <a:gd name="connsiteX13" fmla="*/ 4747 w 600692"/>
              <a:gd name="connsiteY13" fmla="*/ 455191 h 1322654"/>
              <a:gd name="connsiteX14" fmla="*/ 88459 w 600692"/>
              <a:gd name="connsiteY14" fmla="*/ 590419 h 1322654"/>
              <a:gd name="connsiteX15" fmla="*/ 120657 w 600692"/>
              <a:gd name="connsiteY15" fmla="*/ 513146 h 1322654"/>
              <a:gd name="connsiteX16" fmla="*/ 159293 w 600692"/>
              <a:gd name="connsiteY16" fmla="*/ 513146 h 1322654"/>
              <a:gd name="connsiteX17" fmla="*/ 30504 w 600692"/>
              <a:gd name="connsiteY17" fmla="*/ 23749 h 1322654"/>
              <a:gd name="connsiteX18" fmla="*/ 30504 w 600692"/>
              <a:gd name="connsiteY18" fmla="*/ 81704 h 13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0692" h="1322654">
                <a:moveTo>
                  <a:pt x="30504" y="81704"/>
                </a:moveTo>
                <a:cubicBezTo>
                  <a:pt x="38017" y="98876"/>
                  <a:pt x="-18864" y="1211"/>
                  <a:pt x="75581" y="126780"/>
                </a:cubicBezTo>
                <a:cubicBezTo>
                  <a:pt x="170026" y="252349"/>
                  <a:pt x="560685" y="755698"/>
                  <a:pt x="597175" y="835118"/>
                </a:cubicBezTo>
                <a:cubicBezTo>
                  <a:pt x="633665" y="914538"/>
                  <a:pt x="376087" y="666619"/>
                  <a:pt x="294521" y="603298"/>
                </a:cubicBezTo>
                <a:cubicBezTo>
                  <a:pt x="212955" y="539977"/>
                  <a:pt x="122803" y="434800"/>
                  <a:pt x="107778" y="455191"/>
                </a:cubicBezTo>
                <a:cubicBezTo>
                  <a:pt x="92753" y="475582"/>
                  <a:pt x="167879" y="635495"/>
                  <a:pt x="204369" y="725647"/>
                </a:cubicBezTo>
                <a:cubicBezTo>
                  <a:pt x="240859" y="815799"/>
                  <a:pt x="270911" y="912391"/>
                  <a:pt x="326719" y="996104"/>
                </a:cubicBezTo>
                <a:cubicBezTo>
                  <a:pt x="382527" y="1079817"/>
                  <a:pt x="530634" y="1210752"/>
                  <a:pt x="539220" y="1227924"/>
                </a:cubicBezTo>
                <a:cubicBezTo>
                  <a:pt x="547806" y="1245096"/>
                  <a:pt x="377161" y="1084110"/>
                  <a:pt x="378234" y="1099135"/>
                </a:cubicBezTo>
                <a:cubicBezTo>
                  <a:pt x="379307" y="1114160"/>
                  <a:pt x="593955" y="1358859"/>
                  <a:pt x="545659" y="1318076"/>
                </a:cubicBezTo>
                <a:cubicBezTo>
                  <a:pt x="497363" y="1277293"/>
                  <a:pt x="176464" y="901659"/>
                  <a:pt x="88459" y="854436"/>
                </a:cubicBezTo>
                <a:cubicBezTo>
                  <a:pt x="454" y="807213"/>
                  <a:pt x="30505" y="1048692"/>
                  <a:pt x="17626" y="1034740"/>
                </a:cubicBezTo>
                <a:cubicBezTo>
                  <a:pt x="4747" y="1020788"/>
                  <a:pt x="13332" y="867315"/>
                  <a:pt x="11186" y="770724"/>
                </a:cubicBezTo>
                <a:cubicBezTo>
                  <a:pt x="9040" y="674133"/>
                  <a:pt x="-8132" y="485242"/>
                  <a:pt x="4747" y="455191"/>
                </a:cubicBezTo>
                <a:cubicBezTo>
                  <a:pt x="17626" y="425140"/>
                  <a:pt x="69141" y="580760"/>
                  <a:pt x="88459" y="590419"/>
                </a:cubicBezTo>
                <a:cubicBezTo>
                  <a:pt x="107777" y="600078"/>
                  <a:pt x="108851" y="526025"/>
                  <a:pt x="120657" y="513146"/>
                </a:cubicBezTo>
                <a:cubicBezTo>
                  <a:pt x="132463" y="500267"/>
                  <a:pt x="174318" y="594712"/>
                  <a:pt x="159293" y="513146"/>
                </a:cubicBezTo>
                <a:cubicBezTo>
                  <a:pt x="144268" y="431580"/>
                  <a:pt x="51969" y="95656"/>
                  <a:pt x="30504" y="23749"/>
                </a:cubicBezTo>
                <a:cubicBezTo>
                  <a:pt x="9039" y="-48158"/>
                  <a:pt x="22991" y="64532"/>
                  <a:pt x="30504" y="8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BB0C9A2-3366-99F1-F7FA-AE24C9400512}"/>
              </a:ext>
            </a:extLst>
          </p:cNvPr>
          <p:cNvSpPr/>
          <p:nvPr/>
        </p:nvSpPr>
        <p:spPr>
          <a:xfrm>
            <a:off x="4372040" y="1507705"/>
            <a:ext cx="1585823" cy="1167779"/>
          </a:xfrm>
          <a:custGeom>
            <a:avLst/>
            <a:gdLst>
              <a:gd name="connsiteX0" fmla="*/ 337 w 1585823"/>
              <a:gd name="connsiteY0" fmla="*/ 1164661 h 1167779"/>
              <a:gd name="connsiteX1" fmla="*/ 386704 w 1585823"/>
              <a:gd name="connsiteY1" fmla="*/ 610870 h 1167779"/>
              <a:gd name="connsiteX2" fmla="*/ 579887 w 1585823"/>
              <a:gd name="connsiteY2" fmla="*/ 308216 h 1167779"/>
              <a:gd name="connsiteX3" fmla="*/ 785949 w 1585823"/>
              <a:gd name="connsiteY3" fmla="*/ 359732 h 1167779"/>
              <a:gd name="connsiteX4" fmla="*/ 708675 w 1585823"/>
              <a:gd name="connsiteY4" fmla="*/ 256701 h 1167779"/>
              <a:gd name="connsiteX5" fmla="*/ 1056405 w 1585823"/>
              <a:gd name="connsiteY5" fmla="*/ 218064 h 1167779"/>
              <a:gd name="connsiteX6" fmla="*/ 850343 w 1585823"/>
              <a:gd name="connsiteY6" fmla="*/ 327534 h 1167779"/>
              <a:gd name="connsiteX7" fmla="*/ 1577999 w 1585823"/>
              <a:gd name="connsiteY7" fmla="*/ 5563 h 1167779"/>
              <a:gd name="connsiteX8" fmla="*/ 1172315 w 1585823"/>
              <a:gd name="connsiteY8" fmla="*/ 127912 h 1167779"/>
              <a:gd name="connsiteX9" fmla="*/ 212839 w 1585823"/>
              <a:gd name="connsiteY9" fmla="*/ 185867 h 1167779"/>
              <a:gd name="connsiteX10" fmla="*/ 592766 w 1585823"/>
              <a:gd name="connsiteY10" fmla="*/ 185867 h 1167779"/>
              <a:gd name="connsiteX11" fmla="*/ 296552 w 1585823"/>
              <a:gd name="connsiteY11" fmla="*/ 482081 h 1167779"/>
              <a:gd name="connsiteX12" fmla="*/ 180642 w 1585823"/>
              <a:gd name="connsiteY12" fmla="*/ 694582 h 1167779"/>
              <a:gd name="connsiteX13" fmla="*/ 457537 w 1585823"/>
              <a:gd name="connsiteY13" fmla="*/ 340413 h 1167779"/>
              <a:gd name="connsiteX14" fmla="*/ 337 w 1585823"/>
              <a:gd name="connsiteY14" fmla="*/ 1164661 h 116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823" h="1167779">
                <a:moveTo>
                  <a:pt x="337" y="1164661"/>
                </a:moveTo>
                <a:cubicBezTo>
                  <a:pt x="-11468" y="1209737"/>
                  <a:pt x="290112" y="753611"/>
                  <a:pt x="386704" y="610870"/>
                </a:cubicBezTo>
                <a:cubicBezTo>
                  <a:pt x="483296" y="468129"/>
                  <a:pt x="513346" y="350072"/>
                  <a:pt x="579887" y="308216"/>
                </a:cubicBezTo>
                <a:cubicBezTo>
                  <a:pt x="646428" y="266360"/>
                  <a:pt x="764484" y="368318"/>
                  <a:pt x="785949" y="359732"/>
                </a:cubicBezTo>
                <a:cubicBezTo>
                  <a:pt x="807414" y="351146"/>
                  <a:pt x="663599" y="280312"/>
                  <a:pt x="708675" y="256701"/>
                </a:cubicBezTo>
                <a:cubicBezTo>
                  <a:pt x="753751" y="233090"/>
                  <a:pt x="1032794" y="206258"/>
                  <a:pt x="1056405" y="218064"/>
                </a:cubicBezTo>
                <a:cubicBezTo>
                  <a:pt x="1080016" y="229869"/>
                  <a:pt x="763411" y="362951"/>
                  <a:pt x="850343" y="327534"/>
                </a:cubicBezTo>
                <a:cubicBezTo>
                  <a:pt x="937275" y="292117"/>
                  <a:pt x="1524337" y="38833"/>
                  <a:pt x="1577999" y="5563"/>
                </a:cubicBezTo>
                <a:cubicBezTo>
                  <a:pt x="1631661" y="-27707"/>
                  <a:pt x="1399842" y="97861"/>
                  <a:pt x="1172315" y="127912"/>
                </a:cubicBezTo>
                <a:cubicBezTo>
                  <a:pt x="944788" y="157963"/>
                  <a:pt x="309431" y="176208"/>
                  <a:pt x="212839" y="185867"/>
                </a:cubicBezTo>
                <a:cubicBezTo>
                  <a:pt x="116248" y="195526"/>
                  <a:pt x="578814" y="136498"/>
                  <a:pt x="592766" y="185867"/>
                </a:cubicBezTo>
                <a:cubicBezTo>
                  <a:pt x="606718" y="235236"/>
                  <a:pt x="365239" y="397295"/>
                  <a:pt x="296552" y="482081"/>
                </a:cubicBezTo>
                <a:cubicBezTo>
                  <a:pt x="227865" y="566867"/>
                  <a:pt x="153811" y="718193"/>
                  <a:pt x="180642" y="694582"/>
                </a:cubicBezTo>
                <a:cubicBezTo>
                  <a:pt x="207473" y="670971"/>
                  <a:pt x="489734" y="262067"/>
                  <a:pt x="457537" y="340413"/>
                </a:cubicBezTo>
                <a:cubicBezTo>
                  <a:pt x="425340" y="418759"/>
                  <a:pt x="12142" y="1119585"/>
                  <a:pt x="337" y="1164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6A3D8B6-0296-FC27-0ACB-BE5ED412B9FE}"/>
              </a:ext>
            </a:extLst>
          </p:cNvPr>
          <p:cNvSpPr/>
          <p:nvPr/>
        </p:nvSpPr>
        <p:spPr>
          <a:xfrm>
            <a:off x="4354036" y="2365771"/>
            <a:ext cx="470674" cy="96736"/>
          </a:xfrm>
          <a:custGeom>
            <a:avLst/>
            <a:gdLst>
              <a:gd name="connsiteX0" fmla="*/ 2064 w 470674"/>
              <a:gd name="connsiteY0" fmla="*/ 94854 h 96736"/>
              <a:gd name="connsiteX1" fmla="*/ 281464 w 470674"/>
              <a:gd name="connsiteY1" fmla="*/ 5954 h 96736"/>
              <a:gd name="connsiteX2" fmla="*/ 468789 w 470674"/>
              <a:gd name="connsiteY2" fmla="*/ 63104 h 96736"/>
              <a:gd name="connsiteX3" fmla="*/ 373539 w 470674"/>
              <a:gd name="connsiteY3" fmla="*/ 2779 h 96736"/>
              <a:gd name="connsiteX4" fmla="*/ 300514 w 470674"/>
              <a:gd name="connsiteY4" fmla="*/ 15479 h 96736"/>
              <a:gd name="connsiteX5" fmla="*/ 160814 w 470674"/>
              <a:gd name="connsiteY5" fmla="*/ 63104 h 96736"/>
              <a:gd name="connsiteX6" fmla="*/ 2064 w 470674"/>
              <a:gd name="connsiteY6" fmla="*/ 94854 h 9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674" h="96736">
                <a:moveTo>
                  <a:pt x="2064" y="94854"/>
                </a:moveTo>
                <a:cubicBezTo>
                  <a:pt x="22172" y="85329"/>
                  <a:pt x="203677" y="11246"/>
                  <a:pt x="281464" y="5954"/>
                </a:cubicBezTo>
                <a:cubicBezTo>
                  <a:pt x="359251" y="662"/>
                  <a:pt x="453443" y="63633"/>
                  <a:pt x="468789" y="63104"/>
                </a:cubicBezTo>
                <a:cubicBezTo>
                  <a:pt x="484135" y="62575"/>
                  <a:pt x="401585" y="10716"/>
                  <a:pt x="373539" y="2779"/>
                </a:cubicBezTo>
                <a:cubicBezTo>
                  <a:pt x="345493" y="-5159"/>
                  <a:pt x="335968" y="5425"/>
                  <a:pt x="300514" y="15479"/>
                </a:cubicBezTo>
                <a:cubicBezTo>
                  <a:pt x="265060" y="25533"/>
                  <a:pt x="207381" y="50933"/>
                  <a:pt x="160814" y="63104"/>
                </a:cubicBezTo>
                <a:cubicBezTo>
                  <a:pt x="114247" y="75275"/>
                  <a:pt x="-18044" y="104379"/>
                  <a:pt x="2064" y="94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EA7A0AA-3783-660D-3B20-8B022CB2F6FB}"/>
              </a:ext>
            </a:extLst>
          </p:cNvPr>
          <p:cNvSpPr/>
          <p:nvPr/>
        </p:nvSpPr>
        <p:spPr>
          <a:xfrm>
            <a:off x="5835574" y="2076081"/>
            <a:ext cx="321064" cy="149621"/>
          </a:xfrm>
          <a:custGeom>
            <a:avLst/>
            <a:gdLst>
              <a:gd name="connsiteX0" fmla="*/ 76 w 321064"/>
              <a:gd name="connsiteY0" fmla="*/ 149594 h 149621"/>
              <a:gd name="connsiteX1" fmla="*/ 104851 w 321064"/>
              <a:gd name="connsiteY1" fmla="*/ 13069 h 149621"/>
              <a:gd name="connsiteX2" fmla="*/ 69926 w 321064"/>
              <a:gd name="connsiteY2" fmla="*/ 51169 h 149621"/>
              <a:gd name="connsiteX3" fmla="*/ 142951 w 321064"/>
              <a:gd name="connsiteY3" fmla="*/ 6719 h 149621"/>
              <a:gd name="connsiteX4" fmla="*/ 301701 w 321064"/>
              <a:gd name="connsiteY4" fmla="*/ 47994 h 149621"/>
              <a:gd name="connsiteX5" fmla="*/ 231851 w 321064"/>
              <a:gd name="connsiteY5" fmla="*/ 28944 h 149621"/>
              <a:gd name="connsiteX6" fmla="*/ 320751 w 321064"/>
              <a:gd name="connsiteY6" fmla="*/ 86094 h 149621"/>
              <a:gd name="connsiteX7" fmla="*/ 193751 w 321064"/>
              <a:gd name="connsiteY7" fmla="*/ 35294 h 149621"/>
              <a:gd name="connsiteX8" fmla="*/ 73101 w 321064"/>
              <a:gd name="connsiteY8" fmla="*/ 105144 h 149621"/>
              <a:gd name="connsiteX9" fmla="*/ 123901 w 321064"/>
              <a:gd name="connsiteY9" fmla="*/ 369 h 149621"/>
              <a:gd name="connsiteX10" fmla="*/ 76 w 321064"/>
              <a:gd name="connsiteY10" fmla="*/ 149594 h 1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064" h="149621">
                <a:moveTo>
                  <a:pt x="76" y="149594"/>
                </a:moveTo>
                <a:cubicBezTo>
                  <a:pt x="-3099" y="151711"/>
                  <a:pt x="93209" y="29473"/>
                  <a:pt x="104851" y="13069"/>
                </a:cubicBezTo>
                <a:cubicBezTo>
                  <a:pt x="116493" y="-3335"/>
                  <a:pt x="63576" y="52227"/>
                  <a:pt x="69926" y="51169"/>
                </a:cubicBezTo>
                <a:cubicBezTo>
                  <a:pt x="76276" y="50111"/>
                  <a:pt x="104322" y="7248"/>
                  <a:pt x="142951" y="6719"/>
                </a:cubicBezTo>
                <a:cubicBezTo>
                  <a:pt x="181580" y="6190"/>
                  <a:pt x="286884" y="44290"/>
                  <a:pt x="301701" y="47994"/>
                </a:cubicBezTo>
                <a:cubicBezTo>
                  <a:pt x="316518" y="51698"/>
                  <a:pt x="228676" y="22594"/>
                  <a:pt x="231851" y="28944"/>
                </a:cubicBezTo>
                <a:cubicBezTo>
                  <a:pt x="235026" y="35294"/>
                  <a:pt x="327101" y="85036"/>
                  <a:pt x="320751" y="86094"/>
                </a:cubicBezTo>
                <a:cubicBezTo>
                  <a:pt x="314401" y="87152"/>
                  <a:pt x="235026" y="32119"/>
                  <a:pt x="193751" y="35294"/>
                </a:cubicBezTo>
                <a:cubicBezTo>
                  <a:pt x="152476" y="38469"/>
                  <a:pt x="84743" y="110965"/>
                  <a:pt x="73101" y="105144"/>
                </a:cubicBezTo>
                <a:cubicBezTo>
                  <a:pt x="61459" y="99323"/>
                  <a:pt x="136072" y="-7039"/>
                  <a:pt x="123901" y="369"/>
                </a:cubicBezTo>
                <a:cubicBezTo>
                  <a:pt x="111730" y="7777"/>
                  <a:pt x="3251" y="147477"/>
                  <a:pt x="76" y="14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575B1C7-4E4C-1DAC-BF07-1E1A92726987}"/>
              </a:ext>
            </a:extLst>
          </p:cNvPr>
          <p:cNvSpPr/>
          <p:nvPr/>
        </p:nvSpPr>
        <p:spPr>
          <a:xfrm>
            <a:off x="5647912" y="2641600"/>
            <a:ext cx="331036" cy="168369"/>
          </a:xfrm>
          <a:custGeom>
            <a:avLst/>
            <a:gdLst>
              <a:gd name="connsiteX0" fmla="*/ 6763 w 331036"/>
              <a:gd name="connsiteY0" fmla="*/ 15875 h 168369"/>
              <a:gd name="connsiteX1" fmla="*/ 108363 w 331036"/>
              <a:gd name="connsiteY1" fmla="*/ 0 h 168369"/>
              <a:gd name="connsiteX2" fmla="*/ 279813 w 331036"/>
              <a:gd name="connsiteY2" fmla="*/ 15875 h 168369"/>
              <a:gd name="connsiteX3" fmla="*/ 286163 w 331036"/>
              <a:gd name="connsiteY3" fmla="*/ 73025 h 168369"/>
              <a:gd name="connsiteX4" fmla="*/ 330613 w 331036"/>
              <a:gd name="connsiteY4" fmla="*/ 149225 h 168369"/>
              <a:gd name="connsiteX5" fmla="*/ 308388 w 331036"/>
              <a:gd name="connsiteY5" fmla="*/ 66675 h 168369"/>
              <a:gd name="connsiteX6" fmla="*/ 305213 w 331036"/>
              <a:gd name="connsiteY6" fmla="*/ 168275 h 168369"/>
              <a:gd name="connsiteX7" fmla="*/ 155988 w 331036"/>
              <a:gd name="connsiteY7" fmla="*/ 85725 h 168369"/>
              <a:gd name="connsiteX8" fmla="*/ 295688 w 331036"/>
              <a:gd name="connsiteY8" fmla="*/ 120650 h 168369"/>
              <a:gd name="connsiteX9" fmla="*/ 298863 w 331036"/>
              <a:gd name="connsiteY9" fmla="*/ 22225 h 168369"/>
              <a:gd name="connsiteX10" fmla="*/ 6763 w 331036"/>
              <a:gd name="connsiteY10" fmla="*/ 15875 h 16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036" h="168369">
                <a:moveTo>
                  <a:pt x="6763" y="15875"/>
                </a:moveTo>
                <a:cubicBezTo>
                  <a:pt x="-24987" y="12171"/>
                  <a:pt x="62855" y="0"/>
                  <a:pt x="108363" y="0"/>
                </a:cubicBezTo>
                <a:cubicBezTo>
                  <a:pt x="153871" y="0"/>
                  <a:pt x="250180" y="3704"/>
                  <a:pt x="279813" y="15875"/>
                </a:cubicBezTo>
                <a:cubicBezTo>
                  <a:pt x="309446" y="28046"/>
                  <a:pt x="277696" y="50800"/>
                  <a:pt x="286163" y="73025"/>
                </a:cubicBezTo>
                <a:cubicBezTo>
                  <a:pt x="294630" y="95250"/>
                  <a:pt x="326909" y="150283"/>
                  <a:pt x="330613" y="149225"/>
                </a:cubicBezTo>
                <a:cubicBezTo>
                  <a:pt x="334317" y="148167"/>
                  <a:pt x="312621" y="63500"/>
                  <a:pt x="308388" y="66675"/>
                </a:cubicBezTo>
                <a:cubicBezTo>
                  <a:pt x="304155" y="69850"/>
                  <a:pt x="330613" y="165100"/>
                  <a:pt x="305213" y="168275"/>
                </a:cubicBezTo>
                <a:cubicBezTo>
                  <a:pt x="279813" y="171450"/>
                  <a:pt x="157576" y="93663"/>
                  <a:pt x="155988" y="85725"/>
                </a:cubicBezTo>
                <a:cubicBezTo>
                  <a:pt x="154400" y="77787"/>
                  <a:pt x="271876" y="131233"/>
                  <a:pt x="295688" y="120650"/>
                </a:cubicBezTo>
                <a:cubicBezTo>
                  <a:pt x="319500" y="110067"/>
                  <a:pt x="347017" y="37571"/>
                  <a:pt x="298863" y="22225"/>
                </a:cubicBezTo>
                <a:cubicBezTo>
                  <a:pt x="250709" y="6879"/>
                  <a:pt x="38513" y="19579"/>
                  <a:pt x="6763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B4DF83C-4E1F-63CD-D839-75A35455F2A3}"/>
              </a:ext>
            </a:extLst>
          </p:cNvPr>
          <p:cNvSpPr/>
          <p:nvPr/>
        </p:nvSpPr>
        <p:spPr>
          <a:xfrm>
            <a:off x="5768256" y="2849506"/>
            <a:ext cx="135334" cy="301542"/>
          </a:xfrm>
          <a:custGeom>
            <a:avLst/>
            <a:gdLst>
              <a:gd name="connsiteX0" fmla="*/ 121369 w 135334"/>
              <a:gd name="connsiteY0" fmla="*/ 7994 h 301542"/>
              <a:gd name="connsiteX1" fmla="*/ 73744 w 135334"/>
              <a:gd name="connsiteY1" fmla="*/ 157219 h 301542"/>
              <a:gd name="connsiteX2" fmla="*/ 134069 w 135334"/>
              <a:gd name="connsiteY2" fmla="*/ 296919 h 301542"/>
              <a:gd name="connsiteX3" fmla="*/ 105494 w 135334"/>
              <a:gd name="connsiteY3" fmla="*/ 242944 h 301542"/>
              <a:gd name="connsiteX4" fmla="*/ 719 w 135334"/>
              <a:gd name="connsiteY4" fmla="*/ 1644 h 301542"/>
              <a:gd name="connsiteX5" fmla="*/ 61044 w 135334"/>
              <a:gd name="connsiteY5" fmla="*/ 131819 h 301542"/>
              <a:gd name="connsiteX6" fmla="*/ 121369 w 135334"/>
              <a:gd name="connsiteY6" fmla="*/ 7994 h 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334" h="301542">
                <a:moveTo>
                  <a:pt x="121369" y="7994"/>
                </a:moveTo>
                <a:cubicBezTo>
                  <a:pt x="123486" y="12227"/>
                  <a:pt x="71627" y="109065"/>
                  <a:pt x="73744" y="157219"/>
                </a:cubicBezTo>
                <a:cubicBezTo>
                  <a:pt x="75861" y="205373"/>
                  <a:pt x="128777" y="282632"/>
                  <a:pt x="134069" y="296919"/>
                </a:cubicBezTo>
                <a:cubicBezTo>
                  <a:pt x="139361" y="311206"/>
                  <a:pt x="127719" y="292156"/>
                  <a:pt x="105494" y="242944"/>
                </a:cubicBezTo>
                <a:cubicBezTo>
                  <a:pt x="83269" y="193732"/>
                  <a:pt x="8127" y="20165"/>
                  <a:pt x="719" y="1644"/>
                </a:cubicBezTo>
                <a:cubicBezTo>
                  <a:pt x="-6689" y="-16877"/>
                  <a:pt x="45169" y="127057"/>
                  <a:pt x="61044" y="131819"/>
                </a:cubicBezTo>
                <a:cubicBezTo>
                  <a:pt x="76919" y="136581"/>
                  <a:pt x="119252" y="3761"/>
                  <a:pt x="121369" y="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25B696-6029-A53E-FB15-BE84D5ECA722}"/>
              </a:ext>
            </a:extLst>
          </p:cNvPr>
          <p:cNvSpPr/>
          <p:nvPr/>
        </p:nvSpPr>
        <p:spPr>
          <a:xfrm>
            <a:off x="4886184" y="3295611"/>
            <a:ext cx="127146" cy="353055"/>
          </a:xfrm>
          <a:custGeom>
            <a:avLst/>
            <a:gdLst>
              <a:gd name="connsiteX0" fmla="*/ 50941 w 127146"/>
              <a:gd name="connsiteY0" fmla="*/ 39 h 353055"/>
              <a:gd name="connsiteX1" fmla="*/ 76341 w 127146"/>
              <a:gd name="connsiteY1" fmla="*/ 238164 h 353055"/>
              <a:gd name="connsiteX2" fmla="*/ 127141 w 127146"/>
              <a:gd name="connsiteY2" fmla="*/ 352464 h 353055"/>
              <a:gd name="connsiteX3" fmla="*/ 73166 w 127146"/>
              <a:gd name="connsiteY3" fmla="*/ 285789 h 353055"/>
              <a:gd name="connsiteX4" fmla="*/ 141 w 127146"/>
              <a:gd name="connsiteY4" fmla="*/ 196889 h 353055"/>
              <a:gd name="connsiteX5" fmla="*/ 54116 w 127146"/>
              <a:gd name="connsiteY5" fmla="*/ 219114 h 353055"/>
              <a:gd name="connsiteX6" fmla="*/ 50941 w 127146"/>
              <a:gd name="connsiteY6" fmla="*/ 39 h 3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46" h="353055">
                <a:moveTo>
                  <a:pt x="50941" y="39"/>
                </a:moveTo>
                <a:cubicBezTo>
                  <a:pt x="54645" y="3214"/>
                  <a:pt x="63641" y="179427"/>
                  <a:pt x="76341" y="238164"/>
                </a:cubicBezTo>
                <a:cubicBezTo>
                  <a:pt x="89041" y="296902"/>
                  <a:pt x="127670" y="344527"/>
                  <a:pt x="127141" y="352464"/>
                </a:cubicBezTo>
                <a:cubicBezTo>
                  <a:pt x="126612" y="360402"/>
                  <a:pt x="73166" y="285789"/>
                  <a:pt x="73166" y="285789"/>
                </a:cubicBezTo>
                <a:cubicBezTo>
                  <a:pt x="51999" y="259860"/>
                  <a:pt x="3316" y="208002"/>
                  <a:pt x="141" y="196889"/>
                </a:cubicBezTo>
                <a:cubicBezTo>
                  <a:pt x="-3034" y="185776"/>
                  <a:pt x="48295" y="252451"/>
                  <a:pt x="54116" y="219114"/>
                </a:cubicBezTo>
                <a:cubicBezTo>
                  <a:pt x="59937" y="185777"/>
                  <a:pt x="47237" y="-3136"/>
                  <a:pt x="5094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D9FFB2B-4C65-D45D-CDD9-8C5C959AFE2C}"/>
              </a:ext>
            </a:extLst>
          </p:cNvPr>
          <p:cNvSpPr/>
          <p:nvPr/>
        </p:nvSpPr>
        <p:spPr>
          <a:xfrm>
            <a:off x="4586597" y="2662775"/>
            <a:ext cx="582306" cy="153458"/>
          </a:xfrm>
          <a:custGeom>
            <a:avLst/>
            <a:gdLst>
              <a:gd name="connsiteX0" fmla="*/ 582303 w 582306"/>
              <a:gd name="connsiteY0" fmla="*/ 13750 h 153458"/>
              <a:gd name="connsiteX1" fmla="*/ 480703 w 582306"/>
              <a:gd name="connsiteY1" fmla="*/ 29625 h 153458"/>
              <a:gd name="connsiteX2" fmla="*/ 385453 w 582306"/>
              <a:gd name="connsiteY2" fmla="*/ 112175 h 153458"/>
              <a:gd name="connsiteX3" fmla="*/ 407678 w 582306"/>
              <a:gd name="connsiteY3" fmla="*/ 80425 h 153458"/>
              <a:gd name="connsiteX4" fmla="*/ 277503 w 582306"/>
              <a:gd name="connsiteY4" fmla="*/ 118525 h 153458"/>
              <a:gd name="connsiteX5" fmla="*/ 191778 w 582306"/>
              <a:gd name="connsiteY5" fmla="*/ 153450 h 153458"/>
              <a:gd name="connsiteX6" fmla="*/ 226703 w 582306"/>
              <a:gd name="connsiteY6" fmla="*/ 115350 h 153458"/>
              <a:gd name="connsiteX7" fmla="*/ 36203 w 582306"/>
              <a:gd name="connsiteY7" fmla="*/ 118525 h 153458"/>
              <a:gd name="connsiteX8" fmla="*/ 102878 w 582306"/>
              <a:gd name="connsiteY8" fmla="*/ 96300 h 153458"/>
              <a:gd name="connsiteX9" fmla="*/ 1278 w 582306"/>
              <a:gd name="connsiteY9" fmla="*/ 70900 h 153458"/>
              <a:gd name="connsiteX10" fmla="*/ 188603 w 582306"/>
              <a:gd name="connsiteY10" fmla="*/ 109000 h 153458"/>
              <a:gd name="connsiteX11" fmla="*/ 341003 w 582306"/>
              <a:gd name="connsiteY11" fmla="*/ 124875 h 153458"/>
              <a:gd name="connsiteX12" fmla="*/ 236228 w 582306"/>
              <a:gd name="connsiteY12" fmla="*/ 93125 h 153458"/>
              <a:gd name="connsiteX13" fmla="*/ 201303 w 582306"/>
              <a:gd name="connsiteY13" fmla="*/ 96300 h 153458"/>
              <a:gd name="connsiteX14" fmla="*/ 407678 w 582306"/>
              <a:gd name="connsiteY14" fmla="*/ 74075 h 153458"/>
              <a:gd name="connsiteX15" fmla="*/ 391803 w 582306"/>
              <a:gd name="connsiteY15" fmla="*/ 64550 h 153458"/>
              <a:gd name="connsiteX16" fmla="*/ 468003 w 582306"/>
              <a:gd name="connsiteY16" fmla="*/ 35975 h 153458"/>
              <a:gd name="connsiteX17" fmla="*/ 477528 w 582306"/>
              <a:gd name="connsiteY17" fmla="*/ 1050 h 153458"/>
              <a:gd name="connsiteX18" fmla="*/ 582303 w 582306"/>
              <a:gd name="connsiteY18" fmla="*/ 13750 h 15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2306" h="153458">
                <a:moveTo>
                  <a:pt x="582303" y="13750"/>
                </a:moveTo>
                <a:cubicBezTo>
                  <a:pt x="582832" y="18513"/>
                  <a:pt x="513511" y="13221"/>
                  <a:pt x="480703" y="29625"/>
                </a:cubicBezTo>
                <a:cubicBezTo>
                  <a:pt x="447895" y="46029"/>
                  <a:pt x="397624" y="103708"/>
                  <a:pt x="385453" y="112175"/>
                </a:cubicBezTo>
                <a:cubicBezTo>
                  <a:pt x="373282" y="120642"/>
                  <a:pt x="425669" y="79367"/>
                  <a:pt x="407678" y="80425"/>
                </a:cubicBezTo>
                <a:cubicBezTo>
                  <a:pt x="389687" y="81483"/>
                  <a:pt x="313486" y="106354"/>
                  <a:pt x="277503" y="118525"/>
                </a:cubicBezTo>
                <a:cubicBezTo>
                  <a:pt x="241520" y="130696"/>
                  <a:pt x="200245" y="153979"/>
                  <a:pt x="191778" y="153450"/>
                </a:cubicBezTo>
                <a:cubicBezTo>
                  <a:pt x="183311" y="152921"/>
                  <a:pt x="252632" y="121171"/>
                  <a:pt x="226703" y="115350"/>
                </a:cubicBezTo>
                <a:cubicBezTo>
                  <a:pt x="200774" y="109529"/>
                  <a:pt x="56840" y="121700"/>
                  <a:pt x="36203" y="118525"/>
                </a:cubicBezTo>
                <a:cubicBezTo>
                  <a:pt x="15565" y="115350"/>
                  <a:pt x="108699" y="104237"/>
                  <a:pt x="102878" y="96300"/>
                </a:cubicBezTo>
                <a:cubicBezTo>
                  <a:pt x="97057" y="88363"/>
                  <a:pt x="-13010" y="68783"/>
                  <a:pt x="1278" y="70900"/>
                </a:cubicBezTo>
                <a:cubicBezTo>
                  <a:pt x="15565" y="73017"/>
                  <a:pt x="131982" y="100004"/>
                  <a:pt x="188603" y="109000"/>
                </a:cubicBezTo>
                <a:cubicBezTo>
                  <a:pt x="245224" y="117996"/>
                  <a:pt x="333066" y="127521"/>
                  <a:pt x="341003" y="124875"/>
                </a:cubicBezTo>
                <a:cubicBezTo>
                  <a:pt x="348940" y="122229"/>
                  <a:pt x="259511" y="97888"/>
                  <a:pt x="236228" y="93125"/>
                </a:cubicBezTo>
                <a:cubicBezTo>
                  <a:pt x="212945" y="88363"/>
                  <a:pt x="201303" y="96300"/>
                  <a:pt x="201303" y="96300"/>
                </a:cubicBezTo>
                <a:lnTo>
                  <a:pt x="407678" y="74075"/>
                </a:lnTo>
                <a:cubicBezTo>
                  <a:pt x="439428" y="68783"/>
                  <a:pt x="381749" y="70900"/>
                  <a:pt x="391803" y="64550"/>
                </a:cubicBezTo>
                <a:cubicBezTo>
                  <a:pt x="401857" y="58200"/>
                  <a:pt x="453715" y="46558"/>
                  <a:pt x="468003" y="35975"/>
                </a:cubicBezTo>
                <a:cubicBezTo>
                  <a:pt x="482290" y="25392"/>
                  <a:pt x="462711" y="5813"/>
                  <a:pt x="477528" y="1050"/>
                </a:cubicBezTo>
                <a:cubicBezTo>
                  <a:pt x="492345" y="-3713"/>
                  <a:pt x="581774" y="8987"/>
                  <a:pt x="582303" y="13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FE3F874-A055-32BC-B914-7B4C9D59D74B}"/>
              </a:ext>
            </a:extLst>
          </p:cNvPr>
          <p:cNvSpPr/>
          <p:nvPr/>
        </p:nvSpPr>
        <p:spPr>
          <a:xfrm>
            <a:off x="5610225" y="2495464"/>
            <a:ext cx="460406" cy="150256"/>
          </a:xfrm>
          <a:custGeom>
            <a:avLst/>
            <a:gdLst>
              <a:gd name="connsiteX0" fmla="*/ 0 w 460406"/>
              <a:gd name="connsiteY0" fmla="*/ 136611 h 150256"/>
              <a:gd name="connsiteX1" fmla="*/ 212725 w 460406"/>
              <a:gd name="connsiteY1" fmla="*/ 95336 h 150256"/>
              <a:gd name="connsiteX2" fmla="*/ 368300 w 460406"/>
              <a:gd name="connsiteY2" fmla="*/ 35011 h 150256"/>
              <a:gd name="connsiteX3" fmla="*/ 403225 w 460406"/>
              <a:gd name="connsiteY3" fmla="*/ 86 h 150256"/>
              <a:gd name="connsiteX4" fmla="*/ 460375 w 460406"/>
              <a:gd name="connsiteY4" fmla="*/ 44536 h 150256"/>
              <a:gd name="connsiteX5" fmla="*/ 409575 w 460406"/>
              <a:gd name="connsiteY5" fmla="*/ 22311 h 150256"/>
              <a:gd name="connsiteX6" fmla="*/ 301625 w 460406"/>
              <a:gd name="connsiteY6" fmla="*/ 60411 h 150256"/>
              <a:gd name="connsiteX7" fmla="*/ 428625 w 460406"/>
              <a:gd name="connsiteY7" fmla="*/ 82636 h 150256"/>
              <a:gd name="connsiteX8" fmla="*/ 279400 w 460406"/>
              <a:gd name="connsiteY8" fmla="*/ 85811 h 150256"/>
              <a:gd name="connsiteX9" fmla="*/ 342900 w 460406"/>
              <a:gd name="connsiteY9" fmla="*/ 101686 h 150256"/>
              <a:gd name="connsiteX10" fmla="*/ 139700 w 460406"/>
              <a:gd name="connsiteY10" fmla="*/ 85811 h 150256"/>
              <a:gd name="connsiteX11" fmla="*/ 82550 w 460406"/>
              <a:gd name="connsiteY11" fmla="*/ 79461 h 150256"/>
              <a:gd name="connsiteX12" fmla="*/ 355600 w 460406"/>
              <a:gd name="connsiteY12" fmla="*/ 149311 h 150256"/>
              <a:gd name="connsiteX13" fmla="*/ 247650 w 460406"/>
              <a:gd name="connsiteY13" fmla="*/ 120736 h 150256"/>
              <a:gd name="connsiteX14" fmla="*/ 127000 w 460406"/>
              <a:gd name="connsiteY14" fmla="*/ 133436 h 150256"/>
              <a:gd name="connsiteX15" fmla="*/ 0 w 460406"/>
              <a:gd name="connsiteY15" fmla="*/ 136611 h 1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406" h="150256">
                <a:moveTo>
                  <a:pt x="0" y="136611"/>
                </a:moveTo>
                <a:cubicBezTo>
                  <a:pt x="75671" y="124440"/>
                  <a:pt x="151342" y="112269"/>
                  <a:pt x="212725" y="95336"/>
                </a:cubicBezTo>
                <a:cubicBezTo>
                  <a:pt x="274108" y="78403"/>
                  <a:pt x="336550" y="50886"/>
                  <a:pt x="368300" y="35011"/>
                </a:cubicBezTo>
                <a:cubicBezTo>
                  <a:pt x="400050" y="19136"/>
                  <a:pt x="387879" y="-1502"/>
                  <a:pt x="403225" y="86"/>
                </a:cubicBezTo>
                <a:cubicBezTo>
                  <a:pt x="418571" y="1673"/>
                  <a:pt x="459317" y="40832"/>
                  <a:pt x="460375" y="44536"/>
                </a:cubicBezTo>
                <a:cubicBezTo>
                  <a:pt x="461433" y="48240"/>
                  <a:pt x="436033" y="19665"/>
                  <a:pt x="409575" y="22311"/>
                </a:cubicBezTo>
                <a:cubicBezTo>
                  <a:pt x="383117" y="24957"/>
                  <a:pt x="298450" y="50357"/>
                  <a:pt x="301625" y="60411"/>
                </a:cubicBezTo>
                <a:cubicBezTo>
                  <a:pt x="304800" y="70465"/>
                  <a:pt x="432329" y="78403"/>
                  <a:pt x="428625" y="82636"/>
                </a:cubicBezTo>
                <a:cubicBezTo>
                  <a:pt x="424921" y="86869"/>
                  <a:pt x="293687" y="82636"/>
                  <a:pt x="279400" y="85811"/>
                </a:cubicBezTo>
                <a:cubicBezTo>
                  <a:pt x="265113" y="88986"/>
                  <a:pt x="366183" y="101686"/>
                  <a:pt x="342900" y="101686"/>
                </a:cubicBezTo>
                <a:cubicBezTo>
                  <a:pt x="319617" y="101686"/>
                  <a:pt x="183092" y="89515"/>
                  <a:pt x="139700" y="85811"/>
                </a:cubicBezTo>
                <a:cubicBezTo>
                  <a:pt x="96308" y="82107"/>
                  <a:pt x="46567" y="68878"/>
                  <a:pt x="82550" y="79461"/>
                </a:cubicBezTo>
                <a:cubicBezTo>
                  <a:pt x="118533" y="90044"/>
                  <a:pt x="328083" y="142432"/>
                  <a:pt x="355600" y="149311"/>
                </a:cubicBezTo>
                <a:cubicBezTo>
                  <a:pt x="383117" y="156190"/>
                  <a:pt x="285750" y="123382"/>
                  <a:pt x="247650" y="120736"/>
                </a:cubicBezTo>
                <a:cubicBezTo>
                  <a:pt x="209550" y="118090"/>
                  <a:pt x="127000" y="133436"/>
                  <a:pt x="127000" y="133436"/>
                </a:cubicBezTo>
                <a:lnTo>
                  <a:pt x="0" y="1366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BD885029-7D9F-5305-99E9-57FF6A3F7EAE}"/>
              </a:ext>
            </a:extLst>
          </p:cNvPr>
          <p:cNvSpPr/>
          <p:nvPr/>
        </p:nvSpPr>
        <p:spPr>
          <a:xfrm>
            <a:off x="4828822" y="2430612"/>
            <a:ext cx="483143" cy="322118"/>
          </a:xfrm>
          <a:custGeom>
            <a:avLst/>
            <a:gdLst>
              <a:gd name="connsiteX0" fmla="*/ 298803 w 483143"/>
              <a:gd name="connsiteY0" fmla="*/ 1438 h 322118"/>
              <a:gd name="connsiteX1" fmla="*/ 463903 w 483143"/>
              <a:gd name="connsiteY1" fmla="*/ 207813 h 322118"/>
              <a:gd name="connsiteX2" fmla="*/ 416278 w 483143"/>
              <a:gd name="connsiteY2" fmla="*/ 87163 h 322118"/>
              <a:gd name="connsiteX3" fmla="*/ 482953 w 483143"/>
              <a:gd name="connsiteY3" fmla="*/ 258613 h 322118"/>
              <a:gd name="connsiteX4" fmla="*/ 390878 w 483143"/>
              <a:gd name="connsiteY4" fmla="*/ 172888 h 322118"/>
              <a:gd name="connsiteX5" fmla="*/ 371828 w 483143"/>
              <a:gd name="connsiteY5" fmla="*/ 322113 h 322118"/>
              <a:gd name="connsiteX6" fmla="*/ 362303 w 483143"/>
              <a:gd name="connsiteY6" fmla="*/ 166538 h 322118"/>
              <a:gd name="connsiteX7" fmla="*/ 353 w 483143"/>
              <a:gd name="connsiteY7" fmla="*/ 128438 h 322118"/>
              <a:gd name="connsiteX8" fmla="*/ 295628 w 483143"/>
              <a:gd name="connsiteY8" fmla="*/ 134788 h 322118"/>
              <a:gd name="connsiteX9" fmla="*/ 314678 w 483143"/>
              <a:gd name="connsiteY9" fmla="*/ 125263 h 322118"/>
              <a:gd name="connsiteX10" fmla="*/ 200378 w 483143"/>
              <a:gd name="connsiteY10" fmla="*/ 80813 h 322118"/>
              <a:gd name="connsiteX11" fmla="*/ 336903 w 483143"/>
              <a:gd name="connsiteY11" fmla="*/ 112563 h 322118"/>
              <a:gd name="connsiteX12" fmla="*/ 298803 w 483143"/>
              <a:gd name="connsiteY12" fmla="*/ 1438 h 3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143" h="322118">
                <a:moveTo>
                  <a:pt x="298803" y="1438"/>
                </a:moveTo>
                <a:cubicBezTo>
                  <a:pt x="319970" y="17313"/>
                  <a:pt x="444324" y="193526"/>
                  <a:pt x="463903" y="207813"/>
                </a:cubicBezTo>
                <a:cubicBezTo>
                  <a:pt x="483482" y="222100"/>
                  <a:pt x="413103" y="78696"/>
                  <a:pt x="416278" y="87163"/>
                </a:cubicBezTo>
                <a:cubicBezTo>
                  <a:pt x="419453" y="95630"/>
                  <a:pt x="487186" y="244326"/>
                  <a:pt x="482953" y="258613"/>
                </a:cubicBezTo>
                <a:cubicBezTo>
                  <a:pt x="478720" y="272900"/>
                  <a:pt x="409399" y="162305"/>
                  <a:pt x="390878" y="172888"/>
                </a:cubicBezTo>
                <a:cubicBezTo>
                  <a:pt x="372357" y="183471"/>
                  <a:pt x="376590" y="323171"/>
                  <a:pt x="371828" y="322113"/>
                </a:cubicBezTo>
                <a:cubicBezTo>
                  <a:pt x="367066" y="321055"/>
                  <a:pt x="424215" y="198817"/>
                  <a:pt x="362303" y="166538"/>
                </a:cubicBezTo>
                <a:cubicBezTo>
                  <a:pt x="300391" y="134259"/>
                  <a:pt x="11465" y="133730"/>
                  <a:pt x="353" y="128438"/>
                </a:cubicBezTo>
                <a:cubicBezTo>
                  <a:pt x="-10760" y="123146"/>
                  <a:pt x="243241" y="135317"/>
                  <a:pt x="295628" y="134788"/>
                </a:cubicBezTo>
                <a:cubicBezTo>
                  <a:pt x="348015" y="134259"/>
                  <a:pt x="330553" y="134259"/>
                  <a:pt x="314678" y="125263"/>
                </a:cubicBezTo>
                <a:cubicBezTo>
                  <a:pt x="298803" y="116267"/>
                  <a:pt x="196674" y="82930"/>
                  <a:pt x="200378" y="80813"/>
                </a:cubicBezTo>
                <a:cubicBezTo>
                  <a:pt x="204082" y="78696"/>
                  <a:pt x="317324" y="118913"/>
                  <a:pt x="336903" y="112563"/>
                </a:cubicBezTo>
                <a:cubicBezTo>
                  <a:pt x="356482" y="106213"/>
                  <a:pt x="277636" y="-14437"/>
                  <a:pt x="298803" y="1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F3B032E-3512-CF22-DD6C-1BA17EB54645}"/>
              </a:ext>
            </a:extLst>
          </p:cNvPr>
          <p:cNvSpPr/>
          <p:nvPr/>
        </p:nvSpPr>
        <p:spPr>
          <a:xfrm>
            <a:off x="4681336" y="2497452"/>
            <a:ext cx="502238" cy="58678"/>
          </a:xfrm>
          <a:custGeom>
            <a:avLst/>
            <a:gdLst>
              <a:gd name="connsiteX0" fmla="*/ 4964 w 502238"/>
              <a:gd name="connsiteY0" fmla="*/ 7623 h 58678"/>
              <a:gd name="connsiteX1" fmla="*/ 484389 w 502238"/>
              <a:gd name="connsiteY1" fmla="*/ 1273 h 58678"/>
              <a:gd name="connsiteX2" fmla="*/ 401839 w 502238"/>
              <a:gd name="connsiteY2" fmla="*/ 33023 h 58678"/>
              <a:gd name="connsiteX3" fmla="*/ 493914 w 502238"/>
              <a:gd name="connsiteY3" fmla="*/ 58423 h 58678"/>
              <a:gd name="connsiteX4" fmla="*/ 147839 w 502238"/>
              <a:gd name="connsiteY4" fmla="*/ 45723 h 58678"/>
              <a:gd name="connsiteX5" fmla="*/ 230389 w 502238"/>
              <a:gd name="connsiteY5" fmla="*/ 39373 h 58678"/>
              <a:gd name="connsiteX6" fmla="*/ 233564 w 502238"/>
              <a:gd name="connsiteY6" fmla="*/ 20323 h 58678"/>
              <a:gd name="connsiteX7" fmla="*/ 4964 w 502238"/>
              <a:gd name="connsiteY7" fmla="*/ 7623 h 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238" h="58678">
                <a:moveTo>
                  <a:pt x="4964" y="7623"/>
                </a:moveTo>
                <a:cubicBezTo>
                  <a:pt x="46768" y="4448"/>
                  <a:pt x="418243" y="-2960"/>
                  <a:pt x="484389" y="1273"/>
                </a:cubicBezTo>
                <a:cubicBezTo>
                  <a:pt x="550535" y="5506"/>
                  <a:pt x="400252" y="23498"/>
                  <a:pt x="401839" y="33023"/>
                </a:cubicBezTo>
                <a:cubicBezTo>
                  <a:pt x="403427" y="42548"/>
                  <a:pt x="536247" y="56306"/>
                  <a:pt x="493914" y="58423"/>
                </a:cubicBezTo>
                <a:cubicBezTo>
                  <a:pt x="451581" y="60540"/>
                  <a:pt x="191760" y="48898"/>
                  <a:pt x="147839" y="45723"/>
                </a:cubicBezTo>
                <a:lnTo>
                  <a:pt x="230389" y="39373"/>
                </a:lnTo>
                <a:cubicBezTo>
                  <a:pt x="244676" y="35140"/>
                  <a:pt x="269018" y="26144"/>
                  <a:pt x="233564" y="20323"/>
                </a:cubicBezTo>
                <a:cubicBezTo>
                  <a:pt x="198110" y="14502"/>
                  <a:pt x="-36840" y="10798"/>
                  <a:pt x="4964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B6C1718-8242-0FFD-ECCC-DF6A35261C42}"/>
              </a:ext>
            </a:extLst>
          </p:cNvPr>
          <p:cNvSpPr/>
          <p:nvPr/>
        </p:nvSpPr>
        <p:spPr>
          <a:xfrm>
            <a:off x="4396307" y="2585182"/>
            <a:ext cx="357074" cy="231664"/>
          </a:xfrm>
          <a:custGeom>
            <a:avLst/>
            <a:gdLst>
              <a:gd name="connsiteX0" fmla="*/ 4243 w 357074"/>
              <a:gd name="connsiteY0" fmla="*/ 11968 h 231664"/>
              <a:gd name="connsiteX1" fmla="*/ 61393 w 357074"/>
              <a:gd name="connsiteY1" fmla="*/ 40543 h 231664"/>
              <a:gd name="connsiteX2" fmla="*/ 162993 w 357074"/>
              <a:gd name="connsiteY2" fmla="*/ 69118 h 231664"/>
              <a:gd name="connsiteX3" fmla="*/ 121718 w 357074"/>
              <a:gd name="connsiteY3" fmla="*/ 24668 h 231664"/>
              <a:gd name="connsiteX4" fmla="*/ 356668 w 357074"/>
              <a:gd name="connsiteY4" fmla="*/ 2443 h 231664"/>
              <a:gd name="connsiteX5" fmla="*/ 182043 w 357074"/>
              <a:gd name="connsiteY5" fmla="*/ 81818 h 231664"/>
              <a:gd name="connsiteX6" fmla="*/ 328093 w 357074"/>
              <a:gd name="connsiteY6" fmla="*/ 231043 h 231664"/>
              <a:gd name="connsiteX7" fmla="*/ 191568 w 357074"/>
              <a:gd name="connsiteY7" fmla="*/ 132618 h 231664"/>
              <a:gd name="connsiteX8" fmla="*/ 99493 w 357074"/>
              <a:gd name="connsiteY8" fmla="*/ 72293 h 231664"/>
              <a:gd name="connsiteX9" fmla="*/ 264593 w 357074"/>
              <a:gd name="connsiteY9" fmla="*/ 43718 h 231664"/>
              <a:gd name="connsiteX10" fmla="*/ 137593 w 357074"/>
              <a:gd name="connsiteY10" fmla="*/ 34193 h 231664"/>
              <a:gd name="connsiteX11" fmla="*/ 118543 w 357074"/>
              <a:gd name="connsiteY11" fmla="*/ 8793 h 231664"/>
              <a:gd name="connsiteX12" fmla="*/ 175693 w 357074"/>
              <a:gd name="connsiteY12" fmla="*/ 62768 h 231664"/>
              <a:gd name="connsiteX13" fmla="*/ 4243 w 357074"/>
              <a:gd name="connsiteY13" fmla="*/ 11968 h 2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074" h="231664">
                <a:moveTo>
                  <a:pt x="4243" y="11968"/>
                </a:moveTo>
                <a:cubicBezTo>
                  <a:pt x="-14807" y="8264"/>
                  <a:pt x="34935" y="31018"/>
                  <a:pt x="61393" y="40543"/>
                </a:cubicBezTo>
                <a:cubicBezTo>
                  <a:pt x="87851" y="50068"/>
                  <a:pt x="152939" y="71764"/>
                  <a:pt x="162993" y="69118"/>
                </a:cubicBezTo>
                <a:cubicBezTo>
                  <a:pt x="173047" y="66472"/>
                  <a:pt x="89439" y="35781"/>
                  <a:pt x="121718" y="24668"/>
                </a:cubicBezTo>
                <a:cubicBezTo>
                  <a:pt x="153997" y="13556"/>
                  <a:pt x="346614" y="-7082"/>
                  <a:pt x="356668" y="2443"/>
                </a:cubicBezTo>
                <a:cubicBezTo>
                  <a:pt x="366722" y="11968"/>
                  <a:pt x="186806" y="43718"/>
                  <a:pt x="182043" y="81818"/>
                </a:cubicBezTo>
                <a:cubicBezTo>
                  <a:pt x="177281" y="119918"/>
                  <a:pt x="326506" y="222576"/>
                  <a:pt x="328093" y="231043"/>
                </a:cubicBezTo>
                <a:cubicBezTo>
                  <a:pt x="329680" y="239510"/>
                  <a:pt x="229668" y="159076"/>
                  <a:pt x="191568" y="132618"/>
                </a:cubicBezTo>
                <a:cubicBezTo>
                  <a:pt x="153468" y="106160"/>
                  <a:pt x="87322" y="87110"/>
                  <a:pt x="99493" y="72293"/>
                </a:cubicBezTo>
                <a:cubicBezTo>
                  <a:pt x="111664" y="57476"/>
                  <a:pt x="258243" y="50068"/>
                  <a:pt x="264593" y="43718"/>
                </a:cubicBezTo>
                <a:cubicBezTo>
                  <a:pt x="270943" y="37368"/>
                  <a:pt x="161935" y="40014"/>
                  <a:pt x="137593" y="34193"/>
                </a:cubicBezTo>
                <a:cubicBezTo>
                  <a:pt x="113251" y="28372"/>
                  <a:pt x="112193" y="4031"/>
                  <a:pt x="118543" y="8793"/>
                </a:cubicBezTo>
                <a:cubicBezTo>
                  <a:pt x="124893" y="13555"/>
                  <a:pt x="195272" y="60651"/>
                  <a:pt x="175693" y="62768"/>
                </a:cubicBezTo>
                <a:cubicBezTo>
                  <a:pt x="156114" y="64885"/>
                  <a:pt x="23293" y="15672"/>
                  <a:pt x="4243" y="11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085DA4F-88FD-E842-B1F6-6402AED01C58}"/>
              </a:ext>
            </a:extLst>
          </p:cNvPr>
          <p:cNvSpPr/>
          <p:nvPr/>
        </p:nvSpPr>
        <p:spPr>
          <a:xfrm>
            <a:off x="5488943" y="2362125"/>
            <a:ext cx="248322" cy="301710"/>
          </a:xfrm>
          <a:custGeom>
            <a:avLst/>
            <a:gdLst>
              <a:gd name="connsiteX0" fmla="*/ 226057 w 248322"/>
              <a:gd name="connsiteY0" fmla="*/ 75 h 301710"/>
              <a:gd name="connsiteX1" fmla="*/ 165732 w 248322"/>
              <a:gd name="connsiteY1" fmla="*/ 165175 h 301710"/>
              <a:gd name="connsiteX2" fmla="*/ 248282 w 248322"/>
              <a:gd name="connsiteY2" fmla="*/ 244550 h 301710"/>
              <a:gd name="connsiteX3" fmla="*/ 153032 w 248322"/>
              <a:gd name="connsiteY3" fmla="*/ 212800 h 301710"/>
              <a:gd name="connsiteX4" fmla="*/ 41907 w 248322"/>
              <a:gd name="connsiteY4" fmla="*/ 301700 h 301710"/>
              <a:gd name="connsiteX5" fmla="*/ 99057 w 248322"/>
              <a:gd name="connsiteY5" fmla="*/ 206450 h 301710"/>
              <a:gd name="connsiteX6" fmla="*/ 632 w 248322"/>
              <a:gd name="connsiteY6" fmla="*/ 235025 h 301710"/>
              <a:gd name="connsiteX7" fmla="*/ 156207 w 248322"/>
              <a:gd name="connsiteY7" fmla="*/ 63575 h 301710"/>
              <a:gd name="connsiteX8" fmla="*/ 38732 w 248322"/>
              <a:gd name="connsiteY8" fmla="*/ 142950 h 301710"/>
              <a:gd name="connsiteX9" fmla="*/ 226057 w 248322"/>
              <a:gd name="connsiteY9" fmla="*/ 75 h 3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322" h="301710">
                <a:moveTo>
                  <a:pt x="226057" y="75"/>
                </a:moveTo>
                <a:cubicBezTo>
                  <a:pt x="247224" y="3779"/>
                  <a:pt x="162028" y="124429"/>
                  <a:pt x="165732" y="165175"/>
                </a:cubicBezTo>
                <a:cubicBezTo>
                  <a:pt x="169436" y="205921"/>
                  <a:pt x="250399" y="236613"/>
                  <a:pt x="248282" y="244550"/>
                </a:cubicBezTo>
                <a:cubicBezTo>
                  <a:pt x="246165" y="252487"/>
                  <a:pt x="187428" y="203275"/>
                  <a:pt x="153032" y="212800"/>
                </a:cubicBezTo>
                <a:cubicBezTo>
                  <a:pt x="118636" y="222325"/>
                  <a:pt x="50903" y="302758"/>
                  <a:pt x="41907" y="301700"/>
                </a:cubicBezTo>
                <a:cubicBezTo>
                  <a:pt x="32911" y="300642"/>
                  <a:pt x="105936" y="217562"/>
                  <a:pt x="99057" y="206450"/>
                </a:cubicBezTo>
                <a:cubicBezTo>
                  <a:pt x="92178" y="195338"/>
                  <a:pt x="-8893" y="258838"/>
                  <a:pt x="632" y="235025"/>
                </a:cubicBezTo>
                <a:cubicBezTo>
                  <a:pt x="10157" y="211213"/>
                  <a:pt x="149857" y="78921"/>
                  <a:pt x="156207" y="63575"/>
                </a:cubicBezTo>
                <a:cubicBezTo>
                  <a:pt x="162557" y="48229"/>
                  <a:pt x="26032" y="155121"/>
                  <a:pt x="38732" y="142950"/>
                </a:cubicBezTo>
                <a:cubicBezTo>
                  <a:pt x="51432" y="130779"/>
                  <a:pt x="204890" y="-3629"/>
                  <a:pt x="22605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3632EE2-527F-DF20-E96F-1765A6EDA4B3}"/>
              </a:ext>
            </a:extLst>
          </p:cNvPr>
          <p:cNvSpPr/>
          <p:nvPr/>
        </p:nvSpPr>
        <p:spPr>
          <a:xfrm>
            <a:off x="4950500" y="3703477"/>
            <a:ext cx="775665" cy="180705"/>
          </a:xfrm>
          <a:custGeom>
            <a:avLst/>
            <a:gdLst>
              <a:gd name="connsiteX0" fmla="*/ 2500 w 775665"/>
              <a:gd name="connsiteY0" fmla="*/ 1748 h 180705"/>
              <a:gd name="connsiteX1" fmla="*/ 447000 w 775665"/>
              <a:gd name="connsiteY1" fmla="*/ 163673 h 180705"/>
              <a:gd name="connsiteX2" fmla="*/ 329525 w 775665"/>
              <a:gd name="connsiteY2" fmla="*/ 163673 h 180705"/>
              <a:gd name="connsiteX3" fmla="*/ 770850 w 775665"/>
              <a:gd name="connsiteY3" fmla="*/ 55723 h 180705"/>
              <a:gd name="connsiteX4" fmla="*/ 542250 w 775665"/>
              <a:gd name="connsiteY4" fmla="*/ 81123 h 180705"/>
              <a:gd name="connsiteX5" fmla="*/ 199350 w 775665"/>
              <a:gd name="connsiteY5" fmla="*/ 36673 h 180705"/>
              <a:gd name="connsiteX6" fmla="*/ 262850 w 775665"/>
              <a:gd name="connsiteY6" fmla="*/ 74773 h 180705"/>
              <a:gd name="connsiteX7" fmla="*/ 2500 w 775665"/>
              <a:gd name="connsiteY7" fmla="*/ 1748 h 1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665" h="180705">
                <a:moveTo>
                  <a:pt x="2500" y="1748"/>
                </a:moveTo>
                <a:cubicBezTo>
                  <a:pt x="33192" y="16565"/>
                  <a:pt x="392496" y="136686"/>
                  <a:pt x="447000" y="163673"/>
                </a:cubicBezTo>
                <a:cubicBezTo>
                  <a:pt x="501504" y="190661"/>
                  <a:pt x="275550" y="181665"/>
                  <a:pt x="329525" y="163673"/>
                </a:cubicBezTo>
                <a:cubicBezTo>
                  <a:pt x="383500" y="145681"/>
                  <a:pt x="735396" y="69481"/>
                  <a:pt x="770850" y="55723"/>
                </a:cubicBezTo>
                <a:cubicBezTo>
                  <a:pt x="806304" y="41965"/>
                  <a:pt x="637500" y="84298"/>
                  <a:pt x="542250" y="81123"/>
                </a:cubicBezTo>
                <a:cubicBezTo>
                  <a:pt x="447000" y="77948"/>
                  <a:pt x="245917" y="37731"/>
                  <a:pt x="199350" y="36673"/>
                </a:cubicBezTo>
                <a:cubicBezTo>
                  <a:pt x="152783" y="35615"/>
                  <a:pt x="292483" y="78477"/>
                  <a:pt x="262850" y="74773"/>
                </a:cubicBezTo>
                <a:cubicBezTo>
                  <a:pt x="233217" y="71069"/>
                  <a:pt x="-28192" y="-13069"/>
                  <a:pt x="2500" y="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BA45010-7D12-7136-8C9C-7EE5D7143718}"/>
              </a:ext>
            </a:extLst>
          </p:cNvPr>
          <p:cNvSpPr/>
          <p:nvPr/>
        </p:nvSpPr>
        <p:spPr>
          <a:xfrm>
            <a:off x="4499198" y="3473291"/>
            <a:ext cx="1311905" cy="694522"/>
          </a:xfrm>
          <a:custGeom>
            <a:avLst/>
            <a:gdLst>
              <a:gd name="connsiteX0" fmla="*/ 22002 w 1311905"/>
              <a:gd name="connsiteY0" fmla="*/ 28734 h 694522"/>
              <a:gd name="connsiteX1" fmla="*/ 88677 w 1311905"/>
              <a:gd name="connsiteY1" fmla="*/ 47784 h 694522"/>
              <a:gd name="connsiteX2" fmla="*/ 574452 w 1311905"/>
              <a:gd name="connsiteY2" fmla="*/ 387509 h 694522"/>
              <a:gd name="connsiteX3" fmla="*/ 476027 w 1311905"/>
              <a:gd name="connsiteY3" fmla="*/ 330359 h 694522"/>
              <a:gd name="connsiteX4" fmla="*/ 790352 w 1311905"/>
              <a:gd name="connsiteY4" fmla="*/ 562134 h 694522"/>
              <a:gd name="connsiteX5" fmla="*/ 1095152 w 1311905"/>
              <a:gd name="connsiteY5" fmla="*/ 530384 h 694522"/>
              <a:gd name="connsiteX6" fmla="*/ 964977 w 1311905"/>
              <a:gd name="connsiteY6" fmla="*/ 597059 h 694522"/>
              <a:gd name="connsiteX7" fmla="*/ 1301527 w 1311905"/>
              <a:gd name="connsiteY7" fmla="*/ 387509 h 694522"/>
              <a:gd name="connsiteX8" fmla="*/ 1209452 w 1311905"/>
              <a:gd name="connsiteY8" fmla="*/ 508159 h 694522"/>
              <a:gd name="connsiteX9" fmla="*/ 1041177 w 1311905"/>
              <a:gd name="connsiteY9" fmla="*/ 679609 h 694522"/>
              <a:gd name="connsiteX10" fmla="*/ 787177 w 1311905"/>
              <a:gd name="connsiteY10" fmla="*/ 663734 h 694522"/>
              <a:gd name="connsiteX11" fmla="*/ 333152 w 1311905"/>
              <a:gd name="connsiteY11" fmla="*/ 485934 h 694522"/>
              <a:gd name="connsiteX12" fmla="*/ 520477 w 1311905"/>
              <a:gd name="connsiteY12" fmla="*/ 527209 h 694522"/>
              <a:gd name="connsiteX13" fmla="*/ 447452 w 1311905"/>
              <a:gd name="connsiteY13" fmla="*/ 384334 h 694522"/>
              <a:gd name="connsiteX14" fmla="*/ 164877 w 1311905"/>
              <a:gd name="connsiteY14" fmla="*/ 181134 h 694522"/>
              <a:gd name="connsiteX15" fmla="*/ 342677 w 1311905"/>
              <a:gd name="connsiteY15" fmla="*/ 295434 h 694522"/>
              <a:gd name="connsiteX16" fmla="*/ 22002 w 1311905"/>
              <a:gd name="connsiteY16" fmla="*/ 28734 h 69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1905" h="694522">
                <a:moveTo>
                  <a:pt x="22002" y="28734"/>
                </a:moveTo>
                <a:cubicBezTo>
                  <a:pt x="-20331" y="-12541"/>
                  <a:pt x="-3398" y="-12012"/>
                  <a:pt x="88677" y="47784"/>
                </a:cubicBezTo>
                <a:cubicBezTo>
                  <a:pt x="180752" y="107580"/>
                  <a:pt x="509894" y="340413"/>
                  <a:pt x="574452" y="387509"/>
                </a:cubicBezTo>
                <a:cubicBezTo>
                  <a:pt x="639010" y="434605"/>
                  <a:pt x="440044" y="301255"/>
                  <a:pt x="476027" y="330359"/>
                </a:cubicBezTo>
                <a:cubicBezTo>
                  <a:pt x="512010" y="359463"/>
                  <a:pt x="687165" y="528797"/>
                  <a:pt x="790352" y="562134"/>
                </a:cubicBezTo>
                <a:cubicBezTo>
                  <a:pt x="893540" y="595472"/>
                  <a:pt x="1066048" y="524563"/>
                  <a:pt x="1095152" y="530384"/>
                </a:cubicBezTo>
                <a:cubicBezTo>
                  <a:pt x="1124256" y="536205"/>
                  <a:pt x="930581" y="620872"/>
                  <a:pt x="964977" y="597059"/>
                </a:cubicBezTo>
                <a:cubicBezTo>
                  <a:pt x="999373" y="573247"/>
                  <a:pt x="1260781" y="402326"/>
                  <a:pt x="1301527" y="387509"/>
                </a:cubicBezTo>
                <a:cubicBezTo>
                  <a:pt x="1342273" y="372692"/>
                  <a:pt x="1252844" y="459476"/>
                  <a:pt x="1209452" y="508159"/>
                </a:cubicBezTo>
                <a:cubicBezTo>
                  <a:pt x="1166060" y="556842"/>
                  <a:pt x="1111556" y="653680"/>
                  <a:pt x="1041177" y="679609"/>
                </a:cubicBezTo>
                <a:cubicBezTo>
                  <a:pt x="970798" y="705538"/>
                  <a:pt x="905181" y="696013"/>
                  <a:pt x="787177" y="663734"/>
                </a:cubicBezTo>
                <a:cubicBezTo>
                  <a:pt x="669173" y="631455"/>
                  <a:pt x="377602" y="508688"/>
                  <a:pt x="333152" y="485934"/>
                </a:cubicBezTo>
                <a:cubicBezTo>
                  <a:pt x="288702" y="463180"/>
                  <a:pt x="501427" y="544142"/>
                  <a:pt x="520477" y="527209"/>
                </a:cubicBezTo>
                <a:cubicBezTo>
                  <a:pt x="539527" y="510276"/>
                  <a:pt x="506719" y="442013"/>
                  <a:pt x="447452" y="384334"/>
                </a:cubicBezTo>
                <a:cubicBezTo>
                  <a:pt x="388185" y="326655"/>
                  <a:pt x="182339" y="195951"/>
                  <a:pt x="164877" y="181134"/>
                </a:cubicBezTo>
                <a:cubicBezTo>
                  <a:pt x="147415" y="166317"/>
                  <a:pt x="366489" y="324009"/>
                  <a:pt x="342677" y="295434"/>
                </a:cubicBezTo>
                <a:cubicBezTo>
                  <a:pt x="318865" y="266859"/>
                  <a:pt x="64335" y="70009"/>
                  <a:pt x="22002" y="28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8314D46B-F9D5-E8E2-3009-F3001E721F8F}"/>
              </a:ext>
            </a:extLst>
          </p:cNvPr>
          <p:cNvSpPr/>
          <p:nvPr/>
        </p:nvSpPr>
        <p:spPr>
          <a:xfrm>
            <a:off x="5749401" y="2574282"/>
            <a:ext cx="399305" cy="1398117"/>
          </a:xfrm>
          <a:custGeom>
            <a:avLst/>
            <a:gdLst>
              <a:gd name="connsiteX0" fmla="*/ 368824 w 399305"/>
              <a:gd name="connsiteY0" fmla="*/ 3818 h 1398117"/>
              <a:gd name="connsiteX1" fmla="*/ 216424 w 399305"/>
              <a:gd name="connsiteY1" fmla="*/ 762643 h 1398117"/>
              <a:gd name="connsiteX2" fmla="*/ 257699 w 399305"/>
              <a:gd name="connsiteY2" fmla="*/ 581668 h 1398117"/>
              <a:gd name="connsiteX3" fmla="*/ 137049 w 399305"/>
              <a:gd name="connsiteY3" fmla="*/ 1038868 h 1398117"/>
              <a:gd name="connsiteX4" fmla="*/ 197374 w 399305"/>
              <a:gd name="connsiteY4" fmla="*/ 991243 h 1398117"/>
              <a:gd name="connsiteX5" fmla="*/ 524 w 399305"/>
              <a:gd name="connsiteY5" fmla="*/ 1397643 h 1398117"/>
              <a:gd name="connsiteX6" fmla="*/ 267224 w 399305"/>
              <a:gd name="connsiteY6" fmla="*/ 899168 h 1398117"/>
              <a:gd name="connsiteX7" fmla="*/ 397399 w 399305"/>
              <a:gd name="connsiteY7" fmla="*/ 299093 h 1398117"/>
              <a:gd name="connsiteX8" fmla="*/ 346599 w 399305"/>
              <a:gd name="connsiteY8" fmla="*/ 461018 h 1398117"/>
              <a:gd name="connsiteX9" fmla="*/ 368824 w 399305"/>
              <a:gd name="connsiteY9" fmla="*/ 3818 h 139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305" h="1398117">
                <a:moveTo>
                  <a:pt x="368824" y="3818"/>
                </a:moveTo>
                <a:cubicBezTo>
                  <a:pt x="347128" y="54089"/>
                  <a:pt x="234945" y="666335"/>
                  <a:pt x="216424" y="762643"/>
                </a:cubicBezTo>
                <a:cubicBezTo>
                  <a:pt x="197903" y="858951"/>
                  <a:pt x="270928" y="535630"/>
                  <a:pt x="257699" y="581668"/>
                </a:cubicBezTo>
                <a:cubicBezTo>
                  <a:pt x="244470" y="627706"/>
                  <a:pt x="147103" y="970605"/>
                  <a:pt x="137049" y="1038868"/>
                </a:cubicBezTo>
                <a:cubicBezTo>
                  <a:pt x="126995" y="1107131"/>
                  <a:pt x="220128" y="931447"/>
                  <a:pt x="197374" y="991243"/>
                </a:cubicBezTo>
                <a:cubicBezTo>
                  <a:pt x="174620" y="1051039"/>
                  <a:pt x="-11118" y="1412989"/>
                  <a:pt x="524" y="1397643"/>
                </a:cubicBezTo>
                <a:cubicBezTo>
                  <a:pt x="12166" y="1382297"/>
                  <a:pt x="201078" y="1082260"/>
                  <a:pt x="267224" y="899168"/>
                </a:cubicBezTo>
                <a:cubicBezTo>
                  <a:pt x="333370" y="716076"/>
                  <a:pt x="384170" y="372118"/>
                  <a:pt x="397399" y="299093"/>
                </a:cubicBezTo>
                <a:cubicBezTo>
                  <a:pt x="410628" y="226068"/>
                  <a:pt x="350832" y="506526"/>
                  <a:pt x="346599" y="461018"/>
                </a:cubicBezTo>
                <a:cubicBezTo>
                  <a:pt x="342366" y="415510"/>
                  <a:pt x="390520" y="-46453"/>
                  <a:pt x="368824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AA538F7-28E9-8306-D9EC-8647E4B5A5BD}"/>
              </a:ext>
            </a:extLst>
          </p:cNvPr>
          <p:cNvSpPr/>
          <p:nvPr/>
        </p:nvSpPr>
        <p:spPr>
          <a:xfrm>
            <a:off x="5454639" y="2073240"/>
            <a:ext cx="301888" cy="197392"/>
          </a:xfrm>
          <a:custGeom>
            <a:avLst/>
            <a:gdLst>
              <a:gd name="connsiteX0" fmla="*/ 11 w 301888"/>
              <a:gd name="connsiteY0" fmla="*/ 35 h 197392"/>
              <a:gd name="connsiteX1" fmla="*/ 88911 w 301888"/>
              <a:gd name="connsiteY1" fmla="*/ 82585 h 197392"/>
              <a:gd name="connsiteX2" fmla="*/ 98436 w 301888"/>
              <a:gd name="connsiteY2" fmla="*/ 196885 h 197392"/>
              <a:gd name="connsiteX3" fmla="*/ 177811 w 301888"/>
              <a:gd name="connsiteY3" fmla="*/ 127035 h 197392"/>
              <a:gd name="connsiteX4" fmla="*/ 123836 w 301888"/>
              <a:gd name="connsiteY4" fmla="*/ 190535 h 197392"/>
              <a:gd name="connsiteX5" fmla="*/ 301636 w 301888"/>
              <a:gd name="connsiteY5" fmla="*/ 60360 h 197392"/>
              <a:gd name="connsiteX6" fmla="*/ 161936 w 301888"/>
              <a:gd name="connsiteY6" fmla="*/ 139735 h 197392"/>
              <a:gd name="connsiteX7" fmla="*/ 117486 w 301888"/>
              <a:gd name="connsiteY7" fmla="*/ 158785 h 197392"/>
              <a:gd name="connsiteX8" fmla="*/ 120661 w 301888"/>
              <a:gd name="connsiteY8" fmla="*/ 88935 h 197392"/>
              <a:gd name="connsiteX9" fmla="*/ 107961 w 301888"/>
              <a:gd name="connsiteY9" fmla="*/ 142910 h 197392"/>
              <a:gd name="connsiteX10" fmla="*/ 95261 w 301888"/>
              <a:gd name="connsiteY10" fmla="*/ 92110 h 197392"/>
              <a:gd name="connsiteX11" fmla="*/ 11 w 301888"/>
              <a:gd name="connsiteY11" fmla="*/ 35 h 19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888" h="197392">
                <a:moveTo>
                  <a:pt x="11" y="35"/>
                </a:moveTo>
                <a:cubicBezTo>
                  <a:pt x="-1047" y="-1553"/>
                  <a:pt x="72507" y="49777"/>
                  <a:pt x="88911" y="82585"/>
                </a:cubicBezTo>
                <a:cubicBezTo>
                  <a:pt x="105315" y="115393"/>
                  <a:pt x="83619" y="189477"/>
                  <a:pt x="98436" y="196885"/>
                </a:cubicBezTo>
                <a:cubicBezTo>
                  <a:pt x="113253" y="204293"/>
                  <a:pt x="173578" y="128093"/>
                  <a:pt x="177811" y="127035"/>
                </a:cubicBezTo>
                <a:cubicBezTo>
                  <a:pt x="182044" y="125977"/>
                  <a:pt x="103199" y="201647"/>
                  <a:pt x="123836" y="190535"/>
                </a:cubicBezTo>
                <a:cubicBezTo>
                  <a:pt x="144473" y="179423"/>
                  <a:pt x="295286" y="68827"/>
                  <a:pt x="301636" y="60360"/>
                </a:cubicBezTo>
                <a:cubicBezTo>
                  <a:pt x="307986" y="51893"/>
                  <a:pt x="192628" y="123331"/>
                  <a:pt x="161936" y="139735"/>
                </a:cubicBezTo>
                <a:cubicBezTo>
                  <a:pt x="131244" y="156139"/>
                  <a:pt x="124365" y="167252"/>
                  <a:pt x="117486" y="158785"/>
                </a:cubicBezTo>
                <a:cubicBezTo>
                  <a:pt x="110607" y="150318"/>
                  <a:pt x="122249" y="91581"/>
                  <a:pt x="120661" y="88935"/>
                </a:cubicBezTo>
                <a:cubicBezTo>
                  <a:pt x="119074" y="86289"/>
                  <a:pt x="112194" y="142381"/>
                  <a:pt x="107961" y="142910"/>
                </a:cubicBezTo>
                <a:cubicBezTo>
                  <a:pt x="103728" y="143439"/>
                  <a:pt x="110078" y="112747"/>
                  <a:pt x="95261" y="92110"/>
                </a:cubicBezTo>
                <a:cubicBezTo>
                  <a:pt x="80444" y="71473"/>
                  <a:pt x="1069" y="1623"/>
                  <a:pt x="1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DCE0597-DD23-3ADA-5389-CF5A20D4DCDF}"/>
              </a:ext>
            </a:extLst>
          </p:cNvPr>
          <p:cNvSpPr/>
          <p:nvPr/>
        </p:nvSpPr>
        <p:spPr>
          <a:xfrm>
            <a:off x="5114613" y="3366480"/>
            <a:ext cx="226015" cy="113536"/>
          </a:xfrm>
          <a:custGeom>
            <a:avLst/>
            <a:gdLst>
              <a:gd name="connsiteX0" fmla="*/ 225737 w 226015"/>
              <a:gd name="connsiteY0" fmla="*/ 14895 h 113536"/>
              <a:gd name="connsiteX1" fmla="*/ 149537 w 226015"/>
              <a:gd name="connsiteY1" fmla="*/ 2195 h 113536"/>
              <a:gd name="connsiteX2" fmla="*/ 86037 w 226015"/>
              <a:gd name="connsiteY2" fmla="*/ 59345 h 113536"/>
              <a:gd name="connsiteX3" fmla="*/ 86037 w 226015"/>
              <a:gd name="connsiteY3" fmla="*/ 33945 h 113536"/>
              <a:gd name="connsiteX4" fmla="*/ 312 w 226015"/>
              <a:gd name="connsiteY4" fmla="*/ 113320 h 113536"/>
              <a:gd name="connsiteX5" fmla="*/ 120962 w 226015"/>
              <a:gd name="connsiteY5" fmla="*/ 5370 h 113536"/>
              <a:gd name="connsiteX6" fmla="*/ 225737 w 226015"/>
              <a:gd name="connsiteY6" fmla="*/ 14895 h 11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15" h="113536">
                <a:moveTo>
                  <a:pt x="225737" y="14895"/>
                </a:moveTo>
                <a:cubicBezTo>
                  <a:pt x="230500" y="14366"/>
                  <a:pt x="172820" y="-5213"/>
                  <a:pt x="149537" y="2195"/>
                </a:cubicBezTo>
                <a:cubicBezTo>
                  <a:pt x="126254" y="9603"/>
                  <a:pt x="96620" y="54053"/>
                  <a:pt x="86037" y="59345"/>
                </a:cubicBezTo>
                <a:cubicBezTo>
                  <a:pt x="75454" y="64637"/>
                  <a:pt x="100324" y="24949"/>
                  <a:pt x="86037" y="33945"/>
                </a:cubicBezTo>
                <a:cubicBezTo>
                  <a:pt x="71750" y="42941"/>
                  <a:pt x="-5509" y="118082"/>
                  <a:pt x="312" y="113320"/>
                </a:cubicBezTo>
                <a:cubicBezTo>
                  <a:pt x="6133" y="108558"/>
                  <a:pt x="90270" y="21774"/>
                  <a:pt x="120962" y="5370"/>
                </a:cubicBezTo>
                <a:cubicBezTo>
                  <a:pt x="151654" y="-11034"/>
                  <a:pt x="220974" y="15424"/>
                  <a:pt x="225737" y="14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654FC326-A0BE-2F19-5035-E9B738ABD2D4}"/>
              </a:ext>
            </a:extLst>
          </p:cNvPr>
          <p:cNvSpPr/>
          <p:nvPr/>
        </p:nvSpPr>
        <p:spPr>
          <a:xfrm>
            <a:off x="4659965" y="3357214"/>
            <a:ext cx="309173" cy="303609"/>
          </a:xfrm>
          <a:custGeom>
            <a:avLst/>
            <a:gdLst>
              <a:gd name="connsiteX0" fmla="*/ 935 w 309173"/>
              <a:gd name="connsiteY0" fmla="*/ 1936 h 303609"/>
              <a:gd name="connsiteX1" fmla="*/ 194610 w 309173"/>
              <a:gd name="connsiteY1" fmla="*/ 252761 h 303609"/>
              <a:gd name="connsiteX2" fmla="*/ 169210 w 309173"/>
              <a:gd name="connsiteY2" fmla="*/ 227361 h 303609"/>
              <a:gd name="connsiteX3" fmla="*/ 308910 w 309173"/>
              <a:gd name="connsiteY3" fmla="*/ 303561 h 303609"/>
              <a:gd name="connsiteX4" fmla="*/ 200960 w 309173"/>
              <a:gd name="connsiteY4" fmla="*/ 236886 h 303609"/>
              <a:gd name="connsiteX5" fmla="*/ 83485 w 309173"/>
              <a:gd name="connsiteY5" fmla="*/ 119411 h 303609"/>
              <a:gd name="connsiteX6" fmla="*/ 118410 w 309173"/>
              <a:gd name="connsiteY6" fmla="*/ 135286 h 303609"/>
              <a:gd name="connsiteX7" fmla="*/ 935 w 309173"/>
              <a:gd name="connsiteY7" fmla="*/ 1936 h 30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73" h="303609">
                <a:moveTo>
                  <a:pt x="935" y="1936"/>
                </a:moveTo>
                <a:cubicBezTo>
                  <a:pt x="13635" y="21515"/>
                  <a:pt x="166564" y="215190"/>
                  <a:pt x="194610" y="252761"/>
                </a:cubicBezTo>
                <a:cubicBezTo>
                  <a:pt x="222656" y="290332"/>
                  <a:pt x="150160" y="218894"/>
                  <a:pt x="169210" y="227361"/>
                </a:cubicBezTo>
                <a:cubicBezTo>
                  <a:pt x="188260" y="235828"/>
                  <a:pt x="303618" y="301974"/>
                  <a:pt x="308910" y="303561"/>
                </a:cubicBezTo>
                <a:cubicBezTo>
                  <a:pt x="314202" y="305148"/>
                  <a:pt x="238531" y="267578"/>
                  <a:pt x="200960" y="236886"/>
                </a:cubicBezTo>
                <a:cubicBezTo>
                  <a:pt x="163389" y="206194"/>
                  <a:pt x="97243" y="136344"/>
                  <a:pt x="83485" y="119411"/>
                </a:cubicBezTo>
                <a:cubicBezTo>
                  <a:pt x="69727" y="102478"/>
                  <a:pt x="127935" y="153278"/>
                  <a:pt x="118410" y="135286"/>
                </a:cubicBezTo>
                <a:cubicBezTo>
                  <a:pt x="108885" y="117294"/>
                  <a:pt x="-11765" y="-17643"/>
                  <a:pt x="935" y="1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78AEE7C-8F5C-D5E0-21BB-45D1C6730A4C}"/>
              </a:ext>
            </a:extLst>
          </p:cNvPr>
          <p:cNvSpPr/>
          <p:nvPr/>
        </p:nvSpPr>
        <p:spPr>
          <a:xfrm>
            <a:off x="4727564" y="2262251"/>
            <a:ext cx="401826" cy="34442"/>
          </a:xfrm>
          <a:custGeom>
            <a:avLst/>
            <a:gdLst>
              <a:gd name="connsiteX0" fmla="*/ 11 w 401826"/>
              <a:gd name="connsiteY0" fmla="*/ 7874 h 34442"/>
              <a:gd name="connsiteX1" fmla="*/ 111136 w 401826"/>
              <a:gd name="connsiteY1" fmla="*/ 11049 h 34442"/>
              <a:gd name="connsiteX2" fmla="*/ 200036 w 401826"/>
              <a:gd name="connsiteY2" fmla="*/ 30099 h 34442"/>
              <a:gd name="connsiteX3" fmla="*/ 168286 w 401826"/>
              <a:gd name="connsiteY3" fmla="*/ 17399 h 34442"/>
              <a:gd name="connsiteX4" fmla="*/ 400061 w 401826"/>
              <a:gd name="connsiteY4" fmla="*/ 20574 h 34442"/>
              <a:gd name="connsiteX5" fmla="*/ 269886 w 401826"/>
              <a:gd name="connsiteY5" fmla="*/ 26924 h 34442"/>
              <a:gd name="connsiteX6" fmla="*/ 174636 w 401826"/>
              <a:gd name="connsiteY6" fmla="*/ 33274 h 34442"/>
              <a:gd name="connsiteX7" fmla="*/ 104786 w 401826"/>
              <a:gd name="connsiteY7" fmla="*/ 1524 h 34442"/>
              <a:gd name="connsiteX8" fmla="*/ 11 w 401826"/>
              <a:gd name="connsiteY8" fmla="*/ 7874 h 3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826" h="34442">
                <a:moveTo>
                  <a:pt x="11" y="7874"/>
                </a:moveTo>
                <a:cubicBezTo>
                  <a:pt x="1069" y="9462"/>
                  <a:pt x="77798" y="7345"/>
                  <a:pt x="111136" y="11049"/>
                </a:cubicBezTo>
                <a:cubicBezTo>
                  <a:pt x="144474" y="14753"/>
                  <a:pt x="190511" y="29041"/>
                  <a:pt x="200036" y="30099"/>
                </a:cubicBezTo>
                <a:cubicBezTo>
                  <a:pt x="209561" y="31157"/>
                  <a:pt x="134949" y="18986"/>
                  <a:pt x="168286" y="17399"/>
                </a:cubicBezTo>
                <a:cubicBezTo>
                  <a:pt x="201623" y="15812"/>
                  <a:pt x="383128" y="18987"/>
                  <a:pt x="400061" y="20574"/>
                </a:cubicBezTo>
                <a:cubicBezTo>
                  <a:pt x="416994" y="22162"/>
                  <a:pt x="307457" y="24807"/>
                  <a:pt x="269886" y="26924"/>
                </a:cubicBezTo>
                <a:cubicBezTo>
                  <a:pt x="232315" y="29041"/>
                  <a:pt x="202153" y="37507"/>
                  <a:pt x="174636" y="33274"/>
                </a:cubicBezTo>
                <a:cubicBezTo>
                  <a:pt x="147119" y="29041"/>
                  <a:pt x="135478" y="6816"/>
                  <a:pt x="104786" y="1524"/>
                </a:cubicBezTo>
                <a:cubicBezTo>
                  <a:pt x="74094" y="-3768"/>
                  <a:pt x="-1047" y="6286"/>
                  <a:pt x="11" y="7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23A2BE9E-E7AD-5C3A-B507-6F7889A9EBC4}"/>
              </a:ext>
            </a:extLst>
          </p:cNvPr>
          <p:cNvSpPr/>
          <p:nvPr/>
        </p:nvSpPr>
        <p:spPr>
          <a:xfrm>
            <a:off x="5392955" y="2079579"/>
            <a:ext cx="106554" cy="225905"/>
          </a:xfrm>
          <a:custGeom>
            <a:avLst/>
            <a:gdLst>
              <a:gd name="connsiteX0" fmla="*/ 17245 w 106554"/>
              <a:gd name="connsiteY0" fmla="*/ 46 h 225905"/>
              <a:gd name="connsiteX1" fmla="*/ 10895 w 106554"/>
              <a:gd name="connsiteY1" fmla="*/ 60371 h 225905"/>
              <a:gd name="connsiteX2" fmla="*/ 87095 w 106554"/>
              <a:gd name="connsiteY2" fmla="*/ 136571 h 225905"/>
              <a:gd name="connsiteX3" fmla="*/ 106145 w 106554"/>
              <a:gd name="connsiteY3" fmla="*/ 225471 h 225905"/>
              <a:gd name="connsiteX4" fmla="*/ 93445 w 106554"/>
              <a:gd name="connsiteY4" fmla="*/ 168321 h 225905"/>
              <a:gd name="connsiteX5" fmla="*/ 23595 w 106554"/>
              <a:gd name="connsiteY5" fmla="*/ 117521 h 225905"/>
              <a:gd name="connsiteX6" fmla="*/ 64870 w 106554"/>
              <a:gd name="connsiteY6" fmla="*/ 155621 h 225905"/>
              <a:gd name="connsiteX7" fmla="*/ 42645 w 106554"/>
              <a:gd name="connsiteY7" fmla="*/ 95296 h 225905"/>
              <a:gd name="connsiteX8" fmla="*/ 1370 w 106554"/>
              <a:gd name="connsiteY8" fmla="*/ 69896 h 225905"/>
              <a:gd name="connsiteX9" fmla="*/ 17245 w 106554"/>
              <a:gd name="connsiteY9" fmla="*/ 46 h 2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554" h="225905">
                <a:moveTo>
                  <a:pt x="17245" y="46"/>
                </a:moveTo>
                <a:cubicBezTo>
                  <a:pt x="18832" y="-1541"/>
                  <a:pt x="-747" y="37617"/>
                  <a:pt x="10895" y="60371"/>
                </a:cubicBezTo>
                <a:cubicBezTo>
                  <a:pt x="22537" y="83125"/>
                  <a:pt x="71220" y="109054"/>
                  <a:pt x="87095" y="136571"/>
                </a:cubicBezTo>
                <a:cubicBezTo>
                  <a:pt x="102970" y="164088"/>
                  <a:pt x="105087" y="220180"/>
                  <a:pt x="106145" y="225471"/>
                </a:cubicBezTo>
                <a:cubicBezTo>
                  <a:pt x="107203" y="230762"/>
                  <a:pt x="107203" y="186313"/>
                  <a:pt x="93445" y="168321"/>
                </a:cubicBezTo>
                <a:cubicBezTo>
                  <a:pt x="79687" y="150329"/>
                  <a:pt x="28357" y="119638"/>
                  <a:pt x="23595" y="117521"/>
                </a:cubicBezTo>
                <a:cubicBezTo>
                  <a:pt x="18833" y="115404"/>
                  <a:pt x="61695" y="159325"/>
                  <a:pt x="64870" y="155621"/>
                </a:cubicBezTo>
                <a:cubicBezTo>
                  <a:pt x="68045" y="151917"/>
                  <a:pt x="53228" y="109584"/>
                  <a:pt x="42645" y="95296"/>
                </a:cubicBezTo>
                <a:cubicBezTo>
                  <a:pt x="32062" y="81009"/>
                  <a:pt x="8249" y="79950"/>
                  <a:pt x="1370" y="69896"/>
                </a:cubicBezTo>
                <a:cubicBezTo>
                  <a:pt x="-5509" y="59842"/>
                  <a:pt x="15658" y="1633"/>
                  <a:pt x="1724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C2F88D3-20D9-35FF-34E9-5FAEDCEA2A71}"/>
              </a:ext>
            </a:extLst>
          </p:cNvPr>
          <p:cNvSpPr/>
          <p:nvPr/>
        </p:nvSpPr>
        <p:spPr>
          <a:xfrm>
            <a:off x="5245091" y="2060396"/>
            <a:ext cx="113487" cy="213192"/>
          </a:xfrm>
          <a:custGeom>
            <a:avLst/>
            <a:gdLst>
              <a:gd name="connsiteX0" fmla="*/ 9 w 113487"/>
              <a:gd name="connsiteY0" fmla="*/ 179 h 213192"/>
              <a:gd name="connsiteX1" fmla="*/ 101609 w 113487"/>
              <a:gd name="connsiteY1" fmla="*/ 127179 h 213192"/>
              <a:gd name="connsiteX2" fmla="*/ 98434 w 113487"/>
              <a:gd name="connsiteY2" fmla="*/ 212904 h 213192"/>
              <a:gd name="connsiteX3" fmla="*/ 111134 w 113487"/>
              <a:gd name="connsiteY3" fmla="*/ 152579 h 213192"/>
              <a:gd name="connsiteX4" fmla="*/ 107959 w 113487"/>
              <a:gd name="connsiteY4" fmla="*/ 85904 h 213192"/>
              <a:gd name="connsiteX5" fmla="*/ 107959 w 113487"/>
              <a:gd name="connsiteY5" fmla="*/ 98604 h 213192"/>
              <a:gd name="connsiteX6" fmla="*/ 9 w 113487"/>
              <a:gd name="connsiteY6" fmla="*/ 179 h 21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87" h="213192">
                <a:moveTo>
                  <a:pt x="9" y="179"/>
                </a:moveTo>
                <a:cubicBezTo>
                  <a:pt x="-1049" y="4941"/>
                  <a:pt x="85205" y="91725"/>
                  <a:pt x="101609" y="127179"/>
                </a:cubicBezTo>
                <a:cubicBezTo>
                  <a:pt x="118013" y="162633"/>
                  <a:pt x="96847" y="208671"/>
                  <a:pt x="98434" y="212904"/>
                </a:cubicBezTo>
                <a:cubicBezTo>
                  <a:pt x="100021" y="217137"/>
                  <a:pt x="109547" y="173746"/>
                  <a:pt x="111134" y="152579"/>
                </a:cubicBezTo>
                <a:cubicBezTo>
                  <a:pt x="112721" y="131412"/>
                  <a:pt x="107959" y="85904"/>
                  <a:pt x="107959" y="85904"/>
                </a:cubicBezTo>
                <a:cubicBezTo>
                  <a:pt x="107430" y="76908"/>
                  <a:pt x="120659" y="110246"/>
                  <a:pt x="107959" y="98604"/>
                </a:cubicBezTo>
                <a:cubicBezTo>
                  <a:pt x="95259" y="86962"/>
                  <a:pt x="1067" y="-4583"/>
                  <a:pt x="9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F68239BC-B47F-DF4F-E8FF-E80481B5A87A}"/>
              </a:ext>
            </a:extLst>
          </p:cNvPr>
          <p:cNvSpPr/>
          <p:nvPr/>
        </p:nvSpPr>
        <p:spPr>
          <a:xfrm>
            <a:off x="4816287" y="2129522"/>
            <a:ext cx="234760" cy="83453"/>
          </a:xfrm>
          <a:custGeom>
            <a:avLst/>
            <a:gdLst>
              <a:gd name="connsiteX0" fmla="*/ 188 w 234760"/>
              <a:gd name="connsiteY0" fmla="*/ 83453 h 83453"/>
              <a:gd name="connsiteX1" fmla="*/ 120838 w 234760"/>
              <a:gd name="connsiteY1" fmla="*/ 64403 h 83453"/>
              <a:gd name="connsiteX2" fmla="*/ 231963 w 234760"/>
              <a:gd name="connsiteY2" fmla="*/ 903 h 83453"/>
              <a:gd name="connsiteX3" fmla="*/ 197038 w 234760"/>
              <a:gd name="connsiteY3" fmla="*/ 29478 h 83453"/>
              <a:gd name="connsiteX4" fmla="*/ 149413 w 234760"/>
              <a:gd name="connsiteY4" fmla="*/ 64403 h 83453"/>
              <a:gd name="connsiteX5" fmla="*/ 188 w 234760"/>
              <a:gd name="connsiteY5" fmla="*/ 83453 h 8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60" h="83453">
                <a:moveTo>
                  <a:pt x="188" y="83453"/>
                </a:moveTo>
                <a:cubicBezTo>
                  <a:pt x="-4574" y="83453"/>
                  <a:pt x="82209" y="78161"/>
                  <a:pt x="120838" y="64403"/>
                </a:cubicBezTo>
                <a:cubicBezTo>
                  <a:pt x="159467" y="50645"/>
                  <a:pt x="219263" y="6724"/>
                  <a:pt x="231963" y="903"/>
                </a:cubicBezTo>
                <a:cubicBezTo>
                  <a:pt x="244663" y="-4918"/>
                  <a:pt x="210796" y="18895"/>
                  <a:pt x="197038" y="29478"/>
                </a:cubicBezTo>
                <a:cubicBezTo>
                  <a:pt x="183280" y="40061"/>
                  <a:pt x="179046" y="55936"/>
                  <a:pt x="149413" y="64403"/>
                </a:cubicBezTo>
                <a:cubicBezTo>
                  <a:pt x="119780" y="72870"/>
                  <a:pt x="4950" y="83453"/>
                  <a:pt x="188" y="83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5C9A02D-4434-F482-91F9-340A9EA0B00C}"/>
              </a:ext>
            </a:extLst>
          </p:cNvPr>
          <p:cNvSpPr/>
          <p:nvPr/>
        </p:nvSpPr>
        <p:spPr>
          <a:xfrm>
            <a:off x="4584052" y="2539870"/>
            <a:ext cx="403082" cy="111325"/>
          </a:xfrm>
          <a:custGeom>
            <a:avLst/>
            <a:gdLst>
              <a:gd name="connsiteX0" fmla="*/ 648 w 403082"/>
              <a:gd name="connsiteY0" fmla="*/ 111255 h 111325"/>
              <a:gd name="connsiteX1" fmla="*/ 222898 w 403082"/>
              <a:gd name="connsiteY1" fmla="*/ 31880 h 111325"/>
              <a:gd name="connsiteX2" fmla="*/ 397523 w 403082"/>
              <a:gd name="connsiteY2" fmla="*/ 54105 h 111325"/>
              <a:gd name="connsiteX3" fmla="*/ 346723 w 403082"/>
              <a:gd name="connsiteY3" fmla="*/ 16005 h 111325"/>
              <a:gd name="connsiteX4" fmla="*/ 216548 w 403082"/>
              <a:gd name="connsiteY4" fmla="*/ 130 h 111325"/>
              <a:gd name="connsiteX5" fmla="*/ 156223 w 403082"/>
              <a:gd name="connsiteY5" fmla="*/ 16005 h 111325"/>
              <a:gd name="connsiteX6" fmla="*/ 648 w 403082"/>
              <a:gd name="connsiteY6" fmla="*/ 111255 h 1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082" h="111325">
                <a:moveTo>
                  <a:pt x="648" y="111255"/>
                </a:moveTo>
                <a:cubicBezTo>
                  <a:pt x="11761" y="113901"/>
                  <a:pt x="156752" y="41405"/>
                  <a:pt x="222898" y="31880"/>
                </a:cubicBezTo>
                <a:cubicBezTo>
                  <a:pt x="289044" y="22355"/>
                  <a:pt x="376886" y="56751"/>
                  <a:pt x="397523" y="54105"/>
                </a:cubicBezTo>
                <a:cubicBezTo>
                  <a:pt x="418160" y="51459"/>
                  <a:pt x="376886" y="25001"/>
                  <a:pt x="346723" y="16005"/>
                </a:cubicBezTo>
                <a:cubicBezTo>
                  <a:pt x="316561" y="7009"/>
                  <a:pt x="248298" y="130"/>
                  <a:pt x="216548" y="130"/>
                </a:cubicBezTo>
                <a:cubicBezTo>
                  <a:pt x="184798" y="130"/>
                  <a:pt x="187973" y="-2516"/>
                  <a:pt x="156223" y="16005"/>
                </a:cubicBezTo>
                <a:cubicBezTo>
                  <a:pt x="124473" y="34526"/>
                  <a:pt x="-10465" y="108609"/>
                  <a:pt x="648" y="11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38EA7AF-610E-5597-C17F-9B2458761694}"/>
              </a:ext>
            </a:extLst>
          </p:cNvPr>
          <p:cNvSpPr/>
          <p:nvPr/>
        </p:nvSpPr>
        <p:spPr>
          <a:xfrm>
            <a:off x="4953947" y="2562461"/>
            <a:ext cx="161522" cy="117655"/>
          </a:xfrm>
          <a:custGeom>
            <a:avLst/>
            <a:gdLst>
              <a:gd name="connsiteX0" fmla="*/ 2228 w 161522"/>
              <a:gd name="connsiteY0" fmla="*/ 2939 h 117655"/>
              <a:gd name="connsiteX1" fmla="*/ 157803 w 161522"/>
              <a:gd name="connsiteY1" fmla="*/ 12464 h 117655"/>
              <a:gd name="connsiteX2" fmla="*/ 116528 w 161522"/>
              <a:gd name="connsiteY2" fmla="*/ 79139 h 117655"/>
              <a:gd name="connsiteX3" fmla="*/ 157803 w 161522"/>
              <a:gd name="connsiteY3" fmla="*/ 53739 h 117655"/>
              <a:gd name="connsiteX4" fmla="*/ 62553 w 161522"/>
              <a:gd name="connsiteY4" fmla="*/ 117239 h 117655"/>
              <a:gd name="connsiteX5" fmla="*/ 87953 w 161522"/>
              <a:gd name="connsiteY5" fmla="*/ 79139 h 117655"/>
              <a:gd name="connsiteX6" fmla="*/ 40328 w 161522"/>
              <a:gd name="connsiteY6" fmla="*/ 37864 h 117655"/>
              <a:gd name="connsiteX7" fmla="*/ 62553 w 161522"/>
              <a:gd name="connsiteY7" fmla="*/ 47389 h 117655"/>
              <a:gd name="connsiteX8" fmla="*/ 2228 w 161522"/>
              <a:gd name="connsiteY8" fmla="*/ 2939 h 1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522" h="117655">
                <a:moveTo>
                  <a:pt x="2228" y="2939"/>
                </a:moveTo>
                <a:cubicBezTo>
                  <a:pt x="18103" y="-2882"/>
                  <a:pt x="138753" y="-236"/>
                  <a:pt x="157803" y="12464"/>
                </a:cubicBezTo>
                <a:cubicBezTo>
                  <a:pt x="176853" y="25164"/>
                  <a:pt x="116528" y="72260"/>
                  <a:pt x="116528" y="79139"/>
                </a:cubicBezTo>
                <a:cubicBezTo>
                  <a:pt x="116528" y="86018"/>
                  <a:pt x="166799" y="47389"/>
                  <a:pt x="157803" y="53739"/>
                </a:cubicBezTo>
                <a:cubicBezTo>
                  <a:pt x="148807" y="60089"/>
                  <a:pt x="74195" y="113006"/>
                  <a:pt x="62553" y="117239"/>
                </a:cubicBezTo>
                <a:cubicBezTo>
                  <a:pt x="50911" y="121472"/>
                  <a:pt x="91657" y="92368"/>
                  <a:pt x="87953" y="79139"/>
                </a:cubicBezTo>
                <a:cubicBezTo>
                  <a:pt x="84249" y="65910"/>
                  <a:pt x="44561" y="43156"/>
                  <a:pt x="40328" y="37864"/>
                </a:cubicBezTo>
                <a:cubicBezTo>
                  <a:pt x="36095" y="32572"/>
                  <a:pt x="64670" y="53210"/>
                  <a:pt x="62553" y="47389"/>
                </a:cubicBezTo>
                <a:cubicBezTo>
                  <a:pt x="60436" y="41568"/>
                  <a:pt x="-13647" y="8760"/>
                  <a:pt x="2228" y="2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6554A34-BFA2-B059-BC22-009F25DD9C03}"/>
              </a:ext>
            </a:extLst>
          </p:cNvPr>
          <p:cNvSpPr/>
          <p:nvPr/>
        </p:nvSpPr>
        <p:spPr>
          <a:xfrm>
            <a:off x="3338650" y="483526"/>
            <a:ext cx="1548074" cy="1924695"/>
          </a:xfrm>
          <a:custGeom>
            <a:avLst/>
            <a:gdLst>
              <a:gd name="connsiteX0" fmla="*/ 1547675 w 1548074"/>
              <a:gd name="connsiteY0" fmla="*/ 149887 h 1924695"/>
              <a:gd name="connsiteX1" fmla="*/ 966650 w 1548074"/>
              <a:gd name="connsiteY1" fmla="*/ 211799 h 1924695"/>
              <a:gd name="connsiteX2" fmla="*/ 1038088 w 1548074"/>
              <a:gd name="connsiteY2" fmla="*/ 330862 h 1924695"/>
              <a:gd name="connsiteX3" fmla="*/ 709475 w 1548074"/>
              <a:gd name="connsiteY3" fmla="*/ 668999 h 1924695"/>
              <a:gd name="connsiteX4" fmla="*/ 814250 w 1548074"/>
              <a:gd name="connsiteY4" fmla="*/ 578512 h 1924695"/>
              <a:gd name="connsiteX5" fmla="*/ 309425 w 1548074"/>
              <a:gd name="connsiteY5" fmla="*/ 1197637 h 1924695"/>
              <a:gd name="connsiteX6" fmla="*/ 9388 w 1548074"/>
              <a:gd name="connsiteY6" fmla="*/ 1892962 h 1924695"/>
              <a:gd name="connsiteX7" fmla="*/ 137975 w 1548074"/>
              <a:gd name="connsiteY7" fmla="*/ 1673887 h 1924695"/>
              <a:gd name="connsiteX8" fmla="*/ 742813 w 1548074"/>
              <a:gd name="connsiteY8" fmla="*/ 511837 h 1924695"/>
              <a:gd name="connsiteX9" fmla="*/ 638038 w 1548074"/>
              <a:gd name="connsiteY9" fmla="*/ 688049 h 1924695"/>
              <a:gd name="connsiteX10" fmla="*/ 1076188 w 1548074"/>
              <a:gd name="connsiteY10" fmla="*/ 287999 h 1924695"/>
              <a:gd name="connsiteX11" fmla="*/ 966650 w 1548074"/>
              <a:gd name="connsiteY11" fmla="*/ 273712 h 1924695"/>
              <a:gd name="connsiteX12" fmla="*/ 1271450 w 1548074"/>
              <a:gd name="connsiteY12" fmla="*/ 2249 h 1924695"/>
              <a:gd name="connsiteX13" fmla="*/ 1061900 w 1548074"/>
              <a:gd name="connsiteY13" fmla="*/ 145124 h 1924695"/>
              <a:gd name="connsiteX14" fmla="*/ 1547675 w 1548074"/>
              <a:gd name="connsiteY14" fmla="*/ 149887 h 192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8074" h="1924695">
                <a:moveTo>
                  <a:pt x="1547675" y="149887"/>
                </a:moveTo>
                <a:cubicBezTo>
                  <a:pt x="1531800" y="161000"/>
                  <a:pt x="1051581" y="181637"/>
                  <a:pt x="966650" y="211799"/>
                </a:cubicBezTo>
                <a:cubicBezTo>
                  <a:pt x="881719" y="241961"/>
                  <a:pt x="1080950" y="254662"/>
                  <a:pt x="1038088" y="330862"/>
                </a:cubicBezTo>
                <a:cubicBezTo>
                  <a:pt x="995225" y="407062"/>
                  <a:pt x="746781" y="627724"/>
                  <a:pt x="709475" y="668999"/>
                </a:cubicBezTo>
                <a:cubicBezTo>
                  <a:pt x="672169" y="710274"/>
                  <a:pt x="880925" y="490406"/>
                  <a:pt x="814250" y="578512"/>
                </a:cubicBezTo>
                <a:cubicBezTo>
                  <a:pt x="747575" y="666618"/>
                  <a:pt x="443569" y="978562"/>
                  <a:pt x="309425" y="1197637"/>
                </a:cubicBezTo>
                <a:cubicBezTo>
                  <a:pt x="175281" y="1416712"/>
                  <a:pt x="37963" y="1813587"/>
                  <a:pt x="9388" y="1892962"/>
                </a:cubicBezTo>
                <a:cubicBezTo>
                  <a:pt x="-19187" y="1972337"/>
                  <a:pt x="15738" y="1904074"/>
                  <a:pt x="137975" y="1673887"/>
                </a:cubicBezTo>
                <a:cubicBezTo>
                  <a:pt x="260212" y="1443700"/>
                  <a:pt x="659469" y="676143"/>
                  <a:pt x="742813" y="511837"/>
                </a:cubicBezTo>
                <a:cubicBezTo>
                  <a:pt x="826157" y="347531"/>
                  <a:pt x="582475" y="725355"/>
                  <a:pt x="638038" y="688049"/>
                </a:cubicBezTo>
                <a:cubicBezTo>
                  <a:pt x="693600" y="650743"/>
                  <a:pt x="1021419" y="357055"/>
                  <a:pt x="1076188" y="287999"/>
                </a:cubicBezTo>
                <a:cubicBezTo>
                  <a:pt x="1130957" y="218943"/>
                  <a:pt x="934106" y="321337"/>
                  <a:pt x="966650" y="273712"/>
                </a:cubicBezTo>
                <a:cubicBezTo>
                  <a:pt x="999194" y="226087"/>
                  <a:pt x="1255575" y="23680"/>
                  <a:pt x="1271450" y="2249"/>
                </a:cubicBezTo>
                <a:cubicBezTo>
                  <a:pt x="1287325" y="-19182"/>
                  <a:pt x="1022213" y="118930"/>
                  <a:pt x="1061900" y="145124"/>
                </a:cubicBezTo>
                <a:cubicBezTo>
                  <a:pt x="1101587" y="171318"/>
                  <a:pt x="1563550" y="138774"/>
                  <a:pt x="1547675" y="14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E11036B-020C-E54B-186B-AE53F6BC1D6A}"/>
              </a:ext>
            </a:extLst>
          </p:cNvPr>
          <p:cNvSpPr/>
          <p:nvPr/>
        </p:nvSpPr>
        <p:spPr>
          <a:xfrm>
            <a:off x="3657713" y="766599"/>
            <a:ext cx="1428637" cy="1262733"/>
          </a:xfrm>
          <a:custGeom>
            <a:avLst/>
            <a:gdLst>
              <a:gd name="connsiteX0" fmla="*/ 1357200 w 1428637"/>
              <a:gd name="connsiteY0" fmla="*/ 76364 h 1262733"/>
              <a:gd name="connsiteX1" fmla="*/ 738075 w 1428637"/>
              <a:gd name="connsiteY1" fmla="*/ 66839 h 1262733"/>
              <a:gd name="connsiteX2" fmla="*/ 1109550 w 1428637"/>
              <a:gd name="connsiteY2" fmla="*/ 147801 h 1262733"/>
              <a:gd name="connsiteX3" fmla="*/ 566625 w 1428637"/>
              <a:gd name="connsiteY3" fmla="*/ 381164 h 1262733"/>
              <a:gd name="connsiteX4" fmla="*/ 18937 w 1428637"/>
              <a:gd name="connsiteY4" fmla="*/ 1238414 h 1262733"/>
              <a:gd name="connsiteX5" fmla="*/ 166575 w 1428637"/>
              <a:gd name="connsiteY5" fmla="*/ 976476 h 1262733"/>
              <a:gd name="connsiteX6" fmla="*/ 561862 w 1428637"/>
              <a:gd name="connsiteY6" fmla="*/ 438314 h 1262733"/>
              <a:gd name="connsiteX7" fmla="*/ 1428637 w 1428637"/>
              <a:gd name="connsiteY7" fmla="*/ 424026 h 1262733"/>
              <a:gd name="connsiteX8" fmla="*/ 1128600 w 1428637"/>
              <a:gd name="connsiteY8" fmla="*/ 404976 h 1262733"/>
              <a:gd name="connsiteX9" fmla="*/ 623775 w 1428637"/>
              <a:gd name="connsiteY9" fmla="*/ 362114 h 1262733"/>
              <a:gd name="connsiteX10" fmla="*/ 1209562 w 1428637"/>
              <a:gd name="connsiteY10" fmla="*/ 157326 h 1262733"/>
              <a:gd name="connsiteX11" fmla="*/ 990487 w 1428637"/>
              <a:gd name="connsiteY11" fmla="*/ 104939 h 1262733"/>
              <a:gd name="connsiteX12" fmla="*/ 947625 w 1428637"/>
              <a:gd name="connsiteY12" fmla="*/ 164 h 1262733"/>
              <a:gd name="connsiteX13" fmla="*/ 1357200 w 1428637"/>
              <a:gd name="connsiteY13" fmla="*/ 76364 h 126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8637" h="1262733">
                <a:moveTo>
                  <a:pt x="1357200" y="76364"/>
                </a:moveTo>
                <a:cubicBezTo>
                  <a:pt x="1322275" y="87477"/>
                  <a:pt x="779350" y="54933"/>
                  <a:pt x="738075" y="66839"/>
                </a:cubicBezTo>
                <a:cubicBezTo>
                  <a:pt x="696800" y="78745"/>
                  <a:pt x="1138125" y="95414"/>
                  <a:pt x="1109550" y="147801"/>
                </a:cubicBezTo>
                <a:cubicBezTo>
                  <a:pt x="1080975" y="200188"/>
                  <a:pt x="748394" y="199395"/>
                  <a:pt x="566625" y="381164"/>
                </a:cubicBezTo>
                <a:cubicBezTo>
                  <a:pt x="384856" y="562933"/>
                  <a:pt x="85612" y="1139195"/>
                  <a:pt x="18937" y="1238414"/>
                </a:cubicBezTo>
                <a:cubicBezTo>
                  <a:pt x="-47738" y="1337633"/>
                  <a:pt x="76088" y="1109826"/>
                  <a:pt x="166575" y="976476"/>
                </a:cubicBezTo>
                <a:cubicBezTo>
                  <a:pt x="257062" y="843126"/>
                  <a:pt x="351518" y="530389"/>
                  <a:pt x="561862" y="438314"/>
                </a:cubicBezTo>
                <a:cubicBezTo>
                  <a:pt x="772206" y="346239"/>
                  <a:pt x="1334181" y="429582"/>
                  <a:pt x="1428637" y="424026"/>
                </a:cubicBezTo>
                <a:lnTo>
                  <a:pt x="1128600" y="404976"/>
                </a:lnTo>
                <a:cubicBezTo>
                  <a:pt x="994456" y="394657"/>
                  <a:pt x="610281" y="403389"/>
                  <a:pt x="623775" y="362114"/>
                </a:cubicBezTo>
                <a:cubicBezTo>
                  <a:pt x="637269" y="320839"/>
                  <a:pt x="1148443" y="200188"/>
                  <a:pt x="1209562" y="157326"/>
                </a:cubicBezTo>
                <a:cubicBezTo>
                  <a:pt x="1270681" y="114464"/>
                  <a:pt x="1034143" y="131133"/>
                  <a:pt x="990487" y="104939"/>
                </a:cubicBezTo>
                <a:cubicBezTo>
                  <a:pt x="946831" y="78745"/>
                  <a:pt x="888887" y="4133"/>
                  <a:pt x="947625" y="164"/>
                </a:cubicBezTo>
                <a:cubicBezTo>
                  <a:pt x="1006362" y="-3805"/>
                  <a:pt x="1392125" y="65251"/>
                  <a:pt x="1357200" y="7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D89034-FB90-9608-C842-36132D35F871}"/>
              </a:ext>
            </a:extLst>
          </p:cNvPr>
          <p:cNvSpPr/>
          <p:nvPr/>
        </p:nvSpPr>
        <p:spPr>
          <a:xfrm>
            <a:off x="3283145" y="967737"/>
            <a:ext cx="1588210" cy="2279866"/>
          </a:xfrm>
          <a:custGeom>
            <a:avLst/>
            <a:gdLst>
              <a:gd name="connsiteX0" fmla="*/ 1574605 w 1588210"/>
              <a:gd name="connsiteY0" fmla="*/ 8576 h 2279866"/>
              <a:gd name="connsiteX1" fmla="*/ 1169793 w 1588210"/>
              <a:gd name="connsiteY1" fmla="*/ 384813 h 2279866"/>
              <a:gd name="connsiteX2" fmla="*/ 345880 w 1588210"/>
              <a:gd name="connsiteY2" fmla="*/ 1694501 h 2279866"/>
              <a:gd name="connsiteX3" fmla="*/ 507805 w 1588210"/>
              <a:gd name="connsiteY3" fmla="*/ 1508763 h 2279866"/>
              <a:gd name="connsiteX4" fmla="*/ 7743 w 1588210"/>
              <a:gd name="connsiteY4" fmla="*/ 2266001 h 2279866"/>
              <a:gd name="connsiteX5" fmla="*/ 264918 w 1588210"/>
              <a:gd name="connsiteY5" fmla="*/ 1885001 h 2279866"/>
              <a:gd name="connsiteX6" fmla="*/ 1055493 w 1588210"/>
              <a:gd name="connsiteY6" fmla="*/ 527688 h 2279866"/>
              <a:gd name="connsiteX7" fmla="*/ 503043 w 1588210"/>
              <a:gd name="connsiteY7" fmla="*/ 1146813 h 2279866"/>
              <a:gd name="connsiteX8" fmla="*/ 1288855 w 1588210"/>
              <a:gd name="connsiteY8" fmla="*/ 275276 h 2279866"/>
              <a:gd name="connsiteX9" fmla="*/ 698305 w 1588210"/>
              <a:gd name="connsiteY9" fmla="*/ 661038 h 2279866"/>
              <a:gd name="connsiteX10" fmla="*/ 1574605 w 1588210"/>
              <a:gd name="connsiteY10" fmla="*/ 8576 h 22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8210" h="2279866">
                <a:moveTo>
                  <a:pt x="1574605" y="8576"/>
                </a:moveTo>
                <a:cubicBezTo>
                  <a:pt x="1653186" y="-37462"/>
                  <a:pt x="1374580" y="103826"/>
                  <a:pt x="1169793" y="384813"/>
                </a:cubicBezTo>
                <a:cubicBezTo>
                  <a:pt x="965005" y="665801"/>
                  <a:pt x="456211" y="1507176"/>
                  <a:pt x="345880" y="1694501"/>
                </a:cubicBezTo>
                <a:cubicBezTo>
                  <a:pt x="235549" y="1881826"/>
                  <a:pt x="564161" y="1413513"/>
                  <a:pt x="507805" y="1508763"/>
                </a:cubicBezTo>
                <a:cubicBezTo>
                  <a:pt x="451449" y="1604013"/>
                  <a:pt x="48224" y="2203295"/>
                  <a:pt x="7743" y="2266001"/>
                </a:cubicBezTo>
                <a:cubicBezTo>
                  <a:pt x="-32738" y="2328707"/>
                  <a:pt x="90293" y="2174720"/>
                  <a:pt x="264918" y="1885001"/>
                </a:cubicBezTo>
                <a:cubicBezTo>
                  <a:pt x="439543" y="1595282"/>
                  <a:pt x="1015805" y="650719"/>
                  <a:pt x="1055493" y="527688"/>
                </a:cubicBezTo>
                <a:cubicBezTo>
                  <a:pt x="1095180" y="404657"/>
                  <a:pt x="464149" y="1188882"/>
                  <a:pt x="503043" y="1146813"/>
                </a:cubicBezTo>
                <a:cubicBezTo>
                  <a:pt x="541937" y="1104744"/>
                  <a:pt x="1256311" y="356238"/>
                  <a:pt x="1288855" y="275276"/>
                </a:cubicBezTo>
                <a:cubicBezTo>
                  <a:pt x="1321399" y="194314"/>
                  <a:pt x="643536" y="703107"/>
                  <a:pt x="698305" y="661038"/>
                </a:cubicBezTo>
                <a:cubicBezTo>
                  <a:pt x="753074" y="618969"/>
                  <a:pt x="1496024" y="54614"/>
                  <a:pt x="1574605" y="8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DFF94F4-1210-02EA-AA24-9E1C0EEEC628}"/>
              </a:ext>
            </a:extLst>
          </p:cNvPr>
          <p:cNvSpPr/>
          <p:nvPr/>
        </p:nvSpPr>
        <p:spPr>
          <a:xfrm>
            <a:off x="3961387" y="944314"/>
            <a:ext cx="1260818" cy="1857857"/>
          </a:xfrm>
          <a:custGeom>
            <a:avLst/>
            <a:gdLst>
              <a:gd name="connsiteX0" fmla="*/ 1258313 w 1260818"/>
              <a:gd name="connsiteY0" fmla="*/ 79624 h 1857857"/>
              <a:gd name="connsiteX1" fmla="*/ 720151 w 1260818"/>
              <a:gd name="connsiteY1" fmla="*/ 279649 h 1857857"/>
              <a:gd name="connsiteX2" fmla="*/ 253426 w 1260818"/>
              <a:gd name="connsiteY2" fmla="*/ 817811 h 1857857"/>
              <a:gd name="connsiteX3" fmla="*/ 448688 w 1260818"/>
              <a:gd name="connsiteY3" fmla="*/ 584449 h 1857857"/>
              <a:gd name="connsiteX4" fmla="*/ 139126 w 1260818"/>
              <a:gd name="connsiteY4" fmla="*/ 1222624 h 1857857"/>
              <a:gd name="connsiteX5" fmla="*/ 24826 w 1260818"/>
              <a:gd name="connsiteY5" fmla="*/ 1822699 h 1857857"/>
              <a:gd name="connsiteX6" fmla="*/ 43876 w 1260818"/>
              <a:gd name="connsiteY6" fmla="*/ 1627436 h 1857857"/>
              <a:gd name="connsiteX7" fmla="*/ 472501 w 1260818"/>
              <a:gd name="connsiteY7" fmla="*/ 317749 h 1857857"/>
              <a:gd name="connsiteX8" fmla="*/ 301051 w 1260818"/>
              <a:gd name="connsiteY8" fmla="*/ 722561 h 1857857"/>
              <a:gd name="connsiteX9" fmla="*/ 910651 w 1260818"/>
              <a:gd name="connsiteY9" fmla="*/ 8186 h 1857857"/>
              <a:gd name="connsiteX10" fmla="*/ 672526 w 1260818"/>
              <a:gd name="connsiteY10" fmla="*/ 322511 h 1857857"/>
              <a:gd name="connsiteX11" fmla="*/ 910651 w 1260818"/>
              <a:gd name="connsiteY11" fmla="*/ 122486 h 1857857"/>
              <a:gd name="connsiteX12" fmla="*/ 1258313 w 1260818"/>
              <a:gd name="connsiteY12" fmla="*/ 79624 h 185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0818" h="1857857">
                <a:moveTo>
                  <a:pt x="1258313" y="79624"/>
                </a:moveTo>
                <a:cubicBezTo>
                  <a:pt x="1226563" y="105818"/>
                  <a:pt x="887632" y="156618"/>
                  <a:pt x="720151" y="279649"/>
                </a:cubicBezTo>
                <a:cubicBezTo>
                  <a:pt x="552670" y="402680"/>
                  <a:pt x="298670" y="767011"/>
                  <a:pt x="253426" y="817811"/>
                </a:cubicBezTo>
                <a:cubicBezTo>
                  <a:pt x="208182" y="868611"/>
                  <a:pt x="467738" y="516980"/>
                  <a:pt x="448688" y="584449"/>
                </a:cubicBezTo>
                <a:cubicBezTo>
                  <a:pt x="429638" y="651918"/>
                  <a:pt x="209770" y="1016249"/>
                  <a:pt x="139126" y="1222624"/>
                </a:cubicBezTo>
                <a:cubicBezTo>
                  <a:pt x="68482" y="1428999"/>
                  <a:pt x="40701" y="1755230"/>
                  <a:pt x="24826" y="1822699"/>
                </a:cubicBezTo>
                <a:cubicBezTo>
                  <a:pt x="8951" y="1890168"/>
                  <a:pt x="-30736" y="1878261"/>
                  <a:pt x="43876" y="1627436"/>
                </a:cubicBezTo>
                <a:cubicBezTo>
                  <a:pt x="118488" y="1376611"/>
                  <a:pt x="429638" y="468562"/>
                  <a:pt x="472501" y="317749"/>
                </a:cubicBezTo>
                <a:cubicBezTo>
                  <a:pt x="515363" y="166937"/>
                  <a:pt x="228026" y="774155"/>
                  <a:pt x="301051" y="722561"/>
                </a:cubicBezTo>
                <a:cubicBezTo>
                  <a:pt x="374076" y="670967"/>
                  <a:pt x="848738" y="74861"/>
                  <a:pt x="910651" y="8186"/>
                </a:cubicBezTo>
                <a:cubicBezTo>
                  <a:pt x="972563" y="-58489"/>
                  <a:pt x="672526" y="303461"/>
                  <a:pt x="672526" y="322511"/>
                </a:cubicBezTo>
                <a:cubicBezTo>
                  <a:pt x="672526" y="341561"/>
                  <a:pt x="809845" y="159792"/>
                  <a:pt x="910651" y="122486"/>
                </a:cubicBezTo>
                <a:cubicBezTo>
                  <a:pt x="1011457" y="85180"/>
                  <a:pt x="1290063" y="53430"/>
                  <a:pt x="1258313" y="7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71F43AF-650F-2F97-5825-390B4004DAD5}"/>
              </a:ext>
            </a:extLst>
          </p:cNvPr>
          <p:cNvSpPr/>
          <p:nvPr/>
        </p:nvSpPr>
        <p:spPr>
          <a:xfrm>
            <a:off x="3253645" y="2124017"/>
            <a:ext cx="1314463" cy="573331"/>
          </a:xfrm>
          <a:custGeom>
            <a:avLst/>
            <a:gdLst>
              <a:gd name="connsiteX0" fmla="*/ 1313593 w 1314463"/>
              <a:gd name="connsiteY0" fmla="*/ 58 h 573331"/>
              <a:gd name="connsiteX1" fmla="*/ 804005 w 1314463"/>
              <a:gd name="connsiteY1" fmla="*/ 457258 h 573331"/>
              <a:gd name="connsiteX2" fmla="*/ 80105 w 1314463"/>
              <a:gd name="connsiteY2" fmla="*/ 538221 h 573331"/>
              <a:gd name="connsiteX3" fmla="*/ 18193 w 1314463"/>
              <a:gd name="connsiteY3" fmla="*/ 542983 h 573331"/>
              <a:gd name="connsiteX4" fmla="*/ 732568 w 1314463"/>
              <a:gd name="connsiteY4" fmla="*/ 519171 h 573331"/>
              <a:gd name="connsiteX5" fmla="*/ 1037368 w 1314463"/>
              <a:gd name="connsiteY5" fmla="*/ 495358 h 573331"/>
              <a:gd name="connsiteX6" fmla="*/ 603980 w 1314463"/>
              <a:gd name="connsiteY6" fmla="*/ 562033 h 573331"/>
              <a:gd name="connsiteX7" fmla="*/ 1084993 w 1314463"/>
              <a:gd name="connsiteY7" fmla="*/ 223896 h 573331"/>
              <a:gd name="connsiteX8" fmla="*/ 684943 w 1314463"/>
              <a:gd name="connsiteY8" fmla="*/ 423921 h 573331"/>
              <a:gd name="connsiteX9" fmla="*/ 1313593 w 1314463"/>
              <a:gd name="connsiteY9" fmla="*/ 58 h 5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4463" h="573331">
                <a:moveTo>
                  <a:pt x="1313593" y="58"/>
                </a:moveTo>
                <a:cubicBezTo>
                  <a:pt x="1333437" y="5614"/>
                  <a:pt x="1009586" y="367564"/>
                  <a:pt x="804005" y="457258"/>
                </a:cubicBezTo>
                <a:cubicBezTo>
                  <a:pt x="598424" y="546952"/>
                  <a:pt x="211074" y="523933"/>
                  <a:pt x="80105" y="538221"/>
                </a:cubicBezTo>
                <a:cubicBezTo>
                  <a:pt x="-50864" y="552509"/>
                  <a:pt x="18193" y="542983"/>
                  <a:pt x="18193" y="542983"/>
                </a:cubicBezTo>
                <a:lnTo>
                  <a:pt x="732568" y="519171"/>
                </a:lnTo>
                <a:cubicBezTo>
                  <a:pt x="902430" y="511234"/>
                  <a:pt x="1058799" y="488214"/>
                  <a:pt x="1037368" y="495358"/>
                </a:cubicBezTo>
                <a:cubicBezTo>
                  <a:pt x="1015937" y="502502"/>
                  <a:pt x="596043" y="607277"/>
                  <a:pt x="603980" y="562033"/>
                </a:cubicBezTo>
                <a:cubicBezTo>
                  <a:pt x="611917" y="516789"/>
                  <a:pt x="1071499" y="246915"/>
                  <a:pt x="1084993" y="223896"/>
                </a:cubicBezTo>
                <a:cubicBezTo>
                  <a:pt x="1098487" y="200877"/>
                  <a:pt x="646049" y="458052"/>
                  <a:pt x="684943" y="423921"/>
                </a:cubicBezTo>
                <a:cubicBezTo>
                  <a:pt x="723837" y="389790"/>
                  <a:pt x="1293749" y="-5498"/>
                  <a:pt x="131359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A6524AEF-98A8-56CF-5D0B-4963EAA4DE17}"/>
              </a:ext>
            </a:extLst>
          </p:cNvPr>
          <p:cNvSpPr/>
          <p:nvPr/>
        </p:nvSpPr>
        <p:spPr>
          <a:xfrm>
            <a:off x="3350149" y="2214563"/>
            <a:ext cx="864664" cy="1189329"/>
          </a:xfrm>
          <a:custGeom>
            <a:avLst/>
            <a:gdLst>
              <a:gd name="connsiteX0" fmla="*/ 864664 w 864664"/>
              <a:gd name="connsiteY0" fmla="*/ 0 h 1189329"/>
              <a:gd name="connsiteX1" fmla="*/ 374126 w 864664"/>
              <a:gd name="connsiteY1" fmla="*/ 747712 h 1189329"/>
              <a:gd name="connsiteX2" fmla="*/ 12176 w 864664"/>
              <a:gd name="connsiteY2" fmla="*/ 1176337 h 1189329"/>
              <a:gd name="connsiteX3" fmla="*/ 145526 w 864664"/>
              <a:gd name="connsiteY3" fmla="*/ 1009650 h 1189329"/>
              <a:gd name="connsiteX4" fmla="*/ 721789 w 864664"/>
              <a:gd name="connsiteY4" fmla="*/ 328612 h 1189329"/>
              <a:gd name="connsiteX5" fmla="*/ 278876 w 864664"/>
              <a:gd name="connsiteY5" fmla="*/ 695325 h 1189329"/>
              <a:gd name="connsiteX6" fmla="*/ 559864 w 864664"/>
              <a:gd name="connsiteY6" fmla="*/ 366712 h 1189329"/>
              <a:gd name="connsiteX7" fmla="*/ 864664 w 864664"/>
              <a:gd name="connsiteY7" fmla="*/ 0 h 118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664" h="1189329">
                <a:moveTo>
                  <a:pt x="864664" y="0"/>
                </a:moveTo>
                <a:cubicBezTo>
                  <a:pt x="690435" y="275828"/>
                  <a:pt x="516207" y="551656"/>
                  <a:pt x="374126" y="747712"/>
                </a:cubicBezTo>
                <a:cubicBezTo>
                  <a:pt x="232045" y="943768"/>
                  <a:pt x="50276" y="1132681"/>
                  <a:pt x="12176" y="1176337"/>
                </a:cubicBezTo>
                <a:cubicBezTo>
                  <a:pt x="-25924" y="1219993"/>
                  <a:pt x="27257" y="1150938"/>
                  <a:pt x="145526" y="1009650"/>
                </a:cubicBezTo>
                <a:cubicBezTo>
                  <a:pt x="263795" y="868363"/>
                  <a:pt x="699564" y="380999"/>
                  <a:pt x="721789" y="328612"/>
                </a:cubicBezTo>
                <a:cubicBezTo>
                  <a:pt x="744014" y="276225"/>
                  <a:pt x="305863" y="688975"/>
                  <a:pt x="278876" y="695325"/>
                </a:cubicBezTo>
                <a:cubicBezTo>
                  <a:pt x="251889" y="701675"/>
                  <a:pt x="559864" y="366712"/>
                  <a:pt x="559864" y="366712"/>
                </a:cubicBezTo>
                <a:lnTo>
                  <a:pt x="8646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3817E57-8FF8-DC5C-4E01-0499E0C49E51}"/>
              </a:ext>
            </a:extLst>
          </p:cNvPr>
          <p:cNvSpPr/>
          <p:nvPr/>
        </p:nvSpPr>
        <p:spPr>
          <a:xfrm>
            <a:off x="3535629" y="2589647"/>
            <a:ext cx="768953" cy="881856"/>
          </a:xfrm>
          <a:custGeom>
            <a:avLst/>
            <a:gdLst>
              <a:gd name="connsiteX0" fmla="*/ 764909 w 768953"/>
              <a:gd name="connsiteY0" fmla="*/ 5916 h 881856"/>
              <a:gd name="connsiteX1" fmla="*/ 493446 w 768953"/>
              <a:gd name="connsiteY1" fmla="*/ 577416 h 881856"/>
              <a:gd name="connsiteX2" fmla="*/ 188646 w 768953"/>
              <a:gd name="connsiteY2" fmla="*/ 796491 h 881856"/>
              <a:gd name="connsiteX3" fmla="*/ 2909 w 768953"/>
              <a:gd name="connsiteY3" fmla="*/ 877453 h 881856"/>
              <a:gd name="connsiteX4" fmla="*/ 331521 w 768953"/>
              <a:gd name="connsiteY4" fmla="*/ 677428 h 881856"/>
              <a:gd name="connsiteX5" fmla="*/ 536309 w 768953"/>
              <a:gd name="connsiteY5" fmla="*/ 501216 h 881856"/>
              <a:gd name="connsiteX6" fmla="*/ 326759 w 768953"/>
              <a:gd name="connsiteY6" fmla="*/ 596466 h 881856"/>
              <a:gd name="connsiteX7" fmla="*/ 631559 w 768953"/>
              <a:gd name="connsiteY7" fmla="*/ 296428 h 881856"/>
              <a:gd name="connsiteX8" fmla="*/ 764909 w 768953"/>
              <a:gd name="connsiteY8" fmla="*/ 5916 h 88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953" h="881856">
                <a:moveTo>
                  <a:pt x="764909" y="5916"/>
                </a:moveTo>
                <a:cubicBezTo>
                  <a:pt x="741890" y="52747"/>
                  <a:pt x="589490" y="445654"/>
                  <a:pt x="493446" y="577416"/>
                </a:cubicBezTo>
                <a:cubicBezTo>
                  <a:pt x="397402" y="709178"/>
                  <a:pt x="270402" y="746485"/>
                  <a:pt x="188646" y="796491"/>
                </a:cubicBezTo>
                <a:cubicBezTo>
                  <a:pt x="106890" y="846497"/>
                  <a:pt x="-20904" y="897297"/>
                  <a:pt x="2909" y="877453"/>
                </a:cubicBezTo>
                <a:cubicBezTo>
                  <a:pt x="26722" y="857609"/>
                  <a:pt x="242621" y="740134"/>
                  <a:pt x="331521" y="677428"/>
                </a:cubicBezTo>
                <a:cubicBezTo>
                  <a:pt x="420421" y="614722"/>
                  <a:pt x="537103" y="514710"/>
                  <a:pt x="536309" y="501216"/>
                </a:cubicBezTo>
                <a:cubicBezTo>
                  <a:pt x="535515" y="487722"/>
                  <a:pt x="310884" y="630597"/>
                  <a:pt x="326759" y="596466"/>
                </a:cubicBezTo>
                <a:cubicBezTo>
                  <a:pt x="342634" y="562335"/>
                  <a:pt x="554565" y="390091"/>
                  <a:pt x="631559" y="296428"/>
                </a:cubicBezTo>
                <a:cubicBezTo>
                  <a:pt x="708553" y="202766"/>
                  <a:pt x="787928" y="-40915"/>
                  <a:pt x="764909" y="5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E4361E0A-86F3-0AB6-8FD2-84797F1E15F8}"/>
              </a:ext>
            </a:extLst>
          </p:cNvPr>
          <p:cNvSpPr/>
          <p:nvPr/>
        </p:nvSpPr>
        <p:spPr>
          <a:xfrm>
            <a:off x="5065704" y="904678"/>
            <a:ext cx="1073360" cy="524387"/>
          </a:xfrm>
          <a:custGeom>
            <a:avLst/>
            <a:gdLst>
              <a:gd name="connsiteX0" fmla="*/ 1596 w 1073360"/>
              <a:gd name="connsiteY0" fmla="*/ 524072 h 524387"/>
              <a:gd name="connsiteX1" fmla="*/ 325446 w 1073360"/>
              <a:gd name="connsiteY1" fmla="*/ 109735 h 524387"/>
              <a:gd name="connsiteX2" fmla="*/ 782646 w 1073360"/>
              <a:gd name="connsiteY2" fmla="*/ 128785 h 524387"/>
              <a:gd name="connsiteX3" fmla="*/ 630246 w 1073360"/>
              <a:gd name="connsiteY3" fmla="*/ 9722 h 524387"/>
              <a:gd name="connsiteX4" fmla="*/ 1073159 w 1073360"/>
              <a:gd name="connsiteY4" fmla="*/ 185935 h 524387"/>
              <a:gd name="connsiteX5" fmla="*/ 677871 w 1073360"/>
              <a:gd name="connsiteY5" fmla="*/ 81160 h 524387"/>
              <a:gd name="connsiteX6" fmla="*/ 20646 w 1073360"/>
              <a:gd name="connsiteY6" fmla="*/ 197 h 524387"/>
              <a:gd name="connsiteX7" fmla="*/ 339734 w 1073360"/>
              <a:gd name="connsiteY7" fmla="*/ 62110 h 524387"/>
              <a:gd name="connsiteX8" fmla="*/ 206384 w 1073360"/>
              <a:gd name="connsiteY8" fmla="*/ 176410 h 524387"/>
              <a:gd name="connsiteX9" fmla="*/ 1596 w 1073360"/>
              <a:gd name="connsiteY9" fmla="*/ 524072 h 52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360" h="524387">
                <a:moveTo>
                  <a:pt x="1596" y="524072"/>
                </a:moveTo>
                <a:cubicBezTo>
                  <a:pt x="21440" y="512960"/>
                  <a:pt x="195271" y="175616"/>
                  <a:pt x="325446" y="109735"/>
                </a:cubicBezTo>
                <a:cubicBezTo>
                  <a:pt x="455621" y="43854"/>
                  <a:pt x="731846" y="145454"/>
                  <a:pt x="782646" y="128785"/>
                </a:cubicBezTo>
                <a:cubicBezTo>
                  <a:pt x="833446" y="112116"/>
                  <a:pt x="581827" y="197"/>
                  <a:pt x="630246" y="9722"/>
                </a:cubicBezTo>
                <a:cubicBezTo>
                  <a:pt x="678665" y="19247"/>
                  <a:pt x="1065222" y="174029"/>
                  <a:pt x="1073159" y="185935"/>
                </a:cubicBezTo>
                <a:cubicBezTo>
                  <a:pt x="1081096" y="197841"/>
                  <a:pt x="853290" y="112116"/>
                  <a:pt x="677871" y="81160"/>
                </a:cubicBezTo>
                <a:cubicBezTo>
                  <a:pt x="502452" y="50204"/>
                  <a:pt x="77002" y="3372"/>
                  <a:pt x="20646" y="197"/>
                </a:cubicBezTo>
                <a:cubicBezTo>
                  <a:pt x="-35710" y="-2978"/>
                  <a:pt x="308778" y="32741"/>
                  <a:pt x="339734" y="62110"/>
                </a:cubicBezTo>
                <a:cubicBezTo>
                  <a:pt x="370690" y="91479"/>
                  <a:pt x="260359" y="103385"/>
                  <a:pt x="206384" y="176410"/>
                </a:cubicBezTo>
                <a:cubicBezTo>
                  <a:pt x="152409" y="249435"/>
                  <a:pt x="-18248" y="535184"/>
                  <a:pt x="1596" y="524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F1A38CF-E3C0-EF73-4F16-573EEE2320A8}"/>
              </a:ext>
            </a:extLst>
          </p:cNvPr>
          <p:cNvSpPr/>
          <p:nvPr/>
        </p:nvSpPr>
        <p:spPr>
          <a:xfrm>
            <a:off x="4839552" y="369145"/>
            <a:ext cx="800594" cy="455222"/>
          </a:xfrm>
          <a:custGeom>
            <a:avLst/>
            <a:gdLst>
              <a:gd name="connsiteX0" fmla="*/ 8673 w 800594"/>
              <a:gd name="connsiteY0" fmla="*/ 307130 h 455222"/>
              <a:gd name="connsiteX1" fmla="*/ 451586 w 800594"/>
              <a:gd name="connsiteY1" fmla="*/ 49955 h 455222"/>
              <a:gd name="connsiteX2" fmla="*/ 242036 w 800594"/>
              <a:gd name="connsiteY2" fmla="*/ 211880 h 455222"/>
              <a:gd name="connsiteX3" fmla="*/ 799248 w 800594"/>
              <a:gd name="connsiteY3" fmla="*/ 316655 h 455222"/>
              <a:gd name="connsiteX4" fmla="*/ 408723 w 800594"/>
              <a:gd name="connsiteY4" fmla="*/ 321418 h 455222"/>
              <a:gd name="connsiteX5" fmla="*/ 756386 w 800594"/>
              <a:gd name="connsiteY5" fmla="*/ 340468 h 455222"/>
              <a:gd name="connsiteX6" fmla="*/ 303948 w 800594"/>
              <a:gd name="connsiteY6" fmla="*/ 345230 h 455222"/>
              <a:gd name="connsiteX7" fmla="*/ 75348 w 800594"/>
              <a:gd name="connsiteY7" fmla="*/ 454768 h 455222"/>
              <a:gd name="connsiteX8" fmla="*/ 365861 w 800594"/>
              <a:gd name="connsiteY8" fmla="*/ 297605 h 455222"/>
              <a:gd name="connsiteX9" fmla="*/ 165836 w 800594"/>
              <a:gd name="connsiteY9" fmla="*/ 302368 h 455222"/>
              <a:gd name="connsiteX10" fmla="*/ 356336 w 800594"/>
              <a:gd name="connsiteY10" fmla="*/ 2330 h 455222"/>
              <a:gd name="connsiteX11" fmla="*/ 170598 w 800594"/>
              <a:gd name="connsiteY11" fmla="*/ 169018 h 455222"/>
              <a:gd name="connsiteX12" fmla="*/ 8673 w 800594"/>
              <a:gd name="connsiteY12" fmla="*/ 307130 h 4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594" h="455222">
                <a:moveTo>
                  <a:pt x="8673" y="307130"/>
                </a:moveTo>
                <a:cubicBezTo>
                  <a:pt x="55504" y="287286"/>
                  <a:pt x="412692" y="65830"/>
                  <a:pt x="451586" y="49955"/>
                </a:cubicBezTo>
                <a:cubicBezTo>
                  <a:pt x="490480" y="34080"/>
                  <a:pt x="184092" y="167430"/>
                  <a:pt x="242036" y="211880"/>
                </a:cubicBezTo>
                <a:cubicBezTo>
                  <a:pt x="299980" y="256330"/>
                  <a:pt x="771467" y="298399"/>
                  <a:pt x="799248" y="316655"/>
                </a:cubicBezTo>
                <a:cubicBezTo>
                  <a:pt x="827029" y="334911"/>
                  <a:pt x="415866" y="317449"/>
                  <a:pt x="408723" y="321418"/>
                </a:cubicBezTo>
                <a:cubicBezTo>
                  <a:pt x="401580" y="325387"/>
                  <a:pt x="773849" y="336499"/>
                  <a:pt x="756386" y="340468"/>
                </a:cubicBezTo>
                <a:cubicBezTo>
                  <a:pt x="738923" y="344437"/>
                  <a:pt x="417454" y="326180"/>
                  <a:pt x="303948" y="345230"/>
                </a:cubicBezTo>
                <a:cubicBezTo>
                  <a:pt x="190442" y="364280"/>
                  <a:pt x="65029" y="462705"/>
                  <a:pt x="75348" y="454768"/>
                </a:cubicBezTo>
                <a:cubicBezTo>
                  <a:pt x="85667" y="446831"/>
                  <a:pt x="350780" y="323005"/>
                  <a:pt x="365861" y="297605"/>
                </a:cubicBezTo>
                <a:cubicBezTo>
                  <a:pt x="380942" y="272205"/>
                  <a:pt x="167423" y="351580"/>
                  <a:pt x="165836" y="302368"/>
                </a:cubicBezTo>
                <a:cubicBezTo>
                  <a:pt x="164249" y="253156"/>
                  <a:pt x="355542" y="24555"/>
                  <a:pt x="356336" y="2330"/>
                </a:cubicBezTo>
                <a:cubicBezTo>
                  <a:pt x="357130" y="-19895"/>
                  <a:pt x="223779" y="122980"/>
                  <a:pt x="170598" y="169018"/>
                </a:cubicBezTo>
                <a:cubicBezTo>
                  <a:pt x="117417" y="215055"/>
                  <a:pt x="-38158" y="326974"/>
                  <a:pt x="8673" y="30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C289186B-CCD9-137A-82AC-4A916B8097D1}"/>
              </a:ext>
            </a:extLst>
          </p:cNvPr>
          <p:cNvSpPr/>
          <p:nvPr/>
        </p:nvSpPr>
        <p:spPr>
          <a:xfrm>
            <a:off x="4006958" y="1033306"/>
            <a:ext cx="1380171" cy="271346"/>
          </a:xfrm>
          <a:custGeom>
            <a:avLst/>
            <a:gdLst>
              <a:gd name="connsiteX0" fmla="*/ 1379430 w 1380171"/>
              <a:gd name="connsiteY0" fmla="*/ 266857 h 271346"/>
              <a:gd name="connsiteX1" fmla="*/ 960330 w 1380171"/>
              <a:gd name="connsiteY1" fmla="*/ 157319 h 271346"/>
              <a:gd name="connsiteX2" fmla="*/ 698392 w 1380171"/>
              <a:gd name="connsiteY2" fmla="*/ 23969 h 271346"/>
              <a:gd name="connsiteX3" fmla="*/ 7830 w 1380171"/>
              <a:gd name="connsiteY3" fmla="*/ 147794 h 271346"/>
              <a:gd name="connsiteX4" fmla="*/ 369780 w 1380171"/>
              <a:gd name="connsiteY4" fmla="*/ 66832 h 271346"/>
              <a:gd name="connsiteX5" fmla="*/ 1041292 w 1380171"/>
              <a:gd name="connsiteY5" fmla="*/ 243044 h 271346"/>
              <a:gd name="connsiteX6" fmla="*/ 850792 w 1380171"/>
              <a:gd name="connsiteY6" fmla="*/ 157 h 271346"/>
              <a:gd name="connsiteX7" fmla="*/ 1379430 w 1380171"/>
              <a:gd name="connsiteY7" fmla="*/ 266857 h 27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71" h="271346">
                <a:moveTo>
                  <a:pt x="1379430" y="266857"/>
                </a:moveTo>
                <a:cubicBezTo>
                  <a:pt x="1397686" y="293051"/>
                  <a:pt x="1073836" y="197800"/>
                  <a:pt x="960330" y="157319"/>
                </a:cubicBezTo>
                <a:cubicBezTo>
                  <a:pt x="846824" y="116838"/>
                  <a:pt x="857142" y="25556"/>
                  <a:pt x="698392" y="23969"/>
                </a:cubicBezTo>
                <a:cubicBezTo>
                  <a:pt x="539642" y="22382"/>
                  <a:pt x="62599" y="140650"/>
                  <a:pt x="7830" y="147794"/>
                </a:cubicBezTo>
                <a:cubicBezTo>
                  <a:pt x="-46939" y="154938"/>
                  <a:pt x="197536" y="50957"/>
                  <a:pt x="369780" y="66832"/>
                </a:cubicBezTo>
                <a:cubicBezTo>
                  <a:pt x="542024" y="82707"/>
                  <a:pt x="961123" y="254156"/>
                  <a:pt x="1041292" y="243044"/>
                </a:cubicBezTo>
                <a:cubicBezTo>
                  <a:pt x="1121461" y="231932"/>
                  <a:pt x="790467" y="-6987"/>
                  <a:pt x="850792" y="157"/>
                </a:cubicBezTo>
                <a:cubicBezTo>
                  <a:pt x="911117" y="7301"/>
                  <a:pt x="1361174" y="240663"/>
                  <a:pt x="1379430" y="266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63FC6C42-E5CF-AA25-C64F-1078CA90823D}"/>
              </a:ext>
            </a:extLst>
          </p:cNvPr>
          <p:cNvSpPr/>
          <p:nvPr/>
        </p:nvSpPr>
        <p:spPr>
          <a:xfrm>
            <a:off x="5291571" y="1080459"/>
            <a:ext cx="1079013" cy="1321598"/>
          </a:xfrm>
          <a:custGeom>
            <a:avLst/>
            <a:gdLst>
              <a:gd name="connsiteX0" fmla="*/ 37667 w 1079013"/>
              <a:gd name="connsiteY0" fmla="*/ 467354 h 1321598"/>
              <a:gd name="connsiteX1" fmla="*/ 380567 w 1079013"/>
              <a:gd name="connsiteY1" fmla="*/ 233991 h 1321598"/>
              <a:gd name="connsiteX2" fmla="*/ 652029 w 1079013"/>
              <a:gd name="connsiteY2" fmla="*/ 629 h 1321598"/>
              <a:gd name="connsiteX3" fmla="*/ 566304 w 1079013"/>
              <a:gd name="connsiteY3" fmla="*/ 172079 h 1321598"/>
              <a:gd name="connsiteX4" fmla="*/ 771092 w 1079013"/>
              <a:gd name="connsiteY4" fmla="*/ 376866 h 1321598"/>
              <a:gd name="connsiteX5" fmla="*/ 623454 w 1079013"/>
              <a:gd name="connsiteY5" fmla="*/ 324479 h 1321598"/>
              <a:gd name="connsiteX6" fmla="*/ 856817 w 1079013"/>
              <a:gd name="connsiteY6" fmla="*/ 629279 h 1321598"/>
              <a:gd name="connsiteX7" fmla="*/ 1075892 w 1079013"/>
              <a:gd name="connsiteY7" fmla="*/ 1315079 h 1321598"/>
              <a:gd name="connsiteX8" fmla="*/ 956829 w 1079013"/>
              <a:gd name="connsiteY8" fmla="*/ 919791 h 1321598"/>
              <a:gd name="connsiteX9" fmla="*/ 571067 w 1079013"/>
              <a:gd name="connsiteY9" fmla="*/ 33966 h 1321598"/>
              <a:gd name="connsiteX10" fmla="*/ 618692 w 1079013"/>
              <a:gd name="connsiteY10" fmla="*/ 267329 h 1321598"/>
              <a:gd name="connsiteX11" fmla="*/ 361517 w 1079013"/>
              <a:gd name="connsiteY11" fmla="*/ 414966 h 1321598"/>
              <a:gd name="connsiteX12" fmla="*/ 4329 w 1079013"/>
              <a:gd name="connsiteY12" fmla="*/ 667379 h 1321598"/>
              <a:gd name="connsiteX13" fmla="*/ 623454 w 1079013"/>
              <a:gd name="connsiteY13" fmla="*/ 143504 h 1321598"/>
              <a:gd name="connsiteX14" fmla="*/ 232929 w 1079013"/>
              <a:gd name="connsiteY14" fmla="*/ 391154 h 1321598"/>
              <a:gd name="connsiteX15" fmla="*/ 37667 w 1079013"/>
              <a:gd name="connsiteY15" fmla="*/ 467354 h 132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9013" h="1321598">
                <a:moveTo>
                  <a:pt x="37667" y="467354"/>
                </a:moveTo>
                <a:cubicBezTo>
                  <a:pt x="62273" y="441160"/>
                  <a:pt x="278173" y="311778"/>
                  <a:pt x="380567" y="233991"/>
                </a:cubicBezTo>
                <a:cubicBezTo>
                  <a:pt x="482961" y="156204"/>
                  <a:pt x="621073" y="10948"/>
                  <a:pt x="652029" y="629"/>
                </a:cubicBezTo>
                <a:cubicBezTo>
                  <a:pt x="682985" y="-9690"/>
                  <a:pt x="546460" y="109373"/>
                  <a:pt x="566304" y="172079"/>
                </a:cubicBezTo>
                <a:cubicBezTo>
                  <a:pt x="586148" y="234785"/>
                  <a:pt x="761567" y="351466"/>
                  <a:pt x="771092" y="376866"/>
                </a:cubicBezTo>
                <a:cubicBezTo>
                  <a:pt x="780617" y="402266"/>
                  <a:pt x="609167" y="282410"/>
                  <a:pt x="623454" y="324479"/>
                </a:cubicBezTo>
                <a:cubicBezTo>
                  <a:pt x="637741" y="366548"/>
                  <a:pt x="781411" y="464179"/>
                  <a:pt x="856817" y="629279"/>
                </a:cubicBezTo>
                <a:cubicBezTo>
                  <a:pt x="932223" y="794379"/>
                  <a:pt x="1059223" y="1266660"/>
                  <a:pt x="1075892" y="1315079"/>
                </a:cubicBezTo>
                <a:cubicBezTo>
                  <a:pt x="1092561" y="1363498"/>
                  <a:pt x="1040967" y="1133310"/>
                  <a:pt x="956829" y="919791"/>
                </a:cubicBezTo>
                <a:cubicBezTo>
                  <a:pt x="872692" y="706272"/>
                  <a:pt x="627423" y="142710"/>
                  <a:pt x="571067" y="33966"/>
                </a:cubicBezTo>
                <a:cubicBezTo>
                  <a:pt x="514711" y="-74778"/>
                  <a:pt x="653617" y="203829"/>
                  <a:pt x="618692" y="267329"/>
                </a:cubicBezTo>
                <a:cubicBezTo>
                  <a:pt x="583767" y="330829"/>
                  <a:pt x="463911" y="348291"/>
                  <a:pt x="361517" y="414966"/>
                </a:cubicBezTo>
                <a:cubicBezTo>
                  <a:pt x="259123" y="481641"/>
                  <a:pt x="-39327" y="712623"/>
                  <a:pt x="4329" y="667379"/>
                </a:cubicBezTo>
                <a:cubicBezTo>
                  <a:pt x="47985" y="622135"/>
                  <a:pt x="585354" y="189541"/>
                  <a:pt x="623454" y="143504"/>
                </a:cubicBezTo>
                <a:cubicBezTo>
                  <a:pt x="661554" y="97467"/>
                  <a:pt x="329766" y="338767"/>
                  <a:pt x="232929" y="391154"/>
                </a:cubicBezTo>
                <a:cubicBezTo>
                  <a:pt x="136092" y="443541"/>
                  <a:pt x="13061" y="493548"/>
                  <a:pt x="37667" y="467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57BE4D5C-0C44-CA51-DA71-E4BB0E9601DB}"/>
              </a:ext>
            </a:extLst>
          </p:cNvPr>
          <p:cNvSpPr/>
          <p:nvPr/>
        </p:nvSpPr>
        <p:spPr>
          <a:xfrm>
            <a:off x="3414367" y="1345070"/>
            <a:ext cx="730745" cy="1818587"/>
          </a:xfrm>
          <a:custGeom>
            <a:avLst/>
            <a:gdLst>
              <a:gd name="connsiteX0" fmla="*/ 729008 w 730745"/>
              <a:gd name="connsiteY0" fmla="*/ 17005 h 1818587"/>
              <a:gd name="connsiteX1" fmla="*/ 209896 w 730745"/>
              <a:gd name="connsiteY1" fmla="*/ 883780 h 1818587"/>
              <a:gd name="connsiteX2" fmla="*/ 128933 w 730745"/>
              <a:gd name="connsiteY2" fmla="*/ 1126668 h 1818587"/>
              <a:gd name="connsiteX3" fmla="*/ 19396 w 730745"/>
              <a:gd name="connsiteY3" fmla="*/ 1260018 h 1818587"/>
              <a:gd name="connsiteX4" fmla="*/ 14633 w 730745"/>
              <a:gd name="connsiteY4" fmla="*/ 1807705 h 1818587"/>
              <a:gd name="connsiteX5" fmla="*/ 28921 w 730745"/>
              <a:gd name="connsiteY5" fmla="*/ 1541005 h 1818587"/>
              <a:gd name="connsiteX6" fmla="*/ 352771 w 730745"/>
              <a:gd name="connsiteY6" fmla="*/ 569455 h 1818587"/>
              <a:gd name="connsiteX7" fmla="*/ 233708 w 730745"/>
              <a:gd name="connsiteY7" fmla="*/ 936168 h 1818587"/>
              <a:gd name="connsiteX8" fmla="*/ 581371 w 730745"/>
              <a:gd name="connsiteY8" fmla="*/ 2718 h 1818587"/>
              <a:gd name="connsiteX9" fmla="*/ 386108 w 730745"/>
              <a:gd name="connsiteY9" fmla="*/ 631368 h 1818587"/>
              <a:gd name="connsiteX10" fmla="*/ 729008 w 730745"/>
              <a:gd name="connsiteY10" fmla="*/ 17005 h 181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745" h="1818587">
                <a:moveTo>
                  <a:pt x="729008" y="17005"/>
                </a:moveTo>
                <a:cubicBezTo>
                  <a:pt x="699639" y="59074"/>
                  <a:pt x="309908" y="698836"/>
                  <a:pt x="209896" y="883780"/>
                </a:cubicBezTo>
                <a:cubicBezTo>
                  <a:pt x="109884" y="1068724"/>
                  <a:pt x="160683" y="1063962"/>
                  <a:pt x="128933" y="1126668"/>
                </a:cubicBezTo>
                <a:cubicBezTo>
                  <a:pt x="97183" y="1189374"/>
                  <a:pt x="38446" y="1146512"/>
                  <a:pt x="19396" y="1260018"/>
                </a:cubicBezTo>
                <a:cubicBezTo>
                  <a:pt x="346" y="1373524"/>
                  <a:pt x="13046" y="1760874"/>
                  <a:pt x="14633" y="1807705"/>
                </a:cubicBezTo>
                <a:cubicBezTo>
                  <a:pt x="16220" y="1854536"/>
                  <a:pt x="-27435" y="1747380"/>
                  <a:pt x="28921" y="1541005"/>
                </a:cubicBezTo>
                <a:cubicBezTo>
                  <a:pt x="85277" y="1334630"/>
                  <a:pt x="318640" y="670261"/>
                  <a:pt x="352771" y="569455"/>
                </a:cubicBezTo>
                <a:cubicBezTo>
                  <a:pt x="386902" y="468649"/>
                  <a:pt x="195608" y="1030624"/>
                  <a:pt x="233708" y="936168"/>
                </a:cubicBezTo>
                <a:cubicBezTo>
                  <a:pt x="271808" y="841712"/>
                  <a:pt x="555971" y="53518"/>
                  <a:pt x="581371" y="2718"/>
                </a:cubicBezTo>
                <a:cubicBezTo>
                  <a:pt x="606771" y="-48082"/>
                  <a:pt x="366264" y="629781"/>
                  <a:pt x="386108" y="631368"/>
                </a:cubicBezTo>
                <a:cubicBezTo>
                  <a:pt x="405952" y="632956"/>
                  <a:pt x="758377" y="-25064"/>
                  <a:pt x="729008" y="17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9CF7CB21-FAE4-A50B-DB69-447BA7D4111D}"/>
              </a:ext>
            </a:extLst>
          </p:cNvPr>
          <p:cNvSpPr/>
          <p:nvPr/>
        </p:nvSpPr>
        <p:spPr>
          <a:xfrm>
            <a:off x="3514689" y="1576273"/>
            <a:ext cx="1020649" cy="1909877"/>
          </a:xfrm>
          <a:custGeom>
            <a:avLst/>
            <a:gdLst>
              <a:gd name="connsiteX0" fmla="*/ 1019211 w 1020649"/>
              <a:gd name="connsiteY0" fmla="*/ 115 h 1909877"/>
              <a:gd name="connsiteX1" fmla="*/ 552486 w 1020649"/>
              <a:gd name="connsiteY1" fmla="*/ 895465 h 1909877"/>
              <a:gd name="connsiteX2" fmla="*/ 90524 w 1020649"/>
              <a:gd name="connsiteY2" fmla="*/ 1671752 h 1909877"/>
              <a:gd name="connsiteX3" fmla="*/ 338174 w 1020649"/>
              <a:gd name="connsiteY3" fmla="*/ 1400290 h 1909877"/>
              <a:gd name="connsiteX4" fmla="*/ 36 w 1020649"/>
              <a:gd name="connsiteY4" fmla="*/ 1909877 h 1909877"/>
              <a:gd name="connsiteX5" fmla="*/ 314361 w 1020649"/>
              <a:gd name="connsiteY5" fmla="*/ 1405052 h 1909877"/>
              <a:gd name="connsiteX6" fmla="*/ 914436 w 1020649"/>
              <a:gd name="connsiteY6" fmla="*/ 443027 h 1909877"/>
              <a:gd name="connsiteX7" fmla="*/ 447711 w 1020649"/>
              <a:gd name="connsiteY7" fmla="*/ 933565 h 1909877"/>
              <a:gd name="connsiteX8" fmla="*/ 823949 w 1020649"/>
              <a:gd name="connsiteY8" fmla="*/ 281102 h 1909877"/>
              <a:gd name="connsiteX9" fmla="*/ 395324 w 1020649"/>
              <a:gd name="connsiteY9" fmla="*/ 828790 h 1909877"/>
              <a:gd name="connsiteX10" fmla="*/ 1019211 w 1020649"/>
              <a:gd name="connsiteY10" fmla="*/ 115 h 190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649" h="1909877">
                <a:moveTo>
                  <a:pt x="1019211" y="115"/>
                </a:moveTo>
                <a:cubicBezTo>
                  <a:pt x="1045405" y="11227"/>
                  <a:pt x="707267" y="616859"/>
                  <a:pt x="552486" y="895465"/>
                </a:cubicBezTo>
                <a:cubicBezTo>
                  <a:pt x="397705" y="1174071"/>
                  <a:pt x="126243" y="1587615"/>
                  <a:pt x="90524" y="1671752"/>
                </a:cubicBezTo>
                <a:cubicBezTo>
                  <a:pt x="54805" y="1755890"/>
                  <a:pt x="353255" y="1360603"/>
                  <a:pt x="338174" y="1400290"/>
                </a:cubicBezTo>
                <a:cubicBezTo>
                  <a:pt x="323093" y="1439977"/>
                  <a:pt x="4005" y="1909083"/>
                  <a:pt x="36" y="1909877"/>
                </a:cubicBezTo>
                <a:cubicBezTo>
                  <a:pt x="-3933" y="1910671"/>
                  <a:pt x="314361" y="1405052"/>
                  <a:pt x="314361" y="1405052"/>
                </a:cubicBezTo>
                <a:cubicBezTo>
                  <a:pt x="466761" y="1160577"/>
                  <a:pt x="892211" y="521608"/>
                  <a:pt x="914436" y="443027"/>
                </a:cubicBezTo>
                <a:cubicBezTo>
                  <a:pt x="936661" y="364446"/>
                  <a:pt x="462792" y="960552"/>
                  <a:pt x="447711" y="933565"/>
                </a:cubicBezTo>
                <a:cubicBezTo>
                  <a:pt x="432630" y="906578"/>
                  <a:pt x="832680" y="298564"/>
                  <a:pt x="823949" y="281102"/>
                </a:cubicBezTo>
                <a:cubicBezTo>
                  <a:pt x="815218" y="263640"/>
                  <a:pt x="360399" y="870859"/>
                  <a:pt x="395324" y="828790"/>
                </a:cubicBezTo>
                <a:cubicBezTo>
                  <a:pt x="430249" y="786721"/>
                  <a:pt x="993017" y="-10997"/>
                  <a:pt x="101921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033382D-2E85-724F-9EEF-D1A1E254AD57}"/>
              </a:ext>
            </a:extLst>
          </p:cNvPr>
          <p:cNvSpPr/>
          <p:nvPr/>
        </p:nvSpPr>
        <p:spPr>
          <a:xfrm>
            <a:off x="4696945" y="2027419"/>
            <a:ext cx="364238" cy="267467"/>
          </a:xfrm>
          <a:custGeom>
            <a:avLst/>
            <a:gdLst>
              <a:gd name="connsiteX0" fmla="*/ 364005 w 364238"/>
              <a:gd name="connsiteY0" fmla="*/ 1406 h 267467"/>
              <a:gd name="connsiteX1" fmla="*/ 195730 w 364238"/>
              <a:gd name="connsiteY1" fmla="*/ 87131 h 267467"/>
              <a:gd name="connsiteX2" fmla="*/ 65555 w 364238"/>
              <a:gd name="connsiteY2" fmla="*/ 210956 h 267467"/>
              <a:gd name="connsiteX3" fmla="*/ 119530 w 364238"/>
              <a:gd name="connsiteY3" fmla="*/ 141106 h 267467"/>
              <a:gd name="connsiteX4" fmla="*/ 2055 w 364238"/>
              <a:gd name="connsiteY4" fmla="*/ 264931 h 267467"/>
              <a:gd name="connsiteX5" fmla="*/ 237005 w 364238"/>
              <a:gd name="connsiteY5" fmla="*/ 4581 h 267467"/>
              <a:gd name="connsiteX6" fmla="*/ 157630 w 364238"/>
              <a:gd name="connsiteY6" fmla="*/ 93481 h 267467"/>
              <a:gd name="connsiteX7" fmla="*/ 364005 w 364238"/>
              <a:gd name="connsiteY7" fmla="*/ 1406 h 2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238" h="267467">
                <a:moveTo>
                  <a:pt x="364005" y="1406"/>
                </a:moveTo>
                <a:cubicBezTo>
                  <a:pt x="370355" y="348"/>
                  <a:pt x="245472" y="52206"/>
                  <a:pt x="195730" y="87131"/>
                </a:cubicBezTo>
                <a:cubicBezTo>
                  <a:pt x="145988" y="122056"/>
                  <a:pt x="78255" y="201960"/>
                  <a:pt x="65555" y="210956"/>
                </a:cubicBezTo>
                <a:cubicBezTo>
                  <a:pt x="52855" y="219952"/>
                  <a:pt x="130113" y="132110"/>
                  <a:pt x="119530" y="141106"/>
                </a:cubicBezTo>
                <a:cubicBezTo>
                  <a:pt x="108947" y="150102"/>
                  <a:pt x="-17524" y="287685"/>
                  <a:pt x="2055" y="264931"/>
                </a:cubicBezTo>
                <a:cubicBezTo>
                  <a:pt x="21634" y="242177"/>
                  <a:pt x="211076" y="33156"/>
                  <a:pt x="237005" y="4581"/>
                </a:cubicBezTo>
                <a:cubicBezTo>
                  <a:pt x="262934" y="-23994"/>
                  <a:pt x="139109" y="90306"/>
                  <a:pt x="157630" y="93481"/>
                </a:cubicBezTo>
                <a:cubicBezTo>
                  <a:pt x="176151" y="96656"/>
                  <a:pt x="357655" y="2464"/>
                  <a:pt x="364005" y="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E87EFF1-2B1E-34A6-E8FB-E0849311B89C}"/>
              </a:ext>
            </a:extLst>
          </p:cNvPr>
          <p:cNvSpPr/>
          <p:nvPr/>
        </p:nvSpPr>
        <p:spPr>
          <a:xfrm>
            <a:off x="4339136" y="2800656"/>
            <a:ext cx="165103" cy="531849"/>
          </a:xfrm>
          <a:custGeom>
            <a:avLst/>
            <a:gdLst>
              <a:gd name="connsiteX0" fmla="*/ 1089 w 165103"/>
              <a:gd name="connsiteY0" fmla="*/ 2869 h 531849"/>
              <a:gd name="connsiteX1" fmla="*/ 156664 w 165103"/>
              <a:gd name="connsiteY1" fmla="*/ 523569 h 531849"/>
              <a:gd name="connsiteX2" fmla="*/ 143964 w 165103"/>
              <a:gd name="connsiteY2" fmla="*/ 329894 h 531849"/>
              <a:gd name="connsiteX3" fmla="*/ 140789 w 165103"/>
              <a:gd name="connsiteY3" fmla="*/ 425144 h 531849"/>
              <a:gd name="connsiteX4" fmla="*/ 74114 w 165103"/>
              <a:gd name="connsiteY4" fmla="*/ 193369 h 531849"/>
              <a:gd name="connsiteX5" fmla="*/ 86814 w 165103"/>
              <a:gd name="connsiteY5" fmla="*/ 307669 h 531849"/>
              <a:gd name="connsiteX6" fmla="*/ 1089 w 165103"/>
              <a:gd name="connsiteY6" fmla="*/ 2869 h 53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03" h="531849">
                <a:moveTo>
                  <a:pt x="1089" y="2869"/>
                </a:moveTo>
                <a:cubicBezTo>
                  <a:pt x="12731" y="38852"/>
                  <a:pt x="132852" y="469065"/>
                  <a:pt x="156664" y="523569"/>
                </a:cubicBezTo>
                <a:cubicBezTo>
                  <a:pt x="180476" y="578073"/>
                  <a:pt x="146610" y="346298"/>
                  <a:pt x="143964" y="329894"/>
                </a:cubicBezTo>
                <a:cubicBezTo>
                  <a:pt x="141318" y="313490"/>
                  <a:pt x="152431" y="447898"/>
                  <a:pt x="140789" y="425144"/>
                </a:cubicBezTo>
                <a:cubicBezTo>
                  <a:pt x="129147" y="402390"/>
                  <a:pt x="83110" y="212948"/>
                  <a:pt x="74114" y="193369"/>
                </a:cubicBezTo>
                <a:cubicBezTo>
                  <a:pt x="65118" y="173790"/>
                  <a:pt x="98985" y="334657"/>
                  <a:pt x="86814" y="307669"/>
                </a:cubicBezTo>
                <a:cubicBezTo>
                  <a:pt x="74643" y="280682"/>
                  <a:pt x="-10553" y="-33114"/>
                  <a:pt x="1089" y="2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4659C91-1975-5107-0071-9B5EC764B0B9}"/>
              </a:ext>
            </a:extLst>
          </p:cNvPr>
          <p:cNvSpPr/>
          <p:nvPr/>
        </p:nvSpPr>
        <p:spPr>
          <a:xfrm>
            <a:off x="5100499" y="3355748"/>
            <a:ext cx="161444" cy="134339"/>
          </a:xfrm>
          <a:custGeom>
            <a:avLst/>
            <a:gdLst>
              <a:gd name="connsiteX0" fmla="*/ 106501 w 161444"/>
              <a:gd name="connsiteY0" fmla="*/ 227 h 134339"/>
              <a:gd name="connsiteX1" fmla="*/ 52526 w 161444"/>
              <a:gd name="connsiteY1" fmla="*/ 66902 h 134339"/>
              <a:gd name="connsiteX2" fmla="*/ 74751 w 161444"/>
              <a:gd name="connsiteY2" fmla="*/ 89127 h 134339"/>
              <a:gd name="connsiteX3" fmla="*/ 1726 w 161444"/>
              <a:gd name="connsiteY3" fmla="*/ 133577 h 134339"/>
              <a:gd name="connsiteX4" fmla="*/ 160476 w 161444"/>
              <a:gd name="connsiteY4" fmla="*/ 117702 h 134339"/>
              <a:gd name="connsiteX5" fmla="*/ 68401 w 161444"/>
              <a:gd name="connsiteY5" fmla="*/ 124052 h 134339"/>
              <a:gd name="connsiteX6" fmla="*/ 68401 w 161444"/>
              <a:gd name="connsiteY6" fmla="*/ 98652 h 134339"/>
              <a:gd name="connsiteX7" fmla="*/ 49351 w 161444"/>
              <a:gd name="connsiteY7" fmla="*/ 92302 h 134339"/>
              <a:gd name="connsiteX8" fmla="*/ 106501 w 161444"/>
              <a:gd name="connsiteY8" fmla="*/ 227 h 13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44" h="134339">
                <a:moveTo>
                  <a:pt x="106501" y="227"/>
                </a:moveTo>
                <a:cubicBezTo>
                  <a:pt x="107030" y="-4006"/>
                  <a:pt x="57818" y="52085"/>
                  <a:pt x="52526" y="66902"/>
                </a:cubicBezTo>
                <a:cubicBezTo>
                  <a:pt x="47234" y="81719"/>
                  <a:pt x="83218" y="78015"/>
                  <a:pt x="74751" y="89127"/>
                </a:cubicBezTo>
                <a:cubicBezTo>
                  <a:pt x="66284" y="100239"/>
                  <a:pt x="-12562" y="128814"/>
                  <a:pt x="1726" y="133577"/>
                </a:cubicBezTo>
                <a:cubicBezTo>
                  <a:pt x="16014" y="138340"/>
                  <a:pt x="149364" y="119289"/>
                  <a:pt x="160476" y="117702"/>
                </a:cubicBezTo>
                <a:cubicBezTo>
                  <a:pt x="171588" y="116115"/>
                  <a:pt x="83747" y="127227"/>
                  <a:pt x="68401" y="124052"/>
                </a:cubicBezTo>
                <a:cubicBezTo>
                  <a:pt x="53055" y="120877"/>
                  <a:pt x="68401" y="98652"/>
                  <a:pt x="68401" y="98652"/>
                </a:cubicBezTo>
                <a:cubicBezTo>
                  <a:pt x="65226" y="93360"/>
                  <a:pt x="42472" y="105002"/>
                  <a:pt x="49351" y="92302"/>
                </a:cubicBezTo>
                <a:cubicBezTo>
                  <a:pt x="56230" y="79602"/>
                  <a:pt x="105972" y="4460"/>
                  <a:pt x="10650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1EF4CD7-A457-F18D-C49E-860D26B8A53B}"/>
              </a:ext>
            </a:extLst>
          </p:cNvPr>
          <p:cNvSpPr/>
          <p:nvPr/>
        </p:nvSpPr>
        <p:spPr>
          <a:xfrm>
            <a:off x="5222236" y="3336911"/>
            <a:ext cx="118261" cy="153092"/>
          </a:xfrm>
          <a:custGeom>
            <a:avLst/>
            <a:gdLst>
              <a:gd name="connsiteX0" fmla="*/ 118114 w 118261"/>
              <a:gd name="connsiteY0" fmla="*/ 14 h 153092"/>
              <a:gd name="connsiteX1" fmla="*/ 92714 w 118261"/>
              <a:gd name="connsiteY1" fmla="*/ 82564 h 153092"/>
              <a:gd name="connsiteX2" fmla="*/ 80014 w 118261"/>
              <a:gd name="connsiteY2" fmla="*/ 101614 h 153092"/>
              <a:gd name="connsiteX3" fmla="*/ 639 w 118261"/>
              <a:gd name="connsiteY3" fmla="*/ 152414 h 153092"/>
              <a:gd name="connsiteX4" fmla="*/ 45089 w 118261"/>
              <a:gd name="connsiteY4" fmla="*/ 130189 h 153092"/>
              <a:gd name="connsiteX5" fmla="*/ 89539 w 118261"/>
              <a:gd name="connsiteY5" fmla="*/ 120664 h 153092"/>
              <a:gd name="connsiteX6" fmla="*/ 102239 w 118261"/>
              <a:gd name="connsiteY6" fmla="*/ 76214 h 153092"/>
              <a:gd name="connsiteX7" fmla="*/ 118114 w 118261"/>
              <a:gd name="connsiteY7" fmla="*/ 14 h 1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61" h="153092">
                <a:moveTo>
                  <a:pt x="118114" y="14"/>
                </a:moveTo>
                <a:cubicBezTo>
                  <a:pt x="116526" y="1072"/>
                  <a:pt x="92714" y="82564"/>
                  <a:pt x="92714" y="82564"/>
                </a:cubicBezTo>
                <a:cubicBezTo>
                  <a:pt x="86364" y="99497"/>
                  <a:pt x="95360" y="89972"/>
                  <a:pt x="80014" y="101614"/>
                </a:cubicBezTo>
                <a:cubicBezTo>
                  <a:pt x="64668" y="113256"/>
                  <a:pt x="6460" y="147652"/>
                  <a:pt x="639" y="152414"/>
                </a:cubicBezTo>
                <a:cubicBezTo>
                  <a:pt x="-5182" y="157176"/>
                  <a:pt x="30272" y="135481"/>
                  <a:pt x="45089" y="130189"/>
                </a:cubicBezTo>
                <a:cubicBezTo>
                  <a:pt x="59906" y="124897"/>
                  <a:pt x="80014" y="129660"/>
                  <a:pt x="89539" y="120664"/>
                </a:cubicBezTo>
                <a:cubicBezTo>
                  <a:pt x="99064" y="111668"/>
                  <a:pt x="96418" y="96322"/>
                  <a:pt x="102239" y="76214"/>
                </a:cubicBezTo>
                <a:cubicBezTo>
                  <a:pt x="108060" y="56106"/>
                  <a:pt x="119702" y="-1044"/>
                  <a:pt x="11811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2C6DD946-39EC-C365-AA63-9247EF703DEF}"/>
              </a:ext>
            </a:extLst>
          </p:cNvPr>
          <p:cNvSpPr/>
          <p:nvPr/>
        </p:nvSpPr>
        <p:spPr>
          <a:xfrm>
            <a:off x="5247866" y="3812413"/>
            <a:ext cx="462882" cy="101519"/>
          </a:xfrm>
          <a:custGeom>
            <a:avLst/>
            <a:gdLst>
              <a:gd name="connsiteX0" fmla="*/ 6759 w 462882"/>
              <a:gd name="connsiteY0" fmla="*/ 99187 h 101519"/>
              <a:gd name="connsiteX1" fmla="*/ 451259 w 462882"/>
              <a:gd name="connsiteY1" fmla="*/ 3937 h 101519"/>
              <a:gd name="connsiteX2" fmla="*/ 321084 w 462882"/>
              <a:gd name="connsiteY2" fmla="*/ 22987 h 101519"/>
              <a:gd name="connsiteX3" fmla="*/ 190909 w 462882"/>
              <a:gd name="connsiteY3" fmla="*/ 67437 h 101519"/>
              <a:gd name="connsiteX4" fmla="*/ 6759 w 462882"/>
              <a:gd name="connsiteY4" fmla="*/ 99187 h 1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882" h="101519">
                <a:moveTo>
                  <a:pt x="6759" y="99187"/>
                </a:moveTo>
                <a:cubicBezTo>
                  <a:pt x="50151" y="88604"/>
                  <a:pt x="398872" y="16637"/>
                  <a:pt x="451259" y="3937"/>
                </a:cubicBezTo>
                <a:cubicBezTo>
                  <a:pt x="503647" y="-8763"/>
                  <a:pt x="364476" y="12404"/>
                  <a:pt x="321084" y="22987"/>
                </a:cubicBezTo>
                <a:cubicBezTo>
                  <a:pt x="277692" y="33570"/>
                  <a:pt x="240651" y="53149"/>
                  <a:pt x="190909" y="67437"/>
                </a:cubicBezTo>
                <a:cubicBezTo>
                  <a:pt x="141167" y="81724"/>
                  <a:pt x="-36633" y="109770"/>
                  <a:pt x="6759" y="99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87D3CBBF-1655-492A-17FB-3A812E1F9562}"/>
              </a:ext>
            </a:extLst>
          </p:cNvPr>
          <p:cNvSpPr/>
          <p:nvPr/>
        </p:nvSpPr>
        <p:spPr>
          <a:xfrm>
            <a:off x="5194084" y="3910437"/>
            <a:ext cx="414950" cy="106619"/>
          </a:xfrm>
          <a:custGeom>
            <a:avLst/>
            <a:gdLst>
              <a:gd name="connsiteX0" fmla="*/ 216 w 414950"/>
              <a:gd name="connsiteY0" fmla="*/ 17038 h 106619"/>
              <a:gd name="connsiteX1" fmla="*/ 200241 w 414950"/>
              <a:gd name="connsiteY1" fmla="*/ 105938 h 106619"/>
              <a:gd name="connsiteX2" fmla="*/ 133566 w 414950"/>
              <a:gd name="connsiteY2" fmla="*/ 55138 h 106619"/>
              <a:gd name="connsiteX3" fmla="*/ 412966 w 414950"/>
              <a:gd name="connsiteY3" fmla="*/ 1163 h 106619"/>
              <a:gd name="connsiteX4" fmla="*/ 244691 w 414950"/>
              <a:gd name="connsiteY4" fmla="*/ 17038 h 106619"/>
              <a:gd name="connsiteX5" fmla="*/ 216 w 414950"/>
              <a:gd name="connsiteY5" fmla="*/ 17038 h 10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950" h="106619">
                <a:moveTo>
                  <a:pt x="216" y="17038"/>
                </a:moveTo>
                <a:cubicBezTo>
                  <a:pt x="-7192" y="31855"/>
                  <a:pt x="178016" y="99588"/>
                  <a:pt x="200241" y="105938"/>
                </a:cubicBezTo>
                <a:cubicBezTo>
                  <a:pt x="222466" y="112288"/>
                  <a:pt x="98112" y="72600"/>
                  <a:pt x="133566" y="55138"/>
                </a:cubicBezTo>
                <a:cubicBezTo>
                  <a:pt x="169020" y="37676"/>
                  <a:pt x="394445" y="7513"/>
                  <a:pt x="412966" y="1163"/>
                </a:cubicBezTo>
                <a:cubicBezTo>
                  <a:pt x="431487" y="-5187"/>
                  <a:pt x="316129" y="16509"/>
                  <a:pt x="244691" y="17038"/>
                </a:cubicBezTo>
                <a:cubicBezTo>
                  <a:pt x="173254" y="17567"/>
                  <a:pt x="7624" y="2221"/>
                  <a:pt x="216" y="17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D222AE4-3D29-EA22-127A-ABA40167277B}"/>
              </a:ext>
            </a:extLst>
          </p:cNvPr>
          <p:cNvSpPr/>
          <p:nvPr/>
        </p:nvSpPr>
        <p:spPr>
          <a:xfrm>
            <a:off x="5025428" y="2562108"/>
            <a:ext cx="136666" cy="127140"/>
          </a:xfrm>
          <a:custGeom>
            <a:avLst/>
            <a:gdLst>
              <a:gd name="connsiteX0" fmla="*/ 597 w 136666"/>
              <a:gd name="connsiteY0" fmla="*/ 117 h 127140"/>
              <a:gd name="connsiteX1" fmla="*/ 133947 w 136666"/>
              <a:gd name="connsiteY1" fmla="*/ 35042 h 127140"/>
              <a:gd name="connsiteX2" fmla="*/ 92672 w 136666"/>
              <a:gd name="connsiteY2" fmla="*/ 60442 h 127140"/>
              <a:gd name="connsiteX3" fmla="*/ 121247 w 136666"/>
              <a:gd name="connsiteY3" fmla="*/ 82667 h 127140"/>
              <a:gd name="connsiteX4" fmla="*/ 19647 w 136666"/>
              <a:gd name="connsiteY4" fmla="*/ 127117 h 127140"/>
              <a:gd name="connsiteX5" fmla="*/ 54572 w 136666"/>
              <a:gd name="connsiteY5" fmla="*/ 76317 h 127140"/>
              <a:gd name="connsiteX6" fmla="*/ 83147 w 136666"/>
              <a:gd name="connsiteY6" fmla="*/ 47742 h 127140"/>
              <a:gd name="connsiteX7" fmla="*/ 597 w 136666"/>
              <a:gd name="connsiteY7" fmla="*/ 117 h 1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66" h="127140">
                <a:moveTo>
                  <a:pt x="597" y="117"/>
                </a:moveTo>
                <a:cubicBezTo>
                  <a:pt x="9064" y="-2000"/>
                  <a:pt x="118601" y="24988"/>
                  <a:pt x="133947" y="35042"/>
                </a:cubicBezTo>
                <a:cubicBezTo>
                  <a:pt x="149293" y="45096"/>
                  <a:pt x="94789" y="52505"/>
                  <a:pt x="92672" y="60442"/>
                </a:cubicBezTo>
                <a:cubicBezTo>
                  <a:pt x="90555" y="68379"/>
                  <a:pt x="133418" y="71554"/>
                  <a:pt x="121247" y="82667"/>
                </a:cubicBezTo>
                <a:cubicBezTo>
                  <a:pt x="109076" y="93780"/>
                  <a:pt x="30759" y="128175"/>
                  <a:pt x="19647" y="127117"/>
                </a:cubicBezTo>
                <a:cubicBezTo>
                  <a:pt x="8535" y="126059"/>
                  <a:pt x="43989" y="89546"/>
                  <a:pt x="54572" y="76317"/>
                </a:cubicBezTo>
                <a:cubicBezTo>
                  <a:pt x="65155" y="63088"/>
                  <a:pt x="90026" y="59384"/>
                  <a:pt x="83147" y="47742"/>
                </a:cubicBezTo>
                <a:cubicBezTo>
                  <a:pt x="76268" y="36100"/>
                  <a:pt x="-7870" y="2234"/>
                  <a:pt x="597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A30031A-78E9-88A2-A2A4-1B8D58F3C103}"/>
              </a:ext>
            </a:extLst>
          </p:cNvPr>
          <p:cNvSpPr/>
          <p:nvPr/>
        </p:nvSpPr>
        <p:spPr>
          <a:xfrm>
            <a:off x="4737100" y="2659573"/>
            <a:ext cx="378566" cy="124902"/>
          </a:xfrm>
          <a:custGeom>
            <a:avLst/>
            <a:gdLst>
              <a:gd name="connsiteX0" fmla="*/ 0 w 378566"/>
              <a:gd name="connsiteY0" fmla="*/ 124902 h 124902"/>
              <a:gd name="connsiteX1" fmla="*/ 273050 w 378566"/>
              <a:gd name="connsiteY1" fmla="*/ 70927 h 124902"/>
              <a:gd name="connsiteX2" fmla="*/ 174625 w 378566"/>
              <a:gd name="connsiteY2" fmla="*/ 96327 h 124902"/>
              <a:gd name="connsiteX3" fmla="*/ 377825 w 378566"/>
              <a:gd name="connsiteY3" fmla="*/ 1077 h 124902"/>
              <a:gd name="connsiteX4" fmla="*/ 241300 w 378566"/>
              <a:gd name="connsiteY4" fmla="*/ 45527 h 124902"/>
              <a:gd name="connsiteX5" fmla="*/ 193675 w 378566"/>
              <a:gd name="connsiteY5" fmla="*/ 55052 h 124902"/>
              <a:gd name="connsiteX6" fmla="*/ 307975 w 378566"/>
              <a:gd name="connsiteY6" fmla="*/ 16952 h 124902"/>
              <a:gd name="connsiteX7" fmla="*/ 209550 w 378566"/>
              <a:gd name="connsiteY7" fmla="*/ 36002 h 124902"/>
              <a:gd name="connsiteX8" fmla="*/ 165100 w 378566"/>
              <a:gd name="connsiteY8" fmla="*/ 58227 h 124902"/>
              <a:gd name="connsiteX9" fmla="*/ 0 w 378566"/>
              <a:gd name="connsiteY9" fmla="*/ 124902 h 12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566" h="124902">
                <a:moveTo>
                  <a:pt x="0" y="124902"/>
                </a:moveTo>
                <a:lnTo>
                  <a:pt x="273050" y="70927"/>
                </a:lnTo>
                <a:cubicBezTo>
                  <a:pt x="302154" y="66165"/>
                  <a:pt x="157163" y="107969"/>
                  <a:pt x="174625" y="96327"/>
                </a:cubicBezTo>
                <a:cubicBezTo>
                  <a:pt x="192087" y="84685"/>
                  <a:pt x="366713" y="9544"/>
                  <a:pt x="377825" y="1077"/>
                </a:cubicBezTo>
                <a:cubicBezTo>
                  <a:pt x="388937" y="-7390"/>
                  <a:pt x="271992" y="36531"/>
                  <a:pt x="241300" y="45527"/>
                </a:cubicBezTo>
                <a:cubicBezTo>
                  <a:pt x="210608" y="54523"/>
                  <a:pt x="182563" y="59814"/>
                  <a:pt x="193675" y="55052"/>
                </a:cubicBezTo>
                <a:cubicBezTo>
                  <a:pt x="204787" y="50290"/>
                  <a:pt x="305329" y="20127"/>
                  <a:pt x="307975" y="16952"/>
                </a:cubicBezTo>
                <a:cubicBezTo>
                  <a:pt x="310621" y="13777"/>
                  <a:pt x="233362" y="29123"/>
                  <a:pt x="209550" y="36002"/>
                </a:cubicBezTo>
                <a:cubicBezTo>
                  <a:pt x="185738" y="42881"/>
                  <a:pt x="165100" y="58227"/>
                  <a:pt x="165100" y="58227"/>
                </a:cubicBezTo>
                <a:lnTo>
                  <a:pt x="0" y="1249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004B26-AFD1-21D7-C2AC-B0393008B660}"/>
              </a:ext>
            </a:extLst>
          </p:cNvPr>
          <p:cNvSpPr/>
          <p:nvPr/>
        </p:nvSpPr>
        <p:spPr>
          <a:xfrm>
            <a:off x="4678310" y="2572036"/>
            <a:ext cx="171529" cy="108787"/>
          </a:xfrm>
          <a:custGeom>
            <a:avLst/>
            <a:gdLst>
              <a:gd name="connsiteX0" fmla="*/ 1640 w 171529"/>
              <a:gd name="connsiteY0" fmla="*/ 34639 h 108787"/>
              <a:gd name="connsiteX1" fmla="*/ 84190 w 171529"/>
              <a:gd name="connsiteY1" fmla="*/ 56864 h 108787"/>
              <a:gd name="connsiteX2" fmla="*/ 119115 w 171529"/>
              <a:gd name="connsiteY2" fmla="*/ 107664 h 108787"/>
              <a:gd name="connsiteX3" fmla="*/ 166740 w 171529"/>
              <a:gd name="connsiteY3" fmla="*/ 2889 h 108787"/>
              <a:gd name="connsiteX4" fmla="*/ 1640 w 171529"/>
              <a:gd name="connsiteY4" fmla="*/ 34639 h 1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29" h="108787">
                <a:moveTo>
                  <a:pt x="1640" y="34639"/>
                </a:moveTo>
                <a:cubicBezTo>
                  <a:pt x="-12118" y="43635"/>
                  <a:pt x="64611" y="44693"/>
                  <a:pt x="84190" y="56864"/>
                </a:cubicBezTo>
                <a:cubicBezTo>
                  <a:pt x="103769" y="69035"/>
                  <a:pt x="105357" y="116660"/>
                  <a:pt x="119115" y="107664"/>
                </a:cubicBezTo>
                <a:cubicBezTo>
                  <a:pt x="132873" y="98668"/>
                  <a:pt x="187907" y="16118"/>
                  <a:pt x="166740" y="2889"/>
                </a:cubicBezTo>
                <a:cubicBezTo>
                  <a:pt x="145573" y="-10340"/>
                  <a:pt x="15398" y="25643"/>
                  <a:pt x="1640" y="34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5E81761-5030-092C-F58C-AE534C7425EF}"/>
              </a:ext>
            </a:extLst>
          </p:cNvPr>
          <p:cNvSpPr/>
          <p:nvPr/>
        </p:nvSpPr>
        <p:spPr>
          <a:xfrm>
            <a:off x="5634739" y="2430029"/>
            <a:ext cx="145034" cy="110242"/>
          </a:xfrm>
          <a:custGeom>
            <a:avLst/>
            <a:gdLst>
              <a:gd name="connsiteX0" fmla="*/ 886 w 145034"/>
              <a:gd name="connsiteY0" fmla="*/ 109971 h 110242"/>
              <a:gd name="connsiteX1" fmla="*/ 83436 w 145034"/>
              <a:gd name="connsiteY1" fmla="*/ 46471 h 110242"/>
              <a:gd name="connsiteX2" fmla="*/ 124711 w 145034"/>
              <a:gd name="connsiteY2" fmla="*/ 55996 h 110242"/>
              <a:gd name="connsiteX3" fmla="*/ 140586 w 145034"/>
              <a:gd name="connsiteY3" fmla="*/ 2021 h 110242"/>
              <a:gd name="connsiteX4" fmla="*/ 45336 w 145034"/>
              <a:gd name="connsiteY4" fmla="*/ 17896 h 110242"/>
              <a:gd name="connsiteX5" fmla="*/ 886 w 145034"/>
              <a:gd name="connsiteY5" fmla="*/ 109971 h 1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34" h="110242">
                <a:moveTo>
                  <a:pt x="886" y="109971"/>
                </a:moveTo>
                <a:cubicBezTo>
                  <a:pt x="7236" y="114733"/>
                  <a:pt x="62799" y="55467"/>
                  <a:pt x="83436" y="46471"/>
                </a:cubicBezTo>
                <a:cubicBezTo>
                  <a:pt x="104074" y="37475"/>
                  <a:pt x="115186" y="63404"/>
                  <a:pt x="124711" y="55996"/>
                </a:cubicBezTo>
                <a:cubicBezTo>
                  <a:pt x="134236" y="48588"/>
                  <a:pt x="153815" y="8371"/>
                  <a:pt x="140586" y="2021"/>
                </a:cubicBezTo>
                <a:cubicBezTo>
                  <a:pt x="127357" y="-4329"/>
                  <a:pt x="67032" y="5196"/>
                  <a:pt x="45336" y="17896"/>
                </a:cubicBezTo>
                <a:cubicBezTo>
                  <a:pt x="23640" y="30596"/>
                  <a:pt x="-5464" y="105209"/>
                  <a:pt x="886" y="10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98174856-5525-AD51-38DE-FAFCE1189614}"/>
              </a:ext>
            </a:extLst>
          </p:cNvPr>
          <p:cNvSpPr/>
          <p:nvPr/>
        </p:nvSpPr>
        <p:spPr>
          <a:xfrm>
            <a:off x="5892599" y="2352671"/>
            <a:ext cx="158951" cy="184949"/>
          </a:xfrm>
          <a:custGeom>
            <a:avLst/>
            <a:gdLst>
              <a:gd name="connsiteX0" fmla="*/ 41476 w 158951"/>
              <a:gd name="connsiteY0" fmla="*/ 4 h 184949"/>
              <a:gd name="connsiteX1" fmla="*/ 70051 w 158951"/>
              <a:gd name="connsiteY1" fmla="*/ 63504 h 184949"/>
              <a:gd name="connsiteX2" fmla="*/ 60526 w 158951"/>
              <a:gd name="connsiteY2" fmla="*/ 104779 h 184949"/>
              <a:gd name="connsiteX3" fmla="*/ 201 w 158951"/>
              <a:gd name="connsiteY3" fmla="*/ 184154 h 184949"/>
              <a:gd name="connsiteX4" fmla="*/ 44651 w 158951"/>
              <a:gd name="connsiteY4" fmla="*/ 142879 h 184949"/>
              <a:gd name="connsiteX5" fmla="*/ 139901 w 158951"/>
              <a:gd name="connsiteY5" fmla="*/ 98429 h 184949"/>
              <a:gd name="connsiteX6" fmla="*/ 158951 w 158951"/>
              <a:gd name="connsiteY6" fmla="*/ 82554 h 184949"/>
              <a:gd name="connsiteX7" fmla="*/ 130376 w 158951"/>
              <a:gd name="connsiteY7" fmla="*/ 60329 h 184949"/>
              <a:gd name="connsiteX8" fmla="*/ 41476 w 158951"/>
              <a:gd name="connsiteY8" fmla="*/ 4 h 1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951" h="184949">
                <a:moveTo>
                  <a:pt x="41476" y="4"/>
                </a:moveTo>
                <a:cubicBezTo>
                  <a:pt x="31422" y="533"/>
                  <a:pt x="66876" y="46042"/>
                  <a:pt x="70051" y="63504"/>
                </a:cubicBezTo>
                <a:cubicBezTo>
                  <a:pt x="73226" y="80967"/>
                  <a:pt x="72168" y="84671"/>
                  <a:pt x="60526" y="104779"/>
                </a:cubicBezTo>
                <a:cubicBezTo>
                  <a:pt x="48884" y="124887"/>
                  <a:pt x="2847" y="177804"/>
                  <a:pt x="201" y="184154"/>
                </a:cubicBezTo>
                <a:cubicBezTo>
                  <a:pt x="-2445" y="190504"/>
                  <a:pt x="21368" y="157166"/>
                  <a:pt x="44651" y="142879"/>
                </a:cubicBezTo>
                <a:cubicBezTo>
                  <a:pt x="67934" y="128592"/>
                  <a:pt x="120851" y="108483"/>
                  <a:pt x="139901" y="98429"/>
                </a:cubicBezTo>
                <a:cubicBezTo>
                  <a:pt x="158951" y="88375"/>
                  <a:pt x="158951" y="82554"/>
                  <a:pt x="158951" y="82554"/>
                </a:cubicBezTo>
                <a:cubicBezTo>
                  <a:pt x="157364" y="76204"/>
                  <a:pt x="149426" y="70383"/>
                  <a:pt x="130376" y="60329"/>
                </a:cubicBezTo>
                <a:cubicBezTo>
                  <a:pt x="111326" y="50275"/>
                  <a:pt x="51530" y="-525"/>
                  <a:pt x="414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758D323-653B-A69A-E76A-BF3E4ACA5B8A}"/>
              </a:ext>
            </a:extLst>
          </p:cNvPr>
          <p:cNvSpPr/>
          <p:nvPr/>
        </p:nvSpPr>
        <p:spPr>
          <a:xfrm>
            <a:off x="5616575" y="2447925"/>
            <a:ext cx="162603" cy="127709"/>
          </a:xfrm>
          <a:custGeom>
            <a:avLst/>
            <a:gdLst>
              <a:gd name="connsiteX0" fmla="*/ 44450 w 162603"/>
              <a:gd name="connsiteY0" fmla="*/ 0 h 127709"/>
              <a:gd name="connsiteX1" fmla="*/ 107950 w 162603"/>
              <a:gd name="connsiteY1" fmla="*/ 28575 h 127709"/>
              <a:gd name="connsiteX2" fmla="*/ 73025 w 162603"/>
              <a:gd name="connsiteY2" fmla="*/ 79375 h 127709"/>
              <a:gd name="connsiteX3" fmla="*/ 161925 w 162603"/>
              <a:gd name="connsiteY3" fmla="*/ 127000 h 127709"/>
              <a:gd name="connsiteX4" fmla="*/ 107950 w 162603"/>
              <a:gd name="connsiteY4" fmla="*/ 107950 h 127709"/>
              <a:gd name="connsiteX5" fmla="*/ 0 w 162603"/>
              <a:gd name="connsiteY5" fmla="*/ 107950 h 127709"/>
              <a:gd name="connsiteX6" fmla="*/ 107950 w 162603"/>
              <a:gd name="connsiteY6" fmla="*/ 28575 h 127709"/>
              <a:gd name="connsiteX7" fmla="*/ 44450 w 162603"/>
              <a:gd name="connsiteY7" fmla="*/ 0 h 1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03" h="127709">
                <a:moveTo>
                  <a:pt x="44450" y="0"/>
                </a:moveTo>
                <a:cubicBezTo>
                  <a:pt x="44450" y="0"/>
                  <a:pt x="103188" y="15346"/>
                  <a:pt x="107950" y="28575"/>
                </a:cubicBezTo>
                <a:cubicBezTo>
                  <a:pt x="112712" y="41804"/>
                  <a:pt x="64029" y="62971"/>
                  <a:pt x="73025" y="79375"/>
                </a:cubicBezTo>
                <a:cubicBezTo>
                  <a:pt x="82021" y="95779"/>
                  <a:pt x="156104" y="122238"/>
                  <a:pt x="161925" y="127000"/>
                </a:cubicBezTo>
                <a:cubicBezTo>
                  <a:pt x="167746" y="131762"/>
                  <a:pt x="134938" y="111125"/>
                  <a:pt x="107950" y="107950"/>
                </a:cubicBezTo>
                <a:cubicBezTo>
                  <a:pt x="80962" y="104775"/>
                  <a:pt x="0" y="121179"/>
                  <a:pt x="0" y="107950"/>
                </a:cubicBezTo>
                <a:cubicBezTo>
                  <a:pt x="0" y="94721"/>
                  <a:pt x="101600" y="48683"/>
                  <a:pt x="107950" y="28575"/>
                </a:cubicBezTo>
                <a:cubicBezTo>
                  <a:pt x="114300" y="8467"/>
                  <a:pt x="44450" y="0"/>
                  <a:pt x="444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37AD3D04-44A0-5592-A3EE-D4C15C293694}"/>
              </a:ext>
            </a:extLst>
          </p:cNvPr>
          <p:cNvSpPr/>
          <p:nvPr/>
        </p:nvSpPr>
        <p:spPr>
          <a:xfrm>
            <a:off x="5067232" y="3143247"/>
            <a:ext cx="266654" cy="206947"/>
          </a:xfrm>
          <a:custGeom>
            <a:avLst/>
            <a:gdLst>
              <a:gd name="connsiteX0" fmla="*/ 47693 w 266654"/>
              <a:gd name="connsiteY0" fmla="*/ 3 h 206947"/>
              <a:gd name="connsiteX1" fmla="*/ 69918 w 266654"/>
              <a:gd name="connsiteY1" fmla="*/ 69853 h 206947"/>
              <a:gd name="connsiteX2" fmla="*/ 57218 w 266654"/>
              <a:gd name="connsiteY2" fmla="*/ 107953 h 206947"/>
              <a:gd name="connsiteX3" fmla="*/ 68 w 266654"/>
              <a:gd name="connsiteY3" fmla="*/ 136528 h 206947"/>
              <a:gd name="connsiteX4" fmla="*/ 69918 w 266654"/>
              <a:gd name="connsiteY4" fmla="*/ 165103 h 206947"/>
              <a:gd name="connsiteX5" fmla="*/ 25468 w 266654"/>
              <a:gd name="connsiteY5" fmla="*/ 149228 h 206947"/>
              <a:gd name="connsiteX6" fmla="*/ 263593 w 266654"/>
              <a:gd name="connsiteY6" fmla="*/ 206378 h 206947"/>
              <a:gd name="connsiteX7" fmla="*/ 152468 w 266654"/>
              <a:gd name="connsiteY7" fmla="*/ 177803 h 206947"/>
              <a:gd name="connsiteX8" fmla="*/ 34993 w 266654"/>
              <a:gd name="connsiteY8" fmla="*/ 165103 h 206947"/>
              <a:gd name="connsiteX9" fmla="*/ 44518 w 266654"/>
              <a:gd name="connsiteY9" fmla="*/ 120653 h 206947"/>
              <a:gd name="connsiteX10" fmla="*/ 57218 w 266654"/>
              <a:gd name="connsiteY10" fmla="*/ 73028 h 206947"/>
              <a:gd name="connsiteX11" fmla="*/ 47693 w 266654"/>
              <a:gd name="connsiteY11" fmla="*/ 3 h 2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654" h="206947">
                <a:moveTo>
                  <a:pt x="47693" y="3"/>
                </a:moveTo>
                <a:cubicBezTo>
                  <a:pt x="49810" y="-526"/>
                  <a:pt x="68331" y="51861"/>
                  <a:pt x="69918" y="69853"/>
                </a:cubicBezTo>
                <a:cubicBezTo>
                  <a:pt x="71506" y="87845"/>
                  <a:pt x="68860" y="96841"/>
                  <a:pt x="57218" y="107953"/>
                </a:cubicBezTo>
                <a:cubicBezTo>
                  <a:pt x="45576" y="119066"/>
                  <a:pt x="-2049" y="127003"/>
                  <a:pt x="68" y="136528"/>
                </a:cubicBezTo>
                <a:cubicBezTo>
                  <a:pt x="2185" y="146053"/>
                  <a:pt x="65685" y="162986"/>
                  <a:pt x="69918" y="165103"/>
                </a:cubicBezTo>
                <a:cubicBezTo>
                  <a:pt x="74151" y="167220"/>
                  <a:pt x="-6811" y="142349"/>
                  <a:pt x="25468" y="149228"/>
                </a:cubicBezTo>
                <a:cubicBezTo>
                  <a:pt x="57747" y="156107"/>
                  <a:pt x="242426" y="201616"/>
                  <a:pt x="263593" y="206378"/>
                </a:cubicBezTo>
                <a:cubicBezTo>
                  <a:pt x="284760" y="211140"/>
                  <a:pt x="190568" y="184682"/>
                  <a:pt x="152468" y="177803"/>
                </a:cubicBezTo>
                <a:cubicBezTo>
                  <a:pt x="114368" y="170924"/>
                  <a:pt x="52985" y="174628"/>
                  <a:pt x="34993" y="165103"/>
                </a:cubicBezTo>
                <a:cubicBezTo>
                  <a:pt x="17001" y="155578"/>
                  <a:pt x="40814" y="135999"/>
                  <a:pt x="44518" y="120653"/>
                </a:cubicBezTo>
                <a:cubicBezTo>
                  <a:pt x="48222" y="105307"/>
                  <a:pt x="55101" y="87316"/>
                  <a:pt x="57218" y="73028"/>
                </a:cubicBezTo>
                <a:cubicBezTo>
                  <a:pt x="59335" y="58741"/>
                  <a:pt x="45576" y="532"/>
                  <a:pt x="476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DC318D09-B8EF-9F80-2DED-E1D69BAA0BB3}"/>
              </a:ext>
            </a:extLst>
          </p:cNvPr>
          <p:cNvSpPr/>
          <p:nvPr/>
        </p:nvSpPr>
        <p:spPr>
          <a:xfrm>
            <a:off x="5143473" y="2876052"/>
            <a:ext cx="203256" cy="464059"/>
          </a:xfrm>
          <a:custGeom>
            <a:avLst/>
            <a:gdLst>
              <a:gd name="connsiteX0" fmla="*/ 158777 w 203256"/>
              <a:gd name="connsiteY0" fmla="*/ 3673 h 464059"/>
              <a:gd name="connsiteX1" fmla="*/ 41302 w 203256"/>
              <a:gd name="connsiteY1" fmla="*/ 229098 h 464059"/>
              <a:gd name="connsiteX2" fmla="*/ 27 w 203256"/>
              <a:gd name="connsiteY2" fmla="*/ 340223 h 464059"/>
              <a:gd name="connsiteX3" fmla="*/ 34952 w 203256"/>
              <a:gd name="connsiteY3" fmla="*/ 270373 h 464059"/>
              <a:gd name="connsiteX4" fmla="*/ 34952 w 203256"/>
              <a:gd name="connsiteY4" fmla="*/ 387848 h 464059"/>
              <a:gd name="connsiteX5" fmla="*/ 130202 w 203256"/>
              <a:gd name="connsiteY5" fmla="*/ 451348 h 464059"/>
              <a:gd name="connsiteX6" fmla="*/ 79402 w 203256"/>
              <a:gd name="connsiteY6" fmla="*/ 387848 h 464059"/>
              <a:gd name="connsiteX7" fmla="*/ 203227 w 203256"/>
              <a:gd name="connsiteY7" fmla="*/ 464048 h 464059"/>
              <a:gd name="connsiteX8" fmla="*/ 66702 w 203256"/>
              <a:gd name="connsiteY8" fmla="*/ 381498 h 464059"/>
              <a:gd name="connsiteX9" fmla="*/ 120677 w 203256"/>
              <a:gd name="connsiteY9" fmla="*/ 159248 h 464059"/>
              <a:gd name="connsiteX10" fmla="*/ 38127 w 203256"/>
              <a:gd name="connsiteY10" fmla="*/ 276723 h 464059"/>
              <a:gd name="connsiteX11" fmla="*/ 200052 w 203256"/>
              <a:gd name="connsiteY11" fmla="*/ 159248 h 464059"/>
              <a:gd name="connsiteX12" fmla="*/ 95277 w 203256"/>
              <a:gd name="connsiteY12" fmla="*/ 206873 h 464059"/>
              <a:gd name="connsiteX13" fmla="*/ 165127 w 203256"/>
              <a:gd name="connsiteY13" fmla="*/ 95748 h 464059"/>
              <a:gd name="connsiteX14" fmla="*/ 158777 w 203256"/>
              <a:gd name="connsiteY14" fmla="*/ 3673 h 46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256" h="464059">
                <a:moveTo>
                  <a:pt x="158777" y="3673"/>
                </a:moveTo>
                <a:cubicBezTo>
                  <a:pt x="138140" y="25898"/>
                  <a:pt x="67760" y="173007"/>
                  <a:pt x="41302" y="229098"/>
                </a:cubicBezTo>
                <a:cubicBezTo>
                  <a:pt x="14844" y="285189"/>
                  <a:pt x="1085" y="333344"/>
                  <a:pt x="27" y="340223"/>
                </a:cubicBezTo>
                <a:cubicBezTo>
                  <a:pt x="-1031" y="347102"/>
                  <a:pt x="29131" y="262436"/>
                  <a:pt x="34952" y="270373"/>
                </a:cubicBezTo>
                <a:cubicBezTo>
                  <a:pt x="40773" y="278310"/>
                  <a:pt x="19077" y="357686"/>
                  <a:pt x="34952" y="387848"/>
                </a:cubicBezTo>
                <a:cubicBezTo>
                  <a:pt x="50827" y="418010"/>
                  <a:pt x="122794" y="451348"/>
                  <a:pt x="130202" y="451348"/>
                </a:cubicBezTo>
                <a:cubicBezTo>
                  <a:pt x="137610" y="451348"/>
                  <a:pt x="67231" y="385731"/>
                  <a:pt x="79402" y="387848"/>
                </a:cubicBezTo>
                <a:cubicBezTo>
                  <a:pt x="91573" y="389965"/>
                  <a:pt x="205344" y="465106"/>
                  <a:pt x="203227" y="464048"/>
                </a:cubicBezTo>
                <a:cubicBezTo>
                  <a:pt x="201110" y="462990"/>
                  <a:pt x="80460" y="432298"/>
                  <a:pt x="66702" y="381498"/>
                </a:cubicBezTo>
                <a:cubicBezTo>
                  <a:pt x="52944" y="330698"/>
                  <a:pt x="125440" y="176711"/>
                  <a:pt x="120677" y="159248"/>
                </a:cubicBezTo>
                <a:cubicBezTo>
                  <a:pt x="115914" y="141785"/>
                  <a:pt x="24898" y="276723"/>
                  <a:pt x="38127" y="276723"/>
                </a:cubicBezTo>
                <a:cubicBezTo>
                  <a:pt x="51356" y="276723"/>
                  <a:pt x="190527" y="170890"/>
                  <a:pt x="200052" y="159248"/>
                </a:cubicBezTo>
                <a:cubicBezTo>
                  <a:pt x="209577" y="147606"/>
                  <a:pt x="101098" y="217456"/>
                  <a:pt x="95277" y="206873"/>
                </a:cubicBezTo>
                <a:cubicBezTo>
                  <a:pt x="89456" y="196290"/>
                  <a:pt x="153485" y="125381"/>
                  <a:pt x="165127" y="95748"/>
                </a:cubicBezTo>
                <a:cubicBezTo>
                  <a:pt x="176769" y="66115"/>
                  <a:pt x="179414" y="-18552"/>
                  <a:pt x="158777" y="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26EF181-315C-EE8E-CE7E-58E547290E24}"/>
              </a:ext>
            </a:extLst>
          </p:cNvPr>
          <p:cNvSpPr/>
          <p:nvPr/>
        </p:nvSpPr>
        <p:spPr>
          <a:xfrm>
            <a:off x="5276430" y="3222576"/>
            <a:ext cx="177257" cy="108177"/>
          </a:xfrm>
          <a:custGeom>
            <a:avLst/>
            <a:gdLst>
              <a:gd name="connsiteX0" fmla="*/ 28995 w 177257"/>
              <a:gd name="connsiteY0" fmla="*/ 49 h 108177"/>
              <a:gd name="connsiteX1" fmla="*/ 171870 w 177257"/>
              <a:gd name="connsiteY1" fmla="*/ 57199 h 108177"/>
              <a:gd name="connsiteX2" fmla="*/ 140120 w 177257"/>
              <a:gd name="connsiteY2" fmla="*/ 57199 h 108177"/>
              <a:gd name="connsiteX3" fmla="*/ 73445 w 177257"/>
              <a:gd name="connsiteY3" fmla="*/ 107999 h 108177"/>
              <a:gd name="connsiteX4" fmla="*/ 73445 w 177257"/>
              <a:gd name="connsiteY4" fmla="*/ 73074 h 108177"/>
              <a:gd name="connsiteX5" fmla="*/ 420 w 177257"/>
              <a:gd name="connsiteY5" fmla="*/ 47674 h 108177"/>
              <a:gd name="connsiteX6" fmla="*/ 28995 w 177257"/>
              <a:gd name="connsiteY6" fmla="*/ 49 h 10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57" h="108177">
                <a:moveTo>
                  <a:pt x="28995" y="49"/>
                </a:moveTo>
                <a:cubicBezTo>
                  <a:pt x="57570" y="1637"/>
                  <a:pt x="171870" y="57199"/>
                  <a:pt x="171870" y="57199"/>
                </a:cubicBezTo>
                <a:cubicBezTo>
                  <a:pt x="190391" y="66724"/>
                  <a:pt x="156524" y="48732"/>
                  <a:pt x="140120" y="57199"/>
                </a:cubicBezTo>
                <a:cubicBezTo>
                  <a:pt x="123716" y="65666"/>
                  <a:pt x="84558" y="105353"/>
                  <a:pt x="73445" y="107999"/>
                </a:cubicBezTo>
                <a:cubicBezTo>
                  <a:pt x="62332" y="110645"/>
                  <a:pt x="85616" y="83128"/>
                  <a:pt x="73445" y="73074"/>
                </a:cubicBezTo>
                <a:cubicBezTo>
                  <a:pt x="61274" y="63020"/>
                  <a:pt x="2007" y="59845"/>
                  <a:pt x="420" y="47674"/>
                </a:cubicBezTo>
                <a:cubicBezTo>
                  <a:pt x="-1167" y="35503"/>
                  <a:pt x="420" y="-1539"/>
                  <a:pt x="2899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EAE7B511-9429-9F06-EA93-B7662654199B}"/>
              </a:ext>
            </a:extLst>
          </p:cNvPr>
          <p:cNvSpPr/>
          <p:nvPr/>
        </p:nvSpPr>
        <p:spPr>
          <a:xfrm>
            <a:off x="5591136" y="2800314"/>
            <a:ext cx="181033" cy="365227"/>
          </a:xfrm>
          <a:custGeom>
            <a:avLst/>
            <a:gdLst>
              <a:gd name="connsiteX0" fmla="*/ 88939 w 181033"/>
              <a:gd name="connsiteY0" fmla="*/ 36 h 365227"/>
              <a:gd name="connsiteX1" fmla="*/ 123864 w 181033"/>
              <a:gd name="connsiteY1" fmla="*/ 196886 h 365227"/>
              <a:gd name="connsiteX2" fmla="*/ 181014 w 181033"/>
              <a:gd name="connsiteY2" fmla="*/ 336586 h 365227"/>
              <a:gd name="connsiteX3" fmla="*/ 117514 w 181033"/>
              <a:gd name="connsiteY3" fmla="*/ 285786 h 365227"/>
              <a:gd name="connsiteX4" fmla="*/ 130214 w 181033"/>
              <a:gd name="connsiteY4" fmla="*/ 365161 h 365227"/>
              <a:gd name="connsiteX5" fmla="*/ 107989 w 181033"/>
              <a:gd name="connsiteY5" fmla="*/ 269911 h 365227"/>
              <a:gd name="connsiteX6" fmla="*/ 39 w 181033"/>
              <a:gd name="connsiteY6" fmla="*/ 73061 h 365227"/>
              <a:gd name="connsiteX7" fmla="*/ 95289 w 181033"/>
              <a:gd name="connsiteY7" fmla="*/ 212761 h 365227"/>
              <a:gd name="connsiteX8" fmla="*/ 88939 w 181033"/>
              <a:gd name="connsiteY8" fmla="*/ 36 h 36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3" h="365227">
                <a:moveTo>
                  <a:pt x="88939" y="36"/>
                </a:moveTo>
                <a:cubicBezTo>
                  <a:pt x="93701" y="-2610"/>
                  <a:pt x="108518" y="140794"/>
                  <a:pt x="123864" y="196886"/>
                </a:cubicBezTo>
                <a:cubicBezTo>
                  <a:pt x="139210" y="252978"/>
                  <a:pt x="182072" y="321769"/>
                  <a:pt x="181014" y="336586"/>
                </a:cubicBezTo>
                <a:cubicBezTo>
                  <a:pt x="179956" y="351403"/>
                  <a:pt x="125981" y="281023"/>
                  <a:pt x="117514" y="285786"/>
                </a:cubicBezTo>
                <a:cubicBezTo>
                  <a:pt x="109047" y="290549"/>
                  <a:pt x="131802" y="367807"/>
                  <a:pt x="130214" y="365161"/>
                </a:cubicBezTo>
                <a:cubicBezTo>
                  <a:pt x="128627" y="362515"/>
                  <a:pt x="129685" y="318594"/>
                  <a:pt x="107989" y="269911"/>
                </a:cubicBezTo>
                <a:cubicBezTo>
                  <a:pt x="86293" y="221228"/>
                  <a:pt x="2156" y="82586"/>
                  <a:pt x="39" y="73061"/>
                </a:cubicBezTo>
                <a:cubicBezTo>
                  <a:pt x="-2078" y="63536"/>
                  <a:pt x="81001" y="228107"/>
                  <a:pt x="95289" y="212761"/>
                </a:cubicBezTo>
                <a:cubicBezTo>
                  <a:pt x="109577" y="197415"/>
                  <a:pt x="84177" y="2682"/>
                  <a:pt x="8893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3EE6250-7FEA-03DA-6CA3-BF5F803BBF2D}"/>
              </a:ext>
            </a:extLst>
          </p:cNvPr>
          <p:cNvSpPr/>
          <p:nvPr/>
        </p:nvSpPr>
        <p:spPr>
          <a:xfrm>
            <a:off x="5617820" y="3070024"/>
            <a:ext cx="99475" cy="238892"/>
          </a:xfrm>
          <a:custGeom>
            <a:avLst/>
            <a:gdLst>
              <a:gd name="connsiteX0" fmla="*/ 97180 w 99475"/>
              <a:gd name="connsiteY0" fmla="*/ 201 h 238892"/>
              <a:gd name="connsiteX1" fmla="*/ 52730 w 99475"/>
              <a:gd name="connsiteY1" fmla="*/ 98626 h 238892"/>
              <a:gd name="connsiteX2" fmla="*/ 1930 w 99475"/>
              <a:gd name="connsiteY2" fmla="*/ 235151 h 238892"/>
              <a:gd name="connsiteX3" fmla="*/ 17805 w 99475"/>
              <a:gd name="connsiteY3" fmla="*/ 193876 h 238892"/>
              <a:gd name="connsiteX4" fmla="*/ 84480 w 99475"/>
              <a:gd name="connsiteY4" fmla="*/ 124026 h 238892"/>
              <a:gd name="connsiteX5" fmla="*/ 97180 w 99475"/>
              <a:gd name="connsiteY5" fmla="*/ 201 h 23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75" h="238892">
                <a:moveTo>
                  <a:pt x="97180" y="201"/>
                </a:moveTo>
                <a:cubicBezTo>
                  <a:pt x="91888" y="-4032"/>
                  <a:pt x="68605" y="59468"/>
                  <a:pt x="52730" y="98626"/>
                </a:cubicBezTo>
                <a:cubicBezTo>
                  <a:pt x="36855" y="137784"/>
                  <a:pt x="7751" y="219276"/>
                  <a:pt x="1930" y="235151"/>
                </a:cubicBezTo>
                <a:cubicBezTo>
                  <a:pt x="-3891" y="251026"/>
                  <a:pt x="4047" y="212397"/>
                  <a:pt x="17805" y="193876"/>
                </a:cubicBezTo>
                <a:cubicBezTo>
                  <a:pt x="31563" y="175355"/>
                  <a:pt x="70193" y="149426"/>
                  <a:pt x="84480" y="124026"/>
                </a:cubicBezTo>
                <a:cubicBezTo>
                  <a:pt x="98767" y="98626"/>
                  <a:pt x="102472" y="4434"/>
                  <a:pt x="9718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D018DFFD-DB6E-EC32-34D0-F5C31597D089}"/>
              </a:ext>
            </a:extLst>
          </p:cNvPr>
          <p:cNvSpPr/>
          <p:nvPr/>
        </p:nvSpPr>
        <p:spPr>
          <a:xfrm>
            <a:off x="5562587" y="2936504"/>
            <a:ext cx="136652" cy="273904"/>
          </a:xfrm>
          <a:custGeom>
            <a:avLst/>
            <a:gdLst>
              <a:gd name="connsiteX0" fmla="*/ 13 w 136652"/>
              <a:gd name="connsiteY0" fmla="*/ 371 h 273904"/>
              <a:gd name="connsiteX1" fmla="*/ 69863 w 136652"/>
              <a:gd name="connsiteY1" fmla="*/ 232146 h 273904"/>
              <a:gd name="connsiteX2" fmla="*/ 69863 w 136652"/>
              <a:gd name="connsiteY2" fmla="*/ 273421 h 273904"/>
              <a:gd name="connsiteX3" fmla="*/ 79388 w 136652"/>
              <a:gd name="connsiteY3" fmla="*/ 225796 h 273904"/>
              <a:gd name="connsiteX4" fmla="*/ 136538 w 136652"/>
              <a:gd name="connsiteY4" fmla="*/ 171821 h 273904"/>
              <a:gd name="connsiteX5" fmla="*/ 95263 w 136652"/>
              <a:gd name="connsiteY5" fmla="*/ 197221 h 273904"/>
              <a:gd name="connsiteX6" fmla="*/ 79388 w 136652"/>
              <a:gd name="connsiteY6" fmla="*/ 206746 h 273904"/>
              <a:gd name="connsiteX7" fmla="*/ 76213 w 136652"/>
              <a:gd name="connsiteY7" fmla="*/ 178171 h 273904"/>
              <a:gd name="connsiteX8" fmla="*/ 13 w 136652"/>
              <a:gd name="connsiteY8" fmla="*/ 371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2" h="273904">
                <a:moveTo>
                  <a:pt x="13" y="371"/>
                </a:moveTo>
                <a:cubicBezTo>
                  <a:pt x="-1045" y="9367"/>
                  <a:pt x="58221" y="186638"/>
                  <a:pt x="69863" y="232146"/>
                </a:cubicBezTo>
                <a:cubicBezTo>
                  <a:pt x="81505" y="277654"/>
                  <a:pt x="68275" y="274479"/>
                  <a:pt x="69863" y="273421"/>
                </a:cubicBezTo>
                <a:cubicBezTo>
                  <a:pt x="71451" y="272363"/>
                  <a:pt x="68276" y="242729"/>
                  <a:pt x="79388" y="225796"/>
                </a:cubicBezTo>
                <a:cubicBezTo>
                  <a:pt x="90500" y="208863"/>
                  <a:pt x="133892" y="176583"/>
                  <a:pt x="136538" y="171821"/>
                </a:cubicBezTo>
                <a:cubicBezTo>
                  <a:pt x="139184" y="167059"/>
                  <a:pt x="95263" y="197221"/>
                  <a:pt x="95263" y="197221"/>
                </a:cubicBezTo>
                <a:cubicBezTo>
                  <a:pt x="85738" y="203042"/>
                  <a:pt x="82563" y="209921"/>
                  <a:pt x="79388" y="206746"/>
                </a:cubicBezTo>
                <a:cubicBezTo>
                  <a:pt x="76213" y="203571"/>
                  <a:pt x="87325" y="207804"/>
                  <a:pt x="76213" y="178171"/>
                </a:cubicBezTo>
                <a:cubicBezTo>
                  <a:pt x="65101" y="148538"/>
                  <a:pt x="1071" y="-8625"/>
                  <a:pt x="13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E491EB1-456B-9D7D-B34F-4931D7CEB41F}"/>
              </a:ext>
            </a:extLst>
          </p:cNvPr>
          <p:cNvSpPr/>
          <p:nvPr/>
        </p:nvSpPr>
        <p:spPr>
          <a:xfrm>
            <a:off x="4137001" y="1877815"/>
            <a:ext cx="624572" cy="1356496"/>
          </a:xfrm>
          <a:custGeom>
            <a:avLst/>
            <a:gdLst>
              <a:gd name="connsiteX0" fmla="*/ 161794 w 624572"/>
              <a:gd name="connsiteY0" fmla="*/ 1356039 h 1356496"/>
              <a:gd name="connsiteX1" fmla="*/ 295609 w 624572"/>
              <a:gd name="connsiteY1" fmla="*/ 765024 h 1356496"/>
              <a:gd name="connsiteX2" fmla="*/ 412697 w 624572"/>
              <a:gd name="connsiteY2" fmla="*/ 1166468 h 1356496"/>
              <a:gd name="connsiteX3" fmla="*/ 334638 w 624572"/>
              <a:gd name="connsiteY3" fmla="*/ 670239 h 1356496"/>
              <a:gd name="connsiteX4" fmla="*/ 624570 w 624572"/>
              <a:gd name="connsiteY4" fmla="*/ 1165 h 1356496"/>
              <a:gd name="connsiteX5" fmla="*/ 329062 w 624572"/>
              <a:gd name="connsiteY5" fmla="*/ 519697 h 1356496"/>
              <a:gd name="connsiteX6" fmla="*/ 150643 w 624572"/>
              <a:gd name="connsiteY6" fmla="*/ 943444 h 1356496"/>
              <a:gd name="connsiteX7" fmla="*/ 150643 w 624572"/>
              <a:gd name="connsiteY7" fmla="*/ 625634 h 1356496"/>
              <a:gd name="connsiteX8" fmla="*/ 101 w 624572"/>
              <a:gd name="connsiteY8" fmla="*/ 1021502 h 1356496"/>
              <a:gd name="connsiteX9" fmla="*/ 128340 w 624572"/>
              <a:gd name="connsiteY9" fmla="*/ 865385 h 1356496"/>
              <a:gd name="connsiteX10" fmla="*/ 161794 w 624572"/>
              <a:gd name="connsiteY10" fmla="*/ 1356039 h 135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572" h="1356496">
                <a:moveTo>
                  <a:pt x="161794" y="1356039"/>
                </a:moveTo>
                <a:cubicBezTo>
                  <a:pt x="189672" y="1339312"/>
                  <a:pt x="253792" y="796619"/>
                  <a:pt x="295609" y="765024"/>
                </a:cubicBezTo>
                <a:cubicBezTo>
                  <a:pt x="337426" y="733429"/>
                  <a:pt x="406192" y="1182265"/>
                  <a:pt x="412697" y="1166468"/>
                </a:cubicBezTo>
                <a:cubicBezTo>
                  <a:pt x="419202" y="1150671"/>
                  <a:pt x="299326" y="864456"/>
                  <a:pt x="334638" y="670239"/>
                </a:cubicBezTo>
                <a:cubicBezTo>
                  <a:pt x="369950" y="476022"/>
                  <a:pt x="625499" y="26255"/>
                  <a:pt x="624570" y="1165"/>
                </a:cubicBezTo>
                <a:cubicBezTo>
                  <a:pt x="623641" y="-23925"/>
                  <a:pt x="408050" y="362650"/>
                  <a:pt x="329062" y="519697"/>
                </a:cubicBezTo>
                <a:cubicBezTo>
                  <a:pt x="250074" y="676744"/>
                  <a:pt x="180379" y="925788"/>
                  <a:pt x="150643" y="943444"/>
                </a:cubicBezTo>
                <a:cubicBezTo>
                  <a:pt x="120907" y="961100"/>
                  <a:pt x="175733" y="612624"/>
                  <a:pt x="150643" y="625634"/>
                </a:cubicBezTo>
                <a:cubicBezTo>
                  <a:pt x="125553" y="638644"/>
                  <a:pt x="3818" y="981544"/>
                  <a:pt x="101" y="1021502"/>
                </a:cubicBezTo>
                <a:cubicBezTo>
                  <a:pt x="-3616" y="1061460"/>
                  <a:pt x="95816" y="804983"/>
                  <a:pt x="128340" y="865385"/>
                </a:cubicBezTo>
                <a:cubicBezTo>
                  <a:pt x="160864" y="925787"/>
                  <a:pt x="133916" y="1372766"/>
                  <a:pt x="161794" y="135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AFD37D6-C4A4-C1A0-4AFC-10168CC63E12}"/>
              </a:ext>
            </a:extLst>
          </p:cNvPr>
          <p:cNvSpPr/>
          <p:nvPr/>
        </p:nvSpPr>
        <p:spPr>
          <a:xfrm>
            <a:off x="4509209" y="1482443"/>
            <a:ext cx="977243" cy="671247"/>
          </a:xfrm>
          <a:custGeom>
            <a:avLst/>
            <a:gdLst>
              <a:gd name="connsiteX0" fmla="*/ 7035 w 977243"/>
              <a:gd name="connsiteY0" fmla="*/ 669742 h 671247"/>
              <a:gd name="connsiteX1" fmla="*/ 486537 w 977243"/>
              <a:gd name="connsiteY1" fmla="*/ 262723 h 671247"/>
              <a:gd name="connsiteX2" fmla="*/ 977191 w 977243"/>
              <a:gd name="connsiteY2" fmla="*/ 357508 h 671247"/>
              <a:gd name="connsiteX3" fmla="*/ 514415 w 977243"/>
              <a:gd name="connsiteY3" fmla="*/ 179089 h 671247"/>
              <a:gd name="connsiteX4" fmla="*/ 18186 w 977243"/>
              <a:gd name="connsiteY4" fmla="*/ 669 h 671247"/>
              <a:gd name="connsiteX5" fmla="*/ 341571 w 977243"/>
              <a:gd name="connsiteY5" fmla="*/ 128908 h 671247"/>
              <a:gd name="connsiteX6" fmla="*/ 207757 w 977243"/>
              <a:gd name="connsiteY6" fmla="*/ 390962 h 671247"/>
              <a:gd name="connsiteX7" fmla="*/ 7035 w 977243"/>
              <a:gd name="connsiteY7" fmla="*/ 669742 h 67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43" h="671247">
                <a:moveTo>
                  <a:pt x="7035" y="669742"/>
                </a:moveTo>
                <a:cubicBezTo>
                  <a:pt x="53498" y="648369"/>
                  <a:pt x="324844" y="314762"/>
                  <a:pt x="486537" y="262723"/>
                </a:cubicBezTo>
                <a:cubicBezTo>
                  <a:pt x="648230" y="210684"/>
                  <a:pt x="972545" y="371447"/>
                  <a:pt x="977191" y="357508"/>
                </a:cubicBezTo>
                <a:cubicBezTo>
                  <a:pt x="981837" y="343569"/>
                  <a:pt x="674249" y="238562"/>
                  <a:pt x="514415" y="179089"/>
                </a:cubicBezTo>
                <a:cubicBezTo>
                  <a:pt x="354581" y="119616"/>
                  <a:pt x="46993" y="9033"/>
                  <a:pt x="18186" y="669"/>
                </a:cubicBezTo>
                <a:cubicBezTo>
                  <a:pt x="-10621" y="-7695"/>
                  <a:pt x="309976" y="63859"/>
                  <a:pt x="341571" y="128908"/>
                </a:cubicBezTo>
                <a:cubicBezTo>
                  <a:pt x="373166" y="193957"/>
                  <a:pt x="257937" y="302682"/>
                  <a:pt x="207757" y="390962"/>
                </a:cubicBezTo>
                <a:cubicBezTo>
                  <a:pt x="157577" y="479242"/>
                  <a:pt x="-39428" y="691115"/>
                  <a:pt x="7035" y="669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C23046B-26D1-6A3D-0B67-91ADF3EDAB24}"/>
              </a:ext>
            </a:extLst>
          </p:cNvPr>
          <p:cNvSpPr/>
          <p:nvPr/>
        </p:nvSpPr>
        <p:spPr>
          <a:xfrm>
            <a:off x="5246649" y="1479463"/>
            <a:ext cx="1025983" cy="949314"/>
          </a:xfrm>
          <a:custGeom>
            <a:avLst/>
            <a:gdLst>
              <a:gd name="connsiteX0" fmla="*/ 0 w 1025983"/>
              <a:gd name="connsiteY0" fmla="*/ 215522 h 949314"/>
              <a:gd name="connsiteX1" fmla="*/ 423746 w 1025983"/>
              <a:gd name="connsiteY1" fmla="*/ 14800 h 949314"/>
              <a:gd name="connsiteX2" fmla="*/ 669073 w 1025983"/>
              <a:gd name="connsiteY2" fmla="*/ 137464 h 949314"/>
              <a:gd name="connsiteX3" fmla="*/ 591014 w 1025983"/>
              <a:gd name="connsiteY3" fmla="*/ 3649 h 949314"/>
              <a:gd name="connsiteX4" fmla="*/ 780585 w 1025983"/>
              <a:gd name="connsiteY4" fmla="*/ 315883 h 949314"/>
              <a:gd name="connsiteX5" fmla="*/ 1025912 w 1025983"/>
              <a:gd name="connsiteY5" fmla="*/ 945927 h 949314"/>
              <a:gd name="connsiteX6" fmla="*/ 802888 w 1025983"/>
              <a:gd name="connsiteY6" fmla="*/ 550059 h 949314"/>
              <a:gd name="connsiteX7" fmla="*/ 518531 w 1025983"/>
              <a:gd name="connsiteY7" fmla="*/ 187644 h 949314"/>
              <a:gd name="connsiteX8" fmla="*/ 312234 w 1025983"/>
              <a:gd name="connsiteY8" fmla="*/ 193220 h 949314"/>
              <a:gd name="connsiteX9" fmla="*/ 0 w 1025983"/>
              <a:gd name="connsiteY9" fmla="*/ 215522 h 94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983" h="949314">
                <a:moveTo>
                  <a:pt x="0" y="215522"/>
                </a:moveTo>
                <a:cubicBezTo>
                  <a:pt x="156117" y="121666"/>
                  <a:pt x="312234" y="27810"/>
                  <a:pt x="423746" y="14800"/>
                </a:cubicBezTo>
                <a:cubicBezTo>
                  <a:pt x="535258" y="1790"/>
                  <a:pt x="641195" y="139323"/>
                  <a:pt x="669073" y="137464"/>
                </a:cubicBezTo>
                <a:cubicBezTo>
                  <a:pt x="696951" y="135605"/>
                  <a:pt x="572429" y="-26087"/>
                  <a:pt x="591014" y="3649"/>
                </a:cubicBezTo>
                <a:cubicBezTo>
                  <a:pt x="609599" y="33385"/>
                  <a:pt x="708102" y="158837"/>
                  <a:pt x="780585" y="315883"/>
                </a:cubicBezTo>
                <a:cubicBezTo>
                  <a:pt x="853068" y="472929"/>
                  <a:pt x="1022195" y="906898"/>
                  <a:pt x="1025912" y="945927"/>
                </a:cubicBezTo>
                <a:cubicBezTo>
                  <a:pt x="1029629" y="984956"/>
                  <a:pt x="887452" y="676440"/>
                  <a:pt x="802888" y="550059"/>
                </a:cubicBezTo>
                <a:cubicBezTo>
                  <a:pt x="718325" y="423679"/>
                  <a:pt x="600307" y="247117"/>
                  <a:pt x="518531" y="187644"/>
                </a:cubicBezTo>
                <a:cubicBezTo>
                  <a:pt x="436755" y="128171"/>
                  <a:pt x="312234" y="193220"/>
                  <a:pt x="312234" y="193220"/>
                </a:cubicBezTo>
                <a:lnTo>
                  <a:pt x="0" y="2155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2C0108C-8039-7BA5-E2AA-EE527F54C8E6}"/>
              </a:ext>
            </a:extLst>
          </p:cNvPr>
          <p:cNvSpPr/>
          <p:nvPr/>
        </p:nvSpPr>
        <p:spPr>
          <a:xfrm>
            <a:off x="6064758" y="2001906"/>
            <a:ext cx="188523" cy="1100916"/>
          </a:xfrm>
          <a:custGeom>
            <a:avLst/>
            <a:gdLst>
              <a:gd name="connsiteX0" fmla="*/ 1505 w 188523"/>
              <a:gd name="connsiteY0" fmla="*/ 33192 h 1100916"/>
              <a:gd name="connsiteX1" fmla="*/ 140896 w 188523"/>
              <a:gd name="connsiteY1" fmla="*/ 674387 h 1100916"/>
              <a:gd name="connsiteX2" fmla="*/ 185501 w 188523"/>
              <a:gd name="connsiteY2" fmla="*/ 462514 h 1100916"/>
              <a:gd name="connsiteX3" fmla="*/ 68413 w 188523"/>
              <a:gd name="connsiteY3" fmla="*/ 1092557 h 1100916"/>
              <a:gd name="connsiteX4" fmla="*/ 107442 w 188523"/>
              <a:gd name="connsiteY4" fmla="*/ 780323 h 1100916"/>
              <a:gd name="connsiteX5" fmla="*/ 68413 w 188523"/>
              <a:gd name="connsiteY5" fmla="*/ 161431 h 1100916"/>
              <a:gd name="connsiteX6" fmla="*/ 1505 w 188523"/>
              <a:gd name="connsiteY6" fmla="*/ 33192 h 110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3" h="1100916">
                <a:moveTo>
                  <a:pt x="1505" y="33192"/>
                </a:moveTo>
                <a:cubicBezTo>
                  <a:pt x="13585" y="118685"/>
                  <a:pt x="110230" y="602833"/>
                  <a:pt x="140896" y="674387"/>
                </a:cubicBezTo>
                <a:cubicBezTo>
                  <a:pt x="171562" y="745941"/>
                  <a:pt x="197581" y="392819"/>
                  <a:pt x="185501" y="462514"/>
                </a:cubicBezTo>
                <a:cubicBezTo>
                  <a:pt x="173421" y="532209"/>
                  <a:pt x="81423" y="1039589"/>
                  <a:pt x="68413" y="1092557"/>
                </a:cubicBezTo>
                <a:cubicBezTo>
                  <a:pt x="55403" y="1145525"/>
                  <a:pt x="107442" y="935511"/>
                  <a:pt x="107442" y="780323"/>
                </a:cubicBezTo>
                <a:cubicBezTo>
                  <a:pt x="107442" y="625135"/>
                  <a:pt x="83281" y="282236"/>
                  <a:pt x="68413" y="161431"/>
                </a:cubicBezTo>
                <a:cubicBezTo>
                  <a:pt x="53545" y="40626"/>
                  <a:pt x="-10575" y="-52301"/>
                  <a:pt x="1505" y="33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935E014-7F30-4561-3A4C-8B9DD174FE6D}"/>
              </a:ext>
            </a:extLst>
          </p:cNvPr>
          <p:cNvSpPr/>
          <p:nvPr/>
        </p:nvSpPr>
        <p:spPr>
          <a:xfrm>
            <a:off x="5663943" y="2793238"/>
            <a:ext cx="385900" cy="589440"/>
          </a:xfrm>
          <a:custGeom>
            <a:avLst/>
            <a:gdLst>
              <a:gd name="connsiteX0" fmla="*/ 385594 w 385900"/>
              <a:gd name="connsiteY0" fmla="*/ 106079 h 589440"/>
              <a:gd name="connsiteX1" fmla="*/ 240628 w 385900"/>
              <a:gd name="connsiteY1" fmla="*/ 507523 h 589440"/>
              <a:gd name="connsiteX2" fmla="*/ 251779 w 385900"/>
              <a:gd name="connsiteY2" fmla="*/ 585582 h 589440"/>
              <a:gd name="connsiteX3" fmla="*/ 218325 w 385900"/>
              <a:gd name="connsiteY3" fmla="*/ 440616 h 589440"/>
              <a:gd name="connsiteX4" fmla="*/ 877 w 385900"/>
              <a:gd name="connsiteY4" fmla="*/ 11294 h 589440"/>
              <a:gd name="connsiteX5" fmla="*/ 140267 w 385900"/>
              <a:gd name="connsiteY5" fmla="*/ 156260 h 589440"/>
              <a:gd name="connsiteX6" fmla="*/ 101237 w 385900"/>
              <a:gd name="connsiteY6" fmla="*/ 142 h 589440"/>
              <a:gd name="connsiteX7" fmla="*/ 246203 w 385900"/>
              <a:gd name="connsiteY7" fmla="*/ 189713 h 589440"/>
              <a:gd name="connsiteX8" fmla="*/ 246203 w 385900"/>
              <a:gd name="connsiteY8" fmla="*/ 195289 h 589440"/>
              <a:gd name="connsiteX9" fmla="*/ 196023 w 385900"/>
              <a:gd name="connsiteY9" fmla="*/ 267772 h 589440"/>
              <a:gd name="connsiteX10" fmla="*/ 385594 w 385900"/>
              <a:gd name="connsiteY10" fmla="*/ 106079 h 58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900" h="589440">
                <a:moveTo>
                  <a:pt x="385594" y="106079"/>
                </a:moveTo>
                <a:cubicBezTo>
                  <a:pt x="393028" y="146037"/>
                  <a:pt x="262930" y="427606"/>
                  <a:pt x="240628" y="507523"/>
                </a:cubicBezTo>
                <a:cubicBezTo>
                  <a:pt x="218325" y="587440"/>
                  <a:pt x="255496" y="596733"/>
                  <a:pt x="251779" y="585582"/>
                </a:cubicBezTo>
                <a:cubicBezTo>
                  <a:pt x="248062" y="574431"/>
                  <a:pt x="260142" y="536331"/>
                  <a:pt x="218325" y="440616"/>
                </a:cubicBezTo>
                <a:cubicBezTo>
                  <a:pt x="176508" y="344901"/>
                  <a:pt x="13887" y="58687"/>
                  <a:pt x="877" y="11294"/>
                </a:cubicBezTo>
                <a:cubicBezTo>
                  <a:pt x="-12133" y="-36099"/>
                  <a:pt x="123540" y="158119"/>
                  <a:pt x="140267" y="156260"/>
                </a:cubicBezTo>
                <a:cubicBezTo>
                  <a:pt x="156994" y="154401"/>
                  <a:pt x="83581" y="-5433"/>
                  <a:pt x="101237" y="142"/>
                </a:cubicBezTo>
                <a:cubicBezTo>
                  <a:pt x="118893" y="5717"/>
                  <a:pt x="222042" y="157189"/>
                  <a:pt x="246203" y="189713"/>
                </a:cubicBezTo>
                <a:cubicBezTo>
                  <a:pt x="270364" y="222238"/>
                  <a:pt x="254566" y="182279"/>
                  <a:pt x="246203" y="195289"/>
                </a:cubicBezTo>
                <a:cubicBezTo>
                  <a:pt x="237840" y="208299"/>
                  <a:pt x="172791" y="279852"/>
                  <a:pt x="196023" y="267772"/>
                </a:cubicBezTo>
                <a:cubicBezTo>
                  <a:pt x="219255" y="255692"/>
                  <a:pt x="378160" y="66121"/>
                  <a:pt x="385594" y="10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CD90086-FEB4-3899-AE7F-4597210A830A}"/>
              </a:ext>
            </a:extLst>
          </p:cNvPr>
          <p:cNvSpPr/>
          <p:nvPr/>
        </p:nvSpPr>
        <p:spPr>
          <a:xfrm>
            <a:off x="4701158" y="2965909"/>
            <a:ext cx="272375" cy="491518"/>
          </a:xfrm>
          <a:custGeom>
            <a:avLst/>
            <a:gdLst>
              <a:gd name="connsiteX0" fmla="*/ 4657 w 272375"/>
              <a:gd name="connsiteY0" fmla="*/ 315 h 491518"/>
              <a:gd name="connsiteX1" fmla="*/ 249983 w 272375"/>
              <a:gd name="connsiteY1" fmla="*/ 134130 h 491518"/>
              <a:gd name="connsiteX2" fmla="*/ 261135 w 272375"/>
              <a:gd name="connsiteY2" fmla="*/ 245642 h 491518"/>
              <a:gd name="connsiteX3" fmla="*/ 255559 w 272375"/>
              <a:gd name="connsiteY3" fmla="*/ 234491 h 491518"/>
              <a:gd name="connsiteX4" fmla="*/ 194227 w 272375"/>
              <a:gd name="connsiteY4" fmla="*/ 318125 h 491518"/>
              <a:gd name="connsiteX5" fmla="*/ 222105 w 272375"/>
              <a:gd name="connsiteY5" fmla="*/ 490969 h 491518"/>
              <a:gd name="connsiteX6" fmla="*/ 222105 w 272375"/>
              <a:gd name="connsiteY6" fmla="*/ 368306 h 491518"/>
              <a:gd name="connsiteX7" fmla="*/ 171925 w 272375"/>
              <a:gd name="connsiteY7" fmla="*/ 240067 h 491518"/>
              <a:gd name="connsiteX8" fmla="*/ 244408 w 272375"/>
              <a:gd name="connsiteY8" fmla="*/ 212189 h 491518"/>
              <a:gd name="connsiteX9" fmla="*/ 99442 w 272375"/>
              <a:gd name="connsiteY9" fmla="*/ 100676 h 491518"/>
              <a:gd name="connsiteX10" fmla="*/ 4657 w 272375"/>
              <a:gd name="connsiteY10" fmla="*/ 315 h 4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75" h="491518">
                <a:moveTo>
                  <a:pt x="4657" y="315"/>
                </a:moveTo>
                <a:cubicBezTo>
                  <a:pt x="29747" y="5891"/>
                  <a:pt x="207237" y="93242"/>
                  <a:pt x="249983" y="134130"/>
                </a:cubicBezTo>
                <a:cubicBezTo>
                  <a:pt x="292729" y="175018"/>
                  <a:pt x="261135" y="245642"/>
                  <a:pt x="261135" y="245642"/>
                </a:cubicBezTo>
                <a:cubicBezTo>
                  <a:pt x="262064" y="262369"/>
                  <a:pt x="266710" y="222411"/>
                  <a:pt x="255559" y="234491"/>
                </a:cubicBezTo>
                <a:cubicBezTo>
                  <a:pt x="244408" y="246571"/>
                  <a:pt x="199803" y="275379"/>
                  <a:pt x="194227" y="318125"/>
                </a:cubicBezTo>
                <a:cubicBezTo>
                  <a:pt x="188651" y="360871"/>
                  <a:pt x="217459" y="482606"/>
                  <a:pt x="222105" y="490969"/>
                </a:cubicBezTo>
                <a:cubicBezTo>
                  <a:pt x="226751" y="499332"/>
                  <a:pt x="230468" y="410123"/>
                  <a:pt x="222105" y="368306"/>
                </a:cubicBezTo>
                <a:cubicBezTo>
                  <a:pt x="213742" y="326489"/>
                  <a:pt x="168208" y="266086"/>
                  <a:pt x="171925" y="240067"/>
                </a:cubicBezTo>
                <a:cubicBezTo>
                  <a:pt x="175642" y="214048"/>
                  <a:pt x="256488" y="235421"/>
                  <a:pt x="244408" y="212189"/>
                </a:cubicBezTo>
                <a:cubicBezTo>
                  <a:pt x="232328" y="188957"/>
                  <a:pt x="136613" y="136917"/>
                  <a:pt x="99442" y="100676"/>
                </a:cubicBezTo>
                <a:cubicBezTo>
                  <a:pt x="62271" y="64435"/>
                  <a:pt x="-20433" y="-5261"/>
                  <a:pt x="4657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775CE52-D1C7-9C17-2912-A34144000ADE}"/>
              </a:ext>
            </a:extLst>
          </p:cNvPr>
          <p:cNvSpPr/>
          <p:nvPr/>
        </p:nvSpPr>
        <p:spPr>
          <a:xfrm>
            <a:off x="5183868" y="2425378"/>
            <a:ext cx="118821" cy="231818"/>
          </a:xfrm>
          <a:custGeom>
            <a:avLst/>
            <a:gdLst>
              <a:gd name="connsiteX0" fmla="*/ 1449 w 118821"/>
              <a:gd name="connsiteY0" fmla="*/ 12 h 231818"/>
              <a:gd name="connsiteX1" fmla="*/ 118537 w 118821"/>
              <a:gd name="connsiteY1" fmla="*/ 228612 h 231818"/>
              <a:gd name="connsiteX2" fmla="*/ 34903 w 118821"/>
              <a:gd name="connsiteY2" fmla="*/ 139402 h 231818"/>
              <a:gd name="connsiteX3" fmla="*/ 51630 w 118821"/>
              <a:gd name="connsiteY3" fmla="*/ 217461 h 231818"/>
              <a:gd name="connsiteX4" fmla="*/ 1449 w 118821"/>
              <a:gd name="connsiteY4" fmla="*/ 12 h 23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21" h="231818">
                <a:moveTo>
                  <a:pt x="1449" y="12"/>
                </a:moveTo>
                <a:cubicBezTo>
                  <a:pt x="12600" y="1870"/>
                  <a:pt x="112961" y="205380"/>
                  <a:pt x="118537" y="228612"/>
                </a:cubicBezTo>
                <a:cubicBezTo>
                  <a:pt x="124113" y="251844"/>
                  <a:pt x="46054" y="141260"/>
                  <a:pt x="34903" y="139402"/>
                </a:cubicBezTo>
                <a:cubicBezTo>
                  <a:pt x="23752" y="137544"/>
                  <a:pt x="56276" y="236975"/>
                  <a:pt x="51630" y="217461"/>
                </a:cubicBezTo>
                <a:cubicBezTo>
                  <a:pt x="46984" y="197947"/>
                  <a:pt x="-9702" y="-1846"/>
                  <a:pt x="144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29B5C859-1BB3-391E-EB5B-319180E446FB}"/>
              </a:ext>
            </a:extLst>
          </p:cNvPr>
          <p:cNvSpPr/>
          <p:nvPr/>
        </p:nvSpPr>
        <p:spPr>
          <a:xfrm>
            <a:off x="5140555" y="2391922"/>
            <a:ext cx="275942" cy="878778"/>
          </a:xfrm>
          <a:custGeom>
            <a:avLst/>
            <a:gdLst>
              <a:gd name="connsiteX0" fmla="*/ 122821 w 275942"/>
              <a:gd name="connsiteY0" fmla="*/ 15 h 878778"/>
              <a:gd name="connsiteX1" fmla="*/ 267786 w 275942"/>
              <a:gd name="connsiteY1" fmla="*/ 429337 h 878778"/>
              <a:gd name="connsiteX2" fmla="*/ 251060 w 275942"/>
              <a:gd name="connsiteY2" fmla="*/ 373580 h 878778"/>
              <a:gd name="connsiteX3" fmla="*/ 195304 w 275942"/>
              <a:gd name="connsiteY3" fmla="*/ 674663 h 878778"/>
              <a:gd name="connsiteX4" fmla="*/ 122821 w 275942"/>
              <a:gd name="connsiteY4" fmla="*/ 814054 h 878778"/>
              <a:gd name="connsiteX5" fmla="*/ 195304 w 275942"/>
              <a:gd name="connsiteY5" fmla="*/ 635634 h 878778"/>
              <a:gd name="connsiteX6" fmla="*/ 157 w 275942"/>
              <a:gd name="connsiteY6" fmla="*/ 875385 h 878778"/>
              <a:gd name="connsiteX7" fmla="*/ 161850 w 275942"/>
              <a:gd name="connsiteY7" fmla="*/ 418185 h 878778"/>
              <a:gd name="connsiteX8" fmla="*/ 139547 w 275942"/>
              <a:gd name="connsiteY8" fmla="*/ 624483 h 878778"/>
              <a:gd name="connsiteX9" fmla="*/ 117245 w 275942"/>
              <a:gd name="connsiteY9" fmla="*/ 334551 h 878778"/>
              <a:gd name="connsiteX10" fmla="*/ 184152 w 275942"/>
              <a:gd name="connsiteY10" fmla="*/ 446063 h 878778"/>
              <a:gd name="connsiteX11" fmla="*/ 122821 w 275942"/>
              <a:gd name="connsiteY11" fmla="*/ 15 h 8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942" h="878778">
                <a:moveTo>
                  <a:pt x="122821" y="15"/>
                </a:moveTo>
                <a:cubicBezTo>
                  <a:pt x="136760" y="-2773"/>
                  <a:pt x="246413" y="367076"/>
                  <a:pt x="267786" y="429337"/>
                </a:cubicBezTo>
                <a:cubicBezTo>
                  <a:pt x="289159" y="491598"/>
                  <a:pt x="263140" y="332692"/>
                  <a:pt x="251060" y="373580"/>
                </a:cubicBezTo>
                <a:cubicBezTo>
                  <a:pt x="238980" y="414468"/>
                  <a:pt x="216677" y="601251"/>
                  <a:pt x="195304" y="674663"/>
                </a:cubicBezTo>
                <a:cubicBezTo>
                  <a:pt x="173931" y="748075"/>
                  <a:pt x="122821" y="820559"/>
                  <a:pt x="122821" y="814054"/>
                </a:cubicBezTo>
                <a:cubicBezTo>
                  <a:pt x="122821" y="807549"/>
                  <a:pt x="215748" y="625412"/>
                  <a:pt x="195304" y="635634"/>
                </a:cubicBezTo>
                <a:cubicBezTo>
                  <a:pt x="174860" y="645856"/>
                  <a:pt x="5733" y="911626"/>
                  <a:pt x="157" y="875385"/>
                </a:cubicBezTo>
                <a:cubicBezTo>
                  <a:pt x="-5419" y="839144"/>
                  <a:pt x="138618" y="460002"/>
                  <a:pt x="161850" y="418185"/>
                </a:cubicBezTo>
                <a:cubicBezTo>
                  <a:pt x="185082" y="376368"/>
                  <a:pt x="146981" y="638422"/>
                  <a:pt x="139547" y="624483"/>
                </a:cubicBezTo>
                <a:cubicBezTo>
                  <a:pt x="132113" y="610544"/>
                  <a:pt x="109811" y="364288"/>
                  <a:pt x="117245" y="334551"/>
                </a:cubicBezTo>
                <a:cubicBezTo>
                  <a:pt x="124679" y="304814"/>
                  <a:pt x="176718" y="499960"/>
                  <a:pt x="184152" y="446063"/>
                </a:cubicBezTo>
                <a:cubicBezTo>
                  <a:pt x="191586" y="392166"/>
                  <a:pt x="108882" y="2803"/>
                  <a:pt x="12282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2AF0177-894B-5F25-5EF6-987EAD35036D}"/>
              </a:ext>
            </a:extLst>
          </p:cNvPr>
          <p:cNvSpPr/>
          <p:nvPr/>
        </p:nvSpPr>
        <p:spPr>
          <a:xfrm>
            <a:off x="4799757" y="3534715"/>
            <a:ext cx="916362" cy="396937"/>
          </a:xfrm>
          <a:custGeom>
            <a:avLst/>
            <a:gdLst>
              <a:gd name="connsiteX0" fmla="*/ 6419 w 916362"/>
              <a:gd name="connsiteY0" fmla="*/ 222 h 396937"/>
              <a:gd name="connsiteX1" fmla="*/ 547253 w 916362"/>
              <a:gd name="connsiteY1" fmla="*/ 362636 h 396937"/>
              <a:gd name="connsiteX2" fmla="*/ 463619 w 916362"/>
              <a:gd name="connsiteY2" fmla="*/ 295729 h 396937"/>
              <a:gd name="connsiteX3" fmla="*/ 915243 w 916362"/>
              <a:gd name="connsiteY3" fmla="*/ 279002 h 396937"/>
              <a:gd name="connsiteX4" fmla="*/ 580706 w 916362"/>
              <a:gd name="connsiteY4" fmla="*/ 318031 h 396937"/>
              <a:gd name="connsiteX5" fmla="*/ 235019 w 916362"/>
              <a:gd name="connsiteY5" fmla="*/ 390514 h 396937"/>
              <a:gd name="connsiteX6" fmla="*/ 279623 w 916362"/>
              <a:gd name="connsiteY6" fmla="*/ 373787 h 396937"/>
              <a:gd name="connsiteX7" fmla="*/ 95628 w 916362"/>
              <a:gd name="connsiteY7" fmla="*/ 217670 h 396937"/>
              <a:gd name="connsiteX8" fmla="*/ 240594 w 916362"/>
              <a:gd name="connsiteY8" fmla="*/ 306880 h 396937"/>
              <a:gd name="connsiteX9" fmla="*/ 6419 w 916362"/>
              <a:gd name="connsiteY9" fmla="*/ 222 h 3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362" h="396937">
                <a:moveTo>
                  <a:pt x="6419" y="222"/>
                </a:moveTo>
                <a:cubicBezTo>
                  <a:pt x="57529" y="9515"/>
                  <a:pt x="471053" y="313385"/>
                  <a:pt x="547253" y="362636"/>
                </a:cubicBezTo>
                <a:cubicBezTo>
                  <a:pt x="623453" y="411887"/>
                  <a:pt x="402287" y="309668"/>
                  <a:pt x="463619" y="295729"/>
                </a:cubicBezTo>
                <a:cubicBezTo>
                  <a:pt x="524951" y="281790"/>
                  <a:pt x="895729" y="275285"/>
                  <a:pt x="915243" y="279002"/>
                </a:cubicBezTo>
                <a:cubicBezTo>
                  <a:pt x="934758" y="282719"/>
                  <a:pt x="694077" y="299446"/>
                  <a:pt x="580706" y="318031"/>
                </a:cubicBezTo>
                <a:cubicBezTo>
                  <a:pt x="467335" y="336616"/>
                  <a:pt x="285199" y="381221"/>
                  <a:pt x="235019" y="390514"/>
                </a:cubicBezTo>
                <a:cubicBezTo>
                  <a:pt x="184839" y="399807"/>
                  <a:pt x="302855" y="402594"/>
                  <a:pt x="279623" y="373787"/>
                </a:cubicBezTo>
                <a:cubicBezTo>
                  <a:pt x="256391" y="344980"/>
                  <a:pt x="102133" y="228821"/>
                  <a:pt x="95628" y="217670"/>
                </a:cubicBezTo>
                <a:cubicBezTo>
                  <a:pt x="89123" y="206519"/>
                  <a:pt x="255462" y="338475"/>
                  <a:pt x="240594" y="306880"/>
                </a:cubicBezTo>
                <a:cubicBezTo>
                  <a:pt x="225726" y="275285"/>
                  <a:pt x="-44691" y="-9071"/>
                  <a:pt x="6419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5995078B-0B74-00C3-CBF8-61813A6C99C4}"/>
              </a:ext>
            </a:extLst>
          </p:cNvPr>
          <p:cNvSpPr/>
          <p:nvPr/>
        </p:nvSpPr>
        <p:spPr>
          <a:xfrm>
            <a:off x="5561196" y="2084885"/>
            <a:ext cx="539637" cy="380513"/>
          </a:xfrm>
          <a:custGeom>
            <a:avLst/>
            <a:gdLst>
              <a:gd name="connsiteX0" fmla="*/ 449079 w 539637"/>
              <a:gd name="connsiteY0" fmla="*/ 13790 h 380513"/>
              <a:gd name="connsiteX1" fmla="*/ 106179 w 539637"/>
              <a:gd name="connsiteY1" fmla="*/ 258265 h 380513"/>
              <a:gd name="connsiteX2" fmla="*/ 153804 w 539637"/>
              <a:gd name="connsiteY2" fmla="*/ 210640 h 380513"/>
              <a:gd name="connsiteX3" fmla="*/ 1404 w 539637"/>
              <a:gd name="connsiteY3" fmla="*/ 378915 h 380513"/>
              <a:gd name="connsiteX4" fmla="*/ 99829 w 539637"/>
              <a:gd name="connsiteY4" fmla="*/ 283665 h 380513"/>
              <a:gd name="connsiteX5" fmla="*/ 439554 w 539637"/>
              <a:gd name="connsiteY5" fmla="*/ 93165 h 380513"/>
              <a:gd name="connsiteX6" fmla="*/ 322079 w 539637"/>
              <a:gd name="connsiteY6" fmla="*/ 163015 h 380513"/>
              <a:gd name="connsiteX7" fmla="*/ 531629 w 539637"/>
              <a:gd name="connsiteY7" fmla="*/ 42365 h 380513"/>
              <a:gd name="connsiteX8" fmla="*/ 449079 w 539637"/>
              <a:gd name="connsiteY8" fmla="*/ 13790 h 3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637" h="380513">
                <a:moveTo>
                  <a:pt x="449079" y="13790"/>
                </a:moveTo>
                <a:cubicBezTo>
                  <a:pt x="378171" y="49773"/>
                  <a:pt x="155391" y="225457"/>
                  <a:pt x="106179" y="258265"/>
                </a:cubicBezTo>
                <a:cubicBezTo>
                  <a:pt x="56966" y="291073"/>
                  <a:pt x="171266" y="190532"/>
                  <a:pt x="153804" y="210640"/>
                </a:cubicBezTo>
                <a:cubicBezTo>
                  <a:pt x="136342" y="230748"/>
                  <a:pt x="10400" y="366744"/>
                  <a:pt x="1404" y="378915"/>
                </a:cubicBezTo>
                <a:cubicBezTo>
                  <a:pt x="-7592" y="391086"/>
                  <a:pt x="26804" y="331290"/>
                  <a:pt x="99829" y="283665"/>
                </a:cubicBezTo>
                <a:cubicBezTo>
                  <a:pt x="172854" y="236040"/>
                  <a:pt x="402512" y="113273"/>
                  <a:pt x="439554" y="93165"/>
                </a:cubicBezTo>
                <a:cubicBezTo>
                  <a:pt x="476596" y="73057"/>
                  <a:pt x="306733" y="171482"/>
                  <a:pt x="322079" y="163015"/>
                </a:cubicBezTo>
                <a:cubicBezTo>
                  <a:pt x="337425" y="154548"/>
                  <a:pt x="506229" y="63532"/>
                  <a:pt x="531629" y="42365"/>
                </a:cubicBezTo>
                <a:cubicBezTo>
                  <a:pt x="557029" y="21198"/>
                  <a:pt x="519987" y="-22193"/>
                  <a:pt x="449079" y="13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CA77DC0B-A512-E204-6D7F-1C109ACDAB5D}"/>
              </a:ext>
            </a:extLst>
          </p:cNvPr>
          <p:cNvSpPr/>
          <p:nvPr/>
        </p:nvSpPr>
        <p:spPr>
          <a:xfrm>
            <a:off x="4514240" y="2344872"/>
            <a:ext cx="657629" cy="182469"/>
          </a:xfrm>
          <a:custGeom>
            <a:avLst/>
            <a:gdLst>
              <a:gd name="connsiteX0" fmla="*/ 149835 w 657629"/>
              <a:gd name="connsiteY0" fmla="*/ 1453 h 182469"/>
              <a:gd name="connsiteX1" fmla="*/ 419710 w 657629"/>
              <a:gd name="connsiteY1" fmla="*/ 128453 h 182469"/>
              <a:gd name="connsiteX2" fmla="*/ 356210 w 657629"/>
              <a:gd name="connsiteY2" fmla="*/ 80828 h 182469"/>
              <a:gd name="connsiteX3" fmla="*/ 654660 w 657629"/>
              <a:gd name="connsiteY3" fmla="*/ 179253 h 182469"/>
              <a:gd name="connsiteX4" fmla="*/ 492735 w 657629"/>
              <a:gd name="connsiteY4" fmla="*/ 157028 h 182469"/>
              <a:gd name="connsiteX5" fmla="*/ 226035 w 657629"/>
              <a:gd name="connsiteY5" fmla="*/ 141153 h 182469"/>
              <a:gd name="connsiteX6" fmla="*/ 311760 w 657629"/>
              <a:gd name="connsiteY6" fmla="*/ 150678 h 182469"/>
              <a:gd name="connsiteX7" fmla="*/ 216510 w 657629"/>
              <a:gd name="connsiteY7" fmla="*/ 103053 h 182469"/>
              <a:gd name="connsiteX8" fmla="*/ 610 w 657629"/>
              <a:gd name="connsiteY8" fmla="*/ 96703 h 182469"/>
              <a:gd name="connsiteX9" fmla="*/ 153010 w 657629"/>
              <a:gd name="connsiteY9" fmla="*/ 68128 h 182469"/>
              <a:gd name="connsiteX10" fmla="*/ 197460 w 657629"/>
              <a:gd name="connsiteY10" fmla="*/ 58603 h 182469"/>
              <a:gd name="connsiteX11" fmla="*/ 149835 w 657629"/>
              <a:gd name="connsiteY11" fmla="*/ 1453 h 18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629" h="182469">
                <a:moveTo>
                  <a:pt x="149835" y="1453"/>
                </a:moveTo>
                <a:cubicBezTo>
                  <a:pt x="186877" y="13095"/>
                  <a:pt x="385314" y="115224"/>
                  <a:pt x="419710" y="128453"/>
                </a:cubicBezTo>
                <a:cubicBezTo>
                  <a:pt x="454106" y="141682"/>
                  <a:pt x="317052" y="72361"/>
                  <a:pt x="356210" y="80828"/>
                </a:cubicBezTo>
                <a:cubicBezTo>
                  <a:pt x="395368" y="89295"/>
                  <a:pt x="631906" y="166553"/>
                  <a:pt x="654660" y="179253"/>
                </a:cubicBezTo>
                <a:cubicBezTo>
                  <a:pt x="677414" y="191953"/>
                  <a:pt x="564172" y="163378"/>
                  <a:pt x="492735" y="157028"/>
                </a:cubicBezTo>
                <a:cubicBezTo>
                  <a:pt x="421298" y="150678"/>
                  <a:pt x="256197" y="142211"/>
                  <a:pt x="226035" y="141153"/>
                </a:cubicBezTo>
                <a:cubicBezTo>
                  <a:pt x="195873" y="140095"/>
                  <a:pt x="313348" y="157028"/>
                  <a:pt x="311760" y="150678"/>
                </a:cubicBezTo>
                <a:cubicBezTo>
                  <a:pt x="310173" y="144328"/>
                  <a:pt x="268368" y="112049"/>
                  <a:pt x="216510" y="103053"/>
                </a:cubicBezTo>
                <a:cubicBezTo>
                  <a:pt x="164652" y="94057"/>
                  <a:pt x="11193" y="102524"/>
                  <a:pt x="610" y="96703"/>
                </a:cubicBezTo>
                <a:cubicBezTo>
                  <a:pt x="-9973" y="90882"/>
                  <a:pt x="120202" y="74478"/>
                  <a:pt x="153010" y="68128"/>
                </a:cubicBezTo>
                <a:cubicBezTo>
                  <a:pt x="185818" y="61778"/>
                  <a:pt x="195343" y="65482"/>
                  <a:pt x="197460" y="58603"/>
                </a:cubicBezTo>
                <a:cubicBezTo>
                  <a:pt x="199577" y="51724"/>
                  <a:pt x="112793" y="-10189"/>
                  <a:pt x="149835" y="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C095C7E6-E4B8-D378-5B9C-9E651C103AF1}"/>
              </a:ext>
            </a:extLst>
          </p:cNvPr>
          <p:cNvSpPr/>
          <p:nvPr/>
        </p:nvSpPr>
        <p:spPr>
          <a:xfrm>
            <a:off x="4984000" y="3270248"/>
            <a:ext cx="89656" cy="285859"/>
          </a:xfrm>
          <a:custGeom>
            <a:avLst/>
            <a:gdLst>
              <a:gd name="connsiteX0" fmla="*/ 57900 w 89656"/>
              <a:gd name="connsiteY0" fmla="*/ 2 h 285859"/>
              <a:gd name="connsiteX1" fmla="*/ 26150 w 89656"/>
              <a:gd name="connsiteY1" fmla="*/ 107952 h 285859"/>
              <a:gd name="connsiteX2" fmla="*/ 38850 w 89656"/>
              <a:gd name="connsiteY2" fmla="*/ 180977 h 285859"/>
              <a:gd name="connsiteX3" fmla="*/ 22975 w 89656"/>
              <a:gd name="connsiteY3" fmla="*/ 171452 h 285859"/>
              <a:gd name="connsiteX4" fmla="*/ 45200 w 89656"/>
              <a:gd name="connsiteY4" fmla="*/ 222252 h 285859"/>
              <a:gd name="connsiteX5" fmla="*/ 89650 w 89656"/>
              <a:gd name="connsiteY5" fmla="*/ 285752 h 285859"/>
              <a:gd name="connsiteX6" fmla="*/ 42025 w 89656"/>
              <a:gd name="connsiteY6" fmla="*/ 206377 h 285859"/>
              <a:gd name="connsiteX7" fmla="*/ 750 w 89656"/>
              <a:gd name="connsiteY7" fmla="*/ 53977 h 285859"/>
              <a:gd name="connsiteX8" fmla="*/ 19800 w 89656"/>
              <a:gd name="connsiteY8" fmla="*/ 104777 h 285859"/>
              <a:gd name="connsiteX9" fmla="*/ 57900 w 89656"/>
              <a:gd name="connsiteY9" fmla="*/ 2 h 28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56" h="285859">
                <a:moveTo>
                  <a:pt x="57900" y="2"/>
                </a:moveTo>
                <a:cubicBezTo>
                  <a:pt x="58958" y="531"/>
                  <a:pt x="29325" y="77789"/>
                  <a:pt x="26150" y="107952"/>
                </a:cubicBezTo>
                <a:cubicBezTo>
                  <a:pt x="22975" y="138115"/>
                  <a:pt x="39379" y="170394"/>
                  <a:pt x="38850" y="180977"/>
                </a:cubicBezTo>
                <a:cubicBezTo>
                  <a:pt x="38321" y="191560"/>
                  <a:pt x="21917" y="164573"/>
                  <a:pt x="22975" y="171452"/>
                </a:cubicBezTo>
                <a:cubicBezTo>
                  <a:pt x="24033" y="178331"/>
                  <a:pt x="34088" y="203202"/>
                  <a:pt x="45200" y="222252"/>
                </a:cubicBezTo>
                <a:cubicBezTo>
                  <a:pt x="56312" y="241302"/>
                  <a:pt x="90179" y="288398"/>
                  <a:pt x="89650" y="285752"/>
                </a:cubicBezTo>
                <a:cubicBezTo>
                  <a:pt x="89121" y="283106"/>
                  <a:pt x="56842" y="245006"/>
                  <a:pt x="42025" y="206377"/>
                </a:cubicBezTo>
                <a:cubicBezTo>
                  <a:pt x="27208" y="167748"/>
                  <a:pt x="4454" y="70910"/>
                  <a:pt x="750" y="53977"/>
                </a:cubicBezTo>
                <a:cubicBezTo>
                  <a:pt x="-2954" y="37044"/>
                  <a:pt x="7629" y="110069"/>
                  <a:pt x="19800" y="104777"/>
                </a:cubicBezTo>
                <a:cubicBezTo>
                  <a:pt x="31971" y="99485"/>
                  <a:pt x="56842" y="-527"/>
                  <a:pt x="579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F6340B4-8C3A-DFE8-ABED-1C357C5E66A9}"/>
              </a:ext>
            </a:extLst>
          </p:cNvPr>
          <p:cNvSpPr/>
          <p:nvPr/>
        </p:nvSpPr>
        <p:spPr>
          <a:xfrm>
            <a:off x="5229803" y="3248012"/>
            <a:ext cx="329988" cy="187800"/>
          </a:xfrm>
          <a:custGeom>
            <a:avLst/>
            <a:gdLst>
              <a:gd name="connsiteX0" fmla="*/ 2597 w 329988"/>
              <a:gd name="connsiteY0" fmla="*/ 13 h 187800"/>
              <a:gd name="connsiteX1" fmla="*/ 218497 w 329988"/>
              <a:gd name="connsiteY1" fmla="*/ 66688 h 187800"/>
              <a:gd name="connsiteX2" fmla="*/ 199447 w 329988"/>
              <a:gd name="connsiteY2" fmla="*/ 44463 h 187800"/>
              <a:gd name="connsiteX3" fmla="*/ 326447 w 329988"/>
              <a:gd name="connsiteY3" fmla="*/ 79388 h 187800"/>
              <a:gd name="connsiteX4" fmla="*/ 294697 w 329988"/>
              <a:gd name="connsiteY4" fmla="*/ 92088 h 187800"/>
              <a:gd name="connsiteX5" fmla="*/ 294697 w 329988"/>
              <a:gd name="connsiteY5" fmla="*/ 187338 h 187800"/>
              <a:gd name="connsiteX6" fmla="*/ 269297 w 329988"/>
              <a:gd name="connsiteY6" fmla="*/ 127013 h 187800"/>
              <a:gd name="connsiteX7" fmla="*/ 40697 w 329988"/>
              <a:gd name="connsiteY7" fmla="*/ 95263 h 187800"/>
              <a:gd name="connsiteX8" fmla="*/ 177222 w 329988"/>
              <a:gd name="connsiteY8" fmla="*/ 92088 h 187800"/>
              <a:gd name="connsiteX9" fmla="*/ 132772 w 329988"/>
              <a:gd name="connsiteY9" fmla="*/ 66688 h 187800"/>
              <a:gd name="connsiteX10" fmla="*/ 101022 w 329988"/>
              <a:gd name="connsiteY10" fmla="*/ 73038 h 187800"/>
              <a:gd name="connsiteX11" fmla="*/ 2597 w 329988"/>
              <a:gd name="connsiteY11" fmla="*/ 13 h 1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988" h="187800">
                <a:moveTo>
                  <a:pt x="2597" y="13"/>
                </a:moveTo>
                <a:cubicBezTo>
                  <a:pt x="22176" y="-1045"/>
                  <a:pt x="185689" y="59280"/>
                  <a:pt x="218497" y="66688"/>
                </a:cubicBezTo>
                <a:cubicBezTo>
                  <a:pt x="251305" y="74096"/>
                  <a:pt x="181455" y="42346"/>
                  <a:pt x="199447" y="44463"/>
                </a:cubicBezTo>
                <a:cubicBezTo>
                  <a:pt x="217439" y="46580"/>
                  <a:pt x="310572" y="71451"/>
                  <a:pt x="326447" y="79388"/>
                </a:cubicBezTo>
                <a:cubicBezTo>
                  <a:pt x="342322" y="87325"/>
                  <a:pt x="299989" y="74096"/>
                  <a:pt x="294697" y="92088"/>
                </a:cubicBezTo>
                <a:cubicBezTo>
                  <a:pt x="289405" y="110080"/>
                  <a:pt x="298930" y="181517"/>
                  <a:pt x="294697" y="187338"/>
                </a:cubicBezTo>
                <a:cubicBezTo>
                  <a:pt x="290464" y="193159"/>
                  <a:pt x="311630" y="142359"/>
                  <a:pt x="269297" y="127013"/>
                </a:cubicBezTo>
                <a:cubicBezTo>
                  <a:pt x="226964" y="111667"/>
                  <a:pt x="56043" y="101084"/>
                  <a:pt x="40697" y="95263"/>
                </a:cubicBezTo>
                <a:cubicBezTo>
                  <a:pt x="25351" y="89442"/>
                  <a:pt x="161876" y="96851"/>
                  <a:pt x="177222" y="92088"/>
                </a:cubicBezTo>
                <a:cubicBezTo>
                  <a:pt x="192568" y="87325"/>
                  <a:pt x="145472" y="69863"/>
                  <a:pt x="132772" y="66688"/>
                </a:cubicBezTo>
                <a:cubicBezTo>
                  <a:pt x="120072" y="63513"/>
                  <a:pt x="122189" y="82034"/>
                  <a:pt x="101022" y="73038"/>
                </a:cubicBezTo>
                <a:cubicBezTo>
                  <a:pt x="79855" y="64042"/>
                  <a:pt x="-16982" y="1071"/>
                  <a:pt x="259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36F4030-D174-F5AF-A5F1-AE41F3A8A67E}"/>
              </a:ext>
            </a:extLst>
          </p:cNvPr>
          <p:cNvSpPr/>
          <p:nvPr/>
        </p:nvSpPr>
        <p:spPr>
          <a:xfrm>
            <a:off x="5486217" y="3336910"/>
            <a:ext cx="22408" cy="114349"/>
          </a:xfrm>
          <a:custGeom>
            <a:avLst/>
            <a:gdLst>
              <a:gd name="connsiteX0" fmla="*/ 6533 w 22408"/>
              <a:gd name="connsiteY0" fmla="*/ 15 h 114349"/>
              <a:gd name="connsiteX1" fmla="*/ 22408 w 22408"/>
              <a:gd name="connsiteY1" fmla="*/ 73040 h 114349"/>
              <a:gd name="connsiteX2" fmla="*/ 6533 w 22408"/>
              <a:gd name="connsiteY2" fmla="*/ 114315 h 114349"/>
              <a:gd name="connsiteX3" fmla="*/ 183 w 22408"/>
              <a:gd name="connsiteY3" fmla="*/ 66690 h 114349"/>
              <a:gd name="connsiteX4" fmla="*/ 6533 w 22408"/>
              <a:gd name="connsiteY4" fmla="*/ 15 h 11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" h="114349">
                <a:moveTo>
                  <a:pt x="6533" y="15"/>
                </a:moveTo>
                <a:cubicBezTo>
                  <a:pt x="10237" y="1073"/>
                  <a:pt x="22408" y="53990"/>
                  <a:pt x="22408" y="73040"/>
                </a:cubicBezTo>
                <a:cubicBezTo>
                  <a:pt x="22408" y="92090"/>
                  <a:pt x="10237" y="115373"/>
                  <a:pt x="6533" y="114315"/>
                </a:cubicBezTo>
                <a:cubicBezTo>
                  <a:pt x="2829" y="113257"/>
                  <a:pt x="-875" y="82036"/>
                  <a:pt x="183" y="66690"/>
                </a:cubicBezTo>
                <a:cubicBezTo>
                  <a:pt x="1241" y="51344"/>
                  <a:pt x="2829" y="-1043"/>
                  <a:pt x="653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9A4ABA6-31AB-F616-96E5-3CB0E2982CFB}"/>
              </a:ext>
            </a:extLst>
          </p:cNvPr>
          <p:cNvSpPr/>
          <p:nvPr/>
        </p:nvSpPr>
        <p:spPr>
          <a:xfrm>
            <a:off x="4091307" y="3377839"/>
            <a:ext cx="332431" cy="1142346"/>
          </a:xfrm>
          <a:custGeom>
            <a:avLst/>
            <a:gdLst>
              <a:gd name="connsiteX0" fmla="*/ 267968 w 332431"/>
              <a:gd name="connsiteY0" fmla="*/ 361 h 1142346"/>
              <a:gd name="connsiteX1" fmla="*/ 156843 w 332431"/>
              <a:gd name="connsiteY1" fmla="*/ 209911 h 1142346"/>
              <a:gd name="connsiteX2" fmla="*/ 131443 w 332431"/>
              <a:gd name="connsiteY2" fmla="*/ 282936 h 1142346"/>
              <a:gd name="connsiteX3" fmla="*/ 74293 w 332431"/>
              <a:gd name="connsiteY3" fmla="*/ 251186 h 1142346"/>
              <a:gd name="connsiteX4" fmla="*/ 102868 w 332431"/>
              <a:gd name="connsiteY4" fmla="*/ 514711 h 1142346"/>
              <a:gd name="connsiteX5" fmla="*/ 131443 w 332431"/>
              <a:gd name="connsiteY5" fmla="*/ 476611 h 1142346"/>
              <a:gd name="connsiteX6" fmla="*/ 331468 w 332431"/>
              <a:gd name="connsiteY6" fmla="*/ 1133836 h 1142346"/>
              <a:gd name="connsiteX7" fmla="*/ 201293 w 332431"/>
              <a:gd name="connsiteY7" fmla="*/ 806811 h 1142346"/>
              <a:gd name="connsiteX8" fmla="*/ 61593 w 332431"/>
              <a:gd name="connsiteY8" fmla="*/ 184511 h 1142346"/>
              <a:gd name="connsiteX9" fmla="*/ 1268 w 332431"/>
              <a:gd name="connsiteY9" fmla="*/ 282936 h 1142346"/>
              <a:gd name="connsiteX10" fmla="*/ 112393 w 332431"/>
              <a:gd name="connsiteY10" fmla="*/ 162286 h 1142346"/>
              <a:gd name="connsiteX11" fmla="*/ 267968 w 332431"/>
              <a:gd name="connsiteY11" fmla="*/ 361 h 114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431" h="1142346">
                <a:moveTo>
                  <a:pt x="267968" y="361"/>
                </a:moveTo>
                <a:cubicBezTo>
                  <a:pt x="275376" y="8299"/>
                  <a:pt x="179597" y="162815"/>
                  <a:pt x="156843" y="209911"/>
                </a:cubicBezTo>
                <a:cubicBezTo>
                  <a:pt x="134089" y="257007"/>
                  <a:pt x="145201" y="276057"/>
                  <a:pt x="131443" y="282936"/>
                </a:cubicBezTo>
                <a:cubicBezTo>
                  <a:pt x="117685" y="289815"/>
                  <a:pt x="79055" y="212557"/>
                  <a:pt x="74293" y="251186"/>
                </a:cubicBezTo>
                <a:cubicBezTo>
                  <a:pt x="69531" y="289815"/>
                  <a:pt x="93343" y="477140"/>
                  <a:pt x="102868" y="514711"/>
                </a:cubicBezTo>
                <a:cubicBezTo>
                  <a:pt x="112393" y="552282"/>
                  <a:pt x="93343" y="373424"/>
                  <a:pt x="131443" y="476611"/>
                </a:cubicBezTo>
                <a:cubicBezTo>
                  <a:pt x="169543" y="579799"/>
                  <a:pt x="319826" y="1078803"/>
                  <a:pt x="331468" y="1133836"/>
                </a:cubicBezTo>
                <a:cubicBezTo>
                  <a:pt x="343110" y="1188869"/>
                  <a:pt x="246272" y="965032"/>
                  <a:pt x="201293" y="806811"/>
                </a:cubicBezTo>
                <a:cubicBezTo>
                  <a:pt x="156314" y="648590"/>
                  <a:pt x="94930" y="271824"/>
                  <a:pt x="61593" y="184511"/>
                </a:cubicBezTo>
                <a:cubicBezTo>
                  <a:pt x="28255" y="97199"/>
                  <a:pt x="-7199" y="286640"/>
                  <a:pt x="1268" y="282936"/>
                </a:cubicBezTo>
                <a:cubicBezTo>
                  <a:pt x="9735" y="279232"/>
                  <a:pt x="67414" y="207265"/>
                  <a:pt x="112393" y="162286"/>
                </a:cubicBezTo>
                <a:cubicBezTo>
                  <a:pt x="157372" y="117307"/>
                  <a:pt x="260560" y="-7577"/>
                  <a:pt x="267968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C90FF3E-C81B-D38B-6CBD-3574E83C55CF}"/>
              </a:ext>
            </a:extLst>
          </p:cNvPr>
          <p:cNvSpPr/>
          <p:nvPr/>
        </p:nvSpPr>
        <p:spPr>
          <a:xfrm>
            <a:off x="5870487" y="3714926"/>
            <a:ext cx="342988" cy="380887"/>
          </a:xfrm>
          <a:custGeom>
            <a:avLst/>
            <a:gdLst>
              <a:gd name="connsiteX0" fmla="*/ 3263 w 342988"/>
              <a:gd name="connsiteY0" fmla="*/ 2999 h 380887"/>
              <a:gd name="connsiteX1" fmla="*/ 282663 w 342988"/>
              <a:gd name="connsiteY1" fmla="*/ 164924 h 380887"/>
              <a:gd name="connsiteX2" fmla="*/ 231863 w 342988"/>
              <a:gd name="connsiteY2" fmla="*/ 161749 h 380887"/>
              <a:gd name="connsiteX3" fmla="*/ 342988 w 342988"/>
              <a:gd name="connsiteY3" fmla="*/ 206199 h 380887"/>
              <a:gd name="connsiteX4" fmla="*/ 231863 w 342988"/>
              <a:gd name="connsiteY4" fmla="*/ 237949 h 380887"/>
              <a:gd name="connsiteX5" fmla="*/ 276313 w 342988"/>
              <a:gd name="connsiteY5" fmla="*/ 380824 h 380887"/>
              <a:gd name="connsiteX6" fmla="*/ 285838 w 342988"/>
              <a:gd name="connsiteY6" fmla="*/ 218899 h 380887"/>
              <a:gd name="connsiteX7" fmla="*/ 276313 w 342988"/>
              <a:gd name="connsiteY7" fmla="*/ 190324 h 380887"/>
              <a:gd name="connsiteX8" fmla="*/ 136613 w 342988"/>
              <a:gd name="connsiteY8" fmla="*/ 69674 h 380887"/>
              <a:gd name="connsiteX9" fmla="*/ 3263 w 342988"/>
              <a:gd name="connsiteY9" fmla="*/ 2999 h 38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88" h="380887">
                <a:moveTo>
                  <a:pt x="3263" y="2999"/>
                </a:moveTo>
                <a:cubicBezTo>
                  <a:pt x="27605" y="18874"/>
                  <a:pt x="244563" y="138466"/>
                  <a:pt x="282663" y="164924"/>
                </a:cubicBezTo>
                <a:cubicBezTo>
                  <a:pt x="320763" y="191382"/>
                  <a:pt x="221809" y="154870"/>
                  <a:pt x="231863" y="161749"/>
                </a:cubicBezTo>
                <a:cubicBezTo>
                  <a:pt x="241917" y="168628"/>
                  <a:pt x="342988" y="193499"/>
                  <a:pt x="342988" y="206199"/>
                </a:cubicBezTo>
                <a:cubicBezTo>
                  <a:pt x="342988" y="218899"/>
                  <a:pt x="242976" y="208845"/>
                  <a:pt x="231863" y="237949"/>
                </a:cubicBezTo>
                <a:cubicBezTo>
                  <a:pt x="220751" y="267053"/>
                  <a:pt x="267317" y="383999"/>
                  <a:pt x="276313" y="380824"/>
                </a:cubicBezTo>
                <a:cubicBezTo>
                  <a:pt x="285309" y="377649"/>
                  <a:pt x="285838" y="250649"/>
                  <a:pt x="285838" y="218899"/>
                </a:cubicBezTo>
                <a:cubicBezTo>
                  <a:pt x="285838" y="187149"/>
                  <a:pt x="301184" y="215195"/>
                  <a:pt x="276313" y="190324"/>
                </a:cubicBezTo>
                <a:cubicBezTo>
                  <a:pt x="251442" y="165453"/>
                  <a:pt x="175771" y="101424"/>
                  <a:pt x="136613" y="69674"/>
                </a:cubicBezTo>
                <a:cubicBezTo>
                  <a:pt x="97455" y="37924"/>
                  <a:pt x="-21079" y="-12876"/>
                  <a:pt x="3263" y="2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CEE9B91-58E1-C1D5-8590-D2EEDEB04AE7}"/>
              </a:ext>
            </a:extLst>
          </p:cNvPr>
          <p:cNvSpPr/>
          <p:nvPr/>
        </p:nvSpPr>
        <p:spPr>
          <a:xfrm>
            <a:off x="5878225" y="3745083"/>
            <a:ext cx="308472" cy="525297"/>
          </a:xfrm>
          <a:custGeom>
            <a:avLst/>
            <a:gdLst>
              <a:gd name="connsiteX0" fmla="*/ 1875 w 308472"/>
              <a:gd name="connsiteY0" fmla="*/ 1417 h 525297"/>
              <a:gd name="connsiteX1" fmla="*/ 303500 w 308472"/>
              <a:gd name="connsiteY1" fmla="*/ 185567 h 525297"/>
              <a:gd name="connsiteX2" fmla="*/ 192375 w 308472"/>
              <a:gd name="connsiteY2" fmla="*/ 147467 h 525297"/>
              <a:gd name="connsiteX3" fmla="*/ 227300 w 308472"/>
              <a:gd name="connsiteY3" fmla="*/ 306217 h 525297"/>
              <a:gd name="connsiteX4" fmla="*/ 262225 w 308472"/>
              <a:gd name="connsiteY4" fmla="*/ 525292 h 525297"/>
              <a:gd name="connsiteX5" fmla="*/ 179675 w 308472"/>
              <a:gd name="connsiteY5" fmla="*/ 299867 h 525297"/>
              <a:gd name="connsiteX6" fmla="*/ 1875 w 308472"/>
              <a:gd name="connsiteY6" fmla="*/ 1417 h 5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72" h="525297">
                <a:moveTo>
                  <a:pt x="1875" y="1417"/>
                </a:moveTo>
                <a:cubicBezTo>
                  <a:pt x="22512" y="-17633"/>
                  <a:pt x="271750" y="161225"/>
                  <a:pt x="303500" y="185567"/>
                </a:cubicBezTo>
                <a:cubicBezTo>
                  <a:pt x="335250" y="209909"/>
                  <a:pt x="205075" y="127359"/>
                  <a:pt x="192375" y="147467"/>
                </a:cubicBezTo>
                <a:cubicBezTo>
                  <a:pt x="179675" y="167575"/>
                  <a:pt x="215658" y="243246"/>
                  <a:pt x="227300" y="306217"/>
                </a:cubicBezTo>
                <a:cubicBezTo>
                  <a:pt x="238942" y="369188"/>
                  <a:pt x="270162" y="526350"/>
                  <a:pt x="262225" y="525292"/>
                </a:cubicBezTo>
                <a:cubicBezTo>
                  <a:pt x="254288" y="524234"/>
                  <a:pt x="222537" y="379771"/>
                  <a:pt x="179675" y="299867"/>
                </a:cubicBezTo>
                <a:cubicBezTo>
                  <a:pt x="136813" y="219963"/>
                  <a:pt x="-18762" y="20467"/>
                  <a:pt x="1875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2B22D07-C92D-5330-02D9-4CE65F0FCB5A}"/>
              </a:ext>
            </a:extLst>
          </p:cNvPr>
          <p:cNvSpPr/>
          <p:nvPr/>
        </p:nvSpPr>
        <p:spPr>
          <a:xfrm>
            <a:off x="5103581" y="4298713"/>
            <a:ext cx="381235" cy="384547"/>
          </a:xfrm>
          <a:custGeom>
            <a:avLst/>
            <a:gdLst>
              <a:gd name="connsiteX0" fmla="*/ 195494 w 381235"/>
              <a:gd name="connsiteY0" fmla="*/ 237 h 384547"/>
              <a:gd name="connsiteX1" fmla="*/ 135169 w 381235"/>
              <a:gd name="connsiteY1" fmla="*/ 187562 h 384547"/>
              <a:gd name="connsiteX2" fmla="*/ 160569 w 381235"/>
              <a:gd name="connsiteY2" fmla="*/ 298687 h 384547"/>
              <a:gd name="connsiteX3" fmla="*/ 220894 w 381235"/>
              <a:gd name="connsiteY3" fmla="*/ 282812 h 384547"/>
              <a:gd name="connsiteX4" fmla="*/ 376469 w 381235"/>
              <a:gd name="connsiteY4" fmla="*/ 384412 h 384547"/>
              <a:gd name="connsiteX5" fmla="*/ 309794 w 381235"/>
              <a:gd name="connsiteY5" fmla="*/ 305037 h 384547"/>
              <a:gd name="connsiteX6" fmla="*/ 1819 w 381235"/>
              <a:gd name="connsiteY6" fmla="*/ 327262 h 384547"/>
              <a:gd name="connsiteX7" fmla="*/ 182794 w 381235"/>
              <a:gd name="connsiteY7" fmla="*/ 270112 h 384547"/>
              <a:gd name="connsiteX8" fmla="*/ 195494 w 381235"/>
              <a:gd name="connsiteY8" fmla="*/ 146287 h 384547"/>
              <a:gd name="connsiteX9" fmla="*/ 68494 w 381235"/>
              <a:gd name="connsiteY9" fmla="*/ 228837 h 384547"/>
              <a:gd name="connsiteX10" fmla="*/ 195494 w 381235"/>
              <a:gd name="connsiteY10" fmla="*/ 237 h 38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235" h="384547">
                <a:moveTo>
                  <a:pt x="195494" y="237"/>
                </a:moveTo>
                <a:cubicBezTo>
                  <a:pt x="206606" y="-6642"/>
                  <a:pt x="140990" y="137820"/>
                  <a:pt x="135169" y="187562"/>
                </a:cubicBezTo>
                <a:cubicBezTo>
                  <a:pt x="129348" y="237304"/>
                  <a:pt x="146281" y="282812"/>
                  <a:pt x="160569" y="298687"/>
                </a:cubicBezTo>
                <a:cubicBezTo>
                  <a:pt x="174856" y="314562"/>
                  <a:pt x="184911" y="268525"/>
                  <a:pt x="220894" y="282812"/>
                </a:cubicBezTo>
                <a:cubicBezTo>
                  <a:pt x="256877" y="297099"/>
                  <a:pt x="361652" y="380708"/>
                  <a:pt x="376469" y="384412"/>
                </a:cubicBezTo>
                <a:cubicBezTo>
                  <a:pt x="391286" y="388116"/>
                  <a:pt x="372236" y="314562"/>
                  <a:pt x="309794" y="305037"/>
                </a:cubicBezTo>
                <a:cubicBezTo>
                  <a:pt x="247352" y="295512"/>
                  <a:pt x="22986" y="333083"/>
                  <a:pt x="1819" y="327262"/>
                </a:cubicBezTo>
                <a:cubicBezTo>
                  <a:pt x="-19348" y="321441"/>
                  <a:pt x="150515" y="300275"/>
                  <a:pt x="182794" y="270112"/>
                </a:cubicBezTo>
                <a:cubicBezTo>
                  <a:pt x="215073" y="239950"/>
                  <a:pt x="214544" y="153166"/>
                  <a:pt x="195494" y="146287"/>
                </a:cubicBezTo>
                <a:cubicBezTo>
                  <a:pt x="176444" y="139408"/>
                  <a:pt x="66377" y="256883"/>
                  <a:pt x="68494" y="228837"/>
                </a:cubicBezTo>
                <a:cubicBezTo>
                  <a:pt x="70611" y="200791"/>
                  <a:pt x="184382" y="7116"/>
                  <a:pt x="195494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21742DC-2E66-0168-22D9-ADDA2B536392}"/>
              </a:ext>
            </a:extLst>
          </p:cNvPr>
          <p:cNvSpPr/>
          <p:nvPr/>
        </p:nvSpPr>
        <p:spPr>
          <a:xfrm>
            <a:off x="4349720" y="3822516"/>
            <a:ext cx="444721" cy="661036"/>
          </a:xfrm>
          <a:custGeom>
            <a:avLst/>
            <a:gdLst>
              <a:gd name="connsiteX0" fmla="*/ 342930 w 444721"/>
              <a:gd name="connsiteY0" fmla="*/ 184 h 661036"/>
              <a:gd name="connsiteX1" fmla="*/ 314355 w 444721"/>
              <a:gd name="connsiteY1" fmla="*/ 168459 h 661036"/>
              <a:gd name="connsiteX2" fmla="*/ 368330 w 444721"/>
              <a:gd name="connsiteY2" fmla="*/ 384359 h 661036"/>
              <a:gd name="connsiteX3" fmla="*/ 368330 w 444721"/>
              <a:gd name="connsiteY3" fmla="*/ 378009 h 661036"/>
              <a:gd name="connsiteX4" fmla="*/ 444530 w 444721"/>
              <a:gd name="connsiteY4" fmla="*/ 657409 h 661036"/>
              <a:gd name="connsiteX5" fmla="*/ 387380 w 444721"/>
              <a:gd name="connsiteY5" fmla="*/ 527234 h 661036"/>
              <a:gd name="connsiteX6" fmla="*/ 304830 w 444721"/>
              <a:gd name="connsiteY6" fmla="*/ 384359 h 661036"/>
              <a:gd name="connsiteX7" fmla="*/ 30 w 444721"/>
              <a:gd name="connsiteY7" fmla="*/ 146234 h 661036"/>
              <a:gd name="connsiteX8" fmla="*/ 285780 w 444721"/>
              <a:gd name="connsiteY8" fmla="*/ 387534 h 661036"/>
              <a:gd name="connsiteX9" fmla="*/ 234980 w 444721"/>
              <a:gd name="connsiteY9" fmla="*/ 50984 h 661036"/>
              <a:gd name="connsiteX10" fmla="*/ 288955 w 444721"/>
              <a:gd name="connsiteY10" fmla="*/ 200209 h 661036"/>
              <a:gd name="connsiteX11" fmla="*/ 342930 w 444721"/>
              <a:gd name="connsiteY11" fmla="*/ 184 h 66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721" h="661036">
                <a:moveTo>
                  <a:pt x="342930" y="184"/>
                </a:moveTo>
                <a:cubicBezTo>
                  <a:pt x="347163" y="-5108"/>
                  <a:pt x="310122" y="104430"/>
                  <a:pt x="314355" y="168459"/>
                </a:cubicBezTo>
                <a:cubicBezTo>
                  <a:pt x="318588" y="232488"/>
                  <a:pt x="359334" y="349434"/>
                  <a:pt x="368330" y="384359"/>
                </a:cubicBezTo>
                <a:cubicBezTo>
                  <a:pt x="377326" y="419284"/>
                  <a:pt x="355630" y="332501"/>
                  <a:pt x="368330" y="378009"/>
                </a:cubicBezTo>
                <a:cubicBezTo>
                  <a:pt x="381030" y="423517"/>
                  <a:pt x="441355" y="632538"/>
                  <a:pt x="444530" y="657409"/>
                </a:cubicBezTo>
                <a:cubicBezTo>
                  <a:pt x="447705" y="682280"/>
                  <a:pt x="410663" y="572742"/>
                  <a:pt x="387380" y="527234"/>
                </a:cubicBezTo>
                <a:cubicBezTo>
                  <a:pt x="364097" y="481726"/>
                  <a:pt x="369388" y="447859"/>
                  <a:pt x="304830" y="384359"/>
                </a:cubicBezTo>
                <a:cubicBezTo>
                  <a:pt x="240272" y="320859"/>
                  <a:pt x="3205" y="145705"/>
                  <a:pt x="30" y="146234"/>
                </a:cubicBezTo>
                <a:cubicBezTo>
                  <a:pt x="-3145" y="146763"/>
                  <a:pt x="246622" y="403409"/>
                  <a:pt x="285780" y="387534"/>
                </a:cubicBezTo>
                <a:cubicBezTo>
                  <a:pt x="324938" y="371659"/>
                  <a:pt x="234451" y="82205"/>
                  <a:pt x="234980" y="50984"/>
                </a:cubicBezTo>
                <a:cubicBezTo>
                  <a:pt x="235509" y="19763"/>
                  <a:pt x="273080" y="203384"/>
                  <a:pt x="288955" y="200209"/>
                </a:cubicBezTo>
                <a:cubicBezTo>
                  <a:pt x="304830" y="197034"/>
                  <a:pt x="338697" y="5476"/>
                  <a:pt x="34293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69E4185-ADB8-3372-EE61-A2B7C1EE3CC6}"/>
              </a:ext>
            </a:extLst>
          </p:cNvPr>
          <p:cNvSpPr/>
          <p:nvPr/>
        </p:nvSpPr>
        <p:spPr>
          <a:xfrm>
            <a:off x="4595792" y="3707408"/>
            <a:ext cx="449078" cy="318927"/>
          </a:xfrm>
          <a:custGeom>
            <a:avLst/>
            <a:gdLst>
              <a:gd name="connsiteX0" fmla="*/ 1608 w 449078"/>
              <a:gd name="connsiteY0" fmla="*/ 992 h 318927"/>
              <a:gd name="connsiteX1" fmla="*/ 420708 w 449078"/>
              <a:gd name="connsiteY1" fmla="*/ 302617 h 318927"/>
              <a:gd name="connsiteX2" fmla="*/ 379433 w 449078"/>
              <a:gd name="connsiteY2" fmla="*/ 267692 h 318927"/>
              <a:gd name="connsiteX3" fmla="*/ 122258 w 449078"/>
              <a:gd name="connsiteY3" fmla="*/ 175617 h 318927"/>
              <a:gd name="connsiteX4" fmla="*/ 271483 w 449078"/>
              <a:gd name="connsiteY4" fmla="*/ 204192 h 318927"/>
              <a:gd name="connsiteX5" fmla="*/ 1608 w 449078"/>
              <a:gd name="connsiteY5" fmla="*/ 992 h 31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78" h="318927">
                <a:moveTo>
                  <a:pt x="1608" y="992"/>
                </a:moveTo>
                <a:cubicBezTo>
                  <a:pt x="26479" y="17396"/>
                  <a:pt x="357737" y="258167"/>
                  <a:pt x="420708" y="302617"/>
                </a:cubicBezTo>
                <a:cubicBezTo>
                  <a:pt x="483679" y="347067"/>
                  <a:pt x="429175" y="288859"/>
                  <a:pt x="379433" y="267692"/>
                </a:cubicBezTo>
                <a:cubicBezTo>
                  <a:pt x="329691" y="246525"/>
                  <a:pt x="140250" y="186200"/>
                  <a:pt x="122258" y="175617"/>
                </a:cubicBezTo>
                <a:cubicBezTo>
                  <a:pt x="104266" y="165034"/>
                  <a:pt x="294766" y="231709"/>
                  <a:pt x="271483" y="204192"/>
                </a:cubicBezTo>
                <a:cubicBezTo>
                  <a:pt x="248200" y="176675"/>
                  <a:pt x="-23263" y="-15412"/>
                  <a:pt x="1608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6A5DE1A-F07B-A6EF-34E2-3F3E73EC654D}"/>
              </a:ext>
            </a:extLst>
          </p:cNvPr>
          <p:cNvSpPr/>
          <p:nvPr/>
        </p:nvSpPr>
        <p:spPr>
          <a:xfrm>
            <a:off x="4689333" y="3824880"/>
            <a:ext cx="785645" cy="861703"/>
          </a:xfrm>
          <a:custGeom>
            <a:avLst/>
            <a:gdLst>
              <a:gd name="connsiteX0" fmla="*/ 142 w 785645"/>
              <a:gd name="connsiteY0" fmla="*/ 13695 h 861703"/>
              <a:gd name="connsiteX1" fmla="*/ 47767 w 785645"/>
              <a:gd name="connsiteY1" fmla="*/ 42270 h 861703"/>
              <a:gd name="connsiteX2" fmla="*/ 412892 w 785645"/>
              <a:gd name="connsiteY2" fmla="*/ 280395 h 861703"/>
              <a:gd name="connsiteX3" fmla="*/ 781192 w 785645"/>
              <a:gd name="connsiteY3" fmla="*/ 381995 h 861703"/>
              <a:gd name="connsiteX4" fmla="*/ 609742 w 785645"/>
              <a:gd name="connsiteY4" fmla="*/ 381995 h 861703"/>
              <a:gd name="connsiteX5" fmla="*/ 501792 w 785645"/>
              <a:gd name="connsiteY5" fmla="*/ 661395 h 861703"/>
              <a:gd name="connsiteX6" fmla="*/ 463692 w 785645"/>
              <a:gd name="connsiteY6" fmla="*/ 508995 h 861703"/>
              <a:gd name="connsiteX7" fmla="*/ 384317 w 785645"/>
              <a:gd name="connsiteY7" fmla="*/ 550270 h 861703"/>
              <a:gd name="connsiteX8" fmla="*/ 403367 w 785645"/>
              <a:gd name="connsiteY8" fmla="*/ 816970 h 861703"/>
              <a:gd name="connsiteX9" fmla="*/ 225567 w 785645"/>
              <a:gd name="connsiteY9" fmla="*/ 550270 h 861703"/>
              <a:gd name="connsiteX10" fmla="*/ 219217 w 785645"/>
              <a:gd name="connsiteY10" fmla="*/ 861420 h 861703"/>
              <a:gd name="connsiteX11" fmla="*/ 98567 w 785645"/>
              <a:gd name="connsiteY11" fmla="*/ 597895 h 861703"/>
              <a:gd name="connsiteX12" fmla="*/ 54117 w 785645"/>
              <a:gd name="connsiteY12" fmla="*/ 194670 h 861703"/>
              <a:gd name="connsiteX13" fmla="*/ 66817 w 785645"/>
              <a:gd name="connsiteY13" fmla="*/ 299445 h 861703"/>
              <a:gd name="connsiteX14" fmla="*/ 142 w 785645"/>
              <a:gd name="connsiteY14" fmla="*/ 13695 h 8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645" h="861703">
                <a:moveTo>
                  <a:pt x="142" y="13695"/>
                </a:moveTo>
                <a:cubicBezTo>
                  <a:pt x="-3033" y="-29167"/>
                  <a:pt x="47767" y="42270"/>
                  <a:pt x="47767" y="42270"/>
                </a:cubicBezTo>
                <a:cubicBezTo>
                  <a:pt x="116559" y="86720"/>
                  <a:pt x="290655" y="223774"/>
                  <a:pt x="412892" y="280395"/>
                </a:cubicBezTo>
                <a:cubicBezTo>
                  <a:pt x="535129" y="337016"/>
                  <a:pt x="748384" y="365062"/>
                  <a:pt x="781192" y="381995"/>
                </a:cubicBezTo>
                <a:cubicBezTo>
                  <a:pt x="814000" y="398928"/>
                  <a:pt x="656309" y="335428"/>
                  <a:pt x="609742" y="381995"/>
                </a:cubicBezTo>
                <a:cubicBezTo>
                  <a:pt x="563175" y="428562"/>
                  <a:pt x="526134" y="640228"/>
                  <a:pt x="501792" y="661395"/>
                </a:cubicBezTo>
                <a:cubicBezTo>
                  <a:pt x="477450" y="682562"/>
                  <a:pt x="483271" y="527516"/>
                  <a:pt x="463692" y="508995"/>
                </a:cubicBezTo>
                <a:cubicBezTo>
                  <a:pt x="444113" y="490474"/>
                  <a:pt x="394371" y="498941"/>
                  <a:pt x="384317" y="550270"/>
                </a:cubicBezTo>
                <a:cubicBezTo>
                  <a:pt x="374263" y="601599"/>
                  <a:pt x="429825" y="816970"/>
                  <a:pt x="403367" y="816970"/>
                </a:cubicBezTo>
                <a:cubicBezTo>
                  <a:pt x="376909" y="816970"/>
                  <a:pt x="256259" y="542862"/>
                  <a:pt x="225567" y="550270"/>
                </a:cubicBezTo>
                <a:cubicBezTo>
                  <a:pt x="194875" y="557678"/>
                  <a:pt x="240384" y="853483"/>
                  <a:pt x="219217" y="861420"/>
                </a:cubicBezTo>
                <a:cubicBezTo>
                  <a:pt x="198050" y="869358"/>
                  <a:pt x="126084" y="709020"/>
                  <a:pt x="98567" y="597895"/>
                </a:cubicBezTo>
                <a:cubicBezTo>
                  <a:pt x="71050" y="486770"/>
                  <a:pt x="59409" y="244412"/>
                  <a:pt x="54117" y="194670"/>
                </a:cubicBezTo>
                <a:cubicBezTo>
                  <a:pt x="48825" y="144928"/>
                  <a:pt x="75284" y="325374"/>
                  <a:pt x="66817" y="299445"/>
                </a:cubicBezTo>
                <a:cubicBezTo>
                  <a:pt x="58350" y="273516"/>
                  <a:pt x="3317" y="56557"/>
                  <a:pt x="142" y="13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3EE21A0-724A-D9EF-B0E1-620C1D530F4B}"/>
              </a:ext>
            </a:extLst>
          </p:cNvPr>
          <p:cNvSpPr/>
          <p:nvPr/>
        </p:nvSpPr>
        <p:spPr>
          <a:xfrm>
            <a:off x="4269051" y="3892872"/>
            <a:ext cx="598800" cy="822775"/>
          </a:xfrm>
          <a:custGeom>
            <a:avLst/>
            <a:gdLst>
              <a:gd name="connsiteX0" fmla="*/ 4499 w 598800"/>
              <a:gd name="connsiteY0" fmla="*/ 21903 h 822775"/>
              <a:gd name="connsiteX1" fmla="*/ 61649 w 598800"/>
              <a:gd name="connsiteY1" fmla="*/ 75878 h 822775"/>
              <a:gd name="connsiteX2" fmla="*/ 420424 w 598800"/>
              <a:gd name="connsiteY2" fmla="*/ 482278 h 822775"/>
              <a:gd name="connsiteX3" fmla="*/ 404549 w 598800"/>
              <a:gd name="connsiteY3" fmla="*/ 421953 h 822775"/>
              <a:gd name="connsiteX4" fmla="*/ 595049 w 598800"/>
              <a:gd name="connsiteY4" fmla="*/ 761678 h 822775"/>
              <a:gd name="connsiteX5" fmla="*/ 534724 w 598800"/>
              <a:gd name="connsiteY5" fmla="*/ 688653 h 822775"/>
              <a:gd name="connsiteX6" fmla="*/ 579174 w 598800"/>
              <a:gd name="connsiteY6" fmla="*/ 818828 h 822775"/>
              <a:gd name="connsiteX7" fmla="*/ 468049 w 598800"/>
              <a:gd name="connsiteY7" fmla="*/ 790253 h 822775"/>
              <a:gd name="connsiteX8" fmla="*/ 258499 w 598800"/>
              <a:gd name="connsiteY8" fmla="*/ 802953 h 822775"/>
              <a:gd name="connsiteX9" fmla="*/ 369624 w 598800"/>
              <a:gd name="connsiteY9" fmla="*/ 777553 h 822775"/>
              <a:gd name="connsiteX10" fmla="*/ 64824 w 598800"/>
              <a:gd name="connsiteY10" fmla="*/ 390203 h 822775"/>
              <a:gd name="connsiteX11" fmla="*/ 109274 w 598800"/>
              <a:gd name="connsiteY11" fmla="*/ 494978 h 822775"/>
              <a:gd name="connsiteX12" fmla="*/ 20374 w 598800"/>
              <a:gd name="connsiteY12" fmla="*/ 110803 h 822775"/>
              <a:gd name="connsiteX13" fmla="*/ 112449 w 598800"/>
              <a:gd name="connsiteY13" fmla="*/ 329878 h 822775"/>
              <a:gd name="connsiteX14" fmla="*/ 4499 w 598800"/>
              <a:gd name="connsiteY14" fmla="*/ 21903 h 8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800" h="822775">
                <a:moveTo>
                  <a:pt x="4499" y="21903"/>
                </a:moveTo>
                <a:cubicBezTo>
                  <a:pt x="-3968" y="-20430"/>
                  <a:pt x="-7672" y="-851"/>
                  <a:pt x="61649" y="75878"/>
                </a:cubicBezTo>
                <a:cubicBezTo>
                  <a:pt x="130970" y="152607"/>
                  <a:pt x="363274" y="424599"/>
                  <a:pt x="420424" y="482278"/>
                </a:cubicBezTo>
                <a:cubicBezTo>
                  <a:pt x="477574" y="539957"/>
                  <a:pt x="375445" y="375386"/>
                  <a:pt x="404549" y="421953"/>
                </a:cubicBezTo>
                <a:cubicBezTo>
                  <a:pt x="433653" y="468520"/>
                  <a:pt x="573353" y="717228"/>
                  <a:pt x="595049" y="761678"/>
                </a:cubicBezTo>
                <a:cubicBezTo>
                  <a:pt x="616745" y="806128"/>
                  <a:pt x="537370" y="679128"/>
                  <a:pt x="534724" y="688653"/>
                </a:cubicBezTo>
                <a:cubicBezTo>
                  <a:pt x="532078" y="698178"/>
                  <a:pt x="590286" y="801895"/>
                  <a:pt x="579174" y="818828"/>
                </a:cubicBezTo>
                <a:cubicBezTo>
                  <a:pt x="568062" y="835761"/>
                  <a:pt x="521495" y="792899"/>
                  <a:pt x="468049" y="790253"/>
                </a:cubicBezTo>
                <a:cubicBezTo>
                  <a:pt x="414603" y="787607"/>
                  <a:pt x="274903" y="805070"/>
                  <a:pt x="258499" y="802953"/>
                </a:cubicBezTo>
                <a:cubicBezTo>
                  <a:pt x="242095" y="800836"/>
                  <a:pt x="401903" y="846345"/>
                  <a:pt x="369624" y="777553"/>
                </a:cubicBezTo>
                <a:cubicBezTo>
                  <a:pt x="337345" y="708761"/>
                  <a:pt x="108216" y="437299"/>
                  <a:pt x="64824" y="390203"/>
                </a:cubicBezTo>
                <a:cubicBezTo>
                  <a:pt x="21432" y="343107"/>
                  <a:pt x="116682" y="541545"/>
                  <a:pt x="109274" y="494978"/>
                </a:cubicBezTo>
                <a:cubicBezTo>
                  <a:pt x="101866" y="448411"/>
                  <a:pt x="19845" y="138320"/>
                  <a:pt x="20374" y="110803"/>
                </a:cubicBezTo>
                <a:cubicBezTo>
                  <a:pt x="20903" y="83286"/>
                  <a:pt x="114566" y="344695"/>
                  <a:pt x="112449" y="329878"/>
                </a:cubicBezTo>
                <a:cubicBezTo>
                  <a:pt x="110332" y="315061"/>
                  <a:pt x="12966" y="64236"/>
                  <a:pt x="4499" y="2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0B38BC8-0433-EE05-3E63-93A364B1BA0C}"/>
              </a:ext>
            </a:extLst>
          </p:cNvPr>
          <p:cNvSpPr/>
          <p:nvPr/>
        </p:nvSpPr>
        <p:spPr>
          <a:xfrm>
            <a:off x="5101624" y="3577818"/>
            <a:ext cx="445455" cy="73838"/>
          </a:xfrm>
          <a:custGeom>
            <a:avLst/>
            <a:gdLst>
              <a:gd name="connsiteX0" fmla="*/ 601 w 445455"/>
              <a:gd name="connsiteY0" fmla="*/ 48032 h 73838"/>
              <a:gd name="connsiteX1" fmla="*/ 314926 w 445455"/>
              <a:gd name="connsiteY1" fmla="*/ 16282 h 73838"/>
              <a:gd name="connsiteX2" fmla="*/ 206976 w 445455"/>
              <a:gd name="connsiteY2" fmla="*/ 35332 h 73838"/>
              <a:gd name="connsiteX3" fmla="*/ 349851 w 445455"/>
              <a:gd name="connsiteY3" fmla="*/ 3582 h 73838"/>
              <a:gd name="connsiteX4" fmla="*/ 445101 w 445455"/>
              <a:gd name="connsiteY4" fmla="*/ 3582 h 73838"/>
              <a:gd name="connsiteX5" fmla="*/ 372076 w 445455"/>
              <a:gd name="connsiteY5" fmla="*/ 28982 h 73838"/>
              <a:gd name="connsiteX6" fmla="*/ 137126 w 445455"/>
              <a:gd name="connsiteY6" fmla="*/ 73432 h 73838"/>
              <a:gd name="connsiteX7" fmla="*/ 232376 w 445455"/>
              <a:gd name="connsiteY7" fmla="*/ 51207 h 73838"/>
              <a:gd name="connsiteX8" fmla="*/ 601 w 445455"/>
              <a:gd name="connsiteY8" fmla="*/ 48032 h 7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55" h="73838">
                <a:moveTo>
                  <a:pt x="601" y="48032"/>
                </a:moveTo>
                <a:cubicBezTo>
                  <a:pt x="14359" y="42211"/>
                  <a:pt x="280530" y="18399"/>
                  <a:pt x="314926" y="16282"/>
                </a:cubicBezTo>
                <a:cubicBezTo>
                  <a:pt x="349322" y="14165"/>
                  <a:pt x="201155" y="37449"/>
                  <a:pt x="206976" y="35332"/>
                </a:cubicBezTo>
                <a:cubicBezTo>
                  <a:pt x="212797" y="33215"/>
                  <a:pt x="310164" y="8874"/>
                  <a:pt x="349851" y="3582"/>
                </a:cubicBezTo>
                <a:cubicBezTo>
                  <a:pt x="389539" y="-1710"/>
                  <a:pt x="441397" y="-651"/>
                  <a:pt x="445101" y="3582"/>
                </a:cubicBezTo>
                <a:cubicBezTo>
                  <a:pt x="448805" y="7815"/>
                  <a:pt x="423405" y="17340"/>
                  <a:pt x="372076" y="28982"/>
                </a:cubicBezTo>
                <a:cubicBezTo>
                  <a:pt x="320747" y="40624"/>
                  <a:pt x="160409" y="69728"/>
                  <a:pt x="137126" y="73432"/>
                </a:cubicBezTo>
                <a:cubicBezTo>
                  <a:pt x="113843" y="77136"/>
                  <a:pt x="251426" y="54382"/>
                  <a:pt x="232376" y="51207"/>
                </a:cubicBezTo>
                <a:cubicBezTo>
                  <a:pt x="213326" y="48032"/>
                  <a:pt x="-13157" y="53853"/>
                  <a:pt x="601" y="48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6EC2ACF7-6F9E-9344-5FEB-44F05E0992B4}"/>
              </a:ext>
            </a:extLst>
          </p:cNvPr>
          <p:cNvSpPr/>
          <p:nvPr/>
        </p:nvSpPr>
        <p:spPr>
          <a:xfrm>
            <a:off x="5473621" y="3527173"/>
            <a:ext cx="275820" cy="64994"/>
          </a:xfrm>
          <a:custGeom>
            <a:avLst/>
            <a:gdLst>
              <a:gd name="connsiteX0" fmla="*/ 79 w 275820"/>
              <a:gd name="connsiteY0" fmla="*/ 38352 h 64994"/>
              <a:gd name="connsiteX1" fmla="*/ 120729 w 275820"/>
              <a:gd name="connsiteY1" fmla="*/ 12952 h 64994"/>
              <a:gd name="connsiteX2" fmla="*/ 193754 w 275820"/>
              <a:gd name="connsiteY2" fmla="*/ 9777 h 64994"/>
              <a:gd name="connsiteX3" fmla="*/ 117554 w 275820"/>
              <a:gd name="connsiteY3" fmla="*/ 6602 h 64994"/>
              <a:gd name="connsiteX4" fmla="*/ 273129 w 275820"/>
              <a:gd name="connsiteY4" fmla="*/ 252 h 64994"/>
              <a:gd name="connsiteX5" fmla="*/ 206454 w 275820"/>
              <a:gd name="connsiteY5" fmla="*/ 16127 h 64994"/>
              <a:gd name="connsiteX6" fmla="*/ 82629 w 275820"/>
              <a:gd name="connsiteY6" fmla="*/ 63752 h 64994"/>
              <a:gd name="connsiteX7" fmla="*/ 101679 w 275820"/>
              <a:gd name="connsiteY7" fmla="*/ 51052 h 64994"/>
              <a:gd name="connsiteX8" fmla="*/ 79 w 275820"/>
              <a:gd name="connsiteY8" fmla="*/ 38352 h 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820" h="64994">
                <a:moveTo>
                  <a:pt x="79" y="38352"/>
                </a:moveTo>
                <a:cubicBezTo>
                  <a:pt x="3254" y="32002"/>
                  <a:pt x="88450" y="17714"/>
                  <a:pt x="120729" y="12952"/>
                </a:cubicBezTo>
                <a:cubicBezTo>
                  <a:pt x="153008" y="8189"/>
                  <a:pt x="194283" y="10835"/>
                  <a:pt x="193754" y="9777"/>
                </a:cubicBezTo>
                <a:cubicBezTo>
                  <a:pt x="193225" y="8719"/>
                  <a:pt x="104325" y="8189"/>
                  <a:pt x="117554" y="6602"/>
                </a:cubicBezTo>
                <a:cubicBezTo>
                  <a:pt x="130783" y="5015"/>
                  <a:pt x="258312" y="-1335"/>
                  <a:pt x="273129" y="252"/>
                </a:cubicBezTo>
                <a:cubicBezTo>
                  <a:pt x="287946" y="1839"/>
                  <a:pt x="238204" y="5544"/>
                  <a:pt x="206454" y="16127"/>
                </a:cubicBezTo>
                <a:cubicBezTo>
                  <a:pt x="174704" y="26710"/>
                  <a:pt x="82629" y="63752"/>
                  <a:pt x="82629" y="63752"/>
                </a:cubicBezTo>
                <a:cubicBezTo>
                  <a:pt x="65167" y="69573"/>
                  <a:pt x="113321" y="53169"/>
                  <a:pt x="101679" y="51052"/>
                </a:cubicBezTo>
                <a:cubicBezTo>
                  <a:pt x="90037" y="48935"/>
                  <a:pt x="-3096" y="44702"/>
                  <a:pt x="79" y="38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B4441D5-4C97-C54C-4CF5-BAD5708C3BA7}"/>
              </a:ext>
            </a:extLst>
          </p:cNvPr>
          <p:cNvSpPr/>
          <p:nvPr/>
        </p:nvSpPr>
        <p:spPr>
          <a:xfrm>
            <a:off x="2940046" y="3605135"/>
            <a:ext cx="1360547" cy="399015"/>
          </a:xfrm>
          <a:custGeom>
            <a:avLst/>
            <a:gdLst>
              <a:gd name="connsiteX0" fmla="*/ 4 w 1360547"/>
              <a:gd name="connsiteY0" fmla="*/ 160415 h 399015"/>
              <a:gd name="connsiteX1" fmla="*/ 603254 w 1360547"/>
              <a:gd name="connsiteY1" fmla="*/ 211215 h 399015"/>
              <a:gd name="connsiteX2" fmla="*/ 806454 w 1360547"/>
              <a:gd name="connsiteY2" fmla="*/ 376315 h 399015"/>
              <a:gd name="connsiteX3" fmla="*/ 758829 w 1360547"/>
              <a:gd name="connsiteY3" fmla="*/ 150890 h 399015"/>
              <a:gd name="connsiteX4" fmla="*/ 838204 w 1360547"/>
              <a:gd name="connsiteY4" fmla="*/ 303290 h 399015"/>
              <a:gd name="connsiteX5" fmla="*/ 844554 w 1360547"/>
              <a:gd name="connsiteY5" fmla="*/ 71515 h 399015"/>
              <a:gd name="connsiteX6" fmla="*/ 968379 w 1360547"/>
              <a:gd name="connsiteY6" fmla="*/ 150890 h 399015"/>
              <a:gd name="connsiteX7" fmla="*/ 1041404 w 1360547"/>
              <a:gd name="connsiteY7" fmla="*/ 192165 h 399015"/>
              <a:gd name="connsiteX8" fmla="*/ 1069979 w 1360547"/>
              <a:gd name="connsiteY8" fmla="*/ 208040 h 399015"/>
              <a:gd name="connsiteX9" fmla="*/ 1130304 w 1360547"/>
              <a:gd name="connsiteY9" fmla="*/ 147715 h 399015"/>
              <a:gd name="connsiteX10" fmla="*/ 1219204 w 1360547"/>
              <a:gd name="connsiteY10" fmla="*/ 220740 h 399015"/>
              <a:gd name="connsiteX11" fmla="*/ 1152529 w 1360547"/>
              <a:gd name="connsiteY11" fmla="*/ 1665 h 399015"/>
              <a:gd name="connsiteX12" fmla="*/ 1352554 w 1360547"/>
              <a:gd name="connsiteY12" fmla="*/ 357265 h 399015"/>
              <a:gd name="connsiteX13" fmla="*/ 831854 w 1360547"/>
              <a:gd name="connsiteY13" fmla="*/ 65165 h 399015"/>
              <a:gd name="connsiteX14" fmla="*/ 688979 w 1360547"/>
              <a:gd name="connsiteY14" fmla="*/ 55640 h 399015"/>
              <a:gd name="connsiteX15" fmla="*/ 730254 w 1360547"/>
              <a:gd name="connsiteY15" fmla="*/ 192165 h 399015"/>
              <a:gd name="connsiteX16" fmla="*/ 606429 w 1360547"/>
              <a:gd name="connsiteY16" fmla="*/ 65165 h 399015"/>
              <a:gd name="connsiteX17" fmla="*/ 234954 w 1360547"/>
              <a:gd name="connsiteY17" fmla="*/ 128665 h 399015"/>
              <a:gd name="connsiteX18" fmla="*/ 561979 w 1360547"/>
              <a:gd name="connsiteY18" fmla="*/ 192165 h 399015"/>
              <a:gd name="connsiteX19" fmla="*/ 1006479 w 1360547"/>
              <a:gd name="connsiteY19" fmla="*/ 398540 h 399015"/>
              <a:gd name="connsiteX20" fmla="*/ 593729 w 1360547"/>
              <a:gd name="connsiteY20" fmla="*/ 246140 h 399015"/>
              <a:gd name="connsiteX21" fmla="*/ 4 w 1360547"/>
              <a:gd name="connsiteY21" fmla="*/ 160415 h 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60547" h="399015">
                <a:moveTo>
                  <a:pt x="4" y="160415"/>
                </a:moveTo>
                <a:cubicBezTo>
                  <a:pt x="1592" y="154594"/>
                  <a:pt x="468846" y="175232"/>
                  <a:pt x="603254" y="211215"/>
                </a:cubicBezTo>
                <a:cubicBezTo>
                  <a:pt x="737662" y="247198"/>
                  <a:pt x="780525" y="386369"/>
                  <a:pt x="806454" y="376315"/>
                </a:cubicBezTo>
                <a:cubicBezTo>
                  <a:pt x="832383" y="366261"/>
                  <a:pt x="753537" y="163061"/>
                  <a:pt x="758829" y="150890"/>
                </a:cubicBezTo>
                <a:cubicBezTo>
                  <a:pt x="764121" y="138719"/>
                  <a:pt x="823917" y="316519"/>
                  <a:pt x="838204" y="303290"/>
                </a:cubicBezTo>
                <a:cubicBezTo>
                  <a:pt x="852492" y="290061"/>
                  <a:pt x="822858" y="96915"/>
                  <a:pt x="844554" y="71515"/>
                </a:cubicBezTo>
                <a:cubicBezTo>
                  <a:pt x="866250" y="46115"/>
                  <a:pt x="935571" y="130782"/>
                  <a:pt x="968379" y="150890"/>
                </a:cubicBezTo>
                <a:cubicBezTo>
                  <a:pt x="1001187" y="170998"/>
                  <a:pt x="1041404" y="192165"/>
                  <a:pt x="1041404" y="192165"/>
                </a:cubicBezTo>
                <a:cubicBezTo>
                  <a:pt x="1058337" y="201690"/>
                  <a:pt x="1055162" y="215448"/>
                  <a:pt x="1069979" y="208040"/>
                </a:cubicBezTo>
                <a:cubicBezTo>
                  <a:pt x="1084796" y="200632"/>
                  <a:pt x="1105433" y="145598"/>
                  <a:pt x="1130304" y="147715"/>
                </a:cubicBezTo>
                <a:cubicBezTo>
                  <a:pt x="1155175" y="149832"/>
                  <a:pt x="1215500" y="245082"/>
                  <a:pt x="1219204" y="220740"/>
                </a:cubicBezTo>
                <a:cubicBezTo>
                  <a:pt x="1222908" y="196398"/>
                  <a:pt x="1130304" y="-21089"/>
                  <a:pt x="1152529" y="1665"/>
                </a:cubicBezTo>
                <a:cubicBezTo>
                  <a:pt x="1174754" y="24419"/>
                  <a:pt x="1406000" y="346682"/>
                  <a:pt x="1352554" y="357265"/>
                </a:cubicBezTo>
                <a:cubicBezTo>
                  <a:pt x="1299108" y="367848"/>
                  <a:pt x="942450" y="115436"/>
                  <a:pt x="831854" y="65165"/>
                </a:cubicBezTo>
                <a:cubicBezTo>
                  <a:pt x="721258" y="14894"/>
                  <a:pt x="705912" y="34473"/>
                  <a:pt x="688979" y="55640"/>
                </a:cubicBezTo>
                <a:cubicBezTo>
                  <a:pt x="672046" y="76807"/>
                  <a:pt x="744012" y="190578"/>
                  <a:pt x="730254" y="192165"/>
                </a:cubicBezTo>
                <a:cubicBezTo>
                  <a:pt x="716496" y="193752"/>
                  <a:pt x="688979" y="75748"/>
                  <a:pt x="606429" y="65165"/>
                </a:cubicBezTo>
                <a:cubicBezTo>
                  <a:pt x="523879" y="54582"/>
                  <a:pt x="242362" y="107498"/>
                  <a:pt x="234954" y="128665"/>
                </a:cubicBezTo>
                <a:cubicBezTo>
                  <a:pt x="227546" y="149832"/>
                  <a:pt x="433392" y="147186"/>
                  <a:pt x="561979" y="192165"/>
                </a:cubicBezTo>
                <a:cubicBezTo>
                  <a:pt x="690566" y="237144"/>
                  <a:pt x="1001187" y="389544"/>
                  <a:pt x="1006479" y="398540"/>
                </a:cubicBezTo>
                <a:cubicBezTo>
                  <a:pt x="1011771" y="407536"/>
                  <a:pt x="754596" y="286357"/>
                  <a:pt x="593729" y="246140"/>
                </a:cubicBezTo>
                <a:cubicBezTo>
                  <a:pt x="432862" y="205923"/>
                  <a:pt x="-1584" y="166236"/>
                  <a:pt x="4" y="16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3A096BBD-5BBA-014F-EE28-197267A58ED9}"/>
              </a:ext>
            </a:extLst>
          </p:cNvPr>
          <p:cNvSpPr/>
          <p:nvPr/>
        </p:nvSpPr>
        <p:spPr>
          <a:xfrm>
            <a:off x="2617806" y="3714691"/>
            <a:ext cx="1456488" cy="531069"/>
          </a:xfrm>
          <a:custGeom>
            <a:avLst/>
            <a:gdLst>
              <a:gd name="connsiteX0" fmla="*/ 7919 w 1456488"/>
              <a:gd name="connsiteY0" fmla="*/ 120709 h 531069"/>
              <a:gd name="connsiteX1" fmla="*/ 557194 w 1456488"/>
              <a:gd name="connsiteY1" fmla="*/ 127059 h 531069"/>
              <a:gd name="connsiteX2" fmla="*/ 985819 w 1456488"/>
              <a:gd name="connsiteY2" fmla="*/ 374709 h 531069"/>
              <a:gd name="connsiteX3" fmla="*/ 925494 w 1456488"/>
              <a:gd name="connsiteY3" fmla="*/ 288984 h 531069"/>
              <a:gd name="connsiteX4" fmla="*/ 1452544 w 1456488"/>
              <a:gd name="connsiteY4" fmla="*/ 530284 h 531069"/>
              <a:gd name="connsiteX5" fmla="*/ 1144569 w 1456488"/>
              <a:gd name="connsiteY5" fmla="*/ 358834 h 531069"/>
              <a:gd name="connsiteX6" fmla="*/ 741344 w 1456488"/>
              <a:gd name="connsiteY6" fmla="*/ 155634 h 531069"/>
              <a:gd name="connsiteX7" fmla="*/ 334944 w 1456488"/>
              <a:gd name="connsiteY7" fmla="*/ 59 h 531069"/>
              <a:gd name="connsiteX8" fmla="*/ 630219 w 1456488"/>
              <a:gd name="connsiteY8" fmla="*/ 136584 h 531069"/>
              <a:gd name="connsiteX9" fmla="*/ 430194 w 1456488"/>
              <a:gd name="connsiteY9" fmla="*/ 85784 h 531069"/>
              <a:gd name="connsiteX10" fmla="*/ 242869 w 1456488"/>
              <a:gd name="connsiteY10" fmla="*/ 79434 h 531069"/>
              <a:gd name="connsiteX11" fmla="*/ 7919 w 1456488"/>
              <a:gd name="connsiteY11" fmla="*/ 120709 h 5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6488" h="531069">
                <a:moveTo>
                  <a:pt x="7919" y="120709"/>
                </a:moveTo>
                <a:cubicBezTo>
                  <a:pt x="60306" y="128646"/>
                  <a:pt x="394211" y="84726"/>
                  <a:pt x="557194" y="127059"/>
                </a:cubicBezTo>
                <a:cubicBezTo>
                  <a:pt x="720177" y="169392"/>
                  <a:pt x="924436" y="347722"/>
                  <a:pt x="985819" y="374709"/>
                </a:cubicBezTo>
                <a:cubicBezTo>
                  <a:pt x="1047202" y="401696"/>
                  <a:pt x="847707" y="263055"/>
                  <a:pt x="925494" y="288984"/>
                </a:cubicBezTo>
                <a:cubicBezTo>
                  <a:pt x="1003281" y="314913"/>
                  <a:pt x="1416032" y="518642"/>
                  <a:pt x="1452544" y="530284"/>
                </a:cubicBezTo>
                <a:cubicBezTo>
                  <a:pt x="1489056" y="541926"/>
                  <a:pt x="1263102" y="421276"/>
                  <a:pt x="1144569" y="358834"/>
                </a:cubicBezTo>
                <a:cubicBezTo>
                  <a:pt x="1026036" y="296392"/>
                  <a:pt x="876281" y="215430"/>
                  <a:pt x="741344" y="155634"/>
                </a:cubicBezTo>
                <a:cubicBezTo>
                  <a:pt x="606407" y="95838"/>
                  <a:pt x="353465" y="3234"/>
                  <a:pt x="334944" y="59"/>
                </a:cubicBezTo>
                <a:cubicBezTo>
                  <a:pt x="316423" y="-3116"/>
                  <a:pt x="614344" y="122297"/>
                  <a:pt x="630219" y="136584"/>
                </a:cubicBezTo>
                <a:cubicBezTo>
                  <a:pt x="646094" y="150872"/>
                  <a:pt x="494752" y="95309"/>
                  <a:pt x="430194" y="85784"/>
                </a:cubicBezTo>
                <a:cubicBezTo>
                  <a:pt x="365636" y="76259"/>
                  <a:pt x="307957" y="75201"/>
                  <a:pt x="242869" y="79434"/>
                </a:cubicBezTo>
                <a:cubicBezTo>
                  <a:pt x="177781" y="83667"/>
                  <a:pt x="-44468" y="112772"/>
                  <a:pt x="7919" y="12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639D230C-DAB7-8F63-B267-19994AC2694A}"/>
              </a:ext>
            </a:extLst>
          </p:cNvPr>
          <p:cNvSpPr/>
          <p:nvPr/>
        </p:nvSpPr>
        <p:spPr>
          <a:xfrm>
            <a:off x="2171556" y="3785142"/>
            <a:ext cx="1154041" cy="1401875"/>
          </a:xfrm>
          <a:custGeom>
            <a:avLst/>
            <a:gdLst>
              <a:gd name="connsiteX0" fmla="*/ 1152669 w 1154041"/>
              <a:gd name="connsiteY0" fmla="*/ 123283 h 1401875"/>
              <a:gd name="connsiteX1" fmla="*/ 419244 w 1154041"/>
              <a:gd name="connsiteY1" fmla="*/ 129633 h 1401875"/>
              <a:gd name="connsiteX2" fmla="*/ 285894 w 1154041"/>
              <a:gd name="connsiteY2" fmla="*/ 158208 h 1401875"/>
              <a:gd name="connsiteX3" fmla="*/ 466869 w 1154041"/>
              <a:gd name="connsiteY3" fmla="*/ 167733 h 1401875"/>
              <a:gd name="connsiteX4" fmla="*/ 108094 w 1154041"/>
              <a:gd name="connsiteY4" fmla="*/ 510633 h 1401875"/>
              <a:gd name="connsiteX5" fmla="*/ 63644 w 1154041"/>
              <a:gd name="connsiteY5" fmla="*/ 643983 h 1401875"/>
              <a:gd name="connsiteX6" fmla="*/ 108094 w 1154041"/>
              <a:gd name="connsiteY6" fmla="*/ 1056733 h 1401875"/>
              <a:gd name="connsiteX7" fmla="*/ 79519 w 1154041"/>
              <a:gd name="connsiteY7" fmla="*/ 882108 h 1401875"/>
              <a:gd name="connsiteX8" fmla="*/ 190644 w 1154041"/>
              <a:gd name="connsiteY8" fmla="*/ 1393283 h 1401875"/>
              <a:gd name="connsiteX9" fmla="*/ 89044 w 1154041"/>
              <a:gd name="connsiteY9" fmla="*/ 1151983 h 1401875"/>
              <a:gd name="connsiteX10" fmla="*/ 9669 w 1154041"/>
              <a:gd name="connsiteY10" fmla="*/ 510633 h 1401875"/>
              <a:gd name="connsiteX11" fmla="*/ 57294 w 1154041"/>
              <a:gd name="connsiteY11" fmla="*/ 621758 h 1401875"/>
              <a:gd name="connsiteX12" fmla="*/ 508144 w 1154041"/>
              <a:gd name="connsiteY12" fmla="*/ 107408 h 1401875"/>
              <a:gd name="connsiteX13" fmla="*/ 289069 w 1154041"/>
              <a:gd name="connsiteY13" fmla="*/ 212183 h 1401875"/>
              <a:gd name="connsiteX14" fmla="*/ 914544 w 1154041"/>
              <a:gd name="connsiteY14" fmla="*/ 8983 h 1401875"/>
              <a:gd name="connsiteX15" fmla="*/ 609744 w 1154041"/>
              <a:gd name="connsiteY15" fmla="*/ 47083 h 1401875"/>
              <a:gd name="connsiteX16" fmla="*/ 1152669 w 1154041"/>
              <a:gd name="connsiteY16" fmla="*/ 123283 h 14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4041" h="1401875">
                <a:moveTo>
                  <a:pt x="1152669" y="123283"/>
                </a:moveTo>
                <a:cubicBezTo>
                  <a:pt x="1120919" y="137041"/>
                  <a:pt x="563706" y="123812"/>
                  <a:pt x="419244" y="129633"/>
                </a:cubicBezTo>
                <a:cubicBezTo>
                  <a:pt x="274781" y="135454"/>
                  <a:pt x="277957" y="151858"/>
                  <a:pt x="285894" y="158208"/>
                </a:cubicBezTo>
                <a:cubicBezTo>
                  <a:pt x="293831" y="164558"/>
                  <a:pt x="496502" y="108996"/>
                  <a:pt x="466869" y="167733"/>
                </a:cubicBezTo>
                <a:cubicBezTo>
                  <a:pt x="437236" y="226470"/>
                  <a:pt x="175298" y="431258"/>
                  <a:pt x="108094" y="510633"/>
                </a:cubicBezTo>
                <a:cubicBezTo>
                  <a:pt x="40890" y="590008"/>
                  <a:pt x="63644" y="552966"/>
                  <a:pt x="63644" y="643983"/>
                </a:cubicBezTo>
                <a:cubicBezTo>
                  <a:pt x="63644" y="735000"/>
                  <a:pt x="105448" y="1017046"/>
                  <a:pt x="108094" y="1056733"/>
                </a:cubicBezTo>
                <a:cubicBezTo>
                  <a:pt x="110740" y="1096420"/>
                  <a:pt x="65761" y="826016"/>
                  <a:pt x="79519" y="882108"/>
                </a:cubicBezTo>
                <a:cubicBezTo>
                  <a:pt x="93277" y="938200"/>
                  <a:pt x="189057" y="1348304"/>
                  <a:pt x="190644" y="1393283"/>
                </a:cubicBezTo>
                <a:cubicBezTo>
                  <a:pt x="192231" y="1438262"/>
                  <a:pt x="119206" y="1299091"/>
                  <a:pt x="89044" y="1151983"/>
                </a:cubicBezTo>
                <a:cubicBezTo>
                  <a:pt x="58882" y="1004875"/>
                  <a:pt x="14961" y="599004"/>
                  <a:pt x="9669" y="510633"/>
                </a:cubicBezTo>
                <a:cubicBezTo>
                  <a:pt x="4377" y="422262"/>
                  <a:pt x="-25785" y="688962"/>
                  <a:pt x="57294" y="621758"/>
                </a:cubicBezTo>
                <a:cubicBezTo>
                  <a:pt x="140373" y="554554"/>
                  <a:pt x="469515" y="175671"/>
                  <a:pt x="508144" y="107408"/>
                </a:cubicBezTo>
                <a:cubicBezTo>
                  <a:pt x="546773" y="39145"/>
                  <a:pt x="221336" y="228587"/>
                  <a:pt x="289069" y="212183"/>
                </a:cubicBezTo>
                <a:cubicBezTo>
                  <a:pt x="356802" y="195779"/>
                  <a:pt x="861098" y="36500"/>
                  <a:pt x="914544" y="8983"/>
                </a:cubicBezTo>
                <a:cubicBezTo>
                  <a:pt x="967990" y="-18534"/>
                  <a:pt x="564236" y="23800"/>
                  <a:pt x="609744" y="47083"/>
                </a:cubicBezTo>
                <a:cubicBezTo>
                  <a:pt x="655252" y="70366"/>
                  <a:pt x="1184419" y="109525"/>
                  <a:pt x="1152669" y="12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B436C23A-E5B5-66EE-4729-72EDDD4450F7}"/>
              </a:ext>
            </a:extLst>
          </p:cNvPr>
          <p:cNvSpPr/>
          <p:nvPr/>
        </p:nvSpPr>
        <p:spPr>
          <a:xfrm>
            <a:off x="2294728" y="4333857"/>
            <a:ext cx="1613697" cy="841783"/>
          </a:xfrm>
          <a:custGeom>
            <a:avLst/>
            <a:gdLst>
              <a:gd name="connsiteX0" fmla="*/ 32547 w 1613697"/>
              <a:gd name="connsiteY0" fmla="*/ 758843 h 841783"/>
              <a:gd name="connsiteX1" fmla="*/ 235747 w 1613697"/>
              <a:gd name="connsiteY1" fmla="*/ 304818 h 841783"/>
              <a:gd name="connsiteX2" fmla="*/ 654847 w 1613697"/>
              <a:gd name="connsiteY2" fmla="*/ 63518 h 841783"/>
              <a:gd name="connsiteX3" fmla="*/ 454822 w 1613697"/>
              <a:gd name="connsiteY3" fmla="*/ 120668 h 841783"/>
              <a:gd name="connsiteX4" fmla="*/ 1064422 w 1613697"/>
              <a:gd name="connsiteY4" fmla="*/ 18 h 841783"/>
              <a:gd name="connsiteX5" fmla="*/ 1613697 w 1613697"/>
              <a:gd name="connsiteY5" fmla="*/ 111143 h 841783"/>
              <a:gd name="connsiteX6" fmla="*/ 1064422 w 1613697"/>
              <a:gd name="connsiteY6" fmla="*/ 85743 h 841783"/>
              <a:gd name="connsiteX7" fmla="*/ 346872 w 1613697"/>
              <a:gd name="connsiteY7" fmla="*/ 215918 h 841783"/>
              <a:gd name="connsiteX8" fmla="*/ 229397 w 1613697"/>
              <a:gd name="connsiteY8" fmla="*/ 400068 h 841783"/>
              <a:gd name="connsiteX9" fmla="*/ 277022 w 1613697"/>
              <a:gd name="connsiteY9" fmla="*/ 812818 h 841783"/>
              <a:gd name="connsiteX10" fmla="*/ 197647 w 1613697"/>
              <a:gd name="connsiteY10" fmla="*/ 533418 h 841783"/>
              <a:gd name="connsiteX11" fmla="*/ 130972 w 1613697"/>
              <a:gd name="connsiteY11" fmla="*/ 752493 h 841783"/>
              <a:gd name="connsiteX12" fmla="*/ 134147 w 1613697"/>
              <a:gd name="connsiteY12" fmla="*/ 739793 h 841783"/>
              <a:gd name="connsiteX13" fmla="*/ 150022 w 1613697"/>
              <a:gd name="connsiteY13" fmla="*/ 539768 h 841783"/>
              <a:gd name="connsiteX14" fmla="*/ 13497 w 1613697"/>
              <a:gd name="connsiteY14" fmla="*/ 822343 h 841783"/>
              <a:gd name="connsiteX15" fmla="*/ 7147 w 1613697"/>
              <a:gd name="connsiteY15" fmla="*/ 809643 h 841783"/>
              <a:gd name="connsiteX16" fmla="*/ 32547 w 1613697"/>
              <a:gd name="connsiteY16" fmla="*/ 758843 h 8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3697" h="841783">
                <a:moveTo>
                  <a:pt x="32547" y="758843"/>
                </a:moveTo>
                <a:cubicBezTo>
                  <a:pt x="70647" y="674705"/>
                  <a:pt x="132030" y="420705"/>
                  <a:pt x="235747" y="304818"/>
                </a:cubicBezTo>
                <a:cubicBezTo>
                  <a:pt x="339464" y="188930"/>
                  <a:pt x="618335" y="94210"/>
                  <a:pt x="654847" y="63518"/>
                </a:cubicBezTo>
                <a:cubicBezTo>
                  <a:pt x="691360" y="32826"/>
                  <a:pt x="386560" y="131251"/>
                  <a:pt x="454822" y="120668"/>
                </a:cubicBezTo>
                <a:cubicBezTo>
                  <a:pt x="523085" y="110085"/>
                  <a:pt x="871276" y="1605"/>
                  <a:pt x="1064422" y="18"/>
                </a:cubicBezTo>
                <a:cubicBezTo>
                  <a:pt x="1257568" y="-1569"/>
                  <a:pt x="1613697" y="96856"/>
                  <a:pt x="1613697" y="111143"/>
                </a:cubicBezTo>
                <a:cubicBezTo>
                  <a:pt x="1613697" y="125430"/>
                  <a:pt x="1275560" y="68280"/>
                  <a:pt x="1064422" y="85743"/>
                </a:cubicBezTo>
                <a:cubicBezTo>
                  <a:pt x="853285" y="103205"/>
                  <a:pt x="486043" y="163530"/>
                  <a:pt x="346872" y="215918"/>
                </a:cubicBezTo>
                <a:cubicBezTo>
                  <a:pt x="207701" y="268305"/>
                  <a:pt x="241039" y="300585"/>
                  <a:pt x="229397" y="400068"/>
                </a:cubicBezTo>
                <a:cubicBezTo>
                  <a:pt x="217755" y="499551"/>
                  <a:pt x="282314" y="790593"/>
                  <a:pt x="277022" y="812818"/>
                </a:cubicBezTo>
                <a:cubicBezTo>
                  <a:pt x="271730" y="835043"/>
                  <a:pt x="221989" y="543472"/>
                  <a:pt x="197647" y="533418"/>
                </a:cubicBezTo>
                <a:cubicBezTo>
                  <a:pt x="173305" y="523364"/>
                  <a:pt x="141555" y="718097"/>
                  <a:pt x="130972" y="752493"/>
                </a:cubicBezTo>
                <a:cubicBezTo>
                  <a:pt x="120389" y="786889"/>
                  <a:pt x="130972" y="775247"/>
                  <a:pt x="134147" y="739793"/>
                </a:cubicBezTo>
                <a:cubicBezTo>
                  <a:pt x="137322" y="704339"/>
                  <a:pt x="170130" y="526010"/>
                  <a:pt x="150022" y="539768"/>
                </a:cubicBezTo>
                <a:cubicBezTo>
                  <a:pt x="129914" y="553526"/>
                  <a:pt x="37310" y="777364"/>
                  <a:pt x="13497" y="822343"/>
                </a:cubicBezTo>
                <a:cubicBezTo>
                  <a:pt x="-10316" y="867322"/>
                  <a:pt x="3972" y="821814"/>
                  <a:pt x="7147" y="809643"/>
                </a:cubicBezTo>
                <a:cubicBezTo>
                  <a:pt x="10322" y="797472"/>
                  <a:pt x="-5553" y="842981"/>
                  <a:pt x="32547" y="758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1E26858-B52B-A979-BBE8-7AC70CB6FBF0}"/>
              </a:ext>
            </a:extLst>
          </p:cNvPr>
          <p:cNvSpPr/>
          <p:nvPr/>
        </p:nvSpPr>
        <p:spPr>
          <a:xfrm>
            <a:off x="2330019" y="4253773"/>
            <a:ext cx="1621370" cy="680208"/>
          </a:xfrm>
          <a:custGeom>
            <a:avLst/>
            <a:gdLst>
              <a:gd name="connsiteX0" fmla="*/ 16306 w 1621370"/>
              <a:gd name="connsiteY0" fmla="*/ 680177 h 680208"/>
              <a:gd name="connsiteX1" fmla="*/ 130606 w 1621370"/>
              <a:gd name="connsiteY1" fmla="*/ 280127 h 680208"/>
              <a:gd name="connsiteX2" fmla="*/ 67106 w 1621370"/>
              <a:gd name="connsiteY2" fmla="*/ 375377 h 680208"/>
              <a:gd name="connsiteX3" fmla="*/ 429056 w 1621370"/>
              <a:gd name="connsiteY3" fmla="*/ 70577 h 680208"/>
              <a:gd name="connsiteX4" fmla="*/ 886256 w 1621370"/>
              <a:gd name="connsiteY4" fmla="*/ 10252 h 680208"/>
              <a:gd name="connsiteX5" fmla="*/ 651306 w 1621370"/>
              <a:gd name="connsiteY5" fmla="*/ 19777 h 680208"/>
              <a:gd name="connsiteX6" fmla="*/ 1613331 w 1621370"/>
              <a:gd name="connsiteY6" fmla="*/ 57877 h 680208"/>
              <a:gd name="connsiteX7" fmla="*/ 1137081 w 1621370"/>
              <a:gd name="connsiteY7" fmla="*/ 35652 h 680208"/>
              <a:gd name="connsiteX8" fmla="*/ 175056 w 1621370"/>
              <a:gd name="connsiteY8" fmla="*/ 3902 h 680208"/>
              <a:gd name="connsiteX9" fmla="*/ 537006 w 1621370"/>
              <a:gd name="connsiteY9" fmla="*/ 22952 h 680208"/>
              <a:gd name="connsiteX10" fmla="*/ 222681 w 1621370"/>
              <a:gd name="connsiteY10" fmla="*/ 203927 h 680208"/>
              <a:gd name="connsiteX11" fmla="*/ 3606 w 1621370"/>
              <a:gd name="connsiteY11" fmla="*/ 400777 h 680208"/>
              <a:gd name="connsiteX12" fmla="*/ 82981 w 1621370"/>
              <a:gd name="connsiteY12" fmla="*/ 302352 h 680208"/>
              <a:gd name="connsiteX13" fmla="*/ 16306 w 1621370"/>
              <a:gd name="connsiteY13" fmla="*/ 680177 h 6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1370" h="680208">
                <a:moveTo>
                  <a:pt x="16306" y="680177"/>
                </a:moveTo>
                <a:cubicBezTo>
                  <a:pt x="24243" y="676473"/>
                  <a:pt x="122139" y="330927"/>
                  <a:pt x="130606" y="280127"/>
                </a:cubicBezTo>
                <a:cubicBezTo>
                  <a:pt x="139073" y="229327"/>
                  <a:pt x="17364" y="410302"/>
                  <a:pt x="67106" y="375377"/>
                </a:cubicBezTo>
                <a:cubicBezTo>
                  <a:pt x="116848" y="340452"/>
                  <a:pt x="292531" y="131431"/>
                  <a:pt x="429056" y="70577"/>
                </a:cubicBezTo>
                <a:cubicBezTo>
                  <a:pt x="565581" y="9723"/>
                  <a:pt x="849214" y="18719"/>
                  <a:pt x="886256" y="10252"/>
                </a:cubicBezTo>
                <a:cubicBezTo>
                  <a:pt x="923298" y="1785"/>
                  <a:pt x="530127" y="11840"/>
                  <a:pt x="651306" y="19777"/>
                </a:cubicBezTo>
                <a:cubicBezTo>
                  <a:pt x="772485" y="27714"/>
                  <a:pt x="1532369" y="55231"/>
                  <a:pt x="1613331" y="57877"/>
                </a:cubicBezTo>
                <a:cubicBezTo>
                  <a:pt x="1694293" y="60523"/>
                  <a:pt x="1137081" y="35652"/>
                  <a:pt x="1137081" y="35652"/>
                </a:cubicBezTo>
                <a:lnTo>
                  <a:pt x="175056" y="3902"/>
                </a:lnTo>
                <a:cubicBezTo>
                  <a:pt x="75044" y="1785"/>
                  <a:pt x="529069" y="-10385"/>
                  <a:pt x="537006" y="22952"/>
                </a:cubicBezTo>
                <a:cubicBezTo>
                  <a:pt x="544943" y="56289"/>
                  <a:pt x="311581" y="140956"/>
                  <a:pt x="222681" y="203927"/>
                </a:cubicBezTo>
                <a:cubicBezTo>
                  <a:pt x="133781" y="266898"/>
                  <a:pt x="26889" y="384373"/>
                  <a:pt x="3606" y="400777"/>
                </a:cubicBezTo>
                <a:cubicBezTo>
                  <a:pt x="-19677" y="417181"/>
                  <a:pt x="77160" y="249435"/>
                  <a:pt x="82981" y="302352"/>
                </a:cubicBezTo>
                <a:cubicBezTo>
                  <a:pt x="88802" y="355269"/>
                  <a:pt x="8369" y="683881"/>
                  <a:pt x="16306" y="68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C61A875-09E8-2064-94BA-8B6263A7E80B}"/>
              </a:ext>
            </a:extLst>
          </p:cNvPr>
          <p:cNvSpPr/>
          <p:nvPr/>
        </p:nvSpPr>
        <p:spPr>
          <a:xfrm>
            <a:off x="3079747" y="4391350"/>
            <a:ext cx="1749473" cy="424184"/>
          </a:xfrm>
          <a:custGeom>
            <a:avLst/>
            <a:gdLst>
              <a:gd name="connsiteX0" fmla="*/ 3 w 1749473"/>
              <a:gd name="connsiteY0" fmla="*/ 69525 h 424184"/>
              <a:gd name="connsiteX1" fmla="*/ 600078 w 1749473"/>
              <a:gd name="connsiteY1" fmla="*/ 107625 h 424184"/>
              <a:gd name="connsiteX2" fmla="*/ 971553 w 1749473"/>
              <a:gd name="connsiteY2" fmla="*/ 250500 h 424184"/>
              <a:gd name="connsiteX3" fmla="*/ 819153 w 1749473"/>
              <a:gd name="connsiteY3" fmla="*/ 240975 h 424184"/>
              <a:gd name="connsiteX4" fmla="*/ 1222378 w 1749473"/>
              <a:gd name="connsiteY4" fmla="*/ 393375 h 424184"/>
              <a:gd name="connsiteX5" fmla="*/ 981078 w 1749473"/>
              <a:gd name="connsiteY5" fmla="*/ 421950 h 424184"/>
              <a:gd name="connsiteX6" fmla="*/ 1403353 w 1749473"/>
              <a:gd name="connsiteY6" fmla="*/ 358450 h 424184"/>
              <a:gd name="connsiteX7" fmla="*/ 1749428 w 1749473"/>
              <a:gd name="connsiteY7" fmla="*/ 358450 h 424184"/>
              <a:gd name="connsiteX8" fmla="*/ 1381128 w 1749473"/>
              <a:gd name="connsiteY8" fmla="*/ 371150 h 424184"/>
              <a:gd name="connsiteX9" fmla="*/ 1117603 w 1749473"/>
              <a:gd name="connsiteY9" fmla="*/ 333050 h 424184"/>
              <a:gd name="connsiteX10" fmla="*/ 790578 w 1749473"/>
              <a:gd name="connsiteY10" fmla="*/ 155250 h 424184"/>
              <a:gd name="connsiteX11" fmla="*/ 447678 w 1749473"/>
              <a:gd name="connsiteY11" fmla="*/ 2850 h 424184"/>
              <a:gd name="connsiteX12" fmla="*/ 590553 w 1749473"/>
              <a:gd name="connsiteY12" fmla="*/ 56825 h 424184"/>
              <a:gd name="connsiteX13" fmla="*/ 3 w 1749473"/>
              <a:gd name="connsiteY13" fmla="*/ 69525 h 42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473" h="424184">
                <a:moveTo>
                  <a:pt x="3" y="69525"/>
                </a:moveTo>
                <a:cubicBezTo>
                  <a:pt x="1590" y="77992"/>
                  <a:pt x="438153" y="77463"/>
                  <a:pt x="600078" y="107625"/>
                </a:cubicBezTo>
                <a:cubicBezTo>
                  <a:pt x="762003" y="137787"/>
                  <a:pt x="935041" y="228275"/>
                  <a:pt x="971553" y="250500"/>
                </a:cubicBezTo>
                <a:cubicBezTo>
                  <a:pt x="1008065" y="272725"/>
                  <a:pt x="777349" y="217163"/>
                  <a:pt x="819153" y="240975"/>
                </a:cubicBezTo>
                <a:cubicBezTo>
                  <a:pt x="860957" y="264788"/>
                  <a:pt x="1195391" y="363213"/>
                  <a:pt x="1222378" y="393375"/>
                </a:cubicBezTo>
                <a:cubicBezTo>
                  <a:pt x="1249366" y="423538"/>
                  <a:pt x="950915" y="427771"/>
                  <a:pt x="981078" y="421950"/>
                </a:cubicBezTo>
                <a:cubicBezTo>
                  <a:pt x="1011241" y="416129"/>
                  <a:pt x="1275295" y="369033"/>
                  <a:pt x="1403353" y="358450"/>
                </a:cubicBezTo>
                <a:cubicBezTo>
                  <a:pt x="1531411" y="347867"/>
                  <a:pt x="1753132" y="356333"/>
                  <a:pt x="1749428" y="358450"/>
                </a:cubicBezTo>
                <a:cubicBezTo>
                  <a:pt x="1745724" y="360567"/>
                  <a:pt x="1486432" y="375383"/>
                  <a:pt x="1381128" y="371150"/>
                </a:cubicBezTo>
                <a:cubicBezTo>
                  <a:pt x="1275824" y="366917"/>
                  <a:pt x="1216028" y="369033"/>
                  <a:pt x="1117603" y="333050"/>
                </a:cubicBezTo>
                <a:cubicBezTo>
                  <a:pt x="1019178" y="297067"/>
                  <a:pt x="902232" y="210283"/>
                  <a:pt x="790578" y="155250"/>
                </a:cubicBezTo>
                <a:cubicBezTo>
                  <a:pt x="678924" y="100217"/>
                  <a:pt x="481016" y="19254"/>
                  <a:pt x="447678" y="2850"/>
                </a:cubicBezTo>
                <a:cubicBezTo>
                  <a:pt x="414340" y="-13554"/>
                  <a:pt x="666224" y="45713"/>
                  <a:pt x="590553" y="56825"/>
                </a:cubicBezTo>
                <a:cubicBezTo>
                  <a:pt x="514882" y="67937"/>
                  <a:pt x="-1584" y="61058"/>
                  <a:pt x="3" y="6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20899500-2C0D-3997-C796-6ED6B28D6CE2}"/>
              </a:ext>
            </a:extLst>
          </p:cNvPr>
          <p:cNvSpPr/>
          <p:nvPr/>
        </p:nvSpPr>
        <p:spPr>
          <a:xfrm>
            <a:off x="2539998" y="4713867"/>
            <a:ext cx="476322" cy="921458"/>
          </a:xfrm>
          <a:custGeom>
            <a:avLst/>
            <a:gdLst>
              <a:gd name="connsiteX0" fmla="*/ 22227 w 476322"/>
              <a:gd name="connsiteY0" fmla="*/ 13708 h 921458"/>
              <a:gd name="connsiteX1" fmla="*/ 193677 w 476322"/>
              <a:gd name="connsiteY1" fmla="*/ 588383 h 921458"/>
              <a:gd name="connsiteX2" fmla="*/ 196852 w 476322"/>
              <a:gd name="connsiteY2" fmla="*/ 499483 h 921458"/>
              <a:gd name="connsiteX3" fmla="*/ 396877 w 476322"/>
              <a:gd name="connsiteY3" fmla="*/ 750308 h 921458"/>
              <a:gd name="connsiteX4" fmla="*/ 460377 w 476322"/>
              <a:gd name="connsiteY4" fmla="*/ 918583 h 921458"/>
              <a:gd name="connsiteX5" fmla="*/ 441327 w 476322"/>
              <a:gd name="connsiteY5" fmla="*/ 836033 h 921458"/>
              <a:gd name="connsiteX6" fmla="*/ 101602 w 476322"/>
              <a:gd name="connsiteY6" fmla="*/ 582033 h 921458"/>
              <a:gd name="connsiteX7" fmla="*/ 247652 w 476322"/>
              <a:gd name="connsiteY7" fmla="*/ 683633 h 921458"/>
              <a:gd name="connsiteX8" fmla="*/ 98427 w 476322"/>
              <a:gd name="connsiteY8" fmla="*/ 334383 h 921458"/>
              <a:gd name="connsiteX9" fmla="*/ 111127 w 476322"/>
              <a:gd name="connsiteY9" fmla="*/ 515358 h 921458"/>
              <a:gd name="connsiteX10" fmla="*/ 2 w 476322"/>
              <a:gd name="connsiteY10" fmla="*/ 299458 h 921458"/>
              <a:gd name="connsiteX11" fmla="*/ 114302 w 476322"/>
              <a:gd name="connsiteY11" fmla="*/ 496308 h 921458"/>
              <a:gd name="connsiteX12" fmla="*/ 104777 w 476322"/>
              <a:gd name="connsiteY12" fmla="*/ 204208 h 921458"/>
              <a:gd name="connsiteX13" fmla="*/ 22227 w 476322"/>
              <a:gd name="connsiteY13" fmla="*/ 13708 h 92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322" h="921458">
                <a:moveTo>
                  <a:pt x="22227" y="13708"/>
                </a:moveTo>
                <a:cubicBezTo>
                  <a:pt x="37044" y="77737"/>
                  <a:pt x="164573" y="507421"/>
                  <a:pt x="193677" y="588383"/>
                </a:cubicBezTo>
                <a:cubicBezTo>
                  <a:pt x="222781" y="669346"/>
                  <a:pt x="162985" y="472496"/>
                  <a:pt x="196852" y="499483"/>
                </a:cubicBezTo>
                <a:cubicBezTo>
                  <a:pt x="230719" y="526470"/>
                  <a:pt x="352956" y="680458"/>
                  <a:pt x="396877" y="750308"/>
                </a:cubicBezTo>
                <a:cubicBezTo>
                  <a:pt x="440798" y="820158"/>
                  <a:pt x="452969" y="904296"/>
                  <a:pt x="460377" y="918583"/>
                </a:cubicBezTo>
                <a:cubicBezTo>
                  <a:pt x="467785" y="932870"/>
                  <a:pt x="501123" y="892125"/>
                  <a:pt x="441327" y="836033"/>
                </a:cubicBezTo>
                <a:cubicBezTo>
                  <a:pt x="381531" y="779941"/>
                  <a:pt x="133881" y="607433"/>
                  <a:pt x="101602" y="582033"/>
                </a:cubicBezTo>
                <a:cubicBezTo>
                  <a:pt x="69323" y="556633"/>
                  <a:pt x="248181" y="724908"/>
                  <a:pt x="247652" y="683633"/>
                </a:cubicBezTo>
                <a:cubicBezTo>
                  <a:pt x="247123" y="642358"/>
                  <a:pt x="121181" y="362429"/>
                  <a:pt x="98427" y="334383"/>
                </a:cubicBezTo>
                <a:cubicBezTo>
                  <a:pt x="75673" y="306337"/>
                  <a:pt x="127531" y="521179"/>
                  <a:pt x="111127" y="515358"/>
                </a:cubicBezTo>
                <a:cubicBezTo>
                  <a:pt x="94723" y="509537"/>
                  <a:pt x="-527" y="302633"/>
                  <a:pt x="2" y="299458"/>
                </a:cubicBezTo>
                <a:cubicBezTo>
                  <a:pt x="531" y="296283"/>
                  <a:pt x="96840" y="512183"/>
                  <a:pt x="114302" y="496308"/>
                </a:cubicBezTo>
                <a:cubicBezTo>
                  <a:pt x="131764" y="480433"/>
                  <a:pt x="122769" y="281996"/>
                  <a:pt x="104777" y="204208"/>
                </a:cubicBezTo>
                <a:cubicBezTo>
                  <a:pt x="86785" y="126421"/>
                  <a:pt x="7410" y="-50321"/>
                  <a:pt x="22227" y="13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19ADC80-F9F7-01E4-7335-773D4AA0B07E}"/>
              </a:ext>
            </a:extLst>
          </p:cNvPr>
          <p:cNvSpPr/>
          <p:nvPr/>
        </p:nvSpPr>
        <p:spPr>
          <a:xfrm>
            <a:off x="2868821" y="4622774"/>
            <a:ext cx="1555959" cy="396905"/>
          </a:xfrm>
          <a:custGeom>
            <a:avLst/>
            <a:gdLst>
              <a:gd name="connsiteX0" fmla="*/ 109329 w 1555959"/>
              <a:gd name="connsiteY0" fmla="*/ 47651 h 396905"/>
              <a:gd name="connsiteX1" fmla="*/ 223629 w 1555959"/>
              <a:gd name="connsiteY1" fmla="*/ 95276 h 396905"/>
              <a:gd name="connsiteX2" fmla="*/ 687179 w 1555959"/>
              <a:gd name="connsiteY2" fmla="*/ 257201 h 396905"/>
              <a:gd name="connsiteX3" fmla="*/ 445879 w 1555959"/>
              <a:gd name="connsiteY3" fmla="*/ 254026 h 396905"/>
              <a:gd name="connsiteX4" fmla="*/ 1195179 w 1555959"/>
              <a:gd name="connsiteY4" fmla="*/ 263551 h 396905"/>
              <a:gd name="connsiteX5" fmla="*/ 899904 w 1555959"/>
              <a:gd name="connsiteY5" fmla="*/ 311176 h 396905"/>
              <a:gd name="connsiteX6" fmla="*/ 1550779 w 1555959"/>
              <a:gd name="connsiteY6" fmla="*/ 241326 h 396905"/>
              <a:gd name="connsiteX7" fmla="*/ 1195179 w 1555959"/>
              <a:gd name="connsiteY7" fmla="*/ 336576 h 396905"/>
              <a:gd name="connsiteX8" fmla="*/ 1014204 w 1555959"/>
              <a:gd name="connsiteY8" fmla="*/ 396901 h 396905"/>
              <a:gd name="connsiteX9" fmla="*/ 449054 w 1555959"/>
              <a:gd name="connsiteY9" fmla="*/ 339751 h 396905"/>
              <a:gd name="connsiteX10" fmla="*/ 1395204 w 1555959"/>
              <a:gd name="connsiteY10" fmla="*/ 323876 h 396905"/>
              <a:gd name="connsiteX11" fmla="*/ 871329 w 1555959"/>
              <a:gd name="connsiteY11" fmla="*/ 263551 h 396905"/>
              <a:gd name="connsiteX12" fmla="*/ 839579 w 1555959"/>
              <a:gd name="connsiteY12" fmla="*/ 257201 h 396905"/>
              <a:gd name="connsiteX13" fmla="*/ 874504 w 1555959"/>
              <a:gd name="connsiteY13" fmla="*/ 238151 h 396905"/>
              <a:gd name="connsiteX14" fmla="*/ 341104 w 1555959"/>
              <a:gd name="connsiteY14" fmla="*/ 26 h 396905"/>
              <a:gd name="connsiteX15" fmla="*/ 795129 w 1555959"/>
              <a:gd name="connsiteY15" fmla="*/ 254026 h 396905"/>
              <a:gd name="connsiteX16" fmla="*/ 830054 w 1555959"/>
              <a:gd name="connsiteY16" fmla="*/ 269901 h 396905"/>
              <a:gd name="connsiteX17" fmla="*/ 42654 w 1555959"/>
              <a:gd name="connsiteY17" fmla="*/ 44476 h 396905"/>
              <a:gd name="connsiteX18" fmla="*/ 109329 w 1555959"/>
              <a:gd name="connsiteY18" fmla="*/ 47651 h 3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55959" h="396905">
                <a:moveTo>
                  <a:pt x="109329" y="47651"/>
                </a:moveTo>
                <a:cubicBezTo>
                  <a:pt x="139492" y="56118"/>
                  <a:pt x="127321" y="60351"/>
                  <a:pt x="223629" y="95276"/>
                </a:cubicBezTo>
                <a:cubicBezTo>
                  <a:pt x="319937" y="130201"/>
                  <a:pt x="650137" y="230743"/>
                  <a:pt x="687179" y="257201"/>
                </a:cubicBezTo>
                <a:cubicBezTo>
                  <a:pt x="724221" y="283659"/>
                  <a:pt x="445879" y="254026"/>
                  <a:pt x="445879" y="254026"/>
                </a:cubicBezTo>
                <a:cubicBezTo>
                  <a:pt x="530546" y="255084"/>
                  <a:pt x="1119508" y="254026"/>
                  <a:pt x="1195179" y="263551"/>
                </a:cubicBezTo>
                <a:cubicBezTo>
                  <a:pt x="1270850" y="273076"/>
                  <a:pt x="840637" y="314880"/>
                  <a:pt x="899904" y="311176"/>
                </a:cubicBezTo>
                <a:cubicBezTo>
                  <a:pt x="959171" y="307472"/>
                  <a:pt x="1501567" y="237093"/>
                  <a:pt x="1550779" y="241326"/>
                </a:cubicBezTo>
                <a:cubicBezTo>
                  <a:pt x="1599992" y="245559"/>
                  <a:pt x="1284608" y="310647"/>
                  <a:pt x="1195179" y="336576"/>
                </a:cubicBezTo>
                <a:cubicBezTo>
                  <a:pt x="1105750" y="362505"/>
                  <a:pt x="1138558" y="396372"/>
                  <a:pt x="1014204" y="396901"/>
                </a:cubicBezTo>
                <a:cubicBezTo>
                  <a:pt x="889850" y="397430"/>
                  <a:pt x="385554" y="351922"/>
                  <a:pt x="449054" y="339751"/>
                </a:cubicBezTo>
                <a:cubicBezTo>
                  <a:pt x="512554" y="327580"/>
                  <a:pt x="1324825" y="336576"/>
                  <a:pt x="1395204" y="323876"/>
                </a:cubicBezTo>
                <a:cubicBezTo>
                  <a:pt x="1465583" y="311176"/>
                  <a:pt x="963933" y="274664"/>
                  <a:pt x="871329" y="263551"/>
                </a:cubicBezTo>
                <a:cubicBezTo>
                  <a:pt x="778725" y="252439"/>
                  <a:pt x="839050" y="261434"/>
                  <a:pt x="839579" y="257201"/>
                </a:cubicBezTo>
                <a:cubicBezTo>
                  <a:pt x="840108" y="252968"/>
                  <a:pt x="957583" y="281013"/>
                  <a:pt x="874504" y="238151"/>
                </a:cubicBezTo>
                <a:cubicBezTo>
                  <a:pt x="791425" y="195289"/>
                  <a:pt x="354333" y="-2620"/>
                  <a:pt x="341104" y="26"/>
                </a:cubicBezTo>
                <a:cubicBezTo>
                  <a:pt x="327875" y="2672"/>
                  <a:pt x="713637" y="209047"/>
                  <a:pt x="795129" y="254026"/>
                </a:cubicBezTo>
                <a:cubicBezTo>
                  <a:pt x="876621" y="299005"/>
                  <a:pt x="830054" y="269901"/>
                  <a:pt x="830054" y="269901"/>
                </a:cubicBezTo>
                <a:lnTo>
                  <a:pt x="42654" y="44476"/>
                </a:lnTo>
                <a:cubicBezTo>
                  <a:pt x="-72704" y="10080"/>
                  <a:pt x="79166" y="39184"/>
                  <a:pt x="109329" y="47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3CBCA77-E2BF-29DA-16C0-45D102C88D78}"/>
              </a:ext>
            </a:extLst>
          </p:cNvPr>
          <p:cNvSpPr/>
          <p:nvPr/>
        </p:nvSpPr>
        <p:spPr>
          <a:xfrm>
            <a:off x="2634149" y="4629856"/>
            <a:ext cx="702829" cy="711153"/>
          </a:xfrm>
          <a:custGeom>
            <a:avLst/>
            <a:gdLst>
              <a:gd name="connsiteX0" fmla="*/ 13801 w 702829"/>
              <a:gd name="connsiteY0" fmla="*/ 18344 h 711153"/>
              <a:gd name="connsiteX1" fmla="*/ 58251 w 702829"/>
              <a:gd name="connsiteY1" fmla="*/ 65969 h 711153"/>
              <a:gd name="connsiteX2" fmla="*/ 312251 w 702829"/>
              <a:gd name="connsiteY2" fmla="*/ 396169 h 711153"/>
              <a:gd name="connsiteX3" fmla="*/ 331301 w 702829"/>
              <a:gd name="connsiteY3" fmla="*/ 551744 h 711153"/>
              <a:gd name="connsiteX4" fmla="*/ 375751 w 702829"/>
              <a:gd name="connsiteY4" fmla="*/ 532694 h 711153"/>
              <a:gd name="connsiteX5" fmla="*/ 318601 w 702829"/>
              <a:gd name="connsiteY5" fmla="*/ 640644 h 711153"/>
              <a:gd name="connsiteX6" fmla="*/ 270976 w 702829"/>
              <a:gd name="connsiteY6" fmla="*/ 707319 h 711153"/>
              <a:gd name="connsiteX7" fmla="*/ 388451 w 702829"/>
              <a:gd name="connsiteY7" fmla="*/ 526344 h 711153"/>
              <a:gd name="connsiteX8" fmla="*/ 702776 w 702829"/>
              <a:gd name="connsiteY8" fmla="*/ 488244 h 711153"/>
              <a:gd name="connsiteX9" fmla="*/ 363051 w 702829"/>
              <a:gd name="connsiteY9" fmla="*/ 491419 h 711153"/>
              <a:gd name="connsiteX10" fmla="*/ 655151 w 702829"/>
              <a:gd name="connsiteY10" fmla="*/ 427919 h 711153"/>
              <a:gd name="connsiteX11" fmla="*/ 347176 w 702829"/>
              <a:gd name="connsiteY11" fmla="*/ 443794 h 711153"/>
              <a:gd name="connsiteX12" fmla="*/ 239226 w 702829"/>
              <a:gd name="connsiteY12" fmla="*/ 351719 h 711153"/>
              <a:gd name="connsiteX13" fmla="*/ 248751 w 702829"/>
              <a:gd name="connsiteY13" fmla="*/ 545394 h 711153"/>
              <a:gd name="connsiteX14" fmla="*/ 239226 w 702829"/>
              <a:gd name="connsiteY14" fmla="*/ 539044 h 711153"/>
              <a:gd name="connsiteX15" fmla="*/ 248751 w 702829"/>
              <a:gd name="connsiteY15" fmla="*/ 354894 h 711153"/>
              <a:gd name="connsiteX16" fmla="*/ 32851 w 702829"/>
              <a:gd name="connsiteY16" fmla="*/ 208844 h 711153"/>
              <a:gd name="connsiteX17" fmla="*/ 248751 w 702829"/>
              <a:gd name="connsiteY17" fmla="*/ 291394 h 711153"/>
              <a:gd name="connsiteX18" fmla="*/ 13801 w 702829"/>
              <a:gd name="connsiteY18" fmla="*/ 18344 h 7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829" h="711153">
                <a:moveTo>
                  <a:pt x="13801" y="18344"/>
                </a:moveTo>
                <a:cubicBezTo>
                  <a:pt x="-17949" y="-19227"/>
                  <a:pt x="8509" y="2998"/>
                  <a:pt x="58251" y="65969"/>
                </a:cubicBezTo>
                <a:cubicBezTo>
                  <a:pt x="107993" y="128940"/>
                  <a:pt x="266743" y="315207"/>
                  <a:pt x="312251" y="396169"/>
                </a:cubicBezTo>
                <a:cubicBezTo>
                  <a:pt x="357759" y="477131"/>
                  <a:pt x="320718" y="528990"/>
                  <a:pt x="331301" y="551744"/>
                </a:cubicBezTo>
                <a:cubicBezTo>
                  <a:pt x="341884" y="574498"/>
                  <a:pt x="377868" y="517877"/>
                  <a:pt x="375751" y="532694"/>
                </a:cubicBezTo>
                <a:cubicBezTo>
                  <a:pt x="373634" y="547511"/>
                  <a:pt x="336064" y="611540"/>
                  <a:pt x="318601" y="640644"/>
                </a:cubicBezTo>
                <a:cubicBezTo>
                  <a:pt x="301138" y="669748"/>
                  <a:pt x="259334" y="726369"/>
                  <a:pt x="270976" y="707319"/>
                </a:cubicBezTo>
                <a:cubicBezTo>
                  <a:pt x="282618" y="688269"/>
                  <a:pt x="316484" y="562856"/>
                  <a:pt x="388451" y="526344"/>
                </a:cubicBezTo>
                <a:cubicBezTo>
                  <a:pt x="460418" y="489832"/>
                  <a:pt x="707009" y="494065"/>
                  <a:pt x="702776" y="488244"/>
                </a:cubicBezTo>
                <a:cubicBezTo>
                  <a:pt x="698543" y="482423"/>
                  <a:pt x="370988" y="501473"/>
                  <a:pt x="363051" y="491419"/>
                </a:cubicBezTo>
                <a:cubicBezTo>
                  <a:pt x="355114" y="481365"/>
                  <a:pt x="657797" y="435856"/>
                  <a:pt x="655151" y="427919"/>
                </a:cubicBezTo>
                <a:cubicBezTo>
                  <a:pt x="652505" y="419982"/>
                  <a:pt x="416497" y="456494"/>
                  <a:pt x="347176" y="443794"/>
                </a:cubicBezTo>
                <a:cubicBezTo>
                  <a:pt x="277855" y="431094"/>
                  <a:pt x="255630" y="334786"/>
                  <a:pt x="239226" y="351719"/>
                </a:cubicBezTo>
                <a:cubicBezTo>
                  <a:pt x="222822" y="368652"/>
                  <a:pt x="248751" y="514173"/>
                  <a:pt x="248751" y="545394"/>
                </a:cubicBezTo>
                <a:cubicBezTo>
                  <a:pt x="248751" y="576615"/>
                  <a:pt x="239226" y="570794"/>
                  <a:pt x="239226" y="539044"/>
                </a:cubicBezTo>
                <a:cubicBezTo>
                  <a:pt x="239226" y="507294"/>
                  <a:pt x="283147" y="409927"/>
                  <a:pt x="248751" y="354894"/>
                </a:cubicBezTo>
                <a:cubicBezTo>
                  <a:pt x="214355" y="299861"/>
                  <a:pt x="32851" y="219427"/>
                  <a:pt x="32851" y="208844"/>
                </a:cubicBezTo>
                <a:cubicBezTo>
                  <a:pt x="32851" y="198261"/>
                  <a:pt x="249809" y="320498"/>
                  <a:pt x="248751" y="291394"/>
                </a:cubicBezTo>
                <a:cubicBezTo>
                  <a:pt x="247693" y="262290"/>
                  <a:pt x="45551" y="55915"/>
                  <a:pt x="13801" y="1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E438D49-BE8D-366B-1AD0-F877D0D9B0A4}"/>
              </a:ext>
            </a:extLst>
          </p:cNvPr>
          <p:cNvSpPr/>
          <p:nvPr/>
        </p:nvSpPr>
        <p:spPr>
          <a:xfrm>
            <a:off x="3000327" y="5023299"/>
            <a:ext cx="1179451" cy="212008"/>
          </a:xfrm>
          <a:custGeom>
            <a:avLst/>
            <a:gdLst>
              <a:gd name="connsiteX0" fmla="*/ 48 w 1179451"/>
              <a:gd name="connsiteY0" fmla="*/ 190051 h 212008"/>
              <a:gd name="connsiteX1" fmla="*/ 692198 w 1179451"/>
              <a:gd name="connsiteY1" fmla="*/ 161476 h 212008"/>
              <a:gd name="connsiteX2" fmla="*/ 517573 w 1179451"/>
              <a:gd name="connsiteY2" fmla="*/ 205926 h 212008"/>
              <a:gd name="connsiteX3" fmla="*/ 1168448 w 1179451"/>
              <a:gd name="connsiteY3" fmla="*/ 2726 h 212008"/>
              <a:gd name="connsiteX4" fmla="*/ 879523 w 1179451"/>
              <a:gd name="connsiteY4" fmla="*/ 91626 h 212008"/>
              <a:gd name="connsiteX5" fmla="*/ 276273 w 1179451"/>
              <a:gd name="connsiteY5" fmla="*/ 132901 h 212008"/>
              <a:gd name="connsiteX6" fmla="*/ 654098 w 1179451"/>
              <a:gd name="connsiteY6" fmla="*/ 155126 h 212008"/>
              <a:gd name="connsiteX7" fmla="*/ 48 w 1179451"/>
              <a:gd name="connsiteY7" fmla="*/ 190051 h 21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451" h="212008">
                <a:moveTo>
                  <a:pt x="48" y="190051"/>
                </a:moveTo>
                <a:cubicBezTo>
                  <a:pt x="6398" y="191109"/>
                  <a:pt x="605944" y="158830"/>
                  <a:pt x="692198" y="161476"/>
                </a:cubicBezTo>
                <a:cubicBezTo>
                  <a:pt x="778452" y="164122"/>
                  <a:pt x="438198" y="232384"/>
                  <a:pt x="517573" y="205926"/>
                </a:cubicBezTo>
                <a:cubicBezTo>
                  <a:pt x="596948" y="179468"/>
                  <a:pt x="1168448" y="2726"/>
                  <a:pt x="1168448" y="2726"/>
                </a:cubicBezTo>
                <a:cubicBezTo>
                  <a:pt x="1228773" y="-16324"/>
                  <a:pt x="1028219" y="69930"/>
                  <a:pt x="879523" y="91626"/>
                </a:cubicBezTo>
                <a:cubicBezTo>
                  <a:pt x="730827" y="113322"/>
                  <a:pt x="313844" y="122318"/>
                  <a:pt x="276273" y="132901"/>
                </a:cubicBezTo>
                <a:cubicBezTo>
                  <a:pt x="238702" y="143484"/>
                  <a:pt x="698548" y="144543"/>
                  <a:pt x="654098" y="155126"/>
                </a:cubicBezTo>
                <a:cubicBezTo>
                  <a:pt x="609648" y="165709"/>
                  <a:pt x="-6302" y="188993"/>
                  <a:pt x="48" y="190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2ED2A2AB-8E47-3C25-3FE9-6255DDB71609}"/>
              </a:ext>
            </a:extLst>
          </p:cNvPr>
          <p:cNvSpPr/>
          <p:nvPr/>
        </p:nvSpPr>
        <p:spPr>
          <a:xfrm>
            <a:off x="2936047" y="5444052"/>
            <a:ext cx="906669" cy="486850"/>
          </a:xfrm>
          <a:custGeom>
            <a:avLst/>
            <a:gdLst>
              <a:gd name="connsiteX0" fmla="*/ 7178 w 906669"/>
              <a:gd name="connsiteY0" fmla="*/ 4248 h 486850"/>
              <a:gd name="connsiteX1" fmla="*/ 57978 w 906669"/>
              <a:gd name="connsiteY1" fmla="*/ 26473 h 486850"/>
              <a:gd name="connsiteX2" fmla="*/ 689803 w 906669"/>
              <a:gd name="connsiteY2" fmla="*/ 340798 h 486850"/>
              <a:gd name="connsiteX3" fmla="*/ 524703 w 906669"/>
              <a:gd name="connsiteY3" fmla="*/ 232848 h 486850"/>
              <a:gd name="connsiteX4" fmla="*/ 899353 w 906669"/>
              <a:gd name="connsiteY4" fmla="*/ 483673 h 486850"/>
              <a:gd name="connsiteX5" fmla="*/ 740603 w 906669"/>
              <a:gd name="connsiteY5" fmla="*/ 369373 h 486850"/>
              <a:gd name="connsiteX6" fmla="*/ 353253 w 906669"/>
              <a:gd name="connsiteY6" fmla="*/ 296348 h 486850"/>
              <a:gd name="connsiteX7" fmla="*/ 585028 w 906669"/>
              <a:gd name="connsiteY7" fmla="*/ 347148 h 486850"/>
              <a:gd name="connsiteX8" fmla="*/ 448503 w 906669"/>
              <a:gd name="connsiteY8" fmla="*/ 210623 h 486850"/>
              <a:gd name="connsiteX9" fmla="*/ 127828 w 906669"/>
              <a:gd name="connsiteY9" fmla="*/ 207448 h 486850"/>
              <a:gd name="connsiteX10" fmla="*/ 397703 w 906669"/>
              <a:gd name="connsiteY10" fmla="*/ 207448 h 486850"/>
              <a:gd name="connsiteX11" fmla="*/ 7178 w 906669"/>
              <a:gd name="connsiteY11" fmla="*/ 4248 h 48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669" h="486850">
                <a:moveTo>
                  <a:pt x="7178" y="4248"/>
                </a:moveTo>
                <a:cubicBezTo>
                  <a:pt x="-24308" y="-12686"/>
                  <a:pt x="57978" y="26473"/>
                  <a:pt x="57978" y="26473"/>
                </a:cubicBezTo>
                <a:lnTo>
                  <a:pt x="689803" y="340798"/>
                </a:lnTo>
                <a:cubicBezTo>
                  <a:pt x="767591" y="375194"/>
                  <a:pt x="489778" y="209036"/>
                  <a:pt x="524703" y="232848"/>
                </a:cubicBezTo>
                <a:cubicBezTo>
                  <a:pt x="559628" y="256660"/>
                  <a:pt x="863370" y="460919"/>
                  <a:pt x="899353" y="483673"/>
                </a:cubicBezTo>
                <a:cubicBezTo>
                  <a:pt x="935336" y="506427"/>
                  <a:pt x="831620" y="400594"/>
                  <a:pt x="740603" y="369373"/>
                </a:cubicBezTo>
                <a:cubicBezTo>
                  <a:pt x="649586" y="338152"/>
                  <a:pt x="379182" y="300052"/>
                  <a:pt x="353253" y="296348"/>
                </a:cubicBezTo>
                <a:cubicBezTo>
                  <a:pt x="327324" y="292644"/>
                  <a:pt x="569153" y="361436"/>
                  <a:pt x="585028" y="347148"/>
                </a:cubicBezTo>
                <a:cubicBezTo>
                  <a:pt x="600903" y="332861"/>
                  <a:pt x="524703" y="233906"/>
                  <a:pt x="448503" y="210623"/>
                </a:cubicBezTo>
                <a:cubicBezTo>
                  <a:pt x="372303" y="187340"/>
                  <a:pt x="136295" y="207977"/>
                  <a:pt x="127828" y="207448"/>
                </a:cubicBezTo>
                <a:cubicBezTo>
                  <a:pt x="119361" y="206919"/>
                  <a:pt x="418341" y="240786"/>
                  <a:pt x="397703" y="207448"/>
                </a:cubicBezTo>
                <a:cubicBezTo>
                  <a:pt x="377066" y="174111"/>
                  <a:pt x="190534" y="90767"/>
                  <a:pt x="7178" y="4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E062EB2E-1984-61E8-3539-9BA21E8C40AA}"/>
              </a:ext>
            </a:extLst>
          </p:cNvPr>
          <p:cNvSpPr/>
          <p:nvPr/>
        </p:nvSpPr>
        <p:spPr>
          <a:xfrm>
            <a:off x="3381236" y="5005948"/>
            <a:ext cx="836823" cy="456074"/>
          </a:xfrm>
          <a:custGeom>
            <a:avLst/>
            <a:gdLst>
              <a:gd name="connsiteX0" fmla="*/ 835164 w 836823"/>
              <a:gd name="connsiteY0" fmla="*/ 1027 h 456074"/>
              <a:gd name="connsiteX1" fmla="*/ 400189 w 836823"/>
              <a:gd name="connsiteY1" fmla="*/ 255027 h 456074"/>
              <a:gd name="connsiteX2" fmla="*/ 384314 w 836823"/>
              <a:gd name="connsiteY2" fmla="*/ 445527 h 456074"/>
              <a:gd name="connsiteX3" fmla="*/ 270014 w 836823"/>
              <a:gd name="connsiteY3" fmla="*/ 404252 h 456074"/>
              <a:gd name="connsiteX4" fmla="*/ 139 w 836823"/>
              <a:gd name="connsiteY4" fmla="*/ 213752 h 456074"/>
              <a:gd name="connsiteX5" fmla="*/ 308114 w 836823"/>
              <a:gd name="connsiteY5" fmla="*/ 455052 h 456074"/>
              <a:gd name="connsiteX6" fmla="*/ 346214 w 836823"/>
              <a:gd name="connsiteY6" fmla="*/ 302652 h 456074"/>
              <a:gd name="connsiteX7" fmla="*/ 219214 w 836823"/>
              <a:gd name="connsiteY7" fmla="*/ 356627 h 456074"/>
              <a:gd name="connsiteX8" fmla="*/ 835164 w 836823"/>
              <a:gd name="connsiteY8" fmla="*/ 1027 h 4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823" h="456074">
                <a:moveTo>
                  <a:pt x="835164" y="1027"/>
                </a:moveTo>
                <a:cubicBezTo>
                  <a:pt x="865326" y="-15906"/>
                  <a:pt x="475331" y="180944"/>
                  <a:pt x="400189" y="255027"/>
                </a:cubicBezTo>
                <a:cubicBezTo>
                  <a:pt x="325047" y="329110"/>
                  <a:pt x="406010" y="420656"/>
                  <a:pt x="384314" y="445527"/>
                </a:cubicBezTo>
                <a:cubicBezTo>
                  <a:pt x="362618" y="470398"/>
                  <a:pt x="334043" y="442881"/>
                  <a:pt x="270014" y="404252"/>
                </a:cubicBezTo>
                <a:cubicBezTo>
                  <a:pt x="205985" y="365623"/>
                  <a:pt x="-6211" y="205285"/>
                  <a:pt x="139" y="213752"/>
                </a:cubicBezTo>
                <a:cubicBezTo>
                  <a:pt x="6489" y="222219"/>
                  <a:pt x="250435" y="440235"/>
                  <a:pt x="308114" y="455052"/>
                </a:cubicBezTo>
                <a:cubicBezTo>
                  <a:pt x="365793" y="469869"/>
                  <a:pt x="361031" y="319056"/>
                  <a:pt x="346214" y="302652"/>
                </a:cubicBezTo>
                <a:cubicBezTo>
                  <a:pt x="331397" y="286248"/>
                  <a:pt x="131902" y="403723"/>
                  <a:pt x="219214" y="356627"/>
                </a:cubicBezTo>
                <a:cubicBezTo>
                  <a:pt x="306526" y="309531"/>
                  <a:pt x="805002" y="17960"/>
                  <a:pt x="835164" y="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964A800-7672-E843-4246-2C12FABCD452}"/>
              </a:ext>
            </a:extLst>
          </p:cNvPr>
          <p:cNvSpPr/>
          <p:nvPr/>
        </p:nvSpPr>
        <p:spPr>
          <a:xfrm>
            <a:off x="4054366" y="4768800"/>
            <a:ext cx="674481" cy="536961"/>
          </a:xfrm>
          <a:custGeom>
            <a:avLst/>
            <a:gdLst>
              <a:gd name="connsiteX0" fmla="*/ 673209 w 674481"/>
              <a:gd name="connsiteY0" fmla="*/ 50 h 536961"/>
              <a:gd name="connsiteX1" fmla="*/ 225534 w 674481"/>
              <a:gd name="connsiteY1" fmla="*/ 346125 h 536961"/>
              <a:gd name="connsiteX2" fmla="*/ 6459 w 674481"/>
              <a:gd name="connsiteY2" fmla="*/ 530275 h 536961"/>
              <a:gd name="connsiteX3" fmla="*/ 460484 w 674481"/>
              <a:gd name="connsiteY3" fmla="*/ 225475 h 536961"/>
              <a:gd name="connsiteX4" fmla="*/ 203309 w 674481"/>
              <a:gd name="connsiteY4" fmla="*/ 536625 h 536961"/>
              <a:gd name="connsiteX5" fmla="*/ 508109 w 674481"/>
              <a:gd name="connsiteY5" fmla="*/ 152450 h 536961"/>
              <a:gd name="connsiteX6" fmla="*/ 260459 w 674481"/>
              <a:gd name="connsiteY6" fmla="*/ 263575 h 536961"/>
              <a:gd name="connsiteX7" fmla="*/ 546209 w 674481"/>
              <a:gd name="connsiteY7" fmla="*/ 57200 h 536961"/>
              <a:gd name="connsiteX8" fmla="*/ 73134 w 674481"/>
              <a:gd name="connsiteY8" fmla="*/ 371525 h 536961"/>
              <a:gd name="connsiteX9" fmla="*/ 673209 w 674481"/>
              <a:gd name="connsiteY9" fmla="*/ 50 h 5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481" h="536961">
                <a:moveTo>
                  <a:pt x="673209" y="50"/>
                </a:moveTo>
                <a:cubicBezTo>
                  <a:pt x="698609" y="-4183"/>
                  <a:pt x="336659" y="257754"/>
                  <a:pt x="225534" y="346125"/>
                </a:cubicBezTo>
                <a:cubicBezTo>
                  <a:pt x="114409" y="434496"/>
                  <a:pt x="-32699" y="550383"/>
                  <a:pt x="6459" y="530275"/>
                </a:cubicBezTo>
                <a:cubicBezTo>
                  <a:pt x="45617" y="510167"/>
                  <a:pt x="427676" y="224417"/>
                  <a:pt x="460484" y="225475"/>
                </a:cubicBezTo>
                <a:cubicBezTo>
                  <a:pt x="493292" y="226533"/>
                  <a:pt x="195372" y="548796"/>
                  <a:pt x="203309" y="536625"/>
                </a:cubicBezTo>
                <a:cubicBezTo>
                  <a:pt x="211246" y="524454"/>
                  <a:pt x="498584" y="197958"/>
                  <a:pt x="508109" y="152450"/>
                </a:cubicBezTo>
                <a:cubicBezTo>
                  <a:pt x="517634" y="106942"/>
                  <a:pt x="254109" y="279450"/>
                  <a:pt x="260459" y="263575"/>
                </a:cubicBezTo>
                <a:cubicBezTo>
                  <a:pt x="266809" y="247700"/>
                  <a:pt x="577430" y="39208"/>
                  <a:pt x="546209" y="57200"/>
                </a:cubicBezTo>
                <a:cubicBezTo>
                  <a:pt x="514988" y="75192"/>
                  <a:pt x="45088" y="378404"/>
                  <a:pt x="73134" y="371525"/>
                </a:cubicBezTo>
                <a:cubicBezTo>
                  <a:pt x="101180" y="364646"/>
                  <a:pt x="647809" y="4283"/>
                  <a:pt x="67320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29CF0058-D395-BCBB-1052-6F2679B54482}"/>
              </a:ext>
            </a:extLst>
          </p:cNvPr>
          <p:cNvSpPr/>
          <p:nvPr/>
        </p:nvSpPr>
        <p:spPr>
          <a:xfrm>
            <a:off x="2903338" y="5124038"/>
            <a:ext cx="1133306" cy="645490"/>
          </a:xfrm>
          <a:custGeom>
            <a:avLst/>
            <a:gdLst>
              <a:gd name="connsiteX0" fmla="*/ 77987 w 1133306"/>
              <a:gd name="connsiteY0" fmla="*/ 203612 h 645490"/>
              <a:gd name="connsiteX1" fmla="*/ 363737 w 1133306"/>
              <a:gd name="connsiteY1" fmla="*/ 22637 h 645490"/>
              <a:gd name="connsiteX2" fmla="*/ 236737 w 1133306"/>
              <a:gd name="connsiteY2" fmla="*/ 133762 h 645490"/>
              <a:gd name="connsiteX3" fmla="*/ 347862 w 1133306"/>
              <a:gd name="connsiteY3" fmla="*/ 260762 h 645490"/>
              <a:gd name="connsiteX4" fmla="*/ 131962 w 1133306"/>
              <a:gd name="connsiteY4" fmla="*/ 267112 h 645490"/>
              <a:gd name="connsiteX5" fmla="*/ 573287 w 1133306"/>
              <a:gd name="connsiteY5" fmla="*/ 311562 h 645490"/>
              <a:gd name="connsiteX6" fmla="*/ 1049537 w 1133306"/>
              <a:gd name="connsiteY6" fmla="*/ 581437 h 645490"/>
              <a:gd name="connsiteX7" fmla="*/ 947937 w 1133306"/>
              <a:gd name="connsiteY7" fmla="*/ 527462 h 645490"/>
              <a:gd name="connsiteX8" fmla="*/ 1081287 w 1133306"/>
              <a:gd name="connsiteY8" fmla="*/ 644937 h 645490"/>
              <a:gd name="connsiteX9" fmla="*/ 1132087 w 1133306"/>
              <a:gd name="connsiteY9" fmla="*/ 470312 h 645490"/>
              <a:gd name="connsiteX10" fmla="*/ 1036837 w 1133306"/>
              <a:gd name="connsiteY10" fmla="*/ 546512 h 645490"/>
              <a:gd name="connsiteX11" fmla="*/ 712987 w 1133306"/>
              <a:gd name="connsiteY11" fmla="*/ 381412 h 645490"/>
              <a:gd name="connsiteX12" fmla="*/ 293887 w 1133306"/>
              <a:gd name="connsiteY12" fmla="*/ 175037 h 645490"/>
              <a:gd name="connsiteX13" fmla="*/ 385962 w 1133306"/>
              <a:gd name="connsiteY13" fmla="*/ 314737 h 645490"/>
              <a:gd name="connsiteX14" fmla="*/ 182762 w 1133306"/>
              <a:gd name="connsiteY14" fmla="*/ 279812 h 645490"/>
              <a:gd name="connsiteX15" fmla="*/ 430412 w 1133306"/>
              <a:gd name="connsiteY15" fmla="*/ 412 h 645490"/>
              <a:gd name="connsiteX16" fmla="*/ 24012 w 1133306"/>
              <a:gd name="connsiteY16" fmla="*/ 216312 h 645490"/>
              <a:gd name="connsiteX17" fmla="*/ 77987 w 1133306"/>
              <a:gd name="connsiteY17" fmla="*/ 203612 h 6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06" h="645490">
                <a:moveTo>
                  <a:pt x="77987" y="203612"/>
                </a:moveTo>
                <a:cubicBezTo>
                  <a:pt x="134608" y="171333"/>
                  <a:pt x="337279" y="34279"/>
                  <a:pt x="363737" y="22637"/>
                </a:cubicBezTo>
                <a:cubicBezTo>
                  <a:pt x="390195" y="10995"/>
                  <a:pt x="239383" y="94075"/>
                  <a:pt x="236737" y="133762"/>
                </a:cubicBezTo>
                <a:cubicBezTo>
                  <a:pt x="234091" y="173449"/>
                  <a:pt x="365324" y="238537"/>
                  <a:pt x="347862" y="260762"/>
                </a:cubicBezTo>
                <a:cubicBezTo>
                  <a:pt x="330400" y="282987"/>
                  <a:pt x="94391" y="258645"/>
                  <a:pt x="131962" y="267112"/>
                </a:cubicBezTo>
                <a:cubicBezTo>
                  <a:pt x="169533" y="275579"/>
                  <a:pt x="420358" y="259175"/>
                  <a:pt x="573287" y="311562"/>
                </a:cubicBezTo>
                <a:cubicBezTo>
                  <a:pt x="726216" y="363949"/>
                  <a:pt x="987095" y="545454"/>
                  <a:pt x="1049537" y="581437"/>
                </a:cubicBezTo>
                <a:cubicBezTo>
                  <a:pt x="1111979" y="617420"/>
                  <a:pt x="942645" y="516879"/>
                  <a:pt x="947937" y="527462"/>
                </a:cubicBezTo>
                <a:cubicBezTo>
                  <a:pt x="953229" y="538045"/>
                  <a:pt x="1050595" y="654462"/>
                  <a:pt x="1081287" y="644937"/>
                </a:cubicBezTo>
                <a:cubicBezTo>
                  <a:pt x="1111979" y="635412"/>
                  <a:pt x="1139495" y="486716"/>
                  <a:pt x="1132087" y="470312"/>
                </a:cubicBezTo>
                <a:cubicBezTo>
                  <a:pt x="1124679" y="453908"/>
                  <a:pt x="1106687" y="561329"/>
                  <a:pt x="1036837" y="546512"/>
                </a:cubicBezTo>
                <a:cubicBezTo>
                  <a:pt x="966987" y="531695"/>
                  <a:pt x="712987" y="381412"/>
                  <a:pt x="712987" y="381412"/>
                </a:cubicBezTo>
                <a:cubicBezTo>
                  <a:pt x="589162" y="319500"/>
                  <a:pt x="348391" y="186149"/>
                  <a:pt x="293887" y="175037"/>
                </a:cubicBezTo>
                <a:cubicBezTo>
                  <a:pt x="239383" y="163925"/>
                  <a:pt x="404483" y="297275"/>
                  <a:pt x="385962" y="314737"/>
                </a:cubicBezTo>
                <a:cubicBezTo>
                  <a:pt x="367441" y="332200"/>
                  <a:pt x="175354" y="332200"/>
                  <a:pt x="182762" y="279812"/>
                </a:cubicBezTo>
                <a:cubicBezTo>
                  <a:pt x="190170" y="227425"/>
                  <a:pt x="456870" y="10995"/>
                  <a:pt x="430412" y="412"/>
                </a:cubicBezTo>
                <a:cubicBezTo>
                  <a:pt x="403954" y="-10171"/>
                  <a:pt x="80633" y="186150"/>
                  <a:pt x="24012" y="216312"/>
                </a:cubicBezTo>
                <a:cubicBezTo>
                  <a:pt x="-32609" y="246474"/>
                  <a:pt x="21366" y="235891"/>
                  <a:pt x="77987" y="203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05B91C9-EDB8-BCE8-2D3E-0D2E1BC510DF}"/>
              </a:ext>
            </a:extLst>
          </p:cNvPr>
          <p:cNvSpPr/>
          <p:nvPr/>
        </p:nvSpPr>
        <p:spPr>
          <a:xfrm>
            <a:off x="3787243" y="4978184"/>
            <a:ext cx="515071" cy="960778"/>
          </a:xfrm>
          <a:custGeom>
            <a:avLst/>
            <a:gdLst>
              <a:gd name="connsiteX0" fmla="*/ 514882 w 515071"/>
              <a:gd name="connsiteY0" fmla="*/ 216 h 960778"/>
              <a:gd name="connsiteX1" fmla="*/ 44982 w 515071"/>
              <a:gd name="connsiteY1" fmla="*/ 324066 h 960778"/>
              <a:gd name="connsiteX2" fmla="*/ 76732 w 515071"/>
              <a:gd name="connsiteY2" fmla="*/ 495516 h 960778"/>
              <a:gd name="connsiteX3" fmla="*/ 16407 w 515071"/>
              <a:gd name="connsiteY3" fmla="*/ 505041 h 960778"/>
              <a:gd name="connsiteX4" fmla="*/ 73557 w 515071"/>
              <a:gd name="connsiteY4" fmla="*/ 555841 h 960778"/>
              <a:gd name="connsiteX5" fmla="*/ 60857 w 515071"/>
              <a:gd name="connsiteY5" fmla="*/ 686016 h 960778"/>
              <a:gd name="connsiteX6" fmla="*/ 89432 w 515071"/>
              <a:gd name="connsiteY6" fmla="*/ 660616 h 960778"/>
              <a:gd name="connsiteX7" fmla="*/ 57682 w 515071"/>
              <a:gd name="connsiteY7" fmla="*/ 790791 h 960778"/>
              <a:gd name="connsiteX8" fmla="*/ 111657 w 515071"/>
              <a:gd name="connsiteY8" fmla="*/ 841591 h 960778"/>
              <a:gd name="connsiteX9" fmla="*/ 35457 w 515071"/>
              <a:gd name="connsiteY9" fmla="*/ 832066 h 960778"/>
              <a:gd name="connsiteX10" fmla="*/ 260882 w 515071"/>
              <a:gd name="connsiteY10" fmla="*/ 959066 h 960778"/>
              <a:gd name="connsiteX11" fmla="*/ 64032 w 515071"/>
              <a:gd name="connsiteY11" fmla="*/ 879691 h 960778"/>
              <a:gd name="connsiteX12" fmla="*/ 79907 w 515071"/>
              <a:gd name="connsiteY12" fmla="*/ 546316 h 960778"/>
              <a:gd name="connsiteX13" fmla="*/ 532 w 515071"/>
              <a:gd name="connsiteY13" fmla="*/ 419316 h 960778"/>
              <a:gd name="connsiteX14" fmla="*/ 48157 w 515071"/>
              <a:gd name="connsiteY14" fmla="*/ 479641 h 960778"/>
              <a:gd name="connsiteX15" fmla="*/ 105307 w 515071"/>
              <a:gd name="connsiteY15" fmla="*/ 244691 h 960778"/>
              <a:gd name="connsiteX16" fmla="*/ 102132 w 515071"/>
              <a:gd name="connsiteY16" fmla="*/ 273266 h 960778"/>
              <a:gd name="connsiteX17" fmla="*/ 514882 w 515071"/>
              <a:gd name="connsiteY17" fmla="*/ 216 h 9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071" h="960778">
                <a:moveTo>
                  <a:pt x="514882" y="216"/>
                </a:moveTo>
                <a:cubicBezTo>
                  <a:pt x="505357" y="8683"/>
                  <a:pt x="118007" y="241516"/>
                  <a:pt x="44982" y="324066"/>
                </a:cubicBezTo>
                <a:cubicBezTo>
                  <a:pt x="-28043" y="406616"/>
                  <a:pt x="81494" y="465354"/>
                  <a:pt x="76732" y="495516"/>
                </a:cubicBezTo>
                <a:cubicBezTo>
                  <a:pt x="71969" y="525679"/>
                  <a:pt x="16936" y="494987"/>
                  <a:pt x="16407" y="505041"/>
                </a:cubicBezTo>
                <a:cubicBezTo>
                  <a:pt x="15878" y="515095"/>
                  <a:pt x="66149" y="525679"/>
                  <a:pt x="73557" y="555841"/>
                </a:cubicBezTo>
                <a:cubicBezTo>
                  <a:pt x="80965" y="586003"/>
                  <a:pt x="58211" y="668553"/>
                  <a:pt x="60857" y="686016"/>
                </a:cubicBezTo>
                <a:cubicBezTo>
                  <a:pt x="63503" y="703479"/>
                  <a:pt x="89961" y="643154"/>
                  <a:pt x="89432" y="660616"/>
                </a:cubicBezTo>
                <a:cubicBezTo>
                  <a:pt x="88903" y="678078"/>
                  <a:pt x="53978" y="760629"/>
                  <a:pt x="57682" y="790791"/>
                </a:cubicBezTo>
                <a:cubicBezTo>
                  <a:pt x="61386" y="820954"/>
                  <a:pt x="115361" y="834712"/>
                  <a:pt x="111657" y="841591"/>
                </a:cubicBezTo>
                <a:cubicBezTo>
                  <a:pt x="107953" y="848470"/>
                  <a:pt x="10586" y="812487"/>
                  <a:pt x="35457" y="832066"/>
                </a:cubicBezTo>
                <a:cubicBezTo>
                  <a:pt x="60328" y="851645"/>
                  <a:pt x="256119" y="951129"/>
                  <a:pt x="260882" y="959066"/>
                </a:cubicBezTo>
                <a:cubicBezTo>
                  <a:pt x="265644" y="967004"/>
                  <a:pt x="94194" y="948483"/>
                  <a:pt x="64032" y="879691"/>
                </a:cubicBezTo>
                <a:cubicBezTo>
                  <a:pt x="33870" y="810899"/>
                  <a:pt x="90490" y="623045"/>
                  <a:pt x="79907" y="546316"/>
                </a:cubicBezTo>
                <a:cubicBezTo>
                  <a:pt x="69324" y="469587"/>
                  <a:pt x="5824" y="430429"/>
                  <a:pt x="532" y="419316"/>
                </a:cubicBezTo>
                <a:cubicBezTo>
                  <a:pt x="-4760" y="408204"/>
                  <a:pt x="30694" y="508745"/>
                  <a:pt x="48157" y="479641"/>
                </a:cubicBezTo>
                <a:cubicBezTo>
                  <a:pt x="65620" y="450537"/>
                  <a:pt x="96311" y="279087"/>
                  <a:pt x="105307" y="244691"/>
                </a:cubicBezTo>
                <a:cubicBezTo>
                  <a:pt x="114303" y="210295"/>
                  <a:pt x="31753" y="311895"/>
                  <a:pt x="102132" y="273266"/>
                </a:cubicBezTo>
                <a:cubicBezTo>
                  <a:pt x="172511" y="234637"/>
                  <a:pt x="524407" y="-8251"/>
                  <a:pt x="514882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A102411-8C88-7605-F756-AFBDD3E4BB0A}"/>
              </a:ext>
            </a:extLst>
          </p:cNvPr>
          <p:cNvSpPr/>
          <p:nvPr/>
        </p:nvSpPr>
        <p:spPr>
          <a:xfrm>
            <a:off x="2946255" y="4452208"/>
            <a:ext cx="1397287" cy="391671"/>
          </a:xfrm>
          <a:custGeom>
            <a:avLst/>
            <a:gdLst>
              <a:gd name="connsiteX0" fmla="*/ 3320 w 1397287"/>
              <a:gd name="connsiteY0" fmla="*/ 88042 h 391671"/>
              <a:gd name="connsiteX1" fmla="*/ 1051070 w 1397287"/>
              <a:gd name="connsiteY1" fmla="*/ 351567 h 391671"/>
              <a:gd name="connsiteX2" fmla="*/ 895495 w 1397287"/>
              <a:gd name="connsiteY2" fmla="*/ 243617 h 391671"/>
              <a:gd name="connsiteX3" fmla="*/ 1397145 w 1397287"/>
              <a:gd name="connsiteY3" fmla="*/ 364267 h 391671"/>
              <a:gd name="connsiteX4" fmla="*/ 939945 w 1397287"/>
              <a:gd name="connsiteY4" fmla="*/ 227742 h 391671"/>
              <a:gd name="connsiteX5" fmla="*/ 304945 w 1397287"/>
              <a:gd name="connsiteY5" fmla="*/ 2317 h 391671"/>
              <a:gd name="connsiteX6" fmla="*/ 1330470 w 1397287"/>
              <a:gd name="connsiteY6" fmla="*/ 380142 h 391671"/>
              <a:gd name="connsiteX7" fmla="*/ 739920 w 1397287"/>
              <a:gd name="connsiteY7" fmla="*/ 275367 h 391671"/>
              <a:gd name="connsiteX8" fmla="*/ 3320 w 1397287"/>
              <a:gd name="connsiteY8" fmla="*/ 88042 h 3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287" h="391671">
                <a:moveTo>
                  <a:pt x="3320" y="88042"/>
                </a:moveTo>
                <a:cubicBezTo>
                  <a:pt x="55178" y="100742"/>
                  <a:pt x="902374" y="325638"/>
                  <a:pt x="1051070" y="351567"/>
                </a:cubicBezTo>
                <a:cubicBezTo>
                  <a:pt x="1199766" y="377496"/>
                  <a:pt x="837816" y="241500"/>
                  <a:pt x="895495" y="243617"/>
                </a:cubicBezTo>
                <a:cubicBezTo>
                  <a:pt x="953174" y="245734"/>
                  <a:pt x="1389737" y="366913"/>
                  <a:pt x="1397145" y="364267"/>
                </a:cubicBezTo>
                <a:cubicBezTo>
                  <a:pt x="1404553" y="361621"/>
                  <a:pt x="1121978" y="288067"/>
                  <a:pt x="939945" y="227742"/>
                </a:cubicBezTo>
                <a:cubicBezTo>
                  <a:pt x="757912" y="167417"/>
                  <a:pt x="239858" y="-23083"/>
                  <a:pt x="304945" y="2317"/>
                </a:cubicBezTo>
                <a:cubicBezTo>
                  <a:pt x="370033" y="27717"/>
                  <a:pt x="1257974" y="334634"/>
                  <a:pt x="1330470" y="380142"/>
                </a:cubicBezTo>
                <a:cubicBezTo>
                  <a:pt x="1402966" y="425650"/>
                  <a:pt x="958995" y="325109"/>
                  <a:pt x="739920" y="275367"/>
                </a:cubicBezTo>
                <a:cubicBezTo>
                  <a:pt x="520845" y="225625"/>
                  <a:pt x="-48538" y="75342"/>
                  <a:pt x="3320" y="88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CD56106-0329-DD45-720C-AF2715D29A36}"/>
              </a:ext>
            </a:extLst>
          </p:cNvPr>
          <p:cNvSpPr/>
          <p:nvPr/>
        </p:nvSpPr>
        <p:spPr>
          <a:xfrm>
            <a:off x="3939109" y="5394616"/>
            <a:ext cx="528176" cy="742753"/>
          </a:xfrm>
          <a:custGeom>
            <a:avLst/>
            <a:gdLst>
              <a:gd name="connsiteX0" fmla="*/ 328091 w 528176"/>
              <a:gd name="connsiteY0" fmla="*/ 6059 h 742753"/>
              <a:gd name="connsiteX1" fmla="*/ 248716 w 528176"/>
              <a:gd name="connsiteY1" fmla="*/ 190209 h 742753"/>
              <a:gd name="connsiteX2" fmla="*/ 42341 w 528176"/>
              <a:gd name="connsiteY2" fmla="*/ 221959 h 742753"/>
              <a:gd name="connsiteX3" fmla="*/ 86791 w 528176"/>
              <a:gd name="connsiteY3" fmla="*/ 294984 h 742753"/>
              <a:gd name="connsiteX4" fmla="*/ 226491 w 528176"/>
              <a:gd name="connsiteY4" fmla="*/ 475959 h 742753"/>
              <a:gd name="connsiteX5" fmla="*/ 159816 w 528176"/>
              <a:gd name="connsiteY5" fmla="*/ 463259 h 742753"/>
              <a:gd name="connsiteX6" fmla="*/ 343966 w 528176"/>
              <a:gd name="connsiteY6" fmla="*/ 555334 h 742753"/>
              <a:gd name="connsiteX7" fmla="*/ 528116 w 528176"/>
              <a:gd name="connsiteY7" fmla="*/ 742659 h 742753"/>
              <a:gd name="connsiteX8" fmla="*/ 363016 w 528176"/>
              <a:gd name="connsiteY8" fmla="*/ 577559 h 742753"/>
              <a:gd name="connsiteX9" fmla="*/ 251891 w 528176"/>
              <a:gd name="connsiteY9" fmla="*/ 368009 h 742753"/>
              <a:gd name="connsiteX10" fmla="*/ 331266 w 528176"/>
              <a:gd name="connsiteY10" fmla="*/ 558509 h 742753"/>
              <a:gd name="connsiteX11" fmla="*/ 128066 w 528176"/>
              <a:gd name="connsiteY11" fmla="*/ 399759 h 742753"/>
              <a:gd name="connsiteX12" fmla="*/ 4241 w 528176"/>
              <a:gd name="connsiteY12" fmla="*/ 234659 h 742753"/>
              <a:gd name="connsiteX13" fmla="*/ 280466 w 528176"/>
              <a:gd name="connsiteY13" fmla="*/ 158459 h 742753"/>
              <a:gd name="connsiteX14" fmla="*/ 61391 w 528176"/>
              <a:gd name="connsiteY14" fmla="*/ 202909 h 742753"/>
              <a:gd name="connsiteX15" fmla="*/ 328091 w 528176"/>
              <a:gd name="connsiteY15" fmla="*/ 56859 h 742753"/>
              <a:gd name="connsiteX16" fmla="*/ 328091 w 528176"/>
              <a:gd name="connsiteY16" fmla="*/ 6059 h 74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176" h="742753">
                <a:moveTo>
                  <a:pt x="328091" y="6059"/>
                </a:moveTo>
                <a:cubicBezTo>
                  <a:pt x="314862" y="28284"/>
                  <a:pt x="296341" y="154226"/>
                  <a:pt x="248716" y="190209"/>
                </a:cubicBezTo>
                <a:cubicBezTo>
                  <a:pt x="201091" y="226192"/>
                  <a:pt x="69329" y="204496"/>
                  <a:pt x="42341" y="221959"/>
                </a:cubicBezTo>
                <a:cubicBezTo>
                  <a:pt x="15353" y="239422"/>
                  <a:pt x="56099" y="252651"/>
                  <a:pt x="86791" y="294984"/>
                </a:cubicBezTo>
                <a:cubicBezTo>
                  <a:pt x="117483" y="337317"/>
                  <a:pt x="214320" y="447913"/>
                  <a:pt x="226491" y="475959"/>
                </a:cubicBezTo>
                <a:cubicBezTo>
                  <a:pt x="238662" y="504005"/>
                  <a:pt x="140237" y="450030"/>
                  <a:pt x="159816" y="463259"/>
                </a:cubicBezTo>
                <a:cubicBezTo>
                  <a:pt x="179395" y="476488"/>
                  <a:pt x="282583" y="508767"/>
                  <a:pt x="343966" y="555334"/>
                </a:cubicBezTo>
                <a:cubicBezTo>
                  <a:pt x="405349" y="601901"/>
                  <a:pt x="524941" y="738955"/>
                  <a:pt x="528116" y="742659"/>
                </a:cubicBezTo>
                <a:cubicBezTo>
                  <a:pt x="531291" y="746363"/>
                  <a:pt x="409054" y="640001"/>
                  <a:pt x="363016" y="577559"/>
                </a:cubicBezTo>
                <a:cubicBezTo>
                  <a:pt x="316978" y="515117"/>
                  <a:pt x="257183" y="371184"/>
                  <a:pt x="251891" y="368009"/>
                </a:cubicBezTo>
                <a:cubicBezTo>
                  <a:pt x="246599" y="364834"/>
                  <a:pt x="351903" y="553217"/>
                  <a:pt x="331266" y="558509"/>
                </a:cubicBezTo>
                <a:cubicBezTo>
                  <a:pt x="310629" y="563801"/>
                  <a:pt x="182570" y="453734"/>
                  <a:pt x="128066" y="399759"/>
                </a:cubicBezTo>
                <a:cubicBezTo>
                  <a:pt x="73562" y="345784"/>
                  <a:pt x="-21159" y="274876"/>
                  <a:pt x="4241" y="234659"/>
                </a:cubicBezTo>
                <a:cubicBezTo>
                  <a:pt x="29641" y="194442"/>
                  <a:pt x="270941" y="163751"/>
                  <a:pt x="280466" y="158459"/>
                </a:cubicBezTo>
                <a:cubicBezTo>
                  <a:pt x="289991" y="153167"/>
                  <a:pt x="53454" y="219842"/>
                  <a:pt x="61391" y="202909"/>
                </a:cubicBezTo>
                <a:cubicBezTo>
                  <a:pt x="69328" y="185976"/>
                  <a:pt x="283641" y="85963"/>
                  <a:pt x="328091" y="56859"/>
                </a:cubicBezTo>
                <a:cubicBezTo>
                  <a:pt x="372541" y="27755"/>
                  <a:pt x="341320" y="-16166"/>
                  <a:pt x="328091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9A4C0CE-6BA2-E9FE-A60F-2A6790C95CA0}"/>
              </a:ext>
            </a:extLst>
          </p:cNvPr>
          <p:cNvSpPr/>
          <p:nvPr/>
        </p:nvSpPr>
        <p:spPr>
          <a:xfrm>
            <a:off x="3901497" y="5629274"/>
            <a:ext cx="676905" cy="565838"/>
          </a:xfrm>
          <a:custGeom>
            <a:avLst/>
            <a:gdLst>
              <a:gd name="connsiteX0" fmla="*/ 172028 w 676905"/>
              <a:gd name="connsiteY0" fmla="*/ 22226 h 565838"/>
              <a:gd name="connsiteX1" fmla="*/ 159328 w 676905"/>
              <a:gd name="connsiteY1" fmla="*/ 260351 h 565838"/>
              <a:gd name="connsiteX2" fmla="*/ 340303 w 676905"/>
              <a:gd name="connsiteY2" fmla="*/ 415926 h 565838"/>
              <a:gd name="connsiteX3" fmla="*/ 213303 w 676905"/>
              <a:gd name="connsiteY3" fmla="*/ 393701 h 565838"/>
              <a:gd name="connsiteX4" fmla="*/ 673678 w 676905"/>
              <a:gd name="connsiteY4" fmla="*/ 565151 h 565838"/>
              <a:gd name="connsiteX5" fmla="*/ 410153 w 676905"/>
              <a:gd name="connsiteY5" fmla="*/ 447676 h 565838"/>
              <a:gd name="connsiteX6" fmla="*/ 254578 w 676905"/>
              <a:gd name="connsiteY6" fmla="*/ 295276 h 565838"/>
              <a:gd name="connsiteX7" fmla="*/ 426028 w 676905"/>
              <a:gd name="connsiteY7" fmla="*/ 250826 h 565838"/>
              <a:gd name="connsiteX8" fmla="*/ 426028 w 676905"/>
              <a:gd name="connsiteY8" fmla="*/ 1 h 565838"/>
              <a:gd name="connsiteX9" fmla="*/ 346653 w 676905"/>
              <a:gd name="connsiteY9" fmla="*/ 254001 h 565838"/>
              <a:gd name="connsiteX10" fmla="*/ 156153 w 676905"/>
              <a:gd name="connsiteY10" fmla="*/ 288926 h 565838"/>
              <a:gd name="connsiteX11" fmla="*/ 578 w 676905"/>
              <a:gd name="connsiteY11" fmla="*/ 180976 h 565838"/>
              <a:gd name="connsiteX12" fmla="*/ 105353 w 676905"/>
              <a:gd name="connsiteY12" fmla="*/ 212726 h 565838"/>
              <a:gd name="connsiteX13" fmla="*/ 172028 w 676905"/>
              <a:gd name="connsiteY13" fmla="*/ 22226 h 56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6905" h="565838">
                <a:moveTo>
                  <a:pt x="172028" y="22226"/>
                </a:moveTo>
                <a:cubicBezTo>
                  <a:pt x="181024" y="30164"/>
                  <a:pt x="131282" y="194734"/>
                  <a:pt x="159328" y="260351"/>
                </a:cubicBezTo>
                <a:cubicBezTo>
                  <a:pt x="187374" y="325968"/>
                  <a:pt x="331307" y="393701"/>
                  <a:pt x="340303" y="415926"/>
                </a:cubicBezTo>
                <a:cubicBezTo>
                  <a:pt x="349299" y="438151"/>
                  <a:pt x="157740" y="368830"/>
                  <a:pt x="213303" y="393701"/>
                </a:cubicBezTo>
                <a:cubicBezTo>
                  <a:pt x="268866" y="418572"/>
                  <a:pt x="640870" y="556155"/>
                  <a:pt x="673678" y="565151"/>
                </a:cubicBezTo>
                <a:cubicBezTo>
                  <a:pt x="706486" y="574147"/>
                  <a:pt x="480003" y="492655"/>
                  <a:pt x="410153" y="447676"/>
                </a:cubicBezTo>
                <a:cubicBezTo>
                  <a:pt x="340303" y="402697"/>
                  <a:pt x="251932" y="328084"/>
                  <a:pt x="254578" y="295276"/>
                </a:cubicBezTo>
                <a:cubicBezTo>
                  <a:pt x="257224" y="262468"/>
                  <a:pt x="397453" y="300039"/>
                  <a:pt x="426028" y="250826"/>
                </a:cubicBezTo>
                <a:cubicBezTo>
                  <a:pt x="454603" y="201614"/>
                  <a:pt x="439257" y="-528"/>
                  <a:pt x="426028" y="1"/>
                </a:cubicBezTo>
                <a:cubicBezTo>
                  <a:pt x="412799" y="530"/>
                  <a:pt x="391632" y="205847"/>
                  <a:pt x="346653" y="254001"/>
                </a:cubicBezTo>
                <a:cubicBezTo>
                  <a:pt x="301674" y="302155"/>
                  <a:pt x="213832" y="301097"/>
                  <a:pt x="156153" y="288926"/>
                </a:cubicBezTo>
                <a:cubicBezTo>
                  <a:pt x="98474" y="276755"/>
                  <a:pt x="9045" y="193676"/>
                  <a:pt x="578" y="180976"/>
                </a:cubicBezTo>
                <a:cubicBezTo>
                  <a:pt x="-7889" y="168276"/>
                  <a:pt x="78895" y="233364"/>
                  <a:pt x="105353" y="212726"/>
                </a:cubicBezTo>
                <a:cubicBezTo>
                  <a:pt x="131811" y="192088"/>
                  <a:pt x="163032" y="14288"/>
                  <a:pt x="172028" y="22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069BC258-E5C0-7B8E-7B6A-2B789ECECD50}"/>
              </a:ext>
            </a:extLst>
          </p:cNvPr>
          <p:cNvSpPr/>
          <p:nvPr/>
        </p:nvSpPr>
        <p:spPr>
          <a:xfrm>
            <a:off x="2184503" y="4977264"/>
            <a:ext cx="502555" cy="1247309"/>
          </a:xfrm>
          <a:custGeom>
            <a:avLst/>
            <a:gdLst>
              <a:gd name="connsiteX0" fmla="*/ 203097 w 502555"/>
              <a:gd name="connsiteY0" fmla="*/ 1136 h 1247309"/>
              <a:gd name="connsiteX1" fmla="*/ 79272 w 502555"/>
              <a:gd name="connsiteY1" fmla="*/ 296411 h 1247309"/>
              <a:gd name="connsiteX2" fmla="*/ 101497 w 502555"/>
              <a:gd name="connsiteY2" fmla="*/ 296411 h 1247309"/>
              <a:gd name="connsiteX3" fmla="*/ 76097 w 502555"/>
              <a:gd name="connsiteY3" fmla="*/ 363086 h 1247309"/>
              <a:gd name="connsiteX4" fmla="*/ 69747 w 502555"/>
              <a:gd name="connsiteY4" fmla="*/ 578986 h 1247309"/>
              <a:gd name="connsiteX5" fmla="*/ 82447 w 502555"/>
              <a:gd name="connsiteY5" fmla="*/ 540886 h 1247309"/>
              <a:gd name="connsiteX6" fmla="*/ 85622 w 502555"/>
              <a:gd name="connsiteY6" fmla="*/ 705986 h 1247309"/>
              <a:gd name="connsiteX7" fmla="*/ 9422 w 502555"/>
              <a:gd name="connsiteY7" fmla="*/ 817111 h 1247309"/>
              <a:gd name="connsiteX8" fmla="*/ 47522 w 502555"/>
              <a:gd name="connsiteY8" fmla="*/ 804411 h 1247309"/>
              <a:gd name="connsiteX9" fmla="*/ 34822 w 502555"/>
              <a:gd name="connsiteY9" fmla="*/ 848861 h 1247309"/>
              <a:gd name="connsiteX10" fmla="*/ 12597 w 502555"/>
              <a:gd name="connsiteY10" fmla="*/ 944111 h 1247309"/>
              <a:gd name="connsiteX11" fmla="*/ 34822 w 502555"/>
              <a:gd name="connsiteY11" fmla="*/ 1055236 h 1247309"/>
              <a:gd name="connsiteX12" fmla="*/ 50697 w 502555"/>
              <a:gd name="connsiteY12" fmla="*/ 1074286 h 1247309"/>
              <a:gd name="connsiteX13" fmla="*/ 209447 w 502555"/>
              <a:gd name="connsiteY13" fmla="*/ 1204461 h 1247309"/>
              <a:gd name="connsiteX14" fmla="*/ 295172 w 502555"/>
              <a:gd name="connsiteY14" fmla="*/ 1210811 h 1247309"/>
              <a:gd name="connsiteX15" fmla="*/ 361847 w 502555"/>
              <a:gd name="connsiteY15" fmla="*/ 1160011 h 1247309"/>
              <a:gd name="connsiteX16" fmla="*/ 501547 w 502555"/>
              <a:gd name="connsiteY16" fmla="*/ 959986 h 1247309"/>
              <a:gd name="connsiteX17" fmla="*/ 409472 w 502555"/>
              <a:gd name="connsiteY17" fmla="*/ 1118736 h 1247309"/>
              <a:gd name="connsiteX18" fmla="*/ 139597 w 502555"/>
              <a:gd name="connsiteY18" fmla="*/ 1239386 h 1247309"/>
              <a:gd name="connsiteX19" fmla="*/ 53872 w 502555"/>
              <a:gd name="connsiteY19" fmla="*/ 886961 h 1247309"/>
              <a:gd name="connsiteX20" fmla="*/ 44347 w 502555"/>
              <a:gd name="connsiteY20" fmla="*/ 652011 h 1247309"/>
              <a:gd name="connsiteX21" fmla="*/ 31647 w 502555"/>
              <a:gd name="connsiteY21" fmla="*/ 328161 h 1247309"/>
              <a:gd name="connsiteX22" fmla="*/ 9422 w 502555"/>
              <a:gd name="connsiteY22" fmla="*/ 420236 h 1247309"/>
              <a:gd name="connsiteX23" fmla="*/ 203097 w 502555"/>
              <a:gd name="connsiteY23" fmla="*/ 1136 h 12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2555" h="1247309">
                <a:moveTo>
                  <a:pt x="203097" y="1136"/>
                </a:moveTo>
                <a:cubicBezTo>
                  <a:pt x="214739" y="-19501"/>
                  <a:pt x="96205" y="247199"/>
                  <a:pt x="79272" y="296411"/>
                </a:cubicBezTo>
                <a:cubicBezTo>
                  <a:pt x="62339" y="345623"/>
                  <a:pt x="102026" y="285299"/>
                  <a:pt x="101497" y="296411"/>
                </a:cubicBezTo>
                <a:cubicBezTo>
                  <a:pt x="100968" y="307523"/>
                  <a:pt x="81389" y="315990"/>
                  <a:pt x="76097" y="363086"/>
                </a:cubicBezTo>
                <a:cubicBezTo>
                  <a:pt x="70805" y="410182"/>
                  <a:pt x="68689" y="549353"/>
                  <a:pt x="69747" y="578986"/>
                </a:cubicBezTo>
                <a:cubicBezTo>
                  <a:pt x="70805" y="608619"/>
                  <a:pt x="79801" y="519719"/>
                  <a:pt x="82447" y="540886"/>
                </a:cubicBezTo>
                <a:cubicBezTo>
                  <a:pt x="85093" y="562053"/>
                  <a:pt x="97793" y="659948"/>
                  <a:pt x="85622" y="705986"/>
                </a:cubicBezTo>
                <a:cubicBezTo>
                  <a:pt x="73451" y="752024"/>
                  <a:pt x="15772" y="800707"/>
                  <a:pt x="9422" y="817111"/>
                </a:cubicBezTo>
                <a:cubicBezTo>
                  <a:pt x="3072" y="833515"/>
                  <a:pt x="43289" y="799119"/>
                  <a:pt x="47522" y="804411"/>
                </a:cubicBezTo>
                <a:cubicBezTo>
                  <a:pt x="51755" y="809703"/>
                  <a:pt x="40643" y="825578"/>
                  <a:pt x="34822" y="848861"/>
                </a:cubicBezTo>
                <a:cubicBezTo>
                  <a:pt x="29001" y="872144"/>
                  <a:pt x="12597" y="909715"/>
                  <a:pt x="12597" y="944111"/>
                </a:cubicBezTo>
                <a:cubicBezTo>
                  <a:pt x="12597" y="978507"/>
                  <a:pt x="28472" y="1033540"/>
                  <a:pt x="34822" y="1055236"/>
                </a:cubicBezTo>
                <a:cubicBezTo>
                  <a:pt x="41172" y="1076932"/>
                  <a:pt x="21593" y="1049415"/>
                  <a:pt x="50697" y="1074286"/>
                </a:cubicBezTo>
                <a:cubicBezTo>
                  <a:pt x="79801" y="1099157"/>
                  <a:pt x="168701" y="1181707"/>
                  <a:pt x="209447" y="1204461"/>
                </a:cubicBezTo>
                <a:cubicBezTo>
                  <a:pt x="250193" y="1227215"/>
                  <a:pt x="269772" y="1218219"/>
                  <a:pt x="295172" y="1210811"/>
                </a:cubicBezTo>
                <a:cubicBezTo>
                  <a:pt x="320572" y="1203403"/>
                  <a:pt x="327451" y="1201815"/>
                  <a:pt x="361847" y="1160011"/>
                </a:cubicBezTo>
                <a:cubicBezTo>
                  <a:pt x="396243" y="1118207"/>
                  <a:pt x="493609" y="966865"/>
                  <a:pt x="501547" y="959986"/>
                </a:cubicBezTo>
                <a:cubicBezTo>
                  <a:pt x="509485" y="953107"/>
                  <a:pt x="469797" y="1072169"/>
                  <a:pt x="409472" y="1118736"/>
                </a:cubicBezTo>
                <a:cubicBezTo>
                  <a:pt x="349147" y="1165303"/>
                  <a:pt x="198864" y="1278015"/>
                  <a:pt x="139597" y="1239386"/>
                </a:cubicBezTo>
                <a:cubicBezTo>
                  <a:pt x="80330" y="1200757"/>
                  <a:pt x="69747" y="984857"/>
                  <a:pt x="53872" y="886961"/>
                </a:cubicBezTo>
                <a:cubicBezTo>
                  <a:pt x="37997" y="789065"/>
                  <a:pt x="48051" y="745144"/>
                  <a:pt x="44347" y="652011"/>
                </a:cubicBezTo>
                <a:cubicBezTo>
                  <a:pt x="40643" y="558878"/>
                  <a:pt x="37468" y="366790"/>
                  <a:pt x="31647" y="328161"/>
                </a:cubicBezTo>
                <a:cubicBezTo>
                  <a:pt x="25826" y="289532"/>
                  <a:pt x="-19153" y="473153"/>
                  <a:pt x="9422" y="420236"/>
                </a:cubicBezTo>
                <a:cubicBezTo>
                  <a:pt x="37997" y="367319"/>
                  <a:pt x="191455" y="21773"/>
                  <a:pt x="203097" y="1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61BC717-118E-1313-87DA-DD4F78BC875A}"/>
              </a:ext>
            </a:extLst>
          </p:cNvPr>
          <p:cNvSpPr/>
          <p:nvPr/>
        </p:nvSpPr>
        <p:spPr>
          <a:xfrm>
            <a:off x="2394302" y="4886318"/>
            <a:ext cx="702361" cy="901707"/>
          </a:xfrm>
          <a:custGeom>
            <a:avLst/>
            <a:gdLst>
              <a:gd name="connsiteX0" fmla="*/ 40923 w 702361"/>
              <a:gd name="connsiteY0" fmla="*/ 7 h 901707"/>
              <a:gd name="connsiteX1" fmla="*/ 56798 w 702361"/>
              <a:gd name="connsiteY1" fmla="*/ 273057 h 901707"/>
              <a:gd name="connsiteX2" fmla="*/ 190148 w 702361"/>
              <a:gd name="connsiteY2" fmla="*/ 571507 h 901707"/>
              <a:gd name="connsiteX3" fmla="*/ 148873 w 702361"/>
              <a:gd name="connsiteY3" fmla="*/ 511182 h 901707"/>
              <a:gd name="connsiteX4" fmla="*/ 196498 w 702361"/>
              <a:gd name="connsiteY4" fmla="*/ 854082 h 901707"/>
              <a:gd name="connsiteX5" fmla="*/ 294923 w 702361"/>
              <a:gd name="connsiteY5" fmla="*/ 873132 h 901707"/>
              <a:gd name="connsiteX6" fmla="*/ 186973 w 702361"/>
              <a:gd name="connsiteY6" fmla="*/ 901707 h 901707"/>
              <a:gd name="connsiteX7" fmla="*/ 685448 w 702361"/>
              <a:gd name="connsiteY7" fmla="*/ 762007 h 901707"/>
              <a:gd name="connsiteX8" fmla="*/ 555273 w 702361"/>
              <a:gd name="connsiteY8" fmla="*/ 806457 h 901707"/>
              <a:gd name="connsiteX9" fmla="*/ 256823 w 702361"/>
              <a:gd name="connsiteY9" fmla="*/ 876307 h 901707"/>
              <a:gd name="connsiteX10" fmla="*/ 177448 w 702361"/>
              <a:gd name="connsiteY10" fmla="*/ 736607 h 901707"/>
              <a:gd name="connsiteX11" fmla="*/ 12348 w 702361"/>
              <a:gd name="connsiteY11" fmla="*/ 158757 h 901707"/>
              <a:gd name="connsiteX12" fmla="*/ 12348 w 702361"/>
              <a:gd name="connsiteY12" fmla="*/ 263532 h 901707"/>
              <a:gd name="connsiteX13" fmla="*/ 40923 w 702361"/>
              <a:gd name="connsiteY13" fmla="*/ 7 h 9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2361" h="901707">
                <a:moveTo>
                  <a:pt x="40923" y="7"/>
                </a:moveTo>
                <a:cubicBezTo>
                  <a:pt x="48331" y="1594"/>
                  <a:pt x="31927" y="177807"/>
                  <a:pt x="56798" y="273057"/>
                </a:cubicBezTo>
                <a:cubicBezTo>
                  <a:pt x="81669" y="368307"/>
                  <a:pt x="174802" y="531820"/>
                  <a:pt x="190148" y="571507"/>
                </a:cubicBezTo>
                <a:cubicBezTo>
                  <a:pt x="205494" y="611194"/>
                  <a:pt x="147815" y="464086"/>
                  <a:pt x="148873" y="511182"/>
                </a:cubicBezTo>
                <a:cubicBezTo>
                  <a:pt x="149931" y="558278"/>
                  <a:pt x="172156" y="793757"/>
                  <a:pt x="196498" y="854082"/>
                </a:cubicBezTo>
                <a:cubicBezTo>
                  <a:pt x="220840" y="914407"/>
                  <a:pt x="296511" y="865194"/>
                  <a:pt x="294923" y="873132"/>
                </a:cubicBezTo>
                <a:cubicBezTo>
                  <a:pt x="293335" y="881070"/>
                  <a:pt x="186973" y="901707"/>
                  <a:pt x="186973" y="901707"/>
                </a:cubicBezTo>
                <a:lnTo>
                  <a:pt x="685448" y="762007"/>
                </a:lnTo>
                <a:cubicBezTo>
                  <a:pt x="746831" y="746132"/>
                  <a:pt x="626711" y="787407"/>
                  <a:pt x="555273" y="806457"/>
                </a:cubicBezTo>
                <a:cubicBezTo>
                  <a:pt x="483836" y="825507"/>
                  <a:pt x="319794" y="887949"/>
                  <a:pt x="256823" y="876307"/>
                </a:cubicBezTo>
                <a:cubicBezTo>
                  <a:pt x="193852" y="864665"/>
                  <a:pt x="218194" y="856199"/>
                  <a:pt x="177448" y="736607"/>
                </a:cubicBezTo>
                <a:cubicBezTo>
                  <a:pt x="136702" y="617015"/>
                  <a:pt x="39865" y="237603"/>
                  <a:pt x="12348" y="158757"/>
                </a:cubicBezTo>
                <a:cubicBezTo>
                  <a:pt x="-15169" y="79911"/>
                  <a:pt x="11819" y="290519"/>
                  <a:pt x="12348" y="263532"/>
                </a:cubicBezTo>
                <a:cubicBezTo>
                  <a:pt x="12877" y="236545"/>
                  <a:pt x="33515" y="-1580"/>
                  <a:pt x="4092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EDF1F12-11FF-51BD-1CF3-1A4799403ACC}"/>
              </a:ext>
            </a:extLst>
          </p:cNvPr>
          <p:cNvSpPr/>
          <p:nvPr/>
        </p:nvSpPr>
        <p:spPr>
          <a:xfrm>
            <a:off x="2433497" y="4917262"/>
            <a:ext cx="505357" cy="745528"/>
          </a:xfrm>
          <a:custGeom>
            <a:avLst/>
            <a:gdLst>
              <a:gd name="connsiteX0" fmla="*/ 74753 w 505357"/>
              <a:gd name="connsiteY0" fmla="*/ 7163 h 745528"/>
              <a:gd name="connsiteX1" fmla="*/ 182703 w 505357"/>
              <a:gd name="connsiteY1" fmla="*/ 394513 h 745528"/>
              <a:gd name="connsiteX2" fmla="*/ 160478 w 505357"/>
              <a:gd name="connsiteY2" fmla="*/ 350063 h 745528"/>
              <a:gd name="connsiteX3" fmla="*/ 477978 w 505357"/>
              <a:gd name="connsiteY3" fmla="*/ 718363 h 745528"/>
              <a:gd name="connsiteX4" fmla="*/ 468453 w 505357"/>
              <a:gd name="connsiteY4" fmla="*/ 708838 h 745528"/>
              <a:gd name="connsiteX5" fmla="*/ 300178 w 505357"/>
              <a:gd name="connsiteY5" fmla="*/ 635813 h 745528"/>
              <a:gd name="connsiteX6" fmla="*/ 173178 w 505357"/>
              <a:gd name="connsiteY6" fmla="*/ 527863 h 745528"/>
              <a:gd name="connsiteX7" fmla="*/ 192228 w 505357"/>
              <a:gd name="connsiteY7" fmla="*/ 740588 h 745528"/>
              <a:gd name="connsiteX8" fmla="*/ 116028 w 505357"/>
              <a:gd name="connsiteY8" fmla="*/ 429438 h 745528"/>
              <a:gd name="connsiteX9" fmla="*/ 1728 w 505357"/>
              <a:gd name="connsiteY9" fmla="*/ 165913 h 745528"/>
              <a:gd name="connsiteX10" fmla="*/ 74753 w 505357"/>
              <a:gd name="connsiteY10" fmla="*/ 7163 h 74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357" h="745528">
                <a:moveTo>
                  <a:pt x="74753" y="7163"/>
                </a:moveTo>
                <a:cubicBezTo>
                  <a:pt x="104915" y="45263"/>
                  <a:pt x="168416" y="337363"/>
                  <a:pt x="182703" y="394513"/>
                </a:cubicBezTo>
                <a:cubicBezTo>
                  <a:pt x="196991" y="451663"/>
                  <a:pt x="111266" y="296088"/>
                  <a:pt x="160478" y="350063"/>
                </a:cubicBezTo>
                <a:cubicBezTo>
                  <a:pt x="209690" y="404038"/>
                  <a:pt x="426649" y="658567"/>
                  <a:pt x="477978" y="718363"/>
                </a:cubicBezTo>
                <a:cubicBezTo>
                  <a:pt x="529307" y="778159"/>
                  <a:pt x="498086" y="722596"/>
                  <a:pt x="468453" y="708838"/>
                </a:cubicBezTo>
                <a:cubicBezTo>
                  <a:pt x="438820" y="695080"/>
                  <a:pt x="349390" y="665975"/>
                  <a:pt x="300178" y="635813"/>
                </a:cubicBezTo>
                <a:cubicBezTo>
                  <a:pt x="250966" y="605651"/>
                  <a:pt x="191170" y="510401"/>
                  <a:pt x="173178" y="527863"/>
                </a:cubicBezTo>
                <a:cubicBezTo>
                  <a:pt x="155186" y="545325"/>
                  <a:pt x="201753" y="756992"/>
                  <a:pt x="192228" y="740588"/>
                </a:cubicBezTo>
                <a:cubicBezTo>
                  <a:pt x="182703" y="724184"/>
                  <a:pt x="147778" y="525217"/>
                  <a:pt x="116028" y="429438"/>
                </a:cubicBezTo>
                <a:cubicBezTo>
                  <a:pt x="84278" y="333659"/>
                  <a:pt x="13899" y="239996"/>
                  <a:pt x="1728" y="165913"/>
                </a:cubicBezTo>
                <a:cubicBezTo>
                  <a:pt x="-10443" y="91830"/>
                  <a:pt x="44591" y="-30937"/>
                  <a:pt x="74753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C4B856A5-7C94-C7C7-97B2-D1109381E389}"/>
              </a:ext>
            </a:extLst>
          </p:cNvPr>
          <p:cNvSpPr/>
          <p:nvPr/>
        </p:nvSpPr>
        <p:spPr>
          <a:xfrm>
            <a:off x="4333833" y="4633079"/>
            <a:ext cx="624347" cy="1394310"/>
          </a:xfrm>
          <a:custGeom>
            <a:avLst/>
            <a:gdLst>
              <a:gd name="connsiteX0" fmla="*/ 622342 w 624347"/>
              <a:gd name="connsiteY0" fmla="*/ 2421 h 1394310"/>
              <a:gd name="connsiteX1" fmla="*/ 193717 w 624347"/>
              <a:gd name="connsiteY1" fmla="*/ 380246 h 1394310"/>
              <a:gd name="connsiteX2" fmla="*/ 12742 w 624347"/>
              <a:gd name="connsiteY2" fmla="*/ 821571 h 1394310"/>
              <a:gd name="connsiteX3" fmla="*/ 44492 w 624347"/>
              <a:gd name="connsiteY3" fmla="*/ 748546 h 1394310"/>
              <a:gd name="connsiteX4" fmla="*/ 42 w 624347"/>
              <a:gd name="connsiteY4" fmla="*/ 1008896 h 1394310"/>
              <a:gd name="connsiteX5" fmla="*/ 54017 w 624347"/>
              <a:gd name="connsiteY5" fmla="*/ 1380371 h 1394310"/>
              <a:gd name="connsiteX6" fmla="*/ 22267 w 624347"/>
              <a:gd name="connsiteY6" fmla="*/ 1237496 h 1394310"/>
              <a:gd name="connsiteX7" fmla="*/ 133392 w 624347"/>
              <a:gd name="connsiteY7" fmla="*/ 519946 h 1394310"/>
              <a:gd name="connsiteX8" fmla="*/ 346117 w 624347"/>
              <a:gd name="connsiteY8" fmla="*/ 231021 h 1394310"/>
              <a:gd name="connsiteX9" fmla="*/ 622342 w 624347"/>
              <a:gd name="connsiteY9" fmla="*/ 2421 h 13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47" h="1394310">
                <a:moveTo>
                  <a:pt x="622342" y="2421"/>
                </a:moveTo>
                <a:cubicBezTo>
                  <a:pt x="596942" y="27292"/>
                  <a:pt x="295317" y="243721"/>
                  <a:pt x="193717" y="380246"/>
                </a:cubicBezTo>
                <a:cubicBezTo>
                  <a:pt x="92117" y="516771"/>
                  <a:pt x="37613" y="760188"/>
                  <a:pt x="12742" y="821571"/>
                </a:cubicBezTo>
                <a:cubicBezTo>
                  <a:pt x="-12129" y="882954"/>
                  <a:pt x="46609" y="717325"/>
                  <a:pt x="44492" y="748546"/>
                </a:cubicBezTo>
                <a:cubicBezTo>
                  <a:pt x="42375" y="779767"/>
                  <a:pt x="-1546" y="903592"/>
                  <a:pt x="42" y="1008896"/>
                </a:cubicBezTo>
                <a:cubicBezTo>
                  <a:pt x="1629" y="1114200"/>
                  <a:pt x="50313" y="1342271"/>
                  <a:pt x="54017" y="1380371"/>
                </a:cubicBezTo>
                <a:cubicBezTo>
                  <a:pt x="57721" y="1418471"/>
                  <a:pt x="9038" y="1380900"/>
                  <a:pt x="22267" y="1237496"/>
                </a:cubicBezTo>
                <a:cubicBezTo>
                  <a:pt x="35496" y="1094092"/>
                  <a:pt x="79417" y="687692"/>
                  <a:pt x="133392" y="519946"/>
                </a:cubicBezTo>
                <a:cubicBezTo>
                  <a:pt x="187367" y="352200"/>
                  <a:pt x="267271" y="311454"/>
                  <a:pt x="346117" y="231021"/>
                </a:cubicBezTo>
                <a:cubicBezTo>
                  <a:pt x="424963" y="150588"/>
                  <a:pt x="647742" y="-22450"/>
                  <a:pt x="622342" y="2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D01D493-6C2D-1847-26E6-39C03E5DCCDA}"/>
              </a:ext>
            </a:extLst>
          </p:cNvPr>
          <p:cNvSpPr/>
          <p:nvPr/>
        </p:nvSpPr>
        <p:spPr>
          <a:xfrm>
            <a:off x="4372434" y="5832268"/>
            <a:ext cx="464929" cy="611597"/>
          </a:xfrm>
          <a:custGeom>
            <a:avLst/>
            <a:gdLst>
              <a:gd name="connsiteX0" fmla="*/ 9066 w 464929"/>
              <a:gd name="connsiteY0" fmla="*/ 292307 h 611597"/>
              <a:gd name="connsiteX1" fmla="*/ 447216 w 464929"/>
              <a:gd name="connsiteY1" fmla="*/ 597107 h 611597"/>
              <a:gd name="connsiteX2" fmla="*/ 361491 w 464929"/>
              <a:gd name="connsiteY2" fmla="*/ 543132 h 611597"/>
              <a:gd name="connsiteX3" fmla="*/ 196391 w 464929"/>
              <a:gd name="connsiteY3" fmla="*/ 371682 h 611597"/>
              <a:gd name="connsiteX4" fmla="*/ 43991 w 464929"/>
              <a:gd name="connsiteY4" fmla="*/ 3382 h 611597"/>
              <a:gd name="connsiteX5" fmla="*/ 104316 w 464929"/>
              <a:gd name="connsiteY5" fmla="*/ 193882 h 611597"/>
              <a:gd name="connsiteX6" fmla="*/ 145591 w 464929"/>
              <a:gd name="connsiteY6" fmla="*/ 282782 h 611597"/>
              <a:gd name="connsiteX7" fmla="*/ 9066 w 464929"/>
              <a:gd name="connsiteY7" fmla="*/ 292307 h 61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29" h="611597">
                <a:moveTo>
                  <a:pt x="9066" y="292307"/>
                </a:moveTo>
                <a:cubicBezTo>
                  <a:pt x="59337" y="344694"/>
                  <a:pt x="388479" y="555303"/>
                  <a:pt x="447216" y="597107"/>
                </a:cubicBezTo>
                <a:cubicBezTo>
                  <a:pt x="505953" y="638911"/>
                  <a:pt x="403295" y="580703"/>
                  <a:pt x="361491" y="543132"/>
                </a:cubicBezTo>
                <a:cubicBezTo>
                  <a:pt x="319687" y="505561"/>
                  <a:pt x="249308" y="461640"/>
                  <a:pt x="196391" y="371682"/>
                </a:cubicBezTo>
                <a:cubicBezTo>
                  <a:pt x="143474" y="281724"/>
                  <a:pt x="59337" y="33015"/>
                  <a:pt x="43991" y="3382"/>
                </a:cubicBezTo>
                <a:cubicBezTo>
                  <a:pt x="28645" y="-26251"/>
                  <a:pt x="87383" y="147315"/>
                  <a:pt x="104316" y="193882"/>
                </a:cubicBezTo>
                <a:cubicBezTo>
                  <a:pt x="121249" y="240449"/>
                  <a:pt x="157762" y="266378"/>
                  <a:pt x="145591" y="282782"/>
                </a:cubicBezTo>
                <a:cubicBezTo>
                  <a:pt x="133420" y="299186"/>
                  <a:pt x="-41205" y="239920"/>
                  <a:pt x="9066" y="292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2FB0768-3557-D8B1-634B-1C4CE638CA41}"/>
              </a:ext>
            </a:extLst>
          </p:cNvPr>
          <p:cNvSpPr/>
          <p:nvPr/>
        </p:nvSpPr>
        <p:spPr>
          <a:xfrm>
            <a:off x="4478008" y="4679868"/>
            <a:ext cx="544858" cy="997438"/>
          </a:xfrm>
          <a:custGeom>
            <a:avLst/>
            <a:gdLst>
              <a:gd name="connsiteX0" fmla="*/ 544842 w 544858"/>
              <a:gd name="connsiteY0" fmla="*/ 82 h 997438"/>
              <a:gd name="connsiteX1" fmla="*/ 154317 w 544858"/>
              <a:gd name="connsiteY1" fmla="*/ 292182 h 997438"/>
              <a:gd name="connsiteX2" fmla="*/ 46367 w 544858"/>
              <a:gd name="connsiteY2" fmla="*/ 555707 h 997438"/>
              <a:gd name="connsiteX3" fmla="*/ 59067 w 544858"/>
              <a:gd name="connsiteY3" fmla="*/ 476332 h 997438"/>
              <a:gd name="connsiteX4" fmla="*/ 11442 w 544858"/>
              <a:gd name="connsiteY4" fmla="*/ 822407 h 997438"/>
              <a:gd name="connsiteX5" fmla="*/ 17792 w 544858"/>
              <a:gd name="connsiteY5" fmla="*/ 997032 h 997438"/>
              <a:gd name="connsiteX6" fmla="*/ 20967 w 544858"/>
              <a:gd name="connsiteY6" fmla="*/ 777957 h 997438"/>
              <a:gd name="connsiteX7" fmla="*/ 78117 w 544858"/>
              <a:gd name="connsiteY7" fmla="*/ 387432 h 997438"/>
              <a:gd name="connsiteX8" fmla="*/ 8267 w 544858"/>
              <a:gd name="connsiteY8" fmla="*/ 482682 h 997438"/>
              <a:gd name="connsiteX9" fmla="*/ 306717 w 544858"/>
              <a:gd name="connsiteY9" fmla="*/ 104857 h 997438"/>
              <a:gd name="connsiteX10" fmla="*/ 138442 w 544858"/>
              <a:gd name="connsiteY10" fmla="*/ 260432 h 997438"/>
              <a:gd name="connsiteX11" fmla="*/ 544842 w 544858"/>
              <a:gd name="connsiteY11" fmla="*/ 82 h 9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858" h="997438">
                <a:moveTo>
                  <a:pt x="544842" y="82"/>
                </a:moveTo>
                <a:cubicBezTo>
                  <a:pt x="547488" y="5374"/>
                  <a:pt x="237396" y="199578"/>
                  <a:pt x="154317" y="292182"/>
                </a:cubicBezTo>
                <a:cubicBezTo>
                  <a:pt x="71238" y="384786"/>
                  <a:pt x="62242" y="525015"/>
                  <a:pt x="46367" y="555707"/>
                </a:cubicBezTo>
                <a:cubicBezTo>
                  <a:pt x="30492" y="586399"/>
                  <a:pt x="64888" y="431882"/>
                  <a:pt x="59067" y="476332"/>
                </a:cubicBezTo>
                <a:cubicBezTo>
                  <a:pt x="53246" y="520782"/>
                  <a:pt x="18321" y="735624"/>
                  <a:pt x="11442" y="822407"/>
                </a:cubicBezTo>
                <a:cubicBezTo>
                  <a:pt x="4563" y="909190"/>
                  <a:pt x="16205" y="1004440"/>
                  <a:pt x="17792" y="997032"/>
                </a:cubicBezTo>
                <a:cubicBezTo>
                  <a:pt x="19379" y="989624"/>
                  <a:pt x="10913" y="879557"/>
                  <a:pt x="20967" y="777957"/>
                </a:cubicBezTo>
                <a:cubicBezTo>
                  <a:pt x="31021" y="676357"/>
                  <a:pt x="80234" y="436644"/>
                  <a:pt x="78117" y="387432"/>
                </a:cubicBezTo>
                <a:cubicBezTo>
                  <a:pt x="76000" y="338220"/>
                  <a:pt x="-29833" y="529778"/>
                  <a:pt x="8267" y="482682"/>
                </a:cubicBezTo>
                <a:cubicBezTo>
                  <a:pt x="46367" y="435586"/>
                  <a:pt x="285021" y="141899"/>
                  <a:pt x="306717" y="104857"/>
                </a:cubicBezTo>
                <a:cubicBezTo>
                  <a:pt x="328413" y="67815"/>
                  <a:pt x="103517" y="275778"/>
                  <a:pt x="138442" y="260432"/>
                </a:cubicBezTo>
                <a:cubicBezTo>
                  <a:pt x="173367" y="245086"/>
                  <a:pt x="542196" y="-5210"/>
                  <a:pt x="54484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44544C78-5C12-DF33-780A-A390BE6ABDFC}"/>
              </a:ext>
            </a:extLst>
          </p:cNvPr>
          <p:cNvSpPr/>
          <p:nvPr/>
        </p:nvSpPr>
        <p:spPr>
          <a:xfrm>
            <a:off x="4583412" y="4672538"/>
            <a:ext cx="899248" cy="1033060"/>
          </a:xfrm>
          <a:custGeom>
            <a:avLst/>
            <a:gdLst>
              <a:gd name="connsiteX0" fmla="*/ 896638 w 899248"/>
              <a:gd name="connsiteY0" fmla="*/ 55037 h 1033060"/>
              <a:gd name="connsiteX1" fmla="*/ 626763 w 899248"/>
              <a:gd name="connsiteY1" fmla="*/ 156637 h 1033060"/>
              <a:gd name="connsiteX2" fmla="*/ 293388 w 899248"/>
              <a:gd name="connsiteY2" fmla="*/ 591612 h 1033060"/>
              <a:gd name="connsiteX3" fmla="*/ 375938 w 899248"/>
              <a:gd name="connsiteY3" fmla="*/ 432862 h 1033060"/>
              <a:gd name="connsiteX4" fmla="*/ 550563 w 899248"/>
              <a:gd name="connsiteY4" fmla="*/ 213787 h 1033060"/>
              <a:gd name="connsiteX5" fmla="*/ 258463 w 899248"/>
              <a:gd name="connsiteY5" fmla="*/ 493187 h 1033060"/>
              <a:gd name="connsiteX6" fmla="*/ 604538 w 899248"/>
              <a:gd name="connsiteY6" fmla="*/ 124887 h 1033060"/>
              <a:gd name="connsiteX7" fmla="*/ 636288 w 899248"/>
              <a:gd name="connsiteY7" fmla="*/ 74087 h 1033060"/>
              <a:gd name="connsiteX8" fmla="*/ 341013 w 899248"/>
              <a:gd name="connsiteY8" fmla="*/ 166162 h 1033060"/>
              <a:gd name="connsiteX9" fmla="*/ 201313 w 899248"/>
              <a:gd name="connsiteY9" fmla="*/ 337612 h 1033060"/>
              <a:gd name="connsiteX10" fmla="*/ 48913 w 899248"/>
              <a:gd name="connsiteY10" fmla="*/ 629712 h 1033060"/>
              <a:gd name="connsiteX11" fmla="*/ 80663 w 899248"/>
              <a:gd name="connsiteY11" fmla="*/ 524937 h 1033060"/>
              <a:gd name="connsiteX12" fmla="*/ 7638 w 899248"/>
              <a:gd name="connsiteY12" fmla="*/ 1026587 h 1033060"/>
              <a:gd name="connsiteX13" fmla="*/ 29863 w 899248"/>
              <a:gd name="connsiteY13" fmla="*/ 766237 h 1033060"/>
              <a:gd name="connsiteX14" fmla="*/ 252113 w 899248"/>
              <a:gd name="connsiteY14" fmla="*/ 150287 h 1033060"/>
              <a:gd name="connsiteX15" fmla="*/ 474363 w 899248"/>
              <a:gd name="connsiteY15" fmla="*/ 10587 h 1033060"/>
              <a:gd name="connsiteX16" fmla="*/ 696613 w 899248"/>
              <a:gd name="connsiteY16" fmla="*/ 10587 h 1033060"/>
              <a:gd name="connsiteX17" fmla="*/ 461663 w 899248"/>
              <a:gd name="connsiteY17" fmla="*/ 16937 h 1033060"/>
              <a:gd name="connsiteX18" fmla="*/ 896638 w 899248"/>
              <a:gd name="connsiteY18" fmla="*/ 55037 h 103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9248" h="1033060">
                <a:moveTo>
                  <a:pt x="896638" y="55037"/>
                </a:moveTo>
                <a:cubicBezTo>
                  <a:pt x="924155" y="78320"/>
                  <a:pt x="727305" y="67208"/>
                  <a:pt x="626763" y="156637"/>
                </a:cubicBezTo>
                <a:cubicBezTo>
                  <a:pt x="526221" y="246066"/>
                  <a:pt x="335192" y="545575"/>
                  <a:pt x="293388" y="591612"/>
                </a:cubicBezTo>
                <a:cubicBezTo>
                  <a:pt x="251584" y="637650"/>
                  <a:pt x="333076" y="495833"/>
                  <a:pt x="375938" y="432862"/>
                </a:cubicBezTo>
                <a:cubicBezTo>
                  <a:pt x="418800" y="369891"/>
                  <a:pt x="570142" y="203733"/>
                  <a:pt x="550563" y="213787"/>
                </a:cubicBezTo>
                <a:cubicBezTo>
                  <a:pt x="530984" y="223841"/>
                  <a:pt x="249467" y="508004"/>
                  <a:pt x="258463" y="493187"/>
                </a:cubicBezTo>
                <a:cubicBezTo>
                  <a:pt x="267459" y="478370"/>
                  <a:pt x="541567" y="194737"/>
                  <a:pt x="604538" y="124887"/>
                </a:cubicBezTo>
                <a:cubicBezTo>
                  <a:pt x="667509" y="55037"/>
                  <a:pt x="680209" y="67208"/>
                  <a:pt x="636288" y="74087"/>
                </a:cubicBezTo>
                <a:cubicBezTo>
                  <a:pt x="592367" y="80966"/>
                  <a:pt x="413509" y="122241"/>
                  <a:pt x="341013" y="166162"/>
                </a:cubicBezTo>
                <a:cubicBezTo>
                  <a:pt x="268517" y="210083"/>
                  <a:pt x="249996" y="260354"/>
                  <a:pt x="201313" y="337612"/>
                </a:cubicBezTo>
                <a:cubicBezTo>
                  <a:pt x="152630" y="414870"/>
                  <a:pt x="69021" y="598491"/>
                  <a:pt x="48913" y="629712"/>
                </a:cubicBezTo>
                <a:cubicBezTo>
                  <a:pt x="28805" y="660933"/>
                  <a:pt x="87542" y="458791"/>
                  <a:pt x="80663" y="524937"/>
                </a:cubicBezTo>
                <a:cubicBezTo>
                  <a:pt x="73784" y="591083"/>
                  <a:pt x="16105" y="986371"/>
                  <a:pt x="7638" y="1026587"/>
                </a:cubicBezTo>
                <a:cubicBezTo>
                  <a:pt x="-829" y="1066803"/>
                  <a:pt x="-10883" y="912287"/>
                  <a:pt x="29863" y="766237"/>
                </a:cubicBezTo>
                <a:cubicBezTo>
                  <a:pt x="70609" y="620187"/>
                  <a:pt x="178030" y="276229"/>
                  <a:pt x="252113" y="150287"/>
                </a:cubicBezTo>
                <a:cubicBezTo>
                  <a:pt x="326196" y="24345"/>
                  <a:pt x="400280" y="33870"/>
                  <a:pt x="474363" y="10587"/>
                </a:cubicBezTo>
                <a:cubicBezTo>
                  <a:pt x="548446" y="-12696"/>
                  <a:pt x="698730" y="9529"/>
                  <a:pt x="696613" y="10587"/>
                </a:cubicBezTo>
                <a:cubicBezTo>
                  <a:pt x="694496" y="11645"/>
                  <a:pt x="432559" y="10587"/>
                  <a:pt x="461663" y="16937"/>
                </a:cubicBezTo>
                <a:cubicBezTo>
                  <a:pt x="490767" y="23287"/>
                  <a:pt x="869121" y="31754"/>
                  <a:pt x="896638" y="5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6FA6963D-5302-4484-DA66-F5AB65DAF0E1}"/>
              </a:ext>
            </a:extLst>
          </p:cNvPr>
          <p:cNvSpPr/>
          <p:nvPr/>
        </p:nvSpPr>
        <p:spPr>
          <a:xfrm>
            <a:off x="4520285" y="4682232"/>
            <a:ext cx="424988" cy="1400854"/>
          </a:xfrm>
          <a:custGeom>
            <a:avLst/>
            <a:gdLst>
              <a:gd name="connsiteX0" fmla="*/ 423190 w 424988"/>
              <a:gd name="connsiteY0" fmla="*/ 7243 h 1400854"/>
              <a:gd name="connsiteX1" fmla="*/ 83465 w 424988"/>
              <a:gd name="connsiteY1" fmla="*/ 451743 h 1400854"/>
              <a:gd name="connsiteX2" fmla="*/ 42190 w 424988"/>
              <a:gd name="connsiteY2" fmla="*/ 981968 h 1400854"/>
              <a:gd name="connsiteX3" fmla="*/ 16790 w 424988"/>
              <a:gd name="connsiteY3" fmla="*/ 966093 h 1400854"/>
              <a:gd name="connsiteX4" fmla="*/ 77115 w 424988"/>
              <a:gd name="connsiteY4" fmla="*/ 1397893 h 1400854"/>
              <a:gd name="connsiteX5" fmla="*/ 915 w 424988"/>
              <a:gd name="connsiteY5" fmla="*/ 1121668 h 1400854"/>
              <a:gd name="connsiteX6" fmla="*/ 35840 w 424988"/>
              <a:gd name="connsiteY6" fmla="*/ 477143 h 1400854"/>
              <a:gd name="connsiteX7" fmla="*/ 48540 w 424988"/>
              <a:gd name="connsiteY7" fmla="*/ 604143 h 1400854"/>
              <a:gd name="connsiteX8" fmla="*/ 210465 w 424988"/>
              <a:gd name="connsiteY8" fmla="*/ 204093 h 1400854"/>
              <a:gd name="connsiteX9" fmla="*/ 423190 w 424988"/>
              <a:gd name="connsiteY9" fmla="*/ 7243 h 14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988" h="1400854">
                <a:moveTo>
                  <a:pt x="423190" y="7243"/>
                </a:moveTo>
                <a:cubicBezTo>
                  <a:pt x="402023" y="48518"/>
                  <a:pt x="146965" y="289289"/>
                  <a:pt x="83465" y="451743"/>
                </a:cubicBezTo>
                <a:cubicBezTo>
                  <a:pt x="19965" y="614197"/>
                  <a:pt x="53302" y="896243"/>
                  <a:pt x="42190" y="981968"/>
                </a:cubicBezTo>
                <a:cubicBezTo>
                  <a:pt x="31078" y="1067693"/>
                  <a:pt x="10969" y="896772"/>
                  <a:pt x="16790" y="966093"/>
                </a:cubicBezTo>
                <a:cubicBezTo>
                  <a:pt x="22611" y="1035414"/>
                  <a:pt x="79761" y="1371964"/>
                  <a:pt x="77115" y="1397893"/>
                </a:cubicBezTo>
                <a:cubicBezTo>
                  <a:pt x="74469" y="1423822"/>
                  <a:pt x="7794" y="1275126"/>
                  <a:pt x="915" y="1121668"/>
                </a:cubicBezTo>
                <a:cubicBezTo>
                  <a:pt x="-5964" y="968210"/>
                  <a:pt x="27903" y="563397"/>
                  <a:pt x="35840" y="477143"/>
                </a:cubicBezTo>
                <a:cubicBezTo>
                  <a:pt x="43777" y="390889"/>
                  <a:pt x="19436" y="649651"/>
                  <a:pt x="48540" y="604143"/>
                </a:cubicBezTo>
                <a:cubicBezTo>
                  <a:pt x="77644" y="558635"/>
                  <a:pt x="148023" y="297755"/>
                  <a:pt x="210465" y="204093"/>
                </a:cubicBezTo>
                <a:cubicBezTo>
                  <a:pt x="272907" y="110431"/>
                  <a:pt x="444357" y="-34032"/>
                  <a:pt x="423190" y="7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D4BAD94-6F9D-DD75-5C35-D7A8778FDDEF}"/>
              </a:ext>
            </a:extLst>
          </p:cNvPr>
          <p:cNvSpPr/>
          <p:nvPr/>
        </p:nvSpPr>
        <p:spPr>
          <a:xfrm>
            <a:off x="4480369" y="5738781"/>
            <a:ext cx="402782" cy="782676"/>
          </a:xfrm>
          <a:custGeom>
            <a:avLst/>
            <a:gdLst>
              <a:gd name="connsiteX0" fmla="*/ 5906 w 402782"/>
              <a:gd name="connsiteY0" fmla="*/ 4794 h 782676"/>
              <a:gd name="connsiteX1" fmla="*/ 250381 w 402782"/>
              <a:gd name="connsiteY1" fmla="*/ 639794 h 782676"/>
              <a:gd name="connsiteX2" fmla="*/ 202756 w 402782"/>
              <a:gd name="connsiteY2" fmla="*/ 563594 h 782676"/>
              <a:gd name="connsiteX3" fmla="*/ 402781 w 402782"/>
              <a:gd name="connsiteY3" fmla="*/ 782669 h 782676"/>
              <a:gd name="connsiteX4" fmla="*/ 205931 w 402782"/>
              <a:gd name="connsiteY4" fmla="*/ 569944 h 782676"/>
              <a:gd name="connsiteX5" fmla="*/ 5906 w 402782"/>
              <a:gd name="connsiteY5" fmla="*/ 185769 h 782676"/>
              <a:gd name="connsiteX6" fmla="*/ 69406 w 402782"/>
              <a:gd name="connsiteY6" fmla="*/ 341344 h 782676"/>
              <a:gd name="connsiteX7" fmla="*/ 5906 w 402782"/>
              <a:gd name="connsiteY7" fmla="*/ 4794 h 78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82" h="782676">
                <a:moveTo>
                  <a:pt x="5906" y="4794"/>
                </a:moveTo>
                <a:cubicBezTo>
                  <a:pt x="36069" y="54536"/>
                  <a:pt x="217573" y="546661"/>
                  <a:pt x="250381" y="639794"/>
                </a:cubicBezTo>
                <a:cubicBezTo>
                  <a:pt x="283189" y="732927"/>
                  <a:pt x="177356" y="539782"/>
                  <a:pt x="202756" y="563594"/>
                </a:cubicBezTo>
                <a:cubicBezTo>
                  <a:pt x="228156" y="587407"/>
                  <a:pt x="402252" y="781611"/>
                  <a:pt x="402781" y="782669"/>
                </a:cubicBezTo>
                <a:cubicBezTo>
                  <a:pt x="403310" y="783727"/>
                  <a:pt x="272077" y="669427"/>
                  <a:pt x="205931" y="569944"/>
                </a:cubicBezTo>
                <a:cubicBezTo>
                  <a:pt x="139785" y="470461"/>
                  <a:pt x="28660" y="223869"/>
                  <a:pt x="5906" y="185769"/>
                </a:cubicBezTo>
                <a:cubicBezTo>
                  <a:pt x="-16848" y="147669"/>
                  <a:pt x="67819" y="374681"/>
                  <a:pt x="69406" y="341344"/>
                </a:cubicBezTo>
                <a:cubicBezTo>
                  <a:pt x="70993" y="308007"/>
                  <a:pt x="-24257" y="-44948"/>
                  <a:pt x="5906" y="4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2C9CDCAE-46C9-F094-896B-FC51F056E1B8}"/>
              </a:ext>
            </a:extLst>
          </p:cNvPr>
          <p:cNvSpPr/>
          <p:nvPr/>
        </p:nvSpPr>
        <p:spPr>
          <a:xfrm>
            <a:off x="4557941" y="5684830"/>
            <a:ext cx="481462" cy="808578"/>
          </a:xfrm>
          <a:custGeom>
            <a:avLst/>
            <a:gdLst>
              <a:gd name="connsiteX0" fmla="*/ 36284 w 481462"/>
              <a:gd name="connsiteY0" fmla="*/ 14295 h 808578"/>
              <a:gd name="connsiteX1" fmla="*/ 306159 w 481462"/>
              <a:gd name="connsiteY1" fmla="*/ 604845 h 808578"/>
              <a:gd name="connsiteX2" fmla="*/ 280759 w 481462"/>
              <a:gd name="connsiteY2" fmla="*/ 538170 h 808578"/>
              <a:gd name="connsiteX3" fmla="*/ 480784 w 481462"/>
              <a:gd name="connsiteY3" fmla="*/ 804870 h 808578"/>
              <a:gd name="connsiteX4" fmla="*/ 201384 w 481462"/>
              <a:gd name="connsiteY4" fmla="*/ 665170 h 808578"/>
              <a:gd name="connsiteX5" fmla="*/ 1359 w 481462"/>
              <a:gd name="connsiteY5" fmla="*/ 274645 h 808578"/>
              <a:gd name="connsiteX6" fmla="*/ 109309 w 481462"/>
              <a:gd name="connsiteY6" fmla="*/ 423870 h 808578"/>
              <a:gd name="connsiteX7" fmla="*/ 23584 w 481462"/>
              <a:gd name="connsiteY7" fmla="*/ 138120 h 808578"/>
              <a:gd name="connsiteX8" fmla="*/ 55334 w 481462"/>
              <a:gd name="connsiteY8" fmla="*/ 179395 h 808578"/>
              <a:gd name="connsiteX9" fmla="*/ 36284 w 481462"/>
              <a:gd name="connsiteY9" fmla="*/ 14295 h 8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462" h="808578">
                <a:moveTo>
                  <a:pt x="36284" y="14295"/>
                </a:moveTo>
                <a:cubicBezTo>
                  <a:pt x="78088" y="85203"/>
                  <a:pt x="265413" y="517533"/>
                  <a:pt x="306159" y="604845"/>
                </a:cubicBezTo>
                <a:cubicBezTo>
                  <a:pt x="346905" y="692157"/>
                  <a:pt x="251655" y="504833"/>
                  <a:pt x="280759" y="538170"/>
                </a:cubicBezTo>
                <a:cubicBezTo>
                  <a:pt x="309863" y="571507"/>
                  <a:pt x="494013" y="783703"/>
                  <a:pt x="480784" y="804870"/>
                </a:cubicBezTo>
                <a:cubicBezTo>
                  <a:pt x="467555" y="826037"/>
                  <a:pt x="281288" y="753541"/>
                  <a:pt x="201384" y="665170"/>
                </a:cubicBezTo>
                <a:cubicBezTo>
                  <a:pt x="121480" y="576799"/>
                  <a:pt x="16705" y="314862"/>
                  <a:pt x="1359" y="274645"/>
                </a:cubicBezTo>
                <a:cubicBezTo>
                  <a:pt x="-13987" y="234428"/>
                  <a:pt x="105605" y="446624"/>
                  <a:pt x="109309" y="423870"/>
                </a:cubicBezTo>
                <a:cubicBezTo>
                  <a:pt x="113013" y="401116"/>
                  <a:pt x="32580" y="178866"/>
                  <a:pt x="23584" y="138120"/>
                </a:cubicBezTo>
                <a:cubicBezTo>
                  <a:pt x="14588" y="97374"/>
                  <a:pt x="50572" y="200562"/>
                  <a:pt x="55334" y="179395"/>
                </a:cubicBezTo>
                <a:cubicBezTo>
                  <a:pt x="60096" y="158228"/>
                  <a:pt x="-5520" y="-56613"/>
                  <a:pt x="36284" y="14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A71611D-976D-FAAA-D51C-32B41716064C}"/>
              </a:ext>
            </a:extLst>
          </p:cNvPr>
          <p:cNvSpPr/>
          <p:nvPr/>
        </p:nvSpPr>
        <p:spPr>
          <a:xfrm>
            <a:off x="4673051" y="4825430"/>
            <a:ext cx="308560" cy="1086462"/>
          </a:xfrm>
          <a:custGeom>
            <a:avLst/>
            <a:gdLst>
              <a:gd name="connsiteX0" fmla="*/ 308524 w 308560"/>
              <a:gd name="connsiteY0" fmla="*/ 570 h 1086462"/>
              <a:gd name="connsiteX1" fmla="*/ 54524 w 308560"/>
              <a:gd name="connsiteY1" fmla="*/ 473645 h 1086462"/>
              <a:gd name="connsiteX2" fmla="*/ 32299 w 308560"/>
              <a:gd name="connsiteY2" fmla="*/ 864170 h 1086462"/>
              <a:gd name="connsiteX3" fmla="*/ 549 w 308560"/>
              <a:gd name="connsiteY3" fmla="*/ 778445 h 1086462"/>
              <a:gd name="connsiteX4" fmla="*/ 60874 w 308560"/>
              <a:gd name="connsiteY4" fmla="*/ 1083245 h 1086462"/>
              <a:gd name="connsiteX5" fmla="*/ 10074 w 308560"/>
              <a:gd name="connsiteY5" fmla="*/ 899095 h 1086462"/>
              <a:gd name="connsiteX6" fmla="*/ 83099 w 308560"/>
              <a:gd name="connsiteY6" fmla="*/ 311720 h 1086462"/>
              <a:gd name="connsiteX7" fmla="*/ 73574 w 308560"/>
              <a:gd name="connsiteY7" fmla="*/ 375220 h 1086462"/>
              <a:gd name="connsiteX8" fmla="*/ 308524 w 308560"/>
              <a:gd name="connsiteY8" fmla="*/ 570 h 108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560" h="1086462">
                <a:moveTo>
                  <a:pt x="308524" y="570"/>
                </a:moveTo>
                <a:cubicBezTo>
                  <a:pt x="305349" y="16974"/>
                  <a:pt x="100561" y="329712"/>
                  <a:pt x="54524" y="473645"/>
                </a:cubicBezTo>
                <a:cubicBezTo>
                  <a:pt x="8487" y="617578"/>
                  <a:pt x="41295" y="813370"/>
                  <a:pt x="32299" y="864170"/>
                </a:cubicBezTo>
                <a:cubicBezTo>
                  <a:pt x="23303" y="914970"/>
                  <a:pt x="-4214" y="741933"/>
                  <a:pt x="549" y="778445"/>
                </a:cubicBezTo>
                <a:cubicBezTo>
                  <a:pt x="5311" y="814958"/>
                  <a:pt x="59286" y="1063137"/>
                  <a:pt x="60874" y="1083245"/>
                </a:cubicBezTo>
                <a:cubicBezTo>
                  <a:pt x="62461" y="1103353"/>
                  <a:pt x="6370" y="1027682"/>
                  <a:pt x="10074" y="899095"/>
                </a:cubicBezTo>
                <a:cubicBezTo>
                  <a:pt x="13778" y="770508"/>
                  <a:pt x="72516" y="399033"/>
                  <a:pt x="83099" y="311720"/>
                </a:cubicBezTo>
                <a:cubicBezTo>
                  <a:pt x="93682" y="224408"/>
                  <a:pt x="40766" y="423903"/>
                  <a:pt x="73574" y="375220"/>
                </a:cubicBezTo>
                <a:cubicBezTo>
                  <a:pt x="106382" y="326537"/>
                  <a:pt x="311699" y="-15834"/>
                  <a:pt x="308524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1A9DD85-296E-A4F7-F0C3-F2FA6730DC25}"/>
              </a:ext>
            </a:extLst>
          </p:cNvPr>
          <p:cNvSpPr/>
          <p:nvPr/>
        </p:nvSpPr>
        <p:spPr>
          <a:xfrm>
            <a:off x="4716671" y="5684521"/>
            <a:ext cx="607939" cy="694113"/>
          </a:xfrm>
          <a:custGeom>
            <a:avLst/>
            <a:gdLst>
              <a:gd name="connsiteX0" fmla="*/ 29954 w 607939"/>
              <a:gd name="connsiteY0" fmla="*/ 11429 h 694113"/>
              <a:gd name="connsiteX1" fmla="*/ 112504 w 607939"/>
              <a:gd name="connsiteY1" fmla="*/ 97154 h 694113"/>
              <a:gd name="connsiteX2" fmla="*/ 550654 w 607939"/>
              <a:gd name="connsiteY2" fmla="*/ 621029 h 694113"/>
              <a:gd name="connsiteX3" fmla="*/ 347454 w 607939"/>
              <a:gd name="connsiteY3" fmla="*/ 516254 h 694113"/>
              <a:gd name="connsiteX4" fmla="*/ 607804 w 607939"/>
              <a:gd name="connsiteY4" fmla="*/ 694054 h 694113"/>
              <a:gd name="connsiteX5" fmla="*/ 306179 w 607939"/>
              <a:gd name="connsiteY5" fmla="*/ 494029 h 694113"/>
              <a:gd name="connsiteX6" fmla="*/ 14079 w 607939"/>
              <a:gd name="connsiteY6" fmla="*/ 227329 h 694113"/>
              <a:gd name="connsiteX7" fmla="*/ 49004 w 607939"/>
              <a:gd name="connsiteY7" fmla="*/ 243204 h 694113"/>
              <a:gd name="connsiteX8" fmla="*/ 29954 w 607939"/>
              <a:gd name="connsiteY8" fmla="*/ 11429 h 6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39" h="694113">
                <a:moveTo>
                  <a:pt x="29954" y="11429"/>
                </a:moveTo>
                <a:cubicBezTo>
                  <a:pt x="40537" y="-12913"/>
                  <a:pt x="25721" y="-4446"/>
                  <a:pt x="112504" y="97154"/>
                </a:cubicBezTo>
                <a:cubicBezTo>
                  <a:pt x="199287" y="198754"/>
                  <a:pt x="511496" y="551179"/>
                  <a:pt x="550654" y="621029"/>
                </a:cubicBezTo>
                <a:cubicBezTo>
                  <a:pt x="589812" y="690879"/>
                  <a:pt x="337929" y="504083"/>
                  <a:pt x="347454" y="516254"/>
                </a:cubicBezTo>
                <a:cubicBezTo>
                  <a:pt x="356979" y="528425"/>
                  <a:pt x="614683" y="697758"/>
                  <a:pt x="607804" y="694054"/>
                </a:cubicBezTo>
                <a:cubicBezTo>
                  <a:pt x="600925" y="690350"/>
                  <a:pt x="405133" y="571816"/>
                  <a:pt x="306179" y="494029"/>
                </a:cubicBezTo>
                <a:cubicBezTo>
                  <a:pt x="207225" y="416242"/>
                  <a:pt x="56942" y="269133"/>
                  <a:pt x="14079" y="227329"/>
                </a:cubicBezTo>
                <a:cubicBezTo>
                  <a:pt x="-28784" y="185525"/>
                  <a:pt x="38950" y="279716"/>
                  <a:pt x="49004" y="243204"/>
                </a:cubicBezTo>
                <a:cubicBezTo>
                  <a:pt x="59058" y="206692"/>
                  <a:pt x="19371" y="35771"/>
                  <a:pt x="29954" y="1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FE44DB78-93B8-BA95-B8A0-76F14E7654C1}"/>
              </a:ext>
            </a:extLst>
          </p:cNvPr>
          <p:cNvSpPr/>
          <p:nvPr/>
        </p:nvSpPr>
        <p:spPr>
          <a:xfrm>
            <a:off x="5044185" y="4759253"/>
            <a:ext cx="618709" cy="433787"/>
          </a:xfrm>
          <a:custGeom>
            <a:avLst/>
            <a:gdLst>
              <a:gd name="connsiteX0" fmla="*/ 616840 w 618709"/>
              <a:gd name="connsiteY0" fmla="*/ 9597 h 433787"/>
              <a:gd name="connsiteX1" fmla="*/ 239015 w 618709"/>
              <a:gd name="connsiteY1" fmla="*/ 184222 h 433787"/>
              <a:gd name="connsiteX2" fmla="*/ 16765 w 618709"/>
              <a:gd name="connsiteY2" fmla="*/ 422347 h 433787"/>
              <a:gd name="connsiteX3" fmla="*/ 45340 w 618709"/>
              <a:gd name="connsiteY3" fmla="*/ 362022 h 433787"/>
              <a:gd name="connsiteX4" fmla="*/ 280290 w 618709"/>
              <a:gd name="connsiteY4" fmla="*/ 66747 h 433787"/>
              <a:gd name="connsiteX5" fmla="*/ 156465 w 618709"/>
              <a:gd name="connsiteY5" fmla="*/ 133422 h 433787"/>
              <a:gd name="connsiteX6" fmla="*/ 375540 w 618709"/>
              <a:gd name="connsiteY6" fmla="*/ 31822 h 433787"/>
              <a:gd name="connsiteX7" fmla="*/ 616840 w 618709"/>
              <a:gd name="connsiteY7" fmla="*/ 9597 h 4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09" h="433787">
                <a:moveTo>
                  <a:pt x="616840" y="9597"/>
                </a:moveTo>
                <a:cubicBezTo>
                  <a:pt x="594086" y="34997"/>
                  <a:pt x="339027" y="115430"/>
                  <a:pt x="239015" y="184222"/>
                </a:cubicBezTo>
                <a:cubicBezTo>
                  <a:pt x="139003" y="253014"/>
                  <a:pt x="49044" y="392714"/>
                  <a:pt x="16765" y="422347"/>
                </a:cubicBezTo>
                <a:cubicBezTo>
                  <a:pt x="-15514" y="451980"/>
                  <a:pt x="1419" y="421289"/>
                  <a:pt x="45340" y="362022"/>
                </a:cubicBezTo>
                <a:cubicBezTo>
                  <a:pt x="89261" y="302755"/>
                  <a:pt x="261769" y="104847"/>
                  <a:pt x="280290" y="66747"/>
                </a:cubicBezTo>
                <a:cubicBezTo>
                  <a:pt x="298811" y="28647"/>
                  <a:pt x="140590" y="139243"/>
                  <a:pt x="156465" y="133422"/>
                </a:cubicBezTo>
                <a:cubicBezTo>
                  <a:pt x="172340" y="127601"/>
                  <a:pt x="302515" y="48226"/>
                  <a:pt x="375540" y="31822"/>
                </a:cubicBezTo>
                <a:cubicBezTo>
                  <a:pt x="448565" y="15418"/>
                  <a:pt x="639594" y="-15803"/>
                  <a:pt x="616840" y="9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FBF1252-2CB0-1F9D-CFEF-FE1F8A3D4A27}"/>
              </a:ext>
            </a:extLst>
          </p:cNvPr>
          <p:cNvSpPr/>
          <p:nvPr/>
        </p:nvSpPr>
        <p:spPr>
          <a:xfrm>
            <a:off x="4710250" y="4818473"/>
            <a:ext cx="647826" cy="946473"/>
          </a:xfrm>
          <a:custGeom>
            <a:avLst/>
            <a:gdLst>
              <a:gd name="connsiteX0" fmla="*/ 274500 w 647826"/>
              <a:gd name="connsiteY0" fmla="*/ 359952 h 946473"/>
              <a:gd name="connsiteX1" fmla="*/ 303075 w 647826"/>
              <a:gd name="connsiteY1" fmla="*/ 604427 h 946473"/>
              <a:gd name="connsiteX2" fmla="*/ 255450 w 647826"/>
              <a:gd name="connsiteY2" fmla="*/ 693327 h 946473"/>
              <a:gd name="connsiteX3" fmla="*/ 42725 w 647826"/>
              <a:gd name="connsiteY3" fmla="*/ 931452 h 946473"/>
              <a:gd name="connsiteX4" fmla="*/ 52250 w 647826"/>
              <a:gd name="connsiteY4" fmla="*/ 899702 h 946473"/>
              <a:gd name="connsiteX5" fmla="*/ 61775 w 647826"/>
              <a:gd name="connsiteY5" fmla="*/ 718727 h 946473"/>
              <a:gd name="connsiteX6" fmla="*/ 214175 w 647826"/>
              <a:gd name="connsiteY6" fmla="*/ 423452 h 946473"/>
              <a:gd name="connsiteX7" fmla="*/ 471350 w 647826"/>
              <a:gd name="connsiteY7" fmla="*/ 20227 h 946473"/>
              <a:gd name="connsiteX8" fmla="*/ 401500 w 647826"/>
              <a:gd name="connsiteY8" fmla="*/ 121827 h 946473"/>
              <a:gd name="connsiteX9" fmla="*/ 645975 w 647826"/>
              <a:gd name="connsiteY9" fmla="*/ 1177 h 946473"/>
              <a:gd name="connsiteX10" fmla="*/ 506275 w 647826"/>
              <a:gd name="connsiteY10" fmla="*/ 71027 h 946473"/>
              <a:gd name="connsiteX11" fmla="*/ 366575 w 647826"/>
              <a:gd name="connsiteY11" fmla="*/ 239302 h 946473"/>
              <a:gd name="connsiteX12" fmla="*/ 357050 w 647826"/>
              <a:gd name="connsiteY12" fmla="*/ 315502 h 946473"/>
              <a:gd name="connsiteX13" fmla="*/ 315775 w 647826"/>
              <a:gd name="connsiteY13" fmla="*/ 309152 h 946473"/>
              <a:gd name="connsiteX14" fmla="*/ 1450 w 647826"/>
              <a:gd name="connsiteY14" fmla="*/ 899702 h 946473"/>
              <a:gd name="connsiteX15" fmla="*/ 207825 w 647826"/>
              <a:gd name="connsiteY15" fmla="*/ 798102 h 946473"/>
              <a:gd name="connsiteX16" fmla="*/ 423725 w 647826"/>
              <a:gd name="connsiteY16" fmla="*/ 579027 h 946473"/>
              <a:gd name="connsiteX17" fmla="*/ 391975 w 647826"/>
              <a:gd name="connsiteY17" fmla="*/ 528227 h 946473"/>
              <a:gd name="connsiteX18" fmla="*/ 391975 w 647826"/>
              <a:gd name="connsiteY18" fmla="*/ 671102 h 946473"/>
              <a:gd name="connsiteX19" fmla="*/ 274500 w 647826"/>
              <a:gd name="connsiteY19" fmla="*/ 359952 h 9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7826" h="946473">
                <a:moveTo>
                  <a:pt x="274500" y="359952"/>
                </a:moveTo>
                <a:cubicBezTo>
                  <a:pt x="259684" y="348840"/>
                  <a:pt x="306250" y="548865"/>
                  <a:pt x="303075" y="604427"/>
                </a:cubicBezTo>
                <a:cubicBezTo>
                  <a:pt x="299900" y="659989"/>
                  <a:pt x="298842" y="638823"/>
                  <a:pt x="255450" y="693327"/>
                </a:cubicBezTo>
                <a:cubicBezTo>
                  <a:pt x="212058" y="747831"/>
                  <a:pt x="76592" y="897056"/>
                  <a:pt x="42725" y="931452"/>
                </a:cubicBezTo>
                <a:cubicBezTo>
                  <a:pt x="8858" y="965848"/>
                  <a:pt x="49075" y="935156"/>
                  <a:pt x="52250" y="899702"/>
                </a:cubicBezTo>
                <a:cubicBezTo>
                  <a:pt x="55425" y="864248"/>
                  <a:pt x="34788" y="798102"/>
                  <a:pt x="61775" y="718727"/>
                </a:cubicBezTo>
                <a:cubicBezTo>
                  <a:pt x="88762" y="639352"/>
                  <a:pt x="145913" y="539869"/>
                  <a:pt x="214175" y="423452"/>
                </a:cubicBezTo>
                <a:cubicBezTo>
                  <a:pt x="282437" y="307035"/>
                  <a:pt x="440129" y="70498"/>
                  <a:pt x="471350" y="20227"/>
                </a:cubicBezTo>
                <a:cubicBezTo>
                  <a:pt x="502571" y="-30044"/>
                  <a:pt x="372396" y="125002"/>
                  <a:pt x="401500" y="121827"/>
                </a:cubicBezTo>
                <a:cubicBezTo>
                  <a:pt x="430604" y="118652"/>
                  <a:pt x="628513" y="9644"/>
                  <a:pt x="645975" y="1177"/>
                </a:cubicBezTo>
                <a:cubicBezTo>
                  <a:pt x="663437" y="-7290"/>
                  <a:pt x="552842" y="31339"/>
                  <a:pt x="506275" y="71027"/>
                </a:cubicBezTo>
                <a:cubicBezTo>
                  <a:pt x="459708" y="110715"/>
                  <a:pt x="391446" y="198556"/>
                  <a:pt x="366575" y="239302"/>
                </a:cubicBezTo>
                <a:cubicBezTo>
                  <a:pt x="341704" y="280048"/>
                  <a:pt x="365517" y="303860"/>
                  <a:pt x="357050" y="315502"/>
                </a:cubicBezTo>
                <a:cubicBezTo>
                  <a:pt x="348583" y="327144"/>
                  <a:pt x="375042" y="211785"/>
                  <a:pt x="315775" y="309152"/>
                </a:cubicBezTo>
                <a:cubicBezTo>
                  <a:pt x="256508" y="406519"/>
                  <a:pt x="19442" y="818210"/>
                  <a:pt x="1450" y="899702"/>
                </a:cubicBezTo>
                <a:cubicBezTo>
                  <a:pt x="-16542" y="981194"/>
                  <a:pt x="137446" y="851548"/>
                  <a:pt x="207825" y="798102"/>
                </a:cubicBezTo>
                <a:cubicBezTo>
                  <a:pt x="278204" y="744656"/>
                  <a:pt x="393033" y="624006"/>
                  <a:pt x="423725" y="579027"/>
                </a:cubicBezTo>
                <a:cubicBezTo>
                  <a:pt x="454417" y="534048"/>
                  <a:pt x="397267" y="512881"/>
                  <a:pt x="391975" y="528227"/>
                </a:cubicBezTo>
                <a:cubicBezTo>
                  <a:pt x="386683" y="543573"/>
                  <a:pt x="409967" y="694915"/>
                  <a:pt x="391975" y="671102"/>
                </a:cubicBezTo>
                <a:cubicBezTo>
                  <a:pt x="373983" y="647290"/>
                  <a:pt x="289316" y="371064"/>
                  <a:pt x="274500" y="359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FBFF74F-89EC-FD8A-ABF0-C747993E1C57}"/>
              </a:ext>
            </a:extLst>
          </p:cNvPr>
          <p:cNvSpPr/>
          <p:nvPr/>
        </p:nvSpPr>
        <p:spPr>
          <a:xfrm>
            <a:off x="4920185" y="4746415"/>
            <a:ext cx="811196" cy="470956"/>
          </a:xfrm>
          <a:custGeom>
            <a:avLst/>
            <a:gdLst>
              <a:gd name="connsiteX0" fmla="*/ 810690 w 811196"/>
              <a:gd name="connsiteY0" fmla="*/ 210 h 470956"/>
              <a:gd name="connsiteX1" fmla="*/ 502715 w 811196"/>
              <a:gd name="connsiteY1" fmla="*/ 219285 h 470956"/>
              <a:gd name="connsiteX2" fmla="*/ 502715 w 811196"/>
              <a:gd name="connsiteY2" fmla="*/ 289135 h 470956"/>
              <a:gd name="connsiteX3" fmla="*/ 1065 w 811196"/>
              <a:gd name="connsiteY3" fmla="*/ 470110 h 470956"/>
              <a:gd name="connsiteX4" fmla="*/ 375715 w 811196"/>
              <a:gd name="connsiteY4" fmla="*/ 355810 h 470956"/>
              <a:gd name="connsiteX5" fmla="*/ 575740 w 811196"/>
              <a:gd name="connsiteY5" fmla="*/ 327235 h 470956"/>
              <a:gd name="connsiteX6" fmla="*/ 531290 w 811196"/>
              <a:gd name="connsiteY6" fmla="*/ 276435 h 470956"/>
              <a:gd name="connsiteX7" fmla="*/ 651940 w 811196"/>
              <a:gd name="connsiteY7" fmla="*/ 155785 h 470956"/>
              <a:gd name="connsiteX8" fmla="*/ 420165 w 811196"/>
              <a:gd name="connsiteY8" fmla="*/ 178010 h 470956"/>
              <a:gd name="connsiteX9" fmla="*/ 810690 w 811196"/>
              <a:gd name="connsiteY9" fmla="*/ 210 h 4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1196" h="470956">
                <a:moveTo>
                  <a:pt x="810690" y="210"/>
                </a:moveTo>
                <a:cubicBezTo>
                  <a:pt x="824448" y="7089"/>
                  <a:pt x="554044" y="171131"/>
                  <a:pt x="502715" y="219285"/>
                </a:cubicBezTo>
                <a:cubicBezTo>
                  <a:pt x="451386" y="267439"/>
                  <a:pt x="586323" y="247331"/>
                  <a:pt x="502715" y="289135"/>
                </a:cubicBezTo>
                <a:cubicBezTo>
                  <a:pt x="419107" y="330939"/>
                  <a:pt x="22232" y="458998"/>
                  <a:pt x="1065" y="470110"/>
                </a:cubicBezTo>
                <a:cubicBezTo>
                  <a:pt x="-20102" y="481223"/>
                  <a:pt x="279936" y="379623"/>
                  <a:pt x="375715" y="355810"/>
                </a:cubicBezTo>
                <a:cubicBezTo>
                  <a:pt x="471494" y="331998"/>
                  <a:pt x="549811" y="340464"/>
                  <a:pt x="575740" y="327235"/>
                </a:cubicBezTo>
                <a:cubicBezTo>
                  <a:pt x="601669" y="314006"/>
                  <a:pt x="518590" y="305010"/>
                  <a:pt x="531290" y="276435"/>
                </a:cubicBezTo>
                <a:cubicBezTo>
                  <a:pt x="543990" y="247860"/>
                  <a:pt x="670461" y="172189"/>
                  <a:pt x="651940" y="155785"/>
                </a:cubicBezTo>
                <a:cubicBezTo>
                  <a:pt x="633419" y="139381"/>
                  <a:pt x="390003" y="199177"/>
                  <a:pt x="420165" y="178010"/>
                </a:cubicBezTo>
                <a:cubicBezTo>
                  <a:pt x="450327" y="156843"/>
                  <a:pt x="796932" y="-6669"/>
                  <a:pt x="81069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6B829E2-4EB0-1C6D-156F-81A24669DFAA}"/>
              </a:ext>
            </a:extLst>
          </p:cNvPr>
          <p:cNvSpPr/>
          <p:nvPr/>
        </p:nvSpPr>
        <p:spPr>
          <a:xfrm>
            <a:off x="5368794" y="5164692"/>
            <a:ext cx="301360" cy="1020219"/>
          </a:xfrm>
          <a:custGeom>
            <a:avLst/>
            <a:gdLst>
              <a:gd name="connsiteX0" fmla="*/ 104906 w 301360"/>
              <a:gd name="connsiteY0" fmla="*/ 1033 h 1020219"/>
              <a:gd name="connsiteX1" fmla="*/ 131 w 301360"/>
              <a:gd name="connsiteY1" fmla="*/ 480458 h 1020219"/>
              <a:gd name="connsiteX2" fmla="*/ 130306 w 301360"/>
              <a:gd name="connsiteY2" fmla="*/ 731283 h 1020219"/>
              <a:gd name="connsiteX3" fmla="*/ 41406 w 301360"/>
              <a:gd name="connsiteY3" fmla="*/ 623333 h 1020219"/>
              <a:gd name="connsiteX4" fmla="*/ 298581 w 301360"/>
              <a:gd name="connsiteY4" fmla="*/ 1017033 h 1020219"/>
              <a:gd name="connsiteX5" fmla="*/ 174756 w 301360"/>
              <a:gd name="connsiteY5" fmla="*/ 778908 h 1020219"/>
              <a:gd name="connsiteX6" fmla="*/ 127131 w 301360"/>
              <a:gd name="connsiteY6" fmla="*/ 255033 h 1020219"/>
              <a:gd name="connsiteX7" fmla="*/ 57281 w 301360"/>
              <a:gd name="connsiteY7" fmla="*/ 350283 h 1020219"/>
              <a:gd name="connsiteX8" fmla="*/ 104906 w 301360"/>
              <a:gd name="connsiteY8" fmla="*/ 1033 h 102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360" h="1020219">
                <a:moveTo>
                  <a:pt x="104906" y="1033"/>
                </a:moveTo>
                <a:cubicBezTo>
                  <a:pt x="95381" y="22729"/>
                  <a:pt x="-4102" y="358750"/>
                  <a:pt x="131" y="480458"/>
                </a:cubicBezTo>
                <a:cubicBezTo>
                  <a:pt x="4364" y="602166"/>
                  <a:pt x="123427" y="707471"/>
                  <a:pt x="130306" y="731283"/>
                </a:cubicBezTo>
                <a:cubicBezTo>
                  <a:pt x="137185" y="755095"/>
                  <a:pt x="13360" y="575708"/>
                  <a:pt x="41406" y="623333"/>
                </a:cubicBezTo>
                <a:cubicBezTo>
                  <a:pt x="69452" y="670958"/>
                  <a:pt x="276356" y="991104"/>
                  <a:pt x="298581" y="1017033"/>
                </a:cubicBezTo>
                <a:cubicBezTo>
                  <a:pt x="320806" y="1042962"/>
                  <a:pt x="203331" y="905908"/>
                  <a:pt x="174756" y="778908"/>
                </a:cubicBezTo>
                <a:cubicBezTo>
                  <a:pt x="146181" y="651908"/>
                  <a:pt x="146710" y="326470"/>
                  <a:pt x="127131" y="255033"/>
                </a:cubicBezTo>
                <a:cubicBezTo>
                  <a:pt x="107552" y="183596"/>
                  <a:pt x="60985" y="394733"/>
                  <a:pt x="57281" y="350283"/>
                </a:cubicBezTo>
                <a:cubicBezTo>
                  <a:pt x="53577" y="305833"/>
                  <a:pt x="114431" y="-20663"/>
                  <a:pt x="104906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520DD16-E2A6-DDE0-3BF7-14A0127205B1}"/>
              </a:ext>
            </a:extLst>
          </p:cNvPr>
          <p:cNvSpPr/>
          <p:nvPr/>
        </p:nvSpPr>
        <p:spPr>
          <a:xfrm>
            <a:off x="5482778" y="4741262"/>
            <a:ext cx="709652" cy="1498318"/>
          </a:xfrm>
          <a:custGeom>
            <a:avLst/>
            <a:gdLst>
              <a:gd name="connsiteX0" fmla="*/ 705297 w 709652"/>
              <a:gd name="connsiteY0" fmla="*/ 2188 h 1498318"/>
              <a:gd name="connsiteX1" fmla="*/ 89347 w 709652"/>
              <a:gd name="connsiteY1" fmla="*/ 33938 h 1498318"/>
              <a:gd name="connsiteX2" fmla="*/ 273497 w 709652"/>
              <a:gd name="connsiteY2" fmla="*/ 52988 h 1498318"/>
              <a:gd name="connsiteX3" fmla="*/ 73472 w 709652"/>
              <a:gd name="connsiteY3" fmla="*/ 253013 h 1498318"/>
              <a:gd name="connsiteX4" fmla="*/ 73472 w 709652"/>
              <a:gd name="connsiteY4" fmla="*/ 357788 h 1498318"/>
              <a:gd name="connsiteX5" fmla="*/ 60772 w 709652"/>
              <a:gd name="connsiteY5" fmla="*/ 687988 h 1498318"/>
              <a:gd name="connsiteX6" fmla="*/ 181422 w 709652"/>
              <a:gd name="connsiteY6" fmla="*/ 1103913 h 1498318"/>
              <a:gd name="connsiteX7" fmla="*/ 178247 w 709652"/>
              <a:gd name="connsiteY7" fmla="*/ 1078513 h 1498318"/>
              <a:gd name="connsiteX8" fmla="*/ 317947 w 709652"/>
              <a:gd name="connsiteY8" fmla="*/ 1497613 h 1498318"/>
              <a:gd name="connsiteX9" fmla="*/ 248097 w 709652"/>
              <a:gd name="connsiteY9" fmla="*/ 964213 h 1498318"/>
              <a:gd name="connsiteX10" fmla="*/ 117922 w 709652"/>
              <a:gd name="connsiteY10" fmla="*/ 437163 h 1498318"/>
              <a:gd name="connsiteX11" fmla="*/ 6797 w 709652"/>
              <a:gd name="connsiteY11" fmla="*/ 380013 h 1498318"/>
              <a:gd name="connsiteX12" fmla="*/ 324297 w 709652"/>
              <a:gd name="connsiteY12" fmla="*/ 259363 h 1498318"/>
              <a:gd name="connsiteX13" fmla="*/ 276672 w 709652"/>
              <a:gd name="connsiteY13" fmla="*/ 246663 h 1498318"/>
              <a:gd name="connsiteX14" fmla="*/ 581472 w 709652"/>
              <a:gd name="connsiteY14" fmla="*/ 87913 h 1498318"/>
              <a:gd name="connsiteX15" fmla="*/ 375097 w 709652"/>
              <a:gd name="connsiteY15" fmla="*/ 100613 h 1498318"/>
              <a:gd name="connsiteX16" fmla="*/ 705297 w 709652"/>
              <a:gd name="connsiteY16" fmla="*/ 2188 h 149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9652" h="1498318">
                <a:moveTo>
                  <a:pt x="705297" y="2188"/>
                </a:moveTo>
                <a:cubicBezTo>
                  <a:pt x="657672" y="-8924"/>
                  <a:pt x="161314" y="25471"/>
                  <a:pt x="89347" y="33938"/>
                </a:cubicBezTo>
                <a:cubicBezTo>
                  <a:pt x="17380" y="42405"/>
                  <a:pt x="276143" y="16476"/>
                  <a:pt x="273497" y="52988"/>
                </a:cubicBezTo>
                <a:cubicBezTo>
                  <a:pt x="270851" y="89500"/>
                  <a:pt x="106809" y="202213"/>
                  <a:pt x="73472" y="253013"/>
                </a:cubicBezTo>
                <a:cubicBezTo>
                  <a:pt x="40135" y="303813"/>
                  <a:pt x="75589" y="285292"/>
                  <a:pt x="73472" y="357788"/>
                </a:cubicBezTo>
                <a:cubicBezTo>
                  <a:pt x="71355" y="430284"/>
                  <a:pt x="42780" y="563634"/>
                  <a:pt x="60772" y="687988"/>
                </a:cubicBezTo>
                <a:cubicBezTo>
                  <a:pt x="78764" y="812342"/>
                  <a:pt x="161843" y="1038826"/>
                  <a:pt x="181422" y="1103913"/>
                </a:cubicBezTo>
                <a:cubicBezTo>
                  <a:pt x="201001" y="1169000"/>
                  <a:pt x="155493" y="1012896"/>
                  <a:pt x="178247" y="1078513"/>
                </a:cubicBezTo>
                <a:cubicBezTo>
                  <a:pt x="201001" y="1144130"/>
                  <a:pt x="306305" y="1516663"/>
                  <a:pt x="317947" y="1497613"/>
                </a:cubicBezTo>
                <a:cubicBezTo>
                  <a:pt x="329589" y="1478563"/>
                  <a:pt x="281435" y="1140955"/>
                  <a:pt x="248097" y="964213"/>
                </a:cubicBezTo>
                <a:cubicBezTo>
                  <a:pt x="214759" y="787471"/>
                  <a:pt x="158139" y="534530"/>
                  <a:pt x="117922" y="437163"/>
                </a:cubicBezTo>
                <a:cubicBezTo>
                  <a:pt x="77705" y="339796"/>
                  <a:pt x="-27599" y="409646"/>
                  <a:pt x="6797" y="380013"/>
                </a:cubicBezTo>
                <a:cubicBezTo>
                  <a:pt x="41193" y="350380"/>
                  <a:pt x="279318" y="281588"/>
                  <a:pt x="324297" y="259363"/>
                </a:cubicBezTo>
                <a:cubicBezTo>
                  <a:pt x="369276" y="237138"/>
                  <a:pt x="233810" y="275238"/>
                  <a:pt x="276672" y="246663"/>
                </a:cubicBezTo>
                <a:cubicBezTo>
                  <a:pt x="319534" y="218088"/>
                  <a:pt x="565068" y="112255"/>
                  <a:pt x="581472" y="87913"/>
                </a:cubicBezTo>
                <a:cubicBezTo>
                  <a:pt x="597876" y="63571"/>
                  <a:pt x="355518" y="114900"/>
                  <a:pt x="375097" y="100613"/>
                </a:cubicBezTo>
                <a:cubicBezTo>
                  <a:pt x="394676" y="86326"/>
                  <a:pt x="752922" y="13300"/>
                  <a:pt x="705297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1D4EB3A-09E1-D5F9-752C-4E90EAE5E53C}"/>
              </a:ext>
            </a:extLst>
          </p:cNvPr>
          <p:cNvSpPr/>
          <p:nvPr/>
        </p:nvSpPr>
        <p:spPr>
          <a:xfrm>
            <a:off x="5782621" y="4762500"/>
            <a:ext cx="618179" cy="1349696"/>
          </a:xfrm>
          <a:custGeom>
            <a:avLst/>
            <a:gdLst>
              <a:gd name="connsiteX0" fmla="*/ 618179 w 618179"/>
              <a:gd name="connsiteY0" fmla="*/ 0 h 1349696"/>
              <a:gd name="connsiteX1" fmla="*/ 243529 w 618179"/>
              <a:gd name="connsiteY1" fmla="*/ 349250 h 1349696"/>
              <a:gd name="connsiteX2" fmla="*/ 141929 w 618179"/>
              <a:gd name="connsiteY2" fmla="*/ 993775 h 1349696"/>
              <a:gd name="connsiteX3" fmla="*/ 170504 w 618179"/>
              <a:gd name="connsiteY3" fmla="*/ 993775 h 1349696"/>
              <a:gd name="connsiteX4" fmla="*/ 287979 w 618179"/>
              <a:gd name="connsiteY4" fmla="*/ 1349375 h 1349696"/>
              <a:gd name="connsiteX5" fmla="*/ 138754 w 618179"/>
              <a:gd name="connsiteY5" fmla="*/ 923925 h 1349696"/>
              <a:gd name="connsiteX6" fmla="*/ 2229 w 618179"/>
              <a:gd name="connsiteY6" fmla="*/ 762000 h 1349696"/>
              <a:gd name="connsiteX7" fmla="*/ 253054 w 618179"/>
              <a:gd name="connsiteY7" fmla="*/ 180975 h 1349696"/>
              <a:gd name="connsiteX8" fmla="*/ 81604 w 618179"/>
              <a:gd name="connsiteY8" fmla="*/ 323850 h 1349696"/>
              <a:gd name="connsiteX9" fmla="*/ 341954 w 618179"/>
              <a:gd name="connsiteY9" fmla="*/ 63500 h 1349696"/>
              <a:gd name="connsiteX10" fmla="*/ 68904 w 618179"/>
              <a:gd name="connsiteY10" fmla="*/ 117475 h 1349696"/>
              <a:gd name="connsiteX11" fmla="*/ 618179 w 618179"/>
              <a:gd name="connsiteY11" fmla="*/ 0 h 13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179" h="1349696">
                <a:moveTo>
                  <a:pt x="618179" y="0"/>
                </a:moveTo>
                <a:cubicBezTo>
                  <a:pt x="470541" y="91810"/>
                  <a:pt x="322904" y="183621"/>
                  <a:pt x="243529" y="349250"/>
                </a:cubicBezTo>
                <a:cubicBezTo>
                  <a:pt x="164154" y="514879"/>
                  <a:pt x="154100" y="886354"/>
                  <a:pt x="141929" y="993775"/>
                </a:cubicBezTo>
                <a:cubicBezTo>
                  <a:pt x="129758" y="1101196"/>
                  <a:pt x="146162" y="934508"/>
                  <a:pt x="170504" y="993775"/>
                </a:cubicBezTo>
                <a:cubicBezTo>
                  <a:pt x="194846" y="1053042"/>
                  <a:pt x="293271" y="1361017"/>
                  <a:pt x="287979" y="1349375"/>
                </a:cubicBezTo>
                <a:cubicBezTo>
                  <a:pt x="282687" y="1337733"/>
                  <a:pt x="186379" y="1021821"/>
                  <a:pt x="138754" y="923925"/>
                </a:cubicBezTo>
                <a:cubicBezTo>
                  <a:pt x="91129" y="826029"/>
                  <a:pt x="-16821" y="885825"/>
                  <a:pt x="2229" y="762000"/>
                </a:cubicBezTo>
                <a:cubicBezTo>
                  <a:pt x="21279" y="638175"/>
                  <a:pt x="239825" y="254000"/>
                  <a:pt x="253054" y="180975"/>
                </a:cubicBezTo>
                <a:cubicBezTo>
                  <a:pt x="266283" y="107950"/>
                  <a:pt x="66787" y="343429"/>
                  <a:pt x="81604" y="323850"/>
                </a:cubicBezTo>
                <a:cubicBezTo>
                  <a:pt x="96421" y="304271"/>
                  <a:pt x="344071" y="97896"/>
                  <a:pt x="341954" y="63500"/>
                </a:cubicBezTo>
                <a:cubicBezTo>
                  <a:pt x="339837" y="29104"/>
                  <a:pt x="68904" y="117475"/>
                  <a:pt x="68904" y="117475"/>
                </a:cubicBezTo>
                <a:lnTo>
                  <a:pt x="618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8E1F9CB-6752-8C99-3773-919F46BC18CA}"/>
              </a:ext>
            </a:extLst>
          </p:cNvPr>
          <p:cNvSpPr/>
          <p:nvPr/>
        </p:nvSpPr>
        <p:spPr>
          <a:xfrm>
            <a:off x="5610813" y="5086698"/>
            <a:ext cx="1112126" cy="1417332"/>
          </a:xfrm>
          <a:custGeom>
            <a:avLst/>
            <a:gdLst>
              <a:gd name="connsiteX0" fmla="*/ 758237 w 1112126"/>
              <a:gd name="connsiteY0" fmla="*/ 602902 h 1417332"/>
              <a:gd name="connsiteX1" fmla="*/ 1097962 w 1112126"/>
              <a:gd name="connsiteY1" fmla="*/ 1383952 h 1417332"/>
              <a:gd name="connsiteX2" fmla="*/ 942387 w 1112126"/>
              <a:gd name="connsiteY2" fmla="*/ 1276002 h 1417332"/>
              <a:gd name="connsiteX3" fmla="*/ 15287 w 1112126"/>
              <a:gd name="connsiteY3" fmla="*/ 1295052 h 1417332"/>
              <a:gd name="connsiteX4" fmla="*/ 351837 w 1112126"/>
              <a:gd name="connsiteY4" fmla="*/ 1247427 h 1417332"/>
              <a:gd name="connsiteX5" fmla="*/ 177212 w 1112126"/>
              <a:gd name="connsiteY5" fmla="*/ 990252 h 1417332"/>
              <a:gd name="connsiteX6" fmla="*/ 215312 w 1112126"/>
              <a:gd name="connsiteY6" fmla="*/ 828327 h 1417332"/>
              <a:gd name="connsiteX7" fmla="*/ 335962 w 1112126"/>
              <a:gd name="connsiteY7" fmla="*/ 987077 h 1417332"/>
              <a:gd name="connsiteX8" fmla="*/ 323262 w 1112126"/>
              <a:gd name="connsiteY8" fmla="*/ 641002 h 1417332"/>
              <a:gd name="connsiteX9" fmla="*/ 453437 w 1112126"/>
              <a:gd name="connsiteY9" fmla="*/ 1079152 h 1417332"/>
              <a:gd name="connsiteX10" fmla="*/ 520112 w 1112126"/>
              <a:gd name="connsiteY10" fmla="*/ 672752 h 1417332"/>
              <a:gd name="connsiteX11" fmla="*/ 640762 w 1112126"/>
              <a:gd name="connsiteY11" fmla="*/ 6002 h 1417332"/>
              <a:gd name="connsiteX12" fmla="*/ 612187 w 1112126"/>
              <a:gd name="connsiteY12" fmla="*/ 367952 h 1417332"/>
              <a:gd name="connsiteX13" fmla="*/ 688387 w 1112126"/>
              <a:gd name="connsiteY13" fmla="*/ 774352 h 1417332"/>
              <a:gd name="connsiteX14" fmla="*/ 685212 w 1112126"/>
              <a:gd name="connsiteY14" fmla="*/ 707677 h 1417332"/>
              <a:gd name="connsiteX15" fmla="*/ 739187 w 1112126"/>
              <a:gd name="connsiteY15" fmla="*/ 872777 h 1417332"/>
              <a:gd name="connsiteX16" fmla="*/ 758237 w 1112126"/>
              <a:gd name="connsiteY16" fmla="*/ 602902 h 141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2126" h="1417332">
                <a:moveTo>
                  <a:pt x="758237" y="602902"/>
                </a:moveTo>
                <a:cubicBezTo>
                  <a:pt x="818033" y="688098"/>
                  <a:pt x="1067270" y="1271769"/>
                  <a:pt x="1097962" y="1383952"/>
                </a:cubicBezTo>
                <a:cubicBezTo>
                  <a:pt x="1128654" y="1496135"/>
                  <a:pt x="1122833" y="1290819"/>
                  <a:pt x="942387" y="1276002"/>
                </a:cubicBezTo>
                <a:cubicBezTo>
                  <a:pt x="761941" y="1261185"/>
                  <a:pt x="113712" y="1299814"/>
                  <a:pt x="15287" y="1295052"/>
                </a:cubicBezTo>
                <a:cubicBezTo>
                  <a:pt x="-83138" y="1290290"/>
                  <a:pt x="324850" y="1298227"/>
                  <a:pt x="351837" y="1247427"/>
                </a:cubicBezTo>
                <a:cubicBezTo>
                  <a:pt x="378824" y="1196627"/>
                  <a:pt x="199966" y="1060102"/>
                  <a:pt x="177212" y="990252"/>
                </a:cubicBezTo>
                <a:cubicBezTo>
                  <a:pt x="154458" y="920402"/>
                  <a:pt x="188854" y="828856"/>
                  <a:pt x="215312" y="828327"/>
                </a:cubicBezTo>
                <a:cubicBezTo>
                  <a:pt x="241770" y="827798"/>
                  <a:pt x="317970" y="1018298"/>
                  <a:pt x="335962" y="987077"/>
                </a:cubicBezTo>
                <a:cubicBezTo>
                  <a:pt x="353954" y="955856"/>
                  <a:pt x="303683" y="625656"/>
                  <a:pt x="323262" y="641002"/>
                </a:cubicBezTo>
                <a:cubicBezTo>
                  <a:pt x="342841" y="656348"/>
                  <a:pt x="420629" y="1073860"/>
                  <a:pt x="453437" y="1079152"/>
                </a:cubicBezTo>
                <a:cubicBezTo>
                  <a:pt x="486245" y="1084444"/>
                  <a:pt x="488891" y="851610"/>
                  <a:pt x="520112" y="672752"/>
                </a:cubicBezTo>
                <a:cubicBezTo>
                  <a:pt x="551333" y="493894"/>
                  <a:pt x="625416" y="56802"/>
                  <a:pt x="640762" y="6002"/>
                </a:cubicBezTo>
                <a:cubicBezTo>
                  <a:pt x="656108" y="-44798"/>
                  <a:pt x="604250" y="239894"/>
                  <a:pt x="612187" y="367952"/>
                </a:cubicBezTo>
                <a:cubicBezTo>
                  <a:pt x="620124" y="496010"/>
                  <a:pt x="676216" y="717731"/>
                  <a:pt x="688387" y="774352"/>
                </a:cubicBezTo>
                <a:cubicBezTo>
                  <a:pt x="700558" y="830973"/>
                  <a:pt x="676745" y="691273"/>
                  <a:pt x="685212" y="707677"/>
                </a:cubicBezTo>
                <a:cubicBezTo>
                  <a:pt x="693679" y="724081"/>
                  <a:pt x="725429" y="889181"/>
                  <a:pt x="739187" y="872777"/>
                </a:cubicBezTo>
                <a:cubicBezTo>
                  <a:pt x="752945" y="856373"/>
                  <a:pt x="698441" y="517706"/>
                  <a:pt x="758237" y="60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9006795-4EB7-69D5-344A-7180568A4380}"/>
              </a:ext>
            </a:extLst>
          </p:cNvPr>
          <p:cNvSpPr/>
          <p:nvPr/>
        </p:nvSpPr>
        <p:spPr>
          <a:xfrm>
            <a:off x="6146698" y="4714875"/>
            <a:ext cx="539852" cy="311947"/>
          </a:xfrm>
          <a:custGeom>
            <a:avLst/>
            <a:gdLst>
              <a:gd name="connsiteX0" fmla="*/ 539852 w 539852"/>
              <a:gd name="connsiteY0" fmla="*/ 0 h 311947"/>
              <a:gd name="connsiteX1" fmla="*/ 285852 w 539852"/>
              <a:gd name="connsiteY1" fmla="*/ 127000 h 311947"/>
              <a:gd name="connsiteX2" fmla="*/ 162027 w 539852"/>
              <a:gd name="connsiteY2" fmla="*/ 311150 h 311947"/>
              <a:gd name="connsiteX3" fmla="*/ 187427 w 539852"/>
              <a:gd name="connsiteY3" fmla="*/ 196850 h 311947"/>
              <a:gd name="connsiteX4" fmla="*/ 44552 w 539852"/>
              <a:gd name="connsiteY4" fmla="*/ 273050 h 311947"/>
              <a:gd name="connsiteX5" fmla="*/ 203302 w 539852"/>
              <a:gd name="connsiteY5" fmla="*/ 92075 h 311947"/>
              <a:gd name="connsiteX6" fmla="*/ 102 w 539852"/>
              <a:gd name="connsiteY6" fmla="*/ 171450 h 311947"/>
              <a:gd name="connsiteX7" fmla="*/ 235052 w 539852"/>
              <a:gd name="connsiteY7" fmla="*/ 50800 h 311947"/>
              <a:gd name="connsiteX8" fmla="*/ 22327 w 539852"/>
              <a:gd name="connsiteY8" fmla="*/ 76200 h 311947"/>
              <a:gd name="connsiteX9" fmla="*/ 539852 w 539852"/>
              <a:gd name="connsiteY9" fmla="*/ 0 h 3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852" h="311947">
                <a:moveTo>
                  <a:pt x="539852" y="0"/>
                </a:moveTo>
                <a:cubicBezTo>
                  <a:pt x="444337" y="37571"/>
                  <a:pt x="348823" y="75142"/>
                  <a:pt x="285852" y="127000"/>
                </a:cubicBezTo>
                <a:cubicBezTo>
                  <a:pt x="222881" y="178858"/>
                  <a:pt x="178431" y="299508"/>
                  <a:pt x="162027" y="311150"/>
                </a:cubicBezTo>
                <a:cubicBezTo>
                  <a:pt x="145623" y="322792"/>
                  <a:pt x="207006" y="203200"/>
                  <a:pt x="187427" y="196850"/>
                </a:cubicBezTo>
                <a:cubicBezTo>
                  <a:pt x="167848" y="190500"/>
                  <a:pt x="41906" y="290513"/>
                  <a:pt x="44552" y="273050"/>
                </a:cubicBezTo>
                <a:cubicBezTo>
                  <a:pt x="47198" y="255587"/>
                  <a:pt x="210710" y="109008"/>
                  <a:pt x="203302" y="92075"/>
                </a:cubicBezTo>
                <a:cubicBezTo>
                  <a:pt x="195894" y="75142"/>
                  <a:pt x="-5190" y="178329"/>
                  <a:pt x="102" y="171450"/>
                </a:cubicBezTo>
                <a:cubicBezTo>
                  <a:pt x="5394" y="164571"/>
                  <a:pt x="231348" y="66675"/>
                  <a:pt x="235052" y="50800"/>
                </a:cubicBezTo>
                <a:cubicBezTo>
                  <a:pt x="238756" y="34925"/>
                  <a:pt x="22327" y="76200"/>
                  <a:pt x="22327" y="76200"/>
                </a:cubicBezTo>
                <a:lnTo>
                  <a:pt x="5398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BD75B75-A017-75CF-6932-37C3EA0208C8}"/>
              </a:ext>
            </a:extLst>
          </p:cNvPr>
          <p:cNvSpPr/>
          <p:nvPr/>
        </p:nvSpPr>
        <p:spPr>
          <a:xfrm>
            <a:off x="6267202" y="4708375"/>
            <a:ext cx="524186" cy="695569"/>
          </a:xfrm>
          <a:custGeom>
            <a:avLst/>
            <a:gdLst>
              <a:gd name="connsiteX0" fmla="*/ 520948 w 524186"/>
              <a:gd name="connsiteY0" fmla="*/ 150 h 695569"/>
              <a:gd name="connsiteX1" fmla="*/ 247898 w 524186"/>
              <a:gd name="connsiteY1" fmla="*/ 190650 h 695569"/>
              <a:gd name="connsiteX2" fmla="*/ 133598 w 524186"/>
              <a:gd name="connsiteY2" fmla="*/ 270025 h 695569"/>
              <a:gd name="connsiteX3" fmla="*/ 248 w 524186"/>
              <a:gd name="connsiteY3" fmla="*/ 514500 h 695569"/>
              <a:gd name="connsiteX4" fmla="*/ 168523 w 524186"/>
              <a:gd name="connsiteY4" fmla="*/ 352575 h 695569"/>
              <a:gd name="connsiteX5" fmla="*/ 393948 w 524186"/>
              <a:gd name="connsiteY5" fmla="*/ 181125 h 695569"/>
              <a:gd name="connsiteX6" fmla="*/ 343148 w 524186"/>
              <a:gd name="connsiteY6" fmla="*/ 285900 h 695569"/>
              <a:gd name="connsiteX7" fmla="*/ 222498 w 524186"/>
              <a:gd name="connsiteY7" fmla="*/ 422425 h 695569"/>
              <a:gd name="connsiteX8" fmla="*/ 254248 w 524186"/>
              <a:gd name="connsiteY8" fmla="*/ 470050 h 695569"/>
              <a:gd name="connsiteX9" fmla="*/ 216148 w 524186"/>
              <a:gd name="connsiteY9" fmla="*/ 619275 h 695569"/>
              <a:gd name="connsiteX10" fmla="*/ 285998 w 524186"/>
              <a:gd name="connsiteY10" fmla="*/ 670075 h 695569"/>
              <a:gd name="connsiteX11" fmla="*/ 298698 w 524186"/>
              <a:gd name="connsiteY11" fmla="*/ 682775 h 695569"/>
              <a:gd name="connsiteX12" fmla="*/ 343148 w 524186"/>
              <a:gd name="connsiteY12" fmla="*/ 485925 h 695569"/>
              <a:gd name="connsiteX13" fmla="*/ 355848 w 524186"/>
              <a:gd name="connsiteY13" fmla="*/ 336700 h 695569"/>
              <a:gd name="connsiteX14" fmla="*/ 473323 w 524186"/>
              <a:gd name="connsiteY14" fmla="*/ 92225 h 695569"/>
              <a:gd name="connsiteX15" fmla="*/ 403473 w 524186"/>
              <a:gd name="connsiteY15" fmla="*/ 228750 h 695569"/>
              <a:gd name="connsiteX16" fmla="*/ 520948 w 524186"/>
              <a:gd name="connsiteY16" fmla="*/ 150 h 6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4186" h="695569">
                <a:moveTo>
                  <a:pt x="520948" y="150"/>
                </a:moveTo>
                <a:cubicBezTo>
                  <a:pt x="495019" y="-6200"/>
                  <a:pt x="247898" y="190650"/>
                  <a:pt x="247898" y="190650"/>
                </a:cubicBezTo>
                <a:cubicBezTo>
                  <a:pt x="183340" y="235629"/>
                  <a:pt x="174873" y="216050"/>
                  <a:pt x="133598" y="270025"/>
                </a:cubicBezTo>
                <a:cubicBezTo>
                  <a:pt x="92323" y="324000"/>
                  <a:pt x="-5573" y="500742"/>
                  <a:pt x="248" y="514500"/>
                </a:cubicBezTo>
                <a:cubicBezTo>
                  <a:pt x="6069" y="528258"/>
                  <a:pt x="102906" y="408138"/>
                  <a:pt x="168523" y="352575"/>
                </a:cubicBezTo>
                <a:cubicBezTo>
                  <a:pt x="234140" y="297013"/>
                  <a:pt x="364844" y="192238"/>
                  <a:pt x="393948" y="181125"/>
                </a:cubicBezTo>
                <a:cubicBezTo>
                  <a:pt x="423052" y="170013"/>
                  <a:pt x="371723" y="245683"/>
                  <a:pt x="343148" y="285900"/>
                </a:cubicBezTo>
                <a:cubicBezTo>
                  <a:pt x="314573" y="326117"/>
                  <a:pt x="237315" y="391733"/>
                  <a:pt x="222498" y="422425"/>
                </a:cubicBezTo>
                <a:cubicBezTo>
                  <a:pt x="207681" y="453117"/>
                  <a:pt x="255306" y="437242"/>
                  <a:pt x="254248" y="470050"/>
                </a:cubicBezTo>
                <a:cubicBezTo>
                  <a:pt x="253190" y="502858"/>
                  <a:pt x="210856" y="585938"/>
                  <a:pt x="216148" y="619275"/>
                </a:cubicBezTo>
                <a:cubicBezTo>
                  <a:pt x="221440" y="652612"/>
                  <a:pt x="272240" y="659492"/>
                  <a:pt x="285998" y="670075"/>
                </a:cubicBezTo>
                <a:cubicBezTo>
                  <a:pt x="299756" y="680658"/>
                  <a:pt x="289173" y="713467"/>
                  <a:pt x="298698" y="682775"/>
                </a:cubicBezTo>
                <a:cubicBezTo>
                  <a:pt x="308223" y="652083"/>
                  <a:pt x="333623" y="543604"/>
                  <a:pt x="343148" y="485925"/>
                </a:cubicBezTo>
                <a:cubicBezTo>
                  <a:pt x="352673" y="428246"/>
                  <a:pt x="334152" y="402317"/>
                  <a:pt x="355848" y="336700"/>
                </a:cubicBezTo>
                <a:cubicBezTo>
                  <a:pt x="377544" y="271083"/>
                  <a:pt x="465385" y="110217"/>
                  <a:pt x="473323" y="92225"/>
                </a:cubicBezTo>
                <a:cubicBezTo>
                  <a:pt x="481260" y="74233"/>
                  <a:pt x="398181" y="240392"/>
                  <a:pt x="403473" y="228750"/>
                </a:cubicBezTo>
                <a:cubicBezTo>
                  <a:pt x="408765" y="217108"/>
                  <a:pt x="546877" y="6500"/>
                  <a:pt x="520948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313728ED-AB0D-F9EA-8142-C584A6C08686}"/>
              </a:ext>
            </a:extLst>
          </p:cNvPr>
          <p:cNvSpPr/>
          <p:nvPr/>
        </p:nvSpPr>
        <p:spPr>
          <a:xfrm>
            <a:off x="2354113" y="5241207"/>
            <a:ext cx="1379698" cy="1280279"/>
          </a:xfrm>
          <a:custGeom>
            <a:avLst/>
            <a:gdLst>
              <a:gd name="connsiteX0" fmla="*/ 52537 w 1379698"/>
              <a:gd name="connsiteY0" fmla="*/ 718 h 1280279"/>
              <a:gd name="connsiteX1" fmla="*/ 96987 w 1379698"/>
              <a:gd name="connsiteY1" fmla="*/ 600793 h 1280279"/>
              <a:gd name="connsiteX2" fmla="*/ 4912 w 1379698"/>
              <a:gd name="connsiteY2" fmla="*/ 889718 h 1280279"/>
              <a:gd name="connsiteX3" fmla="*/ 274787 w 1379698"/>
              <a:gd name="connsiteY3" fmla="*/ 762718 h 1280279"/>
              <a:gd name="connsiteX4" fmla="*/ 465287 w 1379698"/>
              <a:gd name="connsiteY4" fmla="*/ 981793 h 1280279"/>
              <a:gd name="connsiteX5" fmla="*/ 490687 w 1379698"/>
              <a:gd name="connsiteY5" fmla="*/ 965918 h 1280279"/>
              <a:gd name="connsiteX6" fmla="*/ 325587 w 1379698"/>
              <a:gd name="connsiteY6" fmla="*/ 1153243 h 1280279"/>
              <a:gd name="connsiteX7" fmla="*/ 722462 w 1379698"/>
              <a:gd name="connsiteY7" fmla="*/ 823043 h 1280279"/>
              <a:gd name="connsiteX8" fmla="*/ 741512 w 1379698"/>
              <a:gd name="connsiteY8" fmla="*/ 864318 h 1280279"/>
              <a:gd name="connsiteX9" fmla="*/ 576412 w 1379698"/>
              <a:gd name="connsiteY9" fmla="*/ 1067518 h 1280279"/>
              <a:gd name="connsiteX10" fmla="*/ 430362 w 1379698"/>
              <a:gd name="connsiteY10" fmla="*/ 1264368 h 1280279"/>
              <a:gd name="connsiteX11" fmla="*/ 636737 w 1379698"/>
              <a:gd name="connsiteY11" fmla="*/ 1096093 h 1280279"/>
              <a:gd name="connsiteX12" fmla="*/ 700237 w 1379698"/>
              <a:gd name="connsiteY12" fmla="*/ 1280243 h 1280279"/>
              <a:gd name="connsiteX13" fmla="*/ 998687 w 1379698"/>
              <a:gd name="connsiteY13" fmla="*/ 1111968 h 1280279"/>
              <a:gd name="connsiteX14" fmla="*/ 966937 w 1379698"/>
              <a:gd name="connsiteY14" fmla="*/ 1111968 h 1280279"/>
              <a:gd name="connsiteX15" fmla="*/ 1379687 w 1379698"/>
              <a:gd name="connsiteY15" fmla="*/ 632543 h 1280279"/>
              <a:gd name="connsiteX16" fmla="*/ 979637 w 1379698"/>
              <a:gd name="connsiteY16" fmla="*/ 623018 h 1280279"/>
              <a:gd name="connsiteX17" fmla="*/ 665312 w 1379698"/>
              <a:gd name="connsiteY17" fmla="*/ 521418 h 1280279"/>
              <a:gd name="connsiteX18" fmla="*/ 316062 w 1379698"/>
              <a:gd name="connsiteY18" fmla="*/ 603968 h 1280279"/>
              <a:gd name="connsiteX19" fmla="*/ 166837 w 1379698"/>
              <a:gd name="connsiteY19" fmla="*/ 369018 h 1280279"/>
              <a:gd name="connsiteX20" fmla="*/ 268437 w 1379698"/>
              <a:gd name="connsiteY20" fmla="*/ 476968 h 1280279"/>
              <a:gd name="connsiteX21" fmla="*/ 52537 w 1379698"/>
              <a:gd name="connsiteY21" fmla="*/ 718 h 12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9698" h="1280279">
                <a:moveTo>
                  <a:pt x="52537" y="718"/>
                </a:moveTo>
                <a:cubicBezTo>
                  <a:pt x="23962" y="21355"/>
                  <a:pt x="104925" y="452626"/>
                  <a:pt x="96987" y="600793"/>
                </a:cubicBezTo>
                <a:cubicBezTo>
                  <a:pt x="89050" y="748960"/>
                  <a:pt x="-24721" y="862731"/>
                  <a:pt x="4912" y="889718"/>
                </a:cubicBezTo>
                <a:cubicBezTo>
                  <a:pt x="34545" y="916706"/>
                  <a:pt x="198058" y="747372"/>
                  <a:pt x="274787" y="762718"/>
                </a:cubicBezTo>
                <a:cubicBezTo>
                  <a:pt x="351516" y="778064"/>
                  <a:pt x="429304" y="947926"/>
                  <a:pt x="465287" y="981793"/>
                </a:cubicBezTo>
                <a:cubicBezTo>
                  <a:pt x="501270" y="1015660"/>
                  <a:pt x="513970" y="937343"/>
                  <a:pt x="490687" y="965918"/>
                </a:cubicBezTo>
                <a:cubicBezTo>
                  <a:pt x="467404" y="994493"/>
                  <a:pt x="286958" y="1177056"/>
                  <a:pt x="325587" y="1153243"/>
                </a:cubicBezTo>
                <a:cubicBezTo>
                  <a:pt x="364216" y="1129430"/>
                  <a:pt x="653141" y="871197"/>
                  <a:pt x="722462" y="823043"/>
                </a:cubicBezTo>
                <a:cubicBezTo>
                  <a:pt x="791783" y="774889"/>
                  <a:pt x="765854" y="823572"/>
                  <a:pt x="741512" y="864318"/>
                </a:cubicBezTo>
                <a:cubicBezTo>
                  <a:pt x="717170" y="905064"/>
                  <a:pt x="628270" y="1000843"/>
                  <a:pt x="576412" y="1067518"/>
                </a:cubicBezTo>
                <a:cubicBezTo>
                  <a:pt x="524554" y="1134193"/>
                  <a:pt x="420308" y="1259606"/>
                  <a:pt x="430362" y="1264368"/>
                </a:cubicBezTo>
                <a:cubicBezTo>
                  <a:pt x="440416" y="1269131"/>
                  <a:pt x="591758" y="1093447"/>
                  <a:pt x="636737" y="1096093"/>
                </a:cubicBezTo>
                <a:cubicBezTo>
                  <a:pt x="681716" y="1098739"/>
                  <a:pt x="639912" y="1277597"/>
                  <a:pt x="700237" y="1280243"/>
                </a:cubicBezTo>
                <a:cubicBezTo>
                  <a:pt x="760562" y="1282889"/>
                  <a:pt x="954237" y="1140014"/>
                  <a:pt x="998687" y="1111968"/>
                </a:cubicBezTo>
                <a:cubicBezTo>
                  <a:pt x="1043137" y="1083922"/>
                  <a:pt x="903437" y="1191872"/>
                  <a:pt x="966937" y="1111968"/>
                </a:cubicBezTo>
                <a:cubicBezTo>
                  <a:pt x="1030437" y="1032064"/>
                  <a:pt x="1377570" y="714035"/>
                  <a:pt x="1379687" y="632543"/>
                </a:cubicBezTo>
                <a:cubicBezTo>
                  <a:pt x="1381804" y="551051"/>
                  <a:pt x="1098699" y="641539"/>
                  <a:pt x="979637" y="623018"/>
                </a:cubicBezTo>
                <a:cubicBezTo>
                  <a:pt x="860575" y="604497"/>
                  <a:pt x="775908" y="524593"/>
                  <a:pt x="665312" y="521418"/>
                </a:cubicBezTo>
                <a:cubicBezTo>
                  <a:pt x="554716" y="518243"/>
                  <a:pt x="399141" y="629368"/>
                  <a:pt x="316062" y="603968"/>
                </a:cubicBezTo>
                <a:cubicBezTo>
                  <a:pt x="232983" y="578568"/>
                  <a:pt x="174775" y="390185"/>
                  <a:pt x="166837" y="369018"/>
                </a:cubicBezTo>
                <a:cubicBezTo>
                  <a:pt x="158900" y="347851"/>
                  <a:pt x="289074" y="543643"/>
                  <a:pt x="268437" y="476968"/>
                </a:cubicBezTo>
                <a:cubicBezTo>
                  <a:pt x="247800" y="410293"/>
                  <a:pt x="81112" y="-19919"/>
                  <a:pt x="52537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865F941A-54DB-3F47-EDEB-C55C3E92E6D1}"/>
              </a:ext>
            </a:extLst>
          </p:cNvPr>
          <p:cNvSpPr/>
          <p:nvPr/>
        </p:nvSpPr>
        <p:spPr>
          <a:xfrm>
            <a:off x="3677675" y="5888170"/>
            <a:ext cx="119489" cy="741669"/>
          </a:xfrm>
          <a:custGeom>
            <a:avLst/>
            <a:gdLst>
              <a:gd name="connsiteX0" fmla="*/ 103750 w 119489"/>
              <a:gd name="connsiteY0" fmla="*/ 4630 h 741669"/>
              <a:gd name="connsiteX1" fmla="*/ 100575 w 119489"/>
              <a:gd name="connsiteY1" fmla="*/ 391980 h 741669"/>
              <a:gd name="connsiteX2" fmla="*/ 116450 w 119489"/>
              <a:gd name="connsiteY2" fmla="*/ 741230 h 741669"/>
              <a:gd name="connsiteX3" fmla="*/ 30725 w 119489"/>
              <a:gd name="connsiteY3" fmla="*/ 458655 h 741669"/>
              <a:gd name="connsiteX4" fmla="*/ 2150 w 119489"/>
              <a:gd name="connsiteY4" fmla="*/ 195130 h 741669"/>
              <a:gd name="connsiteX5" fmla="*/ 103750 w 119489"/>
              <a:gd name="connsiteY5" fmla="*/ 4630 h 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9" h="741669">
                <a:moveTo>
                  <a:pt x="103750" y="4630"/>
                </a:moveTo>
                <a:cubicBezTo>
                  <a:pt x="120154" y="37438"/>
                  <a:pt x="98458" y="269213"/>
                  <a:pt x="100575" y="391980"/>
                </a:cubicBezTo>
                <a:cubicBezTo>
                  <a:pt x="102692" y="514747"/>
                  <a:pt x="128092" y="730118"/>
                  <a:pt x="116450" y="741230"/>
                </a:cubicBezTo>
                <a:cubicBezTo>
                  <a:pt x="104808" y="752343"/>
                  <a:pt x="49775" y="549672"/>
                  <a:pt x="30725" y="458655"/>
                </a:cubicBezTo>
                <a:cubicBezTo>
                  <a:pt x="11675" y="367638"/>
                  <a:pt x="-6317" y="268684"/>
                  <a:pt x="2150" y="195130"/>
                </a:cubicBezTo>
                <a:cubicBezTo>
                  <a:pt x="10617" y="121576"/>
                  <a:pt x="87346" y="-28178"/>
                  <a:pt x="103750" y="4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8447084-CDC3-849E-B6B2-050C1FCED1F3}"/>
              </a:ext>
            </a:extLst>
          </p:cNvPr>
          <p:cNvSpPr/>
          <p:nvPr/>
        </p:nvSpPr>
        <p:spPr>
          <a:xfrm>
            <a:off x="3857363" y="5914508"/>
            <a:ext cx="397599" cy="588269"/>
          </a:xfrm>
          <a:custGeom>
            <a:avLst/>
            <a:gdLst>
              <a:gd name="connsiteX0" fmla="*/ 9787 w 397599"/>
              <a:gd name="connsiteY0" fmla="*/ 517 h 588269"/>
              <a:gd name="connsiteX1" fmla="*/ 238387 w 397599"/>
              <a:gd name="connsiteY1" fmla="*/ 98942 h 588269"/>
              <a:gd name="connsiteX2" fmla="*/ 190762 w 397599"/>
              <a:gd name="connsiteY2" fmla="*/ 124342 h 588269"/>
              <a:gd name="connsiteX3" fmla="*/ 397137 w 397599"/>
              <a:gd name="connsiteY3" fmla="*/ 219592 h 588269"/>
              <a:gd name="connsiteX4" fmla="*/ 244737 w 397599"/>
              <a:gd name="connsiteY4" fmla="*/ 162442 h 588269"/>
              <a:gd name="connsiteX5" fmla="*/ 178062 w 397599"/>
              <a:gd name="connsiteY5" fmla="*/ 352942 h 588269"/>
              <a:gd name="connsiteX6" fmla="*/ 244737 w 397599"/>
              <a:gd name="connsiteY6" fmla="*/ 559317 h 588269"/>
              <a:gd name="connsiteX7" fmla="*/ 155837 w 397599"/>
              <a:gd name="connsiteY7" fmla="*/ 378342 h 588269"/>
              <a:gd name="connsiteX8" fmla="*/ 28837 w 397599"/>
              <a:gd name="connsiteY8" fmla="*/ 587892 h 588269"/>
              <a:gd name="connsiteX9" fmla="*/ 22487 w 397599"/>
              <a:gd name="connsiteY9" fmla="*/ 314842 h 588269"/>
              <a:gd name="connsiteX10" fmla="*/ 6612 w 397599"/>
              <a:gd name="connsiteY10" fmla="*/ 530742 h 588269"/>
              <a:gd name="connsiteX11" fmla="*/ 38362 w 397599"/>
              <a:gd name="connsiteY11" fmla="*/ 187842 h 588269"/>
              <a:gd name="connsiteX12" fmla="*/ 41537 w 397599"/>
              <a:gd name="connsiteY12" fmla="*/ 146567 h 588269"/>
              <a:gd name="connsiteX13" fmla="*/ 9787 w 397599"/>
              <a:gd name="connsiteY13" fmla="*/ 517 h 5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599" h="588269">
                <a:moveTo>
                  <a:pt x="9787" y="517"/>
                </a:moveTo>
                <a:cubicBezTo>
                  <a:pt x="42595" y="-7420"/>
                  <a:pt x="208225" y="78305"/>
                  <a:pt x="238387" y="98942"/>
                </a:cubicBezTo>
                <a:cubicBezTo>
                  <a:pt x="268549" y="119579"/>
                  <a:pt x="164304" y="104234"/>
                  <a:pt x="190762" y="124342"/>
                </a:cubicBezTo>
                <a:cubicBezTo>
                  <a:pt x="217220" y="144450"/>
                  <a:pt x="388141" y="213242"/>
                  <a:pt x="397137" y="219592"/>
                </a:cubicBezTo>
                <a:cubicBezTo>
                  <a:pt x="406133" y="225942"/>
                  <a:pt x="281249" y="140217"/>
                  <a:pt x="244737" y="162442"/>
                </a:cubicBezTo>
                <a:cubicBezTo>
                  <a:pt x="208225" y="184667"/>
                  <a:pt x="178062" y="286796"/>
                  <a:pt x="178062" y="352942"/>
                </a:cubicBezTo>
                <a:cubicBezTo>
                  <a:pt x="178062" y="419088"/>
                  <a:pt x="248441" y="555084"/>
                  <a:pt x="244737" y="559317"/>
                </a:cubicBezTo>
                <a:cubicBezTo>
                  <a:pt x="241033" y="563550"/>
                  <a:pt x="191820" y="373580"/>
                  <a:pt x="155837" y="378342"/>
                </a:cubicBezTo>
                <a:cubicBezTo>
                  <a:pt x="119854" y="383104"/>
                  <a:pt x="51062" y="598475"/>
                  <a:pt x="28837" y="587892"/>
                </a:cubicBezTo>
                <a:cubicBezTo>
                  <a:pt x="6612" y="577309"/>
                  <a:pt x="26191" y="324367"/>
                  <a:pt x="22487" y="314842"/>
                </a:cubicBezTo>
                <a:cubicBezTo>
                  <a:pt x="18783" y="305317"/>
                  <a:pt x="3966" y="551909"/>
                  <a:pt x="6612" y="530742"/>
                </a:cubicBezTo>
                <a:cubicBezTo>
                  <a:pt x="9258" y="509575"/>
                  <a:pt x="32541" y="251871"/>
                  <a:pt x="38362" y="187842"/>
                </a:cubicBezTo>
                <a:cubicBezTo>
                  <a:pt x="44183" y="123813"/>
                  <a:pt x="46299" y="172496"/>
                  <a:pt x="41537" y="146567"/>
                </a:cubicBezTo>
                <a:cubicBezTo>
                  <a:pt x="36775" y="120638"/>
                  <a:pt x="-23021" y="8454"/>
                  <a:pt x="9787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09AA8A-B7AF-EF87-E83A-3C1E53A2313E}"/>
              </a:ext>
            </a:extLst>
          </p:cNvPr>
          <p:cNvSpPr/>
          <p:nvPr/>
        </p:nvSpPr>
        <p:spPr>
          <a:xfrm>
            <a:off x="3985873" y="6059937"/>
            <a:ext cx="862344" cy="389166"/>
          </a:xfrm>
          <a:custGeom>
            <a:avLst/>
            <a:gdLst>
              <a:gd name="connsiteX0" fmla="*/ 65427 w 862344"/>
              <a:gd name="connsiteY0" fmla="*/ 10663 h 389166"/>
              <a:gd name="connsiteX1" fmla="*/ 109877 w 862344"/>
              <a:gd name="connsiteY1" fmla="*/ 45588 h 389166"/>
              <a:gd name="connsiteX2" fmla="*/ 497227 w 862344"/>
              <a:gd name="connsiteY2" fmla="*/ 109088 h 389166"/>
              <a:gd name="connsiteX3" fmla="*/ 411502 w 862344"/>
              <a:gd name="connsiteY3" fmla="*/ 121788 h 389166"/>
              <a:gd name="connsiteX4" fmla="*/ 859177 w 862344"/>
              <a:gd name="connsiteY4" fmla="*/ 366263 h 389166"/>
              <a:gd name="connsiteX5" fmla="*/ 586127 w 862344"/>
              <a:gd name="connsiteY5" fmla="*/ 344038 h 389166"/>
              <a:gd name="connsiteX6" fmla="*/ 113052 w 862344"/>
              <a:gd name="connsiteY6" fmla="*/ 388488 h 389166"/>
              <a:gd name="connsiteX7" fmla="*/ 281327 w 862344"/>
              <a:gd name="connsiteY7" fmla="*/ 302763 h 389166"/>
              <a:gd name="connsiteX8" fmla="*/ 255927 w 862344"/>
              <a:gd name="connsiteY8" fmla="*/ 204338 h 389166"/>
              <a:gd name="connsiteX9" fmla="*/ 373402 w 862344"/>
              <a:gd name="connsiteY9" fmla="*/ 251963 h 389166"/>
              <a:gd name="connsiteX10" fmla="*/ 14627 w 862344"/>
              <a:gd name="connsiteY10" fmla="*/ 20188 h 389166"/>
              <a:gd name="connsiteX11" fmla="*/ 65427 w 862344"/>
              <a:gd name="connsiteY11" fmla="*/ 10663 h 38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2344" h="389166">
                <a:moveTo>
                  <a:pt x="65427" y="10663"/>
                </a:moveTo>
                <a:cubicBezTo>
                  <a:pt x="81302" y="14896"/>
                  <a:pt x="37910" y="29184"/>
                  <a:pt x="109877" y="45588"/>
                </a:cubicBezTo>
                <a:cubicBezTo>
                  <a:pt x="181844" y="61992"/>
                  <a:pt x="446956" y="96388"/>
                  <a:pt x="497227" y="109088"/>
                </a:cubicBezTo>
                <a:cubicBezTo>
                  <a:pt x="547498" y="121788"/>
                  <a:pt x="351177" y="78926"/>
                  <a:pt x="411502" y="121788"/>
                </a:cubicBezTo>
                <a:cubicBezTo>
                  <a:pt x="471827" y="164650"/>
                  <a:pt x="830073" y="329221"/>
                  <a:pt x="859177" y="366263"/>
                </a:cubicBezTo>
                <a:cubicBezTo>
                  <a:pt x="888281" y="403305"/>
                  <a:pt x="710481" y="340334"/>
                  <a:pt x="586127" y="344038"/>
                </a:cubicBezTo>
                <a:cubicBezTo>
                  <a:pt x="461773" y="347742"/>
                  <a:pt x="163852" y="395367"/>
                  <a:pt x="113052" y="388488"/>
                </a:cubicBezTo>
                <a:cubicBezTo>
                  <a:pt x="62252" y="381609"/>
                  <a:pt x="257515" y="333455"/>
                  <a:pt x="281327" y="302763"/>
                </a:cubicBezTo>
                <a:cubicBezTo>
                  <a:pt x="305139" y="272071"/>
                  <a:pt x="240581" y="212805"/>
                  <a:pt x="255927" y="204338"/>
                </a:cubicBezTo>
                <a:cubicBezTo>
                  <a:pt x="271273" y="195871"/>
                  <a:pt x="413619" y="282655"/>
                  <a:pt x="373402" y="251963"/>
                </a:cubicBezTo>
                <a:cubicBezTo>
                  <a:pt x="333185" y="221271"/>
                  <a:pt x="62252" y="56171"/>
                  <a:pt x="14627" y="20188"/>
                </a:cubicBezTo>
                <a:cubicBezTo>
                  <a:pt x="-32998" y="-15795"/>
                  <a:pt x="49552" y="6430"/>
                  <a:pt x="65427" y="10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A189C986-0D1B-9F45-4E47-240CFF58D9E7}"/>
              </a:ext>
            </a:extLst>
          </p:cNvPr>
          <p:cNvSpPr/>
          <p:nvPr/>
        </p:nvSpPr>
        <p:spPr>
          <a:xfrm>
            <a:off x="6130907" y="3830273"/>
            <a:ext cx="101669" cy="944474"/>
          </a:xfrm>
          <a:custGeom>
            <a:avLst/>
            <a:gdLst>
              <a:gd name="connsiteX0" fmla="*/ 69868 w 101669"/>
              <a:gd name="connsiteY0" fmla="*/ 1952 h 944474"/>
              <a:gd name="connsiteX1" fmla="*/ 28593 w 101669"/>
              <a:gd name="connsiteY1" fmla="*/ 548052 h 944474"/>
              <a:gd name="connsiteX2" fmla="*/ 47643 w 101669"/>
              <a:gd name="connsiteY2" fmla="*/ 459152 h 944474"/>
              <a:gd name="connsiteX3" fmla="*/ 18 w 101669"/>
              <a:gd name="connsiteY3" fmla="*/ 935402 h 944474"/>
              <a:gd name="connsiteX4" fmla="*/ 53993 w 101669"/>
              <a:gd name="connsiteY4" fmla="*/ 722677 h 944474"/>
              <a:gd name="connsiteX5" fmla="*/ 101618 w 101669"/>
              <a:gd name="connsiteY5" fmla="*/ 132127 h 944474"/>
              <a:gd name="connsiteX6" fmla="*/ 63518 w 101669"/>
              <a:gd name="connsiteY6" fmla="*/ 357552 h 944474"/>
              <a:gd name="connsiteX7" fmla="*/ 69868 w 101669"/>
              <a:gd name="connsiteY7" fmla="*/ 1952 h 9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69" h="944474">
                <a:moveTo>
                  <a:pt x="69868" y="1952"/>
                </a:moveTo>
                <a:cubicBezTo>
                  <a:pt x="64047" y="33702"/>
                  <a:pt x="32297" y="471852"/>
                  <a:pt x="28593" y="548052"/>
                </a:cubicBezTo>
                <a:cubicBezTo>
                  <a:pt x="24889" y="624252"/>
                  <a:pt x="52405" y="394594"/>
                  <a:pt x="47643" y="459152"/>
                </a:cubicBezTo>
                <a:cubicBezTo>
                  <a:pt x="42881" y="523710"/>
                  <a:pt x="-1040" y="891481"/>
                  <a:pt x="18" y="935402"/>
                </a:cubicBezTo>
                <a:cubicBezTo>
                  <a:pt x="1076" y="979323"/>
                  <a:pt x="37060" y="856556"/>
                  <a:pt x="53993" y="722677"/>
                </a:cubicBezTo>
                <a:cubicBezTo>
                  <a:pt x="70926" y="588798"/>
                  <a:pt x="100031" y="192981"/>
                  <a:pt x="101618" y="132127"/>
                </a:cubicBezTo>
                <a:cubicBezTo>
                  <a:pt x="103205" y="71273"/>
                  <a:pt x="67751" y="379248"/>
                  <a:pt x="63518" y="357552"/>
                </a:cubicBezTo>
                <a:cubicBezTo>
                  <a:pt x="59285" y="335856"/>
                  <a:pt x="75689" y="-29798"/>
                  <a:pt x="69868" y="1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6D21D2E-A5EC-C4CA-D9F4-E0D7206CB680}"/>
              </a:ext>
            </a:extLst>
          </p:cNvPr>
          <p:cNvSpPr/>
          <p:nvPr/>
        </p:nvSpPr>
        <p:spPr>
          <a:xfrm>
            <a:off x="6019722" y="3822648"/>
            <a:ext cx="292679" cy="1009818"/>
          </a:xfrm>
          <a:custGeom>
            <a:avLst/>
            <a:gdLst>
              <a:gd name="connsiteX0" fmla="*/ 78 w 292679"/>
              <a:gd name="connsiteY0" fmla="*/ 52 h 1009818"/>
              <a:gd name="connsiteX1" fmla="*/ 282653 w 292679"/>
              <a:gd name="connsiteY1" fmla="*/ 133402 h 1009818"/>
              <a:gd name="connsiteX2" fmla="*/ 215978 w 292679"/>
              <a:gd name="connsiteY2" fmla="*/ 108002 h 1009818"/>
              <a:gd name="connsiteX3" fmla="*/ 254078 w 292679"/>
              <a:gd name="connsiteY3" fmla="*/ 158802 h 1009818"/>
              <a:gd name="connsiteX4" fmla="*/ 266778 w 292679"/>
              <a:gd name="connsiteY4" fmla="*/ 317552 h 1009818"/>
              <a:gd name="connsiteX5" fmla="*/ 260428 w 292679"/>
              <a:gd name="connsiteY5" fmla="*/ 362002 h 1009818"/>
              <a:gd name="connsiteX6" fmla="*/ 257253 w 292679"/>
              <a:gd name="connsiteY6" fmla="*/ 704902 h 1009818"/>
              <a:gd name="connsiteX7" fmla="*/ 254078 w 292679"/>
              <a:gd name="connsiteY7" fmla="*/ 958902 h 1009818"/>
              <a:gd name="connsiteX8" fmla="*/ 257253 w 292679"/>
              <a:gd name="connsiteY8" fmla="*/ 863652 h 1009818"/>
              <a:gd name="connsiteX9" fmla="*/ 165178 w 292679"/>
              <a:gd name="connsiteY9" fmla="*/ 1009702 h 1009818"/>
              <a:gd name="connsiteX10" fmla="*/ 241378 w 292679"/>
              <a:gd name="connsiteY10" fmla="*/ 835077 h 1009818"/>
              <a:gd name="connsiteX11" fmla="*/ 282653 w 292679"/>
              <a:gd name="connsiteY11" fmla="*/ 177852 h 1009818"/>
              <a:gd name="connsiteX12" fmla="*/ 276303 w 292679"/>
              <a:gd name="connsiteY12" fmla="*/ 250877 h 1009818"/>
              <a:gd name="connsiteX13" fmla="*/ 292178 w 292679"/>
              <a:gd name="connsiteY13" fmla="*/ 158802 h 1009818"/>
              <a:gd name="connsiteX14" fmla="*/ 254078 w 292679"/>
              <a:gd name="connsiteY14" fmla="*/ 117527 h 1009818"/>
              <a:gd name="connsiteX15" fmla="*/ 78 w 292679"/>
              <a:gd name="connsiteY15" fmla="*/ 52 h 10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2679" h="1009818">
                <a:moveTo>
                  <a:pt x="78" y="52"/>
                </a:moveTo>
                <a:cubicBezTo>
                  <a:pt x="4840" y="2698"/>
                  <a:pt x="246670" y="115410"/>
                  <a:pt x="282653" y="133402"/>
                </a:cubicBezTo>
                <a:cubicBezTo>
                  <a:pt x="318636" y="151394"/>
                  <a:pt x="220740" y="103769"/>
                  <a:pt x="215978" y="108002"/>
                </a:cubicBezTo>
                <a:cubicBezTo>
                  <a:pt x="211216" y="112235"/>
                  <a:pt x="245611" y="123877"/>
                  <a:pt x="254078" y="158802"/>
                </a:cubicBezTo>
                <a:cubicBezTo>
                  <a:pt x="262545" y="193727"/>
                  <a:pt x="265720" y="283685"/>
                  <a:pt x="266778" y="317552"/>
                </a:cubicBezTo>
                <a:cubicBezTo>
                  <a:pt x="267836" y="351419"/>
                  <a:pt x="262015" y="297444"/>
                  <a:pt x="260428" y="362002"/>
                </a:cubicBezTo>
                <a:cubicBezTo>
                  <a:pt x="258841" y="426560"/>
                  <a:pt x="258311" y="605419"/>
                  <a:pt x="257253" y="704902"/>
                </a:cubicBezTo>
                <a:cubicBezTo>
                  <a:pt x="256195" y="804385"/>
                  <a:pt x="254078" y="932444"/>
                  <a:pt x="254078" y="958902"/>
                </a:cubicBezTo>
                <a:cubicBezTo>
                  <a:pt x="254078" y="985360"/>
                  <a:pt x="272070" y="855185"/>
                  <a:pt x="257253" y="863652"/>
                </a:cubicBezTo>
                <a:cubicBezTo>
                  <a:pt x="242436" y="872119"/>
                  <a:pt x="167824" y="1014464"/>
                  <a:pt x="165178" y="1009702"/>
                </a:cubicBezTo>
                <a:cubicBezTo>
                  <a:pt x="162532" y="1004940"/>
                  <a:pt x="221799" y="973719"/>
                  <a:pt x="241378" y="835077"/>
                </a:cubicBezTo>
                <a:cubicBezTo>
                  <a:pt x="260957" y="696435"/>
                  <a:pt x="276832" y="275219"/>
                  <a:pt x="282653" y="177852"/>
                </a:cubicBezTo>
                <a:cubicBezTo>
                  <a:pt x="288474" y="80485"/>
                  <a:pt x="274716" y="254052"/>
                  <a:pt x="276303" y="250877"/>
                </a:cubicBezTo>
                <a:cubicBezTo>
                  <a:pt x="277890" y="247702"/>
                  <a:pt x="295882" y="181027"/>
                  <a:pt x="292178" y="158802"/>
                </a:cubicBezTo>
                <a:cubicBezTo>
                  <a:pt x="288474" y="136577"/>
                  <a:pt x="299057" y="140281"/>
                  <a:pt x="254078" y="117527"/>
                </a:cubicBezTo>
                <a:cubicBezTo>
                  <a:pt x="209099" y="94773"/>
                  <a:pt x="-4684" y="-2594"/>
                  <a:pt x="7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EB3C0678-8C88-843E-6032-9EE6425E7D88}"/>
              </a:ext>
            </a:extLst>
          </p:cNvPr>
          <p:cNvSpPr/>
          <p:nvPr/>
        </p:nvSpPr>
        <p:spPr>
          <a:xfrm>
            <a:off x="6121120" y="3857617"/>
            <a:ext cx="432080" cy="968345"/>
          </a:xfrm>
          <a:custGeom>
            <a:avLst/>
            <a:gdLst>
              <a:gd name="connsiteX0" fmla="*/ 280 w 432080"/>
              <a:gd name="connsiteY0" fmla="*/ 8 h 968345"/>
              <a:gd name="connsiteX1" fmla="*/ 311430 w 432080"/>
              <a:gd name="connsiteY1" fmla="*/ 130183 h 968345"/>
              <a:gd name="connsiteX2" fmla="*/ 260630 w 432080"/>
              <a:gd name="connsiteY2" fmla="*/ 133358 h 968345"/>
              <a:gd name="connsiteX3" fmla="*/ 311430 w 432080"/>
              <a:gd name="connsiteY3" fmla="*/ 187333 h 968345"/>
              <a:gd name="connsiteX4" fmla="*/ 276505 w 432080"/>
              <a:gd name="connsiteY4" fmla="*/ 387358 h 968345"/>
              <a:gd name="connsiteX5" fmla="*/ 266980 w 432080"/>
              <a:gd name="connsiteY5" fmla="*/ 428633 h 968345"/>
              <a:gd name="connsiteX6" fmla="*/ 114580 w 432080"/>
              <a:gd name="connsiteY6" fmla="*/ 942983 h 968345"/>
              <a:gd name="connsiteX7" fmla="*/ 187605 w 432080"/>
              <a:gd name="connsiteY7" fmla="*/ 822333 h 968345"/>
              <a:gd name="connsiteX8" fmla="*/ 432080 w 432080"/>
              <a:gd name="connsiteY8" fmla="*/ 241308 h 968345"/>
              <a:gd name="connsiteX9" fmla="*/ 187605 w 432080"/>
              <a:gd name="connsiteY9" fmla="*/ 746133 h 968345"/>
              <a:gd name="connsiteX10" fmla="*/ 365405 w 432080"/>
              <a:gd name="connsiteY10" fmla="*/ 165108 h 968345"/>
              <a:gd name="connsiteX11" fmla="*/ 257455 w 432080"/>
              <a:gd name="connsiteY11" fmla="*/ 123833 h 968345"/>
              <a:gd name="connsiteX12" fmla="*/ 280 w 432080"/>
              <a:gd name="connsiteY12" fmla="*/ 8 h 96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080" h="968345">
                <a:moveTo>
                  <a:pt x="280" y="8"/>
                </a:moveTo>
                <a:cubicBezTo>
                  <a:pt x="9276" y="1066"/>
                  <a:pt x="268038" y="107958"/>
                  <a:pt x="311430" y="130183"/>
                </a:cubicBezTo>
                <a:cubicBezTo>
                  <a:pt x="354822" y="152408"/>
                  <a:pt x="260630" y="123833"/>
                  <a:pt x="260630" y="133358"/>
                </a:cubicBezTo>
                <a:cubicBezTo>
                  <a:pt x="260630" y="142883"/>
                  <a:pt x="308784" y="145000"/>
                  <a:pt x="311430" y="187333"/>
                </a:cubicBezTo>
                <a:cubicBezTo>
                  <a:pt x="314076" y="229666"/>
                  <a:pt x="283913" y="347141"/>
                  <a:pt x="276505" y="387358"/>
                </a:cubicBezTo>
                <a:cubicBezTo>
                  <a:pt x="269097" y="427575"/>
                  <a:pt x="293967" y="336029"/>
                  <a:pt x="266980" y="428633"/>
                </a:cubicBezTo>
                <a:cubicBezTo>
                  <a:pt x="239993" y="521237"/>
                  <a:pt x="127809" y="877366"/>
                  <a:pt x="114580" y="942983"/>
                </a:cubicBezTo>
                <a:cubicBezTo>
                  <a:pt x="101351" y="1008600"/>
                  <a:pt x="134688" y="939279"/>
                  <a:pt x="187605" y="822333"/>
                </a:cubicBezTo>
                <a:cubicBezTo>
                  <a:pt x="240522" y="705387"/>
                  <a:pt x="432080" y="254008"/>
                  <a:pt x="432080" y="241308"/>
                </a:cubicBezTo>
                <a:cubicBezTo>
                  <a:pt x="432080" y="228608"/>
                  <a:pt x="198717" y="758833"/>
                  <a:pt x="187605" y="746133"/>
                </a:cubicBezTo>
                <a:cubicBezTo>
                  <a:pt x="176493" y="733433"/>
                  <a:pt x="353763" y="268825"/>
                  <a:pt x="365405" y="165108"/>
                </a:cubicBezTo>
                <a:cubicBezTo>
                  <a:pt x="377047" y="61391"/>
                  <a:pt x="313547" y="146587"/>
                  <a:pt x="257455" y="123833"/>
                </a:cubicBezTo>
                <a:cubicBezTo>
                  <a:pt x="201363" y="101079"/>
                  <a:pt x="-8716" y="-1050"/>
                  <a:pt x="28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65E8DFA-E384-C240-8578-0D8358E76CCF}"/>
              </a:ext>
            </a:extLst>
          </p:cNvPr>
          <p:cNvSpPr/>
          <p:nvPr/>
        </p:nvSpPr>
        <p:spPr>
          <a:xfrm>
            <a:off x="6256327" y="3993455"/>
            <a:ext cx="1084184" cy="776578"/>
          </a:xfrm>
          <a:custGeom>
            <a:avLst/>
            <a:gdLst>
              <a:gd name="connsiteX0" fmla="*/ 160348 w 1084184"/>
              <a:gd name="connsiteY0" fmla="*/ 3870 h 776578"/>
              <a:gd name="connsiteX1" fmla="*/ 544523 w 1084184"/>
              <a:gd name="connsiteY1" fmla="*/ 168970 h 776578"/>
              <a:gd name="connsiteX2" fmla="*/ 382598 w 1084184"/>
              <a:gd name="connsiteY2" fmla="*/ 165795 h 776578"/>
              <a:gd name="connsiteX3" fmla="*/ 319098 w 1084184"/>
              <a:gd name="connsiteY3" fmla="*/ 289620 h 776578"/>
              <a:gd name="connsiteX4" fmla="*/ 506423 w 1084184"/>
              <a:gd name="connsiteY4" fmla="*/ 175320 h 776578"/>
              <a:gd name="connsiteX5" fmla="*/ 661998 w 1084184"/>
              <a:gd name="connsiteY5" fmla="*/ 203895 h 776578"/>
              <a:gd name="connsiteX6" fmla="*/ 474673 w 1084184"/>
              <a:gd name="connsiteY6" fmla="*/ 327720 h 776578"/>
              <a:gd name="connsiteX7" fmla="*/ 785823 w 1084184"/>
              <a:gd name="connsiteY7" fmla="*/ 229295 h 776578"/>
              <a:gd name="connsiteX8" fmla="*/ 922348 w 1084184"/>
              <a:gd name="connsiteY8" fmla="*/ 210245 h 776578"/>
              <a:gd name="connsiteX9" fmla="*/ 433398 w 1084184"/>
              <a:gd name="connsiteY9" fmla="*/ 432495 h 776578"/>
              <a:gd name="connsiteX10" fmla="*/ 531823 w 1084184"/>
              <a:gd name="connsiteY10" fmla="*/ 410270 h 776578"/>
              <a:gd name="connsiteX11" fmla="*/ 877898 w 1084184"/>
              <a:gd name="connsiteY11" fmla="*/ 276920 h 776578"/>
              <a:gd name="connsiteX12" fmla="*/ 1081098 w 1084184"/>
              <a:gd name="connsiteY12" fmla="*/ 340420 h 776578"/>
              <a:gd name="connsiteX13" fmla="*/ 725498 w 1084184"/>
              <a:gd name="connsiteY13" fmla="*/ 388045 h 776578"/>
              <a:gd name="connsiteX14" fmla="*/ 560398 w 1084184"/>
              <a:gd name="connsiteY14" fmla="*/ 648395 h 776578"/>
              <a:gd name="connsiteX15" fmla="*/ 461973 w 1084184"/>
              <a:gd name="connsiteY15" fmla="*/ 680145 h 776578"/>
              <a:gd name="connsiteX16" fmla="*/ 112723 w 1084184"/>
              <a:gd name="connsiteY16" fmla="*/ 772220 h 776578"/>
              <a:gd name="connsiteX17" fmla="*/ 544523 w 1084184"/>
              <a:gd name="connsiteY17" fmla="*/ 524570 h 776578"/>
              <a:gd name="connsiteX18" fmla="*/ 7948 w 1084184"/>
              <a:gd name="connsiteY18" fmla="*/ 743645 h 776578"/>
              <a:gd name="connsiteX19" fmla="*/ 230198 w 1084184"/>
              <a:gd name="connsiteY19" fmla="*/ 454720 h 776578"/>
              <a:gd name="connsiteX20" fmla="*/ 325448 w 1084184"/>
              <a:gd name="connsiteY20" fmla="*/ 172145 h 776578"/>
              <a:gd name="connsiteX21" fmla="*/ 192098 w 1084184"/>
              <a:gd name="connsiteY21" fmla="*/ 327720 h 776578"/>
              <a:gd name="connsiteX22" fmla="*/ 255598 w 1084184"/>
              <a:gd name="connsiteY22" fmla="*/ 130870 h 776578"/>
              <a:gd name="connsiteX23" fmla="*/ 227023 w 1084184"/>
              <a:gd name="connsiteY23" fmla="*/ 57845 h 776578"/>
              <a:gd name="connsiteX24" fmla="*/ 160348 w 1084184"/>
              <a:gd name="connsiteY24" fmla="*/ 3870 h 77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84184" h="776578">
                <a:moveTo>
                  <a:pt x="160348" y="3870"/>
                </a:moveTo>
                <a:cubicBezTo>
                  <a:pt x="213264" y="22391"/>
                  <a:pt x="507481" y="141983"/>
                  <a:pt x="544523" y="168970"/>
                </a:cubicBezTo>
                <a:cubicBezTo>
                  <a:pt x="581565" y="195957"/>
                  <a:pt x="420169" y="145687"/>
                  <a:pt x="382598" y="165795"/>
                </a:cubicBezTo>
                <a:cubicBezTo>
                  <a:pt x="345027" y="185903"/>
                  <a:pt x="298461" y="288033"/>
                  <a:pt x="319098" y="289620"/>
                </a:cubicBezTo>
                <a:cubicBezTo>
                  <a:pt x="339735" y="291207"/>
                  <a:pt x="449273" y="189608"/>
                  <a:pt x="506423" y="175320"/>
                </a:cubicBezTo>
                <a:cubicBezTo>
                  <a:pt x="563573" y="161033"/>
                  <a:pt x="667290" y="178495"/>
                  <a:pt x="661998" y="203895"/>
                </a:cubicBezTo>
                <a:cubicBezTo>
                  <a:pt x="656706" y="229295"/>
                  <a:pt x="454036" y="323487"/>
                  <a:pt x="474673" y="327720"/>
                </a:cubicBezTo>
                <a:cubicBezTo>
                  <a:pt x="495310" y="331953"/>
                  <a:pt x="711211" y="248874"/>
                  <a:pt x="785823" y="229295"/>
                </a:cubicBezTo>
                <a:cubicBezTo>
                  <a:pt x="860436" y="209716"/>
                  <a:pt x="981086" y="176378"/>
                  <a:pt x="922348" y="210245"/>
                </a:cubicBezTo>
                <a:cubicBezTo>
                  <a:pt x="863611" y="244112"/>
                  <a:pt x="498486" y="399157"/>
                  <a:pt x="433398" y="432495"/>
                </a:cubicBezTo>
                <a:cubicBezTo>
                  <a:pt x="368310" y="465833"/>
                  <a:pt x="457740" y="436199"/>
                  <a:pt x="531823" y="410270"/>
                </a:cubicBezTo>
                <a:cubicBezTo>
                  <a:pt x="605906" y="384341"/>
                  <a:pt x="786352" y="288562"/>
                  <a:pt x="877898" y="276920"/>
                </a:cubicBezTo>
                <a:cubicBezTo>
                  <a:pt x="969444" y="265278"/>
                  <a:pt x="1106498" y="321899"/>
                  <a:pt x="1081098" y="340420"/>
                </a:cubicBezTo>
                <a:cubicBezTo>
                  <a:pt x="1055698" y="358941"/>
                  <a:pt x="812281" y="336716"/>
                  <a:pt x="725498" y="388045"/>
                </a:cubicBezTo>
                <a:cubicBezTo>
                  <a:pt x="638715" y="439374"/>
                  <a:pt x="604319" y="599712"/>
                  <a:pt x="560398" y="648395"/>
                </a:cubicBezTo>
                <a:cubicBezTo>
                  <a:pt x="516477" y="697078"/>
                  <a:pt x="536586" y="659507"/>
                  <a:pt x="461973" y="680145"/>
                </a:cubicBezTo>
                <a:cubicBezTo>
                  <a:pt x="387360" y="700783"/>
                  <a:pt x="98965" y="798149"/>
                  <a:pt x="112723" y="772220"/>
                </a:cubicBezTo>
                <a:cubicBezTo>
                  <a:pt x="126481" y="746291"/>
                  <a:pt x="561986" y="529333"/>
                  <a:pt x="544523" y="524570"/>
                </a:cubicBezTo>
                <a:cubicBezTo>
                  <a:pt x="527060" y="519807"/>
                  <a:pt x="60335" y="755287"/>
                  <a:pt x="7948" y="743645"/>
                </a:cubicBezTo>
                <a:cubicBezTo>
                  <a:pt x="-44439" y="732003"/>
                  <a:pt x="177281" y="549970"/>
                  <a:pt x="230198" y="454720"/>
                </a:cubicBezTo>
                <a:cubicBezTo>
                  <a:pt x="283115" y="359470"/>
                  <a:pt x="331798" y="193312"/>
                  <a:pt x="325448" y="172145"/>
                </a:cubicBezTo>
                <a:cubicBezTo>
                  <a:pt x="319098" y="150978"/>
                  <a:pt x="203740" y="334599"/>
                  <a:pt x="192098" y="327720"/>
                </a:cubicBezTo>
                <a:cubicBezTo>
                  <a:pt x="180456" y="320841"/>
                  <a:pt x="249777" y="175849"/>
                  <a:pt x="255598" y="130870"/>
                </a:cubicBezTo>
                <a:cubicBezTo>
                  <a:pt x="261419" y="85891"/>
                  <a:pt x="243427" y="77424"/>
                  <a:pt x="227023" y="57845"/>
                </a:cubicBezTo>
                <a:cubicBezTo>
                  <a:pt x="210619" y="38266"/>
                  <a:pt x="107432" y="-14651"/>
                  <a:pt x="160348" y="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842B020-BE83-F391-D2DA-5F76C6878485}"/>
              </a:ext>
            </a:extLst>
          </p:cNvPr>
          <p:cNvSpPr/>
          <p:nvPr/>
        </p:nvSpPr>
        <p:spPr>
          <a:xfrm>
            <a:off x="5705474" y="3936999"/>
            <a:ext cx="280435" cy="663874"/>
          </a:xfrm>
          <a:custGeom>
            <a:avLst/>
            <a:gdLst>
              <a:gd name="connsiteX0" fmla="*/ 142876 w 280435"/>
              <a:gd name="connsiteY0" fmla="*/ 1 h 663874"/>
              <a:gd name="connsiteX1" fmla="*/ 88901 w 280435"/>
              <a:gd name="connsiteY1" fmla="*/ 206376 h 663874"/>
              <a:gd name="connsiteX2" fmla="*/ 212726 w 280435"/>
              <a:gd name="connsiteY2" fmla="*/ 384176 h 663874"/>
              <a:gd name="connsiteX3" fmla="*/ 136526 w 280435"/>
              <a:gd name="connsiteY3" fmla="*/ 361951 h 663874"/>
              <a:gd name="connsiteX4" fmla="*/ 279401 w 280435"/>
              <a:gd name="connsiteY4" fmla="*/ 612776 h 663874"/>
              <a:gd name="connsiteX5" fmla="*/ 190501 w 280435"/>
              <a:gd name="connsiteY5" fmla="*/ 593726 h 663874"/>
              <a:gd name="connsiteX6" fmla="*/ 1 w 280435"/>
              <a:gd name="connsiteY6" fmla="*/ 663576 h 663874"/>
              <a:gd name="connsiteX7" fmla="*/ 187326 w 280435"/>
              <a:gd name="connsiteY7" fmla="*/ 561976 h 663874"/>
              <a:gd name="connsiteX8" fmla="*/ 117476 w 280435"/>
              <a:gd name="connsiteY8" fmla="*/ 409576 h 663874"/>
              <a:gd name="connsiteX9" fmla="*/ 63501 w 280435"/>
              <a:gd name="connsiteY9" fmla="*/ 174626 h 663874"/>
              <a:gd name="connsiteX10" fmla="*/ 47626 w 280435"/>
              <a:gd name="connsiteY10" fmla="*/ 209551 h 663874"/>
              <a:gd name="connsiteX11" fmla="*/ 142876 w 280435"/>
              <a:gd name="connsiteY11" fmla="*/ 1 h 66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435" h="663874">
                <a:moveTo>
                  <a:pt x="142876" y="1"/>
                </a:moveTo>
                <a:cubicBezTo>
                  <a:pt x="149755" y="-528"/>
                  <a:pt x="77259" y="142347"/>
                  <a:pt x="88901" y="206376"/>
                </a:cubicBezTo>
                <a:cubicBezTo>
                  <a:pt x="100543" y="270405"/>
                  <a:pt x="204789" y="358247"/>
                  <a:pt x="212726" y="384176"/>
                </a:cubicBezTo>
                <a:cubicBezTo>
                  <a:pt x="220663" y="410105"/>
                  <a:pt x="125414" y="323851"/>
                  <a:pt x="136526" y="361951"/>
                </a:cubicBezTo>
                <a:cubicBezTo>
                  <a:pt x="147638" y="400051"/>
                  <a:pt x="270405" y="574147"/>
                  <a:pt x="279401" y="612776"/>
                </a:cubicBezTo>
                <a:cubicBezTo>
                  <a:pt x="288397" y="651405"/>
                  <a:pt x="237068" y="585259"/>
                  <a:pt x="190501" y="593726"/>
                </a:cubicBezTo>
                <a:cubicBezTo>
                  <a:pt x="143934" y="602193"/>
                  <a:pt x="530" y="668868"/>
                  <a:pt x="1" y="663576"/>
                </a:cubicBezTo>
                <a:cubicBezTo>
                  <a:pt x="-528" y="658284"/>
                  <a:pt x="167747" y="604309"/>
                  <a:pt x="187326" y="561976"/>
                </a:cubicBezTo>
                <a:cubicBezTo>
                  <a:pt x="206905" y="519643"/>
                  <a:pt x="138113" y="474134"/>
                  <a:pt x="117476" y="409576"/>
                </a:cubicBezTo>
                <a:cubicBezTo>
                  <a:pt x="96839" y="345018"/>
                  <a:pt x="75143" y="207963"/>
                  <a:pt x="63501" y="174626"/>
                </a:cubicBezTo>
                <a:cubicBezTo>
                  <a:pt x="51859" y="141289"/>
                  <a:pt x="40218" y="234422"/>
                  <a:pt x="47626" y="209551"/>
                </a:cubicBezTo>
                <a:cubicBezTo>
                  <a:pt x="55034" y="184680"/>
                  <a:pt x="135997" y="530"/>
                  <a:pt x="1428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521F2E8A-2BE5-9A0D-591D-8C4A8D670BEB}"/>
              </a:ext>
            </a:extLst>
          </p:cNvPr>
          <p:cNvSpPr/>
          <p:nvPr/>
        </p:nvSpPr>
        <p:spPr>
          <a:xfrm>
            <a:off x="5646745" y="4451300"/>
            <a:ext cx="538534" cy="144632"/>
          </a:xfrm>
          <a:custGeom>
            <a:avLst/>
            <a:gdLst>
              <a:gd name="connsiteX0" fmla="*/ 1580 w 538534"/>
              <a:gd name="connsiteY0" fmla="*/ 142925 h 144632"/>
              <a:gd name="connsiteX1" fmla="*/ 446080 w 538534"/>
              <a:gd name="connsiteY1" fmla="*/ 3225 h 144632"/>
              <a:gd name="connsiteX2" fmla="*/ 252405 w 538534"/>
              <a:gd name="connsiteY2" fmla="*/ 63550 h 144632"/>
              <a:gd name="connsiteX3" fmla="*/ 538155 w 538534"/>
              <a:gd name="connsiteY3" fmla="*/ 50 h 144632"/>
              <a:gd name="connsiteX4" fmla="*/ 306380 w 538534"/>
              <a:gd name="connsiteY4" fmla="*/ 76250 h 144632"/>
              <a:gd name="connsiteX5" fmla="*/ 1580 w 538534"/>
              <a:gd name="connsiteY5" fmla="*/ 142925 h 14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34" h="144632">
                <a:moveTo>
                  <a:pt x="1580" y="142925"/>
                </a:moveTo>
                <a:cubicBezTo>
                  <a:pt x="24863" y="130754"/>
                  <a:pt x="446080" y="3225"/>
                  <a:pt x="446080" y="3225"/>
                </a:cubicBezTo>
                <a:cubicBezTo>
                  <a:pt x="487884" y="-10004"/>
                  <a:pt x="237059" y="64079"/>
                  <a:pt x="252405" y="63550"/>
                </a:cubicBezTo>
                <a:cubicBezTo>
                  <a:pt x="267751" y="63021"/>
                  <a:pt x="529159" y="-2067"/>
                  <a:pt x="538155" y="50"/>
                </a:cubicBezTo>
                <a:cubicBezTo>
                  <a:pt x="547151" y="2167"/>
                  <a:pt x="394222" y="53496"/>
                  <a:pt x="306380" y="76250"/>
                </a:cubicBezTo>
                <a:cubicBezTo>
                  <a:pt x="218538" y="99004"/>
                  <a:pt x="-21703" y="155096"/>
                  <a:pt x="1580" y="142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6BD4F8C5-92FB-34DC-3CB5-4E3405297DEB}"/>
              </a:ext>
            </a:extLst>
          </p:cNvPr>
          <p:cNvSpPr/>
          <p:nvPr/>
        </p:nvSpPr>
        <p:spPr>
          <a:xfrm>
            <a:off x="6276212" y="3956039"/>
            <a:ext cx="131943" cy="476364"/>
          </a:xfrm>
          <a:custGeom>
            <a:avLst/>
            <a:gdLst>
              <a:gd name="connsiteX0" fmla="*/ 32513 w 131943"/>
              <a:gd name="connsiteY0" fmla="*/ 11 h 476364"/>
              <a:gd name="connsiteX1" fmla="*/ 54738 w 131943"/>
              <a:gd name="connsiteY1" fmla="*/ 209561 h 476364"/>
              <a:gd name="connsiteX2" fmla="*/ 763 w 131943"/>
              <a:gd name="connsiteY2" fmla="*/ 441336 h 476364"/>
              <a:gd name="connsiteX3" fmla="*/ 22988 w 131943"/>
              <a:gd name="connsiteY3" fmla="*/ 434986 h 476364"/>
              <a:gd name="connsiteX4" fmla="*/ 22988 w 131943"/>
              <a:gd name="connsiteY4" fmla="*/ 476261 h 476364"/>
              <a:gd name="connsiteX5" fmla="*/ 99188 w 131943"/>
              <a:gd name="connsiteY5" fmla="*/ 431811 h 476364"/>
              <a:gd name="connsiteX6" fmla="*/ 86488 w 131943"/>
              <a:gd name="connsiteY6" fmla="*/ 422286 h 476364"/>
              <a:gd name="connsiteX7" fmla="*/ 130938 w 131943"/>
              <a:gd name="connsiteY7" fmla="*/ 136536 h 476364"/>
              <a:gd name="connsiteX8" fmla="*/ 35688 w 131943"/>
              <a:gd name="connsiteY8" fmla="*/ 473086 h 476364"/>
              <a:gd name="connsiteX9" fmla="*/ 45213 w 131943"/>
              <a:gd name="connsiteY9" fmla="*/ 301636 h 476364"/>
              <a:gd name="connsiteX10" fmla="*/ 67438 w 131943"/>
              <a:gd name="connsiteY10" fmla="*/ 200036 h 476364"/>
              <a:gd name="connsiteX11" fmla="*/ 32513 w 131943"/>
              <a:gd name="connsiteY11" fmla="*/ 11 h 47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943" h="476364">
                <a:moveTo>
                  <a:pt x="32513" y="11"/>
                </a:moveTo>
                <a:cubicBezTo>
                  <a:pt x="30396" y="1599"/>
                  <a:pt x="60030" y="136007"/>
                  <a:pt x="54738" y="209561"/>
                </a:cubicBezTo>
                <a:cubicBezTo>
                  <a:pt x="49446" y="283115"/>
                  <a:pt x="6055" y="403765"/>
                  <a:pt x="763" y="441336"/>
                </a:cubicBezTo>
                <a:cubicBezTo>
                  <a:pt x="-4529" y="478907"/>
                  <a:pt x="19284" y="429165"/>
                  <a:pt x="22988" y="434986"/>
                </a:cubicBezTo>
                <a:cubicBezTo>
                  <a:pt x="26692" y="440807"/>
                  <a:pt x="10288" y="476790"/>
                  <a:pt x="22988" y="476261"/>
                </a:cubicBezTo>
                <a:cubicBezTo>
                  <a:pt x="35688" y="475732"/>
                  <a:pt x="88605" y="440807"/>
                  <a:pt x="99188" y="431811"/>
                </a:cubicBezTo>
                <a:cubicBezTo>
                  <a:pt x="109771" y="422815"/>
                  <a:pt x="81196" y="471498"/>
                  <a:pt x="86488" y="422286"/>
                </a:cubicBezTo>
                <a:cubicBezTo>
                  <a:pt x="91780" y="373074"/>
                  <a:pt x="139405" y="128069"/>
                  <a:pt x="130938" y="136536"/>
                </a:cubicBezTo>
                <a:cubicBezTo>
                  <a:pt x="122471" y="145003"/>
                  <a:pt x="49976" y="445569"/>
                  <a:pt x="35688" y="473086"/>
                </a:cubicBezTo>
                <a:cubicBezTo>
                  <a:pt x="21400" y="500603"/>
                  <a:pt x="39921" y="347144"/>
                  <a:pt x="45213" y="301636"/>
                </a:cubicBezTo>
                <a:cubicBezTo>
                  <a:pt x="50505" y="256128"/>
                  <a:pt x="66909" y="245015"/>
                  <a:pt x="67438" y="200036"/>
                </a:cubicBezTo>
                <a:cubicBezTo>
                  <a:pt x="67967" y="155057"/>
                  <a:pt x="34630" y="-1577"/>
                  <a:pt x="3251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7873EAB-E18E-84EB-E1EF-108E7224254E}"/>
              </a:ext>
            </a:extLst>
          </p:cNvPr>
          <p:cNvSpPr/>
          <p:nvPr/>
        </p:nvSpPr>
        <p:spPr>
          <a:xfrm>
            <a:off x="3662615" y="2926921"/>
            <a:ext cx="909338" cy="899360"/>
          </a:xfrm>
          <a:custGeom>
            <a:avLst/>
            <a:gdLst>
              <a:gd name="connsiteX0" fmla="*/ 461710 w 909338"/>
              <a:gd name="connsiteY0" fmla="*/ 429 h 899360"/>
              <a:gd name="connsiteX1" fmla="*/ 487110 w 909338"/>
              <a:gd name="connsiteY1" fmla="*/ 98854 h 899360"/>
              <a:gd name="connsiteX2" fmla="*/ 356935 w 909338"/>
              <a:gd name="connsiteY2" fmla="*/ 410004 h 899360"/>
              <a:gd name="connsiteX3" fmla="*/ 534735 w 909338"/>
              <a:gd name="connsiteY3" fmla="*/ 498904 h 899360"/>
              <a:gd name="connsiteX4" fmla="*/ 1335 w 909338"/>
              <a:gd name="connsiteY4" fmla="*/ 463979 h 899360"/>
              <a:gd name="connsiteX5" fmla="*/ 391860 w 909338"/>
              <a:gd name="connsiteY5" fmla="*/ 511604 h 899360"/>
              <a:gd name="connsiteX6" fmla="*/ 680785 w 909338"/>
              <a:gd name="connsiteY6" fmla="*/ 822754 h 899360"/>
              <a:gd name="connsiteX7" fmla="*/ 547435 w 909338"/>
              <a:gd name="connsiteY7" fmla="*/ 740204 h 899360"/>
              <a:gd name="connsiteX8" fmla="*/ 896685 w 909338"/>
              <a:gd name="connsiteY8" fmla="*/ 892604 h 899360"/>
              <a:gd name="connsiteX9" fmla="*/ 807785 w 909338"/>
              <a:gd name="connsiteY9" fmla="*/ 857679 h 899360"/>
              <a:gd name="connsiteX10" fmla="*/ 569660 w 909338"/>
              <a:gd name="connsiteY10" fmla="*/ 724329 h 899360"/>
              <a:gd name="connsiteX11" fmla="*/ 499810 w 909338"/>
              <a:gd name="connsiteY11" fmla="*/ 432229 h 899360"/>
              <a:gd name="connsiteX12" fmla="*/ 474410 w 909338"/>
              <a:gd name="connsiteY12" fmla="*/ 619554 h 899360"/>
              <a:gd name="connsiteX13" fmla="*/ 493460 w 909338"/>
              <a:gd name="connsiteY13" fmla="*/ 175054 h 899360"/>
              <a:gd name="connsiteX14" fmla="*/ 369635 w 909338"/>
              <a:gd name="connsiteY14" fmla="*/ 444929 h 899360"/>
              <a:gd name="connsiteX15" fmla="*/ 506160 w 909338"/>
              <a:gd name="connsiteY15" fmla="*/ 127429 h 899360"/>
              <a:gd name="connsiteX16" fmla="*/ 461710 w 909338"/>
              <a:gd name="connsiteY16" fmla="*/ 429 h 8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9338" h="899360">
                <a:moveTo>
                  <a:pt x="461710" y="429"/>
                </a:moveTo>
                <a:cubicBezTo>
                  <a:pt x="458535" y="-4333"/>
                  <a:pt x="504573" y="30591"/>
                  <a:pt x="487110" y="98854"/>
                </a:cubicBezTo>
                <a:cubicBezTo>
                  <a:pt x="469647" y="167117"/>
                  <a:pt x="348998" y="343329"/>
                  <a:pt x="356935" y="410004"/>
                </a:cubicBezTo>
                <a:cubicBezTo>
                  <a:pt x="364872" y="476679"/>
                  <a:pt x="594002" y="489908"/>
                  <a:pt x="534735" y="498904"/>
                </a:cubicBezTo>
                <a:cubicBezTo>
                  <a:pt x="475468" y="507900"/>
                  <a:pt x="25148" y="461862"/>
                  <a:pt x="1335" y="463979"/>
                </a:cubicBezTo>
                <a:cubicBezTo>
                  <a:pt x="-22478" y="466096"/>
                  <a:pt x="278618" y="451808"/>
                  <a:pt x="391860" y="511604"/>
                </a:cubicBezTo>
                <a:cubicBezTo>
                  <a:pt x="505102" y="571400"/>
                  <a:pt x="654856" y="784654"/>
                  <a:pt x="680785" y="822754"/>
                </a:cubicBezTo>
                <a:cubicBezTo>
                  <a:pt x="706714" y="860854"/>
                  <a:pt x="511452" y="728562"/>
                  <a:pt x="547435" y="740204"/>
                </a:cubicBezTo>
                <a:cubicBezTo>
                  <a:pt x="583418" y="751846"/>
                  <a:pt x="853293" y="873025"/>
                  <a:pt x="896685" y="892604"/>
                </a:cubicBezTo>
                <a:cubicBezTo>
                  <a:pt x="940077" y="912183"/>
                  <a:pt x="862289" y="885725"/>
                  <a:pt x="807785" y="857679"/>
                </a:cubicBezTo>
                <a:cubicBezTo>
                  <a:pt x="753281" y="829633"/>
                  <a:pt x="620989" y="795237"/>
                  <a:pt x="569660" y="724329"/>
                </a:cubicBezTo>
                <a:cubicBezTo>
                  <a:pt x="518331" y="653421"/>
                  <a:pt x="515685" y="449691"/>
                  <a:pt x="499810" y="432229"/>
                </a:cubicBezTo>
                <a:cubicBezTo>
                  <a:pt x="483935" y="414767"/>
                  <a:pt x="475468" y="662416"/>
                  <a:pt x="474410" y="619554"/>
                </a:cubicBezTo>
                <a:cubicBezTo>
                  <a:pt x="473352" y="576692"/>
                  <a:pt x="510923" y="204158"/>
                  <a:pt x="493460" y="175054"/>
                </a:cubicBezTo>
                <a:cubicBezTo>
                  <a:pt x="475997" y="145950"/>
                  <a:pt x="367518" y="452866"/>
                  <a:pt x="369635" y="444929"/>
                </a:cubicBezTo>
                <a:cubicBezTo>
                  <a:pt x="371752" y="436992"/>
                  <a:pt x="497164" y="205217"/>
                  <a:pt x="506160" y="127429"/>
                </a:cubicBezTo>
                <a:cubicBezTo>
                  <a:pt x="515156" y="49642"/>
                  <a:pt x="464885" y="5191"/>
                  <a:pt x="46171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F4CC77DA-4824-BE2D-32C8-2921071448AA}"/>
              </a:ext>
            </a:extLst>
          </p:cNvPr>
          <p:cNvSpPr/>
          <p:nvPr/>
        </p:nvSpPr>
        <p:spPr>
          <a:xfrm>
            <a:off x="6338320" y="5368873"/>
            <a:ext cx="396368" cy="1146550"/>
          </a:xfrm>
          <a:custGeom>
            <a:avLst/>
            <a:gdLst>
              <a:gd name="connsiteX0" fmla="*/ 40255 w 396368"/>
              <a:gd name="connsiteY0" fmla="*/ 52 h 1146550"/>
              <a:gd name="connsiteX1" fmla="*/ 97405 w 396368"/>
              <a:gd name="connsiteY1" fmla="*/ 295327 h 1146550"/>
              <a:gd name="connsiteX2" fmla="*/ 246630 w 396368"/>
              <a:gd name="connsiteY2" fmla="*/ 736652 h 1146550"/>
              <a:gd name="connsiteX3" fmla="*/ 240280 w 396368"/>
              <a:gd name="connsiteY3" fmla="*/ 657277 h 1146550"/>
              <a:gd name="connsiteX4" fmla="*/ 395855 w 396368"/>
              <a:gd name="connsiteY4" fmla="*/ 1139877 h 1146550"/>
              <a:gd name="connsiteX5" fmla="*/ 281555 w 396368"/>
              <a:gd name="connsiteY5" fmla="*/ 895402 h 1146550"/>
              <a:gd name="connsiteX6" fmla="*/ 49780 w 396368"/>
              <a:gd name="connsiteY6" fmla="*/ 301677 h 1146550"/>
              <a:gd name="connsiteX7" fmla="*/ 2155 w 396368"/>
              <a:gd name="connsiteY7" fmla="*/ 142927 h 1146550"/>
              <a:gd name="connsiteX8" fmla="*/ 8505 w 396368"/>
              <a:gd name="connsiteY8" fmla="*/ 269927 h 1146550"/>
              <a:gd name="connsiteX9" fmla="*/ 40255 w 396368"/>
              <a:gd name="connsiteY9" fmla="*/ 52 h 1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368" h="1146550">
                <a:moveTo>
                  <a:pt x="40255" y="52"/>
                </a:moveTo>
                <a:cubicBezTo>
                  <a:pt x="55072" y="4285"/>
                  <a:pt x="63009" y="172560"/>
                  <a:pt x="97405" y="295327"/>
                </a:cubicBezTo>
                <a:cubicBezTo>
                  <a:pt x="131801" y="418094"/>
                  <a:pt x="222818" y="676327"/>
                  <a:pt x="246630" y="736652"/>
                </a:cubicBezTo>
                <a:cubicBezTo>
                  <a:pt x="270442" y="796977"/>
                  <a:pt x="215409" y="590073"/>
                  <a:pt x="240280" y="657277"/>
                </a:cubicBezTo>
                <a:cubicBezTo>
                  <a:pt x="265151" y="724481"/>
                  <a:pt x="388976" y="1100190"/>
                  <a:pt x="395855" y="1139877"/>
                </a:cubicBezTo>
                <a:cubicBezTo>
                  <a:pt x="402734" y="1179564"/>
                  <a:pt x="339234" y="1035102"/>
                  <a:pt x="281555" y="895402"/>
                </a:cubicBezTo>
                <a:cubicBezTo>
                  <a:pt x="223876" y="755702"/>
                  <a:pt x="96347" y="427089"/>
                  <a:pt x="49780" y="301677"/>
                </a:cubicBezTo>
                <a:cubicBezTo>
                  <a:pt x="3213" y="176265"/>
                  <a:pt x="9034" y="148219"/>
                  <a:pt x="2155" y="142927"/>
                </a:cubicBezTo>
                <a:cubicBezTo>
                  <a:pt x="-4724" y="137635"/>
                  <a:pt x="6918" y="291094"/>
                  <a:pt x="8505" y="269927"/>
                </a:cubicBezTo>
                <a:cubicBezTo>
                  <a:pt x="10092" y="248760"/>
                  <a:pt x="25438" y="-4181"/>
                  <a:pt x="4025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8BA4B6F-0219-889D-98A4-6CE2FB975307}"/>
              </a:ext>
            </a:extLst>
          </p:cNvPr>
          <p:cNvSpPr/>
          <p:nvPr/>
        </p:nvSpPr>
        <p:spPr>
          <a:xfrm>
            <a:off x="6321374" y="5327647"/>
            <a:ext cx="200260" cy="473103"/>
          </a:xfrm>
          <a:custGeom>
            <a:avLst/>
            <a:gdLst>
              <a:gd name="connsiteX0" fmla="*/ 51 w 200260"/>
              <a:gd name="connsiteY0" fmla="*/ 3 h 473103"/>
              <a:gd name="connsiteX1" fmla="*/ 117526 w 200260"/>
              <a:gd name="connsiteY1" fmla="*/ 123828 h 473103"/>
              <a:gd name="connsiteX2" fmla="*/ 123876 w 200260"/>
              <a:gd name="connsiteY2" fmla="*/ 266703 h 473103"/>
              <a:gd name="connsiteX3" fmla="*/ 155626 w 200260"/>
              <a:gd name="connsiteY3" fmla="*/ 200028 h 473103"/>
              <a:gd name="connsiteX4" fmla="*/ 149276 w 200260"/>
              <a:gd name="connsiteY4" fmla="*/ 355603 h 473103"/>
              <a:gd name="connsiteX5" fmla="*/ 200076 w 200260"/>
              <a:gd name="connsiteY5" fmla="*/ 473078 h 473103"/>
              <a:gd name="connsiteX6" fmla="*/ 165151 w 200260"/>
              <a:gd name="connsiteY6" fmla="*/ 346078 h 473103"/>
              <a:gd name="connsiteX7" fmla="*/ 133401 w 200260"/>
              <a:gd name="connsiteY7" fmla="*/ 120653 h 473103"/>
              <a:gd name="connsiteX8" fmla="*/ 51 w 200260"/>
              <a:gd name="connsiteY8" fmla="*/ 3 h 47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60" h="473103">
                <a:moveTo>
                  <a:pt x="51" y="3"/>
                </a:moveTo>
                <a:cubicBezTo>
                  <a:pt x="-2595" y="532"/>
                  <a:pt x="96889" y="79378"/>
                  <a:pt x="117526" y="123828"/>
                </a:cubicBezTo>
                <a:cubicBezTo>
                  <a:pt x="138164" y="168278"/>
                  <a:pt x="117526" y="254003"/>
                  <a:pt x="123876" y="266703"/>
                </a:cubicBezTo>
                <a:cubicBezTo>
                  <a:pt x="130226" y="279403"/>
                  <a:pt x="151393" y="185211"/>
                  <a:pt x="155626" y="200028"/>
                </a:cubicBezTo>
                <a:cubicBezTo>
                  <a:pt x="159859" y="214845"/>
                  <a:pt x="141868" y="310095"/>
                  <a:pt x="149276" y="355603"/>
                </a:cubicBezTo>
                <a:cubicBezTo>
                  <a:pt x="156684" y="401111"/>
                  <a:pt x="197430" y="474666"/>
                  <a:pt x="200076" y="473078"/>
                </a:cubicBezTo>
                <a:cubicBezTo>
                  <a:pt x="202722" y="471491"/>
                  <a:pt x="176263" y="404815"/>
                  <a:pt x="165151" y="346078"/>
                </a:cubicBezTo>
                <a:cubicBezTo>
                  <a:pt x="154039" y="287341"/>
                  <a:pt x="155626" y="173040"/>
                  <a:pt x="133401" y="120653"/>
                </a:cubicBezTo>
                <a:cubicBezTo>
                  <a:pt x="111176" y="68266"/>
                  <a:pt x="2697" y="-526"/>
                  <a:pt x="5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B985A7D-4539-5FCC-5521-77986695B200}"/>
              </a:ext>
            </a:extLst>
          </p:cNvPr>
          <p:cNvSpPr/>
          <p:nvPr/>
        </p:nvSpPr>
        <p:spPr>
          <a:xfrm>
            <a:off x="6354453" y="5308454"/>
            <a:ext cx="652809" cy="1204393"/>
          </a:xfrm>
          <a:custGeom>
            <a:avLst/>
            <a:gdLst>
              <a:gd name="connsiteX0" fmla="*/ 1897 w 652809"/>
              <a:gd name="connsiteY0" fmla="*/ 146 h 1204393"/>
              <a:gd name="connsiteX1" fmla="*/ 255897 w 652809"/>
              <a:gd name="connsiteY1" fmla="*/ 168421 h 1204393"/>
              <a:gd name="connsiteX2" fmla="*/ 271772 w 652809"/>
              <a:gd name="connsiteY2" fmla="*/ 289071 h 1204393"/>
              <a:gd name="connsiteX3" fmla="*/ 249547 w 652809"/>
              <a:gd name="connsiteY3" fmla="*/ 368446 h 1204393"/>
              <a:gd name="connsiteX4" fmla="*/ 306697 w 652809"/>
              <a:gd name="connsiteY4" fmla="*/ 485921 h 1204393"/>
              <a:gd name="connsiteX5" fmla="*/ 287647 w 652809"/>
              <a:gd name="connsiteY5" fmla="*/ 390671 h 1204393"/>
              <a:gd name="connsiteX6" fmla="*/ 455922 w 652809"/>
              <a:gd name="connsiteY6" fmla="*/ 781196 h 1204393"/>
              <a:gd name="connsiteX7" fmla="*/ 478147 w 652809"/>
              <a:gd name="connsiteY7" fmla="*/ 803421 h 1204393"/>
              <a:gd name="connsiteX8" fmla="*/ 652772 w 652809"/>
              <a:gd name="connsiteY8" fmla="*/ 1197121 h 1204393"/>
              <a:gd name="connsiteX9" fmla="*/ 490847 w 652809"/>
              <a:gd name="connsiteY9" fmla="*/ 1003446 h 1204393"/>
              <a:gd name="connsiteX10" fmla="*/ 192397 w 652809"/>
              <a:gd name="connsiteY10" fmla="*/ 339871 h 1204393"/>
              <a:gd name="connsiteX11" fmla="*/ 274947 w 652809"/>
              <a:gd name="connsiteY11" fmla="*/ 209696 h 1204393"/>
              <a:gd name="connsiteX12" fmla="*/ 144772 w 652809"/>
              <a:gd name="connsiteY12" fmla="*/ 139846 h 1204393"/>
              <a:gd name="connsiteX13" fmla="*/ 1897 w 652809"/>
              <a:gd name="connsiteY13" fmla="*/ 146 h 12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2809" h="1204393">
                <a:moveTo>
                  <a:pt x="1897" y="146"/>
                </a:moveTo>
                <a:cubicBezTo>
                  <a:pt x="20418" y="4909"/>
                  <a:pt x="210918" y="120267"/>
                  <a:pt x="255897" y="168421"/>
                </a:cubicBezTo>
                <a:cubicBezTo>
                  <a:pt x="300876" y="216575"/>
                  <a:pt x="272830" y="255734"/>
                  <a:pt x="271772" y="289071"/>
                </a:cubicBezTo>
                <a:cubicBezTo>
                  <a:pt x="270714" y="322408"/>
                  <a:pt x="243726" y="335638"/>
                  <a:pt x="249547" y="368446"/>
                </a:cubicBezTo>
                <a:cubicBezTo>
                  <a:pt x="255368" y="401254"/>
                  <a:pt x="300347" y="482217"/>
                  <a:pt x="306697" y="485921"/>
                </a:cubicBezTo>
                <a:cubicBezTo>
                  <a:pt x="313047" y="489625"/>
                  <a:pt x="262776" y="341459"/>
                  <a:pt x="287647" y="390671"/>
                </a:cubicBezTo>
                <a:cubicBezTo>
                  <a:pt x="312518" y="439883"/>
                  <a:pt x="424172" y="712404"/>
                  <a:pt x="455922" y="781196"/>
                </a:cubicBezTo>
                <a:cubicBezTo>
                  <a:pt x="487672" y="849988"/>
                  <a:pt x="445339" y="734100"/>
                  <a:pt x="478147" y="803421"/>
                </a:cubicBezTo>
                <a:cubicBezTo>
                  <a:pt x="510955" y="872742"/>
                  <a:pt x="650655" y="1163784"/>
                  <a:pt x="652772" y="1197121"/>
                </a:cubicBezTo>
                <a:cubicBezTo>
                  <a:pt x="654889" y="1230458"/>
                  <a:pt x="567576" y="1146321"/>
                  <a:pt x="490847" y="1003446"/>
                </a:cubicBezTo>
                <a:cubicBezTo>
                  <a:pt x="414118" y="860571"/>
                  <a:pt x="228380" y="472163"/>
                  <a:pt x="192397" y="339871"/>
                </a:cubicBezTo>
                <a:cubicBezTo>
                  <a:pt x="156414" y="207579"/>
                  <a:pt x="282884" y="243033"/>
                  <a:pt x="274947" y="209696"/>
                </a:cubicBezTo>
                <a:cubicBezTo>
                  <a:pt x="267010" y="176359"/>
                  <a:pt x="183930" y="171596"/>
                  <a:pt x="144772" y="139846"/>
                </a:cubicBezTo>
                <a:cubicBezTo>
                  <a:pt x="105614" y="108096"/>
                  <a:pt x="-16624" y="-4617"/>
                  <a:pt x="1897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D1857C6-240E-A278-3A7C-1E04A7B9CBA7}"/>
              </a:ext>
            </a:extLst>
          </p:cNvPr>
          <p:cNvSpPr/>
          <p:nvPr/>
        </p:nvSpPr>
        <p:spPr>
          <a:xfrm>
            <a:off x="6600628" y="5243788"/>
            <a:ext cx="464339" cy="1304698"/>
          </a:xfrm>
          <a:custGeom>
            <a:avLst/>
            <a:gdLst>
              <a:gd name="connsiteX0" fmla="*/ 54172 w 464339"/>
              <a:gd name="connsiteY0" fmla="*/ 4487 h 1304698"/>
              <a:gd name="connsiteX1" fmla="*/ 19247 w 464339"/>
              <a:gd name="connsiteY1" fmla="*/ 239437 h 1304698"/>
              <a:gd name="connsiteX2" fmla="*/ 66872 w 464339"/>
              <a:gd name="connsiteY2" fmla="*/ 525187 h 1304698"/>
              <a:gd name="connsiteX3" fmla="*/ 44647 w 464339"/>
              <a:gd name="connsiteY3" fmla="*/ 436287 h 1304698"/>
              <a:gd name="connsiteX4" fmla="*/ 162122 w 464339"/>
              <a:gd name="connsiteY4" fmla="*/ 629962 h 1304698"/>
              <a:gd name="connsiteX5" fmla="*/ 276422 w 464339"/>
              <a:gd name="connsiteY5" fmla="*/ 950637 h 1304698"/>
              <a:gd name="connsiteX6" fmla="*/ 463747 w 464339"/>
              <a:gd name="connsiteY6" fmla="*/ 1303062 h 1304698"/>
              <a:gd name="connsiteX7" fmla="*/ 209747 w 464339"/>
              <a:gd name="connsiteY7" fmla="*/ 801412 h 1304698"/>
              <a:gd name="connsiteX8" fmla="*/ 6547 w 464339"/>
              <a:gd name="connsiteY8" fmla="*/ 452162 h 1304698"/>
              <a:gd name="connsiteX9" fmla="*/ 54172 w 464339"/>
              <a:gd name="connsiteY9" fmla="*/ 4487 h 13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339" h="1304698">
                <a:moveTo>
                  <a:pt x="54172" y="4487"/>
                </a:moveTo>
                <a:cubicBezTo>
                  <a:pt x="56289" y="-30967"/>
                  <a:pt x="17130" y="152654"/>
                  <a:pt x="19247" y="239437"/>
                </a:cubicBezTo>
                <a:cubicBezTo>
                  <a:pt x="21364" y="326220"/>
                  <a:pt x="62639" y="492379"/>
                  <a:pt x="66872" y="525187"/>
                </a:cubicBezTo>
                <a:cubicBezTo>
                  <a:pt x="71105" y="557995"/>
                  <a:pt x="28772" y="418825"/>
                  <a:pt x="44647" y="436287"/>
                </a:cubicBezTo>
                <a:cubicBezTo>
                  <a:pt x="60522" y="453749"/>
                  <a:pt x="123493" y="544237"/>
                  <a:pt x="162122" y="629962"/>
                </a:cubicBezTo>
                <a:cubicBezTo>
                  <a:pt x="200751" y="715687"/>
                  <a:pt x="226151" y="838454"/>
                  <a:pt x="276422" y="950637"/>
                </a:cubicBezTo>
                <a:cubicBezTo>
                  <a:pt x="326693" y="1062820"/>
                  <a:pt x="474859" y="1327933"/>
                  <a:pt x="463747" y="1303062"/>
                </a:cubicBezTo>
                <a:cubicBezTo>
                  <a:pt x="452635" y="1278191"/>
                  <a:pt x="285947" y="943229"/>
                  <a:pt x="209747" y="801412"/>
                </a:cubicBezTo>
                <a:cubicBezTo>
                  <a:pt x="133547" y="659595"/>
                  <a:pt x="35122" y="581808"/>
                  <a:pt x="6547" y="452162"/>
                </a:cubicBezTo>
                <a:cubicBezTo>
                  <a:pt x="-22028" y="322516"/>
                  <a:pt x="52055" y="39941"/>
                  <a:pt x="54172" y="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5C5F810E-2601-0707-B531-EBB6FF007244}"/>
              </a:ext>
            </a:extLst>
          </p:cNvPr>
          <p:cNvSpPr/>
          <p:nvPr/>
        </p:nvSpPr>
        <p:spPr>
          <a:xfrm>
            <a:off x="6642571" y="5194250"/>
            <a:ext cx="133117" cy="468181"/>
          </a:xfrm>
          <a:custGeom>
            <a:avLst/>
            <a:gdLst>
              <a:gd name="connsiteX0" fmla="*/ 31279 w 133117"/>
              <a:gd name="connsiteY0" fmla="*/ 50 h 468181"/>
              <a:gd name="connsiteX1" fmla="*/ 104304 w 133117"/>
              <a:gd name="connsiteY1" fmla="*/ 149275 h 468181"/>
              <a:gd name="connsiteX2" fmla="*/ 59854 w 133117"/>
              <a:gd name="connsiteY2" fmla="*/ 298500 h 468181"/>
              <a:gd name="connsiteX3" fmla="*/ 31279 w 133117"/>
              <a:gd name="connsiteY3" fmla="*/ 346125 h 468181"/>
              <a:gd name="connsiteX4" fmla="*/ 69379 w 133117"/>
              <a:gd name="connsiteY4" fmla="*/ 257225 h 468181"/>
              <a:gd name="connsiteX5" fmla="*/ 2704 w 133117"/>
              <a:gd name="connsiteY5" fmla="*/ 466775 h 468181"/>
              <a:gd name="connsiteX6" fmla="*/ 24929 w 133117"/>
              <a:gd name="connsiteY6" fmla="*/ 339775 h 468181"/>
              <a:gd name="connsiteX7" fmla="*/ 132879 w 133117"/>
              <a:gd name="connsiteY7" fmla="*/ 165150 h 468181"/>
              <a:gd name="connsiteX8" fmla="*/ 31279 w 133117"/>
              <a:gd name="connsiteY8" fmla="*/ 50 h 4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7" h="468181">
                <a:moveTo>
                  <a:pt x="31279" y="50"/>
                </a:moveTo>
                <a:cubicBezTo>
                  <a:pt x="26517" y="-2596"/>
                  <a:pt x="99542" y="99533"/>
                  <a:pt x="104304" y="149275"/>
                </a:cubicBezTo>
                <a:cubicBezTo>
                  <a:pt x="109066" y="199017"/>
                  <a:pt x="72025" y="265692"/>
                  <a:pt x="59854" y="298500"/>
                </a:cubicBezTo>
                <a:cubicBezTo>
                  <a:pt x="47683" y="331308"/>
                  <a:pt x="29692" y="353004"/>
                  <a:pt x="31279" y="346125"/>
                </a:cubicBezTo>
                <a:cubicBezTo>
                  <a:pt x="32866" y="339246"/>
                  <a:pt x="74141" y="237117"/>
                  <a:pt x="69379" y="257225"/>
                </a:cubicBezTo>
                <a:cubicBezTo>
                  <a:pt x="64617" y="277333"/>
                  <a:pt x="10112" y="453017"/>
                  <a:pt x="2704" y="466775"/>
                </a:cubicBezTo>
                <a:cubicBezTo>
                  <a:pt x="-4704" y="480533"/>
                  <a:pt x="3233" y="390046"/>
                  <a:pt x="24929" y="339775"/>
                </a:cubicBezTo>
                <a:cubicBezTo>
                  <a:pt x="46625" y="289504"/>
                  <a:pt x="127058" y="215950"/>
                  <a:pt x="132879" y="165150"/>
                </a:cubicBezTo>
                <a:cubicBezTo>
                  <a:pt x="138700" y="114350"/>
                  <a:pt x="36041" y="2696"/>
                  <a:pt x="3127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38411DB-E6A8-B2DF-4881-91ACE60F565D}"/>
              </a:ext>
            </a:extLst>
          </p:cNvPr>
          <p:cNvSpPr/>
          <p:nvPr/>
        </p:nvSpPr>
        <p:spPr>
          <a:xfrm>
            <a:off x="6615284" y="5140320"/>
            <a:ext cx="84153" cy="441993"/>
          </a:xfrm>
          <a:custGeom>
            <a:avLst/>
            <a:gdLst>
              <a:gd name="connsiteX0" fmla="*/ 83966 w 84153"/>
              <a:gd name="connsiteY0" fmla="*/ 5 h 441993"/>
              <a:gd name="connsiteX1" fmla="*/ 23641 w 84153"/>
              <a:gd name="connsiteY1" fmla="*/ 215905 h 441993"/>
              <a:gd name="connsiteX2" fmla="*/ 14116 w 84153"/>
              <a:gd name="connsiteY2" fmla="*/ 438155 h 441993"/>
              <a:gd name="connsiteX3" fmla="*/ 14116 w 84153"/>
              <a:gd name="connsiteY3" fmla="*/ 346080 h 441993"/>
              <a:gd name="connsiteX4" fmla="*/ 1416 w 84153"/>
              <a:gd name="connsiteY4" fmla="*/ 209555 h 441993"/>
              <a:gd name="connsiteX5" fmla="*/ 83966 w 84153"/>
              <a:gd name="connsiteY5" fmla="*/ 5 h 44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53" h="441993">
                <a:moveTo>
                  <a:pt x="83966" y="5"/>
                </a:moveTo>
                <a:cubicBezTo>
                  <a:pt x="87670" y="1063"/>
                  <a:pt x="35283" y="142880"/>
                  <a:pt x="23641" y="215905"/>
                </a:cubicBezTo>
                <a:cubicBezTo>
                  <a:pt x="11999" y="288930"/>
                  <a:pt x="15703" y="416459"/>
                  <a:pt x="14116" y="438155"/>
                </a:cubicBezTo>
                <a:cubicBezTo>
                  <a:pt x="12529" y="459851"/>
                  <a:pt x="16233" y="384180"/>
                  <a:pt x="14116" y="346080"/>
                </a:cubicBezTo>
                <a:cubicBezTo>
                  <a:pt x="11999" y="307980"/>
                  <a:pt x="-4934" y="262472"/>
                  <a:pt x="1416" y="209555"/>
                </a:cubicBezTo>
                <a:cubicBezTo>
                  <a:pt x="7766" y="156638"/>
                  <a:pt x="80262" y="-1053"/>
                  <a:pt x="8396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73960C84-69FB-4CF1-087C-02C93E09197D}"/>
              </a:ext>
            </a:extLst>
          </p:cNvPr>
          <p:cNvSpPr/>
          <p:nvPr/>
        </p:nvSpPr>
        <p:spPr>
          <a:xfrm>
            <a:off x="6696074" y="5158740"/>
            <a:ext cx="242112" cy="610663"/>
          </a:xfrm>
          <a:custGeom>
            <a:avLst/>
            <a:gdLst>
              <a:gd name="connsiteX0" fmla="*/ 1 w 242112"/>
              <a:gd name="connsiteY0" fmla="*/ 635 h 610663"/>
              <a:gd name="connsiteX1" fmla="*/ 228601 w 242112"/>
              <a:gd name="connsiteY1" fmla="*/ 400685 h 610663"/>
              <a:gd name="connsiteX2" fmla="*/ 215901 w 242112"/>
              <a:gd name="connsiteY2" fmla="*/ 394335 h 610663"/>
              <a:gd name="connsiteX3" fmla="*/ 219076 w 242112"/>
              <a:gd name="connsiteY3" fmla="*/ 610235 h 610663"/>
              <a:gd name="connsiteX4" fmla="*/ 225426 w 242112"/>
              <a:gd name="connsiteY4" fmla="*/ 445135 h 610663"/>
              <a:gd name="connsiteX5" fmla="*/ 219076 w 242112"/>
              <a:gd name="connsiteY5" fmla="*/ 283210 h 610663"/>
              <a:gd name="connsiteX6" fmla="*/ 142876 w 242112"/>
              <a:gd name="connsiteY6" fmla="*/ 191135 h 610663"/>
              <a:gd name="connsiteX7" fmla="*/ 146051 w 242112"/>
              <a:gd name="connsiteY7" fmla="*/ 159385 h 610663"/>
              <a:gd name="connsiteX8" fmla="*/ 231776 w 242112"/>
              <a:gd name="connsiteY8" fmla="*/ 216535 h 610663"/>
              <a:gd name="connsiteX9" fmla="*/ 193676 w 242112"/>
              <a:gd name="connsiteY9" fmla="*/ 181610 h 610663"/>
              <a:gd name="connsiteX10" fmla="*/ 231776 w 242112"/>
              <a:gd name="connsiteY10" fmla="*/ 305435 h 610663"/>
              <a:gd name="connsiteX11" fmla="*/ 1 w 242112"/>
              <a:gd name="connsiteY11" fmla="*/ 635 h 61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112" h="610663">
                <a:moveTo>
                  <a:pt x="1" y="635"/>
                </a:moveTo>
                <a:cubicBezTo>
                  <a:pt x="-528" y="16510"/>
                  <a:pt x="192618" y="335068"/>
                  <a:pt x="228601" y="400685"/>
                </a:cubicBezTo>
                <a:cubicBezTo>
                  <a:pt x="264584" y="466302"/>
                  <a:pt x="217489" y="359410"/>
                  <a:pt x="215901" y="394335"/>
                </a:cubicBezTo>
                <a:cubicBezTo>
                  <a:pt x="214313" y="429260"/>
                  <a:pt x="217489" y="601768"/>
                  <a:pt x="219076" y="610235"/>
                </a:cubicBezTo>
                <a:cubicBezTo>
                  <a:pt x="220663" y="618702"/>
                  <a:pt x="225426" y="499639"/>
                  <a:pt x="225426" y="445135"/>
                </a:cubicBezTo>
                <a:cubicBezTo>
                  <a:pt x="225426" y="390631"/>
                  <a:pt x="232834" y="325543"/>
                  <a:pt x="219076" y="283210"/>
                </a:cubicBezTo>
                <a:cubicBezTo>
                  <a:pt x="205318" y="240877"/>
                  <a:pt x="155047" y="211772"/>
                  <a:pt x="142876" y="191135"/>
                </a:cubicBezTo>
                <a:cubicBezTo>
                  <a:pt x="130705" y="170498"/>
                  <a:pt x="131234" y="155152"/>
                  <a:pt x="146051" y="159385"/>
                </a:cubicBezTo>
                <a:cubicBezTo>
                  <a:pt x="160868" y="163618"/>
                  <a:pt x="223839" y="212831"/>
                  <a:pt x="231776" y="216535"/>
                </a:cubicBezTo>
                <a:cubicBezTo>
                  <a:pt x="239713" y="220239"/>
                  <a:pt x="193676" y="166793"/>
                  <a:pt x="193676" y="181610"/>
                </a:cubicBezTo>
                <a:cubicBezTo>
                  <a:pt x="193676" y="196427"/>
                  <a:pt x="263526" y="339831"/>
                  <a:pt x="231776" y="305435"/>
                </a:cubicBezTo>
                <a:cubicBezTo>
                  <a:pt x="200026" y="271039"/>
                  <a:pt x="530" y="-15240"/>
                  <a:pt x="1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E4D76AA-FAC9-0FC5-6263-2D268D6C3AEF}"/>
              </a:ext>
            </a:extLst>
          </p:cNvPr>
          <p:cNvSpPr/>
          <p:nvPr/>
        </p:nvSpPr>
        <p:spPr>
          <a:xfrm>
            <a:off x="6944056" y="5479676"/>
            <a:ext cx="516151" cy="1052630"/>
          </a:xfrm>
          <a:custGeom>
            <a:avLst/>
            <a:gdLst>
              <a:gd name="connsiteX0" fmla="*/ 6019 w 516151"/>
              <a:gd name="connsiteY0" fmla="*/ 9899 h 1052630"/>
              <a:gd name="connsiteX1" fmla="*/ 199694 w 516151"/>
              <a:gd name="connsiteY1" fmla="*/ 514724 h 1052630"/>
              <a:gd name="connsiteX2" fmla="*/ 225094 w 516151"/>
              <a:gd name="connsiteY2" fmla="*/ 473449 h 1052630"/>
              <a:gd name="connsiteX3" fmla="*/ 514019 w 516151"/>
              <a:gd name="connsiteY3" fmla="*/ 1035424 h 1052630"/>
              <a:gd name="connsiteX4" fmla="*/ 339394 w 516151"/>
              <a:gd name="connsiteY4" fmla="*/ 835399 h 1052630"/>
              <a:gd name="connsiteX5" fmla="*/ 28244 w 516151"/>
              <a:gd name="connsiteY5" fmla="*/ 108324 h 1052630"/>
              <a:gd name="connsiteX6" fmla="*/ 47294 w 516151"/>
              <a:gd name="connsiteY6" fmla="*/ 171824 h 1052630"/>
              <a:gd name="connsiteX7" fmla="*/ 6019 w 516151"/>
              <a:gd name="connsiteY7" fmla="*/ 9899 h 105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51" h="1052630">
                <a:moveTo>
                  <a:pt x="6019" y="9899"/>
                </a:moveTo>
                <a:cubicBezTo>
                  <a:pt x="31419" y="67049"/>
                  <a:pt x="163182" y="437466"/>
                  <a:pt x="199694" y="514724"/>
                </a:cubicBezTo>
                <a:cubicBezTo>
                  <a:pt x="236206" y="591982"/>
                  <a:pt x="172707" y="386666"/>
                  <a:pt x="225094" y="473449"/>
                </a:cubicBezTo>
                <a:cubicBezTo>
                  <a:pt x="277482" y="560232"/>
                  <a:pt x="494969" y="975099"/>
                  <a:pt x="514019" y="1035424"/>
                </a:cubicBezTo>
                <a:cubicBezTo>
                  <a:pt x="533069" y="1095749"/>
                  <a:pt x="420357" y="989916"/>
                  <a:pt x="339394" y="835399"/>
                </a:cubicBezTo>
                <a:cubicBezTo>
                  <a:pt x="258432" y="680882"/>
                  <a:pt x="76927" y="218920"/>
                  <a:pt x="28244" y="108324"/>
                </a:cubicBezTo>
                <a:cubicBezTo>
                  <a:pt x="-20439" y="-2272"/>
                  <a:pt x="50998" y="182407"/>
                  <a:pt x="47294" y="171824"/>
                </a:cubicBezTo>
                <a:cubicBezTo>
                  <a:pt x="43590" y="161241"/>
                  <a:pt x="-19381" y="-47251"/>
                  <a:pt x="6019" y="9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91119E1-DF7F-304D-9E6F-0F55FAF3E65A}"/>
              </a:ext>
            </a:extLst>
          </p:cNvPr>
          <p:cNvSpPr/>
          <p:nvPr/>
        </p:nvSpPr>
        <p:spPr>
          <a:xfrm>
            <a:off x="6683018" y="5536959"/>
            <a:ext cx="400965" cy="840170"/>
          </a:xfrm>
          <a:custGeom>
            <a:avLst/>
            <a:gdLst>
              <a:gd name="connsiteX0" fmla="*/ 86082 w 400965"/>
              <a:gd name="connsiteY0" fmla="*/ 241 h 840170"/>
              <a:gd name="connsiteX1" fmla="*/ 108307 w 400965"/>
              <a:gd name="connsiteY1" fmla="*/ 146291 h 840170"/>
              <a:gd name="connsiteX2" fmla="*/ 190857 w 400965"/>
              <a:gd name="connsiteY2" fmla="*/ 305041 h 840170"/>
              <a:gd name="connsiteX3" fmla="*/ 149582 w 400965"/>
              <a:gd name="connsiteY3" fmla="*/ 295516 h 840170"/>
              <a:gd name="connsiteX4" fmla="*/ 225782 w 400965"/>
              <a:gd name="connsiteY4" fmla="*/ 546341 h 840170"/>
              <a:gd name="connsiteX5" fmla="*/ 213082 w 400965"/>
              <a:gd name="connsiteY5" fmla="*/ 435216 h 840170"/>
              <a:gd name="connsiteX6" fmla="*/ 330557 w 400965"/>
              <a:gd name="connsiteY6" fmla="*/ 743191 h 840170"/>
              <a:gd name="connsiteX7" fmla="*/ 336907 w 400965"/>
              <a:gd name="connsiteY7" fmla="*/ 733666 h 840170"/>
              <a:gd name="connsiteX8" fmla="*/ 400407 w 400965"/>
              <a:gd name="connsiteY8" fmla="*/ 838441 h 840170"/>
              <a:gd name="connsiteX9" fmla="*/ 295632 w 400965"/>
              <a:gd name="connsiteY9" fmla="*/ 635241 h 840170"/>
              <a:gd name="connsiteX10" fmla="*/ 98782 w 400965"/>
              <a:gd name="connsiteY10" fmla="*/ 225666 h 840170"/>
              <a:gd name="connsiteX11" fmla="*/ 357 w 400965"/>
              <a:gd name="connsiteY11" fmla="*/ 139941 h 840170"/>
              <a:gd name="connsiteX12" fmla="*/ 130532 w 400965"/>
              <a:gd name="connsiteY12" fmla="*/ 260591 h 840170"/>
              <a:gd name="connsiteX13" fmla="*/ 25757 w 400965"/>
              <a:gd name="connsiteY13" fmla="*/ 60566 h 840170"/>
              <a:gd name="connsiteX14" fmla="*/ 114657 w 400965"/>
              <a:gd name="connsiteY14" fmla="*/ 181216 h 840170"/>
              <a:gd name="connsiteX15" fmla="*/ 86082 w 400965"/>
              <a:gd name="connsiteY15" fmla="*/ 241 h 84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965" h="840170">
                <a:moveTo>
                  <a:pt x="86082" y="241"/>
                </a:moveTo>
                <a:cubicBezTo>
                  <a:pt x="85024" y="-5580"/>
                  <a:pt x="90845" y="95491"/>
                  <a:pt x="108307" y="146291"/>
                </a:cubicBezTo>
                <a:cubicBezTo>
                  <a:pt x="125769" y="197091"/>
                  <a:pt x="183978" y="280170"/>
                  <a:pt x="190857" y="305041"/>
                </a:cubicBezTo>
                <a:cubicBezTo>
                  <a:pt x="197736" y="329912"/>
                  <a:pt x="143761" y="255299"/>
                  <a:pt x="149582" y="295516"/>
                </a:cubicBezTo>
                <a:cubicBezTo>
                  <a:pt x="155403" y="335733"/>
                  <a:pt x="215199" y="523058"/>
                  <a:pt x="225782" y="546341"/>
                </a:cubicBezTo>
                <a:cubicBezTo>
                  <a:pt x="236365" y="569624"/>
                  <a:pt x="195620" y="402408"/>
                  <a:pt x="213082" y="435216"/>
                </a:cubicBezTo>
                <a:cubicBezTo>
                  <a:pt x="230544" y="468024"/>
                  <a:pt x="309920" y="693449"/>
                  <a:pt x="330557" y="743191"/>
                </a:cubicBezTo>
                <a:cubicBezTo>
                  <a:pt x="351194" y="792933"/>
                  <a:pt x="325265" y="717791"/>
                  <a:pt x="336907" y="733666"/>
                </a:cubicBezTo>
                <a:cubicBezTo>
                  <a:pt x="348549" y="749541"/>
                  <a:pt x="407286" y="854845"/>
                  <a:pt x="400407" y="838441"/>
                </a:cubicBezTo>
                <a:cubicBezTo>
                  <a:pt x="393528" y="822037"/>
                  <a:pt x="345903" y="737370"/>
                  <a:pt x="295632" y="635241"/>
                </a:cubicBezTo>
                <a:cubicBezTo>
                  <a:pt x="245361" y="533112"/>
                  <a:pt x="147995" y="308216"/>
                  <a:pt x="98782" y="225666"/>
                </a:cubicBezTo>
                <a:cubicBezTo>
                  <a:pt x="49569" y="143116"/>
                  <a:pt x="-4935" y="134120"/>
                  <a:pt x="357" y="139941"/>
                </a:cubicBezTo>
                <a:cubicBezTo>
                  <a:pt x="5649" y="145762"/>
                  <a:pt x="126299" y="273820"/>
                  <a:pt x="130532" y="260591"/>
                </a:cubicBezTo>
                <a:cubicBezTo>
                  <a:pt x="134765" y="247362"/>
                  <a:pt x="28403" y="73795"/>
                  <a:pt x="25757" y="60566"/>
                </a:cubicBezTo>
                <a:cubicBezTo>
                  <a:pt x="23111" y="47337"/>
                  <a:pt x="104603" y="187566"/>
                  <a:pt x="114657" y="181216"/>
                </a:cubicBezTo>
                <a:cubicBezTo>
                  <a:pt x="124711" y="174866"/>
                  <a:pt x="87140" y="6062"/>
                  <a:pt x="8608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8121490-121E-F776-28BB-7E89A0D17C53}"/>
              </a:ext>
            </a:extLst>
          </p:cNvPr>
          <p:cNvSpPr/>
          <p:nvPr/>
        </p:nvSpPr>
        <p:spPr>
          <a:xfrm>
            <a:off x="6829408" y="5486198"/>
            <a:ext cx="451063" cy="962862"/>
          </a:xfrm>
          <a:custGeom>
            <a:avLst/>
            <a:gdLst>
              <a:gd name="connsiteX0" fmla="*/ 34942 w 451063"/>
              <a:gd name="connsiteY0" fmla="*/ 202 h 962862"/>
              <a:gd name="connsiteX1" fmla="*/ 104792 w 451063"/>
              <a:gd name="connsiteY1" fmla="*/ 330402 h 962862"/>
              <a:gd name="connsiteX2" fmla="*/ 171467 w 451063"/>
              <a:gd name="connsiteY2" fmla="*/ 400252 h 962862"/>
              <a:gd name="connsiteX3" fmla="*/ 187342 w 451063"/>
              <a:gd name="connsiteY3" fmla="*/ 371677 h 962862"/>
              <a:gd name="connsiteX4" fmla="*/ 247667 w 451063"/>
              <a:gd name="connsiteY4" fmla="*/ 501852 h 962862"/>
              <a:gd name="connsiteX5" fmla="*/ 250842 w 451063"/>
              <a:gd name="connsiteY5" fmla="*/ 736802 h 962862"/>
              <a:gd name="connsiteX6" fmla="*/ 295292 w 451063"/>
              <a:gd name="connsiteY6" fmla="*/ 755852 h 962862"/>
              <a:gd name="connsiteX7" fmla="*/ 450867 w 451063"/>
              <a:gd name="connsiteY7" fmla="*/ 962227 h 962862"/>
              <a:gd name="connsiteX8" fmla="*/ 323867 w 451063"/>
              <a:gd name="connsiteY8" fmla="*/ 679652 h 962862"/>
              <a:gd name="connsiteX9" fmla="*/ 158767 w 451063"/>
              <a:gd name="connsiteY9" fmla="*/ 330402 h 962862"/>
              <a:gd name="connsiteX10" fmla="*/ 111142 w 451063"/>
              <a:gd name="connsiteY10" fmla="*/ 197052 h 962862"/>
              <a:gd name="connsiteX11" fmla="*/ 142892 w 451063"/>
              <a:gd name="connsiteY11" fmla="*/ 425652 h 962862"/>
              <a:gd name="connsiteX12" fmla="*/ 3192 w 451063"/>
              <a:gd name="connsiteY12" fmla="*/ 181177 h 962862"/>
              <a:gd name="connsiteX13" fmla="*/ 44467 w 451063"/>
              <a:gd name="connsiteY13" fmla="*/ 279602 h 962862"/>
              <a:gd name="connsiteX14" fmla="*/ 34942 w 451063"/>
              <a:gd name="connsiteY14" fmla="*/ 202 h 96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1063" h="962862">
                <a:moveTo>
                  <a:pt x="34942" y="202"/>
                </a:moveTo>
                <a:cubicBezTo>
                  <a:pt x="44996" y="8669"/>
                  <a:pt x="82038" y="263727"/>
                  <a:pt x="104792" y="330402"/>
                </a:cubicBezTo>
                <a:cubicBezTo>
                  <a:pt x="127546" y="397077"/>
                  <a:pt x="157709" y="393373"/>
                  <a:pt x="171467" y="400252"/>
                </a:cubicBezTo>
                <a:cubicBezTo>
                  <a:pt x="185225" y="407131"/>
                  <a:pt x="174642" y="354744"/>
                  <a:pt x="187342" y="371677"/>
                </a:cubicBezTo>
                <a:cubicBezTo>
                  <a:pt x="200042" y="388610"/>
                  <a:pt x="237084" y="440998"/>
                  <a:pt x="247667" y="501852"/>
                </a:cubicBezTo>
                <a:cubicBezTo>
                  <a:pt x="258250" y="562706"/>
                  <a:pt x="242905" y="694469"/>
                  <a:pt x="250842" y="736802"/>
                </a:cubicBezTo>
                <a:cubicBezTo>
                  <a:pt x="258779" y="779135"/>
                  <a:pt x="261955" y="718281"/>
                  <a:pt x="295292" y="755852"/>
                </a:cubicBezTo>
                <a:cubicBezTo>
                  <a:pt x="328629" y="793423"/>
                  <a:pt x="446104" y="974927"/>
                  <a:pt x="450867" y="962227"/>
                </a:cubicBezTo>
                <a:cubicBezTo>
                  <a:pt x="455630" y="949527"/>
                  <a:pt x="372550" y="784956"/>
                  <a:pt x="323867" y="679652"/>
                </a:cubicBezTo>
                <a:cubicBezTo>
                  <a:pt x="275184" y="574348"/>
                  <a:pt x="194221" y="410835"/>
                  <a:pt x="158767" y="330402"/>
                </a:cubicBezTo>
                <a:cubicBezTo>
                  <a:pt x="123313" y="249969"/>
                  <a:pt x="113788" y="181177"/>
                  <a:pt x="111142" y="197052"/>
                </a:cubicBezTo>
                <a:cubicBezTo>
                  <a:pt x="108496" y="212927"/>
                  <a:pt x="160884" y="428298"/>
                  <a:pt x="142892" y="425652"/>
                </a:cubicBezTo>
                <a:cubicBezTo>
                  <a:pt x="124900" y="423006"/>
                  <a:pt x="19596" y="205519"/>
                  <a:pt x="3192" y="181177"/>
                </a:cubicBezTo>
                <a:cubicBezTo>
                  <a:pt x="-13212" y="156835"/>
                  <a:pt x="38646" y="307119"/>
                  <a:pt x="44467" y="279602"/>
                </a:cubicBezTo>
                <a:cubicBezTo>
                  <a:pt x="50288" y="252085"/>
                  <a:pt x="24888" y="-8265"/>
                  <a:pt x="34942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EA6357A-F3F6-CA9B-66C4-EB1826824A05}"/>
              </a:ext>
            </a:extLst>
          </p:cNvPr>
          <p:cNvSpPr/>
          <p:nvPr/>
        </p:nvSpPr>
        <p:spPr>
          <a:xfrm>
            <a:off x="6842015" y="5149457"/>
            <a:ext cx="403803" cy="1038088"/>
          </a:xfrm>
          <a:custGeom>
            <a:avLst/>
            <a:gdLst>
              <a:gd name="connsiteX0" fmla="*/ 85835 w 403803"/>
              <a:gd name="connsiteY0" fmla="*/ 393 h 1038088"/>
              <a:gd name="connsiteX1" fmla="*/ 31860 w 403803"/>
              <a:gd name="connsiteY1" fmla="*/ 149618 h 1038088"/>
              <a:gd name="connsiteX2" fmla="*/ 206485 w 403803"/>
              <a:gd name="connsiteY2" fmla="*/ 460768 h 1038088"/>
              <a:gd name="connsiteX3" fmla="*/ 190610 w 403803"/>
              <a:gd name="connsiteY3" fmla="*/ 416318 h 1038088"/>
              <a:gd name="connsiteX4" fmla="*/ 400160 w 403803"/>
              <a:gd name="connsiteY4" fmla="*/ 1022743 h 1038088"/>
              <a:gd name="connsiteX5" fmla="*/ 301735 w 403803"/>
              <a:gd name="connsiteY5" fmla="*/ 810018 h 1038088"/>
              <a:gd name="connsiteX6" fmla="*/ 28685 w 403803"/>
              <a:gd name="connsiteY6" fmla="*/ 305193 h 1038088"/>
              <a:gd name="connsiteX7" fmla="*/ 47735 w 403803"/>
              <a:gd name="connsiteY7" fmla="*/ 390918 h 1038088"/>
              <a:gd name="connsiteX8" fmla="*/ 110 w 403803"/>
              <a:gd name="connsiteY8" fmla="*/ 114693 h 1038088"/>
              <a:gd name="connsiteX9" fmla="*/ 85835 w 403803"/>
              <a:gd name="connsiteY9" fmla="*/ 393 h 10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03" h="1038088">
                <a:moveTo>
                  <a:pt x="85835" y="393"/>
                </a:moveTo>
                <a:cubicBezTo>
                  <a:pt x="91127" y="6214"/>
                  <a:pt x="11752" y="72889"/>
                  <a:pt x="31860" y="149618"/>
                </a:cubicBezTo>
                <a:cubicBezTo>
                  <a:pt x="51968" y="226347"/>
                  <a:pt x="180027" y="416318"/>
                  <a:pt x="206485" y="460768"/>
                </a:cubicBezTo>
                <a:cubicBezTo>
                  <a:pt x="232943" y="505218"/>
                  <a:pt x="190610" y="416318"/>
                  <a:pt x="190610" y="416318"/>
                </a:cubicBezTo>
                <a:cubicBezTo>
                  <a:pt x="222889" y="509980"/>
                  <a:pt x="381639" y="957126"/>
                  <a:pt x="400160" y="1022743"/>
                </a:cubicBezTo>
                <a:cubicBezTo>
                  <a:pt x="418681" y="1088360"/>
                  <a:pt x="363647" y="929610"/>
                  <a:pt x="301735" y="810018"/>
                </a:cubicBezTo>
                <a:cubicBezTo>
                  <a:pt x="239823" y="690426"/>
                  <a:pt x="71018" y="375043"/>
                  <a:pt x="28685" y="305193"/>
                </a:cubicBezTo>
                <a:cubicBezTo>
                  <a:pt x="-13648" y="235343"/>
                  <a:pt x="52497" y="422668"/>
                  <a:pt x="47735" y="390918"/>
                </a:cubicBezTo>
                <a:cubicBezTo>
                  <a:pt x="42973" y="359168"/>
                  <a:pt x="-2536" y="175018"/>
                  <a:pt x="110" y="114693"/>
                </a:cubicBezTo>
                <a:cubicBezTo>
                  <a:pt x="2756" y="54368"/>
                  <a:pt x="80543" y="-5428"/>
                  <a:pt x="85835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0AEADC4-AD28-A1BB-9A65-C940DA09E907}"/>
              </a:ext>
            </a:extLst>
          </p:cNvPr>
          <p:cNvSpPr/>
          <p:nvPr/>
        </p:nvSpPr>
        <p:spPr>
          <a:xfrm>
            <a:off x="6980644" y="5222718"/>
            <a:ext cx="293865" cy="236913"/>
          </a:xfrm>
          <a:custGeom>
            <a:avLst/>
            <a:gdLst>
              <a:gd name="connsiteX0" fmla="*/ 80556 w 293865"/>
              <a:gd name="connsiteY0" fmla="*/ 157 h 236913"/>
              <a:gd name="connsiteX1" fmla="*/ 36106 w 293865"/>
              <a:gd name="connsiteY1" fmla="*/ 133507 h 236913"/>
              <a:gd name="connsiteX2" fmla="*/ 128181 w 293865"/>
              <a:gd name="connsiteY2" fmla="*/ 200182 h 236913"/>
              <a:gd name="connsiteX3" fmla="*/ 71031 w 293865"/>
              <a:gd name="connsiteY3" fmla="*/ 177957 h 236913"/>
              <a:gd name="connsiteX4" fmla="*/ 293281 w 293865"/>
              <a:gd name="connsiteY4" fmla="*/ 235107 h 236913"/>
              <a:gd name="connsiteX5" fmla="*/ 137706 w 293865"/>
              <a:gd name="connsiteY5" fmla="*/ 212882 h 236913"/>
              <a:gd name="connsiteX6" fmla="*/ 198031 w 293865"/>
              <a:gd name="connsiteY6" fmla="*/ 117632 h 236913"/>
              <a:gd name="connsiteX7" fmla="*/ 159931 w 293865"/>
              <a:gd name="connsiteY7" fmla="*/ 57307 h 236913"/>
              <a:gd name="connsiteX8" fmla="*/ 194856 w 293865"/>
              <a:gd name="connsiteY8" fmla="*/ 104932 h 236913"/>
              <a:gd name="connsiteX9" fmla="*/ 147231 w 293865"/>
              <a:gd name="connsiteY9" fmla="*/ 187482 h 236913"/>
              <a:gd name="connsiteX10" fmla="*/ 1181 w 293865"/>
              <a:gd name="connsiteY10" fmla="*/ 162082 h 236913"/>
              <a:gd name="connsiteX11" fmla="*/ 80556 w 293865"/>
              <a:gd name="connsiteY11" fmla="*/ 157 h 2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865" h="236913">
                <a:moveTo>
                  <a:pt x="80556" y="157"/>
                </a:moveTo>
                <a:cubicBezTo>
                  <a:pt x="86377" y="-4605"/>
                  <a:pt x="28169" y="100170"/>
                  <a:pt x="36106" y="133507"/>
                </a:cubicBezTo>
                <a:cubicBezTo>
                  <a:pt x="44043" y="166844"/>
                  <a:pt x="122360" y="192774"/>
                  <a:pt x="128181" y="200182"/>
                </a:cubicBezTo>
                <a:cubicBezTo>
                  <a:pt x="134002" y="207590"/>
                  <a:pt x="43514" y="172136"/>
                  <a:pt x="71031" y="177957"/>
                </a:cubicBezTo>
                <a:cubicBezTo>
                  <a:pt x="98548" y="183778"/>
                  <a:pt x="282169" y="229286"/>
                  <a:pt x="293281" y="235107"/>
                </a:cubicBezTo>
                <a:cubicBezTo>
                  <a:pt x="304393" y="240928"/>
                  <a:pt x="153581" y="232461"/>
                  <a:pt x="137706" y="212882"/>
                </a:cubicBezTo>
                <a:cubicBezTo>
                  <a:pt x="121831" y="193303"/>
                  <a:pt x="194327" y="143561"/>
                  <a:pt x="198031" y="117632"/>
                </a:cubicBezTo>
                <a:cubicBezTo>
                  <a:pt x="201735" y="91703"/>
                  <a:pt x="160460" y="59424"/>
                  <a:pt x="159931" y="57307"/>
                </a:cubicBezTo>
                <a:cubicBezTo>
                  <a:pt x="159402" y="55190"/>
                  <a:pt x="196973" y="83236"/>
                  <a:pt x="194856" y="104932"/>
                </a:cubicBezTo>
                <a:cubicBezTo>
                  <a:pt x="192739" y="126628"/>
                  <a:pt x="179510" y="177957"/>
                  <a:pt x="147231" y="187482"/>
                </a:cubicBezTo>
                <a:cubicBezTo>
                  <a:pt x="114952" y="197007"/>
                  <a:pt x="13352" y="186424"/>
                  <a:pt x="1181" y="162082"/>
                </a:cubicBezTo>
                <a:cubicBezTo>
                  <a:pt x="-10990" y="137740"/>
                  <a:pt x="74735" y="4919"/>
                  <a:pt x="80556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FEC0B6F-F0EB-CE86-FC3B-14E97C120057}"/>
              </a:ext>
            </a:extLst>
          </p:cNvPr>
          <p:cNvSpPr/>
          <p:nvPr/>
        </p:nvSpPr>
        <p:spPr>
          <a:xfrm>
            <a:off x="7028003" y="5221549"/>
            <a:ext cx="187692" cy="154990"/>
          </a:xfrm>
          <a:custGeom>
            <a:avLst/>
            <a:gdLst>
              <a:gd name="connsiteX0" fmla="*/ 1447 w 187692"/>
              <a:gd name="connsiteY0" fmla="*/ 1326 h 154990"/>
              <a:gd name="connsiteX1" fmla="*/ 87172 w 187692"/>
              <a:gd name="connsiteY1" fmla="*/ 52126 h 154990"/>
              <a:gd name="connsiteX2" fmla="*/ 182422 w 187692"/>
              <a:gd name="connsiteY2" fmla="*/ 153726 h 154990"/>
              <a:gd name="connsiteX3" fmla="*/ 160197 w 187692"/>
              <a:gd name="connsiteY3" fmla="*/ 102926 h 154990"/>
              <a:gd name="connsiteX4" fmla="*/ 1447 w 187692"/>
              <a:gd name="connsiteY4" fmla="*/ 1326 h 15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92" h="154990">
                <a:moveTo>
                  <a:pt x="1447" y="1326"/>
                </a:moveTo>
                <a:cubicBezTo>
                  <a:pt x="-10724" y="-7141"/>
                  <a:pt x="57009" y="26726"/>
                  <a:pt x="87172" y="52126"/>
                </a:cubicBezTo>
                <a:cubicBezTo>
                  <a:pt x="117335" y="77526"/>
                  <a:pt x="170251" y="145259"/>
                  <a:pt x="182422" y="153726"/>
                </a:cubicBezTo>
                <a:cubicBezTo>
                  <a:pt x="194593" y="162193"/>
                  <a:pt x="185068" y="126209"/>
                  <a:pt x="160197" y="102926"/>
                </a:cubicBezTo>
                <a:cubicBezTo>
                  <a:pt x="135326" y="79643"/>
                  <a:pt x="13618" y="9793"/>
                  <a:pt x="1447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9158FA50-8269-953D-F45D-7FAABBBDA538}"/>
              </a:ext>
            </a:extLst>
          </p:cNvPr>
          <p:cNvSpPr/>
          <p:nvPr/>
        </p:nvSpPr>
        <p:spPr>
          <a:xfrm>
            <a:off x="6880212" y="5191004"/>
            <a:ext cx="162023" cy="174754"/>
          </a:xfrm>
          <a:custGeom>
            <a:avLst/>
            <a:gdLst>
              <a:gd name="connsiteX0" fmla="*/ 161938 w 162023"/>
              <a:gd name="connsiteY0" fmla="*/ 121 h 174754"/>
              <a:gd name="connsiteX1" fmla="*/ 66688 w 162023"/>
              <a:gd name="connsiteY1" fmla="*/ 57271 h 174754"/>
              <a:gd name="connsiteX2" fmla="*/ 85738 w 162023"/>
              <a:gd name="connsiteY2" fmla="*/ 111246 h 174754"/>
              <a:gd name="connsiteX3" fmla="*/ 82563 w 162023"/>
              <a:gd name="connsiteY3" fmla="*/ 139821 h 174754"/>
              <a:gd name="connsiteX4" fmla="*/ 107963 w 162023"/>
              <a:gd name="connsiteY4" fmla="*/ 174746 h 174754"/>
              <a:gd name="connsiteX5" fmla="*/ 76213 w 162023"/>
              <a:gd name="connsiteY5" fmla="*/ 136646 h 174754"/>
              <a:gd name="connsiteX6" fmla="*/ 13 w 162023"/>
              <a:gd name="connsiteY6" fmla="*/ 108071 h 174754"/>
              <a:gd name="connsiteX7" fmla="*/ 82563 w 162023"/>
              <a:gd name="connsiteY7" fmla="*/ 108071 h 174754"/>
              <a:gd name="connsiteX8" fmla="*/ 47638 w 162023"/>
              <a:gd name="connsiteY8" fmla="*/ 73146 h 174754"/>
              <a:gd name="connsiteX9" fmla="*/ 161938 w 162023"/>
              <a:gd name="connsiteY9" fmla="*/ 121 h 1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023" h="174754">
                <a:moveTo>
                  <a:pt x="161938" y="121"/>
                </a:moveTo>
                <a:cubicBezTo>
                  <a:pt x="165113" y="-2525"/>
                  <a:pt x="79388" y="38750"/>
                  <a:pt x="66688" y="57271"/>
                </a:cubicBezTo>
                <a:cubicBezTo>
                  <a:pt x="53988" y="75792"/>
                  <a:pt x="83092" y="97488"/>
                  <a:pt x="85738" y="111246"/>
                </a:cubicBezTo>
                <a:cubicBezTo>
                  <a:pt x="88384" y="125004"/>
                  <a:pt x="78859" y="129238"/>
                  <a:pt x="82563" y="139821"/>
                </a:cubicBezTo>
                <a:cubicBezTo>
                  <a:pt x="86267" y="150404"/>
                  <a:pt x="109021" y="175275"/>
                  <a:pt x="107963" y="174746"/>
                </a:cubicBezTo>
                <a:cubicBezTo>
                  <a:pt x="106905" y="174217"/>
                  <a:pt x="94204" y="147758"/>
                  <a:pt x="76213" y="136646"/>
                </a:cubicBezTo>
                <a:cubicBezTo>
                  <a:pt x="58222" y="125534"/>
                  <a:pt x="-1045" y="112833"/>
                  <a:pt x="13" y="108071"/>
                </a:cubicBezTo>
                <a:cubicBezTo>
                  <a:pt x="1071" y="103309"/>
                  <a:pt x="74626" y="113892"/>
                  <a:pt x="82563" y="108071"/>
                </a:cubicBezTo>
                <a:cubicBezTo>
                  <a:pt x="90500" y="102250"/>
                  <a:pt x="32292" y="85846"/>
                  <a:pt x="47638" y="73146"/>
                </a:cubicBezTo>
                <a:cubicBezTo>
                  <a:pt x="62984" y="60446"/>
                  <a:pt x="158763" y="2767"/>
                  <a:pt x="161938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CF66E6E8-19E4-2389-06D6-C4B410FA4BDF}"/>
              </a:ext>
            </a:extLst>
          </p:cNvPr>
          <p:cNvSpPr/>
          <p:nvPr/>
        </p:nvSpPr>
        <p:spPr>
          <a:xfrm>
            <a:off x="6904393" y="5156074"/>
            <a:ext cx="131409" cy="101815"/>
          </a:xfrm>
          <a:custGeom>
            <a:avLst/>
            <a:gdLst>
              <a:gd name="connsiteX0" fmla="*/ 131407 w 131409"/>
              <a:gd name="connsiteY0" fmla="*/ 126 h 101815"/>
              <a:gd name="connsiteX1" fmla="*/ 10757 w 131409"/>
              <a:gd name="connsiteY1" fmla="*/ 50926 h 101815"/>
              <a:gd name="connsiteX2" fmla="*/ 10757 w 131409"/>
              <a:gd name="connsiteY2" fmla="*/ 101726 h 101815"/>
              <a:gd name="connsiteX3" fmla="*/ 7582 w 131409"/>
              <a:gd name="connsiteY3" fmla="*/ 38226 h 101815"/>
              <a:gd name="connsiteX4" fmla="*/ 131407 w 131409"/>
              <a:gd name="connsiteY4" fmla="*/ 126 h 10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09" h="101815">
                <a:moveTo>
                  <a:pt x="131407" y="126"/>
                </a:moveTo>
                <a:cubicBezTo>
                  <a:pt x="131936" y="2243"/>
                  <a:pt x="30865" y="33993"/>
                  <a:pt x="10757" y="50926"/>
                </a:cubicBezTo>
                <a:cubicBezTo>
                  <a:pt x="-9351" y="67859"/>
                  <a:pt x="11286" y="103843"/>
                  <a:pt x="10757" y="101726"/>
                </a:cubicBezTo>
                <a:cubicBezTo>
                  <a:pt x="10228" y="99609"/>
                  <a:pt x="-10939" y="53572"/>
                  <a:pt x="7582" y="38226"/>
                </a:cubicBezTo>
                <a:cubicBezTo>
                  <a:pt x="26103" y="22880"/>
                  <a:pt x="130878" y="-1991"/>
                  <a:pt x="131407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AFE3A800-074C-3B54-ACD8-1986A33A3204}"/>
              </a:ext>
            </a:extLst>
          </p:cNvPr>
          <p:cNvSpPr/>
          <p:nvPr/>
        </p:nvSpPr>
        <p:spPr>
          <a:xfrm>
            <a:off x="7013476" y="5419640"/>
            <a:ext cx="385113" cy="902165"/>
          </a:xfrm>
          <a:custGeom>
            <a:avLst/>
            <a:gdLst>
              <a:gd name="connsiteX0" fmla="*/ 44549 w 385113"/>
              <a:gd name="connsiteY0" fmla="*/ 85 h 902165"/>
              <a:gd name="connsiteX1" fmla="*/ 168374 w 385113"/>
              <a:gd name="connsiteY1" fmla="*/ 225510 h 902165"/>
              <a:gd name="connsiteX2" fmla="*/ 155674 w 385113"/>
              <a:gd name="connsiteY2" fmla="*/ 276310 h 902165"/>
              <a:gd name="connsiteX3" fmla="*/ 209649 w 385113"/>
              <a:gd name="connsiteY3" fmla="*/ 390610 h 902165"/>
              <a:gd name="connsiteX4" fmla="*/ 285849 w 385113"/>
              <a:gd name="connsiteY4" fmla="*/ 562060 h 902165"/>
              <a:gd name="connsiteX5" fmla="*/ 263624 w 385113"/>
              <a:gd name="connsiteY5" fmla="*/ 504910 h 902165"/>
              <a:gd name="connsiteX6" fmla="*/ 377924 w 385113"/>
              <a:gd name="connsiteY6" fmla="*/ 889085 h 902165"/>
              <a:gd name="connsiteX7" fmla="*/ 355699 w 385113"/>
              <a:gd name="connsiteY7" fmla="*/ 777960 h 902165"/>
              <a:gd name="connsiteX8" fmla="*/ 212824 w 385113"/>
              <a:gd name="connsiteY8" fmla="*/ 441410 h 902165"/>
              <a:gd name="connsiteX9" fmla="*/ 82649 w 385113"/>
              <a:gd name="connsiteY9" fmla="*/ 304885 h 902165"/>
              <a:gd name="connsiteX10" fmla="*/ 108049 w 385113"/>
              <a:gd name="connsiteY10" fmla="*/ 336635 h 902165"/>
              <a:gd name="connsiteX11" fmla="*/ 130274 w 385113"/>
              <a:gd name="connsiteY11" fmla="*/ 228685 h 902165"/>
              <a:gd name="connsiteX12" fmla="*/ 99 w 385113"/>
              <a:gd name="connsiteY12" fmla="*/ 57235 h 902165"/>
              <a:gd name="connsiteX13" fmla="*/ 108049 w 385113"/>
              <a:gd name="connsiteY13" fmla="*/ 196935 h 902165"/>
              <a:gd name="connsiteX14" fmla="*/ 44549 w 385113"/>
              <a:gd name="connsiteY14" fmla="*/ 85 h 9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13" h="902165">
                <a:moveTo>
                  <a:pt x="44549" y="85"/>
                </a:moveTo>
                <a:cubicBezTo>
                  <a:pt x="54603" y="4848"/>
                  <a:pt x="149853" y="179473"/>
                  <a:pt x="168374" y="225510"/>
                </a:cubicBezTo>
                <a:cubicBezTo>
                  <a:pt x="186895" y="271547"/>
                  <a:pt x="148795" y="248793"/>
                  <a:pt x="155674" y="276310"/>
                </a:cubicBezTo>
                <a:cubicBezTo>
                  <a:pt x="162553" y="303827"/>
                  <a:pt x="187953" y="342985"/>
                  <a:pt x="209649" y="390610"/>
                </a:cubicBezTo>
                <a:cubicBezTo>
                  <a:pt x="231345" y="438235"/>
                  <a:pt x="276853" y="543010"/>
                  <a:pt x="285849" y="562060"/>
                </a:cubicBezTo>
                <a:cubicBezTo>
                  <a:pt x="294845" y="581110"/>
                  <a:pt x="248278" y="450406"/>
                  <a:pt x="263624" y="504910"/>
                </a:cubicBezTo>
                <a:cubicBezTo>
                  <a:pt x="278970" y="559414"/>
                  <a:pt x="362578" y="843577"/>
                  <a:pt x="377924" y="889085"/>
                </a:cubicBezTo>
                <a:cubicBezTo>
                  <a:pt x="393270" y="934593"/>
                  <a:pt x="383216" y="852572"/>
                  <a:pt x="355699" y="777960"/>
                </a:cubicBezTo>
                <a:cubicBezTo>
                  <a:pt x="328182" y="703348"/>
                  <a:pt x="258332" y="520256"/>
                  <a:pt x="212824" y="441410"/>
                </a:cubicBezTo>
                <a:cubicBezTo>
                  <a:pt x="167316" y="362564"/>
                  <a:pt x="100111" y="322347"/>
                  <a:pt x="82649" y="304885"/>
                </a:cubicBezTo>
                <a:cubicBezTo>
                  <a:pt x="65187" y="287423"/>
                  <a:pt x="100112" y="349335"/>
                  <a:pt x="108049" y="336635"/>
                </a:cubicBezTo>
                <a:cubicBezTo>
                  <a:pt x="115986" y="323935"/>
                  <a:pt x="148266" y="275252"/>
                  <a:pt x="130274" y="228685"/>
                </a:cubicBezTo>
                <a:cubicBezTo>
                  <a:pt x="112282" y="182118"/>
                  <a:pt x="3803" y="62527"/>
                  <a:pt x="99" y="57235"/>
                </a:cubicBezTo>
                <a:cubicBezTo>
                  <a:pt x="-3605" y="51943"/>
                  <a:pt x="96937" y="202227"/>
                  <a:pt x="108049" y="196935"/>
                </a:cubicBezTo>
                <a:cubicBezTo>
                  <a:pt x="119162" y="191643"/>
                  <a:pt x="34495" y="-4678"/>
                  <a:pt x="4454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E2082E6-B691-BE70-33AC-CE558333B321}"/>
              </a:ext>
            </a:extLst>
          </p:cNvPr>
          <p:cNvSpPr/>
          <p:nvPr/>
        </p:nvSpPr>
        <p:spPr>
          <a:xfrm>
            <a:off x="7062713" y="5114612"/>
            <a:ext cx="321253" cy="555065"/>
          </a:xfrm>
          <a:custGeom>
            <a:avLst/>
            <a:gdLst>
              <a:gd name="connsiteX0" fmla="*/ 20712 w 321253"/>
              <a:gd name="connsiteY0" fmla="*/ 82863 h 555065"/>
              <a:gd name="connsiteX1" fmla="*/ 68337 w 321253"/>
              <a:gd name="connsiteY1" fmla="*/ 133663 h 555065"/>
              <a:gd name="connsiteX2" fmla="*/ 290587 w 321253"/>
              <a:gd name="connsiteY2" fmla="*/ 552763 h 555065"/>
              <a:gd name="connsiteX3" fmla="*/ 217562 w 321253"/>
              <a:gd name="connsiteY3" fmla="*/ 308288 h 555065"/>
              <a:gd name="connsiteX4" fmla="*/ 315987 w 321253"/>
              <a:gd name="connsiteY4" fmla="*/ 447988 h 555065"/>
              <a:gd name="connsiteX5" fmla="*/ 23887 w 321253"/>
              <a:gd name="connsiteY5" fmla="*/ 19363 h 555065"/>
              <a:gd name="connsiteX6" fmla="*/ 20712 w 321253"/>
              <a:gd name="connsiteY6" fmla="*/ 82863 h 55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53" h="555065">
                <a:moveTo>
                  <a:pt x="20712" y="82863"/>
                </a:moveTo>
                <a:cubicBezTo>
                  <a:pt x="28120" y="101913"/>
                  <a:pt x="23358" y="55346"/>
                  <a:pt x="68337" y="133663"/>
                </a:cubicBezTo>
                <a:cubicBezTo>
                  <a:pt x="113316" y="211980"/>
                  <a:pt x="265716" y="523659"/>
                  <a:pt x="290587" y="552763"/>
                </a:cubicBezTo>
                <a:cubicBezTo>
                  <a:pt x="315458" y="581867"/>
                  <a:pt x="213329" y="325750"/>
                  <a:pt x="217562" y="308288"/>
                </a:cubicBezTo>
                <a:cubicBezTo>
                  <a:pt x="221795" y="290826"/>
                  <a:pt x="348266" y="496142"/>
                  <a:pt x="315987" y="447988"/>
                </a:cubicBezTo>
                <a:cubicBezTo>
                  <a:pt x="283708" y="399834"/>
                  <a:pt x="71512" y="81805"/>
                  <a:pt x="23887" y="19363"/>
                </a:cubicBezTo>
                <a:cubicBezTo>
                  <a:pt x="-23738" y="-43079"/>
                  <a:pt x="13304" y="63813"/>
                  <a:pt x="20712" y="82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7CAD0B6-E3A8-628F-BEA6-018DD7CF7C60}"/>
              </a:ext>
            </a:extLst>
          </p:cNvPr>
          <p:cNvSpPr/>
          <p:nvPr/>
        </p:nvSpPr>
        <p:spPr>
          <a:xfrm>
            <a:off x="7308351" y="5678808"/>
            <a:ext cx="340411" cy="625565"/>
          </a:xfrm>
          <a:custGeom>
            <a:avLst/>
            <a:gdLst>
              <a:gd name="connsiteX0" fmla="*/ 499 w 340411"/>
              <a:gd name="connsiteY0" fmla="*/ 1267 h 625565"/>
              <a:gd name="connsiteX1" fmla="*/ 235449 w 340411"/>
              <a:gd name="connsiteY1" fmla="*/ 280667 h 625565"/>
              <a:gd name="connsiteX2" fmla="*/ 194174 w 340411"/>
              <a:gd name="connsiteY2" fmla="*/ 255267 h 625565"/>
              <a:gd name="connsiteX3" fmla="*/ 330699 w 340411"/>
              <a:gd name="connsiteY3" fmla="*/ 509267 h 625565"/>
              <a:gd name="connsiteX4" fmla="*/ 314824 w 340411"/>
              <a:gd name="connsiteY4" fmla="*/ 442592 h 625565"/>
              <a:gd name="connsiteX5" fmla="*/ 314824 w 340411"/>
              <a:gd name="connsiteY5" fmla="*/ 544192 h 625565"/>
              <a:gd name="connsiteX6" fmla="*/ 273549 w 340411"/>
              <a:gd name="connsiteY6" fmla="*/ 617217 h 625565"/>
              <a:gd name="connsiteX7" fmla="*/ 162424 w 340411"/>
              <a:gd name="connsiteY7" fmla="*/ 607692 h 625565"/>
              <a:gd name="connsiteX8" fmla="*/ 283074 w 340411"/>
              <a:gd name="connsiteY8" fmla="*/ 617217 h 625565"/>
              <a:gd name="connsiteX9" fmla="*/ 248149 w 340411"/>
              <a:gd name="connsiteY9" fmla="*/ 467992 h 625565"/>
              <a:gd name="connsiteX10" fmla="*/ 340224 w 340411"/>
              <a:gd name="connsiteY10" fmla="*/ 534667 h 625565"/>
              <a:gd name="connsiteX11" fmla="*/ 219574 w 340411"/>
              <a:gd name="connsiteY11" fmla="*/ 274317 h 625565"/>
              <a:gd name="connsiteX12" fmla="*/ 127499 w 340411"/>
              <a:gd name="connsiteY12" fmla="*/ 71117 h 625565"/>
              <a:gd name="connsiteX13" fmla="*/ 171949 w 340411"/>
              <a:gd name="connsiteY13" fmla="*/ 172717 h 625565"/>
              <a:gd name="connsiteX14" fmla="*/ 499 w 340411"/>
              <a:gd name="connsiteY14" fmla="*/ 1267 h 6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411" h="625565">
                <a:moveTo>
                  <a:pt x="499" y="1267"/>
                </a:moveTo>
                <a:cubicBezTo>
                  <a:pt x="11082" y="19259"/>
                  <a:pt x="203170" y="238334"/>
                  <a:pt x="235449" y="280667"/>
                </a:cubicBezTo>
                <a:cubicBezTo>
                  <a:pt x="267728" y="323000"/>
                  <a:pt x="178299" y="217167"/>
                  <a:pt x="194174" y="255267"/>
                </a:cubicBezTo>
                <a:cubicBezTo>
                  <a:pt x="210049" y="293367"/>
                  <a:pt x="310591" y="478046"/>
                  <a:pt x="330699" y="509267"/>
                </a:cubicBezTo>
                <a:cubicBezTo>
                  <a:pt x="350807" y="540488"/>
                  <a:pt x="317470" y="436771"/>
                  <a:pt x="314824" y="442592"/>
                </a:cubicBezTo>
                <a:cubicBezTo>
                  <a:pt x="312178" y="448413"/>
                  <a:pt x="321703" y="515088"/>
                  <a:pt x="314824" y="544192"/>
                </a:cubicBezTo>
                <a:cubicBezTo>
                  <a:pt x="307945" y="573296"/>
                  <a:pt x="298949" y="606634"/>
                  <a:pt x="273549" y="617217"/>
                </a:cubicBezTo>
                <a:cubicBezTo>
                  <a:pt x="248149" y="627800"/>
                  <a:pt x="160837" y="607692"/>
                  <a:pt x="162424" y="607692"/>
                </a:cubicBezTo>
                <a:cubicBezTo>
                  <a:pt x="164011" y="607692"/>
                  <a:pt x="268787" y="640500"/>
                  <a:pt x="283074" y="617217"/>
                </a:cubicBezTo>
                <a:cubicBezTo>
                  <a:pt x="297361" y="593934"/>
                  <a:pt x="238624" y="481750"/>
                  <a:pt x="248149" y="467992"/>
                </a:cubicBezTo>
                <a:cubicBezTo>
                  <a:pt x="257674" y="454234"/>
                  <a:pt x="344987" y="566946"/>
                  <a:pt x="340224" y="534667"/>
                </a:cubicBezTo>
                <a:cubicBezTo>
                  <a:pt x="335462" y="502388"/>
                  <a:pt x="255028" y="351575"/>
                  <a:pt x="219574" y="274317"/>
                </a:cubicBezTo>
                <a:cubicBezTo>
                  <a:pt x="184120" y="197059"/>
                  <a:pt x="135436" y="88050"/>
                  <a:pt x="127499" y="71117"/>
                </a:cubicBezTo>
                <a:cubicBezTo>
                  <a:pt x="119562" y="54184"/>
                  <a:pt x="193116" y="182771"/>
                  <a:pt x="171949" y="172717"/>
                </a:cubicBezTo>
                <a:cubicBezTo>
                  <a:pt x="150782" y="162663"/>
                  <a:pt x="-10084" y="-16725"/>
                  <a:pt x="499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2C54B160-69BB-3A2C-119F-FB7159E0556E}"/>
              </a:ext>
            </a:extLst>
          </p:cNvPr>
          <p:cNvSpPr/>
          <p:nvPr/>
        </p:nvSpPr>
        <p:spPr>
          <a:xfrm>
            <a:off x="7163150" y="5400382"/>
            <a:ext cx="393357" cy="911562"/>
          </a:xfrm>
          <a:custGeom>
            <a:avLst/>
            <a:gdLst>
              <a:gd name="connsiteX0" fmla="*/ 37750 w 393357"/>
              <a:gd name="connsiteY0" fmla="*/ 293 h 911562"/>
              <a:gd name="connsiteX1" fmla="*/ 82200 w 393357"/>
              <a:gd name="connsiteY1" fmla="*/ 266993 h 911562"/>
              <a:gd name="connsiteX2" fmla="*/ 183800 w 393357"/>
              <a:gd name="connsiteY2" fmla="*/ 476543 h 911562"/>
              <a:gd name="connsiteX3" fmla="*/ 158400 w 393357"/>
              <a:gd name="connsiteY3" fmla="*/ 441618 h 911562"/>
              <a:gd name="connsiteX4" fmla="*/ 279050 w 393357"/>
              <a:gd name="connsiteY4" fmla="*/ 689268 h 911562"/>
              <a:gd name="connsiteX5" fmla="*/ 393350 w 393357"/>
              <a:gd name="connsiteY5" fmla="*/ 908343 h 911562"/>
              <a:gd name="connsiteX6" fmla="*/ 285400 w 393357"/>
              <a:gd name="connsiteY6" fmla="*/ 825793 h 911562"/>
              <a:gd name="connsiteX7" fmla="*/ 167925 w 393357"/>
              <a:gd name="connsiteY7" fmla="*/ 736893 h 911562"/>
              <a:gd name="connsiteX8" fmla="*/ 279050 w 393357"/>
              <a:gd name="connsiteY8" fmla="*/ 832143 h 911562"/>
              <a:gd name="connsiteX9" fmla="*/ 193325 w 393357"/>
              <a:gd name="connsiteY9" fmla="*/ 565443 h 911562"/>
              <a:gd name="connsiteX10" fmla="*/ 323500 w 393357"/>
              <a:gd name="connsiteY10" fmla="*/ 841668 h 911562"/>
              <a:gd name="connsiteX11" fmla="*/ 266350 w 393357"/>
              <a:gd name="connsiteY11" fmla="*/ 663868 h 911562"/>
              <a:gd name="connsiteX12" fmla="*/ 44100 w 393357"/>
              <a:gd name="connsiteY12" fmla="*/ 282868 h 911562"/>
              <a:gd name="connsiteX13" fmla="*/ 2825 w 393357"/>
              <a:gd name="connsiteY13" fmla="*/ 89193 h 911562"/>
              <a:gd name="connsiteX14" fmla="*/ 6000 w 393357"/>
              <a:gd name="connsiteY14" fmla="*/ 213018 h 911562"/>
              <a:gd name="connsiteX15" fmla="*/ 37750 w 393357"/>
              <a:gd name="connsiteY15" fmla="*/ 293 h 9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3357" h="911562">
                <a:moveTo>
                  <a:pt x="37750" y="293"/>
                </a:moveTo>
                <a:cubicBezTo>
                  <a:pt x="50450" y="9289"/>
                  <a:pt x="57858" y="187618"/>
                  <a:pt x="82200" y="266993"/>
                </a:cubicBezTo>
                <a:cubicBezTo>
                  <a:pt x="106542" y="346368"/>
                  <a:pt x="171100" y="447439"/>
                  <a:pt x="183800" y="476543"/>
                </a:cubicBezTo>
                <a:cubicBezTo>
                  <a:pt x="196500" y="505647"/>
                  <a:pt x="142525" y="406164"/>
                  <a:pt x="158400" y="441618"/>
                </a:cubicBezTo>
                <a:cubicBezTo>
                  <a:pt x="174275" y="477072"/>
                  <a:pt x="239892" y="611481"/>
                  <a:pt x="279050" y="689268"/>
                </a:cubicBezTo>
                <a:cubicBezTo>
                  <a:pt x="318208" y="767055"/>
                  <a:pt x="392292" y="885589"/>
                  <a:pt x="393350" y="908343"/>
                </a:cubicBezTo>
                <a:cubicBezTo>
                  <a:pt x="394408" y="931097"/>
                  <a:pt x="285400" y="825793"/>
                  <a:pt x="285400" y="825793"/>
                </a:cubicBezTo>
                <a:cubicBezTo>
                  <a:pt x="247829" y="797218"/>
                  <a:pt x="168983" y="735835"/>
                  <a:pt x="167925" y="736893"/>
                </a:cubicBezTo>
                <a:cubicBezTo>
                  <a:pt x="166867" y="737951"/>
                  <a:pt x="274817" y="860718"/>
                  <a:pt x="279050" y="832143"/>
                </a:cubicBezTo>
                <a:cubicBezTo>
                  <a:pt x="283283" y="803568"/>
                  <a:pt x="185917" y="563856"/>
                  <a:pt x="193325" y="565443"/>
                </a:cubicBezTo>
                <a:cubicBezTo>
                  <a:pt x="200733" y="567030"/>
                  <a:pt x="311329" y="825264"/>
                  <a:pt x="323500" y="841668"/>
                </a:cubicBezTo>
                <a:cubicBezTo>
                  <a:pt x="335671" y="858072"/>
                  <a:pt x="312917" y="757001"/>
                  <a:pt x="266350" y="663868"/>
                </a:cubicBezTo>
                <a:cubicBezTo>
                  <a:pt x="219783" y="570735"/>
                  <a:pt x="88021" y="378647"/>
                  <a:pt x="44100" y="282868"/>
                </a:cubicBezTo>
                <a:cubicBezTo>
                  <a:pt x="179" y="187089"/>
                  <a:pt x="9175" y="100835"/>
                  <a:pt x="2825" y="89193"/>
                </a:cubicBezTo>
                <a:cubicBezTo>
                  <a:pt x="-3525" y="77551"/>
                  <a:pt x="2296" y="234185"/>
                  <a:pt x="6000" y="213018"/>
                </a:cubicBezTo>
                <a:cubicBezTo>
                  <a:pt x="9704" y="191851"/>
                  <a:pt x="25050" y="-8703"/>
                  <a:pt x="37750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973726B-1D3C-3670-0C81-961E7DC49E64}"/>
              </a:ext>
            </a:extLst>
          </p:cNvPr>
          <p:cNvSpPr/>
          <p:nvPr/>
        </p:nvSpPr>
        <p:spPr>
          <a:xfrm>
            <a:off x="7485503" y="5235223"/>
            <a:ext cx="248861" cy="652410"/>
          </a:xfrm>
          <a:custGeom>
            <a:avLst/>
            <a:gdLst>
              <a:gd name="connsiteX0" fmla="*/ 39247 w 248861"/>
              <a:gd name="connsiteY0" fmla="*/ 3527 h 652410"/>
              <a:gd name="connsiteX1" fmla="*/ 45597 w 248861"/>
              <a:gd name="connsiteY1" fmla="*/ 267052 h 652410"/>
              <a:gd name="connsiteX2" fmla="*/ 153547 w 248861"/>
              <a:gd name="connsiteY2" fmla="*/ 444852 h 652410"/>
              <a:gd name="connsiteX3" fmla="*/ 115447 w 248861"/>
              <a:gd name="connsiteY3" fmla="*/ 387702 h 652410"/>
              <a:gd name="connsiteX4" fmla="*/ 248797 w 248861"/>
              <a:gd name="connsiteY4" fmla="*/ 651227 h 652410"/>
              <a:gd name="connsiteX5" fmla="*/ 131322 w 248861"/>
              <a:gd name="connsiteY5" fmla="*/ 470252 h 652410"/>
              <a:gd name="connsiteX6" fmla="*/ 4322 w 248861"/>
              <a:gd name="connsiteY6" fmla="*/ 136877 h 652410"/>
              <a:gd name="connsiteX7" fmla="*/ 39247 w 248861"/>
              <a:gd name="connsiteY7" fmla="*/ 3527 h 65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861" h="652410">
                <a:moveTo>
                  <a:pt x="39247" y="3527"/>
                </a:moveTo>
                <a:cubicBezTo>
                  <a:pt x="46126" y="25223"/>
                  <a:pt x="26547" y="193498"/>
                  <a:pt x="45597" y="267052"/>
                </a:cubicBezTo>
                <a:cubicBezTo>
                  <a:pt x="64647" y="340606"/>
                  <a:pt x="141905" y="424744"/>
                  <a:pt x="153547" y="444852"/>
                </a:cubicBezTo>
                <a:cubicBezTo>
                  <a:pt x="165189" y="464960"/>
                  <a:pt x="99572" y="353306"/>
                  <a:pt x="115447" y="387702"/>
                </a:cubicBezTo>
                <a:cubicBezTo>
                  <a:pt x="131322" y="422098"/>
                  <a:pt x="246151" y="637469"/>
                  <a:pt x="248797" y="651227"/>
                </a:cubicBezTo>
                <a:cubicBezTo>
                  <a:pt x="251443" y="664985"/>
                  <a:pt x="172068" y="555977"/>
                  <a:pt x="131322" y="470252"/>
                </a:cubicBezTo>
                <a:cubicBezTo>
                  <a:pt x="90576" y="384527"/>
                  <a:pt x="22843" y="209373"/>
                  <a:pt x="4322" y="136877"/>
                </a:cubicBezTo>
                <a:cubicBezTo>
                  <a:pt x="-14199" y="64381"/>
                  <a:pt x="32368" y="-18169"/>
                  <a:pt x="39247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BCF76BC-B7F8-5022-B877-2EA32F597734}"/>
              </a:ext>
            </a:extLst>
          </p:cNvPr>
          <p:cNvSpPr/>
          <p:nvPr/>
        </p:nvSpPr>
        <p:spPr>
          <a:xfrm>
            <a:off x="7517385" y="5148569"/>
            <a:ext cx="474396" cy="233450"/>
          </a:xfrm>
          <a:custGeom>
            <a:avLst/>
            <a:gdLst>
              <a:gd name="connsiteX0" fmla="*/ 1015 w 474396"/>
              <a:gd name="connsiteY0" fmla="*/ 55256 h 233450"/>
              <a:gd name="connsiteX1" fmla="*/ 140715 w 474396"/>
              <a:gd name="connsiteY1" fmla="*/ 20331 h 233450"/>
              <a:gd name="connsiteX2" fmla="*/ 296290 w 474396"/>
              <a:gd name="connsiteY2" fmla="*/ 93356 h 233450"/>
              <a:gd name="connsiteX3" fmla="*/ 283590 w 474396"/>
              <a:gd name="connsiteY3" fmla="*/ 58431 h 233450"/>
              <a:gd name="connsiteX4" fmla="*/ 474090 w 474396"/>
              <a:gd name="connsiteY4" fmla="*/ 233056 h 233450"/>
              <a:gd name="connsiteX5" fmla="*/ 324865 w 474396"/>
              <a:gd name="connsiteY5" fmla="*/ 102881 h 233450"/>
              <a:gd name="connsiteX6" fmla="*/ 201040 w 474396"/>
              <a:gd name="connsiteY6" fmla="*/ 1281 h 233450"/>
              <a:gd name="connsiteX7" fmla="*/ 83565 w 474396"/>
              <a:gd name="connsiteY7" fmla="*/ 48906 h 233450"/>
              <a:gd name="connsiteX8" fmla="*/ 1015 w 474396"/>
              <a:gd name="connsiteY8" fmla="*/ 55256 h 2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396" h="233450">
                <a:moveTo>
                  <a:pt x="1015" y="55256"/>
                </a:moveTo>
                <a:cubicBezTo>
                  <a:pt x="10540" y="50493"/>
                  <a:pt x="91502" y="13981"/>
                  <a:pt x="140715" y="20331"/>
                </a:cubicBezTo>
                <a:cubicBezTo>
                  <a:pt x="189928" y="26681"/>
                  <a:pt x="272478" y="87006"/>
                  <a:pt x="296290" y="93356"/>
                </a:cubicBezTo>
                <a:cubicBezTo>
                  <a:pt x="320102" y="99706"/>
                  <a:pt x="253957" y="35148"/>
                  <a:pt x="283590" y="58431"/>
                </a:cubicBezTo>
                <a:cubicBezTo>
                  <a:pt x="313223" y="81714"/>
                  <a:pt x="467211" y="225648"/>
                  <a:pt x="474090" y="233056"/>
                </a:cubicBezTo>
                <a:cubicBezTo>
                  <a:pt x="480969" y="240464"/>
                  <a:pt x="370373" y="141510"/>
                  <a:pt x="324865" y="102881"/>
                </a:cubicBezTo>
                <a:cubicBezTo>
                  <a:pt x="279357" y="64252"/>
                  <a:pt x="241257" y="10277"/>
                  <a:pt x="201040" y="1281"/>
                </a:cubicBezTo>
                <a:cubicBezTo>
                  <a:pt x="160823" y="-7715"/>
                  <a:pt x="115844" y="33031"/>
                  <a:pt x="83565" y="48906"/>
                </a:cubicBezTo>
                <a:cubicBezTo>
                  <a:pt x="51286" y="64781"/>
                  <a:pt x="-8510" y="60019"/>
                  <a:pt x="1015" y="55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475A325-8914-5800-5214-424AAE6B768E}"/>
              </a:ext>
            </a:extLst>
          </p:cNvPr>
          <p:cNvSpPr/>
          <p:nvPr/>
        </p:nvSpPr>
        <p:spPr>
          <a:xfrm>
            <a:off x="7561770" y="5222873"/>
            <a:ext cx="157130" cy="397525"/>
          </a:xfrm>
          <a:custGeom>
            <a:avLst/>
            <a:gdLst>
              <a:gd name="connsiteX0" fmla="*/ 112205 w 157130"/>
              <a:gd name="connsiteY0" fmla="*/ 2 h 397525"/>
              <a:gd name="connsiteX1" fmla="*/ 26480 w 157130"/>
              <a:gd name="connsiteY1" fmla="*/ 127002 h 397525"/>
              <a:gd name="connsiteX2" fmla="*/ 143955 w 157130"/>
              <a:gd name="connsiteY2" fmla="*/ 323852 h 397525"/>
              <a:gd name="connsiteX3" fmla="*/ 80455 w 157130"/>
              <a:gd name="connsiteY3" fmla="*/ 273052 h 397525"/>
              <a:gd name="connsiteX4" fmla="*/ 156655 w 157130"/>
              <a:gd name="connsiteY4" fmla="*/ 396877 h 397525"/>
              <a:gd name="connsiteX5" fmla="*/ 36005 w 157130"/>
              <a:gd name="connsiteY5" fmla="*/ 209552 h 397525"/>
              <a:gd name="connsiteX6" fmla="*/ 4255 w 157130"/>
              <a:gd name="connsiteY6" fmla="*/ 130177 h 397525"/>
              <a:gd name="connsiteX7" fmla="*/ 112205 w 157130"/>
              <a:gd name="connsiteY7" fmla="*/ 2 h 39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30" h="397525">
                <a:moveTo>
                  <a:pt x="112205" y="2"/>
                </a:moveTo>
                <a:cubicBezTo>
                  <a:pt x="115909" y="-527"/>
                  <a:pt x="21188" y="73027"/>
                  <a:pt x="26480" y="127002"/>
                </a:cubicBezTo>
                <a:cubicBezTo>
                  <a:pt x="31772" y="180977"/>
                  <a:pt x="134959" y="299510"/>
                  <a:pt x="143955" y="323852"/>
                </a:cubicBezTo>
                <a:cubicBezTo>
                  <a:pt x="152951" y="348194"/>
                  <a:pt x="78338" y="260881"/>
                  <a:pt x="80455" y="273052"/>
                </a:cubicBezTo>
                <a:cubicBezTo>
                  <a:pt x="82572" y="285223"/>
                  <a:pt x="164063" y="407460"/>
                  <a:pt x="156655" y="396877"/>
                </a:cubicBezTo>
                <a:cubicBezTo>
                  <a:pt x="149247" y="386294"/>
                  <a:pt x="61405" y="254002"/>
                  <a:pt x="36005" y="209552"/>
                </a:cubicBezTo>
                <a:cubicBezTo>
                  <a:pt x="10605" y="165102"/>
                  <a:pt x="-8974" y="160869"/>
                  <a:pt x="4255" y="130177"/>
                </a:cubicBezTo>
                <a:cubicBezTo>
                  <a:pt x="17484" y="99485"/>
                  <a:pt x="108501" y="531"/>
                  <a:pt x="1122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50E8779-0D52-294B-1650-9446552BD9A8}"/>
              </a:ext>
            </a:extLst>
          </p:cNvPr>
          <p:cNvSpPr/>
          <p:nvPr/>
        </p:nvSpPr>
        <p:spPr>
          <a:xfrm>
            <a:off x="7668016" y="5201666"/>
            <a:ext cx="221347" cy="405615"/>
          </a:xfrm>
          <a:custGeom>
            <a:avLst/>
            <a:gdLst>
              <a:gd name="connsiteX0" fmla="*/ 5959 w 221347"/>
              <a:gd name="connsiteY0" fmla="*/ 5334 h 405615"/>
              <a:gd name="connsiteX1" fmla="*/ 167884 w 221347"/>
              <a:gd name="connsiteY1" fmla="*/ 129159 h 405615"/>
              <a:gd name="connsiteX2" fmla="*/ 212334 w 221347"/>
              <a:gd name="connsiteY2" fmla="*/ 252984 h 405615"/>
              <a:gd name="connsiteX3" fmla="*/ 202809 w 221347"/>
              <a:gd name="connsiteY3" fmla="*/ 310134 h 405615"/>
              <a:gd name="connsiteX4" fmla="*/ 28184 w 221347"/>
              <a:gd name="connsiteY4" fmla="*/ 405384 h 405615"/>
              <a:gd name="connsiteX5" fmla="*/ 202809 w 221347"/>
              <a:gd name="connsiteY5" fmla="*/ 329184 h 405615"/>
              <a:gd name="connsiteX6" fmla="*/ 94859 w 221347"/>
              <a:gd name="connsiteY6" fmla="*/ 106934 h 405615"/>
              <a:gd name="connsiteX7" fmla="*/ 212334 w 221347"/>
              <a:gd name="connsiteY7" fmla="*/ 205359 h 405615"/>
              <a:gd name="connsiteX8" fmla="*/ 50409 w 221347"/>
              <a:gd name="connsiteY8" fmla="*/ 40259 h 405615"/>
              <a:gd name="connsiteX9" fmla="*/ 5959 w 221347"/>
              <a:gd name="connsiteY9" fmla="*/ 5334 h 40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47" h="405615">
                <a:moveTo>
                  <a:pt x="5959" y="5334"/>
                </a:moveTo>
                <a:cubicBezTo>
                  <a:pt x="25538" y="20151"/>
                  <a:pt x="133488" y="87884"/>
                  <a:pt x="167884" y="129159"/>
                </a:cubicBezTo>
                <a:cubicBezTo>
                  <a:pt x="202280" y="170434"/>
                  <a:pt x="206513" y="222821"/>
                  <a:pt x="212334" y="252984"/>
                </a:cubicBezTo>
                <a:cubicBezTo>
                  <a:pt x="218155" y="283147"/>
                  <a:pt x="233501" y="284734"/>
                  <a:pt x="202809" y="310134"/>
                </a:cubicBezTo>
                <a:cubicBezTo>
                  <a:pt x="172117" y="335534"/>
                  <a:pt x="28184" y="402209"/>
                  <a:pt x="28184" y="405384"/>
                </a:cubicBezTo>
                <a:cubicBezTo>
                  <a:pt x="28184" y="408559"/>
                  <a:pt x="191697" y="378926"/>
                  <a:pt x="202809" y="329184"/>
                </a:cubicBezTo>
                <a:cubicBezTo>
                  <a:pt x="213921" y="279442"/>
                  <a:pt x="93272" y="127571"/>
                  <a:pt x="94859" y="106934"/>
                </a:cubicBezTo>
                <a:cubicBezTo>
                  <a:pt x="96446" y="86297"/>
                  <a:pt x="219742" y="216472"/>
                  <a:pt x="212334" y="205359"/>
                </a:cubicBezTo>
                <a:cubicBezTo>
                  <a:pt x="204926" y="194247"/>
                  <a:pt x="82159" y="72538"/>
                  <a:pt x="50409" y="40259"/>
                </a:cubicBezTo>
                <a:cubicBezTo>
                  <a:pt x="18659" y="7980"/>
                  <a:pt x="-13620" y="-9483"/>
                  <a:pt x="5959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099CAD9C-E0EE-473B-2109-D55D6F92C3CB}"/>
              </a:ext>
            </a:extLst>
          </p:cNvPr>
          <p:cNvSpPr/>
          <p:nvPr/>
        </p:nvSpPr>
        <p:spPr>
          <a:xfrm>
            <a:off x="7686660" y="5635557"/>
            <a:ext cx="413210" cy="857985"/>
          </a:xfrm>
          <a:custGeom>
            <a:avLst/>
            <a:gdLst>
              <a:gd name="connsiteX0" fmla="*/ 34940 w 413210"/>
              <a:gd name="connsiteY0" fmla="*/ 68 h 857985"/>
              <a:gd name="connsiteX1" fmla="*/ 168290 w 413210"/>
              <a:gd name="connsiteY1" fmla="*/ 219143 h 857985"/>
              <a:gd name="connsiteX2" fmla="*/ 184165 w 413210"/>
              <a:gd name="connsiteY2" fmla="*/ 412818 h 857985"/>
              <a:gd name="connsiteX3" fmla="*/ 234965 w 413210"/>
              <a:gd name="connsiteY3" fmla="*/ 628718 h 857985"/>
              <a:gd name="connsiteX4" fmla="*/ 222265 w 413210"/>
              <a:gd name="connsiteY4" fmla="*/ 568393 h 857985"/>
              <a:gd name="connsiteX5" fmla="*/ 412765 w 413210"/>
              <a:gd name="connsiteY5" fmla="*/ 854143 h 857985"/>
              <a:gd name="connsiteX6" fmla="*/ 269890 w 413210"/>
              <a:gd name="connsiteY6" fmla="*/ 701743 h 857985"/>
              <a:gd name="connsiteX7" fmla="*/ 107965 w 413210"/>
              <a:gd name="connsiteY7" fmla="*/ 269943 h 857985"/>
              <a:gd name="connsiteX8" fmla="*/ 155590 w 413210"/>
              <a:gd name="connsiteY8" fmla="*/ 358843 h 857985"/>
              <a:gd name="connsiteX9" fmla="*/ 142890 w 413210"/>
              <a:gd name="connsiteY9" fmla="*/ 238193 h 857985"/>
              <a:gd name="connsiteX10" fmla="*/ 15 w 413210"/>
              <a:gd name="connsiteY10" fmla="*/ 54043 h 857985"/>
              <a:gd name="connsiteX11" fmla="*/ 152415 w 413210"/>
              <a:gd name="connsiteY11" fmla="*/ 193743 h 857985"/>
              <a:gd name="connsiteX12" fmla="*/ 34940 w 413210"/>
              <a:gd name="connsiteY12" fmla="*/ 68 h 85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210" h="857985">
                <a:moveTo>
                  <a:pt x="34940" y="68"/>
                </a:moveTo>
                <a:cubicBezTo>
                  <a:pt x="37586" y="4301"/>
                  <a:pt x="143419" y="150351"/>
                  <a:pt x="168290" y="219143"/>
                </a:cubicBezTo>
                <a:cubicBezTo>
                  <a:pt x="193161" y="287935"/>
                  <a:pt x="173053" y="344556"/>
                  <a:pt x="184165" y="412818"/>
                </a:cubicBezTo>
                <a:cubicBezTo>
                  <a:pt x="195277" y="481080"/>
                  <a:pt x="228615" y="602789"/>
                  <a:pt x="234965" y="628718"/>
                </a:cubicBezTo>
                <a:cubicBezTo>
                  <a:pt x="241315" y="654647"/>
                  <a:pt x="192632" y="530822"/>
                  <a:pt x="222265" y="568393"/>
                </a:cubicBezTo>
                <a:cubicBezTo>
                  <a:pt x="251898" y="605964"/>
                  <a:pt x="404828" y="831918"/>
                  <a:pt x="412765" y="854143"/>
                </a:cubicBezTo>
                <a:cubicBezTo>
                  <a:pt x="420703" y="876368"/>
                  <a:pt x="320690" y="799110"/>
                  <a:pt x="269890" y="701743"/>
                </a:cubicBezTo>
                <a:cubicBezTo>
                  <a:pt x="219090" y="604376"/>
                  <a:pt x="127015" y="327093"/>
                  <a:pt x="107965" y="269943"/>
                </a:cubicBezTo>
                <a:cubicBezTo>
                  <a:pt x="88915" y="212793"/>
                  <a:pt x="149769" y="364135"/>
                  <a:pt x="155590" y="358843"/>
                </a:cubicBezTo>
                <a:cubicBezTo>
                  <a:pt x="161411" y="353551"/>
                  <a:pt x="168819" y="288993"/>
                  <a:pt x="142890" y="238193"/>
                </a:cubicBezTo>
                <a:cubicBezTo>
                  <a:pt x="116961" y="187393"/>
                  <a:pt x="-1572" y="61451"/>
                  <a:pt x="15" y="54043"/>
                </a:cubicBezTo>
                <a:cubicBezTo>
                  <a:pt x="1602" y="46635"/>
                  <a:pt x="142361" y="198506"/>
                  <a:pt x="152415" y="193743"/>
                </a:cubicBezTo>
                <a:cubicBezTo>
                  <a:pt x="162469" y="188981"/>
                  <a:pt x="32294" y="-4165"/>
                  <a:pt x="3494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659F7EF-AE04-D45F-44B6-67CB2868D2A6}"/>
              </a:ext>
            </a:extLst>
          </p:cNvPr>
          <p:cNvSpPr/>
          <p:nvPr/>
        </p:nvSpPr>
        <p:spPr>
          <a:xfrm>
            <a:off x="7912013" y="5362510"/>
            <a:ext cx="470080" cy="1026187"/>
          </a:xfrm>
          <a:custGeom>
            <a:avLst/>
            <a:gdLst>
              <a:gd name="connsiteX0" fmla="*/ 87 w 470080"/>
              <a:gd name="connsiteY0" fmla="*/ 65 h 1026187"/>
              <a:gd name="connsiteX1" fmla="*/ 44537 w 470080"/>
              <a:gd name="connsiteY1" fmla="*/ 231840 h 1026187"/>
              <a:gd name="connsiteX2" fmla="*/ 155662 w 470080"/>
              <a:gd name="connsiteY2" fmla="*/ 358840 h 1026187"/>
              <a:gd name="connsiteX3" fmla="*/ 79462 w 470080"/>
              <a:gd name="connsiteY3" fmla="*/ 349315 h 1026187"/>
              <a:gd name="connsiteX4" fmla="*/ 212812 w 470080"/>
              <a:gd name="connsiteY4" fmla="*/ 447740 h 1026187"/>
              <a:gd name="connsiteX5" fmla="*/ 168362 w 470080"/>
              <a:gd name="connsiteY5" fmla="*/ 482665 h 1026187"/>
              <a:gd name="connsiteX6" fmla="*/ 244562 w 470080"/>
              <a:gd name="connsiteY6" fmla="*/ 571565 h 1026187"/>
              <a:gd name="connsiteX7" fmla="*/ 149312 w 470080"/>
              <a:gd name="connsiteY7" fmla="*/ 517590 h 1026187"/>
              <a:gd name="connsiteX8" fmla="*/ 323937 w 470080"/>
              <a:gd name="connsiteY8" fmla="*/ 625540 h 1026187"/>
              <a:gd name="connsiteX9" fmla="*/ 381087 w 470080"/>
              <a:gd name="connsiteY9" fmla="*/ 790640 h 1026187"/>
              <a:gd name="connsiteX10" fmla="*/ 342987 w 470080"/>
              <a:gd name="connsiteY10" fmla="*/ 717615 h 1026187"/>
              <a:gd name="connsiteX11" fmla="*/ 403312 w 470080"/>
              <a:gd name="connsiteY11" fmla="*/ 873190 h 1026187"/>
              <a:gd name="connsiteX12" fmla="*/ 469987 w 470080"/>
              <a:gd name="connsiteY12" fmla="*/ 1025590 h 1026187"/>
              <a:gd name="connsiteX13" fmla="*/ 412837 w 470080"/>
              <a:gd name="connsiteY13" fmla="*/ 914465 h 1026187"/>
              <a:gd name="connsiteX14" fmla="*/ 228687 w 470080"/>
              <a:gd name="connsiteY14" fmla="*/ 638240 h 1026187"/>
              <a:gd name="connsiteX15" fmla="*/ 342987 w 470080"/>
              <a:gd name="connsiteY15" fmla="*/ 736665 h 1026187"/>
              <a:gd name="connsiteX16" fmla="*/ 225512 w 470080"/>
              <a:gd name="connsiteY16" fmla="*/ 514415 h 1026187"/>
              <a:gd name="connsiteX17" fmla="*/ 123912 w 470080"/>
              <a:gd name="connsiteY17" fmla="*/ 346140 h 1026187"/>
              <a:gd name="connsiteX18" fmla="*/ 54062 w 470080"/>
              <a:gd name="connsiteY18" fmla="*/ 95315 h 1026187"/>
              <a:gd name="connsiteX19" fmla="*/ 54062 w 470080"/>
              <a:gd name="connsiteY19" fmla="*/ 206440 h 1026187"/>
              <a:gd name="connsiteX20" fmla="*/ 87 w 470080"/>
              <a:gd name="connsiteY20" fmla="*/ 65 h 102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0080" h="1026187">
                <a:moveTo>
                  <a:pt x="87" y="65"/>
                </a:moveTo>
                <a:cubicBezTo>
                  <a:pt x="-1500" y="4298"/>
                  <a:pt x="18608" y="172044"/>
                  <a:pt x="44537" y="231840"/>
                </a:cubicBezTo>
                <a:cubicBezTo>
                  <a:pt x="70466" y="291636"/>
                  <a:pt x="149841" y="339261"/>
                  <a:pt x="155662" y="358840"/>
                </a:cubicBezTo>
                <a:cubicBezTo>
                  <a:pt x="161483" y="378419"/>
                  <a:pt x="69937" y="334498"/>
                  <a:pt x="79462" y="349315"/>
                </a:cubicBezTo>
                <a:cubicBezTo>
                  <a:pt x="88987" y="364132"/>
                  <a:pt x="197995" y="425515"/>
                  <a:pt x="212812" y="447740"/>
                </a:cubicBezTo>
                <a:cubicBezTo>
                  <a:pt x="227629" y="469965"/>
                  <a:pt x="163070" y="462028"/>
                  <a:pt x="168362" y="482665"/>
                </a:cubicBezTo>
                <a:cubicBezTo>
                  <a:pt x="173654" y="503302"/>
                  <a:pt x="247737" y="565744"/>
                  <a:pt x="244562" y="571565"/>
                </a:cubicBezTo>
                <a:cubicBezTo>
                  <a:pt x="241387" y="577386"/>
                  <a:pt x="136083" y="508594"/>
                  <a:pt x="149312" y="517590"/>
                </a:cubicBezTo>
                <a:cubicBezTo>
                  <a:pt x="162541" y="526586"/>
                  <a:pt x="285308" y="580032"/>
                  <a:pt x="323937" y="625540"/>
                </a:cubicBezTo>
                <a:cubicBezTo>
                  <a:pt x="362566" y="671048"/>
                  <a:pt x="377912" y="775294"/>
                  <a:pt x="381087" y="790640"/>
                </a:cubicBezTo>
                <a:cubicBezTo>
                  <a:pt x="384262" y="805986"/>
                  <a:pt x="339283" y="703857"/>
                  <a:pt x="342987" y="717615"/>
                </a:cubicBezTo>
                <a:cubicBezTo>
                  <a:pt x="346691" y="731373"/>
                  <a:pt x="382145" y="821861"/>
                  <a:pt x="403312" y="873190"/>
                </a:cubicBezTo>
                <a:cubicBezTo>
                  <a:pt x="424479" y="924519"/>
                  <a:pt x="468400" y="1018711"/>
                  <a:pt x="469987" y="1025590"/>
                </a:cubicBezTo>
                <a:cubicBezTo>
                  <a:pt x="471574" y="1032469"/>
                  <a:pt x="453054" y="979023"/>
                  <a:pt x="412837" y="914465"/>
                </a:cubicBezTo>
                <a:cubicBezTo>
                  <a:pt x="372620" y="849907"/>
                  <a:pt x="240329" y="667873"/>
                  <a:pt x="228687" y="638240"/>
                </a:cubicBezTo>
                <a:cubicBezTo>
                  <a:pt x="217045" y="608607"/>
                  <a:pt x="343516" y="757302"/>
                  <a:pt x="342987" y="736665"/>
                </a:cubicBezTo>
                <a:cubicBezTo>
                  <a:pt x="342458" y="716028"/>
                  <a:pt x="262025" y="579503"/>
                  <a:pt x="225512" y="514415"/>
                </a:cubicBezTo>
                <a:cubicBezTo>
                  <a:pt x="188999" y="449327"/>
                  <a:pt x="152487" y="415990"/>
                  <a:pt x="123912" y="346140"/>
                </a:cubicBezTo>
                <a:cubicBezTo>
                  <a:pt x="95337" y="276290"/>
                  <a:pt x="65704" y="118598"/>
                  <a:pt x="54062" y="95315"/>
                </a:cubicBezTo>
                <a:cubicBezTo>
                  <a:pt x="42420" y="72032"/>
                  <a:pt x="61470" y="215436"/>
                  <a:pt x="54062" y="206440"/>
                </a:cubicBezTo>
                <a:cubicBezTo>
                  <a:pt x="46654" y="197444"/>
                  <a:pt x="1674" y="-4168"/>
                  <a:pt x="87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B9413555-046F-EDD3-DE7C-199BE4DD9969}"/>
              </a:ext>
            </a:extLst>
          </p:cNvPr>
          <p:cNvSpPr/>
          <p:nvPr/>
        </p:nvSpPr>
        <p:spPr>
          <a:xfrm>
            <a:off x="7286622" y="5225400"/>
            <a:ext cx="550323" cy="788099"/>
          </a:xfrm>
          <a:custGeom>
            <a:avLst/>
            <a:gdLst>
              <a:gd name="connsiteX0" fmla="*/ 3 w 550323"/>
              <a:gd name="connsiteY0" fmla="*/ 650 h 788099"/>
              <a:gd name="connsiteX1" fmla="*/ 73028 w 550323"/>
              <a:gd name="connsiteY1" fmla="*/ 232425 h 788099"/>
              <a:gd name="connsiteX2" fmla="*/ 222253 w 550323"/>
              <a:gd name="connsiteY2" fmla="*/ 407050 h 788099"/>
              <a:gd name="connsiteX3" fmla="*/ 158753 w 550323"/>
              <a:gd name="connsiteY3" fmla="*/ 384825 h 788099"/>
              <a:gd name="connsiteX4" fmla="*/ 349253 w 550323"/>
              <a:gd name="connsiteY4" fmla="*/ 489600 h 788099"/>
              <a:gd name="connsiteX5" fmla="*/ 536578 w 550323"/>
              <a:gd name="connsiteY5" fmla="*/ 680100 h 788099"/>
              <a:gd name="connsiteX6" fmla="*/ 266703 w 550323"/>
              <a:gd name="connsiteY6" fmla="*/ 527700 h 788099"/>
              <a:gd name="connsiteX7" fmla="*/ 492128 w 550323"/>
              <a:gd name="connsiteY7" fmla="*/ 664225 h 788099"/>
              <a:gd name="connsiteX8" fmla="*/ 304803 w 550323"/>
              <a:gd name="connsiteY8" fmla="*/ 594375 h 788099"/>
              <a:gd name="connsiteX9" fmla="*/ 495303 w 550323"/>
              <a:gd name="connsiteY9" fmla="*/ 695975 h 788099"/>
              <a:gd name="connsiteX10" fmla="*/ 279403 w 550323"/>
              <a:gd name="connsiteY10" fmla="*/ 616600 h 788099"/>
              <a:gd name="connsiteX11" fmla="*/ 549278 w 550323"/>
              <a:gd name="connsiteY11" fmla="*/ 762650 h 788099"/>
              <a:gd name="connsiteX12" fmla="*/ 377828 w 550323"/>
              <a:gd name="connsiteY12" fmla="*/ 730900 h 788099"/>
              <a:gd name="connsiteX13" fmla="*/ 514353 w 550323"/>
              <a:gd name="connsiteY13" fmla="*/ 781700 h 788099"/>
              <a:gd name="connsiteX14" fmla="*/ 273053 w 550323"/>
              <a:gd name="connsiteY14" fmla="*/ 559450 h 788099"/>
              <a:gd name="connsiteX15" fmla="*/ 403228 w 550323"/>
              <a:gd name="connsiteY15" fmla="*/ 584850 h 788099"/>
              <a:gd name="connsiteX16" fmla="*/ 82553 w 550323"/>
              <a:gd name="connsiteY16" fmla="*/ 407050 h 788099"/>
              <a:gd name="connsiteX17" fmla="*/ 146053 w 550323"/>
              <a:gd name="connsiteY17" fmla="*/ 410225 h 788099"/>
              <a:gd name="connsiteX18" fmla="*/ 73028 w 550323"/>
              <a:gd name="connsiteY18" fmla="*/ 343550 h 788099"/>
              <a:gd name="connsiteX19" fmla="*/ 60328 w 550323"/>
              <a:gd name="connsiteY19" fmla="*/ 153050 h 788099"/>
              <a:gd name="connsiteX20" fmla="*/ 69853 w 550323"/>
              <a:gd name="connsiteY20" fmla="*/ 308625 h 788099"/>
              <a:gd name="connsiteX21" fmla="*/ 3 w 550323"/>
              <a:gd name="connsiteY21" fmla="*/ 650 h 78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0323" h="788099">
                <a:moveTo>
                  <a:pt x="3" y="650"/>
                </a:moveTo>
                <a:cubicBezTo>
                  <a:pt x="532" y="-12050"/>
                  <a:pt x="35986" y="164692"/>
                  <a:pt x="73028" y="232425"/>
                </a:cubicBezTo>
                <a:cubicBezTo>
                  <a:pt x="110070" y="300158"/>
                  <a:pt x="207966" y="381650"/>
                  <a:pt x="222253" y="407050"/>
                </a:cubicBezTo>
                <a:cubicBezTo>
                  <a:pt x="236540" y="432450"/>
                  <a:pt x="137586" y="371067"/>
                  <a:pt x="158753" y="384825"/>
                </a:cubicBezTo>
                <a:cubicBezTo>
                  <a:pt x="179920" y="398583"/>
                  <a:pt x="286282" y="440388"/>
                  <a:pt x="349253" y="489600"/>
                </a:cubicBezTo>
                <a:cubicBezTo>
                  <a:pt x="412224" y="538812"/>
                  <a:pt x="550336" y="673750"/>
                  <a:pt x="536578" y="680100"/>
                </a:cubicBezTo>
                <a:cubicBezTo>
                  <a:pt x="522820" y="686450"/>
                  <a:pt x="274111" y="530346"/>
                  <a:pt x="266703" y="527700"/>
                </a:cubicBezTo>
                <a:cubicBezTo>
                  <a:pt x="259295" y="525054"/>
                  <a:pt x="485778" y="653113"/>
                  <a:pt x="492128" y="664225"/>
                </a:cubicBezTo>
                <a:cubicBezTo>
                  <a:pt x="498478" y="675337"/>
                  <a:pt x="304274" y="589083"/>
                  <a:pt x="304803" y="594375"/>
                </a:cubicBezTo>
                <a:cubicBezTo>
                  <a:pt x="305332" y="599667"/>
                  <a:pt x="499536" y="692271"/>
                  <a:pt x="495303" y="695975"/>
                </a:cubicBezTo>
                <a:cubicBezTo>
                  <a:pt x="491070" y="699679"/>
                  <a:pt x="270407" y="605488"/>
                  <a:pt x="279403" y="616600"/>
                </a:cubicBezTo>
                <a:cubicBezTo>
                  <a:pt x="288399" y="627712"/>
                  <a:pt x="532874" y="743600"/>
                  <a:pt x="549278" y="762650"/>
                </a:cubicBezTo>
                <a:cubicBezTo>
                  <a:pt x="565682" y="781700"/>
                  <a:pt x="383649" y="727725"/>
                  <a:pt x="377828" y="730900"/>
                </a:cubicBezTo>
                <a:cubicBezTo>
                  <a:pt x="372007" y="734075"/>
                  <a:pt x="531815" y="810275"/>
                  <a:pt x="514353" y="781700"/>
                </a:cubicBezTo>
                <a:cubicBezTo>
                  <a:pt x="496891" y="753125"/>
                  <a:pt x="291574" y="592258"/>
                  <a:pt x="273053" y="559450"/>
                </a:cubicBezTo>
                <a:cubicBezTo>
                  <a:pt x="254532" y="526642"/>
                  <a:pt x="434978" y="610250"/>
                  <a:pt x="403228" y="584850"/>
                </a:cubicBezTo>
                <a:cubicBezTo>
                  <a:pt x="371478" y="559450"/>
                  <a:pt x="125415" y="436154"/>
                  <a:pt x="82553" y="407050"/>
                </a:cubicBezTo>
                <a:cubicBezTo>
                  <a:pt x="39691" y="377946"/>
                  <a:pt x="147641" y="420808"/>
                  <a:pt x="146053" y="410225"/>
                </a:cubicBezTo>
                <a:cubicBezTo>
                  <a:pt x="144466" y="399642"/>
                  <a:pt x="87315" y="386412"/>
                  <a:pt x="73028" y="343550"/>
                </a:cubicBezTo>
                <a:cubicBezTo>
                  <a:pt x="58741" y="300688"/>
                  <a:pt x="60857" y="158871"/>
                  <a:pt x="60328" y="153050"/>
                </a:cubicBezTo>
                <a:cubicBezTo>
                  <a:pt x="59799" y="147229"/>
                  <a:pt x="79378" y="332967"/>
                  <a:pt x="69853" y="308625"/>
                </a:cubicBezTo>
                <a:cubicBezTo>
                  <a:pt x="60328" y="284283"/>
                  <a:pt x="-526" y="13350"/>
                  <a:pt x="3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16B606F-19AA-6E8D-F2E2-1D2360259FE5}"/>
              </a:ext>
            </a:extLst>
          </p:cNvPr>
          <p:cNvSpPr/>
          <p:nvPr/>
        </p:nvSpPr>
        <p:spPr>
          <a:xfrm>
            <a:off x="7508207" y="5830872"/>
            <a:ext cx="352188" cy="437121"/>
          </a:xfrm>
          <a:custGeom>
            <a:avLst/>
            <a:gdLst>
              <a:gd name="connsiteX0" fmla="*/ 7018 w 352188"/>
              <a:gd name="connsiteY0" fmla="*/ 1603 h 437121"/>
              <a:gd name="connsiteX1" fmla="*/ 95918 w 352188"/>
              <a:gd name="connsiteY1" fmla="*/ 84153 h 437121"/>
              <a:gd name="connsiteX2" fmla="*/ 276893 w 352188"/>
              <a:gd name="connsiteY2" fmla="*/ 271478 h 437121"/>
              <a:gd name="connsiteX3" fmla="*/ 216568 w 352188"/>
              <a:gd name="connsiteY3" fmla="*/ 293703 h 437121"/>
              <a:gd name="connsiteX4" fmla="*/ 349918 w 352188"/>
              <a:gd name="connsiteY4" fmla="*/ 376253 h 437121"/>
              <a:gd name="connsiteX5" fmla="*/ 289593 w 352188"/>
              <a:gd name="connsiteY5" fmla="*/ 436578 h 437121"/>
              <a:gd name="connsiteX6" fmla="*/ 149893 w 352188"/>
              <a:gd name="connsiteY6" fmla="*/ 341328 h 437121"/>
              <a:gd name="connsiteX7" fmla="*/ 283243 w 352188"/>
              <a:gd name="connsiteY7" fmla="*/ 258778 h 437121"/>
              <a:gd name="connsiteX8" fmla="*/ 318168 w 352188"/>
              <a:gd name="connsiteY8" fmla="*/ 230203 h 437121"/>
              <a:gd name="connsiteX9" fmla="*/ 203868 w 352188"/>
              <a:gd name="connsiteY9" fmla="*/ 93678 h 437121"/>
              <a:gd name="connsiteX10" fmla="*/ 276893 w 352188"/>
              <a:gd name="connsiteY10" fmla="*/ 150828 h 437121"/>
              <a:gd name="connsiteX11" fmla="*/ 7018 w 352188"/>
              <a:gd name="connsiteY11" fmla="*/ 1603 h 4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188" h="437121">
                <a:moveTo>
                  <a:pt x="7018" y="1603"/>
                </a:moveTo>
                <a:cubicBezTo>
                  <a:pt x="-23144" y="-9509"/>
                  <a:pt x="50939" y="39174"/>
                  <a:pt x="95918" y="84153"/>
                </a:cubicBezTo>
                <a:cubicBezTo>
                  <a:pt x="140897" y="129132"/>
                  <a:pt x="256785" y="236553"/>
                  <a:pt x="276893" y="271478"/>
                </a:cubicBezTo>
                <a:cubicBezTo>
                  <a:pt x="297001" y="306403"/>
                  <a:pt x="204397" y="276241"/>
                  <a:pt x="216568" y="293703"/>
                </a:cubicBezTo>
                <a:cubicBezTo>
                  <a:pt x="228739" y="311165"/>
                  <a:pt x="337747" y="352441"/>
                  <a:pt x="349918" y="376253"/>
                </a:cubicBezTo>
                <a:cubicBezTo>
                  <a:pt x="362089" y="400066"/>
                  <a:pt x="322930" y="442399"/>
                  <a:pt x="289593" y="436578"/>
                </a:cubicBezTo>
                <a:cubicBezTo>
                  <a:pt x="256256" y="430757"/>
                  <a:pt x="150951" y="370961"/>
                  <a:pt x="149893" y="341328"/>
                </a:cubicBezTo>
                <a:cubicBezTo>
                  <a:pt x="148835" y="311695"/>
                  <a:pt x="255197" y="277299"/>
                  <a:pt x="283243" y="258778"/>
                </a:cubicBezTo>
                <a:cubicBezTo>
                  <a:pt x="311289" y="240257"/>
                  <a:pt x="331397" y="257720"/>
                  <a:pt x="318168" y="230203"/>
                </a:cubicBezTo>
                <a:cubicBezTo>
                  <a:pt x="304939" y="202686"/>
                  <a:pt x="210747" y="106907"/>
                  <a:pt x="203868" y="93678"/>
                </a:cubicBezTo>
                <a:cubicBezTo>
                  <a:pt x="196989" y="80449"/>
                  <a:pt x="311818" y="166174"/>
                  <a:pt x="276893" y="150828"/>
                </a:cubicBezTo>
                <a:cubicBezTo>
                  <a:pt x="241968" y="135482"/>
                  <a:pt x="37180" y="12715"/>
                  <a:pt x="7018" y="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A917F76-4BAD-A180-F004-62AACEAE58B4}"/>
              </a:ext>
            </a:extLst>
          </p:cNvPr>
          <p:cNvSpPr/>
          <p:nvPr/>
        </p:nvSpPr>
        <p:spPr>
          <a:xfrm>
            <a:off x="6909469" y="4295631"/>
            <a:ext cx="614429" cy="372560"/>
          </a:xfrm>
          <a:custGeom>
            <a:avLst/>
            <a:gdLst>
              <a:gd name="connsiteX0" fmla="*/ 351756 w 614429"/>
              <a:gd name="connsiteY0" fmla="*/ 144 h 372560"/>
              <a:gd name="connsiteX1" fmla="*/ 580356 w 614429"/>
              <a:gd name="connsiteY1" fmla="*/ 98569 h 372560"/>
              <a:gd name="connsiteX2" fmla="*/ 218406 w 614429"/>
              <a:gd name="connsiteY2" fmla="*/ 108094 h 372560"/>
              <a:gd name="connsiteX3" fmla="*/ 62831 w 614429"/>
              <a:gd name="connsiteY3" fmla="*/ 292244 h 372560"/>
              <a:gd name="connsiteX4" fmla="*/ 173956 w 614429"/>
              <a:gd name="connsiteY4" fmla="*/ 158894 h 372560"/>
              <a:gd name="connsiteX5" fmla="*/ 37431 w 614429"/>
              <a:gd name="connsiteY5" fmla="*/ 289069 h 372560"/>
              <a:gd name="connsiteX6" fmla="*/ 5681 w 614429"/>
              <a:gd name="connsiteY6" fmla="*/ 368444 h 372560"/>
              <a:gd name="connsiteX7" fmla="*/ 132681 w 614429"/>
              <a:gd name="connsiteY7" fmla="*/ 162069 h 372560"/>
              <a:gd name="connsiteX8" fmla="*/ 354931 w 614429"/>
              <a:gd name="connsiteY8" fmla="*/ 120794 h 372560"/>
              <a:gd name="connsiteX9" fmla="*/ 523206 w 614429"/>
              <a:gd name="connsiteY9" fmla="*/ 120794 h 372560"/>
              <a:gd name="connsiteX10" fmla="*/ 554956 w 614429"/>
              <a:gd name="connsiteY10" fmla="*/ 73169 h 372560"/>
              <a:gd name="connsiteX11" fmla="*/ 605756 w 614429"/>
              <a:gd name="connsiteY11" fmla="*/ 76344 h 372560"/>
              <a:gd name="connsiteX12" fmla="*/ 351756 w 614429"/>
              <a:gd name="connsiteY12" fmla="*/ 144 h 37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429" h="372560">
                <a:moveTo>
                  <a:pt x="351756" y="144"/>
                </a:moveTo>
                <a:cubicBezTo>
                  <a:pt x="347523" y="3848"/>
                  <a:pt x="602581" y="80577"/>
                  <a:pt x="580356" y="98569"/>
                </a:cubicBezTo>
                <a:cubicBezTo>
                  <a:pt x="558131" y="116561"/>
                  <a:pt x="304660" y="75815"/>
                  <a:pt x="218406" y="108094"/>
                </a:cubicBezTo>
                <a:cubicBezTo>
                  <a:pt x="132152" y="140373"/>
                  <a:pt x="70239" y="283777"/>
                  <a:pt x="62831" y="292244"/>
                </a:cubicBezTo>
                <a:cubicBezTo>
                  <a:pt x="55423" y="300711"/>
                  <a:pt x="178189" y="159423"/>
                  <a:pt x="173956" y="158894"/>
                </a:cubicBezTo>
                <a:cubicBezTo>
                  <a:pt x="169723" y="158365"/>
                  <a:pt x="65477" y="254144"/>
                  <a:pt x="37431" y="289069"/>
                </a:cubicBezTo>
                <a:cubicBezTo>
                  <a:pt x="9385" y="323994"/>
                  <a:pt x="-10194" y="389611"/>
                  <a:pt x="5681" y="368444"/>
                </a:cubicBezTo>
                <a:cubicBezTo>
                  <a:pt x="21556" y="347277"/>
                  <a:pt x="74473" y="203344"/>
                  <a:pt x="132681" y="162069"/>
                </a:cubicBezTo>
                <a:cubicBezTo>
                  <a:pt x="190889" y="120794"/>
                  <a:pt x="289844" y="127673"/>
                  <a:pt x="354931" y="120794"/>
                </a:cubicBezTo>
                <a:cubicBezTo>
                  <a:pt x="420018" y="113915"/>
                  <a:pt x="489869" y="128731"/>
                  <a:pt x="523206" y="120794"/>
                </a:cubicBezTo>
                <a:cubicBezTo>
                  <a:pt x="556543" y="112857"/>
                  <a:pt x="541198" y="80577"/>
                  <a:pt x="554956" y="73169"/>
                </a:cubicBezTo>
                <a:cubicBezTo>
                  <a:pt x="568714" y="65761"/>
                  <a:pt x="638564" y="87457"/>
                  <a:pt x="605756" y="76344"/>
                </a:cubicBezTo>
                <a:cubicBezTo>
                  <a:pt x="572948" y="65232"/>
                  <a:pt x="355989" y="-3560"/>
                  <a:pt x="35175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70A9DC4-E3B3-B48C-F57D-F301A3F31EE8}"/>
              </a:ext>
            </a:extLst>
          </p:cNvPr>
          <p:cNvSpPr/>
          <p:nvPr/>
        </p:nvSpPr>
        <p:spPr>
          <a:xfrm>
            <a:off x="6870575" y="4355944"/>
            <a:ext cx="276392" cy="378336"/>
          </a:xfrm>
          <a:custGeom>
            <a:avLst/>
            <a:gdLst>
              <a:gd name="connsiteX0" fmla="*/ 276350 w 276392"/>
              <a:gd name="connsiteY0" fmla="*/ 156 h 378336"/>
              <a:gd name="connsiteX1" fmla="*/ 63625 w 276392"/>
              <a:gd name="connsiteY1" fmla="*/ 133506 h 378336"/>
              <a:gd name="connsiteX2" fmla="*/ 38225 w 276392"/>
              <a:gd name="connsiteY2" fmla="*/ 260506 h 378336"/>
              <a:gd name="connsiteX3" fmla="*/ 38225 w 276392"/>
              <a:gd name="connsiteY3" fmla="*/ 174781 h 378336"/>
              <a:gd name="connsiteX4" fmla="*/ 28700 w 276392"/>
              <a:gd name="connsiteY4" fmla="*/ 377981 h 378336"/>
              <a:gd name="connsiteX5" fmla="*/ 3300 w 276392"/>
              <a:gd name="connsiteY5" fmla="*/ 219231 h 378336"/>
              <a:gd name="connsiteX6" fmla="*/ 111250 w 276392"/>
              <a:gd name="connsiteY6" fmla="*/ 41431 h 378336"/>
              <a:gd name="connsiteX7" fmla="*/ 44575 w 276392"/>
              <a:gd name="connsiteY7" fmla="*/ 104931 h 378336"/>
              <a:gd name="connsiteX8" fmla="*/ 276350 w 276392"/>
              <a:gd name="connsiteY8" fmla="*/ 156 h 37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392" h="378336">
                <a:moveTo>
                  <a:pt x="276350" y="156"/>
                </a:moveTo>
                <a:cubicBezTo>
                  <a:pt x="279525" y="4918"/>
                  <a:pt x="103312" y="90114"/>
                  <a:pt x="63625" y="133506"/>
                </a:cubicBezTo>
                <a:cubicBezTo>
                  <a:pt x="23937" y="176898"/>
                  <a:pt x="42458" y="253627"/>
                  <a:pt x="38225" y="260506"/>
                </a:cubicBezTo>
                <a:cubicBezTo>
                  <a:pt x="33992" y="267385"/>
                  <a:pt x="39812" y="155202"/>
                  <a:pt x="38225" y="174781"/>
                </a:cubicBezTo>
                <a:cubicBezTo>
                  <a:pt x="36638" y="194360"/>
                  <a:pt x="34521" y="370573"/>
                  <a:pt x="28700" y="377981"/>
                </a:cubicBezTo>
                <a:cubicBezTo>
                  <a:pt x="22879" y="385389"/>
                  <a:pt x="-10458" y="275323"/>
                  <a:pt x="3300" y="219231"/>
                </a:cubicBezTo>
                <a:cubicBezTo>
                  <a:pt x="17058" y="163139"/>
                  <a:pt x="104371" y="60481"/>
                  <a:pt x="111250" y="41431"/>
                </a:cubicBezTo>
                <a:cubicBezTo>
                  <a:pt x="118129" y="22381"/>
                  <a:pt x="22879" y="109164"/>
                  <a:pt x="44575" y="104931"/>
                </a:cubicBezTo>
                <a:cubicBezTo>
                  <a:pt x="66271" y="100698"/>
                  <a:pt x="273175" y="-4606"/>
                  <a:pt x="27635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AC7C270-2C02-C404-1C42-88F13321DA28}"/>
              </a:ext>
            </a:extLst>
          </p:cNvPr>
          <p:cNvSpPr/>
          <p:nvPr/>
        </p:nvSpPr>
        <p:spPr>
          <a:xfrm>
            <a:off x="6459546" y="4619625"/>
            <a:ext cx="433379" cy="846128"/>
          </a:xfrm>
          <a:custGeom>
            <a:avLst/>
            <a:gdLst>
              <a:gd name="connsiteX0" fmla="*/ 433379 w 433379"/>
              <a:gd name="connsiteY0" fmla="*/ 0 h 846128"/>
              <a:gd name="connsiteX1" fmla="*/ 261929 w 433379"/>
              <a:gd name="connsiteY1" fmla="*/ 269875 h 846128"/>
              <a:gd name="connsiteX2" fmla="*/ 233354 w 433379"/>
              <a:gd name="connsiteY2" fmla="*/ 409575 h 846128"/>
              <a:gd name="connsiteX3" fmla="*/ 230179 w 433379"/>
              <a:gd name="connsiteY3" fmla="*/ 352425 h 846128"/>
              <a:gd name="connsiteX4" fmla="*/ 166679 w 433379"/>
              <a:gd name="connsiteY4" fmla="*/ 568325 h 846128"/>
              <a:gd name="connsiteX5" fmla="*/ 220654 w 433379"/>
              <a:gd name="connsiteY5" fmla="*/ 533400 h 846128"/>
              <a:gd name="connsiteX6" fmla="*/ 157154 w 433379"/>
              <a:gd name="connsiteY6" fmla="*/ 844550 h 846128"/>
              <a:gd name="connsiteX7" fmla="*/ 119054 w 433379"/>
              <a:gd name="connsiteY7" fmla="*/ 638175 h 846128"/>
              <a:gd name="connsiteX8" fmla="*/ 204779 w 433379"/>
              <a:gd name="connsiteY8" fmla="*/ 288925 h 846128"/>
              <a:gd name="connsiteX9" fmla="*/ 201604 w 433379"/>
              <a:gd name="connsiteY9" fmla="*/ 323850 h 846128"/>
              <a:gd name="connsiteX10" fmla="*/ 319079 w 433379"/>
              <a:gd name="connsiteY10" fmla="*/ 31750 h 846128"/>
              <a:gd name="connsiteX11" fmla="*/ 1579 w 433379"/>
              <a:gd name="connsiteY11" fmla="*/ 127000 h 846128"/>
              <a:gd name="connsiteX12" fmla="*/ 188904 w 433379"/>
              <a:gd name="connsiteY12" fmla="*/ 73025 h 846128"/>
              <a:gd name="connsiteX13" fmla="*/ 433379 w 433379"/>
              <a:gd name="connsiteY13" fmla="*/ 0 h 8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379" h="846128">
                <a:moveTo>
                  <a:pt x="433379" y="0"/>
                </a:moveTo>
                <a:cubicBezTo>
                  <a:pt x="364322" y="100806"/>
                  <a:pt x="295266" y="201613"/>
                  <a:pt x="261929" y="269875"/>
                </a:cubicBezTo>
                <a:cubicBezTo>
                  <a:pt x="228592" y="338137"/>
                  <a:pt x="238646" y="395817"/>
                  <a:pt x="233354" y="409575"/>
                </a:cubicBezTo>
                <a:cubicBezTo>
                  <a:pt x="228062" y="423333"/>
                  <a:pt x="241291" y="325967"/>
                  <a:pt x="230179" y="352425"/>
                </a:cubicBezTo>
                <a:cubicBezTo>
                  <a:pt x="219066" y="378883"/>
                  <a:pt x="168266" y="538163"/>
                  <a:pt x="166679" y="568325"/>
                </a:cubicBezTo>
                <a:cubicBezTo>
                  <a:pt x="165092" y="598487"/>
                  <a:pt x="222241" y="487363"/>
                  <a:pt x="220654" y="533400"/>
                </a:cubicBezTo>
                <a:cubicBezTo>
                  <a:pt x="219067" y="579437"/>
                  <a:pt x="174087" y="827088"/>
                  <a:pt x="157154" y="844550"/>
                </a:cubicBezTo>
                <a:cubicBezTo>
                  <a:pt x="140221" y="862012"/>
                  <a:pt x="111117" y="730779"/>
                  <a:pt x="119054" y="638175"/>
                </a:cubicBezTo>
                <a:cubicBezTo>
                  <a:pt x="126991" y="545571"/>
                  <a:pt x="191021" y="341312"/>
                  <a:pt x="204779" y="288925"/>
                </a:cubicBezTo>
                <a:cubicBezTo>
                  <a:pt x="218537" y="236538"/>
                  <a:pt x="182554" y="366713"/>
                  <a:pt x="201604" y="323850"/>
                </a:cubicBezTo>
                <a:cubicBezTo>
                  <a:pt x="220654" y="280988"/>
                  <a:pt x="352416" y="64558"/>
                  <a:pt x="319079" y="31750"/>
                </a:cubicBezTo>
                <a:cubicBezTo>
                  <a:pt x="285741" y="-1058"/>
                  <a:pt x="23275" y="120121"/>
                  <a:pt x="1579" y="127000"/>
                </a:cubicBezTo>
                <a:cubicBezTo>
                  <a:pt x="-20117" y="133879"/>
                  <a:pt x="188904" y="73025"/>
                  <a:pt x="188904" y="73025"/>
                </a:cubicBezTo>
                <a:lnTo>
                  <a:pt x="4333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DC0C80DA-B354-EC72-8CEE-5DAF061FFEF2}"/>
              </a:ext>
            </a:extLst>
          </p:cNvPr>
          <p:cNvSpPr/>
          <p:nvPr/>
        </p:nvSpPr>
        <p:spPr>
          <a:xfrm>
            <a:off x="6770491" y="4735263"/>
            <a:ext cx="332073" cy="319555"/>
          </a:xfrm>
          <a:custGeom>
            <a:avLst/>
            <a:gdLst>
              <a:gd name="connsiteX0" fmla="*/ 81159 w 332073"/>
              <a:gd name="connsiteY0" fmla="*/ 1837 h 319555"/>
              <a:gd name="connsiteX1" fmla="*/ 131959 w 332073"/>
              <a:gd name="connsiteY1" fmla="*/ 43112 h 319555"/>
              <a:gd name="connsiteX2" fmla="*/ 46234 w 332073"/>
              <a:gd name="connsiteY2" fmla="*/ 185987 h 319555"/>
              <a:gd name="connsiteX3" fmla="*/ 84334 w 332073"/>
              <a:gd name="connsiteY3" fmla="*/ 259012 h 319555"/>
              <a:gd name="connsiteX4" fmla="*/ 20834 w 332073"/>
              <a:gd name="connsiteY4" fmla="*/ 262187 h 319555"/>
              <a:gd name="connsiteX5" fmla="*/ 331984 w 332073"/>
              <a:gd name="connsiteY5" fmla="*/ 319337 h 319555"/>
              <a:gd name="connsiteX6" fmla="*/ 52584 w 332073"/>
              <a:gd name="connsiteY6" fmla="*/ 281237 h 319555"/>
              <a:gd name="connsiteX7" fmla="*/ 4959 w 332073"/>
              <a:gd name="connsiteY7" fmla="*/ 265362 h 319555"/>
              <a:gd name="connsiteX8" fmla="*/ 119259 w 332073"/>
              <a:gd name="connsiteY8" fmla="*/ 151062 h 319555"/>
              <a:gd name="connsiteX9" fmla="*/ 217684 w 332073"/>
              <a:gd name="connsiteY9" fmla="*/ 36762 h 319555"/>
              <a:gd name="connsiteX10" fmla="*/ 90684 w 332073"/>
              <a:gd name="connsiteY10" fmla="*/ 90737 h 319555"/>
              <a:gd name="connsiteX11" fmla="*/ 81159 w 332073"/>
              <a:gd name="connsiteY11" fmla="*/ 1837 h 3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073" h="319555">
                <a:moveTo>
                  <a:pt x="81159" y="1837"/>
                </a:moveTo>
                <a:cubicBezTo>
                  <a:pt x="88038" y="-6101"/>
                  <a:pt x="137780" y="12420"/>
                  <a:pt x="131959" y="43112"/>
                </a:cubicBezTo>
                <a:cubicBezTo>
                  <a:pt x="126138" y="73804"/>
                  <a:pt x="54171" y="150004"/>
                  <a:pt x="46234" y="185987"/>
                </a:cubicBezTo>
                <a:cubicBezTo>
                  <a:pt x="38296" y="221970"/>
                  <a:pt x="88567" y="246312"/>
                  <a:pt x="84334" y="259012"/>
                </a:cubicBezTo>
                <a:cubicBezTo>
                  <a:pt x="80101" y="271712"/>
                  <a:pt x="-20441" y="252133"/>
                  <a:pt x="20834" y="262187"/>
                </a:cubicBezTo>
                <a:cubicBezTo>
                  <a:pt x="62109" y="272241"/>
                  <a:pt x="326692" y="316162"/>
                  <a:pt x="331984" y="319337"/>
                </a:cubicBezTo>
                <a:cubicBezTo>
                  <a:pt x="337276" y="322512"/>
                  <a:pt x="107088" y="290233"/>
                  <a:pt x="52584" y="281237"/>
                </a:cubicBezTo>
                <a:cubicBezTo>
                  <a:pt x="-1920" y="272241"/>
                  <a:pt x="-6153" y="287058"/>
                  <a:pt x="4959" y="265362"/>
                </a:cubicBezTo>
                <a:cubicBezTo>
                  <a:pt x="16071" y="243666"/>
                  <a:pt x="83805" y="189162"/>
                  <a:pt x="119259" y="151062"/>
                </a:cubicBezTo>
                <a:cubicBezTo>
                  <a:pt x="154713" y="112962"/>
                  <a:pt x="222447" y="46816"/>
                  <a:pt x="217684" y="36762"/>
                </a:cubicBezTo>
                <a:cubicBezTo>
                  <a:pt x="212922" y="26708"/>
                  <a:pt x="111851" y="92324"/>
                  <a:pt x="90684" y="90737"/>
                </a:cubicBezTo>
                <a:cubicBezTo>
                  <a:pt x="69517" y="89150"/>
                  <a:pt x="74280" y="9775"/>
                  <a:pt x="81159" y="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F1B21EC-1CDF-75DB-B38E-8040B265827C}"/>
              </a:ext>
            </a:extLst>
          </p:cNvPr>
          <p:cNvSpPr/>
          <p:nvPr/>
        </p:nvSpPr>
        <p:spPr>
          <a:xfrm>
            <a:off x="6686505" y="4895750"/>
            <a:ext cx="409620" cy="359033"/>
          </a:xfrm>
          <a:custGeom>
            <a:avLst/>
            <a:gdLst>
              <a:gd name="connsiteX0" fmla="*/ 120695 w 409620"/>
              <a:gd name="connsiteY0" fmla="*/ 100 h 359033"/>
              <a:gd name="connsiteX1" fmla="*/ 73070 w 409620"/>
              <a:gd name="connsiteY1" fmla="*/ 136625 h 359033"/>
              <a:gd name="connsiteX2" fmla="*/ 212770 w 409620"/>
              <a:gd name="connsiteY2" fmla="*/ 196950 h 359033"/>
              <a:gd name="connsiteX3" fmla="*/ 120695 w 409620"/>
              <a:gd name="connsiteY3" fmla="*/ 177900 h 359033"/>
              <a:gd name="connsiteX4" fmla="*/ 409620 w 409620"/>
              <a:gd name="connsiteY4" fmla="*/ 241400 h 359033"/>
              <a:gd name="connsiteX5" fmla="*/ 76245 w 409620"/>
              <a:gd name="connsiteY5" fmla="*/ 174725 h 359033"/>
              <a:gd name="connsiteX6" fmla="*/ 85770 w 409620"/>
              <a:gd name="connsiteY6" fmla="*/ 250925 h 359033"/>
              <a:gd name="connsiteX7" fmla="*/ 107995 w 409620"/>
              <a:gd name="connsiteY7" fmla="*/ 358875 h 359033"/>
              <a:gd name="connsiteX8" fmla="*/ 57195 w 409620"/>
              <a:gd name="connsiteY8" fmla="*/ 225525 h 359033"/>
              <a:gd name="connsiteX9" fmla="*/ 45 w 409620"/>
              <a:gd name="connsiteY9" fmla="*/ 149325 h 359033"/>
              <a:gd name="connsiteX10" fmla="*/ 47670 w 409620"/>
              <a:gd name="connsiteY10" fmla="*/ 181075 h 359033"/>
              <a:gd name="connsiteX11" fmla="*/ 50845 w 409620"/>
              <a:gd name="connsiteY11" fmla="*/ 120750 h 359033"/>
              <a:gd name="connsiteX12" fmla="*/ 60370 w 409620"/>
              <a:gd name="connsiteY12" fmla="*/ 114400 h 359033"/>
              <a:gd name="connsiteX13" fmla="*/ 120695 w 409620"/>
              <a:gd name="connsiteY13" fmla="*/ 100 h 3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620" h="359033">
                <a:moveTo>
                  <a:pt x="120695" y="100"/>
                </a:moveTo>
                <a:cubicBezTo>
                  <a:pt x="122812" y="3804"/>
                  <a:pt x="57724" y="103817"/>
                  <a:pt x="73070" y="136625"/>
                </a:cubicBezTo>
                <a:cubicBezTo>
                  <a:pt x="88416" y="169433"/>
                  <a:pt x="204832" y="190071"/>
                  <a:pt x="212770" y="196950"/>
                </a:cubicBezTo>
                <a:cubicBezTo>
                  <a:pt x="220708" y="203829"/>
                  <a:pt x="120695" y="177900"/>
                  <a:pt x="120695" y="177900"/>
                </a:cubicBezTo>
                <a:lnTo>
                  <a:pt x="409620" y="241400"/>
                </a:lnTo>
                <a:cubicBezTo>
                  <a:pt x="402212" y="240871"/>
                  <a:pt x="130220" y="173138"/>
                  <a:pt x="76245" y="174725"/>
                </a:cubicBezTo>
                <a:cubicBezTo>
                  <a:pt x="22270" y="176313"/>
                  <a:pt x="80478" y="220233"/>
                  <a:pt x="85770" y="250925"/>
                </a:cubicBezTo>
                <a:cubicBezTo>
                  <a:pt x="91062" y="281617"/>
                  <a:pt x="112757" y="363108"/>
                  <a:pt x="107995" y="358875"/>
                </a:cubicBezTo>
                <a:cubicBezTo>
                  <a:pt x="103233" y="354642"/>
                  <a:pt x="75187" y="260450"/>
                  <a:pt x="57195" y="225525"/>
                </a:cubicBezTo>
                <a:cubicBezTo>
                  <a:pt x="39203" y="190600"/>
                  <a:pt x="1632" y="156733"/>
                  <a:pt x="45" y="149325"/>
                </a:cubicBezTo>
                <a:cubicBezTo>
                  <a:pt x="-1542" y="141917"/>
                  <a:pt x="39203" y="185838"/>
                  <a:pt x="47670" y="181075"/>
                </a:cubicBezTo>
                <a:cubicBezTo>
                  <a:pt x="56137" y="176312"/>
                  <a:pt x="48728" y="131862"/>
                  <a:pt x="50845" y="120750"/>
                </a:cubicBezTo>
                <a:cubicBezTo>
                  <a:pt x="52962" y="109638"/>
                  <a:pt x="52962" y="132392"/>
                  <a:pt x="60370" y="114400"/>
                </a:cubicBezTo>
                <a:cubicBezTo>
                  <a:pt x="67778" y="96408"/>
                  <a:pt x="118578" y="-3604"/>
                  <a:pt x="1206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782E6FB-AA99-99BC-A4AA-09C5A3AD89E5}"/>
              </a:ext>
            </a:extLst>
          </p:cNvPr>
          <p:cNvSpPr/>
          <p:nvPr/>
        </p:nvSpPr>
        <p:spPr>
          <a:xfrm>
            <a:off x="7102393" y="4360722"/>
            <a:ext cx="782326" cy="347862"/>
          </a:xfrm>
          <a:custGeom>
            <a:avLst/>
            <a:gdLst>
              <a:gd name="connsiteX0" fmla="*/ 82 w 782326"/>
              <a:gd name="connsiteY0" fmla="*/ 119203 h 347862"/>
              <a:gd name="connsiteX1" fmla="*/ 342982 w 782326"/>
              <a:gd name="connsiteY1" fmla="*/ 87453 h 347862"/>
              <a:gd name="connsiteX2" fmla="*/ 393782 w 782326"/>
              <a:gd name="connsiteY2" fmla="*/ 179528 h 347862"/>
              <a:gd name="connsiteX3" fmla="*/ 530307 w 782326"/>
              <a:gd name="connsiteY3" fmla="*/ 297003 h 347862"/>
              <a:gd name="connsiteX4" fmla="*/ 498557 w 782326"/>
              <a:gd name="connsiteY4" fmla="*/ 255728 h 347862"/>
              <a:gd name="connsiteX5" fmla="*/ 781132 w 782326"/>
              <a:gd name="connsiteY5" fmla="*/ 347803 h 347862"/>
              <a:gd name="connsiteX6" fmla="*/ 593807 w 782326"/>
              <a:gd name="connsiteY6" fmla="*/ 239853 h 347862"/>
              <a:gd name="connsiteX7" fmla="*/ 441407 w 782326"/>
              <a:gd name="connsiteY7" fmla="*/ 103328 h 347862"/>
              <a:gd name="connsiteX8" fmla="*/ 543007 w 782326"/>
              <a:gd name="connsiteY8" fmla="*/ 223978 h 347862"/>
              <a:gd name="connsiteX9" fmla="*/ 400132 w 782326"/>
              <a:gd name="connsiteY9" fmla="*/ 144603 h 347862"/>
              <a:gd name="connsiteX10" fmla="*/ 384257 w 782326"/>
              <a:gd name="connsiteY10" fmla="*/ 4903 h 347862"/>
              <a:gd name="connsiteX11" fmla="*/ 311232 w 782326"/>
              <a:gd name="connsiteY11" fmla="*/ 39828 h 347862"/>
              <a:gd name="connsiteX12" fmla="*/ 82 w 782326"/>
              <a:gd name="connsiteY12" fmla="*/ 119203 h 34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2326" h="347862">
                <a:moveTo>
                  <a:pt x="82" y="119203"/>
                </a:moveTo>
                <a:cubicBezTo>
                  <a:pt x="5374" y="127140"/>
                  <a:pt x="277365" y="77399"/>
                  <a:pt x="342982" y="87453"/>
                </a:cubicBezTo>
                <a:cubicBezTo>
                  <a:pt x="408599" y="97507"/>
                  <a:pt x="362561" y="144603"/>
                  <a:pt x="393782" y="179528"/>
                </a:cubicBezTo>
                <a:cubicBezTo>
                  <a:pt x="425003" y="214453"/>
                  <a:pt x="512845" y="284303"/>
                  <a:pt x="530307" y="297003"/>
                </a:cubicBezTo>
                <a:cubicBezTo>
                  <a:pt x="547770" y="309703"/>
                  <a:pt x="456753" y="247261"/>
                  <a:pt x="498557" y="255728"/>
                </a:cubicBezTo>
                <a:cubicBezTo>
                  <a:pt x="540361" y="264195"/>
                  <a:pt x="765257" y="350449"/>
                  <a:pt x="781132" y="347803"/>
                </a:cubicBezTo>
                <a:cubicBezTo>
                  <a:pt x="797007" y="345157"/>
                  <a:pt x="650428" y="280599"/>
                  <a:pt x="593807" y="239853"/>
                </a:cubicBezTo>
                <a:cubicBezTo>
                  <a:pt x="537186" y="199107"/>
                  <a:pt x="449874" y="105974"/>
                  <a:pt x="441407" y="103328"/>
                </a:cubicBezTo>
                <a:cubicBezTo>
                  <a:pt x="432940" y="100682"/>
                  <a:pt x="549886" y="217099"/>
                  <a:pt x="543007" y="223978"/>
                </a:cubicBezTo>
                <a:cubicBezTo>
                  <a:pt x="536128" y="230857"/>
                  <a:pt x="426590" y="181115"/>
                  <a:pt x="400132" y="144603"/>
                </a:cubicBezTo>
                <a:cubicBezTo>
                  <a:pt x="373674" y="108091"/>
                  <a:pt x="399074" y="22365"/>
                  <a:pt x="384257" y="4903"/>
                </a:cubicBezTo>
                <a:cubicBezTo>
                  <a:pt x="369440" y="-12559"/>
                  <a:pt x="376320" y="20778"/>
                  <a:pt x="311232" y="39828"/>
                </a:cubicBezTo>
                <a:cubicBezTo>
                  <a:pt x="246144" y="58878"/>
                  <a:pt x="-5210" y="111266"/>
                  <a:pt x="82" y="119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ED643C5-A2E9-1A39-4501-AB1F63DA1BB1}"/>
              </a:ext>
            </a:extLst>
          </p:cNvPr>
          <p:cNvSpPr/>
          <p:nvPr/>
        </p:nvSpPr>
        <p:spPr>
          <a:xfrm>
            <a:off x="7157606" y="4740266"/>
            <a:ext cx="814823" cy="486078"/>
          </a:xfrm>
          <a:custGeom>
            <a:avLst/>
            <a:gdLst>
              <a:gd name="connsiteX0" fmla="*/ 11544 w 814823"/>
              <a:gd name="connsiteY0" fmla="*/ 6359 h 486078"/>
              <a:gd name="connsiteX1" fmla="*/ 113144 w 814823"/>
              <a:gd name="connsiteY1" fmla="*/ 57159 h 486078"/>
              <a:gd name="connsiteX2" fmla="*/ 351269 w 814823"/>
              <a:gd name="connsiteY2" fmla="*/ 225434 h 486078"/>
              <a:gd name="connsiteX3" fmla="*/ 233794 w 814823"/>
              <a:gd name="connsiteY3" fmla="*/ 184159 h 486078"/>
              <a:gd name="connsiteX4" fmla="*/ 633844 w 814823"/>
              <a:gd name="connsiteY4" fmla="*/ 355609 h 486078"/>
              <a:gd name="connsiteX5" fmla="*/ 814819 w 814823"/>
              <a:gd name="connsiteY5" fmla="*/ 485784 h 486078"/>
              <a:gd name="connsiteX6" fmla="*/ 640194 w 814823"/>
              <a:gd name="connsiteY6" fmla="*/ 393709 h 486078"/>
              <a:gd name="connsiteX7" fmla="*/ 195694 w 814823"/>
              <a:gd name="connsiteY7" fmla="*/ 165109 h 486078"/>
              <a:gd name="connsiteX8" fmla="*/ 2019 w 814823"/>
              <a:gd name="connsiteY8" fmla="*/ 82559 h 486078"/>
              <a:gd name="connsiteX9" fmla="*/ 303644 w 814823"/>
              <a:gd name="connsiteY9" fmla="*/ 184159 h 486078"/>
              <a:gd name="connsiteX10" fmla="*/ 11544 w 814823"/>
              <a:gd name="connsiteY10" fmla="*/ 6359 h 4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823" h="486078">
                <a:moveTo>
                  <a:pt x="11544" y="6359"/>
                </a:moveTo>
                <a:cubicBezTo>
                  <a:pt x="-20206" y="-14808"/>
                  <a:pt x="56523" y="20647"/>
                  <a:pt x="113144" y="57159"/>
                </a:cubicBezTo>
                <a:cubicBezTo>
                  <a:pt x="169765" y="93671"/>
                  <a:pt x="331161" y="204267"/>
                  <a:pt x="351269" y="225434"/>
                </a:cubicBezTo>
                <a:cubicBezTo>
                  <a:pt x="371377" y="246601"/>
                  <a:pt x="186698" y="162463"/>
                  <a:pt x="233794" y="184159"/>
                </a:cubicBezTo>
                <a:cubicBezTo>
                  <a:pt x="280890" y="205855"/>
                  <a:pt x="537007" y="305338"/>
                  <a:pt x="633844" y="355609"/>
                </a:cubicBezTo>
                <a:cubicBezTo>
                  <a:pt x="730682" y="405880"/>
                  <a:pt x="813761" y="479434"/>
                  <a:pt x="814819" y="485784"/>
                </a:cubicBezTo>
                <a:cubicBezTo>
                  <a:pt x="815877" y="492134"/>
                  <a:pt x="640194" y="393709"/>
                  <a:pt x="640194" y="393709"/>
                </a:cubicBezTo>
                <a:lnTo>
                  <a:pt x="195694" y="165109"/>
                </a:lnTo>
                <a:cubicBezTo>
                  <a:pt x="89332" y="113251"/>
                  <a:pt x="-15973" y="79384"/>
                  <a:pt x="2019" y="82559"/>
                </a:cubicBezTo>
                <a:cubicBezTo>
                  <a:pt x="20011" y="85734"/>
                  <a:pt x="296236" y="192626"/>
                  <a:pt x="303644" y="184159"/>
                </a:cubicBezTo>
                <a:cubicBezTo>
                  <a:pt x="311052" y="175692"/>
                  <a:pt x="43294" y="27526"/>
                  <a:pt x="11544" y="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E5E091B-648E-2374-542D-6E014AE3DCC7}"/>
              </a:ext>
            </a:extLst>
          </p:cNvPr>
          <p:cNvSpPr/>
          <p:nvPr/>
        </p:nvSpPr>
        <p:spPr>
          <a:xfrm>
            <a:off x="7012329" y="4744625"/>
            <a:ext cx="585787" cy="506855"/>
          </a:xfrm>
          <a:custGeom>
            <a:avLst/>
            <a:gdLst>
              <a:gd name="connsiteX0" fmla="*/ 13946 w 585787"/>
              <a:gd name="connsiteY0" fmla="*/ 11525 h 506855"/>
              <a:gd name="connsiteX1" fmla="*/ 61571 w 585787"/>
              <a:gd name="connsiteY1" fmla="*/ 59150 h 506855"/>
              <a:gd name="connsiteX2" fmla="*/ 401296 w 585787"/>
              <a:gd name="connsiteY2" fmla="*/ 417925 h 506855"/>
              <a:gd name="connsiteX3" fmla="*/ 429871 w 585787"/>
              <a:gd name="connsiteY3" fmla="*/ 386175 h 506855"/>
              <a:gd name="connsiteX4" fmla="*/ 585446 w 585787"/>
              <a:gd name="connsiteY4" fmla="*/ 506825 h 506855"/>
              <a:gd name="connsiteX5" fmla="*/ 382246 w 585787"/>
              <a:gd name="connsiteY5" fmla="*/ 373475 h 506855"/>
              <a:gd name="connsiteX6" fmla="*/ 233021 w 585787"/>
              <a:gd name="connsiteY6" fmla="*/ 151225 h 506855"/>
              <a:gd name="connsiteX7" fmla="*/ 356846 w 585787"/>
              <a:gd name="connsiteY7" fmla="*/ 316325 h 506855"/>
              <a:gd name="connsiteX8" fmla="*/ 13946 w 585787"/>
              <a:gd name="connsiteY8" fmla="*/ 11525 h 50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787" h="506855">
                <a:moveTo>
                  <a:pt x="13946" y="11525"/>
                </a:moveTo>
                <a:cubicBezTo>
                  <a:pt x="-35267" y="-31338"/>
                  <a:pt x="61571" y="59150"/>
                  <a:pt x="61571" y="59150"/>
                </a:cubicBezTo>
                <a:cubicBezTo>
                  <a:pt x="126129" y="126883"/>
                  <a:pt x="339913" y="363421"/>
                  <a:pt x="401296" y="417925"/>
                </a:cubicBezTo>
                <a:cubicBezTo>
                  <a:pt x="462679" y="472429"/>
                  <a:pt x="399179" y="371358"/>
                  <a:pt x="429871" y="386175"/>
                </a:cubicBezTo>
                <a:cubicBezTo>
                  <a:pt x="460563" y="400992"/>
                  <a:pt x="593383" y="508942"/>
                  <a:pt x="585446" y="506825"/>
                </a:cubicBezTo>
                <a:cubicBezTo>
                  <a:pt x="577509" y="504708"/>
                  <a:pt x="440983" y="432742"/>
                  <a:pt x="382246" y="373475"/>
                </a:cubicBezTo>
                <a:cubicBezTo>
                  <a:pt x="323509" y="314208"/>
                  <a:pt x="237254" y="160750"/>
                  <a:pt x="233021" y="151225"/>
                </a:cubicBezTo>
                <a:cubicBezTo>
                  <a:pt x="228788" y="141700"/>
                  <a:pt x="391771" y="336963"/>
                  <a:pt x="356846" y="316325"/>
                </a:cubicBezTo>
                <a:cubicBezTo>
                  <a:pt x="321921" y="295687"/>
                  <a:pt x="63159" y="54388"/>
                  <a:pt x="13946" y="1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467AD90-7809-2DA7-64DC-961827DDB2D6}"/>
              </a:ext>
            </a:extLst>
          </p:cNvPr>
          <p:cNvSpPr/>
          <p:nvPr/>
        </p:nvSpPr>
        <p:spPr>
          <a:xfrm>
            <a:off x="7140135" y="4587875"/>
            <a:ext cx="435210" cy="371477"/>
          </a:xfrm>
          <a:custGeom>
            <a:avLst/>
            <a:gdLst>
              <a:gd name="connsiteX0" fmla="*/ 440 w 435210"/>
              <a:gd name="connsiteY0" fmla="*/ 0 h 371477"/>
              <a:gd name="connsiteX1" fmla="*/ 124265 w 435210"/>
              <a:gd name="connsiteY1" fmla="*/ 171450 h 371477"/>
              <a:gd name="connsiteX2" fmla="*/ 260790 w 435210"/>
              <a:gd name="connsiteY2" fmla="*/ 260350 h 371477"/>
              <a:gd name="connsiteX3" fmla="*/ 273490 w 435210"/>
              <a:gd name="connsiteY3" fmla="*/ 273050 h 371477"/>
              <a:gd name="connsiteX4" fmla="*/ 340165 w 435210"/>
              <a:gd name="connsiteY4" fmla="*/ 371475 h 371477"/>
              <a:gd name="connsiteX5" fmla="*/ 368740 w 435210"/>
              <a:gd name="connsiteY5" fmla="*/ 269875 h 371477"/>
              <a:gd name="connsiteX6" fmla="*/ 413190 w 435210"/>
              <a:gd name="connsiteY6" fmla="*/ 136525 h 371477"/>
              <a:gd name="connsiteX7" fmla="*/ 381440 w 435210"/>
              <a:gd name="connsiteY7" fmla="*/ 241300 h 371477"/>
              <a:gd name="connsiteX8" fmla="*/ 432240 w 435210"/>
              <a:gd name="connsiteY8" fmla="*/ 95250 h 371477"/>
              <a:gd name="connsiteX9" fmla="*/ 276665 w 435210"/>
              <a:gd name="connsiteY9" fmla="*/ 98425 h 371477"/>
              <a:gd name="connsiteX10" fmla="*/ 248090 w 435210"/>
              <a:gd name="connsiteY10" fmla="*/ 50800 h 371477"/>
              <a:gd name="connsiteX11" fmla="*/ 384615 w 435210"/>
              <a:gd name="connsiteY11" fmla="*/ 146050 h 371477"/>
              <a:gd name="connsiteX12" fmla="*/ 362390 w 435210"/>
              <a:gd name="connsiteY12" fmla="*/ 177800 h 371477"/>
              <a:gd name="connsiteX13" fmla="*/ 365565 w 435210"/>
              <a:gd name="connsiteY13" fmla="*/ 282575 h 371477"/>
              <a:gd name="connsiteX14" fmla="*/ 248090 w 435210"/>
              <a:gd name="connsiteY14" fmla="*/ 238125 h 371477"/>
              <a:gd name="connsiteX15" fmla="*/ 165540 w 435210"/>
              <a:gd name="connsiteY15" fmla="*/ 180975 h 371477"/>
              <a:gd name="connsiteX16" fmla="*/ 133790 w 435210"/>
              <a:gd name="connsiteY16" fmla="*/ 120650 h 371477"/>
              <a:gd name="connsiteX17" fmla="*/ 168715 w 435210"/>
              <a:gd name="connsiteY17" fmla="*/ 171450 h 371477"/>
              <a:gd name="connsiteX18" fmla="*/ 440 w 435210"/>
              <a:gd name="connsiteY18" fmla="*/ 0 h 3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210" h="371477">
                <a:moveTo>
                  <a:pt x="440" y="0"/>
                </a:moveTo>
                <a:cubicBezTo>
                  <a:pt x="-6968" y="0"/>
                  <a:pt x="80873" y="128058"/>
                  <a:pt x="124265" y="171450"/>
                </a:cubicBezTo>
                <a:cubicBezTo>
                  <a:pt x="167657" y="214842"/>
                  <a:pt x="235919" y="243417"/>
                  <a:pt x="260790" y="260350"/>
                </a:cubicBezTo>
                <a:cubicBezTo>
                  <a:pt x="285661" y="277283"/>
                  <a:pt x="260261" y="254529"/>
                  <a:pt x="273490" y="273050"/>
                </a:cubicBezTo>
                <a:cubicBezTo>
                  <a:pt x="286719" y="291571"/>
                  <a:pt x="324290" y="372004"/>
                  <a:pt x="340165" y="371475"/>
                </a:cubicBezTo>
                <a:cubicBezTo>
                  <a:pt x="356040" y="370946"/>
                  <a:pt x="356569" y="309033"/>
                  <a:pt x="368740" y="269875"/>
                </a:cubicBezTo>
                <a:cubicBezTo>
                  <a:pt x="380911" y="230717"/>
                  <a:pt x="411073" y="141287"/>
                  <a:pt x="413190" y="136525"/>
                </a:cubicBezTo>
                <a:cubicBezTo>
                  <a:pt x="415307" y="131763"/>
                  <a:pt x="378265" y="248179"/>
                  <a:pt x="381440" y="241300"/>
                </a:cubicBezTo>
                <a:cubicBezTo>
                  <a:pt x="384615" y="234421"/>
                  <a:pt x="449702" y="119062"/>
                  <a:pt x="432240" y="95250"/>
                </a:cubicBezTo>
                <a:cubicBezTo>
                  <a:pt x="414778" y="71438"/>
                  <a:pt x="307357" y="105833"/>
                  <a:pt x="276665" y="98425"/>
                </a:cubicBezTo>
                <a:cubicBezTo>
                  <a:pt x="245973" y="91017"/>
                  <a:pt x="230098" y="42863"/>
                  <a:pt x="248090" y="50800"/>
                </a:cubicBezTo>
                <a:cubicBezTo>
                  <a:pt x="266082" y="58738"/>
                  <a:pt x="365565" y="124884"/>
                  <a:pt x="384615" y="146050"/>
                </a:cubicBezTo>
                <a:cubicBezTo>
                  <a:pt x="403665" y="167216"/>
                  <a:pt x="365565" y="155046"/>
                  <a:pt x="362390" y="177800"/>
                </a:cubicBezTo>
                <a:cubicBezTo>
                  <a:pt x="359215" y="200554"/>
                  <a:pt x="384615" y="272521"/>
                  <a:pt x="365565" y="282575"/>
                </a:cubicBezTo>
                <a:cubicBezTo>
                  <a:pt x="346515" y="292629"/>
                  <a:pt x="281427" y="255058"/>
                  <a:pt x="248090" y="238125"/>
                </a:cubicBezTo>
                <a:cubicBezTo>
                  <a:pt x="214753" y="221192"/>
                  <a:pt x="184590" y="200554"/>
                  <a:pt x="165540" y="180975"/>
                </a:cubicBezTo>
                <a:cubicBezTo>
                  <a:pt x="146490" y="161396"/>
                  <a:pt x="133261" y="122237"/>
                  <a:pt x="133790" y="120650"/>
                </a:cubicBezTo>
                <a:cubicBezTo>
                  <a:pt x="134319" y="119063"/>
                  <a:pt x="187765" y="189442"/>
                  <a:pt x="168715" y="171450"/>
                </a:cubicBezTo>
                <a:cubicBezTo>
                  <a:pt x="149665" y="153458"/>
                  <a:pt x="7848" y="0"/>
                  <a:pt x="4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943F5462-C7D7-1A61-B525-94DA8694CAE6}"/>
              </a:ext>
            </a:extLst>
          </p:cNvPr>
          <p:cNvSpPr/>
          <p:nvPr/>
        </p:nvSpPr>
        <p:spPr>
          <a:xfrm>
            <a:off x="6959227" y="4701563"/>
            <a:ext cx="515146" cy="808549"/>
          </a:xfrm>
          <a:custGeom>
            <a:avLst/>
            <a:gdLst>
              <a:gd name="connsiteX0" fmla="*/ 373 w 515146"/>
              <a:gd name="connsiteY0" fmla="*/ 612 h 808549"/>
              <a:gd name="connsiteX1" fmla="*/ 155948 w 515146"/>
              <a:gd name="connsiteY1" fmla="*/ 289537 h 808549"/>
              <a:gd name="connsiteX2" fmla="*/ 257548 w 515146"/>
              <a:gd name="connsiteY2" fmla="*/ 381612 h 808549"/>
              <a:gd name="connsiteX3" fmla="*/ 174998 w 515146"/>
              <a:gd name="connsiteY3" fmla="*/ 372087 h 808549"/>
              <a:gd name="connsiteX4" fmla="*/ 346448 w 515146"/>
              <a:gd name="connsiteY4" fmla="*/ 514962 h 808549"/>
              <a:gd name="connsiteX5" fmla="*/ 489323 w 515146"/>
              <a:gd name="connsiteY5" fmla="*/ 702287 h 808549"/>
              <a:gd name="connsiteX6" fmla="*/ 492498 w 515146"/>
              <a:gd name="connsiteY6" fmla="*/ 629262 h 808549"/>
              <a:gd name="connsiteX7" fmla="*/ 514723 w 515146"/>
              <a:gd name="connsiteY7" fmla="*/ 807062 h 808549"/>
              <a:gd name="connsiteX8" fmla="*/ 470273 w 515146"/>
              <a:gd name="connsiteY8" fmla="*/ 511787 h 808549"/>
              <a:gd name="connsiteX9" fmla="*/ 486148 w 515146"/>
              <a:gd name="connsiteY9" fmla="*/ 632437 h 808549"/>
              <a:gd name="connsiteX10" fmla="*/ 254373 w 515146"/>
              <a:gd name="connsiteY10" fmla="*/ 384787 h 808549"/>
              <a:gd name="connsiteX11" fmla="*/ 286123 w 515146"/>
              <a:gd name="connsiteY11" fmla="*/ 470512 h 808549"/>
              <a:gd name="connsiteX12" fmla="*/ 57523 w 515146"/>
              <a:gd name="connsiteY12" fmla="*/ 318112 h 808549"/>
              <a:gd name="connsiteX13" fmla="*/ 203573 w 515146"/>
              <a:gd name="connsiteY13" fmla="*/ 375262 h 808549"/>
              <a:gd name="connsiteX14" fmla="*/ 373 w 515146"/>
              <a:gd name="connsiteY14" fmla="*/ 612 h 80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5146" h="808549">
                <a:moveTo>
                  <a:pt x="373" y="612"/>
                </a:moveTo>
                <a:cubicBezTo>
                  <a:pt x="-7564" y="-13675"/>
                  <a:pt x="113086" y="226037"/>
                  <a:pt x="155948" y="289537"/>
                </a:cubicBezTo>
                <a:cubicBezTo>
                  <a:pt x="198811" y="353037"/>
                  <a:pt x="254373" y="367854"/>
                  <a:pt x="257548" y="381612"/>
                </a:cubicBezTo>
                <a:cubicBezTo>
                  <a:pt x="260723" y="395370"/>
                  <a:pt x="160181" y="349862"/>
                  <a:pt x="174998" y="372087"/>
                </a:cubicBezTo>
                <a:cubicBezTo>
                  <a:pt x="189815" y="394312"/>
                  <a:pt x="294061" y="459929"/>
                  <a:pt x="346448" y="514962"/>
                </a:cubicBezTo>
                <a:cubicBezTo>
                  <a:pt x="398836" y="569995"/>
                  <a:pt x="464981" y="683237"/>
                  <a:pt x="489323" y="702287"/>
                </a:cubicBezTo>
                <a:cubicBezTo>
                  <a:pt x="513665" y="721337"/>
                  <a:pt x="488265" y="611800"/>
                  <a:pt x="492498" y="629262"/>
                </a:cubicBezTo>
                <a:cubicBezTo>
                  <a:pt x="496731" y="646724"/>
                  <a:pt x="518427" y="826641"/>
                  <a:pt x="514723" y="807062"/>
                </a:cubicBezTo>
                <a:cubicBezTo>
                  <a:pt x="511019" y="787483"/>
                  <a:pt x="475035" y="540891"/>
                  <a:pt x="470273" y="511787"/>
                </a:cubicBezTo>
                <a:cubicBezTo>
                  <a:pt x="465511" y="482683"/>
                  <a:pt x="522131" y="653604"/>
                  <a:pt x="486148" y="632437"/>
                </a:cubicBezTo>
                <a:cubicBezTo>
                  <a:pt x="450165" y="611270"/>
                  <a:pt x="287711" y="411775"/>
                  <a:pt x="254373" y="384787"/>
                </a:cubicBezTo>
                <a:cubicBezTo>
                  <a:pt x="221036" y="357800"/>
                  <a:pt x="318931" y="481625"/>
                  <a:pt x="286123" y="470512"/>
                </a:cubicBezTo>
                <a:cubicBezTo>
                  <a:pt x="253315" y="459400"/>
                  <a:pt x="71281" y="333987"/>
                  <a:pt x="57523" y="318112"/>
                </a:cubicBezTo>
                <a:cubicBezTo>
                  <a:pt x="43765" y="302237"/>
                  <a:pt x="205690" y="426062"/>
                  <a:pt x="203573" y="375262"/>
                </a:cubicBezTo>
                <a:cubicBezTo>
                  <a:pt x="201456" y="324462"/>
                  <a:pt x="8310" y="14899"/>
                  <a:pt x="37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4E0872E-CF32-90A8-8385-78A1ACFF3B32}"/>
              </a:ext>
            </a:extLst>
          </p:cNvPr>
          <p:cNvSpPr/>
          <p:nvPr/>
        </p:nvSpPr>
        <p:spPr>
          <a:xfrm>
            <a:off x="7653546" y="4698877"/>
            <a:ext cx="748014" cy="505420"/>
          </a:xfrm>
          <a:custGeom>
            <a:avLst/>
            <a:gdLst>
              <a:gd name="connsiteX0" fmla="*/ 7729 w 748014"/>
              <a:gd name="connsiteY0" fmla="*/ 3298 h 505420"/>
              <a:gd name="connsiteX1" fmla="*/ 64879 w 748014"/>
              <a:gd name="connsiteY1" fmla="*/ 35048 h 505420"/>
              <a:gd name="connsiteX2" fmla="*/ 487154 w 748014"/>
              <a:gd name="connsiteY2" fmla="*/ 260473 h 505420"/>
              <a:gd name="connsiteX3" fmla="*/ 468104 w 748014"/>
              <a:gd name="connsiteY3" fmla="*/ 225548 h 505420"/>
              <a:gd name="connsiteX4" fmla="*/ 645904 w 748014"/>
              <a:gd name="connsiteY4" fmla="*/ 403348 h 505420"/>
              <a:gd name="connsiteX5" fmla="*/ 639554 w 748014"/>
              <a:gd name="connsiteY5" fmla="*/ 374773 h 505420"/>
              <a:gd name="connsiteX6" fmla="*/ 747504 w 748014"/>
              <a:gd name="connsiteY6" fmla="*/ 504948 h 505420"/>
              <a:gd name="connsiteX7" fmla="*/ 588754 w 748014"/>
              <a:gd name="connsiteY7" fmla="*/ 320798 h 505420"/>
              <a:gd name="connsiteX8" fmla="*/ 331579 w 748014"/>
              <a:gd name="connsiteY8" fmla="*/ 60448 h 505420"/>
              <a:gd name="connsiteX9" fmla="*/ 474454 w 748014"/>
              <a:gd name="connsiteY9" fmla="*/ 196973 h 505420"/>
              <a:gd name="connsiteX10" fmla="*/ 315704 w 748014"/>
              <a:gd name="connsiteY10" fmla="*/ 130298 h 505420"/>
              <a:gd name="connsiteX11" fmla="*/ 160129 w 748014"/>
              <a:gd name="connsiteY11" fmla="*/ 123 h 505420"/>
              <a:gd name="connsiteX12" fmla="*/ 271254 w 748014"/>
              <a:gd name="connsiteY12" fmla="*/ 104898 h 505420"/>
              <a:gd name="connsiteX13" fmla="*/ 7729 w 748014"/>
              <a:gd name="connsiteY13" fmla="*/ 3298 h 50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8014" h="505420">
                <a:moveTo>
                  <a:pt x="7729" y="3298"/>
                </a:moveTo>
                <a:cubicBezTo>
                  <a:pt x="-26667" y="-8344"/>
                  <a:pt x="64879" y="35048"/>
                  <a:pt x="64879" y="35048"/>
                </a:cubicBezTo>
                <a:cubicBezTo>
                  <a:pt x="144783" y="77910"/>
                  <a:pt x="419950" y="228723"/>
                  <a:pt x="487154" y="260473"/>
                </a:cubicBezTo>
                <a:cubicBezTo>
                  <a:pt x="554358" y="292223"/>
                  <a:pt x="441646" y="201736"/>
                  <a:pt x="468104" y="225548"/>
                </a:cubicBezTo>
                <a:cubicBezTo>
                  <a:pt x="494562" y="249360"/>
                  <a:pt x="617329" y="378477"/>
                  <a:pt x="645904" y="403348"/>
                </a:cubicBezTo>
                <a:cubicBezTo>
                  <a:pt x="674479" y="428219"/>
                  <a:pt x="622621" y="357840"/>
                  <a:pt x="639554" y="374773"/>
                </a:cubicBezTo>
                <a:cubicBezTo>
                  <a:pt x="656487" y="391706"/>
                  <a:pt x="755971" y="513944"/>
                  <a:pt x="747504" y="504948"/>
                </a:cubicBezTo>
                <a:cubicBezTo>
                  <a:pt x="739037" y="495952"/>
                  <a:pt x="658075" y="394881"/>
                  <a:pt x="588754" y="320798"/>
                </a:cubicBezTo>
                <a:cubicBezTo>
                  <a:pt x="519433" y="246715"/>
                  <a:pt x="350629" y="81085"/>
                  <a:pt x="331579" y="60448"/>
                </a:cubicBezTo>
                <a:cubicBezTo>
                  <a:pt x="312529" y="39811"/>
                  <a:pt x="477100" y="185331"/>
                  <a:pt x="474454" y="196973"/>
                </a:cubicBezTo>
                <a:cubicBezTo>
                  <a:pt x="471808" y="208615"/>
                  <a:pt x="368092" y="163106"/>
                  <a:pt x="315704" y="130298"/>
                </a:cubicBezTo>
                <a:cubicBezTo>
                  <a:pt x="263317" y="97490"/>
                  <a:pt x="167537" y="4356"/>
                  <a:pt x="160129" y="123"/>
                </a:cubicBezTo>
                <a:cubicBezTo>
                  <a:pt x="152721" y="-4110"/>
                  <a:pt x="290833" y="101723"/>
                  <a:pt x="271254" y="104898"/>
                </a:cubicBezTo>
                <a:cubicBezTo>
                  <a:pt x="251675" y="108073"/>
                  <a:pt x="42125" y="14940"/>
                  <a:pt x="7729" y="3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7398538-CC77-20EE-3AE3-FD7BFBDCEC6E}"/>
              </a:ext>
            </a:extLst>
          </p:cNvPr>
          <p:cNvSpPr/>
          <p:nvPr/>
        </p:nvSpPr>
        <p:spPr>
          <a:xfrm>
            <a:off x="7921410" y="5800021"/>
            <a:ext cx="251389" cy="646694"/>
          </a:xfrm>
          <a:custGeom>
            <a:avLst/>
            <a:gdLst>
              <a:gd name="connsiteX0" fmla="*/ 215 w 251389"/>
              <a:gd name="connsiteY0" fmla="*/ 7054 h 646694"/>
              <a:gd name="connsiteX1" fmla="*/ 41490 w 251389"/>
              <a:gd name="connsiteY1" fmla="*/ 48329 h 646694"/>
              <a:gd name="connsiteX2" fmla="*/ 70065 w 251389"/>
              <a:gd name="connsiteY2" fmla="*/ 299154 h 646694"/>
              <a:gd name="connsiteX3" fmla="*/ 152615 w 251389"/>
              <a:gd name="connsiteY3" fmla="*/ 397579 h 646694"/>
              <a:gd name="connsiteX4" fmla="*/ 117690 w 251389"/>
              <a:gd name="connsiteY4" fmla="*/ 375354 h 646694"/>
              <a:gd name="connsiteX5" fmla="*/ 251040 w 251389"/>
              <a:gd name="connsiteY5" fmla="*/ 645229 h 646694"/>
              <a:gd name="connsiteX6" fmla="*/ 152615 w 251389"/>
              <a:gd name="connsiteY6" fmla="*/ 476954 h 646694"/>
              <a:gd name="connsiteX7" fmla="*/ 35140 w 251389"/>
              <a:gd name="connsiteY7" fmla="*/ 340429 h 646694"/>
              <a:gd name="connsiteX8" fmla="*/ 60540 w 251389"/>
              <a:gd name="connsiteY8" fmla="*/ 315029 h 646694"/>
              <a:gd name="connsiteX9" fmla="*/ 60540 w 251389"/>
              <a:gd name="connsiteY9" fmla="*/ 140404 h 646694"/>
              <a:gd name="connsiteX10" fmla="*/ 215 w 251389"/>
              <a:gd name="connsiteY10" fmla="*/ 7054 h 64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389" h="646694">
                <a:moveTo>
                  <a:pt x="215" y="7054"/>
                </a:moveTo>
                <a:cubicBezTo>
                  <a:pt x="-2960" y="-8292"/>
                  <a:pt x="29848" y="-354"/>
                  <a:pt x="41490" y="48329"/>
                </a:cubicBezTo>
                <a:cubicBezTo>
                  <a:pt x="53132" y="97012"/>
                  <a:pt x="51544" y="240946"/>
                  <a:pt x="70065" y="299154"/>
                </a:cubicBezTo>
                <a:cubicBezTo>
                  <a:pt x="88586" y="357362"/>
                  <a:pt x="144678" y="384879"/>
                  <a:pt x="152615" y="397579"/>
                </a:cubicBezTo>
                <a:cubicBezTo>
                  <a:pt x="160552" y="410279"/>
                  <a:pt x="101286" y="334079"/>
                  <a:pt x="117690" y="375354"/>
                </a:cubicBezTo>
                <a:cubicBezTo>
                  <a:pt x="134094" y="416629"/>
                  <a:pt x="245219" y="628296"/>
                  <a:pt x="251040" y="645229"/>
                </a:cubicBezTo>
                <a:cubicBezTo>
                  <a:pt x="256861" y="662162"/>
                  <a:pt x="188598" y="527754"/>
                  <a:pt x="152615" y="476954"/>
                </a:cubicBezTo>
                <a:cubicBezTo>
                  <a:pt x="116632" y="426154"/>
                  <a:pt x="50486" y="367416"/>
                  <a:pt x="35140" y="340429"/>
                </a:cubicBezTo>
                <a:cubicBezTo>
                  <a:pt x="19794" y="313442"/>
                  <a:pt x="56307" y="348367"/>
                  <a:pt x="60540" y="315029"/>
                </a:cubicBezTo>
                <a:cubicBezTo>
                  <a:pt x="64773" y="281691"/>
                  <a:pt x="67419" y="189087"/>
                  <a:pt x="60540" y="140404"/>
                </a:cubicBezTo>
                <a:cubicBezTo>
                  <a:pt x="53661" y="91721"/>
                  <a:pt x="3390" y="22400"/>
                  <a:pt x="215" y="7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93BFF8E5-59C7-5545-BE5F-B4AFAF66E099}"/>
              </a:ext>
            </a:extLst>
          </p:cNvPr>
          <p:cNvSpPr/>
          <p:nvPr/>
        </p:nvSpPr>
        <p:spPr>
          <a:xfrm>
            <a:off x="7591772" y="4686133"/>
            <a:ext cx="573675" cy="554703"/>
          </a:xfrm>
          <a:custGeom>
            <a:avLst/>
            <a:gdLst>
              <a:gd name="connsiteX0" fmla="*/ 9178 w 573675"/>
              <a:gd name="connsiteY0" fmla="*/ 167 h 554703"/>
              <a:gd name="connsiteX1" fmla="*/ 31403 w 573675"/>
              <a:gd name="connsiteY1" fmla="*/ 130342 h 554703"/>
              <a:gd name="connsiteX2" fmla="*/ 2828 w 573675"/>
              <a:gd name="connsiteY2" fmla="*/ 238292 h 554703"/>
              <a:gd name="connsiteX3" fmla="*/ 56803 w 573675"/>
              <a:gd name="connsiteY3" fmla="*/ 212892 h 554703"/>
              <a:gd name="connsiteX4" fmla="*/ 56803 w 573675"/>
              <a:gd name="connsiteY4" fmla="*/ 257342 h 554703"/>
              <a:gd name="connsiteX5" fmla="*/ 285403 w 573675"/>
              <a:gd name="connsiteY5" fmla="*/ 381167 h 554703"/>
              <a:gd name="connsiteX6" fmla="*/ 206028 w 573675"/>
              <a:gd name="connsiteY6" fmla="*/ 320842 h 554703"/>
              <a:gd name="connsiteX7" fmla="*/ 460028 w 573675"/>
              <a:gd name="connsiteY7" fmla="*/ 482767 h 554703"/>
              <a:gd name="connsiteX8" fmla="*/ 571153 w 573675"/>
              <a:gd name="connsiteY8" fmla="*/ 552617 h 554703"/>
              <a:gd name="connsiteX9" fmla="*/ 361603 w 573675"/>
              <a:gd name="connsiteY9" fmla="*/ 409742 h 554703"/>
              <a:gd name="connsiteX10" fmla="*/ 6003 w 573675"/>
              <a:gd name="connsiteY10" fmla="*/ 273217 h 554703"/>
              <a:gd name="connsiteX11" fmla="*/ 129828 w 573675"/>
              <a:gd name="connsiteY11" fmla="*/ 292267 h 554703"/>
              <a:gd name="connsiteX12" fmla="*/ 18703 w 573675"/>
              <a:gd name="connsiteY12" fmla="*/ 203367 h 554703"/>
              <a:gd name="connsiteX13" fmla="*/ 21878 w 573675"/>
              <a:gd name="connsiteY13" fmla="*/ 104942 h 554703"/>
              <a:gd name="connsiteX14" fmla="*/ 9178 w 573675"/>
              <a:gd name="connsiteY14" fmla="*/ 167 h 55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675" h="554703">
                <a:moveTo>
                  <a:pt x="9178" y="167"/>
                </a:moveTo>
                <a:cubicBezTo>
                  <a:pt x="10765" y="4400"/>
                  <a:pt x="32461" y="90655"/>
                  <a:pt x="31403" y="130342"/>
                </a:cubicBezTo>
                <a:cubicBezTo>
                  <a:pt x="30345" y="170029"/>
                  <a:pt x="-1405" y="224534"/>
                  <a:pt x="2828" y="238292"/>
                </a:cubicBezTo>
                <a:cubicBezTo>
                  <a:pt x="7061" y="252050"/>
                  <a:pt x="47807" y="209717"/>
                  <a:pt x="56803" y="212892"/>
                </a:cubicBezTo>
                <a:cubicBezTo>
                  <a:pt x="65799" y="216067"/>
                  <a:pt x="18703" y="229296"/>
                  <a:pt x="56803" y="257342"/>
                </a:cubicBezTo>
                <a:cubicBezTo>
                  <a:pt x="94903" y="285388"/>
                  <a:pt x="260532" y="370584"/>
                  <a:pt x="285403" y="381167"/>
                </a:cubicBezTo>
                <a:cubicBezTo>
                  <a:pt x="310274" y="391750"/>
                  <a:pt x="176924" y="303909"/>
                  <a:pt x="206028" y="320842"/>
                </a:cubicBezTo>
                <a:cubicBezTo>
                  <a:pt x="235132" y="337775"/>
                  <a:pt x="460028" y="482767"/>
                  <a:pt x="460028" y="482767"/>
                </a:cubicBezTo>
                <a:cubicBezTo>
                  <a:pt x="520882" y="521396"/>
                  <a:pt x="587557" y="564788"/>
                  <a:pt x="571153" y="552617"/>
                </a:cubicBezTo>
                <a:cubicBezTo>
                  <a:pt x="554749" y="540446"/>
                  <a:pt x="455795" y="456309"/>
                  <a:pt x="361603" y="409742"/>
                </a:cubicBezTo>
                <a:cubicBezTo>
                  <a:pt x="267411" y="363175"/>
                  <a:pt x="44632" y="292796"/>
                  <a:pt x="6003" y="273217"/>
                </a:cubicBezTo>
                <a:cubicBezTo>
                  <a:pt x="-32626" y="253638"/>
                  <a:pt x="127711" y="303909"/>
                  <a:pt x="129828" y="292267"/>
                </a:cubicBezTo>
                <a:cubicBezTo>
                  <a:pt x="131945" y="280625"/>
                  <a:pt x="36695" y="234588"/>
                  <a:pt x="18703" y="203367"/>
                </a:cubicBezTo>
                <a:cubicBezTo>
                  <a:pt x="711" y="172146"/>
                  <a:pt x="22936" y="136692"/>
                  <a:pt x="21878" y="104942"/>
                </a:cubicBezTo>
                <a:cubicBezTo>
                  <a:pt x="20820" y="73192"/>
                  <a:pt x="7591" y="-4066"/>
                  <a:pt x="917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5F98E6C7-63FF-6A34-A00B-B643728C27AE}"/>
              </a:ext>
            </a:extLst>
          </p:cNvPr>
          <p:cNvSpPr/>
          <p:nvPr/>
        </p:nvSpPr>
        <p:spPr>
          <a:xfrm>
            <a:off x="7689234" y="4802006"/>
            <a:ext cx="515754" cy="500590"/>
          </a:xfrm>
          <a:custGeom>
            <a:avLst/>
            <a:gdLst>
              <a:gd name="connsiteX0" fmla="*/ 29191 w 515754"/>
              <a:gd name="connsiteY0" fmla="*/ 11294 h 500590"/>
              <a:gd name="connsiteX1" fmla="*/ 86341 w 515754"/>
              <a:gd name="connsiteY1" fmla="*/ 43044 h 500590"/>
              <a:gd name="connsiteX2" fmla="*/ 454641 w 515754"/>
              <a:gd name="connsiteY2" fmla="*/ 201794 h 500590"/>
              <a:gd name="connsiteX3" fmla="*/ 460991 w 515754"/>
              <a:gd name="connsiteY3" fmla="*/ 351019 h 500590"/>
              <a:gd name="connsiteX4" fmla="*/ 492741 w 515754"/>
              <a:gd name="connsiteY4" fmla="*/ 281169 h 500590"/>
              <a:gd name="connsiteX5" fmla="*/ 514966 w 515754"/>
              <a:gd name="connsiteY5" fmla="*/ 500244 h 500590"/>
              <a:gd name="connsiteX6" fmla="*/ 464166 w 515754"/>
              <a:gd name="connsiteY6" fmla="*/ 328794 h 500590"/>
              <a:gd name="connsiteX7" fmla="*/ 467341 w 515754"/>
              <a:gd name="connsiteY7" fmla="*/ 208144 h 500590"/>
              <a:gd name="connsiteX8" fmla="*/ 29191 w 515754"/>
              <a:gd name="connsiteY8" fmla="*/ 11294 h 5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754" h="500590">
                <a:moveTo>
                  <a:pt x="29191" y="11294"/>
                </a:moveTo>
                <a:cubicBezTo>
                  <a:pt x="-34309" y="-16223"/>
                  <a:pt x="15433" y="11294"/>
                  <a:pt x="86341" y="43044"/>
                </a:cubicBezTo>
                <a:cubicBezTo>
                  <a:pt x="157249" y="74794"/>
                  <a:pt x="392199" y="150465"/>
                  <a:pt x="454641" y="201794"/>
                </a:cubicBezTo>
                <a:cubicBezTo>
                  <a:pt x="517083" y="253123"/>
                  <a:pt x="454641" y="337790"/>
                  <a:pt x="460991" y="351019"/>
                </a:cubicBezTo>
                <a:cubicBezTo>
                  <a:pt x="467341" y="364248"/>
                  <a:pt x="483745" y="256298"/>
                  <a:pt x="492741" y="281169"/>
                </a:cubicBezTo>
                <a:cubicBezTo>
                  <a:pt x="501737" y="306040"/>
                  <a:pt x="519729" y="492307"/>
                  <a:pt x="514966" y="500244"/>
                </a:cubicBezTo>
                <a:cubicBezTo>
                  <a:pt x="510204" y="508182"/>
                  <a:pt x="472103" y="377477"/>
                  <a:pt x="464166" y="328794"/>
                </a:cubicBezTo>
                <a:cubicBezTo>
                  <a:pt x="456229" y="280111"/>
                  <a:pt x="538778" y="258415"/>
                  <a:pt x="467341" y="208144"/>
                </a:cubicBezTo>
                <a:cubicBezTo>
                  <a:pt x="395904" y="157873"/>
                  <a:pt x="92691" y="38811"/>
                  <a:pt x="29191" y="11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62BF64A-2700-A18D-3F77-840A4BA04EF5}"/>
              </a:ext>
            </a:extLst>
          </p:cNvPr>
          <p:cNvSpPr/>
          <p:nvPr/>
        </p:nvSpPr>
        <p:spPr>
          <a:xfrm>
            <a:off x="7990923" y="5101414"/>
            <a:ext cx="361300" cy="295469"/>
          </a:xfrm>
          <a:custGeom>
            <a:avLst/>
            <a:gdLst>
              <a:gd name="connsiteX0" fmla="*/ 279952 w 361300"/>
              <a:gd name="connsiteY0" fmla="*/ 811 h 295469"/>
              <a:gd name="connsiteX1" fmla="*/ 248202 w 361300"/>
              <a:gd name="connsiteY1" fmla="*/ 162736 h 295469"/>
              <a:gd name="connsiteX2" fmla="*/ 352977 w 361300"/>
              <a:gd name="connsiteY2" fmla="*/ 289736 h 295469"/>
              <a:gd name="connsiteX3" fmla="*/ 314877 w 361300"/>
              <a:gd name="connsiteY3" fmla="*/ 261161 h 295469"/>
              <a:gd name="connsiteX4" fmla="*/ 552 w 361300"/>
              <a:gd name="connsiteY4" fmla="*/ 150036 h 295469"/>
              <a:gd name="connsiteX5" fmla="*/ 238677 w 361300"/>
              <a:gd name="connsiteY5" fmla="*/ 219886 h 295469"/>
              <a:gd name="connsiteX6" fmla="*/ 245027 w 361300"/>
              <a:gd name="connsiteY6" fmla="*/ 105586 h 295469"/>
              <a:gd name="connsiteX7" fmla="*/ 279952 w 361300"/>
              <a:gd name="connsiteY7" fmla="*/ 811 h 2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300" h="295469">
                <a:moveTo>
                  <a:pt x="279952" y="811"/>
                </a:moveTo>
                <a:cubicBezTo>
                  <a:pt x="280481" y="10336"/>
                  <a:pt x="236031" y="114582"/>
                  <a:pt x="248202" y="162736"/>
                </a:cubicBezTo>
                <a:cubicBezTo>
                  <a:pt x="260373" y="210890"/>
                  <a:pt x="341865" y="273332"/>
                  <a:pt x="352977" y="289736"/>
                </a:cubicBezTo>
                <a:cubicBezTo>
                  <a:pt x="364089" y="306140"/>
                  <a:pt x="373614" y="284444"/>
                  <a:pt x="314877" y="261161"/>
                </a:cubicBezTo>
                <a:cubicBezTo>
                  <a:pt x="256140" y="237878"/>
                  <a:pt x="13252" y="156915"/>
                  <a:pt x="552" y="150036"/>
                </a:cubicBezTo>
                <a:cubicBezTo>
                  <a:pt x="-12148" y="143157"/>
                  <a:pt x="197931" y="227294"/>
                  <a:pt x="238677" y="219886"/>
                </a:cubicBezTo>
                <a:cubicBezTo>
                  <a:pt x="279423" y="212478"/>
                  <a:pt x="237090" y="143157"/>
                  <a:pt x="245027" y="105586"/>
                </a:cubicBezTo>
                <a:cubicBezTo>
                  <a:pt x="252964" y="68015"/>
                  <a:pt x="279423" y="-8714"/>
                  <a:pt x="279952" y="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6BB83B1D-7793-5BE4-CB51-3A9FBA7E143D}"/>
              </a:ext>
            </a:extLst>
          </p:cNvPr>
          <p:cNvSpPr/>
          <p:nvPr/>
        </p:nvSpPr>
        <p:spPr>
          <a:xfrm>
            <a:off x="8245207" y="5022788"/>
            <a:ext cx="143865" cy="388059"/>
          </a:xfrm>
          <a:custGeom>
            <a:avLst/>
            <a:gdLst>
              <a:gd name="connsiteX0" fmla="*/ 268 w 143865"/>
              <a:gd name="connsiteY0" fmla="*/ 62 h 388059"/>
              <a:gd name="connsiteX1" fmla="*/ 133618 w 143865"/>
              <a:gd name="connsiteY1" fmla="*/ 196912 h 388059"/>
              <a:gd name="connsiteX2" fmla="*/ 130443 w 143865"/>
              <a:gd name="connsiteY2" fmla="*/ 374712 h 388059"/>
              <a:gd name="connsiteX3" fmla="*/ 95518 w 143865"/>
              <a:gd name="connsiteY3" fmla="*/ 247712 h 388059"/>
              <a:gd name="connsiteX4" fmla="*/ 79643 w 143865"/>
              <a:gd name="connsiteY4" fmla="*/ 387412 h 388059"/>
              <a:gd name="connsiteX5" fmla="*/ 98693 w 143865"/>
              <a:gd name="connsiteY5" fmla="*/ 177862 h 388059"/>
              <a:gd name="connsiteX6" fmla="*/ 268 w 143865"/>
              <a:gd name="connsiteY6" fmla="*/ 62 h 38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65" h="388059">
                <a:moveTo>
                  <a:pt x="268" y="62"/>
                </a:moveTo>
                <a:cubicBezTo>
                  <a:pt x="6089" y="3237"/>
                  <a:pt x="111922" y="134470"/>
                  <a:pt x="133618" y="196912"/>
                </a:cubicBezTo>
                <a:cubicBezTo>
                  <a:pt x="155314" y="259354"/>
                  <a:pt x="136793" y="366245"/>
                  <a:pt x="130443" y="374712"/>
                </a:cubicBezTo>
                <a:cubicBezTo>
                  <a:pt x="124093" y="383179"/>
                  <a:pt x="103985" y="245595"/>
                  <a:pt x="95518" y="247712"/>
                </a:cubicBezTo>
                <a:cubicBezTo>
                  <a:pt x="87051" y="249829"/>
                  <a:pt x="79114" y="399054"/>
                  <a:pt x="79643" y="387412"/>
                </a:cubicBezTo>
                <a:cubicBezTo>
                  <a:pt x="80172" y="375770"/>
                  <a:pt x="112451" y="240304"/>
                  <a:pt x="98693" y="177862"/>
                </a:cubicBezTo>
                <a:cubicBezTo>
                  <a:pt x="84935" y="115420"/>
                  <a:pt x="-5553" y="-3113"/>
                  <a:pt x="26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230DC00-D10C-E6DB-CB7F-16C97A6581B6}"/>
              </a:ext>
            </a:extLst>
          </p:cNvPr>
          <p:cNvSpPr/>
          <p:nvPr/>
        </p:nvSpPr>
        <p:spPr>
          <a:xfrm>
            <a:off x="7100091" y="4481676"/>
            <a:ext cx="375921" cy="242844"/>
          </a:xfrm>
          <a:custGeom>
            <a:avLst/>
            <a:gdLst>
              <a:gd name="connsiteX0" fmla="*/ 2384 w 375921"/>
              <a:gd name="connsiteY0" fmla="*/ 58574 h 242844"/>
              <a:gd name="connsiteX1" fmla="*/ 370684 w 375921"/>
              <a:gd name="connsiteY1" fmla="*/ 20474 h 242844"/>
              <a:gd name="connsiteX2" fmla="*/ 221459 w 375921"/>
              <a:gd name="connsiteY2" fmla="*/ 74449 h 242844"/>
              <a:gd name="connsiteX3" fmla="*/ 250034 w 375921"/>
              <a:gd name="connsiteY3" fmla="*/ 239549 h 242844"/>
              <a:gd name="connsiteX4" fmla="*/ 192884 w 375921"/>
              <a:gd name="connsiteY4" fmla="*/ 179224 h 242844"/>
              <a:gd name="connsiteX5" fmla="*/ 110334 w 375921"/>
              <a:gd name="connsiteY5" fmla="*/ 112549 h 242844"/>
              <a:gd name="connsiteX6" fmla="*/ 196059 w 375921"/>
              <a:gd name="connsiteY6" fmla="*/ 103024 h 242844"/>
              <a:gd name="connsiteX7" fmla="*/ 361159 w 375921"/>
              <a:gd name="connsiteY7" fmla="*/ 4599 h 242844"/>
              <a:gd name="connsiteX8" fmla="*/ 218284 w 375921"/>
              <a:gd name="connsiteY8" fmla="*/ 20474 h 242844"/>
              <a:gd name="connsiteX9" fmla="*/ 2384 w 375921"/>
              <a:gd name="connsiteY9" fmla="*/ 58574 h 24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921" h="242844">
                <a:moveTo>
                  <a:pt x="2384" y="58574"/>
                </a:moveTo>
                <a:cubicBezTo>
                  <a:pt x="27784" y="58574"/>
                  <a:pt x="334172" y="17828"/>
                  <a:pt x="370684" y="20474"/>
                </a:cubicBezTo>
                <a:cubicBezTo>
                  <a:pt x="407196" y="23120"/>
                  <a:pt x="241567" y="37936"/>
                  <a:pt x="221459" y="74449"/>
                </a:cubicBezTo>
                <a:cubicBezTo>
                  <a:pt x="201351" y="110962"/>
                  <a:pt x="254797" y="222086"/>
                  <a:pt x="250034" y="239549"/>
                </a:cubicBezTo>
                <a:cubicBezTo>
                  <a:pt x="245271" y="257012"/>
                  <a:pt x="216167" y="200391"/>
                  <a:pt x="192884" y="179224"/>
                </a:cubicBezTo>
                <a:cubicBezTo>
                  <a:pt x="169601" y="158057"/>
                  <a:pt x="109805" y="125249"/>
                  <a:pt x="110334" y="112549"/>
                </a:cubicBezTo>
                <a:cubicBezTo>
                  <a:pt x="110863" y="99849"/>
                  <a:pt x="154255" y="121016"/>
                  <a:pt x="196059" y="103024"/>
                </a:cubicBezTo>
                <a:cubicBezTo>
                  <a:pt x="237863" y="85032"/>
                  <a:pt x="357455" y="18357"/>
                  <a:pt x="361159" y="4599"/>
                </a:cubicBezTo>
                <a:cubicBezTo>
                  <a:pt x="364863" y="-9159"/>
                  <a:pt x="274905" y="11478"/>
                  <a:pt x="218284" y="20474"/>
                </a:cubicBezTo>
                <a:cubicBezTo>
                  <a:pt x="161663" y="29470"/>
                  <a:pt x="-23016" y="58574"/>
                  <a:pt x="2384" y="58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33C2BEF-AC54-D90C-CB1C-681A0015AE33}"/>
              </a:ext>
            </a:extLst>
          </p:cNvPr>
          <p:cNvSpPr/>
          <p:nvPr/>
        </p:nvSpPr>
        <p:spPr>
          <a:xfrm>
            <a:off x="6953111" y="4565122"/>
            <a:ext cx="287694" cy="397511"/>
          </a:xfrm>
          <a:custGeom>
            <a:avLst/>
            <a:gdLst>
              <a:gd name="connsiteX0" fmla="*/ 139 w 287694"/>
              <a:gd name="connsiteY0" fmla="*/ 76728 h 397511"/>
              <a:gd name="connsiteX1" fmla="*/ 133489 w 287694"/>
              <a:gd name="connsiteY1" fmla="*/ 528 h 397511"/>
              <a:gd name="connsiteX2" fmla="*/ 146189 w 287694"/>
              <a:gd name="connsiteY2" fmla="*/ 92603 h 397511"/>
              <a:gd name="connsiteX3" fmla="*/ 285889 w 287694"/>
              <a:gd name="connsiteY3" fmla="*/ 203728 h 397511"/>
              <a:gd name="connsiteX4" fmla="*/ 228739 w 287694"/>
              <a:gd name="connsiteY4" fmla="*/ 276753 h 397511"/>
              <a:gd name="connsiteX5" fmla="*/ 276364 w 287694"/>
              <a:gd name="connsiteY5" fmla="*/ 397403 h 397511"/>
              <a:gd name="connsiteX6" fmla="*/ 187464 w 287694"/>
              <a:gd name="connsiteY6" fmla="*/ 254528 h 397511"/>
              <a:gd name="connsiteX7" fmla="*/ 117614 w 287694"/>
              <a:gd name="connsiteY7" fmla="*/ 171978 h 397511"/>
              <a:gd name="connsiteX8" fmla="*/ 238264 w 287694"/>
              <a:gd name="connsiteY8" fmla="*/ 245003 h 397511"/>
              <a:gd name="connsiteX9" fmla="*/ 152539 w 287694"/>
              <a:gd name="connsiteY9" fmla="*/ 111653 h 397511"/>
              <a:gd name="connsiteX10" fmla="*/ 108089 w 287694"/>
              <a:gd name="connsiteY10" fmla="*/ 528 h 397511"/>
              <a:gd name="connsiteX11" fmla="*/ 139 w 287694"/>
              <a:gd name="connsiteY11" fmla="*/ 76728 h 3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694" h="397511">
                <a:moveTo>
                  <a:pt x="139" y="76728"/>
                </a:moveTo>
                <a:cubicBezTo>
                  <a:pt x="4372" y="76728"/>
                  <a:pt x="109147" y="-2118"/>
                  <a:pt x="133489" y="528"/>
                </a:cubicBezTo>
                <a:cubicBezTo>
                  <a:pt x="157831" y="3174"/>
                  <a:pt x="120789" y="58736"/>
                  <a:pt x="146189" y="92603"/>
                </a:cubicBezTo>
                <a:cubicBezTo>
                  <a:pt x="171589" y="126470"/>
                  <a:pt x="272131" y="173036"/>
                  <a:pt x="285889" y="203728"/>
                </a:cubicBezTo>
                <a:cubicBezTo>
                  <a:pt x="299647" y="234420"/>
                  <a:pt x="230326" y="244474"/>
                  <a:pt x="228739" y="276753"/>
                </a:cubicBezTo>
                <a:cubicBezTo>
                  <a:pt x="227152" y="309032"/>
                  <a:pt x="283243" y="401107"/>
                  <a:pt x="276364" y="397403"/>
                </a:cubicBezTo>
                <a:cubicBezTo>
                  <a:pt x="269485" y="393699"/>
                  <a:pt x="213922" y="292099"/>
                  <a:pt x="187464" y="254528"/>
                </a:cubicBezTo>
                <a:cubicBezTo>
                  <a:pt x="161006" y="216957"/>
                  <a:pt x="109147" y="173565"/>
                  <a:pt x="117614" y="171978"/>
                </a:cubicBezTo>
                <a:cubicBezTo>
                  <a:pt x="126081" y="170391"/>
                  <a:pt x="232443" y="255057"/>
                  <a:pt x="238264" y="245003"/>
                </a:cubicBezTo>
                <a:cubicBezTo>
                  <a:pt x="244085" y="234949"/>
                  <a:pt x="174235" y="152399"/>
                  <a:pt x="152539" y="111653"/>
                </a:cubicBezTo>
                <a:cubicBezTo>
                  <a:pt x="130843" y="70907"/>
                  <a:pt x="127139" y="8465"/>
                  <a:pt x="108089" y="528"/>
                </a:cubicBezTo>
                <a:cubicBezTo>
                  <a:pt x="89039" y="-7409"/>
                  <a:pt x="-4094" y="76728"/>
                  <a:pt x="139" y="76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31671D4F-E23E-6429-8643-F109E4F6C250}"/>
              </a:ext>
            </a:extLst>
          </p:cNvPr>
          <p:cNvSpPr/>
          <p:nvPr/>
        </p:nvSpPr>
        <p:spPr>
          <a:xfrm>
            <a:off x="7249664" y="4771957"/>
            <a:ext cx="942708" cy="594594"/>
          </a:xfrm>
          <a:custGeom>
            <a:avLst/>
            <a:gdLst>
              <a:gd name="connsiteX0" fmla="*/ 2036 w 942708"/>
              <a:gd name="connsiteY0" fmla="*/ 15943 h 594594"/>
              <a:gd name="connsiteX1" fmla="*/ 125861 w 942708"/>
              <a:gd name="connsiteY1" fmla="*/ 73093 h 594594"/>
              <a:gd name="connsiteX2" fmla="*/ 576711 w 942708"/>
              <a:gd name="connsiteY2" fmla="*/ 349318 h 594594"/>
              <a:gd name="connsiteX3" fmla="*/ 500511 w 942708"/>
              <a:gd name="connsiteY3" fmla="*/ 308043 h 594594"/>
              <a:gd name="connsiteX4" fmla="*/ 941836 w 942708"/>
              <a:gd name="connsiteY4" fmla="*/ 593793 h 594594"/>
              <a:gd name="connsiteX5" fmla="*/ 605286 w 942708"/>
              <a:gd name="connsiteY5" fmla="*/ 393768 h 594594"/>
              <a:gd name="connsiteX6" fmla="*/ 313186 w 942708"/>
              <a:gd name="connsiteY6" fmla="*/ 393768 h 594594"/>
              <a:gd name="connsiteX7" fmla="*/ 122686 w 942708"/>
              <a:gd name="connsiteY7" fmla="*/ 250893 h 594594"/>
              <a:gd name="connsiteX8" fmla="*/ 227461 w 942708"/>
              <a:gd name="connsiteY8" fmla="*/ 323918 h 594594"/>
              <a:gd name="connsiteX9" fmla="*/ 144911 w 942708"/>
              <a:gd name="connsiteY9" fmla="*/ 174693 h 594594"/>
              <a:gd name="connsiteX10" fmla="*/ 224286 w 942708"/>
              <a:gd name="connsiteY10" fmla="*/ 260418 h 594594"/>
              <a:gd name="connsiteX11" fmla="*/ 59186 w 942708"/>
              <a:gd name="connsiteY11" fmla="*/ 22293 h 594594"/>
              <a:gd name="connsiteX12" fmla="*/ 2036 w 942708"/>
              <a:gd name="connsiteY12" fmla="*/ 15943 h 5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708" h="594594">
                <a:moveTo>
                  <a:pt x="2036" y="15943"/>
                </a:moveTo>
                <a:cubicBezTo>
                  <a:pt x="13148" y="24410"/>
                  <a:pt x="30082" y="17531"/>
                  <a:pt x="125861" y="73093"/>
                </a:cubicBezTo>
                <a:cubicBezTo>
                  <a:pt x="221640" y="128655"/>
                  <a:pt x="514269" y="310160"/>
                  <a:pt x="576711" y="349318"/>
                </a:cubicBezTo>
                <a:cubicBezTo>
                  <a:pt x="639153" y="388476"/>
                  <a:pt x="439657" y="267297"/>
                  <a:pt x="500511" y="308043"/>
                </a:cubicBezTo>
                <a:cubicBezTo>
                  <a:pt x="561365" y="348789"/>
                  <a:pt x="924374" y="579506"/>
                  <a:pt x="941836" y="593793"/>
                </a:cubicBezTo>
                <a:cubicBezTo>
                  <a:pt x="959298" y="608080"/>
                  <a:pt x="710061" y="427105"/>
                  <a:pt x="605286" y="393768"/>
                </a:cubicBezTo>
                <a:cubicBezTo>
                  <a:pt x="500511" y="360431"/>
                  <a:pt x="393619" y="417580"/>
                  <a:pt x="313186" y="393768"/>
                </a:cubicBezTo>
                <a:cubicBezTo>
                  <a:pt x="232753" y="369956"/>
                  <a:pt x="136973" y="262535"/>
                  <a:pt x="122686" y="250893"/>
                </a:cubicBezTo>
                <a:cubicBezTo>
                  <a:pt x="108399" y="239251"/>
                  <a:pt x="223757" y="336618"/>
                  <a:pt x="227461" y="323918"/>
                </a:cubicBezTo>
                <a:cubicBezTo>
                  <a:pt x="231165" y="311218"/>
                  <a:pt x="145440" y="185276"/>
                  <a:pt x="144911" y="174693"/>
                </a:cubicBezTo>
                <a:cubicBezTo>
                  <a:pt x="144382" y="164110"/>
                  <a:pt x="238573" y="285818"/>
                  <a:pt x="224286" y="260418"/>
                </a:cubicBezTo>
                <a:cubicBezTo>
                  <a:pt x="209999" y="235018"/>
                  <a:pt x="90936" y="63039"/>
                  <a:pt x="59186" y="22293"/>
                </a:cubicBezTo>
                <a:cubicBezTo>
                  <a:pt x="27436" y="-18453"/>
                  <a:pt x="-9076" y="7476"/>
                  <a:pt x="2036" y="15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FFD634D-8105-FB4A-F7DE-FEEF6AA4D1B8}"/>
              </a:ext>
            </a:extLst>
          </p:cNvPr>
          <p:cNvSpPr/>
          <p:nvPr/>
        </p:nvSpPr>
        <p:spPr>
          <a:xfrm>
            <a:off x="7461137" y="5690802"/>
            <a:ext cx="419675" cy="663198"/>
          </a:xfrm>
          <a:custGeom>
            <a:avLst/>
            <a:gdLst>
              <a:gd name="connsiteX0" fmla="*/ 113 w 419675"/>
              <a:gd name="connsiteY0" fmla="*/ 1973 h 663198"/>
              <a:gd name="connsiteX1" fmla="*/ 257288 w 419675"/>
              <a:gd name="connsiteY1" fmla="*/ 436948 h 663198"/>
              <a:gd name="connsiteX2" fmla="*/ 254113 w 419675"/>
              <a:gd name="connsiteY2" fmla="*/ 379798 h 663198"/>
              <a:gd name="connsiteX3" fmla="*/ 355713 w 419675"/>
              <a:gd name="connsiteY3" fmla="*/ 595698 h 663198"/>
              <a:gd name="connsiteX4" fmla="*/ 419213 w 419675"/>
              <a:gd name="connsiteY4" fmla="*/ 649673 h 663198"/>
              <a:gd name="connsiteX5" fmla="*/ 323963 w 419675"/>
              <a:gd name="connsiteY5" fmla="*/ 373448 h 663198"/>
              <a:gd name="connsiteX6" fmla="*/ 257288 w 419675"/>
              <a:gd name="connsiteY6" fmla="*/ 179773 h 663198"/>
              <a:gd name="connsiteX7" fmla="*/ 292213 w 419675"/>
              <a:gd name="connsiteY7" fmla="*/ 271848 h 663198"/>
              <a:gd name="connsiteX8" fmla="*/ 113 w 419675"/>
              <a:gd name="connsiteY8" fmla="*/ 1973 h 66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675" h="663198">
                <a:moveTo>
                  <a:pt x="113" y="1973"/>
                </a:moveTo>
                <a:cubicBezTo>
                  <a:pt x="-5708" y="29490"/>
                  <a:pt x="214955" y="373977"/>
                  <a:pt x="257288" y="436948"/>
                </a:cubicBezTo>
                <a:cubicBezTo>
                  <a:pt x="299621" y="499919"/>
                  <a:pt x="237709" y="353340"/>
                  <a:pt x="254113" y="379798"/>
                </a:cubicBezTo>
                <a:cubicBezTo>
                  <a:pt x="270517" y="406256"/>
                  <a:pt x="328196" y="550719"/>
                  <a:pt x="355713" y="595698"/>
                </a:cubicBezTo>
                <a:cubicBezTo>
                  <a:pt x="383230" y="640677"/>
                  <a:pt x="424505" y="686715"/>
                  <a:pt x="419213" y="649673"/>
                </a:cubicBezTo>
                <a:cubicBezTo>
                  <a:pt x="413921" y="612631"/>
                  <a:pt x="323963" y="373448"/>
                  <a:pt x="323963" y="373448"/>
                </a:cubicBezTo>
                <a:cubicBezTo>
                  <a:pt x="296976" y="295131"/>
                  <a:pt x="262580" y="196706"/>
                  <a:pt x="257288" y="179773"/>
                </a:cubicBezTo>
                <a:cubicBezTo>
                  <a:pt x="251996" y="162840"/>
                  <a:pt x="333488" y="300423"/>
                  <a:pt x="292213" y="271848"/>
                </a:cubicBezTo>
                <a:cubicBezTo>
                  <a:pt x="250938" y="243273"/>
                  <a:pt x="5934" y="-25544"/>
                  <a:pt x="113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F0962D5-5E6F-EA5A-6E4C-D69976D2C084}"/>
              </a:ext>
            </a:extLst>
          </p:cNvPr>
          <p:cNvSpPr/>
          <p:nvPr/>
        </p:nvSpPr>
        <p:spPr>
          <a:xfrm>
            <a:off x="6914753" y="5556713"/>
            <a:ext cx="481033" cy="1013245"/>
          </a:xfrm>
          <a:custGeom>
            <a:avLst/>
            <a:gdLst>
              <a:gd name="connsiteX0" fmla="*/ 3572 w 481033"/>
              <a:gd name="connsiteY0" fmla="*/ 12237 h 1013245"/>
              <a:gd name="connsiteX1" fmla="*/ 73422 w 481033"/>
              <a:gd name="connsiteY1" fmla="*/ 101137 h 1013245"/>
              <a:gd name="connsiteX2" fmla="*/ 330597 w 481033"/>
              <a:gd name="connsiteY2" fmla="*/ 736137 h 1013245"/>
              <a:gd name="connsiteX3" fmla="*/ 289322 w 481033"/>
              <a:gd name="connsiteY3" fmla="*/ 675812 h 1013245"/>
              <a:gd name="connsiteX4" fmla="*/ 479822 w 481033"/>
              <a:gd name="connsiteY4" fmla="*/ 1012362 h 1013245"/>
              <a:gd name="connsiteX5" fmla="*/ 368697 w 481033"/>
              <a:gd name="connsiteY5" fmla="*/ 774237 h 1013245"/>
              <a:gd name="connsiteX6" fmla="*/ 327422 w 481033"/>
              <a:gd name="connsiteY6" fmla="*/ 786937 h 1013245"/>
              <a:gd name="connsiteX7" fmla="*/ 165497 w 481033"/>
              <a:gd name="connsiteY7" fmla="*/ 412287 h 1013245"/>
              <a:gd name="connsiteX8" fmla="*/ 359172 w 481033"/>
              <a:gd name="connsiteY8" fmla="*/ 682162 h 1013245"/>
              <a:gd name="connsiteX9" fmla="*/ 159147 w 481033"/>
              <a:gd name="connsiteY9" fmla="*/ 215437 h 1013245"/>
              <a:gd name="connsiteX10" fmla="*/ 3572 w 481033"/>
              <a:gd name="connsiteY10" fmla="*/ 12237 h 101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033" h="1013245">
                <a:moveTo>
                  <a:pt x="3572" y="12237"/>
                </a:moveTo>
                <a:cubicBezTo>
                  <a:pt x="-10716" y="-6813"/>
                  <a:pt x="18918" y="-19513"/>
                  <a:pt x="73422" y="101137"/>
                </a:cubicBezTo>
                <a:cubicBezTo>
                  <a:pt x="127926" y="221787"/>
                  <a:pt x="294614" y="640358"/>
                  <a:pt x="330597" y="736137"/>
                </a:cubicBezTo>
                <a:cubicBezTo>
                  <a:pt x="366580" y="831916"/>
                  <a:pt x="264451" y="629775"/>
                  <a:pt x="289322" y="675812"/>
                </a:cubicBezTo>
                <a:cubicBezTo>
                  <a:pt x="314193" y="721849"/>
                  <a:pt x="466593" y="995958"/>
                  <a:pt x="479822" y="1012362"/>
                </a:cubicBezTo>
                <a:cubicBezTo>
                  <a:pt x="493051" y="1028766"/>
                  <a:pt x="394097" y="811808"/>
                  <a:pt x="368697" y="774237"/>
                </a:cubicBezTo>
                <a:cubicBezTo>
                  <a:pt x="343297" y="736666"/>
                  <a:pt x="361289" y="847262"/>
                  <a:pt x="327422" y="786937"/>
                </a:cubicBezTo>
                <a:cubicBezTo>
                  <a:pt x="293555" y="726612"/>
                  <a:pt x="160205" y="429749"/>
                  <a:pt x="165497" y="412287"/>
                </a:cubicBezTo>
                <a:cubicBezTo>
                  <a:pt x="170789" y="394825"/>
                  <a:pt x="360230" y="714970"/>
                  <a:pt x="359172" y="682162"/>
                </a:cubicBezTo>
                <a:cubicBezTo>
                  <a:pt x="358114" y="649354"/>
                  <a:pt x="213122" y="328149"/>
                  <a:pt x="159147" y="215437"/>
                </a:cubicBezTo>
                <a:cubicBezTo>
                  <a:pt x="105172" y="102725"/>
                  <a:pt x="17860" y="31287"/>
                  <a:pt x="3572" y="12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60FE692-31FE-0255-2F49-34E772CE49C7}"/>
              </a:ext>
            </a:extLst>
          </p:cNvPr>
          <p:cNvSpPr/>
          <p:nvPr/>
        </p:nvSpPr>
        <p:spPr>
          <a:xfrm>
            <a:off x="7958899" y="4981332"/>
            <a:ext cx="203243" cy="176541"/>
          </a:xfrm>
          <a:custGeom>
            <a:avLst/>
            <a:gdLst>
              <a:gd name="connsiteX0" fmla="*/ 64326 w 203243"/>
              <a:gd name="connsiteY0" fmla="*/ 243 h 176541"/>
              <a:gd name="connsiteX1" fmla="*/ 143701 w 203243"/>
              <a:gd name="connsiteY1" fmla="*/ 41518 h 176541"/>
              <a:gd name="connsiteX2" fmla="*/ 127826 w 203243"/>
              <a:gd name="connsiteY2" fmla="*/ 95493 h 176541"/>
              <a:gd name="connsiteX3" fmla="*/ 826 w 203243"/>
              <a:gd name="connsiteY3" fmla="*/ 60568 h 176541"/>
              <a:gd name="connsiteX4" fmla="*/ 197676 w 203243"/>
              <a:gd name="connsiteY4" fmla="*/ 174868 h 176541"/>
              <a:gd name="connsiteX5" fmla="*/ 150051 w 203243"/>
              <a:gd name="connsiteY5" fmla="*/ 124068 h 176541"/>
              <a:gd name="connsiteX6" fmla="*/ 159576 w 203243"/>
              <a:gd name="connsiteY6" fmla="*/ 60568 h 176541"/>
              <a:gd name="connsiteX7" fmla="*/ 64326 w 203243"/>
              <a:gd name="connsiteY7" fmla="*/ 243 h 1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243" h="176541">
                <a:moveTo>
                  <a:pt x="64326" y="243"/>
                </a:moveTo>
                <a:cubicBezTo>
                  <a:pt x="61680" y="-2932"/>
                  <a:pt x="133118" y="25643"/>
                  <a:pt x="143701" y="41518"/>
                </a:cubicBezTo>
                <a:cubicBezTo>
                  <a:pt x="154284" y="57393"/>
                  <a:pt x="151639" y="92318"/>
                  <a:pt x="127826" y="95493"/>
                </a:cubicBezTo>
                <a:cubicBezTo>
                  <a:pt x="104014" y="98668"/>
                  <a:pt x="-10816" y="47339"/>
                  <a:pt x="826" y="60568"/>
                </a:cubicBezTo>
                <a:cubicBezTo>
                  <a:pt x="12468" y="73797"/>
                  <a:pt x="172805" y="164285"/>
                  <a:pt x="197676" y="174868"/>
                </a:cubicBezTo>
                <a:cubicBezTo>
                  <a:pt x="222547" y="185451"/>
                  <a:pt x="156401" y="143118"/>
                  <a:pt x="150051" y="124068"/>
                </a:cubicBezTo>
                <a:cubicBezTo>
                  <a:pt x="143701" y="105018"/>
                  <a:pt x="172805" y="78560"/>
                  <a:pt x="159576" y="60568"/>
                </a:cubicBezTo>
                <a:cubicBezTo>
                  <a:pt x="146347" y="42576"/>
                  <a:pt x="66972" y="3418"/>
                  <a:pt x="64326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AE75412F-53EF-59CB-11BF-9AED9F8F87C5}"/>
              </a:ext>
            </a:extLst>
          </p:cNvPr>
          <p:cNvSpPr/>
          <p:nvPr/>
        </p:nvSpPr>
        <p:spPr>
          <a:xfrm>
            <a:off x="7859956" y="5565250"/>
            <a:ext cx="93676" cy="632133"/>
          </a:xfrm>
          <a:custGeom>
            <a:avLst/>
            <a:gdLst>
              <a:gd name="connsiteX0" fmla="*/ 17219 w 93676"/>
              <a:gd name="connsiteY0" fmla="*/ 525 h 632133"/>
              <a:gd name="connsiteX1" fmla="*/ 7694 w 93676"/>
              <a:gd name="connsiteY1" fmla="*/ 143400 h 632133"/>
              <a:gd name="connsiteX2" fmla="*/ 39444 w 93676"/>
              <a:gd name="connsiteY2" fmla="*/ 257700 h 632133"/>
              <a:gd name="connsiteX3" fmla="*/ 26744 w 93676"/>
              <a:gd name="connsiteY3" fmla="*/ 225950 h 632133"/>
              <a:gd name="connsiteX4" fmla="*/ 87069 w 93676"/>
              <a:gd name="connsiteY4" fmla="*/ 594250 h 632133"/>
              <a:gd name="connsiteX5" fmla="*/ 83894 w 93676"/>
              <a:gd name="connsiteY5" fmla="*/ 584725 h 632133"/>
              <a:gd name="connsiteX6" fmla="*/ 14044 w 93676"/>
              <a:gd name="connsiteY6" fmla="*/ 279925 h 632133"/>
              <a:gd name="connsiteX7" fmla="*/ 55319 w 93676"/>
              <a:gd name="connsiteY7" fmla="*/ 108475 h 632133"/>
              <a:gd name="connsiteX8" fmla="*/ 1344 w 93676"/>
              <a:gd name="connsiteY8" fmla="*/ 197375 h 632133"/>
              <a:gd name="connsiteX9" fmla="*/ 17219 w 93676"/>
              <a:gd name="connsiteY9" fmla="*/ 525 h 6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76" h="632133">
                <a:moveTo>
                  <a:pt x="17219" y="525"/>
                </a:moveTo>
                <a:cubicBezTo>
                  <a:pt x="18277" y="-8471"/>
                  <a:pt x="3990" y="100537"/>
                  <a:pt x="7694" y="143400"/>
                </a:cubicBezTo>
                <a:cubicBezTo>
                  <a:pt x="11398" y="186263"/>
                  <a:pt x="36269" y="243942"/>
                  <a:pt x="39444" y="257700"/>
                </a:cubicBezTo>
                <a:cubicBezTo>
                  <a:pt x="42619" y="271458"/>
                  <a:pt x="18807" y="169858"/>
                  <a:pt x="26744" y="225950"/>
                </a:cubicBezTo>
                <a:cubicBezTo>
                  <a:pt x="34681" y="282042"/>
                  <a:pt x="77544" y="534454"/>
                  <a:pt x="87069" y="594250"/>
                </a:cubicBezTo>
                <a:cubicBezTo>
                  <a:pt x="96594" y="654046"/>
                  <a:pt x="96065" y="637113"/>
                  <a:pt x="83894" y="584725"/>
                </a:cubicBezTo>
                <a:cubicBezTo>
                  <a:pt x="71723" y="532337"/>
                  <a:pt x="18806" y="359300"/>
                  <a:pt x="14044" y="279925"/>
                </a:cubicBezTo>
                <a:cubicBezTo>
                  <a:pt x="9282" y="200550"/>
                  <a:pt x="57436" y="122233"/>
                  <a:pt x="55319" y="108475"/>
                </a:cubicBezTo>
                <a:cubicBezTo>
                  <a:pt x="53202" y="94717"/>
                  <a:pt x="8223" y="209546"/>
                  <a:pt x="1344" y="197375"/>
                </a:cubicBezTo>
                <a:cubicBezTo>
                  <a:pt x="-5535" y="185204"/>
                  <a:pt x="16161" y="9521"/>
                  <a:pt x="17219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7CC9980-F273-4830-230E-CE2FCED23326}"/>
              </a:ext>
            </a:extLst>
          </p:cNvPr>
          <p:cNvSpPr/>
          <p:nvPr/>
        </p:nvSpPr>
        <p:spPr>
          <a:xfrm>
            <a:off x="8026549" y="5809925"/>
            <a:ext cx="372643" cy="650299"/>
          </a:xfrm>
          <a:custGeom>
            <a:avLst/>
            <a:gdLst>
              <a:gd name="connsiteX0" fmla="*/ 3026 w 372643"/>
              <a:gd name="connsiteY0" fmla="*/ 325 h 650299"/>
              <a:gd name="connsiteX1" fmla="*/ 22076 w 372643"/>
              <a:gd name="connsiteY1" fmla="*/ 276550 h 650299"/>
              <a:gd name="connsiteX2" fmla="*/ 133201 w 372643"/>
              <a:gd name="connsiteY2" fmla="*/ 362275 h 650299"/>
              <a:gd name="connsiteX3" fmla="*/ 120501 w 372643"/>
              <a:gd name="connsiteY3" fmla="*/ 333700 h 650299"/>
              <a:gd name="connsiteX4" fmla="*/ 371326 w 372643"/>
              <a:gd name="connsiteY4" fmla="*/ 648025 h 650299"/>
              <a:gd name="connsiteX5" fmla="*/ 212576 w 372643"/>
              <a:gd name="connsiteY5" fmla="*/ 467050 h 650299"/>
              <a:gd name="connsiteX6" fmla="*/ 63351 w 372643"/>
              <a:gd name="connsiteY6" fmla="*/ 308300 h 650299"/>
              <a:gd name="connsiteX7" fmla="*/ 63351 w 372643"/>
              <a:gd name="connsiteY7" fmla="*/ 168600 h 650299"/>
              <a:gd name="connsiteX8" fmla="*/ 63351 w 372643"/>
              <a:gd name="connsiteY8" fmla="*/ 336875 h 650299"/>
              <a:gd name="connsiteX9" fmla="*/ 3026 w 372643"/>
              <a:gd name="connsiteY9" fmla="*/ 325 h 65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43" h="650299">
                <a:moveTo>
                  <a:pt x="3026" y="325"/>
                </a:moveTo>
                <a:cubicBezTo>
                  <a:pt x="-3853" y="-9729"/>
                  <a:pt x="380" y="216225"/>
                  <a:pt x="22076" y="276550"/>
                </a:cubicBezTo>
                <a:cubicBezTo>
                  <a:pt x="43772" y="336875"/>
                  <a:pt x="116797" y="352750"/>
                  <a:pt x="133201" y="362275"/>
                </a:cubicBezTo>
                <a:cubicBezTo>
                  <a:pt x="149605" y="371800"/>
                  <a:pt x="80814" y="286075"/>
                  <a:pt x="120501" y="333700"/>
                </a:cubicBezTo>
                <a:cubicBezTo>
                  <a:pt x="160188" y="381325"/>
                  <a:pt x="355980" y="625800"/>
                  <a:pt x="371326" y="648025"/>
                </a:cubicBezTo>
                <a:cubicBezTo>
                  <a:pt x="386672" y="670250"/>
                  <a:pt x="263905" y="523671"/>
                  <a:pt x="212576" y="467050"/>
                </a:cubicBezTo>
                <a:cubicBezTo>
                  <a:pt x="161247" y="410429"/>
                  <a:pt x="88222" y="358042"/>
                  <a:pt x="63351" y="308300"/>
                </a:cubicBezTo>
                <a:cubicBezTo>
                  <a:pt x="38480" y="258558"/>
                  <a:pt x="63351" y="168600"/>
                  <a:pt x="63351" y="168600"/>
                </a:cubicBezTo>
                <a:cubicBezTo>
                  <a:pt x="63351" y="173362"/>
                  <a:pt x="76051" y="372329"/>
                  <a:pt x="63351" y="336875"/>
                </a:cubicBezTo>
                <a:cubicBezTo>
                  <a:pt x="50651" y="301421"/>
                  <a:pt x="9905" y="10379"/>
                  <a:pt x="3026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FC9BB94-2E7F-271C-F7F2-2882D7752E35}"/>
              </a:ext>
            </a:extLst>
          </p:cNvPr>
          <p:cNvSpPr/>
          <p:nvPr/>
        </p:nvSpPr>
        <p:spPr>
          <a:xfrm>
            <a:off x="6669888" y="5108103"/>
            <a:ext cx="55681" cy="515147"/>
          </a:xfrm>
          <a:custGeom>
            <a:avLst/>
            <a:gdLst>
              <a:gd name="connsiteX0" fmla="*/ 54762 w 55681"/>
              <a:gd name="connsiteY0" fmla="*/ 472 h 515147"/>
              <a:gd name="connsiteX1" fmla="*/ 35712 w 55681"/>
              <a:gd name="connsiteY1" fmla="*/ 216372 h 515147"/>
              <a:gd name="connsiteX2" fmla="*/ 23012 w 55681"/>
              <a:gd name="connsiteY2" fmla="*/ 438622 h 515147"/>
              <a:gd name="connsiteX3" fmla="*/ 19837 w 55681"/>
              <a:gd name="connsiteY3" fmla="*/ 330672 h 515147"/>
              <a:gd name="connsiteX4" fmla="*/ 3962 w 55681"/>
              <a:gd name="connsiteY4" fmla="*/ 514822 h 515147"/>
              <a:gd name="connsiteX5" fmla="*/ 3962 w 55681"/>
              <a:gd name="connsiteY5" fmla="*/ 276697 h 515147"/>
              <a:gd name="connsiteX6" fmla="*/ 54762 w 55681"/>
              <a:gd name="connsiteY6" fmla="*/ 472 h 51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81" h="515147">
                <a:moveTo>
                  <a:pt x="54762" y="472"/>
                </a:moveTo>
                <a:cubicBezTo>
                  <a:pt x="60054" y="-9582"/>
                  <a:pt x="41004" y="143347"/>
                  <a:pt x="35712" y="216372"/>
                </a:cubicBezTo>
                <a:cubicBezTo>
                  <a:pt x="30420" y="289397"/>
                  <a:pt x="25658" y="419572"/>
                  <a:pt x="23012" y="438622"/>
                </a:cubicBezTo>
                <a:cubicBezTo>
                  <a:pt x="20366" y="457672"/>
                  <a:pt x="23012" y="317972"/>
                  <a:pt x="19837" y="330672"/>
                </a:cubicBezTo>
                <a:cubicBezTo>
                  <a:pt x="16662" y="343372"/>
                  <a:pt x="6608" y="523818"/>
                  <a:pt x="3962" y="514822"/>
                </a:cubicBezTo>
                <a:cubicBezTo>
                  <a:pt x="1316" y="505826"/>
                  <a:pt x="-3446" y="357130"/>
                  <a:pt x="3962" y="276697"/>
                </a:cubicBezTo>
                <a:cubicBezTo>
                  <a:pt x="11370" y="196264"/>
                  <a:pt x="49470" y="10526"/>
                  <a:pt x="54762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E1E5B07C-0116-F7F9-F5DC-B91B9BDB5DAB}"/>
              </a:ext>
            </a:extLst>
          </p:cNvPr>
          <p:cNvSpPr/>
          <p:nvPr/>
        </p:nvSpPr>
        <p:spPr>
          <a:xfrm>
            <a:off x="6398022" y="5568126"/>
            <a:ext cx="358870" cy="932045"/>
          </a:xfrm>
          <a:custGeom>
            <a:avLst/>
            <a:gdLst>
              <a:gd name="connsiteX0" fmla="*/ 5953 w 358870"/>
              <a:gd name="connsiteY0" fmla="*/ 10349 h 932045"/>
              <a:gd name="connsiteX1" fmla="*/ 37703 w 358870"/>
              <a:gd name="connsiteY1" fmla="*/ 61149 h 932045"/>
              <a:gd name="connsiteX2" fmla="*/ 212328 w 358870"/>
              <a:gd name="connsiteY2" fmla="*/ 537399 h 932045"/>
              <a:gd name="connsiteX3" fmla="*/ 263128 w 358870"/>
              <a:gd name="connsiteY3" fmla="*/ 556449 h 932045"/>
              <a:gd name="connsiteX4" fmla="*/ 358378 w 358870"/>
              <a:gd name="connsiteY4" fmla="*/ 931099 h 932045"/>
              <a:gd name="connsiteX5" fmla="*/ 218678 w 358870"/>
              <a:gd name="connsiteY5" fmla="*/ 645349 h 932045"/>
              <a:gd name="connsiteX6" fmla="*/ 21828 w 358870"/>
              <a:gd name="connsiteY6" fmla="*/ 99249 h 932045"/>
              <a:gd name="connsiteX7" fmla="*/ 5953 w 358870"/>
              <a:gd name="connsiteY7" fmla="*/ 10349 h 9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870" h="932045">
                <a:moveTo>
                  <a:pt x="5953" y="10349"/>
                </a:moveTo>
                <a:cubicBezTo>
                  <a:pt x="8599" y="3999"/>
                  <a:pt x="3307" y="-26693"/>
                  <a:pt x="37703" y="61149"/>
                </a:cubicBezTo>
                <a:cubicBezTo>
                  <a:pt x="72099" y="148991"/>
                  <a:pt x="174757" y="454849"/>
                  <a:pt x="212328" y="537399"/>
                </a:cubicBezTo>
                <a:cubicBezTo>
                  <a:pt x="249899" y="619949"/>
                  <a:pt x="238786" y="490832"/>
                  <a:pt x="263128" y="556449"/>
                </a:cubicBezTo>
                <a:cubicBezTo>
                  <a:pt x="287470" y="622066"/>
                  <a:pt x="365786" y="916282"/>
                  <a:pt x="358378" y="931099"/>
                </a:cubicBezTo>
                <a:cubicBezTo>
                  <a:pt x="350970" y="945916"/>
                  <a:pt x="274770" y="783991"/>
                  <a:pt x="218678" y="645349"/>
                </a:cubicBezTo>
                <a:cubicBezTo>
                  <a:pt x="162586" y="506707"/>
                  <a:pt x="56224" y="213020"/>
                  <a:pt x="21828" y="99249"/>
                </a:cubicBezTo>
                <a:cubicBezTo>
                  <a:pt x="-12568" y="-14522"/>
                  <a:pt x="3307" y="16699"/>
                  <a:pt x="5953" y="10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08469BAA-8C83-15D7-81A3-760840D48D9A}"/>
              </a:ext>
            </a:extLst>
          </p:cNvPr>
          <p:cNvSpPr/>
          <p:nvPr/>
        </p:nvSpPr>
        <p:spPr>
          <a:xfrm>
            <a:off x="6496018" y="5546278"/>
            <a:ext cx="327868" cy="867126"/>
          </a:xfrm>
          <a:custGeom>
            <a:avLst/>
            <a:gdLst>
              <a:gd name="connsiteX0" fmla="*/ 32 w 327868"/>
              <a:gd name="connsiteY0" fmla="*/ 447 h 867126"/>
              <a:gd name="connsiteX1" fmla="*/ 120682 w 327868"/>
              <a:gd name="connsiteY1" fmla="*/ 356047 h 867126"/>
              <a:gd name="connsiteX2" fmla="*/ 130207 w 327868"/>
              <a:gd name="connsiteY2" fmla="*/ 371922 h 867126"/>
              <a:gd name="connsiteX3" fmla="*/ 209582 w 327868"/>
              <a:gd name="connsiteY3" fmla="*/ 625922 h 867126"/>
              <a:gd name="connsiteX4" fmla="*/ 222282 w 327868"/>
              <a:gd name="connsiteY4" fmla="*/ 622747 h 867126"/>
              <a:gd name="connsiteX5" fmla="*/ 327057 w 327868"/>
              <a:gd name="connsiteY5" fmla="*/ 864047 h 867126"/>
              <a:gd name="connsiteX6" fmla="*/ 260382 w 327868"/>
              <a:gd name="connsiteY6" fmla="*/ 730697 h 867126"/>
              <a:gd name="connsiteX7" fmla="*/ 79407 w 327868"/>
              <a:gd name="connsiteY7" fmla="*/ 333822 h 867126"/>
              <a:gd name="connsiteX8" fmla="*/ 133382 w 327868"/>
              <a:gd name="connsiteY8" fmla="*/ 438597 h 867126"/>
              <a:gd name="connsiteX9" fmla="*/ 32 w 327868"/>
              <a:gd name="connsiteY9" fmla="*/ 447 h 8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868" h="867126">
                <a:moveTo>
                  <a:pt x="32" y="447"/>
                </a:moveTo>
                <a:cubicBezTo>
                  <a:pt x="-2085" y="-13311"/>
                  <a:pt x="98986" y="294135"/>
                  <a:pt x="120682" y="356047"/>
                </a:cubicBezTo>
                <a:cubicBezTo>
                  <a:pt x="142378" y="417959"/>
                  <a:pt x="115390" y="326943"/>
                  <a:pt x="130207" y="371922"/>
                </a:cubicBezTo>
                <a:cubicBezTo>
                  <a:pt x="145024" y="416901"/>
                  <a:pt x="194236" y="584118"/>
                  <a:pt x="209582" y="625922"/>
                </a:cubicBezTo>
                <a:cubicBezTo>
                  <a:pt x="224928" y="667726"/>
                  <a:pt x="202703" y="583060"/>
                  <a:pt x="222282" y="622747"/>
                </a:cubicBezTo>
                <a:cubicBezTo>
                  <a:pt x="241861" y="662434"/>
                  <a:pt x="320707" y="846055"/>
                  <a:pt x="327057" y="864047"/>
                </a:cubicBezTo>
                <a:cubicBezTo>
                  <a:pt x="333407" y="882039"/>
                  <a:pt x="301657" y="819068"/>
                  <a:pt x="260382" y="730697"/>
                </a:cubicBezTo>
                <a:cubicBezTo>
                  <a:pt x="219107" y="642326"/>
                  <a:pt x="100574" y="382505"/>
                  <a:pt x="79407" y="333822"/>
                </a:cubicBezTo>
                <a:cubicBezTo>
                  <a:pt x="58240" y="285139"/>
                  <a:pt x="148728" y="499451"/>
                  <a:pt x="133382" y="438597"/>
                </a:cubicBezTo>
                <a:cubicBezTo>
                  <a:pt x="118036" y="377743"/>
                  <a:pt x="2149" y="14205"/>
                  <a:pt x="32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614E278-3349-6CD3-8775-CFAB05CF6448}"/>
              </a:ext>
            </a:extLst>
          </p:cNvPr>
          <p:cNvSpPr/>
          <p:nvPr/>
        </p:nvSpPr>
        <p:spPr>
          <a:xfrm>
            <a:off x="5882973" y="3891376"/>
            <a:ext cx="275410" cy="651112"/>
          </a:xfrm>
          <a:custGeom>
            <a:avLst/>
            <a:gdLst>
              <a:gd name="connsiteX0" fmla="*/ 302 w 275410"/>
              <a:gd name="connsiteY0" fmla="*/ 1174 h 651112"/>
              <a:gd name="connsiteX1" fmla="*/ 174927 w 275410"/>
              <a:gd name="connsiteY1" fmla="*/ 483774 h 651112"/>
              <a:gd name="connsiteX2" fmla="*/ 190802 w 275410"/>
              <a:gd name="connsiteY2" fmla="*/ 426624 h 651112"/>
              <a:gd name="connsiteX3" fmla="*/ 251127 w 275410"/>
              <a:gd name="connsiteY3" fmla="*/ 639349 h 651112"/>
              <a:gd name="connsiteX4" fmla="*/ 251127 w 275410"/>
              <a:gd name="connsiteY4" fmla="*/ 550449 h 651112"/>
              <a:gd name="connsiteX5" fmla="*/ 273352 w 275410"/>
              <a:gd name="connsiteY5" fmla="*/ 645699 h 651112"/>
              <a:gd name="connsiteX6" fmla="*/ 273352 w 275410"/>
              <a:gd name="connsiteY6" fmla="*/ 353599 h 651112"/>
              <a:gd name="connsiteX7" fmla="*/ 263827 w 275410"/>
              <a:gd name="connsiteY7" fmla="*/ 515524 h 651112"/>
              <a:gd name="connsiteX8" fmla="*/ 168577 w 275410"/>
              <a:gd name="connsiteY8" fmla="*/ 217074 h 651112"/>
              <a:gd name="connsiteX9" fmla="*/ 222552 w 275410"/>
              <a:gd name="connsiteY9" fmla="*/ 344074 h 651112"/>
              <a:gd name="connsiteX10" fmla="*/ 302 w 275410"/>
              <a:gd name="connsiteY10" fmla="*/ 1174 h 65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410" h="651112">
                <a:moveTo>
                  <a:pt x="302" y="1174"/>
                </a:moveTo>
                <a:cubicBezTo>
                  <a:pt x="-7636" y="24457"/>
                  <a:pt x="143177" y="412866"/>
                  <a:pt x="174927" y="483774"/>
                </a:cubicBezTo>
                <a:cubicBezTo>
                  <a:pt x="206677" y="554682"/>
                  <a:pt x="178102" y="400695"/>
                  <a:pt x="190802" y="426624"/>
                </a:cubicBezTo>
                <a:cubicBezTo>
                  <a:pt x="203502" y="452553"/>
                  <a:pt x="241073" y="618711"/>
                  <a:pt x="251127" y="639349"/>
                </a:cubicBezTo>
                <a:cubicBezTo>
                  <a:pt x="261181" y="659987"/>
                  <a:pt x="247423" y="549391"/>
                  <a:pt x="251127" y="550449"/>
                </a:cubicBezTo>
                <a:cubicBezTo>
                  <a:pt x="254831" y="551507"/>
                  <a:pt x="269648" y="678507"/>
                  <a:pt x="273352" y="645699"/>
                </a:cubicBezTo>
                <a:cubicBezTo>
                  <a:pt x="277056" y="612891"/>
                  <a:pt x="274939" y="375295"/>
                  <a:pt x="273352" y="353599"/>
                </a:cubicBezTo>
                <a:cubicBezTo>
                  <a:pt x="271765" y="331903"/>
                  <a:pt x="281290" y="538278"/>
                  <a:pt x="263827" y="515524"/>
                </a:cubicBezTo>
                <a:cubicBezTo>
                  <a:pt x="246365" y="492770"/>
                  <a:pt x="175456" y="245649"/>
                  <a:pt x="168577" y="217074"/>
                </a:cubicBezTo>
                <a:cubicBezTo>
                  <a:pt x="161698" y="188499"/>
                  <a:pt x="253244" y="380057"/>
                  <a:pt x="222552" y="344074"/>
                </a:cubicBezTo>
                <a:cubicBezTo>
                  <a:pt x="191860" y="308091"/>
                  <a:pt x="8240" y="-22109"/>
                  <a:pt x="302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9E3B7842-1A2C-E791-9121-4FC53B2C7F54}"/>
              </a:ext>
            </a:extLst>
          </p:cNvPr>
          <p:cNvSpPr/>
          <p:nvPr/>
        </p:nvSpPr>
        <p:spPr>
          <a:xfrm>
            <a:off x="5321760" y="3892946"/>
            <a:ext cx="766213" cy="844154"/>
          </a:xfrm>
          <a:custGeom>
            <a:avLst/>
            <a:gdLst>
              <a:gd name="connsiteX0" fmla="*/ 412290 w 766213"/>
              <a:gd name="connsiteY0" fmla="*/ 177404 h 844154"/>
              <a:gd name="connsiteX1" fmla="*/ 5890 w 766213"/>
              <a:gd name="connsiteY1" fmla="*/ 507604 h 844154"/>
              <a:gd name="connsiteX2" fmla="*/ 186865 w 766213"/>
              <a:gd name="connsiteY2" fmla="*/ 523479 h 844154"/>
              <a:gd name="connsiteX3" fmla="*/ 405940 w 766213"/>
              <a:gd name="connsiteY3" fmla="*/ 764779 h 844154"/>
              <a:gd name="connsiteX4" fmla="*/ 377365 w 766213"/>
              <a:gd name="connsiteY4" fmla="*/ 799704 h 844154"/>
              <a:gd name="connsiteX5" fmla="*/ 240840 w 766213"/>
              <a:gd name="connsiteY5" fmla="*/ 844154 h 844154"/>
              <a:gd name="connsiteX6" fmla="*/ 764715 w 766213"/>
              <a:gd name="connsiteY6" fmla="*/ 685404 h 844154"/>
              <a:gd name="connsiteX7" fmla="*/ 399590 w 766213"/>
              <a:gd name="connsiteY7" fmla="*/ 723504 h 844154"/>
              <a:gd name="connsiteX8" fmla="*/ 405940 w 766213"/>
              <a:gd name="connsiteY8" fmla="*/ 529829 h 844154"/>
              <a:gd name="connsiteX9" fmla="*/ 434515 w 766213"/>
              <a:gd name="connsiteY9" fmla="*/ 263129 h 844154"/>
              <a:gd name="connsiteX10" fmla="*/ 285290 w 766213"/>
              <a:gd name="connsiteY10" fmla="*/ 396479 h 844154"/>
              <a:gd name="connsiteX11" fmla="*/ 561515 w 766213"/>
              <a:gd name="connsiteY11" fmla="*/ 5954 h 844154"/>
              <a:gd name="connsiteX12" fmla="*/ 412290 w 766213"/>
              <a:gd name="connsiteY12" fmla="*/ 177404 h 84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213" h="844154">
                <a:moveTo>
                  <a:pt x="412290" y="177404"/>
                </a:moveTo>
                <a:cubicBezTo>
                  <a:pt x="319686" y="261012"/>
                  <a:pt x="43461" y="449925"/>
                  <a:pt x="5890" y="507604"/>
                </a:cubicBezTo>
                <a:cubicBezTo>
                  <a:pt x="-31681" y="565283"/>
                  <a:pt x="120190" y="480617"/>
                  <a:pt x="186865" y="523479"/>
                </a:cubicBezTo>
                <a:cubicBezTo>
                  <a:pt x="253540" y="566341"/>
                  <a:pt x="374190" y="718742"/>
                  <a:pt x="405940" y="764779"/>
                </a:cubicBezTo>
                <a:cubicBezTo>
                  <a:pt x="437690" y="810816"/>
                  <a:pt x="404882" y="786475"/>
                  <a:pt x="377365" y="799704"/>
                </a:cubicBezTo>
                <a:cubicBezTo>
                  <a:pt x="349848" y="812933"/>
                  <a:pt x="240840" y="844154"/>
                  <a:pt x="240840" y="844154"/>
                </a:cubicBezTo>
                <a:cubicBezTo>
                  <a:pt x="305398" y="825104"/>
                  <a:pt x="738257" y="705512"/>
                  <a:pt x="764715" y="685404"/>
                </a:cubicBezTo>
                <a:cubicBezTo>
                  <a:pt x="791173" y="665296"/>
                  <a:pt x="459386" y="749433"/>
                  <a:pt x="399590" y="723504"/>
                </a:cubicBezTo>
                <a:cubicBezTo>
                  <a:pt x="339794" y="697575"/>
                  <a:pt x="400119" y="606558"/>
                  <a:pt x="405940" y="529829"/>
                </a:cubicBezTo>
                <a:cubicBezTo>
                  <a:pt x="411761" y="453100"/>
                  <a:pt x="454623" y="285354"/>
                  <a:pt x="434515" y="263129"/>
                </a:cubicBezTo>
                <a:cubicBezTo>
                  <a:pt x="414407" y="240904"/>
                  <a:pt x="264123" y="439342"/>
                  <a:pt x="285290" y="396479"/>
                </a:cubicBezTo>
                <a:cubicBezTo>
                  <a:pt x="306457" y="353617"/>
                  <a:pt x="539290" y="40350"/>
                  <a:pt x="561515" y="5954"/>
                </a:cubicBezTo>
                <a:cubicBezTo>
                  <a:pt x="583740" y="-28442"/>
                  <a:pt x="504894" y="93796"/>
                  <a:pt x="412290" y="177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5CA40AEB-3618-2C83-3ABA-52D87A72FF52}"/>
              </a:ext>
            </a:extLst>
          </p:cNvPr>
          <p:cNvSpPr/>
          <p:nvPr/>
        </p:nvSpPr>
        <p:spPr>
          <a:xfrm>
            <a:off x="4962300" y="4400440"/>
            <a:ext cx="710043" cy="346759"/>
          </a:xfrm>
          <a:custGeom>
            <a:avLst/>
            <a:gdLst>
              <a:gd name="connsiteX0" fmla="*/ 425675 w 710043"/>
              <a:gd name="connsiteY0" fmla="*/ 6460 h 346759"/>
              <a:gd name="connsiteX1" fmla="*/ 482825 w 710043"/>
              <a:gd name="connsiteY1" fmla="*/ 41385 h 346759"/>
              <a:gd name="connsiteX2" fmla="*/ 682850 w 710043"/>
              <a:gd name="connsiteY2" fmla="*/ 209660 h 346759"/>
              <a:gd name="connsiteX3" fmla="*/ 666975 w 710043"/>
              <a:gd name="connsiteY3" fmla="*/ 279510 h 346759"/>
              <a:gd name="connsiteX4" fmla="*/ 708250 w 710043"/>
              <a:gd name="connsiteY4" fmla="*/ 346185 h 346759"/>
              <a:gd name="connsiteX5" fmla="*/ 597125 w 710043"/>
              <a:gd name="connsiteY5" fmla="*/ 308085 h 346759"/>
              <a:gd name="connsiteX6" fmla="*/ 225 w 710043"/>
              <a:gd name="connsiteY6" fmla="*/ 244585 h 346759"/>
              <a:gd name="connsiteX7" fmla="*/ 527275 w 710043"/>
              <a:gd name="connsiteY7" fmla="*/ 343010 h 346759"/>
              <a:gd name="connsiteX8" fmla="*/ 578075 w 710043"/>
              <a:gd name="connsiteY8" fmla="*/ 222360 h 346759"/>
              <a:gd name="connsiteX9" fmla="*/ 428850 w 710043"/>
              <a:gd name="connsiteY9" fmla="*/ 139810 h 346759"/>
              <a:gd name="connsiteX10" fmla="*/ 362175 w 710043"/>
              <a:gd name="connsiteY10" fmla="*/ 142985 h 346759"/>
              <a:gd name="connsiteX11" fmla="*/ 425675 w 710043"/>
              <a:gd name="connsiteY11" fmla="*/ 6460 h 34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043" h="346759">
                <a:moveTo>
                  <a:pt x="425675" y="6460"/>
                </a:moveTo>
                <a:cubicBezTo>
                  <a:pt x="445783" y="-10473"/>
                  <a:pt x="439962" y="7518"/>
                  <a:pt x="482825" y="41385"/>
                </a:cubicBezTo>
                <a:cubicBezTo>
                  <a:pt x="525688" y="75252"/>
                  <a:pt x="652158" y="169973"/>
                  <a:pt x="682850" y="209660"/>
                </a:cubicBezTo>
                <a:cubicBezTo>
                  <a:pt x="713542" y="249348"/>
                  <a:pt x="662742" y="256756"/>
                  <a:pt x="666975" y="279510"/>
                </a:cubicBezTo>
                <a:cubicBezTo>
                  <a:pt x="671208" y="302264"/>
                  <a:pt x="719892" y="341423"/>
                  <a:pt x="708250" y="346185"/>
                </a:cubicBezTo>
                <a:cubicBezTo>
                  <a:pt x="696608" y="350947"/>
                  <a:pt x="715129" y="325018"/>
                  <a:pt x="597125" y="308085"/>
                </a:cubicBezTo>
                <a:cubicBezTo>
                  <a:pt x="479121" y="291152"/>
                  <a:pt x="11867" y="238764"/>
                  <a:pt x="225" y="244585"/>
                </a:cubicBezTo>
                <a:cubicBezTo>
                  <a:pt x="-11417" y="250406"/>
                  <a:pt x="430967" y="346714"/>
                  <a:pt x="527275" y="343010"/>
                </a:cubicBezTo>
                <a:cubicBezTo>
                  <a:pt x="623583" y="339306"/>
                  <a:pt x="594479" y="256227"/>
                  <a:pt x="578075" y="222360"/>
                </a:cubicBezTo>
                <a:cubicBezTo>
                  <a:pt x="561671" y="188493"/>
                  <a:pt x="464833" y="153039"/>
                  <a:pt x="428850" y="139810"/>
                </a:cubicBezTo>
                <a:cubicBezTo>
                  <a:pt x="392867" y="126581"/>
                  <a:pt x="362175" y="162035"/>
                  <a:pt x="362175" y="142985"/>
                </a:cubicBezTo>
                <a:cubicBezTo>
                  <a:pt x="362175" y="123935"/>
                  <a:pt x="405567" y="23393"/>
                  <a:pt x="425675" y="6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4339200-0876-A4B6-8366-2CD77179BE4A}"/>
              </a:ext>
            </a:extLst>
          </p:cNvPr>
          <p:cNvSpPr/>
          <p:nvPr/>
        </p:nvSpPr>
        <p:spPr>
          <a:xfrm>
            <a:off x="7308687" y="4077972"/>
            <a:ext cx="516953" cy="268650"/>
          </a:xfrm>
          <a:custGeom>
            <a:avLst/>
            <a:gdLst>
              <a:gd name="connsiteX0" fmla="*/ 101763 w 516953"/>
              <a:gd name="connsiteY0" fmla="*/ 268603 h 268650"/>
              <a:gd name="connsiteX1" fmla="*/ 163 w 516953"/>
              <a:gd name="connsiteY1" fmla="*/ 90803 h 268650"/>
              <a:gd name="connsiteX2" fmla="*/ 79538 w 516953"/>
              <a:gd name="connsiteY2" fmla="*/ 125728 h 268650"/>
              <a:gd name="connsiteX3" fmla="*/ 136688 w 516953"/>
              <a:gd name="connsiteY3" fmla="*/ 84453 h 268650"/>
              <a:gd name="connsiteX4" fmla="*/ 254163 w 516953"/>
              <a:gd name="connsiteY4" fmla="*/ 109853 h 268650"/>
              <a:gd name="connsiteX5" fmla="*/ 250988 w 516953"/>
              <a:gd name="connsiteY5" fmla="*/ 74928 h 268650"/>
              <a:gd name="connsiteX6" fmla="*/ 425613 w 516953"/>
              <a:gd name="connsiteY6" fmla="*/ 151128 h 268650"/>
              <a:gd name="connsiteX7" fmla="*/ 514513 w 516953"/>
              <a:gd name="connsiteY7" fmla="*/ 116203 h 268650"/>
              <a:gd name="connsiteX8" fmla="*/ 333538 w 516953"/>
              <a:gd name="connsiteY8" fmla="*/ 116203 h 268650"/>
              <a:gd name="connsiteX9" fmla="*/ 127163 w 516953"/>
              <a:gd name="connsiteY9" fmla="*/ 5078 h 268650"/>
              <a:gd name="connsiteX10" fmla="*/ 146213 w 516953"/>
              <a:gd name="connsiteY10" fmla="*/ 24128 h 268650"/>
              <a:gd name="connsiteX11" fmla="*/ 38263 w 516953"/>
              <a:gd name="connsiteY11" fmla="*/ 71753 h 268650"/>
              <a:gd name="connsiteX12" fmla="*/ 101763 w 516953"/>
              <a:gd name="connsiteY12" fmla="*/ 268603 h 2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953" h="268650">
                <a:moveTo>
                  <a:pt x="101763" y="268603"/>
                </a:moveTo>
                <a:cubicBezTo>
                  <a:pt x="95413" y="271778"/>
                  <a:pt x="3867" y="114615"/>
                  <a:pt x="163" y="90803"/>
                </a:cubicBezTo>
                <a:cubicBezTo>
                  <a:pt x="-3541" y="66990"/>
                  <a:pt x="56784" y="126786"/>
                  <a:pt x="79538" y="125728"/>
                </a:cubicBezTo>
                <a:cubicBezTo>
                  <a:pt x="102292" y="124670"/>
                  <a:pt x="107584" y="87099"/>
                  <a:pt x="136688" y="84453"/>
                </a:cubicBezTo>
                <a:cubicBezTo>
                  <a:pt x="165792" y="81807"/>
                  <a:pt x="235113" y="111440"/>
                  <a:pt x="254163" y="109853"/>
                </a:cubicBezTo>
                <a:cubicBezTo>
                  <a:pt x="273213" y="108266"/>
                  <a:pt x="222413" y="68049"/>
                  <a:pt x="250988" y="74928"/>
                </a:cubicBezTo>
                <a:cubicBezTo>
                  <a:pt x="279563" y="81807"/>
                  <a:pt x="381692" y="144249"/>
                  <a:pt x="425613" y="151128"/>
                </a:cubicBezTo>
                <a:cubicBezTo>
                  <a:pt x="469534" y="158007"/>
                  <a:pt x="529859" y="122024"/>
                  <a:pt x="514513" y="116203"/>
                </a:cubicBezTo>
                <a:cubicBezTo>
                  <a:pt x="499167" y="110382"/>
                  <a:pt x="398096" y="134724"/>
                  <a:pt x="333538" y="116203"/>
                </a:cubicBezTo>
                <a:cubicBezTo>
                  <a:pt x="268980" y="97682"/>
                  <a:pt x="158384" y="20424"/>
                  <a:pt x="127163" y="5078"/>
                </a:cubicBezTo>
                <a:cubicBezTo>
                  <a:pt x="95942" y="-10268"/>
                  <a:pt x="161029" y="13016"/>
                  <a:pt x="146213" y="24128"/>
                </a:cubicBezTo>
                <a:cubicBezTo>
                  <a:pt x="131397" y="35240"/>
                  <a:pt x="44613" y="35770"/>
                  <a:pt x="38263" y="71753"/>
                </a:cubicBezTo>
                <a:cubicBezTo>
                  <a:pt x="31913" y="107736"/>
                  <a:pt x="108113" y="265428"/>
                  <a:pt x="101763" y="268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DCA4E1-B620-23F3-F18A-6DB2C6AC6112}"/>
              </a:ext>
            </a:extLst>
          </p:cNvPr>
          <p:cNvSpPr/>
          <p:nvPr/>
        </p:nvSpPr>
        <p:spPr>
          <a:xfrm>
            <a:off x="7292975" y="4225303"/>
            <a:ext cx="602556" cy="396083"/>
          </a:xfrm>
          <a:custGeom>
            <a:avLst/>
            <a:gdLst>
              <a:gd name="connsiteX0" fmla="*/ 0 w 602556"/>
              <a:gd name="connsiteY0" fmla="*/ 108572 h 396083"/>
              <a:gd name="connsiteX1" fmla="*/ 285750 w 602556"/>
              <a:gd name="connsiteY1" fmla="*/ 29197 h 396083"/>
              <a:gd name="connsiteX2" fmla="*/ 539750 w 602556"/>
              <a:gd name="connsiteY2" fmla="*/ 41897 h 396083"/>
              <a:gd name="connsiteX3" fmla="*/ 593725 w 602556"/>
              <a:gd name="connsiteY3" fmla="*/ 622 h 396083"/>
              <a:gd name="connsiteX4" fmla="*/ 396875 w 602556"/>
              <a:gd name="connsiteY4" fmla="*/ 26022 h 396083"/>
              <a:gd name="connsiteX5" fmla="*/ 269875 w 602556"/>
              <a:gd name="connsiteY5" fmla="*/ 137147 h 396083"/>
              <a:gd name="connsiteX6" fmla="*/ 234950 w 602556"/>
              <a:gd name="connsiteY6" fmla="*/ 222872 h 396083"/>
              <a:gd name="connsiteX7" fmla="*/ 377825 w 602556"/>
              <a:gd name="connsiteY7" fmla="*/ 124447 h 396083"/>
              <a:gd name="connsiteX8" fmla="*/ 390525 w 602556"/>
              <a:gd name="connsiteY8" fmla="*/ 340347 h 396083"/>
              <a:gd name="connsiteX9" fmla="*/ 361950 w 602556"/>
              <a:gd name="connsiteY9" fmla="*/ 387972 h 396083"/>
              <a:gd name="connsiteX10" fmla="*/ 196850 w 602556"/>
              <a:gd name="connsiteY10" fmla="*/ 206997 h 396083"/>
              <a:gd name="connsiteX11" fmla="*/ 285750 w 602556"/>
              <a:gd name="connsiteY11" fmla="*/ 92697 h 396083"/>
              <a:gd name="connsiteX12" fmla="*/ 0 w 602556"/>
              <a:gd name="connsiteY12" fmla="*/ 108572 h 39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556" h="396083">
                <a:moveTo>
                  <a:pt x="0" y="108572"/>
                </a:moveTo>
                <a:cubicBezTo>
                  <a:pt x="0" y="97989"/>
                  <a:pt x="195792" y="40309"/>
                  <a:pt x="285750" y="29197"/>
                </a:cubicBezTo>
                <a:cubicBezTo>
                  <a:pt x="375708" y="18085"/>
                  <a:pt x="488421" y="46659"/>
                  <a:pt x="539750" y="41897"/>
                </a:cubicBezTo>
                <a:cubicBezTo>
                  <a:pt x="591079" y="37135"/>
                  <a:pt x="617537" y="3268"/>
                  <a:pt x="593725" y="622"/>
                </a:cubicBezTo>
                <a:cubicBezTo>
                  <a:pt x="569913" y="-2024"/>
                  <a:pt x="450850" y="3268"/>
                  <a:pt x="396875" y="26022"/>
                </a:cubicBezTo>
                <a:cubicBezTo>
                  <a:pt x="342900" y="48776"/>
                  <a:pt x="296863" y="104339"/>
                  <a:pt x="269875" y="137147"/>
                </a:cubicBezTo>
                <a:cubicBezTo>
                  <a:pt x="242888" y="169955"/>
                  <a:pt x="216958" y="224989"/>
                  <a:pt x="234950" y="222872"/>
                </a:cubicBezTo>
                <a:cubicBezTo>
                  <a:pt x="252942" y="220755"/>
                  <a:pt x="351896" y="104868"/>
                  <a:pt x="377825" y="124447"/>
                </a:cubicBezTo>
                <a:cubicBezTo>
                  <a:pt x="403754" y="144026"/>
                  <a:pt x="393171" y="296426"/>
                  <a:pt x="390525" y="340347"/>
                </a:cubicBezTo>
                <a:cubicBezTo>
                  <a:pt x="387879" y="384268"/>
                  <a:pt x="394229" y="410197"/>
                  <a:pt x="361950" y="387972"/>
                </a:cubicBezTo>
                <a:cubicBezTo>
                  <a:pt x="329671" y="365747"/>
                  <a:pt x="209550" y="256209"/>
                  <a:pt x="196850" y="206997"/>
                </a:cubicBezTo>
                <a:cubicBezTo>
                  <a:pt x="184150" y="157785"/>
                  <a:pt x="317500" y="101693"/>
                  <a:pt x="285750" y="92697"/>
                </a:cubicBezTo>
                <a:cubicBezTo>
                  <a:pt x="254000" y="83701"/>
                  <a:pt x="0" y="119155"/>
                  <a:pt x="0" y="108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AEB088C-EB47-7E5B-AC0E-28AB6339B8A1}"/>
              </a:ext>
            </a:extLst>
          </p:cNvPr>
          <p:cNvSpPr/>
          <p:nvPr/>
        </p:nvSpPr>
        <p:spPr>
          <a:xfrm>
            <a:off x="7612057" y="4111408"/>
            <a:ext cx="705295" cy="939659"/>
          </a:xfrm>
          <a:custGeom>
            <a:avLst/>
            <a:gdLst>
              <a:gd name="connsiteX0" fmla="*/ 96843 w 705295"/>
              <a:gd name="connsiteY0" fmla="*/ 6567 h 939659"/>
              <a:gd name="connsiteX1" fmla="*/ 96843 w 705295"/>
              <a:gd name="connsiteY1" fmla="*/ 349467 h 939659"/>
              <a:gd name="connsiteX2" fmla="*/ 271468 w 705295"/>
              <a:gd name="connsiteY2" fmla="*/ 527267 h 939659"/>
              <a:gd name="connsiteX3" fmla="*/ 198443 w 705295"/>
              <a:gd name="connsiteY3" fmla="*/ 498692 h 939659"/>
              <a:gd name="connsiteX4" fmla="*/ 665168 w 705295"/>
              <a:gd name="connsiteY4" fmla="*/ 797142 h 939659"/>
              <a:gd name="connsiteX5" fmla="*/ 585793 w 705295"/>
              <a:gd name="connsiteY5" fmla="*/ 765392 h 939659"/>
              <a:gd name="connsiteX6" fmla="*/ 700093 w 705295"/>
              <a:gd name="connsiteY6" fmla="*/ 936842 h 939659"/>
              <a:gd name="connsiteX7" fmla="*/ 382593 w 705295"/>
              <a:gd name="connsiteY7" fmla="*/ 603467 h 939659"/>
              <a:gd name="connsiteX8" fmla="*/ 4768 w 705295"/>
              <a:gd name="connsiteY8" fmla="*/ 397092 h 939659"/>
              <a:gd name="connsiteX9" fmla="*/ 166693 w 705295"/>
              <a:gd name="connsiteY9" fmla="*/ 260567 h 939659"/>
              <a:gd name="connsiteX10" fmla="*/ 119068 w 705295"/>
              <a:gd name="connsiteY10" fmla="*/ 133567 h 939659"/>
              <a:gd name="connsiteX11" fmla="*/ 96843 w 705295"/>
              <a:gd name="connsiteY11" fmla="*/ 6567 h 93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295" h="939659">
                <a:moveTo>
                  <a:pt x="96843" y="6567"/>
                </a:moveTo>
                <a:cubicBezTo>
                  <a:pt x="93139" y="42550"/>
                  <a:pt x="67739" y="262684"/>
                  <a:pt x="96843" y="349467"/>
                </a:cubicBezTo>
                <a:cubicBezTo>
                  <a:pt x="125947" y="436250"/>
                  <a:pt x="254535" y="502396"/>
                  <a:pt x="271468" y="527267"/>
                </a:cubicBezTo>
                <a:cubicBezTo>
                  <a:pt x="288401" y="552138"/>
                  <a:pt x="132826" y="453713"/>
                  <a:pt x="198443" y="498692"/>
                </a:cubicBezTo>
                <a:cubicBezTo>
                  <a:pt x="264060" y="543671"/>
                  <a:pt x="600610" y="752692"/>
                  <a:pt x="665168" y="797142"/>
                </a:cubicBezTo>
                <a:cubicBezTo>
                  <a:pt x="729726" y="841592"/>
                  <a:pt x="579972" y="742109"/>
                  <a:pt x="585793" y="765392"/>
                </a:cubicBezTo>
                <a:cubicBezTo>
                  <a:pt x="591614" y="788675"/>
                  <a:pt x="733960" y="963829"/>
                  <a:pt x="700093" y="936842"/>
                </a:cubicBezTo>
                <a:cubicBezTo>
                  <a:pt x="666226" y="909855"/>
                  <a:pt x="498480" y="693425"/>
                  <a:pt x="382593" y="603467"/>
                </a:cubicBezTo>
                <a:cubicBezTo>
                  <a:pt x="266706" y="513509"/>
                  <a:pt x="40751" y="454242"/>
                  <a:pt x="4768" y="397092"/>
                </a:cubicBezTo>
                <a:cubicBezTo>
                  <a:pt x="-31215" y="339942"/>
                  <a:pt x="147643" y="304488"/>
                  <a:pt x="166693" y="260567"/>
                </a:cubicBezTo>
                <a:cubicBezTo>
                  <a:pt x="185743" y="216646"/>
                  <a:pt x="128064" y="174842"/>
                  <a:pt x="119068" y="133567"/>
                </a:cubicBezTo>
                <a:cubicBezTo>
                  <a:pt x="110072" y="92292"/>
                  <a:pt x="100547" y="-29416"/>
                  <a:pt x="96843" y="6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8D8CA8D1-7912-8E66-3938-E3C1FA28DC09}"/>
              </a:ext>
            </a:extLst>
          </p:cNvPr>
          <p:cNvSpPr/>
          <p:nvPr/>
        </p:nvSpPr>
        <p:spPr>
          <a:xfrm>
            <a:off x="7977620" y="5025543"/>
            <a:ext cx="569992" cy="715109"/>
          </a:xfrm>
          <a:custGeom>
            <a:avLst/>
            <a:gdLst>
              <a:gd name="connsiteX0" fmla="*/ 413905 w 569992"/>
              <a:gd name="connsiteY0" fmla="*/ 482 h 715109"/>
              <a:gd name="connsiteX1" fmla="*/ 569480 w 569992"/>
              <a:gd name="connsiteY1" fmla="*/ 187807 h 715109"/>
              <a:gd name="connsiteX2" fmla="*/ 350405 w 569992"/>
              <a:gd name="connsiteY2" fmla="*/ 473557 h 715109"/>
              <a:gd name="connsiteX3" fmla="*/ 483755 w 569992"/>
              <a:gd name="connsiteY3" fmla="*/ 460857 h 715109"/>
              <a:gd name="connsiteX4" fmla="*/ 1155 w 569992"/>
              <a:gd name="connsiteY4" fmla="*/ 714857 h 715109"/>
              <a:gd name="connsiteX5" fmla="*/ 344055 w 569992"/>
              <a:gd name="connsiteY5" fmla="*/ 508482 h 715109"/>
              <a:gd name="connsiteX6" fmla="*/ 182130 w 569992"/>
              <a:gd name="connsiteY6" fmla="*/ 518007 h 715109"/>
              <a:gd name="connsiteX7" fmla="*/ 242455 w 569992"/>
              <a:gd name="connsiteY7" fmla="*/ 381482 h 715109"/>
              <a:gd name="connsiteX8" fmla="*/ 239280 w 569992"/>
              <a:gd name="connsiteY8" fmla="*/ 502132 h 715109"/>
              <a:gd name="connsiteX9" fmla="*/ 404380 w 569992"/>
              <a:gd name="connsiteY9" fmla="*/ 362432 h 715109"/>
              <a:gd name="connsiteX10" fmla="*/ 525030 w 569992"/>
              <a:gd name="connsiteY10" fmla="*/ 225907 h 715109"/>
              <a:gd name="connsiteX11" fmla="*/ 512330 w 569992"/>
              <a:gd name="connsiteY11" fmla="*/ 137007 h 715109"/>
              <a:gd name="connsiteX12" fmla="*/ 413905 w 569992"/>
              <a:gd name="connsiteY12" fmla="*/ 482 h 71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9992" h="715109">
                <a:moveTo>
                  <a:pt x="413905" y="482"/>
                </a:moveTo>
                <a:cubicBezTo>
                  <a:pt x="423430" y="8949"/>
                  <a:pt x="580063" y="108961"/>
                  <a:pt x="569480" y="187807"/>
                </a:cubicBezTo>
                <a:cubicBezTo>
                  <a:pt x="558897" y="266653"/>
                  <a:pt x="364692" y="428049"/>
                  <a:pt x="350405" y="473557"/>
                </a:cubicBezTo>
                <a:cubicBezTo>
                  <a:pt x="336117" y="519065"/>
                  <a:pt x="541963" y="420640"/>
                  <a:pt x="483755" y="460857"/>
                </a:cubicBezTo>
                <a:cubicBezTo>
                  <a:pt x="425547" y="501074"/>
                  <a:pt x="24438" y="706920"/>
                  <a:pt x="1155" y="714857"/>
                </a:cubicBezTo>
                <a:cubicBezTo>
                  <a:pt x="-22128" y="722795"/>
                  <a:pt x="313893" y="541290"/>
                  <a:pt x="344055" y="508482"/>
                </a:cubicBezTo>
                <a:cubicBezTo>
                  <a:pt x="374217" y="475674"/>
                  <a:pt x="199063" y="539174"/>
                  <a:pt x="182130" y="518007"/>
                </a:cubicBezTo>
                <a:cubicBezTo>
                  <a:pt x="165197" y="496840"/>
                  <a:pt x="232930" y="384128"/>
                  <a:pt x="242455" y="381482"/>
                </a:cubicBezTo>
                <a:cubicBezTo>
                  <a:pt x="251980" y="378836"/>
                  <a:pt x="212292" y="505307"/>
                  <a:pt x="239280" y="502132"/>
                </a:cubicBezTo>
                <a:cubicBezTo>
                  <a:pt x="266268" y="498957"/>
                  <a:pt x="356755" y="408470"/>
                  <a:pt x="404380" y="362432"/>
                </a:cubicBezTo>
                <a:cubicBezTo>
                  <a:pt x="452005" y="316395"/>
                  <a:pt x="507038" y="263478"/>
                  <a:pt x="525030" y="225907"/>
                </a:cubicBezTo>
                <a:cubicBezTo>
                  <a:pt x="543022" y="188336"/>
                  <a:pt x="537730" y="176695"/>
                  <a:pt x="512330" y="137007"/>
                </a:cubicBezTo>
                <a:cubicBezTo>
                  <a:pt x="486930" y="97320"/>
                  <a:pt x="404380" y="-7985"/>
                  <a:pt x="41390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01D413A-47E3-D373-8712-7CEA3135F45C}"/>
              </a:ext>
            </a:extLst>
          </p:cNvPr>
          <p:cNvSpPr/>
          <p:nvPr/>
        </p:nvSpPr>
        <p:spPr>
          <a:xfrm>
            <a:off x="7992061" y="5260507"/>
            <a:ext cx="237726" cy="696686"/>
          </a:xfrm>
          <a:custGeom>
            <a:avLst/>
            <a:gdLst>
              <a:gd name="connsiteX0" fmla="*/ 24814 w 237726"/>
              <a:gd name="connsiteY0" fmla="*/ 468 h 696686"/>
              <a:gd name="connsiteX1" fmla="*/ 91489 w 237726"/>
              <a:gd name="connsiteY1" fmla="*/ 102068 h 696686"/>
              <a:gd name="connsiteX2" fmla="*/ 81964 w 237726"/>
              <a:gd name="connsiteY2" fmla="*/ 159218 h 696686"/>
              <a:gd name="connsiteX3" fmla="*/ 164514 w 237726"/>
              <a:gd name="connsiteY3" fmla="*/ 229068 h 696686"/>
              <a:gd name="connsiteX4" fmla="*/ 40689 w 237726"/>
              <a:gd name="connsiteY4" fmla="*/ 200493 h 696686"/>
              <a:gd name="connsiteX5" fmla="*/ 161339 w 237726"/>
              <a:gd name="connsiteY5" fmla="*/ 419568 h 696686"/>
              <a:gd name="connsiteX6" fmla="*/ 161339 w 237726"/>
              <a:gd name="connsiteY6" fmla="*/ 381468 h 696686"/>
              <a:gd name="connsiteX7" fmla="*/ 237539 w 237726"/>
              <a:gd name="connsiteY7" fmla="*/ 695793 h 696686"/>
              <a:gd name="connsiteX8" fmla="*/ 183564 w 237726"/>
              <a:gd name="connsiteY8" fmla="*/ 464018 h 696686"/>
              <a:gd name="connsiteX9" fmla="*/ 205789 w 237726"/>
              <a:gd name="connsiteY9" fmla="*/ 111593 h 696686"/>
              <a:gd name="connsiteX10" fmla="*/ 132764 w 237726"/>
              <a:gd name="connsiteY10" fmla="*/ 241768 h 696686"/>
              <a:gd name="connsiteX11" fmla="*/ 18464 w 237726"/>
              <a:gd name="connsiteY11" fmla="*/ 216368 h 696686"/>
              <a:gd name="connsiteX12" fmla="*/ 2589 w 237726"/>
              <a:gd name="connsiteY12" fmla="*/ 308443 h 696686"/>
              <a:gd name="connsiteX13" fmla="*/ 43864 w 237726"/>
              <a:gd name="connsiteY13" fmla="*/ 146518 h 696686"/>
              <a:gd name="connsiteX14" fmla="*/ 24814 w 237726"/>
              <a:gd name="connsiteY14" fmla="*/ 468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726" h="696686">
                <a:moveTo>
                  <a:pt x="24814" y="468"/>
                </a:moveTo>
                <a:cubicBezTo>
                  <a:pt x="32752" y="-6940"/>
                  <a:pt x="81964" y="75610"/>
                  <a:pt x="91489" y="102068"/>
                </a:cubicBezTo>
                <a:cubicBezTo>
                  <a:pt x="101014" y="128526"/>
                  <a:pt x="69793" y="138051"/>
                  <a:pt x="81964" y="159218"/>
                </a:cubicBezTo>
                <a:cubicBezTo>
                  <a:pt x="94135" y="180385"/>
                  <a:pt x="171393" y="222189"/>
                  <a:pt x="164514" y="229068"/>
                </a:cubicBezTo>
                <a:cubicBezTo>
                  <a:pt x="157635" y="235947"/>
                  <a:pt x="41218" y="168743"/>
                  <a:pt x="40689" y="200493"/>
                </a:cubicBezTo>
                <a:cubicBezTo>
                  <a:pt x="40160" y="232243"/>
                  <a:pt x="141231" y="389405"/>
                  <a:pt x="161339" y="419568"/>
                </a:cubicBezTo>
                <a:cubicBezTo>
                  <a:pt x="181447" y="449731"/>
                  <a:pt x="148639" y="335431"/>
                  <a:pt x="161339" y="381468"/>
                </a:cubicBezTo>
                <a:cubicBezTo>
                  <a:pt x="174039" y="427505"/>
                  <a:pt x="233835" y="682035"/>
                  <a:pt x="237539" y="695793"/>
                </a:cubicBezTo>
                <a:cubicBezTo>
                  <a:pt x="241243" y="709551"/>
                  <a:pt x="188856" y="561385"/>
                  <a:pt x="183564" y="464018"/>
                </a:cubicBezTo>
                <a:cubicBezTo>
                  <a:pt x="178272" y="366651"/>
                  <a:pt x="214256" y="148635"/>
                  <a:pt x="205789" y="111593"/>
                </a:cubicBezTo>
                <a:cubicBezTo>
                  <a:pt x="197322" y="74551"/>
                  <a:pt x="163985" y="224306"/>
                  <a:pt x="132764" y="241768"/>
                </a:cubicBezTo>
                <a:cubicBezTo>
                  <a:pt x="101543" y="259230"/>
                  <a:pt x="40160" y="205256"/>
                  <a:pt x="18464" y="216368"/>
                </a:cubicBezTo>
                <a:cubicBezTo>
                  <a:pt x="-3232" y="227480"/>
                  <a:pt x="-1644" y="320085"/>
                  <a:pt x="2589" y="308443"/>
                </a:cubicBezTo>
                <a:cubicBezTo>
                  <a:pt x="6822" y="296801"/>
                  <a:pt x="39102" y="192026"/>
                  <a:pt x="43864" y="146518"/>
                </a:cubicBezTo>
                <a:cubicBezTo>
                  <a:pt x="48626" y="101010"/>
                  <a:pt x="16876" y="7876"/>
                  <a:pt x="24814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54C457DB-EF90-CE48-940D-772090D3A8CF}"/>
              </a:ext>
            </a:extLst>
          </p:cNvPr>
          <p:cNvSpPr/>
          <p:nvPr/>
        </p:nvSpPr>
        <p:spPr>
          <a:xfrm>
            <a:off x="7836670" y="4432174"/>
            <a:ext cx="888039" cy="362236"/>
          </a:xfrm>
          <a:custGeom>
            <a:avLst/>
            <a:gdLst>
              <a:gd name="connsiteX0" fmla="*/ 2405 w 888039"/>
              <a:gd name="connsiteY0" fmla="*/ 66801 h 362236"/>
              <a:gd name="connsiteX1" fmla="*/ 497705 w 888039"/>
              <a:gd name="connsiteY1" fmla="*/ 327151 h 362236"/>
              <a:gd name="connsiteX2" fmla="*/ 316730 w 888039"/>
              <a:gd name="connsiteY2" fmla="*/ 279526 h 362236"/>
              <a:gd name="connsiteX3" fmla="*/ 885055 w 888039"/>
              <a:gd name="connsiteY3" fmla="*/ 362076 h 362236"/>
              <a:gd name="connsiteX4" fmla="*/ 532630 w 888039"/>
              <a:gd name="connsiteY4" fmla="*/ 254126 h 362236"/>
              <a:gd name="connsiteX5" fmla="*/ 351655 w 888039"/>
              <a:gd name="connsiteY5" fmla="*/ 168401 h 362236"/>
              <a:gd name="connsiteX6" fmla="*/ 151630 w 888039"/>
              <a:gd name="connsiteY6" fmla="*/ 126 h 362236"/>
              <a:gd name="connsiteX7" fmla="*/ 300855 w 888039"/>
              <a:gd name="connsiteY7" fmla="*/ 196976 h 362236"/>
              <a:gd name="connsiteX8" fmla="*/ 2405 w 888039"/>
              <a:gd name="connsiteY8" fmla="*/ 66801 h 36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039" h="362236">
                <a:moveTo>
                  <a:pt x="2405" y="66801"/>
                </a:moveTo>
                <a:cubicBezTo>
                  <a:pt x="35213" y="88497"/>
                  <a:pt x="445317" y="291697"/>
                  <a:pt x="497705" y="327151"/>
                </a:cubicBezTo>
                <a:cubicBezTo>
                  <a:pt x="550093" y="362605"/>
                  <a:pt x="252172" y="273705"/>
                  <a:pt x="316730" y="279526"/>
                </a:cubicBezTo>
                <a:cubicBezTo>
                  <a:pt x="381288" y="285347"/>
                  <a:pt x="849072" y="366309"/>
                  <a:pt x="885055" y="362076"/>
                </a:cubicBezTo>
                <a:cubicBezTo>
                  <a:pt x="921038" y="357843"/>
                  <a:pt x="621530" y="286405"/>
                  <a:pt x="532630" y="254126"/>
                </a:cubicBezTo>
                <a:cubicBezTo>
                  <a:pt x="443730" y="221847"/>
                  <a:pt x="415155" y="210734"/>
                  <a:pt x="351655" y="168401"/>
                </a:cubicBezTo>
                <a:cubicBezTo>
                  <a:pt x="288155" y="126068"/>
                  <a:pt x="160097" y="-4637"/>
                  <a:pt x="151630" y="126"/>
                </a:cubicBezTo>
                <a:cubicBezTo>
                  <a:pt x="143163" y="4889"/>
                  <a:pt x="318847" y="183747"/>
                  <a:pt x="300855" y="196976"/>
                </a:cubicBezTo>
                <a:cubicBezTo>
                  <a:pt x="282863" y="210205"/>
                  <a:pt x="-30403" y="45105"/>
                  <a:pt x="2405" y="66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C1D32DB-4C79-281B-B73B-82557B6C8D2F}"/>
              </a:ext>
            </a:extLst>
          </p:cNvPr>
          <p:cNvSpPr/>
          <p:nvPr/>
        </p:nvSpPr>
        <p:spPr>
          <a:xfrm>
            <a:off x="8079959" y="4635311"/>
            <a:ext cx="413716" cy="794147"/>
          </a:xfrm>
          <a:custGeom>
            <a:avLst/>
            <a:gdLst>
              <a:gd name="connsiteX0" fmla="*/ 203616 w 413716"/>
              <a:gd name="connsiteY0" fmla="*/ 189 h 794147"/>
              <a:gd name="connsiteX1" fmla="*/ 89316 w 413716"/>
              <a:gd name="connsiteY1" fmla="*/ 130364 h 794147"/>
              <a:gd name="connsiteX2" fmla="*/ 184566 w 413716"/>
              <a:gd name="connsiteY2" fmla="*/ 292289 h 794147"/>
              <a:gd name="connsiteX3" fmla="*/ 162341 w 413716"/>
              <a:gd name="connsiteY3" fmla="*/ 282764 h 794147"/>
              <a:gd name="connsiteX4" fmla="*/ 378241 w 413716"/>
              <a:gd name="connsiteY4" fmla="*/ 435164 h 794147"/>
              <a:gd name="connsiteX5" fmla="*/ 273466 w 413716"/>
              <a:gd name="connsiteY5" fmla="*/ 390714 h 794147"/>
              <a:gd name="connsiteX6" fmla="*/ 333791 w 413716"/>
              <a:gd name="connsiteY6" fmla="*/ 495489 h 794147"/>
              <a:gd name="connsiteX7" fmla="*/ 330616 w 413716"/>
              <a:gd name="connsiteY7" fmla="*/ 558989 h 794147"/>
              <a:gd name="connsiteX8" fmla="*/ 257591 w 413716"/>
              <a:gd name="connsiteY8" fmla="*/ 793939 h 794147"/>
              <a:gd name="connsiteX9" fmla="*/ 413166 w 413716"/>
              <a:gd name="connsiteY9" fmla="*/ 514539 h 794147"/>
              <a:gd name="connsiteX10" fmla="*/ 305216 w 413716"/>
              <a:gd name="connsiteY10" fmla="*/ 422464 h 794147"/>
              <a:gd name="connsiteX11" fmla="*/ 197266 w 413716"/>
              <a:gd name="connsiteY11" fmla="*/ 308164 h 794147"/>
              <a:gd name="connsiteX12" fmla="*/ 270291 w 413716"/>
              <a:gd name="connsiteY12" fmla="*/ 98614 h 794147"/>
              <a:gd name="connsiteX13" fmla="*/ 213141 w 413716"/>
              <a:gd name="connsiteY13" fmla="*/ 219264 h 794147"/>
              <a:gd name="connsiteX14" fmla="*/ 181391 w 413716"/>
              <a:gd name="connsiteY14" fmla="*/ 117664 h 794147"/>
              <a:gd name="connsiteX15" fmla="*/ 159166 w 413716"/>
              <a:gd name="connsiteY15" fmla="*/ 146239 h 794147"/>
              <a:gd name="connsiteX16" fmla="*/ 225841 w 413716"/>
              <a:gd name="connsiteY16" fmla="*/ 295464 h 794147"/>
              <a:gd name="connsiteX17" fmla="*/ 6766 w 413716"/>
              <a:gd name="connsiteY17" fmla="*/ 133539 h 794147"/>
              <a:gd name="connsiteX18" fmla="*/ 67091 w 413716"/>
              <a:gd name="connsiteY18" fmla="*/ 101789 h 794147"/>
              <a:gd name="connsiteX19" fmla="*/ 203616 w 413716"/>
              <a:gd name="connsiteY19" fmla="*/ 189 h 79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716" h="794147">
                <a:moveTo>
                  <a:pt x="203616" y="189"/>
                </a:moveTo>
                <a:cubicBezTo>
                  <a:pt x="207320" y="4951"/>
                  <a:pt x="92491" y="81681"/>
                  <a:pt x="89316" y="130364"/>
                </a:cubicBezTo>
                <a:cubicBezTo>
                  <a:pt x="86141" y="179047"/>
                  <a:pt x="172395" y="266889"/>
                  <a:pt x="184566" y="292289"/>
                </a:cubicBezTo>
                <a:cubicBezTo>
                  <a:pt x="196737" y="317689"/>
                  <a:pt x="130062" y="258952"/>
                  <a:pt x="162341" y="282764"/>
                </a:cubicBezTo>
                <a:cubicBezTo>
                  <a:pt x="194620" y="306577"/>
                  <a:pt x="359720" y="417172"/>
                  <a:pt x="378241" y="435164"/>
                </a:cubicBezTo>
                <a:cubicBezTo>
                  <a:pt x="396762" y="453156"/>
                  <a:pt x="280874" y="380660"/>
                  <a:pt x="273466" y="390714"/>
                </a:cubicBezTo>
                <a:cubicBezTo>
                  <a:pt x="266058" y="400768"/>
                  <a:pt x="324266" y="467443"/>
                  <a:pt x="333791" y="495489"/>
                </a:cubicBezTo>
                <a:cubicBezTo>
                  <a:pt x="343316" y="523535"/>
                  <a:pt x="343316" y="509247"/>
                  <a:pt x="330616" y="558989"/>
                </a:cubicBezTo>
                <a:cubicBezTo>
                  <a:pt x="317916" y="608731"/>
                  <a:pt x="243833" y="801347"/>
                  <a:pt x="257591" y="793939"/>
                </a:cubicBezTo>
                <a:cubicBezTo>
                  <a:pt x="271349" y="786531"/>
                  <a:pt x="405229" y="576451"/>
                  <a:pt x="413166" y="514539"/>
                </a:cubicBezTo>
                <a:cubicBezTo>
                  <a:pt x="421103" y="452627"/>
                  <a:pt x="341199" y="456860"/>
                  <a:pt x="305216" y="422464"/>
                </a:cubicBezTo>
                <a:cubicBezTo>
                  <a:pt x="269233" y="388068"/>
                  <a:pt x="203087" y="362139"/>
                  <a:pt x="197266" y="308164"/>
                </a:cubicBezTo>
                <a:cubicBezTo>
                  <a:pt x="191445" y="254189"/>
                  <a:pt x="267645" y="113431"/>
                  <a:pt x="270291" y="98614"/>
                </a:cubicBezTo>
                <a:cubicBezTo>
                  <a:pt x="272937" y="83797"/>
                  <a:pt x="227958" y="216089"/>
                  <a:pt x="213141" y="219264"/>
                </a:cubicBezTo>
                <a:cubicBezTo>
                  <a:pt x="198324" y="222439"/>
                  <a:pt x="190387" y="129835"/>
                  <a:pt x="181391" y="117664"/>
                </a:cubicBezTo>
                <a:cubicBezTo>
                  <a:pt x="172395" y="105493"/>
                  <a:pt x="151758" y="116606"/>
                  <a:pt x="159166" y="146239"/>
                </a:cubicBezTo>
                <a:cubicBezTo>
                  <a:pt x="166574" y="175872"/>
                  <a:pt x="251241" y="297581"/>
                  <a:pt x="225841" y="295464"/>
                </a:cubicBezTo>
                <a:cubicBezTo>
                  <a:pt x="200441" y="293347"/>
                  <a:pt x="33224" y="165818"/>
                  <a:pt x="6766" y="133539"/>
                </a:cubicBezTo>
                <a:cubicBezTo>
                  <a:pt x="-19692" y="101260"/>
                  <a:pt x="37987" y="121897"/>
                  <a:pt x="67091" y="101789"/>
                </a:cubicBezTo>
                <a:cubicBezTo>
                  <a:pt x="96195" y="81681"/>
                  <a:pt x="199912" y="-4573"/>
                  <a:pt x="20361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B8C388E-D305-C19A-3236-EB317D01D4CA}"/>
              </a:ext>
            </a:extLst>
          </p:cNvPr>
          <p:cNvSpPr/>
          <p:nvPr/>
        </p:nvSpPr>
        <p:spPr>
          <a:xfrm>
            <a:off x="7696069" y="3787697"/>
            <a:ext cx="744891" cy="371557"/>
          </a:xfrm>
          <a:custGeom>
            <a:avLst/>
            <a:gdLst>
              <a:gd name="connsiteX0" fmla="*/ 131 w 744891"/>
              <a:gd name="connsiteY0" fmla="*/ 78 h 371557"/>
              <a:gd name="connsiteX1" fmla="*/ 54106 w 744891"/>
              <a:gd name="connsiteY1" fmla="*/ 44528 h 371557"/>
              <a:gd name="connsiteX2" fmla="*/ 123956 w 744891"/>
              <a:gd name="connsiteY2" fmla="*/ 162003 h 371557"/>
              <a:gd name="connsiteX3" fmla="*/ 63631 w 744891"/>
              <a:gd name="connsiteY3" fmla="*/ 250903 h 371557"/>
              <a:gd name="connsiteX4" fmla="*/ 228731 w 744891"/>
              <a:gd name="connsiteY4" fmla="*/ 314403 h 371557"/>
              <a:gd name="connsiteX5" fmla="*/ 79506 w 744891"/>
              <a:gd name="connsiteY5" fmla="*/ 301703 h 371557"/>
              <a:gd name="connsiteX6" fmla="*/ 739906 w 744891"/>
              <a:gd name="connsiteY6" fmla="*/ 371553 h 371557"/>
              <a:gd name="connsiteX7" fmla="*/ 365256 w 744891"/>
              <a:gd name="connsiteY7" fmla="*/ 304878 h 371557"/>
              <a:gd name="connsiteX8" fmla="*/ 44581 w 744891"/>
              <a:gd name="connsiteY8" fmla="*/ 241378 h 371557"/>
              <a:gd name="connsiteX9" fmla="*/ 143006 w 744891"/>
              <a:gd name="connsiteY9" fmla="*/ 184228 h 371557"/>
              <a:gd name="connsiteX10" fmla="*/ 44581 w 744891"/>
              <a:gd name="connsiteY10" fmla="*/ 104853 h 371557"/>
              <a:gd name="connsiteX11" fmla="*/ 38231 w 744891"/>
              <a:gd name="connsiteY11" fmla="*/ 35003 h 371557"/>
              <a:gd name="connsiteX12" fmla="*/ 131 w 744891"/>
              <a:gd name="connsiteY12" fmla="*/ 78 h 37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891" h="371557">
                <a:moveTo>
                  <a:pt x="131" y="78"/>
                </a:moveTo>
                <a:cubicBezTo>
                  <a:pt x="2777" y="1666"/>
                  <a:pt x="33468" y="17540"/>
                  <a:pt x="54106" y="44528"/>
                </a:cubicBezTo>
                <a:cubicBezTo>
                  <a:pt x="74744" y="71516"/>
                  <a:pt x="122369" y="127607"/>
                  <a:pt x="123956" y="162003"/>
                </a:cubicBezTo>
                <a:cubicBezTo>
                  <a:pt x="125544" y="196399"/>
                  <a:pt x="46168" y="225503"/>
                  <a:pt x="63631" y="250903"/>
                </a:cubicBezTo>
                <a:cubicBezTo>
                  <a:pt x="81094" y="276303"/>
                  <a:pt x="226085" y="305936"/>
                  <a:pt x="228731" y="314403"/>
                </a:cubicBezTo>
                <a:cubicBezTo>
                  <a:pt x="231377" y="322870"/>
                  <a:pt x="79506" y="301703"/>
                  <a:pt x="79506" y="301703"/>
                </a:cubicBezTo>
                <a:lnTo>
                  <a:pt x="739906" y="371553"/>
                </a:lnTo>
                <a:cubicBezTo>
                  <a:pt x="787531" y="372082"/>
                  <a:pt x="481143" y="326574"/>
                  <a:pt x="365256" y="304878"/>
                </a:cubicBezTo>
                <a:cubicBezTo>
                  <a:pt x="249369" y="283182"/>
                  <a:pt x="81623" y="261486"/>
                  <a:pt x="44581" y="241378"/>
                </a:cubicBezTo>
                <a:cubicBezTo>
                  <a:pt x="7539" y="221270"/>
                  <a:pt x="143006" y="206982"/>
                  <a:pt x="143006" y="184228"/>
                </a:cubicBezTo>
                <a:cubicBezTo>
                  <a:pt x="143006" y="161474"/>
                  <a:pt x="62043" y="129724"/>
                  <a:pt x="44581" y="104853"/>
                </a:cubicBezTo>
                <a:cubicBezTo>
                  <a:pt x="27119" y="79982"/>
                  <a:pt x="38231" y="35003"/>
                  <a:pt x="38231" y="35003"/>
                </a:cubicBezTo>
                <a:cubicBezTo>
                  <a:pt x="35585" y="21245"/>
                  <a:pt x="-2515" y="-1510"/>
                  <a:pt x="13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98C28303-AE28-E596-1762-D9BF34F96143}"/>
              </a:ext>
            </a:extLst>
          </p:cNvPr>
          <p:cNvSpPr/>
          <p:nvPr/>
        </p:nvSpPr>
        <p:spPr>
          <a:xfrm>
            <a:off x="7673851" y="3928058"/>
            <a:ext cx="799835" cy="451266"/>
          </a:xfrm>
          <a:custGeom>
            <a:avLst/>
            <a:gdLst>
              <a:gd name="connsiteX0" fmla="*/ 19174 w 799835"/>
              <a:gd name="connsiteY0" fmla="*/ 5767 h 451266"/>
              <a:gd name="connsiteX1" fmla="*/ 69974 w 799835"/>
              <a:gd name="connsiteY1" fmla="*/ 75617 h 451266"/>
              <a:gd name="connsiteX2" fmla="*/ 336674 w 799835"/>
              <a:gd name="connsiteY2" fmla="*/ 310567 h 451266"/>
              <a:gd name="connsiteX3" fmla="*/ 120774 w 799835"/>
              <a:gd name="connsiteY3" fmla="*/ 256592 h 451266"/>
              <a:gd name="connsiteX4" fmla="*/ 793874 w 799835"/>
              <a:gd name="connsiteY4" fmla="*/ 447092 h 451266"/>
              <a:gd name="connsiteX5" fmla="*/ 425574 w 799835"/>
              <a:gd name="connsiteY5" fmla="*/ 386767 h 451266"/>
              <a:gd name="connsiteX6" fmla="*/ 124 w 799835"/>
              <a:gd name="connsiteY6" fmla="*/ 370892 h 451266"/>
              <a:gd name="connsiteX7" fmla="*/ 377949 w 799835"/>
              <a:gd name="connsiteY7" fmla="*/ 386767 h 451266"/>
              <a:gd name="connsiteX8" fmla="*/ 69974 w 799835"/>
              <a:gd name="connsiteY8" fmla="*/ 205792 h 451266"/>
              <a:gd name="connsiteX9" fmla="*/ 238249 w 799835"/>
              <a:gd name="connsiteY9" fmla="*/ 228017 h 451266"/>
              <a:gd name="connsiteX10" fmla="*/ 92199 w 799835"/>
              <a:gd name="connsiteY10" fmla="*/ 174042 h 451266"/>
              <a:gd name="connsiteX11" fmla="*/ 295399 w 799835"/>
              <a:gd name="connsiteY11" fmla="*/ 202617 h 451266"/>
              <a:gd name="connsiteX12" fmla="*/ 19174 w 799835"/>
              <a:gd name="connsiteY12" fmla="*/ 5767 h 45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9835" h="451266">
                <a:moveTo>
                  <a:pt x="19174" y="5767"/>
                </a:moveTo>
                <a:cubicBezTo>
                  <a:pt x="-18397" y="-15400"/>
                  <a:pt x="17057" y="24817"/>
                  <a:pt x="69974" y="75617"/>
                </a:cubicBezTo>
                <a:cubicBezTo>
                  <a:pt x="122891" y="126417"/>
                  <a:pt x="328207" y="280405"/>
                  <a:pt x="336674" y="310567"/>
                </a:cubicBezTo>
                <a:cubicBezTo>
                  <a:pt x="345141" y="340730"/>
                  <a:pt x="44574" y="233838"/>
                  <a:pt x="120774" y="256592"/>
                </a:cubicBezTo>
                <a:cubicBezTo>
                  <a:pt x="196974" y="279346"/>
                  <a:pt x="743074" y="425396"/>
                  <a:pt x="793874" y="447092"/>
                </a:cubicBezTo>
                <a:cubicBezTo>
                  <a:pt x="844674" y="468788"/>
                  <a:pt x="557866" y="399467"/>
                  <a:pt x="425574" y="386767"/>
                </a:cubicBezTo>
                <a:cubicBezTo>
                  <a:pt x="293282" y="374067"/>
                  <a:pt x="8061" y="370892"/>
                  <a:pt x="124" y="370892"/>
                </a:cubicBezTo>
                <a:cubicBezTo>
                  <a:pt x="-7813" y="370892"/>
                  <a:pt x="366307" y="414284"/>
                  <a:pt x="377949" y="386767"/>
                </a:cubicBezTo>
                <a:cubicBezTo>
                  <a:pt x="389591" y="359250"/>
                  <a:pt x="93257" y="232250"/>
                  <a:pt x="69974" y="205792"/>
                </a:cubicBezTo>
                <a:cubicBezTo>
                  <a:pt x="46691" y="179334"/>
                  <a:pt x="234545" y="233309"/>
                  <a:pt x="238249" y="228017"/>
                </a:cubicBezTo>
                <a:cubicBezTo>
                  <a:pt x="241953" y="222725"/>
                  <a:pt x="82674" y="178275"/>
                  <a:pt x="92199" y="174042"/>
                </a:cubicBezTo>
                <a:cubicBezTo>
                  <a:pt x="101724" y="169809"/>
                  <a:pt x="309157" y="224313"/>
                  <a:pt x="295399" y="202617"/>
                </a:cubicBezTo>
                <a:cubicBezTo>
                  <a:pt x="281641" y="180921"/>
                  <a:pt x="56745" y="26934"/>
                  <a:pt x="19174" y="5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E3D6FB5-2CBA-B832-B245-B9BF44D1508A}"/>
              </a:ext>
            </a:extLst>
          </p:cNvPr>
          <p:cNvSpPr/>
          <p:nvPr/>
        </p:nvSpPr>
        <p:spPr>
          <a:xfrm>
            <a:off x="7606871" y="3803348"/>
            <a:ext cx="912142" cy="295582"/>
          </a:xfrm>
          <a:custGeom>
            <a:avLst/>
            <a:gdLst>
              <a:gd name="connsiteX0" fmla="*/ 25829 w 912142"/>
              <a:gd name="connsiteY0" fmla="*/ 302 h 295582"/>
              <a:gd name="connsiteX1" fmla="*/ 848154 w 912142"/>
              <a:gd name="connsiteY1" fmla="*/ 174927 h 295582"/>
              <a:gd name="connsiteX2" fmla="*/ 746554 w 912142"/>
              <a:gd name="connsiteY2" fmla="*/ 120952 h 295582"/>
              <a:gd name="connsiteX3" fmla="*/ 816404 w 912142"/>
              <a:gd name="connsiteY3" fmla="*/ 238427 h 295582"/>
              <a:gd name="connsiteX4" fmla="*/ 737029 w 912142"/>
              <a:gd name="connsiteY4" fmla="*/ 257477 h 295582"/>
              <a:gd name="connsiteX5" fmla="*/ 429 w 912142"/>
              <a:gd name="connsiteY5" fmla="*/ 143177 h 295582"/>
              <a:gd name="connsiteX6" fmla="*/ 851329 w 912142"/>
              <a:gd name="connsiteY6" fmla="*/ 295577 h 295582"/>
              <a:gd name="connsiteX7" fmla="*/ 756079 w 912142"/>
              <a:gd name="connsiteY7" fmla="*/ 136827 h 295582"/>
              <a:gd name="connsiteX8" fmla="*/ 25829 w 912142"/>
              <a:gd name="connsiteY8" fmla="*/ 302 h 2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142" h="295582">
                <a:moveTo>
                  <a:pt x="25829" y="302"/>
                </a:moveTo>
                <a:cubicBezTo>
                  <a:pt x="41175" y="6652"/>
                  <a:pt x="728033" y="154819"/>
                  <a:pt x="848154" y="174927"/>
                </a:cubicBezTo>
                <a:cubicBezTo>
                  <a:pt x="968275" y="195035"/>
                  <a:pt x="751846" y="110369"/>
                  <a:pt x="746554" y="120952"/>
                </a:cubicBezTo>
                <a:cubicBezTo>
                  <a:pt x="741262" y="131535"/>
                  <a:pt x="817991" y="215673"/>
                  <a:pt x="816404" y="238427"/>
                </a:cubicBezTo>
                <a:cubicBezTo>
                  <a:pt x="814817" y="261181"/>
                  <a:pt x="873025" y="273352"/>
                  <a:pt x="737029" y="257477"/>
                </a:cubicBezTo>
                <a:cubicBezTo>
                  <a:pt x="601033" y="241602"/>
                  <a:pt x="-18621" y="136827"/>
                  <a:pt x="429" y="143177"/>
                </a:cubicBezTo>
                <a:cubicBezTo>
                  <a:pt x="19479" y="149527"/>
                  <a:pt x="725387" y="296635"/>
                  <a:pt x="851329" y="295577"/>
                </a:cubicBezTo>
                <a:cubicBezTo>
                  <a:pt x="977271" y="294519"/>
                  <a:pt x="888900" y="184452"/>
                  <a:pt x="756079" y="136827"/>
                </a:cubicBezTo>
                <a:cubicBezTo>
                  <a:pt x="623258" y="89202"/>
                  <a:pt x="10483" y="-6048"/>
                  <a:pt x="25829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19DECB8-324B-0BC5-1589-615899DC7D00}"/>
              </a:ext>
            </a:extLst>
          </p:cNvPr>
          <p:cNvSpPr/>
          <p:nvPr/>
        </p:nvSpPr>
        <p:spPr>
          <a:xfrm>
            <a:off x="7743622" y="3975098"/>
            <a:ext cx="969630" cy="379070"/>
          </a:xfrm>
          <a:custGeom>
            <a:avLst/>
            <a:gdLst>
              <a:gd name="connsiteX0" fmla="*/ 676478 w 969630"/>
              <a:gd name="connsiteY0" fmla="*/ 2 h 379070"/>
              <a:gd name="connsiteX1" fmla="*/ 555828 w 969630"/>
              <a:gd name="connsiteY1" fmla="*/ 127002 h 379070"/>
              <a:gd name="connsiteX2" fmla="*/ 622503 w 969630"/>
              <a:gd name="connsiteY2" fmla="*/ 225427 h 379070"/>
              <a:gd name="connsiteX3" fmla="*/ 460578 w 969630"/>
              <a:gd name="connsiteY3" fmla="*/ 257177 h 379070"/>
              <a:gd name="connsiteX4" fmla="*/ 203 w 969630"/>
              <a:gd name="connsiteY4" fmla="*/ 225427 h 379070"/>
              <a:gd name="connsiteX5" fmla="*/ 409778 w 969630"/>
              <a:gd name="connsiteY5" fmla="*/ 244477 h 379070"/>
              <a:gd name="connsiteX6" fmla="*/ 965403 w 969630"/>
              <a:gd name="connsiteY6" fmla="*/ 377827 h 379070"/>
              <a:gd name="connsiteX7" fmla="*/ 641553 w 969630"/>
              <a:gd name="connsiteY7" fmla="*/ 301627 h 379070"/>
              <a:gd name="connsiteX8" fmla="*/ 203403 w 969630"/>
              <a:gd name="connsiteY8" fmla="*/ 146052 h 379070"/>
              <a:gd name="connsiteX9" fmla="*/ 654253 w 969630"/>
              <a:gd name="connsiteY9" fmla="*/ 241302 h 379070"/>
              <a:gd name="connsiteX10" fmla="*/ 619328 w 969630"/>
              <a:gd name="connsiteY10" fmla="*/ 155577 h 379070"/>
              <a:gd name="connsiteX11" fmla="*/ 724103 w 969630"/>
              <a:gd name="connsiteY11" fmla="*/ 73027 h 379070"/>
              <a:gd name="connsiteX12" fmla="*/ 403428 w 969630"/>
              <a:gd name="connsiteY12" fmla="*/ 130177 h 379070"/>
              <a:gd name="connsiteX13" fmla="*/ 676478 w 969630"/>
              <a:gd name="connsiteY13" fmla="*/ 2 h 3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9630" h="379070">
                <a:moveTo>
                  <a:pt x="676478" y="2"/>
                </a:moveTo>
                <a:cubicBezTo>
                  <a:pt x="701878" y="-527"/>
                  <a:pt x="564824" y="89431"/>
                  <a:pt x="555828" y="127002"/>
                </a:cubicBezTo>
                <a:cubicBezTo>
                  <a:pt x="546832" y="164573"/>
                  <a:pt x="638378" y="203731"/>
                  <a:pt x="622503" y="225427"/>
                </a:cubicBezTo>
                <a:cubicBezTo>
                  <a:pt x="606628" y="247123"/>
                  <a:pt x="564295" y="257177"/>
                  <a:pt x="460578" y="257177"/>
                </a:cubicBezTo>
                <a:cubicBezTo>
                  <a:pt x="356861" y="257177"/>
                  <a:pt x="8670" y="227544"/>
                  <a:pt x="203" y="225427"/>
                </a:cubicBezTo>
                <a:cubicBezTo>
                  <a:pt x="-8264" y="223310"/>
                  <a:pt x="248911" y="219077"/>
                  <a:pt x="409778" y="244477"/>
                </a:cubicBezTo>
                <a:cubicBezTo>
                  <a:pt x="570645" y="269877"/>
                  <a:pt x="926774" y="368302"/>
                  <a:pt x="965403" y="377827"/>
                </a:cubicBezTo>
                <a:cubicBezTo>
                  <a:pt x="1004032" y="387352"/>
                  <a:pt x="768553" y="340256"/>
                  <a:pt x="641553" y="301627"/>
                </a:cubicBezTo>
                <a:cubicBezTo>
                  <a:pt x="514553" y="262998"/>
                  <a:pt x="201286" y="156106"/>
                  <a:pt x="203403" y="146052"/>
                </a:cubicBezTo>
                <a:cubicBezTo>
                  <a:pt x="205520" y="135998"/>
                  <a:pt x="584932" y="239715"/>
                  <a:pt x="654253" y="241302"/>
                </a:cubicBezTo>
                <a:cubicBezTo>
                  <a:pt x="723574" y="242889"/>
                  <a:pt x="607686" y="183623"/>
                  <a:pt x="619328" y="155577"/>
                </a:cubicBezTo>
                <a:cubicBezTo>
                  <a:pt x="630970" y="127531"/>
                  <a:pt x="760086" y="77260"/>
                  <a:pt x="724103" y="73027"/>
                </a:cubicBezTo>
                <a:cubicBezTo>
                  <a:pt x="688120" y="68794"/>
                  <a:pt x="411365" y="141819"/>
                  <a:pt x="403428" y="130177"/>
                </a:cubicBezTo>
                <a:cubicBezTo>
                  <a:pt x="395490" y="118535"/>
                  <a:pt x="651078" y="531"/>
                  <a:pt x="67647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6C09CA7-5517-7F75-85A2-608A3993B14B}"/>
              </a:ext>
            </a:extLst>
          </p:cNvPr>
          <p:cNvSpPr/>
          <p:nvPr/>
        </p:nvSpPr>
        <p:spPr>
          <a:xfrm>
            <a:off x="7927955" y="4346556"/>
            <a:ext cx="844784" cy="352500"/>
          </a:xfrm>
          <a:custGeom>
            <a:avLst/>
            <a:gdLst>
              <a:gd name="connsiteX0" fmla="*/ 20 w 844784"/>
              <a:gd name="connsiteY0" fmla="*/ 19 h 352500"/>
              <a:gd name="connsiteX1" fmla="*/ 517545 w 844784"/>
              <a:gd name="connsiteY1" fmla="*/ 66694 h 352500"/>
              <a:gd name="connsiteX2" fmla="*/ 501670 w 844784"/>
              <a:gd name="connsiteY2" fmla="*/ 155594 h 352500"/>
              <a:gd name="connsiteX3" fmla="*/ 603270 w 844784"/>
              <a:gd name="connsiteY3" fmla="*/ 263544 h 352500"/>
              <a:gd name="connsiteX4" fmla="*/ 733445 w 844784"/>
              <a:gd name="connsiteY4" fmla="*/ 352444 h 352500"/>
              <a:gd name="connsiteX5" fmla="*/ 844570 w 844784"/>
              <a:gd name="connsiteY5" fmla="*/ 250844 h 352500"/>
              <a:gd name="connsiteX6" fmla="*/ 704870 w 844784"/>
              <a:gd name="connsiteY6" fmla="*/ 79394 h 352500"/>
              <a:gd name="connsiteX7" fmla="*/ 758845 w 844784"/>
              <a:gd name="connsiteY7" fmla="*/ 19 h 352500"/>
              <a:gd name="connsiteX8" fmla="*/ 498495 w 844784"/>
              <a:gd name="connsiteY8" fmla="*/ 73044 h 352500"/>
              <a:gd name="connsiteX9" fmla="*/ 20 w 844784"/>
              <a:gd name="connsiteY9" fmla="*/ 19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784" h="352500">
                <a:moveTo>
                  <a:pt x="20" y="19"/>
                </a:moveTo>
                <a:cubicBezTo>
                  <a:pt x="3195" y="-1039"/>
                  <a:pt x="433937" y="40765"/>
                  <a:pt x="517545" y="66694"/>
                </a:cubicBezTo>
                <a:cubicBezTo>
                  <a:pt x="601153" y="92623"/>
                  <a:pt x="487383" y="122786"/>
                  <a:pt x="501670" y="155594"/>
                </a:cubicBezTo>
                <a:cubicBezTo>
                  <a:pt x="515958" y="188402"/>
                  <a:pt x="564641" y="230736"/>
                  <a:pt x="603270" y="263544"/>
                </a:cubicBezTo>
                <a:cubicBezTo>
                  <a:pt x="641899" y="296352"/>
                  <a:pt x="693228" y="354561"/>
                  <a:pt x="733445" y="352444"/>
                </a:cubicBezTo>
                <a:cubicBezTo>
                  <a:pt x="773662" y="350327"/>
                  <a:pt x="849332" y="296352"/>
                  <a:pt x="844570" y="250844"/>
                </a:cubicBezTo>
                <a:cubicBezTo>
                  <a:pt x="839808" y="205336"/>
                  <a:pt x="719157" y="121198"/>
                  <a:pt x="704870" y="79394"/>
                </a:cubicBezTo>
                <a:cubicBezTo>
                  <a:pt x="690583" y="37590"/>
                  <a:pt x="793241" y="1077"/>
                  <a:pt x="758845" y="19"/>
                </a:cubicBezTo>
                <a:cubicBezTo>
                  <a:pt x="724449" y="-1039"/>
                  <a:pt x="626024" y="71457"/>
                  <a:pt x="498495" y="73044"/>
                </a:cubicBezTo>
                <a:cubicBezTo>
                  <a:pt x="370966" y="74631"/>
                  <a:pt x="-3155" y="1077"/>
                  <a:pt x="20" y="1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7F5B07B2-B296-6D2A-525F-6F2E4B1C239A}"/>
              </a:ext>
            </a:extLst>
          </p:cNvPr>
          <p:cNvSpPr/>
          <p:nvPr/>
        </p:nvSpPr>
        <p:spPr>
          <a:xfrm>
            <a:off x="7805223" y="4361902"/>
            <a:ext cx="446667" cy="410356"/>
          </a:xfrm>
          <a:custGeom>
            <a:avLst/>
            <a:gdLst>
              <a:gd name="connsiteX0" fmla="*/ 68777 w 446667"/>
              <a:gd name="connsiteY0" fmla="*/ 548 h 410356"/>
              <a:gd name="connsiteX1" fmla="*/ 148152 w 446667"/>
              <a:gd name="connsiteY1" fmla="*/ 203748 h 410356"/>
              <a:gd name="connsiteX2" fmla="*/ 348177 w 446667"/>
              <a:gd name="connsiteY2" fmla="*/ 321223 h 410356"/>
              <a:gd name="connsiteX3" fmla="*/ 179902 w 446667"/>
              <a:gd name="connsiteY3" fmla="*/ 276773 h 410356"/>
              <a:gd name="connsiteX4" fmla="*/ 446602 w 446667"/>
              <a:gd name="connsiteY4" fmla="*/ 410123 h 410356"/>
              <a:gd name="connsiteX5" fmla="*/ 151327 w 446667"/>
              <a:gd name="connsiteY5" fmla="*/ 238673 h 410356"/>
              <a:gd name="connsiteX6" fmla="*/ 14802 w 446667"/>
              <a:gd name="connsiteY6" fmla="*/ 146598 h 410356"/>
              <a:gd name="connsiteX7" fmla="*/ 17977 w 446667"/>
              <a:gd name="connsiteY7" fmla="*/ 67223 h 410356"/>
              <a:gd name="connsiteX8" fmla="*/ 141802 w 446667"/>
              <a:gd name="connsiteY8" fmla="*/ 270423 h 410356"/>
              <a:gd name="connsiteX9" fmla="*/ 68777 w 446667"/>
              <a:gd name="connsiteY9" fmla="*/ 548 h 41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667" h="410356">
                <a:moveTo>
                  <a:pt x="68777" y="548"/>
                </a:moveTo>
                <a:cubicBezTo>
                  <a:pt x="69835" y="-10564"/>
                  <a:pt x="101585" y="150302"/>
                  <a:pt x="148152" y="203748"/>
                </a:cubicBezTo>
                <a:cubicBezTo>
                  <a:pt x="194719" y="257194"/>
                  <a:pt x="342885" y="309052"/>
                  <a:pt x="348177" y="321223"/>
                </a:cubicBezTo>
                <a:cubicBezTo>
                  <a:pt x="353469" y="333394"/>
                  <a:pt x="163498" y="261956"/>
                  <a:pt x="179902" y="276773"/>
                </a:cubicBezTo>
                <a:cubicBezTo>
                  <a:pt x="196306" y="291590"/>
                  <a:pt x="451364" y="416473"/>
                  <a:pt x="446602" y="410123"/>
                </a:cubicBezTo>
                <a:cubicBezTo>
                  <a:pt x="441840" y="403773"/>
                  <a:pt x="223294" y="282594"/>
                  <a:pt x="151327" y="238673"/>
                </a:cubicBezTo>
                <a:cubicBezTo>
                  <a:pt x="79360" y="194752"/>
                  <a:pt x="37027" y="175173"/>
                  <a:pt x="14802" y="146598"/>
                </a:cubicBezTo>
                <a:cubicBezTo>
                  <a:pt x="-7423" y="118023"/>
                  <a:pt x="-3190" y="46586"/>
                  <a:pt x="17977" y="67223"/>
                </a:cubicBezTo>
                <a:cubicBezTo>
                  <a:pt x="39144" y="87861"/>
                  <a:pt x="132806" y="284181"/>
                  <a:pt x="141802" y="270423"/>
                </a:cubicBezTo>
                <a:cubicBezTo>
                  <a:pt x="150798" y="256665"/>
                  <a:pt x="67719" y="11660"/>
                  <a:pt x="68777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D1DD975B-32B1-AC2F-2474-54284DC68BD8}"/>
              </a:ext>
            </a:extLst>
          </p:cNvPr>
          <p:cNvSpPr/>
          <p:nvPr/>
        </p:nvSpPr>
        <p:spPr>
          <a:xfrm>
            <a:off x="8292784" y="5201696"/>
            <a:ext cx="404300" cy="938760"/>
          </a:xfrm>
          <a:custGeom>
            <a:avLst/>
            <a:gdLst>
              <a:gd name="connsiteX0" fmla="*/ 403541 w 404300"/>
              <a:gd name="connsiteY0" fmla="*/ 2129 h 938760"/>
              <a:gd name="connsiteX1" fmla="*/ 235266 w 404300"/>
              <a:gd name="connsiteY1" fmla="*/ 351379 h 938760"/>
              <a:gd name="connsiteX2" fmla="*/ 219391 w 404300"/>
              <a:gd name="connsiteY2" fmla="*/ 484729 h 938760"/>
              <a:gd name="connsiteX3" fmla="*/ 238441 w 404300"/>
              <a:gd name="connsiteY3" fmla="*/ 465679 h 938760"/>
              <a:gd name="connsiteX4" fmla="*/ 108266 w 404300"/>
              <a:gd name="connsiteY4" fmla="*/ 611729 h 938760"/>
              <a:gd name="connsiteX5" fmla="*/ 54291 w 404300"/>
              <a:gd name="connsiteY5" fmla="*/ 757779 h 938760"/>
              <a:gd name="connsiteX6" fmla="*/ 316 w 404300"/>
              <a:gd name="connsiteY6" fmla="*/ 938754 h 938760"/>
              <a:gd name="connsiteX7" fmla="*/ 41591 w 404300"/>
              <a:gd name="connsiteY7" fmla="*/ 751429 h 938760"/>
              <a:gd name="connsiteX8" fmla="*/ 213041 w 404300"/>
              <a:gd name="connsiteY8" fmla="*/ 348204 h 938760"/>
              <a:gd name="connsiteX9" fmla="*/ 159066 w 404300"/>
              <a:gd name="connsiteY9" fmla="*/ 532354 h 938760"/>
              <a:gd name="connsiteX10" fmla="*/ 403541 w 404300"/>
              <a:gd name="connsiteY10" fmla="*/ 2129 h 9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300" h="938760">
                <a:moveTo>
                  <a:pt x="403541" y="2129"/>
                </a:moveTo>
                <a:cubicBezTo>
                  <a:pt x="416241" y="-28034"/>
                  <a:pt x="265958" y="270946"/>
                  <a:pt x="235266" y="351379"/>
                </a:cubicBezTo>
                <a:cubicBezTo>
                  <a:pt x="204574" y="431812"/>
                  <a:pt x="218862" y="465679"/>
                  <a:pt x="219391" y="484729"/>
                </a:cubicBezTo>
                <a:cubicBezTo>
                  <a:pt x="219920" y="503779"/>
                  <a:pt x="256962" y="444512"/>
                  <a:pt x="238441" y="465679"/>
                </a:cubicBezTo>
                <a:cubicBezTo>
                  <a:pt x="219920" y="486846"/>
                  <a:pt x="138958" y="563046"/>
                  <a:pt x="108266" y="611729"/>
                </a:cubicBezTo>
                <a:cubicBezTo>
                  <a:pt x="77574" y="660412"/>
                  <a:pt x="72283" y="703275"/>
                  <a:pt x="54291" y="757779"/>
                </a:cubicBezTo>
                <a:cubicBezTo>
                  <a:pt x="36299" y="812283"/>
                  <a:pt x="2433" y="939812"/>
                  <a:pt x="316" y="938754"/>
                </a:cubicBezTo>
                <a:cubicBezTo>
                  <a:pt x="-1801" y="937696"/>
                  <a:pt x="6137" y="849854"/>
                  <a:pt x="41591" y="751429"/>
                </a:cubicBezTo>
                <a:cubicBezTo>
                  <a:pt x="77045" y="653004"/>
                  <a:pt x="193462" y="384717"/>
                  <a:pt x="213041" y="348204"/>
                </a:cubicBezTo>
                <a:cubicBezTo>
                  <a:pt x="232620" y="311692"/>
                  <a:pt x="131020" y="589504"/>
                  <a:pt x="159066" y="532354"/>
                </a:cubicBezTo>
                <a:cubicBezTo>
                  <a:pt x="187112" y="475204"/>
                  <a:pt x="390841" y="32292"/>
                  <a:pt x="403541" y="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1193399-267F-BDD7-E75A-32B4FFE8A255}"/>
              </a:ext>
            </a:extLst>
          </p:cNvPr>
          <p:cNvSpPr/>
          <p:nvPr/>
        </p:nvSpPr>
        <p:spPr>
          <a:xfrm>
            <a:off x="8114107" y="5483082"/>
            <a:ext cx="158663" cy="511844"/>
          </a:xfrm>
          <a:custGeom>
            <a:avLst/>
            <a:gdLst>
              <a:gd name="connsiteX0" fmla="*/ 156768 w 158663"/>
              <a:gd name="connsiteY0" fmla="*/ 143 h 511844"/>
              <a:gd name="connsiteX1" fmla="*/ 109143 w 158663"/>
              <a:gd name="connsiteY1" fmla="*/ 231918 h 511844"/>
              <a:gd name="connsiteX2" fmla="*/ 153593 w 158663"/>
              <a:gd name="connsiteY2" fmla="*/ 393843 h 511844"/>
              <a:gd name="connsiteX3" fmla="*/ 99618 w 158663"/>
              <a:gd name="connsiteY3" fmla="*/ 355743 h 511844"/>
              <a:gd name="connsiteX4" fmla="*/ 99618 w 158663"/>
              <a:gd name="connsiteY4" fmla="*/ 508143 h 511844"/>
              <a:gd name="connsiteX5" fmla="*/ 4368 w 158663"/>
              <a:gd name="connsiteY5" fmla="*/ 174768 h 511844"/>
              <a:gd name="connsiteX6" fmla="*/ 29768 w 158663"/>
              <a:gd name="connsiteY6" fmla="*/ 196993 h 511844"/>
              <a:gd name="connsiteX7" fmla="*/ 156768 w 158663"/>
              <a:gd name="connsiteY7" fmla="*/ 143 h 51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663" h="511844">
                <a:moveTo>
                  <a:pt x="156768" y="143"/>
                </a:moveTo>
                <a:cubicBezTo>
                  <a:pt x="169997" y="5964"/>
                  <a:pt x="109672" y="166301"/>
                  <a:pt x="109143" y="231918"/>
                </a:cubicBezTo>
                <a:cubicBezTo>
                  <a:pt x="108614" y="297535"/>
                  <a:pt x="155180" y="373206"/>
                  <a:pt x="153593" y="393843"/>
                </a:cubicBezTo>
                <a:cubicBezTo>
                  <a:pt x="152006" y="414480"/>
                  <a:pt x="108614" y="336693"/>
                  <a:pt x="99618" y="355743"/>
                </a:cubicBezTo>
                <a:cubicBezTo>
                  <a:pt x="90622" y="374793"/>
                  <a:pt x="115493" y="538305"/>
                  <a:pt x="99618" y="508143"/>
                </a:cubicBezTo>
                <a:cubicBezTo>
                  <a:pt x="83743" y="477981"/>
                  <a:pt x="16010" y="226626"/>
                  <a:pt x="4368" y="174768"/>
                </a:cubicBezTo>
                <a:cubicBezTo>
                  <a:pt x="-7274" y="122910"/>
                  <a:pt x="5426" y="226097"/>
                  <a:pt x="29768" y="196993"/>
                </a:cubicBezTo>
                <a:cubicBezTo>
                  <a:pt x="54110" y="167889"/>
                  <a:pt x="143539" y="-5678"/>
                  <a:pt x="156768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B792E99-4B38-C059-0B00-85D5EFB5B1B2}"/>
              </a:ext>
            </a:extLst>
          </p:cNvPr>
          <p:cNvSpPr/>
          <p:nvPr/>
        </p:nvSpPr>
        <p:spPr>
          <a:xfrm>
            <a:off x="8232677" y="4730473"/>
            <a:ext cx="533787" cy="425779"/>
          </a:xfrm>
          <a:custGeom>
            <a:avLst/>
            <a:gdLst>
              <a:gd name="connsiteX0" fmla="*/ 98 w 533787"/>
              <a:gd name="connsiteY0" fmla="*/ 277 h 425779"/>
              <a:gd name="connsiteX1" fmla="*/ 193773 w 533787"/>
              <a:gd name="connsiteY1" fmla="*/ 225702 h 425779"/>
              <a:gd name="connsiteX2" fmla="*/ 142973 w 533787"/>
              <a:gd name="connsiteY2" fmla="*/ 241577 h 425779"/>
              <a:gd name="connsiteX3" fmla="*/ 527148 w 533787"/>
              <a:gd name="connsiteY3" fmla="*/ 292377 h 425779"/>
              <a:gd name="connsiteX4" fmla="*/ 377923 w 533787"/>
              <a:gd name="connsiteY4" fmla="*/ 308252 h 425779"/>
              <a:gd name="connsiteX5" fmla="*/ 266798 w 533787"/>
              <a:gd name="connsiteY5" fmla="*/ 425727 h 425779"/>
              <a:gd name="connsiteX6" fmla="*/ 244573 w 533787"/>
              <a:gd name="connsiteY6" fmla="*/ 292377 h 425779"/>
              <a:gd name="connsiteX7" fmla="*/ 168373 w 533787"/>
              <a:gd name="connsiteY7" fmla="*/ 181252 h 425779"/>
              <a:gd name="connsiteX8" fmla="*/ 98 w 533787"/>
              <a:gd name="connsiteY8" fmla="*/ 277 h 42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87" h="425779">
                <a:moveTo>
                  <a:pt x="98" y="277"/>
                </a:moveTo>
                <a:cubicBezTo>
                  <a:pt x="4331" y="7685"/>
                  <a:pt x="169960" y="185485"/>
                  <a:pt x="193773" y="225702"/>
                </a:cubicBezTo>
                <a:cubicBezTo>
                  <a:pt x="217586" y="265919"/>
                  <a:pt x="87410" y="230464"/>
                  <a:pt x="142973" y="241577"/>
                </a:cubicBezTo>
                <a:cubicBezTo>
                  <a:pt x="198536" y="252690"/>
                  <a:pt x="487990" y="281265"/>
                  <a:pt x="527148" y="292377"/>
                </a:cubicBezTo>
                <a:cubicBezTo>
                  <a:pt x="566306" y="303490"/>
                  <a:pt x="421315" y="286027"/>
                  <a:pt x="377923" y="308252"/>
                </a:cubicBezTo>
                <a:cubicBezTo>
                  <a:pt x="334531" y="330477"/>
                  <a:pt x="289023" y="428373"/>
                  <a:pt x="266798" y="425727"/>
                </a:cubicBezTo>
                <a:cubicBezTo>
                  <a:pt x="244573" y="423081"/>
                  <a:pt x="260977" y="333123"/>
                  <a:pt x="244573" y="292377"/>
                </a:cubicBezTo>
                <a:cubicBezTo>
                  <a:pt x="228169" y="251631"/>
                  <a:pt x="207002" y="226760"/>
                  <a:pt x="168373" y="181252"/>
                </a:cubicBezTo>
                <a:cubicBezTo>
                  <a:pt x="129744" y="135744"/>
                  <a:pt x="-4135" y="-7131"/>
                  <a:pt x="98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A5990F6-373E-ACBA-14C3-59A8E3DD0964}"/>
              </a:ext>
            </a:extLst>
          </p:cNvPr>
          <p:cNvSpPr/>
          <p:nvPr/>
        </p:nvSpPr>
        <p:spPr>
          <a:xfrm>
            <a:off x="8283575" y="4345046"/>
            <a:ext cx="562481" cy="912953"/>
          </a:xfrm>
          <a:custGeom>
            <a:avLst/>
            <a:gdLst>
              <a:gd name="connsiteX0" fmla="*/ 346075 w 562481"/>
              <a:gd name="connsiteY0" fmla="*/ 7879 h 912953"/>
              <a:gd name="connsiteX1" fmla="*/ 390525 w 562481"/>
              <a:gd name="connsiteY1" fmla="*/ 45979 h 912953"/>
              <a:gd name="connsiteX2" fmla="*/ 539750 w 562481"/>
              <a:gd name="connsiteY2" fmla="*/ 309504 h 912953"/>
              <a:gd name="connsiteX3" fmla="*/ 482600 w 562481"/>
              <a:gd name="connsiteY3" fmla="*/ 493654 h 912953"/>
              <a:gd name="connsiteX4" fmla="*/ 498475 w 562481"/>
              <a:gd name="connsiteY4" fmla="*/ 706379 h 912953"/>
              <a:gd name="connsiteX5" fmla="*/ 511175 w 562481"/>
              <a:gd name="connsiteY5" fmla="*/ 684154 h 912953"/>
              <a:gd name="connsiteX6" fmla="*/ 561975 w 562481"/>
              <a:gd name="connsiteY6" fmla="*/ 912754 h 912953"/>
              <a:gd name="connsiteX7" fmla="*/ 476250 w 562481"/>
              <a:gd name="connsiteY7" fmla="*/ 639704 h 912953"/>
              <a:gd name="connsiteX8" fmla="*/ 415925 w 562481"/>
              <a:gd name="connsiteY8" fmla="*/ 512704 h 912953"/>
              <a:gd name="connsiteX9" fmla="*/ 0 w 562481"/>
              <a:gd name="connsiteY9" fmla="*/ 458729 h 912953"/>
              <a:gd name="connsiteX10" fmla="*/ 466725 w 562481"/>
              <a:gd name="connsiteY10" fmla="*/ 519054 h 912953"/>
              <a:gd name="connsiteX11" fmla="*/ 469900 w 562481"/>
              <a:gd name="connsiteY11" fmla="*/ 407929 h 912953"/>
              <a:gd name="connsiteX12" fmla="*/ 549275 w 562481"/>
              <a:gd name="connsiteY12" fmla="*/ 271404 h 912953"/>
              <a:gd name="connsiteX13" fmla="*/ 479425 w 562481"/>
              <a:gd name="connsiteY13" fmla="*/ 134879 h 912953"/>
              <a:gd name="connsiteX14" fmla="*/ 346075 w 562481"/>
              <a:gd name="connsiteY14" fmla="*/ 7879 h 91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481" h="912953">
                <a:moveTo>
                  <a:pt x="346075" y="7879"/>
                </a:moveTo>
                <a:cubicBezTo>
                  <a:pt x="331258" y="-6938"/>
                  <a:pt x="358246" y="-4292"/>
                  <a:pt x="390525" y="45979"/>
                </a:cubicBezTo>
                <a:cubicBezTo>
                  <a:pt x="422804" y="96250"/>
                  <a:pt x="524404" y="234892"/>
                  <a:pt x="539750" y="309504"/>
                </a:cubicBezTo>
                <a:cubicBezTo>
                  <a:pt x="555096" y="384117"/>
                  <a:pt x="489479" y="427508"/>
                  <a:pt x="482600" y="493654"/>
                </a:cubicBezTo>
                <a:cubicBezTo>
                  <a:pt x="475721" y="559800"/>
                  <a:pt x="493713" y="674629"/>
                  <a:pt x="498475" y="706379"/>
                </a:cubicBezTo>
                <a:cubicBezTo>
                  <a:pt x="503237" y="738129"/>
                  <a:pt x="500592" y="649758"/>
                  <a:pt x="511175" y="684154"/>
                </a:cubicBezTo>
                <a:cubicBezTo>
                  <a:pt x="521758" y="718550"/>
                  <a:pt x="567796" y="920162"/>
                  <a:pt x="561975" y="912754"/>
                </a:cubicBezTo>
                <a:cubicBezTo>
                  <a:pt x="556154" y="905346"/>
                  <a:pt x="500592" y="706379"/>
                  <a:pt x="476250" y="639704"/>
                </a:cubicBezTo>
                <a:cubicBezTo>
                  <a:pt x="451908" y="573029"/>
                  <a:pt x="495300" y="542867"/>
                  <a:pt x="415925" y="512704"/>
                </a:cubicBezTo>
                <a:cubicBezTo>
                  <a:pt x="336550" y="482542"/>
                  <a:pt x="0" y="458729"/>
                  <a:pt x="0" y="458729"/>
                </a:cubicBezTo>
                <a:cubicBezTo>
                  <a:pt x="8467" y="459787"/>
                  <a:pt x="388408" y="527521"/>
                  <a:pt x="466725" y="519054"/>
                </a:cubicBezTo>
                <a:cubicBezTo>
                  <a:pt x="545042" y="510587"/>
                  <a:pt x="456142" y="449204"/>
                  <a:pt x="469900" y="407929"/>
                </a:cubicBezTo>
                <a:cubicBezTo>
                  <a:pt x="483658" y="366654"/>
                  <a:pt x="547688" y="316912"/>
                  <a:pt x="549275" y="271404"/>
                </a:cubicBezTo>
                <a:cubicBezTo>
                  <a:pt x="550863" y="225896"/>
                  <a:pt x="513821" y="184621"/>
                  <a:pt x="479425" y="134879"/>
                </a:cubicBezTo>
                <a:cubicBezTo>
                  <a:pt x="445029" y="85137"/>
                  <a:pt x="360892" y="22696"/>
                  <a:pt x="346075" y="7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AA4264DE-5E51-DA38-324D-F5D2AA39DC4D}"/>
              </a:ext>
            </a:extLst>
          </p:cNvPr>
          <p:cNvSpPr/>
          <p:nvPr/>
        </p:nvSpPr>
        <p:spPr>
          <a:xfrm>
            <a:off x="8846104" y="4642731"/>
            <a:ext cx="162255" cy="592867"/>
          </a:xfrm>
          <a:custGeom>
            <a:avLst/>
            <a:gdLst>
              <a:gd name="connsiteX0" fmla="*/ 107396 w 162255"/>
              <a:gd name="connsiteY0" fmla="*/ 34044 h 592867"/>
              <a:gd name="connsiteX1" fmla="*/ 40721 w 162255"/>
              <a:gd name="connsiteY1" fmla="*/ 218194 h 592867"/>
              <a:gd name="connsiteX2" fmla="*/ 81996 w 162255"/>
              <a:gd name="connsiteY2" fmla="*/ 453144 h 592867"/>
              <a:gd name="connsiteX3" fmla="*/ 50246 w 162255"/>
              <a:gd name="connsiteY3" fmla="*/ 592844 h 592867"/>
              <a:gd name="connsiteX4" fmla="*/ 59771 w 162255"/>
              <a:gd name="connsiteY4" fmla="*/ 443619 h 592867"/>
              <a:gd name="connsiteX5" fmla="*/ 2621 w 162255"/>
              <a:gd name="connsiteY5" fmla="*/ 221369 h 592867"/>
              <a:gd name="connsiteX6" fmla="*/ 158196 w 162255"/>
              <a:gd name="connsiteY6" fmla="*/ 14994 h 592867"/>
              <a:gd name="connsiteX7" fmla="*/ 107396 w 162255"/>
              <a:gd name="connsiteY7" fmla="*/ 34044 h 5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55" h="592867">
                <a:moveTo>
                  <a:pt x="107396" y="34044"/>
                </a:moveTo>
                <a:cubicBezTo>
                  <a:pt x="87817" y="67911"/>
                  <a:pt x="44954" y="148344"/>
                  <a:pt x="40721" y="218194"/>
                </a:cubicBezTo>
                <a:cubicBezTo>
                  <a:pt x="36488" y="288044"/>
                  <a:pt x="80409" y="390702"/>
                  <a:pt x="81996" y="453144"/>
                </a:cubicBezTo>
                <a:cubicBezTo>
                  <a:pt x="83583" y="515586"/>
                  <a:pt x="53950" y="594431"/>
                  <a:pt x="50246" y="592844"/>
                </a:cubicBezTo>
                <a:cubicBezTo>
                  <a:pt x="46542" y="591257"/>
                  <a:pt x="67708" y="505531"/>
                  <a:pt x="59771" y="443619"/>
                </a:cubicBezTo>
                <a:cubicBezTo>
                  <a:pt x="51834" y="381707"/>
                  <a:pt x="-13783" y="292807"/>
                  <a:pt x="2621" y="221369"/>
                </a:cubicBezTo>
                <a:cubicBezTo>
                  <a:pt x="19025" y="149932"/>
                  <a:pt x="139675" y="42511"/>
                  <a:pt x="158196" y="14994"/>
                </a:cubicBezTo>
                <a:cubicBezTo>
                  <a:pt x="176717" y="-12523"/>
                  <a:pt x="126975" y="177"/>
                  <a:pt x="107396" y="3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14E0985-DA98-0520-0D7F-78F7781E838A}"/>
              </a:ext>
            </a:extLst>
          </p:cNvPr>
          <p:cNvSpPr/>
          <p:nvPr/>
        </p:nvSpPr>
        <p:spPr>
          <a:xfrm>
            <a:off x="8750928" y="4651359"/>
            <a:ext cx="218456" cy="574851"/>
          </a:xfrm>
          <a:custGeom>
            <a:avLst/>
            <a:gdLst>
              <a:gd name="connsiteX0" fmla="*/ 193047 w 218456"/>
              <a:gd name="connsiteY0" fmla="*/ 16 h 574851"/>
              <a:gd name="connsiteX1" fmla="*/ 46997 w 218456"/>
              <a:gd name="connsiteY1" fmla="*/ 282591 h 574851"/>
              <a:gd name="connsiteX2" fmla="*/ 110497 w 218456"/>
              <a:gd name="connsiteY2" fmla="*/ 479441 h 574851"/>
              <a:gd name="connsiteX3" fmla="*/ 91447 w 218456"/>
              <a:gd name="connsiteY3" fmla="*/ 422291 h 574851"/>
              <a:gd name="connsiteX4" fmla="*/ 218447 w 218456"/>
              <a:gd name="connsiteY4" fmla="*/ 574691 h 574851"/>
              <a:gd name="connsiteX5" fmla="*/ 97797 w 218456"/>
              <a:gd name="connsiteY5" fmla="*/ 447691 h 574851"/>
              <a:gd name="connsiteX6" fmla="*/ 2547 w 218456"/>
              <a:gd name="connsiteY6" fmla="*/ 269891 h 574851"/>
              <a:gd name="connsiteX7" fmla="*/ 193047 w 218456"/>
              <a:gd name="connsiteY7" fmla="*/ 16 h 57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56" h="574851">
                <a:moveTo>
                  <a:pt x="193047" y="16"/>
                </a:moveTo>
                <a:cubicBezTo>
                  <a:pt x="200455" y="2133"/>
                  <a:pt x="60755" y="202687"/>
                  <a:pt x="46997" y="282591"/>
                </a:cubicBezTo>
                <a:cubicBezTo>
                  <a:pt x="33239" y="362495"/>
                  <a:pt x="103089" y="456158"/>
                  <a:pt x="110497" y="479441"/>
                </a:cubicBezTo>
                <a:cubicBezTo>
                  <a:pt x="117905" y="502724"/>
                  <a:pt x="73455" y="406416"/>
                  <a:pt x="91447" y="422291"/>
                </a:cubicBezTo>
                <a:cubicBezTo>
                  <a:pt x="109439" y="438166"/>
                  <a:pt x="217389" y="570458"/>
                  <a:pt x="218447" y="574691"/>
                </a:cubicBezTo>
                <a:cubicBezTo>
                  <a:pt x="219505" y="578924"/>
                  <a:pt x="133780" y="498491"/>
                  <a:pt x="97797" y="447691"/>
                </a:cubicBezTo>
                <a:cubicBezTo>
                  <a:pt x="61814" y="396891"/>
                  <a:pt x="-14915" y="341328"/>
                  <a:pt x="2547" y="269891"/>
                </a:cubicBezTo>
                <a:cubicBezTo>
                  <a:pt x="20009" y="198454"/>
                  <a:pt x="185639" y="-2101"/>
                  <a:pt x="1930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BB85043-0C9B-D950-21B7-830A38AB4EEF}"/>
              </a:ext>
            </a:extLst>
          </p:cNvPr>
          <p:cNvSpPr/>
          <p:nvPr/>
        </p:nvSpPr>
        <p:spPr>
          <a:xfrm>
            <a:off x="8907637" y="4469147"/>
            <a:ext cx="282711" cy="804769"/>
          </a:xfrm>
          <a:custGeom>
            <a:avLst/>
            <a:gdLst>
              <a:gd name="connsiteX0" fmla="*/ 99838 w 282711"/>
              <a:gd name="connsiteY0" fmla="*/ 217153 h 804769"/>
              <a:gd name="connsiteX1" fmla="*/ 147463 w 282711"/>
              <a:gd name="connsiteY1" fmla="*/ 490203 h 804769"/>
              <a:gd name="connsiteX2" fmla="*/ 61738 w 282711"/>
              <a:gd name="connsiteY2" fmla="*/ 696578 h 804769"/>
              <a:gd name="connsiteX3" fmla="*/ 1413 w 282711"/>
              <a:gd name="connsiteY3" fmla="*/ 801353 h 804769"/>
              <a:gd name="connsiteX4" fmla="*/ 122063 w 282711"/>
              <a:gd name="connsiteY4" fmla="*/ 575928 h 804769"/>
              <a:gd name="connsiteX5" fmla="*/ 191913 w 282711"/>
              <a:gd name="connsiteY5" fmla="*/ 436228 h 804769"/>
              <a:gd name="connsiteX6" fmla="*/ 280813 w 282711"/>
              <a:gd name="connsiteY6" fmla="*/ 4428 h 804769"/>
              <a:gd name="connsiteX7" fmla="*/ 245888 w 282711"/>
              <a:gd name="connsiteY7" fmla="*/ 213978 h 804769"/>
              <a:gd name="connsiteX8" fmla="*/ 166513 w 282711"/>
              <a:gd name="connsiteY8" fmla="*/ 245728 h 804769"/>
              <a:gd name="connsiteX9" fmla="*/ 201438 w 282711"/>
              <a:gd name="connsiteY9" fmla="*/ 299703 h 804769"/>
              <a:gd name="connsiteX10" fmla="*/ 163338 w 282711"/>
              <a:gd name="connsiteY10" fmla="*/ 321928 h 804769"/>
              <a:gd name="connsiteX11" fmla="*/ 179213 w 282711"/>
              <a:gd name="connsiteY11" fmla="*/ 502903 h 804769"/>
              <a:gd name="connsiteX12" fmla="*/ 99838 w 282711"/>
              <a:gd name="connsiteY12" fmla="*/ 217153 h 8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711" h="804769">
                <a:moveTo>
                  <a:pt x="99838" y="217153"/>
                </a:moveTo>
                <a:cubicBezTo>
                  <a:pt x="94546" y="215036"/>
                  <a:pt x="153813" y="410299"/>
                  <a:pt x="147463" y="490203"/>
                </a:cubicBezTo>
                <a:cubicBezTo>
                  <a:pt x="141113" y="570107"/>
                  <a:pt x="86080" y="644720"/>
                  <a:pt x="61738" y="696578"/>
                </a:cubicBezTo>
                <a:cubicBezTo>
                  <a:pt x="37396" y="748436"/>
                  <a:pt x="-8641" y="821461"/>
                  <a:pt x="1413" y="801353"/>
                </a:cubicBezTo>
                <a:cubicBezTo>
                  <a:pt x="11467" y="781245"/>
                  <a:pt x="90313" y="636782"/>
                  <a:pt x="122063" y="575928"/>
                </a:cubicBezTo>
                <a:cubicBezTo>
                  <a:pt x="153813" y="515074"/>
                  <a:pt x="165455" y="531478"/>
                  <a:pt x="191913" y="436228"/>
                </a:cubicBezTo>
                <a:cubicBezTo>
                  <a:pt x="218371" y="340978"/>
                  <a:pt x="271817" y="41470"/>
                  <a:pt x="280813" y="4428"/>
                </a:cubicBezTo>
                <a:cubicBezTo>
                  <a:pt x="289809" y="-32614"/>
                  <a:pt x="264938" y="173761"/>
                  <a:pt x="245888" y="213978"/>
                </a:cubicBezTo>
                <a:cubicBezTo>
                  <a:pt x="226838" y="254195"/>
                  <a:pt x="173921" y="231441"/>
                  <a:pt x="166513" y="245728"/>
                </a:cubicBezTo>
                <a:cubicBezTo>
                  <a:pt x="159105" y="260015"/>
                  <a:pt x="201967" y="287003"/>
                  <a:pt x="201438" y="299703"/>
                </a:cubicBezTo>
                <a:cubicBezTo>
                  <a:pt x="200909" y="312403"/>
                  <a:pt x="167042" y="288061"/>
                  <a:pt x="163338" y="321928"/>
                </a:cubicBezTo>
                <a:cubicBezTo>
                  <a:pt x="159634" y="355795"/>
                  <a:pt x="191913" y="526716"/>
                  <a:pt x="179213" y="502903"/>
                </a:cubicBezTo>
                <a:cubicBezTo>
                  <a:pt x="166513" y="479091"/>
                  <a:pt x="105130" y="219270"/>
                  <a:pt x="99838" y="217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B5A9DA7-1124-EEE7-2A02-D128B0A267B5}"/>
              </a:ext>
            </a:extLst>
          </p:cNvPr>
          <p:cNvSpPr/>
          <p:nvPr/>
        </p:nvSpPr>
        <p:spPr>
          <a:xfrm>
            <a:off x="8354598" y="3975593"/>
            <a:ext cx="713910" cy="311149"/>
          </a:xfrm>
          <a:custGeom>
            <a:avLst/>
            <a:gdLst>
              <a:gd name="connsiteX0" fmla="*/ 17877 w 713910"/>
              <a:gd name="connsiteY0" fmla="*/ 2682 h 311149"/>
              <a:gd name="connsiteX1" fmla="*/ 373477 w 713910"/>
              <a:gd name="connsiteY1" fmla="*/ 40782 h 311149"/>
              <a:gd name="connsiteX2" fmla="*/ 252827 w 713910"/>
              <a:gd name="connsiteY2" fmla="*/ 12207 h 311149"/>
              <a:gd name="connsiteX3" fmla="*/ 713202 w 713910"/>
              <a:gd name="connsiteY3" fmla="*/ 136032 h 311149"/>
              <a:gd name="connsiteX4" fmla="*/ 360777 w 713910"/>
              <a:gd name="connsiteY4" fmla="*/ 139207 h 311149"/>
              <a:gd name="connsiteX5" fmla="*/ 471902 w 713910"/>
              <a:gd name="connsiteY5" fmla="*/ 250332 h 311149"/>
              <a:gd name="connsiteX6" fmla="*/ 395702 w 713910"/>
              <a:gd name="connsiteY6" fmla="*/ 310657 h 311149"/>
              <a:gd name="connsiteX7" fmla="*/ 5177 w 713910"/>
              <a:gd name="connsiteY7" fmla="*/ 278907 h 311149"/>
              <a:gd name="connsiteX8" fmla="*/ 167102 w 713910"/>
              <a:gd name="connsiteY8" fmla="*/ 278907 h 311149"/>
              <a:gd name="connsiteX9" fmla="*/ 100427 w 713910"/>
              <a:gd name="connsiteY9" fmla="*/ 158257 h 311149"/>
              <a:gd name="connsiteX10" fmla="*/ 214727 w 713910"/>
              <a:gd name="connsiteY10" fmla="*/ 129682 h 311149"/>
              <a:gd name="connsiteX11" fmla="*/ 17877 w 713910"/>
              <a:gd name="connsiteY11" fmla="*/ 2682 h 31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910" h="311149">
                <a:moveTo>
                  <a:pt x="17877" y="2682"/>
                </a:moveTo>
                <a:cubicBezTo>
                  <a:pt x="44335" y="-12135"/>
                  <a:pt x="334319" y="39195"/>
                  <a:pt x="373477" y="40782"/>
                </a:cubicBezTo>
                <a:cubicBezTo>
                  <a:pt x="412635" y="42369"/>
                  <a:pt x="196206" y="-3668"/>
                  <a:pt x="252827" y="12207"/>
                </a:cubicBezTo>
                <a:cubicBezTo>
                  <a:pt x="309448" y="28082"/>
                  <a:pt x="695210" y="114865"/>
                  <a:pt x="713202" y="136032"/>
                </a:cubicBezTo>
                <a:cubicBezTo>
                  <a:pt x="731194" y="157199"/>
                  <a:pt x="400994" y="120157"/>
                  <a:pt x="360777" y="139207"/>
                </a:cubicBezTo>
                <a:cubicBezTo>
                  <a:pt x="320560" y="158257"/>
                  <a:pt x="466081" y="221757"/>
                  <a:pt x="471902" y="250332"/>
                </a:cubicBezTo>
                <a:cubicBezTo>
                  <a:pt x="477723" y="278907"/>
                  <a:pt x="473489" y="305895"/>
                  <a:pt x="395702" y="310657"/>
                </a:cubicBezTo>
                <a:cubicBezTo>
                  <a:pt x="317915" y="315419"/>
                  <a:pt x="43277" y="284199"/>
                  <a:pt x="5177" y="278907"/>
                </a:cubicBezTo>
                <a:cubicBezTo>
                  <a:pt x="-32923" y="273615"/>
                  <a:pt x="151227" y="299015"/>
                  <a:pt x="167102" y="278907"/>
                </a:cubicBezTo>
                <a:cubicBezTo>
                  <a:pt x="182977" y="258799"/>
                  <a:pt x="92490" y="183128"/>
                  <a:pt x="100427" y="158257"/>
                </a:cubicBezTo>
                <a:cubicBezTo>
                  <a:pt x="108364" y="133386"/>
                  <a:pt x="223723" y="156669"/>
                  <a:pt x="214727" y="129682"/>
                </a:cubicBezTo>
                <a:cubicBezTo>
                  <a:pt x="205731" y="102695"/>
                  <a:pt x="-8581" y="17499"/>
                  <a:pt x="17877" y="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BCEA6619-C7AC-06CC-82A8-2EE7070A7027}"/>
              </a:ext>
            </a:extLst>
          </p:cNvPr>
          <p:cNvSpPr/>
          <p:nvPr/>
        </p:nvSpPr>
        <p:spPr>
          <a:xfrm>
            <a:off x="7832015" y="3608036"/>
            <a:ext cx="1402359" cy="440672"/>
          </a:xfrm>
          <a:custGeom>
            <a:avLst/>
            <a:gdLst>
              <a:gd name="connsiteX0" fmla="*/ 181685 w 1402359"/>
              <a:gd name="connsiteY0" fmla="*/ 1939 h 440672"/>
              <a:gd name="connsiteX1" fmla="*/ 143585 w 1402359"/>
              <a:gd name="connsiteY1" fmla="*/ 192439 h 440672"/>
              <a:gd name="connsiteX2" fmla="*/ 305510 w 1402359"/>
              <a:gd name="connsiteY2" fmla="*/ 246414 h 440672"/>
              <a:gd name="connsiteX3" fmla="*/ 45160 w 1402359"/>
              <a:gd name="connsiteY3" fmla="*/ 217839 h 440672"/>
              <a:gd name="connsiteX4" fmla="*/ 1397710 w 1402359"/>
              <a:gd name="connsiteY4" fmla="*/ 440089 h 440672"/>
              <a:gd name="connsiteX5" fmla="*/ 476960 w 1402359"/>
              <a:gd name="connsiteY5" fmla="*/ 281339 h 440672"/>
              <a:gd name="connsiteX6" fmla="*/ 146760 w 1402359"/>
              <a:gd name="connsiteY6" fmla="*/ 243239 h 440672"/>
              <a:gd name="connsiteX7" fmla="*/ 95960 w 1402359"/>
              <a:gd name="connsiteY7" fmla="*/ 103539 h 440672"/>
              <a:gd name="connsiteX8" fmla="*/ 153110 w 1402359"/>
              <a:gd name="connsiteY8" fmla="*/ 94014 h 440672"/>
              <a:gd name="connsiteX9" fmla="*/ 181685 w 1402359"/>
              <a:gd name="connsiteY9" fmla="*/ 1939 h 44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359" h="440672">
                <a:moveTo>
                  <a:pt x="181685" y="1939"/>
                </a:moveTo>
                <a:cubicBezTo>
                  <a:pt x="180098" y="18343"/>
                  <a:pt x="122948" y="151693"/>
                  <a:pt x="143585" y="192439"/>
                </a:cubicBezTo>
                <a:cubicBezTo>
                  <a:pt x="164222" y="233185"/>
                  <a:pt x="321914" y="242181"/>
                  <a:pt x="305510" y="246414"/>
                </a:cubicBezTo>
                <a:cubicBezTo>
                  <a:pt x="289106" y="250647"/>
                  <a:pt x="-136873" y="185560"/>
                  <a:pt x="45160" y="217839"/>
                </a:cubicBezTo>
                <a:cubicBezTo>
                  <a:pt x="227193" y="250118"/>
                  <a:pt x="1325743" y="429506"/>
                  <a:pt x="1397710" y="440089"/>
                </a:cubicBezTo>
                <a:cubicBezTo>
                  <a:pt x="1469677" y="450672"/>
                  <a:pt x="685452" y="314147"/>
                  <a:pt x="476960" y="281339"/>
                </a:cubicBezTo>
                <a:cubicBezTo>
                  <a:pt x="268468" y="248531"/>
                  <a:pt x="210260" y="272872"/>
                  <a:pt x="146760" y="243239"/>
                </a:cubicBezTo>
                <a:cubicBezTo>
                  <a:pt x="83260" y="213606"/>
                  <a:pt x="94902" y="128410"/>
                  <a:pt x="95960" y="103539"/>
                </a:cubicBezTo>
                <a:cubicBezTo>
                  <a:pt x="97018" y="78668"/>
                  <a:pt x="130885" y="109889"/>
                  <a:pt x="153110" y="94014"/>
                </a:cubicBezTo>
                <a:cubicBezTo>
                  <a:pt x="175335" y="78139"/>
                  <a:pt x="183272" y="-14465"/>
                  <a:pt x="181685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F57BDC4-D676-B1CA-B867-756E08C98CFA}"/>
              </a:ext>
            </a:extLst>
          </p:cNvPr>
          <p:cNvSpPr/>
          <p:nvPr/>
        </p:nvSpPr>
        <p:spPr>
          <a:xfrm>
            <a:off x="7810496" y="3624105"/>
            <a:ext cx="415711" cy="290678"/>
          </a:xfrm>
          <a:custGeom>
            <a:avLst/>
            <a:gdLst>
              <a:gd name="connsiteX0" fmla="*/ 139704 w 415711"/>
              <a:gd name="connsiteY0" fmla="*/ 1745 h 290678"/>
              <a:gd name="connsiteX1" fmla="*/ 263529 w 415711"/>
              <a:gd name="connsiteY1" fmla="*/ 103345 h 290678"/>
              <a:gd name="connsiteX2" fmla="*/ 250829 w 415711"/>
              <a:gd name="connsiteY2" fmla="*/ 163670 h 290678"/>
              <a:gd name="connsiteX3" fmla="*/ 4 w 415711"/>
              <a:gd name="connsiteY3" fmla="*/ 217645 h 290678"/>
              <a:gd name="connsiteX4" fmla="*/ 257179 w 415711"/>
              <a:gd name="connsiteY4" fmla="*/ 154145 h 290678"/>
              <a:gd name="connsiteX5" fmla="*/ 412754 w 415711"/>
              <a:gd name="connsiteY5" fmla="*/ 290670 h 290678"/>
              <a:gd name="connsiteX6" fmla="*/ 358779 w 415711"/>
              <a:gd name="connsiteY6" fmla="*/ 160495 h 290678"/>
              <a:gd name="connsiteX7" fmla="*/ 352429 w 415711"/>
              <a:gd name="connsiteY7" fmla="*/ 65245 h 290678"/>
              <a:gd name="connsiteX8" fmla="*/ 333379 w 415711"/>
              <a:gd name="connsiteY8" fmla="*/ 160495 h 290678"/>
              <a:gd name="connsiteX9" fmla="*/ 206379 w 415711"/>
              <a:gd name="connsiteY9" fmla="*/ 170020 h 290678"/>
              <a:gd name="connsiteX10" fmla="*/ 257179 w 415711"/>
              <a:gd name="connsiteY10" fmla="*/ 96995 h 290678"/>
              <a:gd name="connsiteX11" fmla="*/ 171454 w 415711"/>
              <a:gd name="connsiteY11" fmla="*/ 43020 h 290678"/>
              <a:gd name="connsiteX12" fmla="*/ 139704 w 415711"/>
              <a:gd name="connsiteY12" fmla="*/ 1745 h 29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11" h="290678">
                <a:moveTo>
                  <a:pt x="139704" y="1745"/>
                </a:moveTo>
                <a:cubicBezTo>
                  <a:pt x="155050" y="11799"/>
                  <a:pt x="245008" y="76358"/>
                  <a:pt x="263529" y="103345"/>
                </a:cubicBezTo>
                <a:cubicBezTo>
                  <a:pt x="282050" y="130332"/>
                  <a:pt x="294750" y="144620"/>
                  <a:pt x="250829" y="163670"/>
                </a:cubicBezTo>
                <a:cubicBezTo>
                  <a:pt x="206908" y="182720"/>
                  <a:pt x="-1054" y="219233"/>
                  <a:pt x="4" y="217645"/>
                </a:cubicBezTo>
                <a:cubicBezTo>
                  <a:pt x="1062" y="216057"/>
                  <a:pt x="188387" y="141974"/>
                  <a:pt x="257179" y="154145"/>
                </a:cubicBezTo>
                <a:cubicBezTo>
                  <a:pt x="325971" y="166316"/>
                  <a:pt x="395821" y="289612"/>
                  <a:pt x="412754" y="290670"/>
                </a:cubicBezTo>
                <a:cubicBezTo>
                  <a:pt x="429687" y="291728"/>
                  <a:pt x="368833" y="198066"/>
                  <a:pt x="358779" y="160495"/>
                </a:cubicBezTo>
                <a:cubicBezTo>
                  <a:pt x="348725" y="122924"/>
                  <a:pt x="356662" y="65245"/>
                  <a:pt x="352429" y="65245"/>
                </a:cubicBezTo>
                <a:cubicBezTo>
                  <a:pt x="348196" y="65245"/>
                  <a:pt x="357721" y="143032"/>
                  <a:pt x="333379" y="160495"/>
                </a:cubicBezTo>
                <a:cubicBezTo>
                  <a:pt x="309037" y="177958"/>
                  <a:pt x="219079" y="180603"/>
                  <a:pt x="206379" y="170020"/>
                </a:cubicBezTo>
                <a:cubicBezTo>
                  <a:pt x="193679" y="159437"/>
                  <a:pt x="263000" y="118162"/>
                  <a:pt x="257179" y="96995"/>
                </a:cubicBezTo>
                <a:cubicBezTo>
                  <a:pt x="251358" y="75828"/>
                  <a:pt x="191033" y="58366"/>
                  <a:pt x="171454" y="43020"/>
                </a:cubicBezTo>
                <a:cubicBezTo>
                  <a:pt x="151875" y="27674"/>
                  <a:pt x="124358" y="-8309"/>
                  <a:pt x="139704" y="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1353653-FC51-E3FA-CC1A-AC87F83D791B}"/>
              </a:ext>
            </a:extLst>
          </p:cNvPr>
          <p:cNvSpPr/>
          <p:nvPr/>
        </p:nvSpPr>
        <p:spPr>
          <a:xfrm>
            <a:off x="7962563" y="3676402"/>
            <a:ext cx="409793" cy="146795"/>
          </a:xfrm>
          <a:custGeom>
            <a:avLst/>
            <a:gdLst>
              <a:gd name="connsiteX0" fmla="*/ 337 w 409793"/>
              <a:gd name="connsiteY0" fmla="*/ 3423 h 146795"/>
              <a:gd name="connsiteX1" fmla="*/ 194012 w 409793"/>
              <a:gd name="connsiteY1" fmla="*/ 35173 h 146795"/>
              <a:gd name="connsiteX2" fmla="*/ 406737 w 409793"/>
              <a:gd name="connsiteY2" fmla="*/ 146298 h 146795"/>
              <a:gd name="connsiteX3" fmla="*/ 314662 w 409793"/>
              <a:gd name="connsiteY3" fmla="*/ 73273 h 146795"/>
              <a:gd name="connsiteX4" fmla="*/ 241637 w 409793"/>
              <a:gd name="connsiteY4" fmla="*/ 6598 h 146795"/>
              <a:gd name="connsiteX5" fmla="*/ 337 w 409793"/>
              <a:gd name="connsiteY5" fmla="*/ 3423 h 14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793" h="146795">
                <a:moveTo>
                  <a:pt x="337" y="3423"/>
                </a:moveTo>
                <a:cubicBezTo>
                  <a:pt x="-7601" y="8186"/>
                  <a:pt x="126279" y="11360"/>
                  <a:pt x="194012" y="35173"/>
                </a:cubicBezTo>
                <a:cubicBezTo>
                  <a:pt x="261745" y="58986"/>
                  <a:pt x="386629" y="139948"/>
                  <a:pt x="406737" y="146298"/>
                </a:cubicBezTo>
                <a:cubicBezTo>
                  <a:pt x="426845" y="152648"/>
                  <a:pt x="342179" y="96556"/>
                  <a:pt x="314662" y="73273"/>
                </a:cubicBezTo>
                <a:cubicBezTo>
                  <a:pt x="287145" y="49990"/>
                  <a:pt x="286616" y="15065"/>
                  <a:pt x="241637" y="6598"/>
                </a:cubicBezTo>
                <a:cubicBezTo>
                  <a:pt x="196658" y="-1869"/>
                  <a:pt x="8275" y="-1340"/>
                  <a:pt x="337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82E29BA-18BE-FD1E-B4DE-E335286E8965}"/>
              </a:ext>
            </a:extLst>
          </p:cNvPr>
          <p:cNvSpPr/>
          <p:nvPr/>
        </p:nvSpPr>
        <p:spPr>
          <a:xfrm>
            <a:off x="8083545" y="3650987"/>
            <a:ext cx="620171" cy="277631"/>
          </a:xfrm>
          <a:custGeom>
            <a:avLst/>
            <a:gdLst>
              <a:gd name="connsiteX0" fmla="*/ 5 w 620171"/>
              <a:gd name="connsiteY0" fmla="*/ 263 h 277631"/>
              <a:gd name="connsiteX1" fmla="*/ 171455 w 620171"/>
              <a:gd name="connsiteY1" fmla="*/ 171713 h 277631"/>
              <a:gd name="connsiteX2" fmla="*/ 136530 w 620171"/>
              <a:gd name="connsiteY2" fmla="*/ 244738 h 277631"/>
              <a:gd name="connsiteX3" fmla="*/ 88905 w 620171"/>
              <a:gd name="connsiteY3" fmla="*/ 270138 h 277631"/>
              <a:gd name="connsiteX4" fmla="*/ 263530 w 620171"/>
              <a:gd name="connsiteY4" fmla="*/ 114563 h 277631"/>
              <a:gd name="connsiteX5" fmla="*/ 298455 w 620171"/>
              <a:gd name="connsiteY5" fmla="*/ 70113 h 277631"/>
              <a:gd name="connsiteX6" fmla="*/ 619130 w 620171"/>
              <a:gd name="connsiteY6" fmla="*/ 92338 h 277631"/>
              <a:gd name="connsiteX7" fmla="*/ 396880 w 620171"/>
              <a:gd name="connsiteY7" fmla="*/ 73288 h 277631"/>
              <a:gd name="connsiteX8" fmla="*/ 279405 w 620171"/>
              <a:gd name="connsiteY8" fmla="*/ 70113 h 277631"/>
              <a:gd name="connsiteX9" fmla="*/ 215905 w 620171"/>
              <a:gd name="connsiteY9" fmla="*/ 190763 h 277631"/>
              <a:gd name="connsiteX10" fmla="*/ 190505 w 620171"/>
              <a:gd name="connsiteY10" fmla="*/ 206638 h 277631"/>
              <a:gd name="connsiteX11" fmla="*/ 165105 w 620171"/>
              <a:gd name="connsiteY11" fmla="*/ 133613 h 277631"/>
              <a:gd name="connsiteX12" fmla="*/ 5 w 620171"/>
              <a:gd name="connsiteY12" fmla="*/ 263 h 2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171" h="277631">
                <a:moveTo>
                  <a:pt x="5" y="263"/>
                </a:moveTo>
                <a:cubicBezTo>
                  <a:pt x="1063" y="6613"/>
                  <a:pt x="148701" y="130967"/>
                  <a:pt x="171455" y="171713"/>
                </a:cubicBezTo>
                <a:cubicBezTo>
                  <a:pt x="194209" y="212459"/>
                  <a:pt x="150288" y="228334"/>
                  <a:pt x="136530" y="244738"/>
                </a:cubicBezTo>
                <a:cubicBezTo>
                  <a:pt x="122772" y="261142"/>
                  <a:pt x="67738" y="291834"/>
                  <a:pt x="88905" y="270138"/>
                </a:cubicBezTo>
                <a:cubicBezTo>
                  <a:pt x="110072" y="248442"/>
                  <a:pt x="228605" y="147901"/>
                  <a:pt x="263530" y="114563"/>
                </a:cubicBezTo>
                <a:cubicBezTo>
                  <a:pt x="298455" y="81226"/>
                  <a:pt x="239188" y="73817"/>
                  <a:pt x="298455" y="70113"/>
                </a:cubicBezTo>
                <a:lnTo>
                  <a:pt x="619130" y="92338"/>
                </a:lnTo>
                <a:cubicBezTo>
                  <a:pt x="635534" y="92867"/>
                  <a:pt x="453501" y="76992"/>
                  <a:pt x="396880" y="73288"/>
                </a:cubicBezTo>
                <a:cubicBezTo>
                  <a:pt x="340259" y="69584"/>
                  <a:pt x="309568" y="50534"/>
                  <a:pt x="279405" y="70113"/>
                </a:cubicBezTo>
                <a:cubicBezTo>
                  <a:pt x="249243" y="89692"/>
                  <a:pt x="230722" y="168009"/>
                  <a:pt x="215905" y="190763"/>
                </a:cubicBezTo>
                <a:cubicBezTo>
                  <a:pt x="201088" y="213517"/>
                  <a:pt x="198972" y="216163"/>
                  <a:pt x="190505" y="206638"/>
                </a:cubicBezTo>
                <a:cubicBezTo>
                  <a:pt x="182038" y="197113"/>
                  <a:pt x="191563" y="163246"/>
                  <a:pt x="165105" y="133613"/>
                </a:cubicBezTo>
                <a:cubicBezTo>
                  <a:pt x="138647" y="103980"/>
                  <a:pt x="-1053" y="-6087"/>
                  <a:pt x="5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EB777C2-74C8-C534-0C41-39E2450B92BA}"/>
              </a:ext>
            </a:extLst>
          </p:cNvPr>
          <p:cNvSpPr/>
          <p:nvPr/>
        </p:nvSpPr>
        <p:spPr>
          <a:xfrm>
            <a:off x="8249569" y="3711562"/>
            <a:ext cx="624652" cy="284024"/>
          </a:xfrm>
          <a:custGeom>
            <a:avLst/>
            <a:gdLst>
              <a:gd name="connsiteX0" fmla="*/ 135606 w 624652"/>
              <a:gd name="connsiteY0" fmla="*/ 13 h 284024"/>
              <a:gd name="connsiteX1" fmla="*/ 135606 w 624652"/>
              <a:gd name="connsiteY1" fmla="*/ 88913 h 284024"/>
              <a:gd name="connsiteX2" fmla="*/ 361031 w 624652"/>
              <a:gd name="connsiteY2" fmla="*/ 168288 h 284024"/>
              <a:gd name="connsiteX3" fmla="*/ 116556 w 624652"/>
              <a:gd name="connsiteY3" fmla="*/ 88913 h 284024"/>
              <a:gd name="connsiteX4" fmla="*/ 326106 w 624652"/>
              <a:gd name="connsiteY4" fmla="*/ 120663 h 284024"/>
              <a:gd name="connsiteX5" fmla="*/ 313406 w 624652"/>
              <a:gd name="connsiteY5" fmla="*/ 193688 h 284024"/>
              <a:gd name="connsiteX6" fmla="*/ 284831 w 624652"/>
              <a:gd name="connsiteY6" fmla="*/ 269888 h 284024"/>
              <a:gd name="connsiteX7" fmla="*/ 411831 w 624652"/>
              <a:gd name="connsiteY7" fmla="*/ 219088 h 284024"/>
              <a:gd name="connsiteX8" fmla="*/ 624556 w 624652"/>
              <a:gd name="connsiteY8" fmla="*/ 263538 h 284024"/>
              <a:gd name="connsiteX9" fmla="*/ 437231 w 624652"/>
              <a:gd name="connsiteY9" fmla="*/ 276238 h 284024"/>
              <a:gd name="connsiteX10" fmla="*/ 291181 w 624652"/>
              <a:gd name="connsiteY10" fmla="*/ 273063 h 284024"/>
              <a:gd name="connsiteX11" fmla="*/ 281656 w 624652"/>
              <a:gd name="connsiteY11" fmla="*/ 146063 h 284024"/>
              <a:gd name="connsiteX12" fmla="*/ 72106 w 624652"/>
              <a:gd name="connsiteY12" fmla="*/ 165113 h 284024"/>
              <a:gd name="connsiteX13" fmla="*/ 2256 w 624652"/>
              <a:gd name="connsiteY13" fmla="*/ 200038 h 284024"/>
              <a:gd name="connsiteX14" fmla="*/ 141956 w 624652"/>
              <a:gd name="connsiteY14" fmla="*/ 114313 h 284024"/>
              <a:gd name="connsiteX15" fmla="*/ 65756 w 624652"/>
              <a:gd name="connsiteY15" fmla="*/ 95263 h 284024"/>
              <a:gd name="connsiteX16" fmla="*/ 135606 w 624652"/>
              <a:gd name="connsiteY16" fmla="*/ 13 h 28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4652" h="284024">
                <a:moveTo>
                  <a:pt x="135606" y="13"/>
                </a:moveTo>
                <a:cubicBezTo>
                  <a:pt x="147248" y="-1045"/>
                  <a:pt x="98035" y="60867"/>
                  <a:pt x="135606" y="88913"/>
                </a:cubicBezTo>
                <a:cubicBezTo>
                  <a:pt x="173177" y="116959"/>
                  <a:pt x="364206" y="168288"/>
                  <a:pt x="361031" y="168288"/>
                </a:cubicBezTo>
                <a:cubicBezTo>
                  <a:pt x="357856" y="168288"/>
                  <a:pt x="122377" y="96850"/>
                  <a:pt x="116556" y="88913"/>
                </a:cubicBezTo>
                <a:cubicBezTo>
                  <a:pt x="110735" y="80976"/>
                  <a:pt x="293298" y="103201"/>
                  <a:pt x="326106" y="120663"/>
                </a:cubicBezTo>
                <a:cubicBezTo>
                  <a:pt x="358914" y="138125"/>
                  <a:pt x="320285" y="168817"/>
                  <a:pt x="313406" y="193688"/>
                </a:cubicBezTo>
                <a:cubicBezTo>
                  <a:pt x="306527" y="218559"/>
                  <a:pt x="268427" y="265655"/>
                  <a:pt x="284831" y="269888"/>
                </a:cubicBezTo>
                <a:cubicBezTo>
                  <a:pt x="301235" y="274121"/>
                  <a:pt x="355210" y="220146"/>
                  <a:pt x="411831" y="219088"/>
                </a:cubicBezTo>
                <a:cubicBezTo>
                  <a:pt x="468452" y="218030"/>
                  <a:pt x="620323" y="254013"/>
                  <a:pt x="624556" y="263538"/>
                </a:cubicBezTo>
                <a:cubicBezTo>
                  <a:pt x="628789" y="273063"/>
                  <a:pt x="492793" y="274651"/>
                  <a:pt x="437231" y="276238"/>
                </a:cubicBezTo>
                <a:cubicBezTo>
                  <a:pt x="381669" y="277825"/>
                  <a:pt x="317110" y="294759"/>
                  <a:pt x="291181" y="273063"/>
                </a:cubicBezTo>
                <a:cubicBezTo>
                  <a:pt x="265252" y="251367"/>
                  <a:pt x="318168" y="164055"/>
                  <a:pt x="281656" y="146063"/>
                </a:cubicBezTo>
                <a:cubicBezTo>
                  <a:pt x="245144" y="128071"/>
                  <a:pt x="118673" y="156117"/>
                  <a:pt x="72106" y="165113"/>
                </a:cubicBezTo>
                <a:cubicBezTo>
                  <a:pt x="25539" y="174109"/>
                  <a:pt x="-9386" y="208505"/>
                  <a:pt x="2256" y="200038"/>
                </a:cubicBezTo>
                <a:cubicBezTo>
                  <a:pt x="13898" y="191571"/>
                  <a:pt x="131373" y="131776"/>
                  <a:pt x="141956" y="114313"/>
                </a:cubicBezTo>
                <a:cubicBezTo>
                  <a:pt x="152539" y="96851"/>
                  <a:pt x="60994" y="114313"/>
                  <a:pt x="65756" y="95263"/>
                </a:cubicBezTo>
                <a:cubicBezTo>
                  <a:pt x="70518" y="76213"/>
                  <a:pt x="123964" y="1071"/>
                  <a:pt x="13560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8FEB356-BB5A-0772-BFDA-EEA6D0D9BAF3}"/>
              </a:ext>
            </a:extLst>
          </p:cNvPr>
          <p:cNvSpPr/>
          <p:nvPr/>
        </p:nvSpPr>
        <p:spPr>
          <a:xfrm>
            <a:off x="8386627" y="3695697"/>
            <a:ext cx="294160" cy="158759"/>
          </a:xfrm>
          <a:custGeom>
            <a:avLst/>
            <a:gdLst>
              <a:gd name="connsiteX0" fmla="*/ 122373 w 294160"/>
              <a:gd name="connsiteY0" fmla="*/ 3 h 158759"/>
              <a:gd name="connsiteX1" fmla="*/ 27123 w 294160"/>
              <a:gd name="connsiteY1" fmla="*/ 66678 h 158759"/>
              <a:gd name="connsiteX2" fmla="*/ 42998 w 294160"/>
              <a:gd name="connsiteY2" fmla="*/ 117478 h 158759"/>
              <a:gd name="connsiteX3" fmla="*/ 87448 w 294160"/>
              <a:gd name="connsiteY3" fmla="*/ 111128 h 158759"/>
              <a:gd name="connsiteX4" fmla="*/ 293823 w 294160"/>
              <a:gd name="connsiteY4" fmla="*/ 158753 h 158759"/>
              <a:gd name="connsiteX5" fmla="*/ 33473 w 294160"/>
              <a:gd name="connsiteY5" fmla="*/ 114303 h 158759"/>
              <a:gd name="connsiteX6" fmla="*/ 1723 w 294160"/>
              <a:gd name="connsiteY6" fmla="*/ 95253 h 158759"/>
              <a:gd name="connsiteX7" fmla="*/ 17598 w 294160"/>
              <a:gd name="connsiteY7" fmla="*/ 3178 h 158759"/>
              <a:gd name="connsiteX8" fmla="*/ 8073 w 294160"/>
              <a:gd name="connsiteY8" fmla="*/ 63503 h 158759"/>
              <a:gd name="connsiteX9" fmla="*/ 122373 w 294160"/>
              <a:gd name="connsiteY9" fmla="*/ 3 h 1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160" h="158759">
                <a:moveTo>
                  <a:pt x="122373" y="3"/>
                </a:moveTo>
                <a:cubicBezTo>
                  <a:pt x="125548" y="532"/>
                  <a:pt x="40352" y="47099"/>
                  <a:pt x="27123" y="66678"/>
                </a:cubicBezTo>
                <a:cubicBezTo>
                  <a:pt x="13894" y="86257"/>
                  <a:pt x="32944" y="110070"/>
                  <a:pt x="42998" y="117478"/>
                </a:cubicBezTo>
                <a:cubicBezTo>
                  <a:pt x="53052" y="124886"/>
                  <a:pt x="45644" y="104249"/>
                  <a:pt x="87448" y="111128"/>
                </a:cubicBezTo>
                <a:cubicBezTo>
                  <a:pt x="129252" y="118007"/>
                  <a:pt x="302819" y="158224"/>
                  <a:pt x="293823" y="158753"/>
                </a:cubicBezTo>
                <a:cubicBezTo>
                  <a:pt x="284827" y="159282"/>
                  <a:pt x="82156" y="124886"/>
                  <a:pt x="33473" y="114303"/>
                </a:cubicBezTo>
                <a:cubicBezTo>
                  <a:pt x="-15210" y="103720"/>
                  <a:pt x="4369" y="113774"/>
                  <a:pt x="1723" y="95253"/>
                </a:cubicBezTo>
                <a:cubicBezTo>
                  <a:pt x="-923" y="76732"/>
                  <a:pt x="16540" y="8469"/>
                  <a:pt x="17598" y="3178"/>
                </a:cubicBezTo>
                <a:cubicBezTo>
                  <a:pt x="18656" y="-2113"/>
                  <a:pt x="-1452" y="62445"/>
                  <a:pt x="8073" y="63503"/>
                </a:cubicBezTo>
                <a:cubicBezTo>
                  <a:pt x="17598" y="64561"/>
                  <a:pt x="119198" y="-526"/>
                  <a:pt x="1223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D65608F-3718-B52D-1680-6505C6059A0E}"/>
              </a:ext>
            </a:extLst>
          </p:cNvPr>
          <p:cNvSpPr/>
          <p:nvPr/>
        </p:nvSpPr>
        <p:spPr>
          <a:xfrm>
            <a:off x="7951735" y="3624538"/>
            <a:ext cx="789768" cy="201363"/>
          </a:xfrm>
          <a:custGeom>
            <a:avLst/>
            <a:gdLst>
              <a:gd name="connsiteX0" fmla="*/ 284215 w 789768"/>
              <a:gd name="connsiteY0" fmla="*/ 42587 h 201363"/>
              <a:gd name="connsiteX1" fmla="*/ 404865 w 789768"/>
              <a:gd name="connsiteY1" fmla="*/ 52112 h 201363"/>
              <a:gd name="connsiteX2" fmla="*/ 789040 w 789768"/>
              <a:gd name="connsiteY2" fmla="*/ 83862 h 201363"/>
              <a:gd name="connsiteX3" fmla="*/ 487415 w 789768"/>
              <a:gd name="connsiteY3" fmla="*/ 45762 h 201363"/>
              <a:gd name="connsiteX4" fmla="*/ 1640 w 789768"/>
              <a:gd name="connsiteY4" fmla="*/ 1312 h 201363"/>
              <a:gd name="connsiteX5" fmla="*/ 335015 w 789768"/>
              <a:gd name="connsiteY5" fmla="*/ 99737 h 201363"/>
              <a:gd name="connsiteX6" fmla="*/ 493765 w 789768"/>
              <a:gd name="connsiteY6" fmla="*/ 201337 h 201363"/>
              <a:gd name="connsiteX7" fmla="*/ 388990 w 789768"/>
              <a:gd name="connsiteY7" fmla="*/ 90212 h 201363"/>
              <a:gd name="connsiteX8" fmla="*/ 284215 w 789768"/>
              <a:gd name="connsiteY8" fmla="*/ 42587 h 20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768" h="201363">
                <a:moveTo>
                  <a:pt x="284215" y="42587"/>
                </a:moveTo>
                <a:lnTo>
                  <a:pt x="404865" y="52112"/>
                </a:lnTo>
                <a:lnTo>
                  <a:pt x="789040" y="83862"/>
                </a:lnTo>
                <a:cubicBezTo>
                  <a:pt x="802798" y="82804"/>
                  <a:pt x="618648" y="59520"/>
                  <a:pt x="487415" y="45762"/>
                </a:cubicBezTo>
                <a:cubicBezTo>
                  <a:pt x="356182" y="32004"/>
                  <a:pt x="27040" y="-7684"/>
                  <a:pt x="1640" y="1312"/>
                </a:cubicBezTo>
                <a:cubicBezTo>
                  <a:pt x="-23760" y="10308"/>
                  <a:pt x="252994" y="66400"/>
                  <a:pt x="335015" y="99737"/>
                </a:cubicBezTo>
                <a:cubicBezTo>
                  <a:pt x="417036" y="133075"/>
                  <a:pt x="484769" y="202924"/>
                  <a:pt x="493765" y="201337"/>
                </a:cubicBezTo>
                <a:cubicBezTo>
                  <a:pt x="502761" y="199750"/>
                  <a:pt x="420740" y="112437"/>
                  <a:pt x="388990" y="90212"/>
                </a:cubicBezTo>
                <a:cubicBezTo>
                  <a:pt x="357240" y="67987"/>
                  <a:pt x="330252" y="67987"/>
                  <a:pt x="284215" y="4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F2CD35F-FF2E-7E0D-C2EC-18A17E513858}"/>
              </a:ext>
            </a:extLst>
          </p:cNvPr>
          <p:cNvSpPr/>
          <p:nvPr/>
        </p:nvSpPr>
        <p:spPr>
          <a:xfrm>
            <a:off x="8571689" y="3763614"/>
            <a:ext cx="433934" cy="215787"/>
          </a:xfrm>
          <a:custGeom>
            <a:avLst/>
            <a:gdLst>
              <a:gd name="connsiteX0" fmla="*/ 223061 w 433934"/>
              <a:gd name="connsiteY0" fmla="*/ 33686 h 215787"/>
              <a:gd name="connsiteX1" fmla="*/ 67486 w 433934"/>
              <a:gd name="connsiteY1" fmla="*/ 17811 h 215787"/>
              <a:gd name="connsiteX2" fmla="*/ 19861 w 433934"/>
              <a:gd name="connsiteY2" fmla="*/ 36861 h 215787"/>
              <a:gd name="connsiteX3" fmla="*/ 86536 w 433934"/>
              <a:gd name="connsiteY3" fmla="*/ 125761 h 215787"/>
              <a:gd name="connsiteX4" fmla="*/ 16686 w 433934"/>
              <a:gd name="connsiteY4" fmla="*/ 122586 h 215787"/>
              <a:gd name="connsiteX5" fmla="*/ 432611 w 433934"/>
              <a:gd name="connsiteY5" fmla="*/ 214661 h 215787"/>
              <a:gd name="connsiteX6" fmla="*/ 143686 w 433934"/>
              <a:gd name="connsiteY6" fmla="*/ 173386 h 215787"/>
              <a:gd name="connsiteX7" fmla="*/ 3986 w 433934"/>
              <a:gd name="connsiteY7" fmla="*/ 167036 h 215787"/>
              <a:gd name="connsiteX8" fmla="*/ 35736 w 433934"/>
              <a:gd name="connsiteY8" fmla="*/ 103536 h 215787"/>
              <a:gd name="connsiteX9" fmla="*/ 10336 w 433934"/>
              <a:gd name="connsiteY9" fmla="*/ 1936 h 215787"/>
              <a:gd name="connsiteX10" fmla="*/ 223061 w 433934"/>
              <a:gd name="connsiteY10" fmla="*/ 33686 h 21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934" h="215787">
                <a:moveTo>
                  <a:pt x="223061" y="33686"/>
                </a:moveTo>
                <a:cubicBezTo>
                  <a:pt x="232586" y="36332"/>
                  <a:pt x="101353" y="17282"/>
                  <a:pt x="67486" y="17811"/>
                </a:cubicBezTo>
                <a:cubicBezTo>
                  <a:pt x="33619" y="18340"/>
                  <a:pt x="16686" y="18869"/>
                  <a:pt x="19861" y="36861"/>
                </a:cubicBezTo>
                <a:cubicBezTo>
                  <a:pt x="23036" y="54853"/>
                  <a:pt x="87065" y="111474"/>
                  <a:pt x="86536" y="125761"/>
                </a:cubicBezTo>
                <a:cubicBezTo>
                  <a:pt x="86007" y="140049"/>
                  <a:pt x="-40993" y="107769"/>
                  <a:pt x="16686" y="122586"/>
                </a:cubicBezTo>
                <a:cubicBezTo>
                  <a:pt x="74365" y="137403"/>
                  <a:pt x="411444" y="206194"/>
                  <a:pt x="432611" y="214661"/>
                </a:cubicBezTo>
                <a:cubicBezTo>
                  <a:pt x="453778" y="223128"/>
                  <a:pt x="215123" y="181324"/>
                  <a:pt x="143686" y="173386"/>
                </a:cubicBezTo>
                <a:cubicBezTo>
                  <a:pt x="72248" y="165449"/>
                  <a:pt x="21978" y="178678"/>
                  <a:pt x="3986" y="167036"/>
                </a:cubicBezTo>
                <a:cubicBezTo>
                  <a:pt x="-14006" y="155394"/>
                  <a:pt x="34678" y="131053"/>
                  <a:pt x="35736" y="103536"/>
                </a:cubicBezTo>
                <a:cubicBezTo>
                  <a:pt x="36794" y="76019"/>
                  <a:pt x="-21943" y="13048"/>
                  <a:pt x="10336" y="1936"/>
                </a:cubicBezTo>
                <a:cubicBezTo>
                  <a:pt x="42615" y="-9177"/>
                  <a:pt x="213536" y="31040"/>
                  <a:pt x="223061" y="33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A548D30-6A4B-2D02-8851-8386CC8A90B7}"/>
              </a:ext>
            </a:extLst>
          </p:cNvPr>
          <p:cNvSpPr/>
          <p:nvPr/>
        </p:nvSpPr>
        <p:spPr>
          <a:xfrm>
            <a:off x="8620199" y="3721087"/>
            <a:ext cx="410556" cy="227102"/>
          </a:xfrm>
          <a:custGeom>
            <a:avLst/>
            <a:gdLst>
              <a:gd name="connsiteX0" fmla="*/ 123751 w 410556"/>
              <a:gd name="connsiteY0" fmla="*/ 13 h 227102"/>
              <a:gd name="connsiteX1" fmla="*/ 22151 w 410556"/>
              <a:gd name="connsiteY1" fmla="*/ 85738 h 227102"/>
              <a:gd name="connsiteX2" fmla="*/ 79301 w 410556"/>
              <a:gd name="connsiteY2" fmla="*/ 158763 h 227102"/>
              <a:gd name="connsiteX3" fmla="*/ 18976 w 410556"/>
              <a:gd name="connsiteY3" fmla="*/ 139713 h 227102"/>
              <a:gd name="connsiteX4" fmla="*/ 206301 w 410556"/>
              <a:gd name="connsiteY4" fmla="*/ 187338 h 227102"/>
              <a:gd name="connsiteX5" fmla="*/ 409501 w 410556"/>
              <a:gd name="connsiteY5" fmla="*/ 225438 h 227102"/>
              <a:gd name="connsiteX6" fmla="*/ 276151 w 410556"/>
              <a:gd name="connsiteY6" fmla="*/ 212738 h 227102"/>
              <a:gd name="connsiteX7" fmla="*/ 63426 w 410556"/>
              <a:gd name="connsiteY7" fmla="*/ 146063 h 227102"/>
              <a:gd name="connsiteX8" fmla="*/ 3101 w 410556"/>
              <a:gd name="connsiteY8" fmla="*/ 79388 h 227102"/>
              <a:gd name="connsiteX9" fmla="*/ 123751 w 410556"/>
              <a:gd name="connsiteY9" fmla="*/ 13 h 2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556" h="227102">
                <a:moveTo>
                  <a:pt x="123751" y="13"/>
                </a:moveTo>
                <a:cubicBezTo>
                  <a:pt x="126926" y="1071"/>
                  <a:pt x="29559" y="59280"/>
                  <a:pt x="22151" y="85738"/>
                </a:cubicBezTo>
                <a:cubicBezTo>
                  <a:pt x="14743" y="112196"/>
                  <a:pt x="79830" y="149767"/>
                  <a:pt x="79301" y="158763"/>
                </a:cubicBezTo>
                <a:cubicBezTo>
                  <a:pt x="78772" y="167759"/>
                  <a:pt x="-2191" y="134951"/>
                  <a:pt x="18976" y="139713"/>
                </a:cubicBezTo>
                <a:cubicBezTo>
                  <a:pt x="40143" y="144475"/>
                  <a:pt x="141214" y="173051"/>
                  <a:pt x="206301" y="187338"/>
                </a:cubicBezTo>
                <a:cubicBezTo>
                  <a:pt x="271388" y="201625"/>
                  <a:pt x="397859" y="221205"/>
                  <a:pt x="409501" y="225438"/>
                </a:cubicBezTo>
                <a:cubicBezTo>
                  <a:pt x="421143" y="229671"/>
                  <a:pt x="333830" y="225967"/>
                  <a:pt x="276151" y="212738"/>
                </a:cubicBezTo>
                <a:cubicBezTo>
                  <a:pt x="218472" y="199509"/>
                  <a:pt x="108934" y="168288"/>
                  <a:pt x="63426" y="146063"/>
                </a:cubicBezTo>
                <a:cubicBezTo>
                  <a:pt x="17918" y="123838"/>
                  <a:pt x="-9599" y="100025"/>
                  <a:pt x="3101" y="79388"/>
                </a:cubicBezTo>
                <a:cubicBezTo>
                  <a:pt x="15801" y="58751"/>
                  <a:pt x="120576" y="-1045"/>
                  <a:pt x="12375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7E608CA-70A4-ABFD-204D-69E13AD4A450}"/>
              </a:ext>
            </a:extLst>
          </p:cNvPr>
          <p:cNvSpPr/>
          <p:nvPr/>
        </p:nvSpPr>
        <p:spPr>
          <a:xfrm>
            <a:off x="8384248" y="4130787"/>
            <a:ext cx="817630" cy="835012"/>
          </a:xfrm>
          <a:custGeom>
            <a:avLst/>
            <a:gdLst>
              <a:gd name="connsiteX0" fmla="*/ 289852 w 817630"/>
              <a:gd name="connsiteY0" fmla="*/ 12588 h 835012"/>
              <a:gd name="connsiteX1" fmla="*/ 400977 w 817630"/>
              <a:gd name="connsiteY1" fmla="*/ 31638 h 835012"/>
              <a:gd name="connsiteX2" fmla="*/ 689902 w 817630"/>
              <a:gd name="connsiteY2" fmla="*/ 155463 h 835012"/>
              <a:gd name="connsiteX3" fmla="*/ 724827 w 817630"/>
              <a:gd name="connsiteY3" fmla="*/ 295163 h 835012"/>
              <a:gd name="connsiteX4" fmla="*/ 813727 w 817630"/>
              <a:gd name="connsiteY4" fmla="*/ 326913 h 835012"/>
              <a:gd name="connsiteX5" fmla="*/ 581952 w 817630"/>
              <a:gd name="connsiteY5" fmla="*/ 358663 h 835012"/>
              <a:gd name="connsiteX6" fmla="*/ 664502 w 817630"/>
              <a:gd name="connsiteY6" fmla="*/ 472963 h 835012"/>
              <a:gd name="connsiteX7" fmla="*/ 575602 w 817630"/>
              <a:gd name="connsiteY7" fmla="*/ 365013 h 835012"/>
              <a:gd name="connsiteX8" fmla="*/ 540677 w 817630"/>
              <a:gd name="connsiteY8" fmla="*/ 511063 h 835012"/>
              <a:gd name="connsiteX9" fmla="*/ 397802 w 817630"/>
              <a:gd name="connsiteY9" fmla="*/ 834913 h 835012"/>
              <a:gd name="connsiteX10" fmla="*/ 559727 w 817630"/>
              <a:gd name="connsiteY10" fmla="*/ 476138 h 835012"/>
              <a:gd name="connsiteX11" fmla="*/ 404152 w 817630"/>
              <a:gd name="connsiteY11" fmla="*/ 193563 h 835012"/>
              <a:gd name="connsiteX12" fmla="*/ 547027 w 817630"/>
              <a:gd name="connsiteY12" fmla="*/ 323738 h 835012"/>
              <a:gd name="connsiteX13" fmla="*/ 927 w 817630"/>
              <a:gd name="connsiteY13" fmla="*/ 225313 h 835012"/>
              <a:gd name="connsiteX14" fmla="*/ 699427 w 817630"/>
              <a:gd name="connsiteY14" fmla="*/ 225313 h 835012"/>
              <a:gd name="connsiteX15" fmla="*/ 508927 w 817630"/>
              <a:gd name="connsiteY15" fmla="*/ 126888 h 835012"/>
              <a:gd name="connsiteX16" fmla="*/ 712127 w 817630"/>
              <a:gd name="connsiteY16" fmla="*/ 196738 h 835012"/>
              <a:gd name="connsiteX17" fmla="*/ 289852 w 817630"/>
              <a:gd name="connsiteY17" fmla="*/ 12588 h 83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630" h="835012">
                <a:moveTo>
                  <a:pt x="289852" y="12588"/>
                </a:moveTo>
                <a:cubicBezTo>
                  <a:pt x="237994" y="-14929"/>
                  <a:pt x="334302" y="7825"/>
                  <a:pt x="400977" y="31638"/>
                </a:cubicBezTo>
                <a:cubicBezTo>
                  <a:pt x="467652" y="55451"/>
                  <a:pt x="635927" y="111542"/>
                  <a:pt x="689902" y="155463"/>
                </a:cubicBezTo>
                <a:cubicBezTo>
                  <a:pt x="743877" y="199384"/>
                  <a:pt x="704190" y="266588"/>
                  <a:pt x="724827" y="295163"/>
                </a:cubicBezTo>
                <a:cubicBezTo>
                  <a:pt x="745464" y="323738"/>
                  <a:pt x="837539" y="316330"/>
                  <a:pt x="813727" y="326913"/>
                </a:cubicBezTo>
                <a:cubicBezTo>
                  <a:pt x="789915" y="337496"/>
                  <a:pt x="606823" y="334321"/>
                  <a:pt x="581952" y="358663"/>
                </a:cubicBezTo>
                <a:cubicBezTo>
                  <a:pt x="557081" y="383005"/>
                  <a:pt x="665560" y="471905"/>
                  <a:pt x="664502" y="472963"/>
                </a:cubicBezTo>
                <a:cubicBezTo>
                  <a:pt x="663444" y="474021"/>
                  <a:pt x="596239" y="358663"/>
                  <a:pt x="575602" y="365013"/>
                </a:cubicBezTo>
                <a:cubicBezTo>
                  <a:pt x="554965" y="371363"/>
                  <a:pt x="570310" y="432746"/>
                  <a:pt x="540677" y="511063"/>
                </a:cubicBezTo>
                <a:cubicBezTo>
                  <a:pt x="511044" y="589380"/>
                  <a:pt x="394627" y="840734"/>
                  <a:pt x="397802" y="834913"/>
                </a:cubicBezTo>
                <a:cubicBezTo>
                  <a:pt x="400977" y="829092"/>
                  <a:pt x="558669" y="583030"/>
                  <a:pt x="559727" y="476138"/>
                </a:cubicBezTo>
                <a:cubicBezTo>
                  <a:pt x="560785" y="369246"/>
                  <a:pt x="406269" y="218963"/>
                  <a:pt x="404152" y="193563"/>
                </a:cubicBezTo>
                <a:cubicBezTo>
                  <a:pt x="402035" y="168163"/>
                  <a:pt x="614231" y="318446"/>
                  <a:pt x="547027" y="323738"/>
                </a:cubicBezTo>
                <a:cubicBezTo>
                  <a:pt x="479823" y="329030"/>
                  <a:pt x="-24473" y="241717"/>
                  <a:pt x="927" y="225313"/>
                </a:cubicBezTo>
                <a:cubicBezTo>
                  <a:pt x="26327" y="208909"/>
                  <a:pt x="614760" y="241717"/>
                  <a:pt x="699427" y="225313"/>
                </a:cubicBezTo>
                <a:cubicBezTo>
                  <a:pt x="784094" y="208909"/>
                  <a:pt x="506810" y="131650"/>
                  <a:pt x="508927" y="126888"/>
                </a:cubicBezTo>
                <a:cubicBezTo>
                  <a:pt x="511044" y="122126"/>
                  <a:pt x="749698" y="213671"/>
                  <a:pt x="712127" y="196738"/>
                </a:cubicBezTo>
                <a:cubicBezTo>
                  <a:pt x="674556" y="179805"/>
                  <a:pt x="341710" y="40105"/>
                  <a:pt x="289852" y="1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21360F6-187A-F12E-4F41-0B1E80094539}"/>
              </a:ext>
            </a:extLst>
          </p:cNvPr>
          <p:cNvSpPr/>
          <p:nvPr/>
        </p:nvSpPr>
        <p:spPr>
          <a:xfrm>
            <a:off x="8611334" y="4156329"/>
            <a:ext cx="1736081" cy="558198"/>
          </a:xfrm>
          <a:custGeom>
            <a:avLst/>
            <a:gdLst>
              <a:gd name="connsiteX0" fmla="*/ 275491 w 1736081"/>
              <a:gd name="connsiteY0" fmla="*/ 317246 h 558198"/>
              <a:gd name="connsiteX1" fmla="*/ 326291 w 1736081"/>
              <a:gd name="connsiteY1" fmla="*/ 323596 h 558198"/>
              <a:gd name="connsiteX2" fmla="*/ 1682016 w 1736081"/>
              <a:gd name="connsiteY2" fmla="*/ 542671 h 558198"/>
              <a:gd name="connsiteX3" fmla="*/ 1386741 w 1736081"/>
              <a:gd name="connsiteY3" fmla="*/ 514096 h 558198"/>
              <a:gd name="connsiteX4" fmla="*/ 640616 w 1736081"/>
              <a:gd name="connsiteY4" fmla="*/ 304546 h 558198"/>
              <a:gd name="connsiteX5" fmla="*/ 770791 w 1736081"/>
              <a:gd name="connsiteY5" fmla="*/ 298196 h 558198"/>
              <a:gd name="connsiteX6" fmla="*/ 1542316 w 1736081"/>
              <a:gd name="connsiteY6" fmla="*/ 348996 h 558198"/>
              <a:gd name="connsiteX7" fmla="*/ 1447066 w 1736081"/>
              <a:gd name="connsiteY7" fmla="*/ 225171 h 558198"/>
              <a:gd name="connsiteX8" fmla="*/ 294541 w 1736081"/>
              <a:gd name="connsiteY8" fmla="*/ 34671 h 558198"/>
              <a:gd name="connsiteX9" fmla="*/ 100866 w 1736081"/>
              <a:gd name="connsiteY9" fmla="*/ 21971 h 558198"/>
              <a:gd name="connsiteX10" fmla="*/ 1656616 w 1736081"/>
              <a:gd name="connsiteY10" fmla="*/ 266446 h 558198"/>
              <a:gd name="connsiteX11" fmla="*/ 1466116 w 1736081"/>
              <a:gd name="connsiteY11" fmla="*/ 275971 h 558198"/>
              <a:gd name="connsiteX12" fmla="*/ 1443891 w 1736081"/>
              <a:gd name="connsiteY12" fmla="*/ 339471 h 558198"/>
              <a:gd name="connsiteX13" fmla="*/ 618391 w 1736081"/>
              <a:gd name="connsiteY13" fmla="*/ 361696 h 558198"/>
              <a:gd name="connsiteX14" fmla="*/ 1332766 w 1736081"/>
              <a:gd name="connsiteY14" fmla="*/ 498221 h 558198"/>
              <a:gd name="connsiteX15" fmla="*/ 275491 w 1736081"/>
              <a:gd name="connsiteY15" fmla="*/ 317246 h 55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6081" h="558198">
                <a:moveTo>
                  <a:pt x="275491" y="317246"/>
                </a:moveTo>
                <a:lnTo>
                  <a:pt x="326291" y="323596"/>
                </a:lnTo>
                <a:lnTo>
                  <a:pt x="1682016" y="542671"/>
                </a:lnTo>
                <a:cubicBezTo>
                  <a:pt x="1858758" y="574421"/>
                  <a:pt x="1560308" y="553784"/>
                  <a:pt x="1386741" y="514096"/>
                </a:cubicBezTo>
                <a:cubicBezTo>
                  <a:pt x="1213174" y="474408"/>
                  <a:pt x="743274" y="340529"/>
                  <a:pt x="640616" y="304546"/>
                </a:cubicBezTo>
                <a:cubicBezTo>
                  <a:pt x="537958" y="268563"/>
                  <a:pt x="620508" y="290788"/>
                  <a:pt x="770791" y="298196"/>
                </a:cubicBezTo>
                <a:cubicBezTo>
                  <a:pt x="921074" y="305604"/>
                  <a:pt x="1429603" y="361167"/>
                  <a:pt x="1542316" y="348996"/>
                </a:cubicBezTo>
                <a:cubicBezTo>
                  <a:pt x="1655029" y="336825"/>
                  <a:pt x="1655028" y="277558"/>
                  <a:pt x="1447066" y="225171"/>
                </a:cubicBezTo>
                <a:cubicBezTo>
                  <a:pt x="1239104" y="172784"/>
                  <a:pt x="518908" y="68538"/>
                  <a:pt x="294541" y="34671"/>
                </a:cubicBezTo>
                <a:cubicBezTo>
                  <a:pt x="70174" y="804"/>
                  <a:pt x="-126146" y="-16658"/>
                  <a:pt x="100866" y="21971"/>
                </a:cubicBezTo>
                <a:cubicBezTo>
                  <a:pt x="327878" y="60600"/>
                  <a:pt x="1429074" y="224113"/>
                  <a:pt x="1656616" y="266446"/>
                </a:cubicBezTo>
                <a:cubicBezTo>
                  <a:pt x="1884158" y="308779"/>
                  <a:pt x="1501570" y="263800"/>
                  <a:pt x="1466116" y="275971"/>
                </a:cubicBezTo>
                <a:cubicBezTo>
                  <a:pt x="1430662" y="288142"/>
                  <a:pt x="1585179" y="325183"/>
                  <a:pt x="1443891" y="339471"/>
                </a:cubicBezTo>
                <a:cubicBezTo>
                  <a:pt x="1302603" y="353759"/>
                  <a:pt x="636912" y="335238"/>
                  <a:pt x="618391" y="361696"/>
                </a:cubicBezTo>
                <a:cubicBezTo>
                  <a:pt x="599870" y="388154"/>
                  <a:pt x="1389387" y="503513"/>
                  <a:pt x="1332766" y="498221"/>
                </a:cubicBezTo>
                <a:cubicBezTo>
                  <a:pt x="1276145" y="492929"/>
                  <a:pt x="777405" y="411437"/>
                  <a:pt x="275491" y="31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03ACB53-FB98-E5BC-2F9F-A15AFFE09D64}"/>
              </a:ext>
            </a:extLst>
          </p:cNvPr>
          <p:cNvSpPr/>
          <p:nvPr/>
        </p:nvSpPr>
        <p:spPr>
          <a:xfrm>
            <a:off x="10080471" y="4298860"/>
            <a:ext cx="207986" cy="452369"/>
          </a:xfrm>
          <a:custGeom>
            <a:avLst/>
            <a:gdLst>
              <a:gd name="connsiteX0" fmla="*/ 92229 w 207986"/>
              <a:gd name="connsiteY0" fmla="*/ 90 h 452369"/>
              <a:gd name="connsiteX1" fmla="*/ 154 w 207986"/>
              <a:gd name="connsiteY1" fmla="*/ 206465 h 452369"/>
              <a:gd name="connsiteX2" fmla="*/ 70004 w 207986"/>
              <a:gd name="connsiteY2" fmla="*/ 390615 h 452369"/>
              <a:gd name="connsiteX3" fmla="*/ 57304 w 207986"/>
              <a:gd name="connsiteY3" fmla="*/ 349340 h 452369"/>
              <a:gd name="connsiteX4" fmla="*/ 85879 w 207986"/>
              <a:gd name="connsiteY4" fmla="*/ 447765 h 452369"/>
              <a:gd name="connsiteX5" fmla="*/ 206529 w 207986"/>
              <a:gd name="connsiteY5" fmla="*/ 174715 h 452369"/>
              <a:gd name="connsiteX6" fmla="*/ 155729 w 207986"/>
              <a:gd name="connsiteY6" fmla="*/ 120740 h 452369"/>
              <a:gd name="connsiteX7" fmla="*/ 203354 w 207986"/>
              <a:gd name="connsiteY7" fmla="*/ 269965 h 452369"/>
              <a:gd name="connsiteX8" fmla="*/ 89054 w 207986"/>
              <a:gd name="connsiteY8" fmla="*/ 438240 h 452369"/>
              <a:gd name="connsiteX9" fmla="*/ 3329 w 207986"/>
              <a:gd name="connsiteY9" fmla="*/ 231865 h 452369"/>
              <a:gd name="connsiteX10" fmla="*/ 92229 w 207986"/>
              <a:gd name="connsiteY10" fmla="*/ 90 h 45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986" h="452369">
                <a:moveTo>
                  <a:pt x="92229" y="90"/>
                </a:moveTo>
                <a:cubicBezTo>
                  <a:pt x="91700" y="-4143"/>
                  <a:pt x="3858" y="141378"/>
                  <a:pt x="154" y="206465"/>
                </a:cubicBezTo>
                <a:cubicBezTo>
                  <a:pt x="-3550" y="271552"/>
                  <a:pt x="60479" y="366803"/>
                  <a:pt x="70004" y="390615"/>
                </a:cubicBezTo>
                <a:cubicBezTo>
                  <a:pt x="79529" y="414428"/>
                  <a:pt x="54658" y="339815"/>
                  <a:pt x="57304" y="349340"/>
                </a:cubicBezTo>
                <a:cubicBezTo>
                  <a:pt x="59950" y="358865"/>
                  <a:pt x="61008" y="476869"/>
                  <a:pt x="85879" y="447765"/>
                </a:cubicBezTo>
                <a:cubicBezTo>
                  <a:pt x="110750" y="418661"/>
                  <a:pt x="194887" y="229219"/>
                  <a:pt x="206529" y="174715"/>
                </a:cubicBezTo>
                <a:cubicBezTo>
                  <a:pt x="218171" y="120211"/>
                  <a:pt x="156258" y="104865"/>
                  <a:pt x="155729" y="120740"/>
                </a:cubicBezTo>
                <a:cubicBezTo>
                  <a:pt x="155200" y="136615"/>
                  <a:pt x="214467" y="217048"/>
                  <a:pt x="203354" y="269965"/>
                </a:cubicBezTo>
                <a:cubicBezTo>
                  <a:pt x="192242" y="322882"/>
                  <a:pt x="122392" y="444590"/>
                  <a:pt x="89054" y="438240"/>
                </a:cubicBezTo>
                <a:cubicBezTo>
                  <a:pt x="55716" y="431890"/>
                  <a:pt x="683" y="300127"/>
                  <a:pt x="3329" y="231865"/>
                </a:cubicBezTo>
                <a:cubicBezTo>
                  <a:pt x="5975" y="163603"/>
                  <a:pt x="92758" y="4323"/>
                  <a:pt x="9222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EA31C9A-65F2-F393-13FB-AE3C5EC79F48}"/>
              </a:ext>
            </a:extLst>
          </p:cNvPr>
          <p:cNvSpPr/>
          <p:nvPr/>
        </p:nvSpPr>
        <p:spPr>
          <a:xfrm>
            <a:off x="9012065" y="4301209"/>
            <a:ext cx="1135642" cy="387940"/>
          </a:xfrm>
          <a:custGeom>
            <a:avLst/>
            <a:gdLst>
              <a:gd name="connsiteX0" fmla="*/ 1062210 w 1135642"/>
              <a:gd name="connsiteY0" fmla="*/ 23141 h 387940"/>
              <a:gd name="connsiteX1" fmla="*/ 963785 w 1135642"/>
              <a:gd name="connsiteY1" fmla="*/ 185066 h 387940"/>
              <a:gd name="connsiteX2" fmla="*/ 1027285 w 1135642"/>
              <a:gd name="connsiteY2" fmla="*/ 235866 h 387940"/>
              <a:gd name="connsiteX3" fmla="*/ 1074910 w 1135642"/>
              <a:gd name="connsiteY3" fmla="*/ 321591 h 387940"/>
              <a:gd name="connsiteX4" fmla="*/ 1135235 w 1135642"/>
              <a:gd name="connsiteY4" fmla="*/ 385091 h 387940"/>
              <a:gd name="connsiteX5" fmla="*/ 1043160 w 1135642"/>
              <a:gd name="connsiteY5" fmla="*/ 226341 h 387940"/>
              <a:gd name="connsiteX6" fmla="*/ 738360 w 1135642"/>
              <a:gd name="connsiteY6" fmla="*/ 146966 h 387940"/>
              <a:gd name="connsiteX7" fmla="*/ 309735 w 1135642"/>
              <a:gd name="connsiteY7" fmla="*/ 45366 h 387940"/>
              <a:gd name="connsiteX8" fmla="*/ 30335 w 1135642"/>
              <a:gd name="connsiteY8" fmla="*/ 13616 h 387940"/>
              <a:gd name="connsiteX9" fmla="*/ 1049510 w 1135642"/>
              <a:gd name="connsiteY9" fmla="*/ 264441 h 387940"/>
              <a:gd name="connsiteX10" fmla="*/ 1065385 w 1135642"/>
              <a:gd name="connsiteY10" fmla="*/ 96166 h 387940"/>
              <a:gd name="connsiteX11" fmla="*/ 957435 w 1135642"/>
              <a:gd name="connsiteY11" fmla="*/ 181891 h 387940"/>
              <a:gd name="connsiteX12" fmla="*/ 1062210 w 1135642"/>
              <a:gd name="connsiteY12" fmla="*/ 23141 h 3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5642" h="387940">
                <a:moveTo>
                  <a:pt x="1062210" y="23141"/>
                </a:moveTo>
                <a:cubicBezTo>
                  <a:pt x="1063268" y="23670"/>
                  <a:pt x="969606" y="149612"/>
                  <a:pt x="963785" y="185066"/>
                </a:cubicBezTo>
                <a:cubicBezTo>
                  <a:pt x="957964" y="220520"/>
                  <a:pt x="1008764" y="213112"/>
                  <a:pt x="1027285" y="235866"/>
                </a:cubicBezTo>
                <a:cubicBezTo>
                  <a:pt x="1045806" y="258620"/>
                  <a:pt x="1056918" y="296720"/>
                  <a:pt x="1074910" y="321591"/>
                </a:cubicBezTo>
                <a:cubicBezTo>
                  <a:pt x="1092902" y="346462"/>
                  <a:pt x="1140527" y="400966"/>
                  <a:pt x="1135235" y="385091"/>
                </a:cubicBezTo>
                <a:cubicBezTo>
                  <a:pt x="1129943" y="369216"/>
                  <a:pt x="1109306" y="266029"/>
                  <a:pt x="1043160" y="226341"/>
                </a:cubicBezTo>
                <a:cubicBezTo>
                  <a:pt x="977014" y="186654"/>
                  <a:pt x="738360" y="146966"/>
                  <a:pt x="738360" y="146966"/>
                </a:cubicBezTo>
                <a:cubicBezTo>
                  <a:pt x="616122" y="116804"/>
                  <a:pt x="427739" y="67591"/>
                  <a:pt x="309735" y="45366"/>
                </a:cubicBezTo>
                <a:cubicBezTo>
                  <a:pt x="191731" y="23141"/>
                  <a:pt x="-92961" y="-22896"/>
                  <a:pt x="30335" y="13616"/>
                </a:cubicBezTo>
                <a:cubicBezTo>
                  <a:pt x="153631" y="50128"/>
                  <a:pt x="877002" y="250683"/>
                  <a:pt x="1049510" y="264441"/>
                </a:cubicBezTo>
                <a:cubicBezTo>
                  <a:pt x="1222018" y="278199"/>
                  <a:pt x="1080731" y="109924"/>
                  <a:pt x="1065385" y="96166"/>
                </a:cubicBezTo>
                <a:cubicBezTo>
                  <a:pt x="1050039" y="82408"/>
                  <a:pt x="959022" y="194591"/>
                  <a:pt x="957435" y="181891"/>
                </a:cubicBezTo>
                <a:cubicBezTo>
                  <a:pt x="955848" y="169191"/>
                  <a:pt x="1061152" y="22612"/>
                  <a:pt x="1062210" y="23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0BCFFC5-6296-A2C8-63DC-EE5ADD96F643}"/>
              </a:ext>
            </a:extLst>
          </p:cNvPr>
          <p:cNvSpPr/>
          <p:nvPr/>
        </p:nvSpPr>
        <p:spPr>
          <a:xfrm>
            <a:off x="8357123" y="3706849"/>
            <a:ext cx="2053705" cy="795301"/>
          </a:xfrm>
          <a:custGeom>
            <a:avLst/>
            <a:gdLst>
              <a:gd name="connsiteX0" fmla="*/ 18527 w 2053705"/>
              <a:gd name="connsiteY0" fmla="*/ 1551 h 795301"/>
              <a:gd name="connsiteX1" fmla="*/ 78852 w 2053705"/>
              <a:gd name="connsiteY1" fmla="*/ 14251 h 795301"/>
              <a:gd name="connsiteX2" fmla="*/ 1155177 w 2053705"/>
              <a:gd name="connsiteY2" fmla="*/ 163476 h 795301"/>
              <a:gd name="connsiteX3" fmla="*/ 1107552 w 2053705"/>
              <a:gd name="connsiteY3" fmla="*/ 115851 h 795301"/>
              <a:gd name="connsiteX4" fmla="*/ 1523477 w 2053705"/>
              <a:gd name="connsiteY4" fmla="*/ 153951 h 795301"/>
              <a:gd name="connsiteX5" fmla="*/ 1583802 w 2053705"/>
              <a:gd name="connsiteY5" fmla="*/ 128551 h 795301"/>
              <a:gd name="connsiteX6" fmla="*/ 1606027 w 2053705"/>
              <a:gd name="connsiteY6" fmla="*/ 401601 h 795301"/>
              <a:gd name="connsiteX7" fmla="*/ 1618727 w 2053705"/>
              <a:gd name="connsiteY7" fmla="*/ 493676 h 795301"/>
              <a:gd name="connsiteX8" fmla="*/ 1606027 w 2053705"/>
              <a:gd name="connsiteY8" fmla="*/ 223801 h 795301"/>
              <a:gd name="connsiteX9" fmla="*/ 1694927 w 2053705"/>
              <a:gd name="connsiteY9" fmla="*/ 141251 h 795301"/>
              <a:gd name="connsiteX10" fmla="*/ 1698102 w 2053705"/>
              <a:gd name="connsiteY10" fmla="*/ 303176 h 795301"/>
              <a:gd name="connsiteX11" fmla="*/ 1761602 w 2053705"/>
              <a:gd name="connsiteY11" fmla="*/ 560351 h 795301"/>
              <a:gd name="connsiteX12" fmla="*/ 1771127 w 2053705"/>
              <a:gd name="connsiteY12" fmla="*/ 277776 h 795301"/>
              <a:gd name="connsiteX13" fmla="*/ 1761602 w 2053705"/>
              <a:gd name="connsiteY13" fmla="*/ 560351 h 795301"/>
              <a:gd name="connsiteX14" fmla="*/ 2053702 w 2053705"/>
              <a:gd name="connsiteY14" fmla="*/ 795301 h 795301"/>
              <a:gd name="connsiteX15" fmla="*/ 1755252 w 2053705"/>
              <a:gd name="connsiteY15" fmla="*/ 560351 h 795301"/>
              <a:gd name="connsiteX16" fmla="*/ 1618727 w 2053705"/>
              <a:gd name="connsiteY16" fmla="*/ 217451 h 795301"/>
              <a:gd name="connsiteX17" fmla="*/ 745602 w 2053705"/>
              <a:gd name="connsiteY17" fmla="*/ 61876 h 795301"/>
              <a:gd name="connsiteX18" fmla="*/ 517002 w 2053705"/>
              <a:gd name="connsiteY18" fmla="*/ 14251 h 795301"/>
              <a:gd name="connsiteX19" fmla="*/ 796402 w 2053705"/>
              <a:gd name="connsiteY19" fmla="*/ 109501 h 795301"/>
              <a:gd name="connsiteX20" fmla="*/ 18527 w 2053705"/>
              <a:gd name="connsiteY20" fmla="*/ 1551 h 7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3705" h="795301">
                <a:moveTo>
                  <a:pt x="18527" y="1551"/>
                </a:moveTo>
                <a:cubicBezTo>
                  <a:pt x="-46032" y="-5593"/>
                  <a:pt x="78852" y="14251"/>
                  <a:pt x="78852" y="14251"/>
                </a:cubicBezTo>
                <a:lnTo>
                  <a:pt x="1155177" y="163476"/>
                </a:lnTo>
                <a:cubicBezTo>
                  <a:pt x="1326627" y="180409"/>
                  <a:pt x="1046169" y="117438"/>
                  <a:pt x="1107552" y="115851"/>
                </a:cubicBezTo>
                <a:cubicBezTo>
                  <a:pt x="1168935" y="114264"/>
                  <a:pt x="1444102" y="151834"/>
                  <a:pt x="1523477" y="153951"/>
                </a:cubicBezTo>
                <a:cubicBezTo>
                  <a:pt x="1602852" y="156068"/>
                  <a:pt x="1570044" y="87276"/>
                  <a:pt x="1583802" y="128551"/>
                </a:cubicBezTo>
                <a:cubicBezTo>
                  <a:pt x="1597560" y="169826"/>
                  <a:pt x="1600206" y="340747"/>
                  <a:pt x="1606027" y="401601"/>
                </a:cubicBezTo>
                <a:cubicBezTo>
                  <a:pt x="1611848" y="462455"/>
                  <a:pt x="1618727" y="523309"/>
                  <a:pt x="1618727" y="493676"/>
                </a:cubicBezTo>
                <a:cubicBezTo>
                  <a:pt x="1618727" y="464043"/>
                  <a:pt x="1593327" y="282539"/>
                  <a:pt x="1606027" y="223801"/>
                </a:cubicBezTo>
                <a:cubicBezTo>
                  <a:pt x="1618727" y="165064"/>
                  <a:pt x="1679581" y="128022"/>
                  <a:pt x="1694927" y="141251"/>
                </a:cubicBezTo>
                <a:cubicBezTo>
                  <a:pt x="1710273" y="154480"/>
                  <a:pt x="1686990" y="233326"/>
                  <a:pt x="1698102" y="303176"/>
                </a:cubicBezTo>
                <a:cubicBezTo>
                  <a:pt x="1709214" y="373026"/>
                  <a:pt x="1749431" y="564584"/>
                  <a:pt x="1761602" y="560351"/>
                </a:cubicBezTo>
                <a:cubicBezTo>
                  <a:pt x="1773773" y="556118"/>
                  <a:pt x="1771127" y="277776"/>
                  <a:pt x="1771127" y="277776"/>
                </a:cubicBezTo>
                <a:cubicBezTo>
                  <a:pt x="1771127" y="277776"/>
                  <a:pt x="1714506" y="474097"/>
                  <a:pt x="1761602" y="560351"/>
                </a:cubicBezTo>
                <a:cubicBezTo>
                  <a:pt x="1808698" y="646605"/>
                  <a:pt x="2054760" y="795301"/>
                  <a:pt x="2053702" y="795301"/>
                </a:cubicBezTo>
                <a:cubicBezTo>
                  <a:pt x="2052644" y="795301"/>
                  <a:pt x="1827748" y="656659"/>
                  <a:pt x="1755252" y="560351"/>
                </a:cubicBezTo>
                <a:cubicBezTo>
                  <a:pt x="1682756" y="464043"/>
                  <a:pt x="1787002" y="300530"/>
                  <a:pt x="1618727" y="217451"/>
                </a:cubicBezTo>
                <a:cubicBezTo>
                  <a:pt x="1450452" y="134372"/>
                  <a:pt x="929223" y="95743"/>
                  <a:pt x="745602" y="61876"/>
                </a:cubicBezTo>
                <a:cubicBezTo>
                  <a:pt x="561981" y="28009"/>
                  <a:pt x="508535" y="6314"/>
                  <a:pt x="517002" y="14251"/>
                </a:cubicBezTo>
                <a:cubicBezTo>
                  <a:pt x="525469" y="22189"/>
                  <a:pt x="875777" y="110559"/>
                  <a:pt x="796402" y="109501"/>
                </a:cubicBezTo>
                <a:cubicBezTo>
                  <a:pt x="717027" y="108443"/>
                  <a:pt x="378889" y="58172"/>
                  <a:pt x="18527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C339F59-BAB2-BEF7-4BC3-CF9F0DB236BE}"/>
              </a:ext>
            </a:extLst>
          </p:cNvPr>
          <p:cNvSpPr/>
          <p:nvPr/>
        </p:nvSpPr>
        <p:spPr>
          <a:xfrm>
            <a:off x="8369454" y="4006629"/>
            <a:ext cx="2078910" cy="492887"/>
          </a:xfrm>
          <a:custGeom>
            <a:avLst/>
            <a:gdLst>
              <a:gd name="connsiteX0" fmla="*/ 104621 w 2078910"/>
              <a:gd name="connsiteY0" fmla="*/ 51021 h 492887"/>
              <a:gd name="connsiteX1" fmla="*/ 301471 w 2078910"/>
              <a:gd name="connsiteY1" fmla="*/ 41496 h 492887"/>
              <a:gd name="connsiteX2" fmla="*/ 1879446 w 2078910"/>
              <a:gd name="connsiteY2" fmla="*/ 349471 h 492887"/>
              <a:gd name="connsiteX3" fmla="*/ 1273021 w 2078910"/>
              <a:gd name="connsiteY3" fmla="*/ 206596 h 492887"/>
              <a:gd name="connsiteX4" fmla="*/ 1619096 w 2078910"/>
              <a:gd name="connsiteY4" fmla="*/ 221 h 492887"/>
              <a:gd name="connsiteX5" fmla="*/ 1863571 w 2078910"/>
              <a:gd name="connsiteY5" fmla="*/ 247871 h 492887"/>
              <a:gd name="connsiteX6" fmla="*/ 2069946 w 2078910"/>
              <a:gd name="connsiteY6" fmla="*/ 492346 h 492887"/>
              <a:gd name="connsiteX7" fmla="*/ 1555596 w 2078910"/>
              <a:gd name="connsiteY7" fmla="*/ 311371 h 492887"/>
              <a:gd name="connsiteX8" fmla="*/ 1139671 w 2078910"/>
              <a:gd name="connsiteY8" fmla="*/ 228821 h 492887"/>
              <a:gd name="connsiteX9" fmla="*/ 282421 w 2078910"/>
              <a:gd name="connsiteY9" fmla="*/ 178021 h 492887"/>
              <a:gd name="connsiteX10" fmla="*/ 685646 w 2078910"/>
              <a:gd name="connsiteY10" fmla="*/ 178021 h 492887"/>
              <a:gd name="connsiteX11" fmla="*/ 34771 w 2078910"/>
              <a:gd name="connsiteY11" fmla="*/ 51021 h 492887"/>
              <a:gd name="connsiteX12" fmla="*/ 104621 w 2078910"/>
              <a:gd name="connsiteY12" fmla="*/ 51021 h 49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910" h="492887">
                <a:moveTo>
                  <a:pt x="104621" y="51021"/>
                </a:moveTo>
                <a:cubicBezTo>
                  <a:pt x="149071" y="49433"/>
                  <a:pt x="5667" y="-8246"/>
                  <a:pt x="301471" y="41496"/>
                </a:cubicBezTo>
                <a:cubicBezTo>
                  <a:pt x="597275" y="91238"/>
                  <a:pt x="1717521" y="321954"/>
                  <a:pt x="1879446" y="349471"/>
                </a:cubicBezTo>
                <a:cubicBezTo>
                  <a:pt x="2041371" y="376988"/>
                  <a:pt x="1316413" y="264804"/>
                  <a:pt x="1273021" y="206596"/>
                </a:cubicBezTo>
                <a:cubicBezTo>
                  <a:pt x="1229629" y="148388"/>
                  <a:pt x="1520671" y="-6658"/>
                  <a:pt x="1619096" y="221"/>
                </a:cubicBezTo>
                <a:cubicBezTo>
                  <a:pt x="1717521" y="7100"/>
                  <a:pt x="1788429" y="165850"/>
                  <a:pt x="1863571" y="247871"/>
                </a:cubicBezTo>
                <a:cubicBezTo>
                  <a:pt x="1938713" y="329892"/>
                  <a:pt x="2121275" y="481763"/>
                  <a:pt x="2069946" y="492346"/>
                </a:cubicBezTo>
                <a:cubicBezTo>
                  <a:pt x="2018617" y="502929"/>
                  <a:pt x="1710642" y="355292"/>
                  <a:pt x="1555596" y="311371"/>
                </a:cubicBezTo>
                <a:cubicBezTo>
                  <a:pt x="1400550" y="267450"/>
                  <a:pt x="1351867" y="251046"/>
                  <a:pt x="1139671" y="228821"/>
                </a:cubicBezTo>
                <a:cubicBezTo>
                  <a:pt x="927475" y="206596"/>
                  <a:pt x="358092" y="186488"/>
                  <a:pt x="282421" y="178021"/>
                </a:cubicBezTo>
                <a:cubicBezTo>
                  <a:pt x="206750" y="169554"/>
                  <a:pt x="726921" y="199188"/>
                  <a:pt x="685646" y="178021"/>
                </a:cubicBezTo>
                <a:cubicBezTo>
                  <a:pt x="644371" y="156854"/>
                  <a:pt x="127904" y="70071"/>
                  <a:pt x="34771" y="51021"/>
                </a:cubicBezTo>
                <a:cubicBezTo>
                  <a:pt x="-58362" y="31971"/>
                  <a:pt x="60171" y="52609"/>
                  <a:pt x="104621" y="51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C84D2E02-7CDB-610E-5399-2B4A1BDAC9CB}"/>
              </a:ext>
            </a:extLst>
          </p:cNvPr>
          <p:cNvSpPr/>
          <p:nvPr/>
        </p:nvSpPr>
        <p:spPr>
          <a:xfrm>
            <a:off x="10201275" y="3938863"/>
            <a:ext cx="269976" cy="480179"/>
          </a:xfrm>
          <a:custGeom>
            <a:avLst/>
            <a:gdLst>
              <a:gd name="connsiteX0" fmla="*/ 123825 w 269976"/>
              <a:gd name="connsiteY0" fmla="*/ 10837 h 480179"/>
              <a:gd name="connsiteX1" fmla="*/ 0 w 269976"/>
              <a:gd name="connsiteY1" fmla="*/ 207687 h 480179"/>
              <a:gd name="connsiteX2" fmla="*/ 123825 w 269976"/>
              <a:gd name="connsiteY2" fmla="*/ 407712 h 480179"/>
              <a:gd name="connsiteX3" fmla="*/ 101600 w 269976"/>
              <a:gd name="connsiteY3" fmla="*/ 429937 h 480179"/>
              <a:gd name="connsiteX4" fmla="*/ 158750 w 269976"/>
              <a:gd name="connsiteY4" fmla="*/ 468037 h 480179"/>
              <a:gd name="connsiteX5" fmla="*/ 269875 w 269976"/>
              <a:gd name="connsiteY5" fmla="*/ 194987 h 480179"/>
              <a:gd name="connsiteX6" fmla="*/ 177800 w 269976"/>
              <a:gd name="connsiteY6" fmla="*/ 42587 h 480179"/>
              <a:gd name="connsiteX7" fmla="*/ 123825 w 269976"/>
              <a:gd name="connsiteY7" fmla="*/ 10837 h 48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76" h="480179">
                <a:moveTo>
                  <a:pt x="123825" y="10837"/>
                </a:moveTo>
                <a:cubicBezTo>
                  <a:pt x="94192" y="38354"/>
                  <a:pt x="0" y="141541"/>
                  <a:pt x="0" y="207687"/>
                </a:cubicBezTo>
                <a:cubicBezTo>
                  <a:pt x="0" y="273833"/>
                  <a:pt x="106892" y="370670"/>
                  <a:pt x="123825" y="407712"/>
                </a:cubicBezTo>
                <a:cubicBezTo>
                  <a:pt x="140758" y="444754"/>
                  <a:pt x="95779" y="419883"/>
                  <a:pt x="101600" y="429937"/>
                </a:cubicBezTo>
                <a:cubicBezTo>
                  <a:pt x="107421" y="439991"/>
                  <a:pt x="130704" y="507195"/>
                  <a:pt x="158750" y="468037"/>
                </a:cubicBezTo>
                <a:cubicBezTo>
                  <a:pt x="186796" y="428879"/>
                  <a:pt x="266700" y="265895"/>
                  <a:pt x="269875" y="194987"/>
                </a:cubicBezTo>
                <a:cubicBezTo>
                  <a:pt x="273050" y="124079"/>
                  <a:pt x="201083" y="71691"/>
                  <a:pt x="177800" y="42587"/>
                </a:cubicBezTo>
                <a:cubicBezTo>
                  <a:pt x="154517" y="13483"/>
                  <a:pt x="153458" y="-16680"/>
                  <a:pt x="123825" y="1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390D5209-D7B8-84C2-B4DF-9DE0ED234623}"/>
              </a:ext>
            </a:extLst>
          </p:cNvPr>
          <p:cNvSpPr/>
          <p:nvPr/>
        </p:nvSpPr>
        <p:spPr>
          <a:xfrm>
            <a:off x="10348469" y="3751642"/>
            <a:ext cx="230179" cy="737808"/>
          </a:xfrm>
          <a:custGeom>
            <a:avLst/>
            <a:gdLst>
              <a:gd name="connsiteX0" fmla="*/ 8381 w 230179"/>
              <a:gd name="connsiteY0" fmla="*/ 13908 h 737808"/>
              <a:gd name="connsiteX1" fmla="*/ 40131 w 230179"/>
              <a:gd name="connsiteY1" fmla="*/ 86933 h 737808"/>
              <a:gd name="connsiteX2" fmla="*/ 217931 w 230179"/>
              <a:gd name="connsiteY2" fmla="*/ 369508 h 737808"/>
              <a:gd name="connsiteX3" fmla="*/ 208406 w 230179"/>
              <a:gd name="connsiteY3" fmla="*/ 302833 h 737808"/>
              <a:gd name="connsiteX4" fmla="*/ 157606 w 230179"/>
              <a:gd name="connsiteY4" fmla="*/ 550483 h 737808"/>
              <a:gd name="connsiteX5" fmla="*/ 100456 w 230179"/>
              <a:gd name="connsiteY5" fmla="*/ 737808 h 737808"/>
              <a:gd name="connsiteX6" fmla="*/ 119506 w 230179"/>
              <a:gd name="connsiteY6" fmla="*/ 550483 h 737808"/>
              <a:gd name="connsiteX7" fmla="*/ 84581 w 230179"/>
              <a:gd name="connsiteY7" fmla="*/ 677483 h 737808"/>
              <a:gd name="connsiteX8" fmla="*/ 138556 w 230179"/>
              <a:gd name="connsiteY8" fmla="*/ 477458 h 737808"/>
              <a:gd name="connsiteX9" fmla="*/ 125856 w 230179"/>
              <a:gd name="connsiteY9" fmla="*/ 588583 h 737808"/>
              <a:gd name="connsiteX10" fmla="*/ 157606 w 230179"/>
              <a:gd name="connsiteY10" fmla="*/ 328233 h 737808"/>
              <a:gd name="connsiteX11" fmla="*/ 8381 w 230179"/>
              <a:gd name="connsiteY11" fmla="*/ 13908 h 73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179" h="737808">
                <a:moveTo>
                  <a:pt x="8381" y="13908"/>
                </a:moveTo>
                <a:cubicBezTo>
                  <a:pt x="-11198" y="-26309"/>
                  <a:pt x="5206" y="27666"/>
                  <a:pt x="40131" y="86933"/>
                </a:cubicBezTo>
                <a:cubicBezTo>
                  <a:pt x="75056" y="146200"/>
                  <a:pt x="189885" y="333525"/>
                  <a:pt x="217931" y="369508"/>
                </a:cubicBezTo>
                <a:cubicBezTo>
                  <a:pt x="245977" y="405491"/>
                  <a:pt x="218460" y="272671"/>
                  <a:pt x="208406" y="302833"/>
                </a:cubicBezTo>
                <a:cubicBezTo>
                  <a:pt x="198352" y="332995"/>
                  <a:pt x="175598" y="477987"/>
                  <a:pt x="157606" y="550483"/>
                </a:cubicBezTo>
                <a:cubicBezTo>
                  <a:pt x="139614" y="622979"/>
                  <a:pt x="106806" y="737808"/>
                  <a:pt x="100456" y="737808"/>
                </a:cubicBezTo>
                <a:cubicBezTo>
                  <a:pt x="94106" y="737808"/>
                  <a:pt x="122152" y="560537"/>
                  <a:pt x="119506" y="550483"/>
                </a:cubicBezTo>
                <a:cubicBezTo>
                  <a:pt x="116860" y="540429"/>
                  <a:pt x="81406" y="689654"/>
                  <a:pt x="84581" y="677483"/>
                </a:cubicBezTo>
                <a:cubicBezTo>
                  <a:pt x="87756" y="665312"/>
                  <a:pt x="131677" y="492275"/>
                  <a:pt x="138556" y="477458"/>
                </a:cubicBezTo>
                <a:cubicBezTo>
                  <a:pt x="145435" y="462641"/>
                  <a:pt x="122681" y="613454"/>
                  <a:pt x="125856" y="588583"/>
                </a:cubicBezTo>
                <a:cubicBezTo>
                  <a:pt x="129031" y="563712"/>
                  <a:pt x="179831" y="421366"/>
                  <a:pt x="157606" y="328233"/>
                </a:cubicBezTo>
                <a:cubicBezTo>
                  <a:pt x="135381" y="235100"/>
                  <a:pt x="27960" y="54125"/>
                  <a:pt x="8381" y="1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41F5392A-A19D-9198-B123-4130D89535D7}"/>
              </a:ext>
            </a:extLst>
          </p:cNvPr>
          <p:cNvSpPr/>
          <p:nvPr/>
        </p:nvSpPr>
        <p:spPr>
          <a:xfrm>
            <a:off x="10156592" y="4410075"/>
            <a:ext cx="208601" cy="409953"/>
          </a:xfrm>
          <a:custGeom>
            <a:avLst/>
            <a:gdLst>
              <a:gd name="connsiteX0" fmla="*/ 203433 w 208601"/>
              <a:gd name="connsiteY0" fmla="*/ 0 h 409953"/>
              <a:gd name="connsiteX1" fmla="*/ 184383 w 208601"/>
              <a:gd name="connsiteY1" fmla="*/ 168275 h 409953"/>
              <a:gd name="connsiteX2" fmla="*/ 233 w 208601"/>
              <a:gd name="connsiteY2" fmla="*/ 409575 h 409953"/>
              <a:gd name="connsiteX3" fmla="*/ 146283 w 208601"/>
              <a:gd name="connsiteY3" fmla="*/ 222250 h 409953"/>
              <a:gd name="connsiteX4" fmla="*/ 165333 w 208601"/>
              <a:gd name="connsiteY4" fmla="*/ 155575 h 409953"/>
              <a:gd name="connsiteX5" fmla="*/ 155808 w 208601"/>
              <a:gd name="connsiteY5" fmla="*/ 168275 h 409953"/>
              <a:gd name="connsiteX6" fmla="*/ 203433 w 208601"/>
              <a:gd name="connsiteY6" fmla="*/ 0 h 4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601" h="409953">
                <a:moveTo>
                  <a:pt x="203433" y="0"/>
                </a:moveTo>
                <a:cubicBezTo>
                  <a:pt x="208195" y="0"/>
                  <a:pt x="218250" y="100013"/>
                  <a:pt x="184383" y="168275"/>
                </a:cubicBezTo>
                <a:cubicBezTo>
                  <a:pt x="150516" y="236537"/>
                  <a:pt x="6583" y="400579"/>
                  <a:pt x="233" y="409575"/>
                </a:cubicBezTo>
                <a:cubicBezTo>
                  <a:pt x="-6117" y="418571"/>
                  <a:pt x="118766" y="264583"/>
                  <a:pt x="146283" y="222250"/>
                </a:cubicBezTo>
                <a:cubicBezTo>
                  <a:pt x="173800" y="179917"/>
                  <a:pt x="163746" y="164571"/>
                  <a:pt x="165333" y="155575"/>
                </a:cubicBezTo>
                <a:cubicBezTo>
                  <a:pt x="166920" y="146579"/>
                  <a:pt x="145754" y="196850"/>
                  <a:pt x="155808" y="168275"/>
                </a:cubicBezTo>
                <a:cubicBezTo>
                  <a:pt x="165862" y="139700"/>
                  <a:pt x="198671" y="0"/>
                  <a:pt x="2034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8B1E231-B406-31C5-1CF5-D2D85318D780}"/>
              </a:ext>
            </a:extLst>
          </p:cNvPr>
          <p:cNvSpPr/>
          <p:nvPr/>
        </p:nvSpPr>
        <p:spPr>
          <a:xfrm>
            <a:off x="8841979" y="3828280"/>
            <a:ext cx="1065382" cy="256732"/>
          </a:xfrm>
          <a:custGeom>
            <a:avLst/>
            <a:gdLst>
              <a:gd name="connsiteX0" fmla="*/ 3571 w 1065382"/>
              <a:gd name="connsiteY0" fmla="*/ 770 h 256732"/>
              <a:gd name="connsiteX1" fmla="*/ 130571 w 1065382"/>
              <a:gd name="connsiteY1" fmla="*/ 54745 h 256732"/>
              <a:gd name="connsiteX2" fmla="*/ 57546 w 1065382"/>
              <a:gd name="connsiteY2" fmla="*/ 80145 h 256732"/>
              <a:gd name="connsiteX3" fmla="*/ 479821 w 1065382"/>
              <a:gd name="connsiteY3" fmla="*/ 92845 h 256732"/>
              <a:gd name="connsiteX4" fmla="*/ 673496 w 1065382"/>
              <a:gd name="connsiteY4" fmla="*/ 200795 h 256732"/>
              <a:gd name="connsiteX5" fmla="*/ 736996 w 1065382"/>
              <a:gd name="connsiteY5" fmla="*/ 251595 h 256732"/>
              <a:gd name="connsiteX6" fmla="*/ 752871 w 1065382"/>
              <a:gd name="connsiteY6" fmla="*/ 242070 h 256732"/>
              <a:gd name="connsiteX7" fmla="*/ 768746 w 1065382"/>
              <a:gd name="connsiteY7" fmla="*/ 137295 h 256732"/>
              <a:gd name="connsiteX8" fmla="*/ 876696 w 1065382"/>
              <a:gd name="connsiteY8" fmla="*/ 235720 h 256732"/>
              <a:gd name="connsiteX9" fmla="*/ 952896 w 1065382"/>
              <a:gd name="connsiteY9" fmla="*/ 127770 h 256732"/>
              <a:gd name="connsiteX10" fmla="*/ 949721 w 1065382"/>
              <a:gd name="connsiteY10" fmla="*/ 248420 h 256732"/>
              <a:gd name="connsiteX11" fmla="*/ 1064021 w 1065382"/>
              <a:gd name="connsiteY11" fmla="*/ 111895 h 256732"/>
              <a:gd name="connsiteX12" fmla="*/ 860821 w 1065382"/>
              <a:gd name="connsiteY12" fmla="*/ 242070 h 256732"/>
              <a:gd name="connsiteX13" fmla="*/ 673496 w 1065382"/>
              <a:gd name="connsiteY13" fmla="*/ 219845 h 256732"/>
              <a:gd name="connsiteX14" fmla="*/ 317896 w 1065382"/>
              <a:gd name="connsiteY14" fmla="*/ 165870 h 256732"/>
              <a:gd name="connsiteX15" fmla="*/ 584596 w 1065382"/>
              <a:gd name="connsiteY15" fmla="*/ 149995 h 256732"/>
              <a:gd name="connsiteX16" fmla="*/ 298846 w 1065382"/>
              <a:gd name="connsiteY16" fmla="*/ 99195 h 256732"/>
              <a:gd name="connsiteX17" fmla="*/ 3571 w 1065382"/>
              <a:gd name="connsiteY17" fmla="*/ 770 h 25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382" h="256732">
                <a:moveTo>
                  <a:pt x="3571" y="770"/>
                </a:moveTo>
                <a:cubicBezTo>
                  <a:pt x="-24475" y="-6638"/>
                  <a:pt x="121575" y="41516"/>
                  <a:pt x="130571" y="54745"/>
                </a:cubicBezTo>
                <a:cubicBezTo>
                  <a:pt x="139567" y="67974"/>
                  <a:pt x="-662" y="73795"/>
                  <a:pt x="57546" y="80145"/>
                </a:cubicBezTo>
                <a:cubicBezTo>
                  <a:pt x="115754" y="86495"/>
                  <a:pt x="377163" y="72737"/>
                  <a:pt x="479821" y="92845"/>
                </a:cubicBezTo>
                <a:cubicBezTo>
                  <a:pt x="582479" y="112953"/>
                  <a:pt x="630634" y="174337"/>
                  <a:pt x="673496" y="200795"/>
                </a:cubicBezTo>
                <a:cubicBezTo>
                  <a:pt x="716358" y="227253"/>
                  <a:pt x="723767" y="244716"/>
                  <a:pt x="736996" y="251595"/>
                </a:cubicBezTo>
                <a:cubicBezTo>
                  <a:pt x="750225" y="258474"/>
                  <a:pt x="747579" y="261120"/>
                  <a:pt x="752871" y="242070"/>
                </a:cubicBezTo>
                <a:cubicBezTo>
                  <a:pt x="758163" y="223020"/>
                  <a:pt x="748109" y="138353"/>
                  <a:pt x="768746" y="137295"/>
                </a:cubicBezTo>
                <a:cubicBezTo>
                  <a:pt x="789383" y="136237"/>
                  <a:pt x="846004" y="237308"/>
                  <a:pt x="876696" y="235720"/>
                </a:cubicBezTo>
                <a:cubicBezTo>
                  <a:pt x="907388" y="234133"/>
                  <a:pt x="940725" y="125653"/>
                  <a:pt x="952896" y="127770"/>
                </a:cubicBezTo>
                <a:cubicBezTo>
                  <a:pt x="965067" y="129887"/>
                  <a:pt x="931200" y="251066"/>
                  <a:pt x="949721" y="248420"/>
                </a:cubicBezTo>
                <a:cubicBezTo>
                  <a:pt x="968242" y="245774"/>
                  <a:pt x="1078838" y="112953"/>
                  <a:pt x="1064021" y="111895"/>
                </a:cubicBezTo>
                <a:cubicBezTo>
                  <a:pt x="1049204" y="110837"/>
                  <a:pt x="925908" y="224078"/>
                  <a:pt x="860821" y="242070"/>
                </a:cubicBezTo>
                <a:cubicBezTo>
                  <a:pt x="795734" y="260062"/>
                  <a:pt x="763983" y="232545"/>
                  <a:pt x="673496" y="219845"/>
                </a:cubicBezTo>
                <a:cubicBezTo>
                  <a:pt x="583009" y="207145"/>
                  <a:pt x="332712" y="177512"/>
                  <a:pt x="317896" y="165870"/>
                </a:cubicBezTo>
                <a:cubicBezTo>
                  <a:pt x="303080" y="154228"/>
                  <a:pt x="587771" y="161108"/>
                  <a:pt x="584596" y="149995"/>
                </a:cubicBezTo>
                <a:cubicBezTo>
                  <a:pt x="581421" y="138882"/>
                  <a:pt x="392509" y="128828"/>
                  <a:pt x="298846" y="99195"/>
                </a:cubicBezTo>
                <a:cubicBezTo>
                  <a:pt x="205184" y="69562"/>
                  <a:pt x="31617" y="8178"/>
                  <a:pt x="3571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993C6D3-D62F-E43F-C05C-9D0E3E197DC5}"/>
              </a:ext>
            </a:extLst>
          </p:cNvPr>
          <p:cNvSpPr/>
          <p:nvPr/>
        </p:nvSpPr>
        <p:spPr>
          <a:xfrm>
            <a:off x="7777277" y="3428988"/>
            <a:ext cx="1216922" cy="239371"/>
          </a:xfrm>
          <a:custGeom>
            <a:avLst/>
            <a:gdLst>
              <a:gd name="connsiteX0" fmla="*/ 680923 w 1216922"/>
              <a:gd name="connsiteY0" fmla="*/ 12 h 239371"/>
              <a:gd name="connsiteX1" fmla="*/ 293573 w 1216922"/>
              <a:gd name="connsiteY1" fmla="*/ 79387 h 239371"/>
              <a:gd name="connsiteX2" fmla="*/ 42748 w 1216922"/>
              <a:gd name="connsiteY2" fmla="*/ 130187 h 239371"/>
              <a:gd name="connsiteX3" fmla="*/ 264998 w 1216922"/>
              <a:gd name="connsiteY3" fmla="*/ 142887 h 239371"/>
              <a:gd name="connsiteX4" fmla="*/ 211023 w 1216922"/>
              <a:gd name="connsiteY4" fmla="*/ 146062 h 239371"/>
              <a:gd name="connsiteX5" fmla="*/ 538048 w 1216922"/>
              <a:gd name="connsiteY5" fmla="*/ 190512 h 239371"/>
              <a:gd name="connsiteX6" fmla="*/ 268173 w 1216922"/>
              <a:gd name="connsiteY6" fmla="*/ 180987 h 239371"/>
              <a:gd name="connsiteX7" fmla="*/ 890473 w 1216922"/>
              <a:gd name="connsiteY7" fmla="*/ 234962 h 239371"/>
              <a:gd name="connsiteX8" fmla="*/ 1112723 w 1216922"/>
              <a:gd name="connsiteY8" fmla="*/ 228612 h 239371"/>
              <a:gd name="connsiteX9" fmla="*/ 1207973 w 1216922"/>
              <a:gd name="connsiteY9" fmla="*/ 168287 h 239371"/>
              <a:gd name="connsiteX10" fmla="*/ 899998 w 1216922"/>
              <a:gd name="connsiteY10" fmla="*/ 222262 h 239371"/>
              <a:gd name="connsiteX11" fmla="*/ 407873 w 1216922"/>
              <a:gd name="connsiteY11" fmla="*/ 228612 h 239371"/>
              <a:gd name="connsiteX12" fmla="*/ 1473 w 1216922"/>
              <a:gd name="connsiteY12" fmla="*/ 196862 h 239371"/>
              <a:gd name="connsiteX13" fmla="*/ 264998 w 1216922"/>
              <a:gd name="connsiteY13" fmla="*/ 187337 h 239371"/>
              <a:gd name="connsiteX14" fmla="*/ 90373 w 1216922"/>
              <a:gd name="connsiteY14" fmla="*/ 149237 h 239371"/>
              <a:gd name="connsiteX15" fmla="*/ 385648 w 1216922"/>
              <a:gd name="connsiteY15" fmla="*/ 31762 h 239371"/>
              <a:gd name="connsiteX16" fmla="*/ 125298 w 1216922"/>
              <a:gd name="connsiteY16" fmla="*/ 73037 h 239371"/>
              <a:gd name="connsiteX17" fmla="*/ 680923 w 1216922"/>
              <a:gd name="connsiteY17" fmla="*/ 12 h 2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6922" h="239371">
                <a:moveTo>
                  <a:pt x="680923" y="12"/>
                </a:moveTo>
                <a:cubicBezTo>
                  <a:pt x="708969" y="1070"/>
                  <a:pt x="293573" y="79387"/>
                  <a:pt x="293573" y="79387"/>
                </a:cubicBezTo>
                <a:cubicBezTo>
                  <a:pt x="187210" y="101083"/>
                  <a:pt x="47510" y="119604"/>
                  <a:pt x="42748" y="130187"/>
                </a:cubicBezTo>
                <a:cubicBezTo>
                  <a:pt x="37985" y="140770"/>
                  <a:pt x="236952" y="140241"/>
                  <a:pt x="264998" y="142887"/>
                </a:cubicBezTo>
                <a:cubicBezTo>
                  <a:pt x="293044" y="145533"/>
                  <a:pt x="165515" y="138125"/>
                  <a:pt x="211023" y="146062"/>
                </a:cubicBezTo>
                <a:cubicBezTo>
                  <a:pt x="256531" y="153999"/>
                  <a:pt x="528523" y="184691"/>
                  <a:pt x="538048" y="190512"/>
                </a:cubicBezTo>
                <a:cubicBezTo>
                  <a:pt x="547573" y="196333"/>
                  <a:pt x="209436" y="173579"/>
                  <a:pt x="268173" y="180987"/>
                </a:cubicBezTo>
                <a:cubicBezTo>
                  <a:pt x="326910" y="188395"/>
                  <a:pt x="749715" y="227025"/>
                  <a:pt x="890473" y="234962"/>
                </a:cubicBezTo>
                <a:cubicBezTo>
                  <a:pt x="1031231" y="242899"/>
                  <a:pt x="1059806" y="239725"/>
                  <a:pt x="1112723" y="228612"/>
                </a:cubicBezTo>
                <a:cubicBezTo>
                  <a:pt x="1165640" y="217500"/>
                  <a:pt x="1243427" y="169345"/>
                  <a:pt x="1207973" y="168287"/>
                </a:cubicBezTo>
                <a:cubicBezTo>
                  <a:pt x="1172519" y="167229"/>
                  <a:pt x="1033348" y="212208"/>
                  <a:pt x="899998" y="222262"/>
                </a:cubicBezTo>
                <a:cubicBezTo>
                  <a:pt x="766648" y="232316"/>
                  <a:pt x="557627" y="232845"/>
                  <a:pt x="407873" y="228612"/>
                </a:cubicBezTo>
                <a:cubicBezTo>
                  <a:pt x="258119" y="224379"/>
                  <a:pt x="25285" y="203741"/>
                  <a:pt x="1473" y="196862"/>
                </a:cubicBezTo>
                <a:cubicBezTo>
                  <a:pt x="-22339" y="189983"/>
                  <a:pt x="250181" y="195275"/>
                  <a:pt x="264998" y="187337"/>
                </a:cubicBezTo>
                <a:cubicBezTo>
                  <a:pt x="279815" y="179400"/>
                  <a:pt x="70265" y="175166"/>
                  <a:pt x="90373" y="149237"/>
                </a:cubicBezTo>
                <a:cubicBezTo>
                  <a:pt x="110481" y="123308"/>
                  <a:pt x="379827" y="44462"/>
                  <a:pt x="385648" y="31762"/>
                </a:cubicBezTo>
                <a:cubicBezTo>
                  <a:pt x="391469" y="19062"/>
                  <a:pt x="70265" y="79387"/>
                  <a:pt x="125298" y="73037"/>
                </a:cubicBezTo>
                <a:cubicBezTo>
                  <a:pt x="180331" y="66687"/>
                  <a:pt x="652877" y="-1046"/>
                  <a:pt x="68092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04A9150-8192-5DEE-C43D-FEEB9EE0E583}"/>
              </a:ext>
            </a:extLst>
          </p:cNvPr>
          <p:cNvSpPr/>
          <p:nvPr/>
        </p:nvSpPr>
        <p:spPr>
          <a:xfrm>
            <a:off x="7942502" y="3203552"/>
            <a:ext cx="138913" cy="381693"/>
          </a:xfrm>
          <a:custGeom>
            <a:avLst/>
            <a:gdLst>
              <a:gd name="connsiteX0" fmla="*/ 137873 w 138913"/>
              <a:gd name="connsiteY0" fmla="*/ 6373 h 381693"/>
              <a:gd name="connsiteX1" fmla="*/ 29923 w 138913"/>
              <a:gd name="connsiteY1" fmla="*/ 168298 h 381693"/>
              <a:gd name="connsiteX2" fmla="*/ 68023 w 138913"/>
              <a:gd name="connsiteY2" fmla="*/ 263548 h 381693"/>
              <a:gd name="connsiteX3" fmla="*/ 23573 w 138913"/>
              <a:gd name="connsiteY3" fmla="*/ 241323 h 381693"/>
              <a:gd name="connsiteX4" fmla="*/ 87073 w 138913"/>
              <a:gd name="connsiteY4" fmla="*/ 381023 h 381693"/>
              <a:gd name="connsiteX5" fmla="*/ 33098 w 138913"/>
              <a:gd name="connsiteY5" fmla="*/ 292123 h 381693"/>
              <a:gd name="connsiteX6" fmla="*/ 1348 w 138913"/>
              <a:gd name="connsiteY6" fmla="*/ 241323 h 381693"/>
              <a:gd name="connsiteX7" fmla="*/ 77548 w 138913"/>
              <a:gd name="connsiteY7" fmla="*/ 53998 h 381693"/>
              <a:gd name="connsiteX8" fmla="*/ 137873 w 138913"/>
              <a:gd name="connsiteY8" fmla="*/ 6373 h 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913" h="381693">
                <a:moveTo>
                  <a:pt x="137873" y="6373"/>
                </a:moveTo>
                <a:cubicBezTo>
                  <a:pt x="129936" y="25423"/>
                  <a:pt x="41565" y="125436"/>
                  <a:pt x="29923" y="168298"/>
                </a:cubicBezTo>
                <a:cubicBezTo>
                  <a:pt x="18281" y="211160"/>
                  <a:pt x="69081" y="251377"/>
                  <a:pt x="68023" y="263548"/>
                </a:cubicBezTo>
                <a:cubicBezTo>
                  <a:pt x="66965" y="275719"/>
                  <a:pt x="20398" y="221744"/>
                  <a:pt x="23573" y="241323"/>
                </a:cubicBezTo>
                <a:cubicBezTo>
                  <a:pt x="26748" y="260902"/>
                  <a:pt x="85486" y="372556"/>
                  <a:pt x="87073" y="381023"/>
                </a:cubicBezTo>
                <a:cubicBezTo>
                  <a:pt x="88660" y="389490"/>
                  <a:pt x="47385" y="315406"/>
                  <a:pt x="33098" y="292123"/>
                </a:cubicBezTo>
                <a:cubicBezTo>
                  <a:pt x="18811" y="268840"/>
                  <a:pt x="-6060" y="281010"/>
                  <a:pt x="1348" y="241323"/>
                </a:cubicBezTo>
                <a:cubicBezTo>
                  <a:pt x="8756" y="201636"/>
                  <a:pt x="48444" y="94744"/>
                  <a:pt x="77548" y="53998"/>
                </a:cubicBezTo>
                <a:cubicBezTo>
                  <a:pt x="106652" y="13252"/>
                  <a:pt x="145810" y="-12677"/>
                  <a:pt x="137873" y="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4794F6B-3A06-6BFB-5ECE-251294BBBD4E}"/>
              </a:ext>
            </a:extLst>
          </p:cNvPr>
          <p:cNvSpPr/>
          <p:nvPr/>
        </p:nvSpPr>
        <p:spPr>
          <a:xfrm>
            <a:off x="7996455" y="3282947"/>
            <a:ext cx="166660" cy="219397"/>
          </a:xfrm>
          <a:custGeom>
            <a:avLst/>
            <a:gdLst>
              <a:gd name="connsiteX0" fmla="*/ 102970 w 166660"/>
              <a:gd name="connsiteY0" fmla="*/ 3 h 219397"/>
              <a:gd name="connsiteX1" fmla="*/ 45820 w 166660"/>
              <a:gd name="connsiteY1" fmla="*/ 79378 h 219397"/>
              <a:gd name="connsiteX2" fmla="*/ 77570 w 166660"/>
              <a:gd name="connsiteY2" fmla="*/ 114303 h 219397"/>
              <a:gd name="connsiteX3" fmla="*/ 52170 w 166660"/>
              <a:gd name="connsiteY3" fmla="*/ 165103 h 219397"/>
              <a:gd name="connsiteX4" fmla="*/ 1370 w 166660"/>
              <a:gd name="connsiteY4" fmla="*/ 219078 h 219397"/>
              <a:gd name="connsiteX5" fmla="*/ 112495 w 166660"/>
              <a:gd name="connsiteY5" fmla="*/ 187328 h 219397"/>
              <a:gd name="connsiteX6" fmla="*/ 166470 w 166660"/>
              <a:gd name="connsiteY6" fmla="*/ 184153 h 219397"/>
              <a:gd name="connsiteX7" fmla="*/ 131545 w 166660"/>
              <a:gd name="connsiteY7" fmla="*/ 92078 h 219397"/>
              <a:gd name="connsiteX8" fmla="*/ 163295 w 166660"/>
              <a:gd name="connsiteY8" fmla="*/ 3178 h 219397"/>
              <a:gd name="connsiteX9" fmla="*/ 106145 w 166660"/>
              <a:gd name="connsiteY9" fmla="*/ 82553 h 219397"/>
              <a:gd name="connsiteX10" fmla="*/ 102970 w 166660"/>
              <a:gd name="connsiteY10" fmla="*/ 3 h 2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60" h="219397">
                <a:moveTo>
                  <a:pt x="102970" y="3"/>
                </a:moveTo>
                <a:cubicBezTo>
                  <a:pt x="92916" y="-526"/>
                  <a:pt x="50053" y="60328"/>
                  <a:pt x="45820" y="79378"/>
                </a:cubicBezTo>
                <a:cubicBezTo>
                  <a:pt x="41587" y="98428"/>
                  <a:pt x="76512" y="100016"/>
                  <a:pt x="77570" y="114303"/>
                </a:cubicBezTo>
                <a:cubicBezTo>
                  <a:pt x="78628" y="128590"/>
                  <a:pt x="64870" y="147641"/>
                  <a:pt x="52170" y="165103"/>
                </a:cubicBezTo>
                <a:cubicBezTo>
                  <a:pt x="39470" y="182566"/>
                  <a:pt x="-8684" y="215374"/>
                  <a:pt x="1370" y="219078"/>
                </a:cubicBezTo>
                <a:cubicBezTo>
                  <a:pt x="11424" y="222782"/>
                  <a:pt x="84978" y="193149"/>
                  <a:pt x="112495" y="187328"/>
                </a:cubicBezTo>
                <a:cubicBezTo>
                  <a:pt x="140012" y="181507"/>
                  <a:pt x="163295" y="200028"/>
                  <a:pt x="166470" y="184153"/>
                </a:cubicBezTo>
                <a:cubicBezTo>
                  <a:pt x="169645" y="168278"/>
                  <a:pt x="132074" y="122241"/>
                  <a:pt x="131545" y="92078"/>
                </a:cubicBezTo>
                <a:cubicBezTo>
                  <a:pt x="131016" y="61916"/>
                  <a:pt x="167528" y="4765"/>
                  <a:pt x="163295" y="3178"/>
                </a:cubicBezTo>
                <a:cubicBezTo>
                  <a:pt x="159062" y="1591"/>
                  <a:pt x="114083" y="77791"/>
                  <a:pt x="106145" y="82553"/>
                </a:cubicBezTo>
                <a:cubicBezTo>
                  <a:pt x="98207" y="87316"/>
                  <a:pt x="113024" y="532"/>
                  <a:pt x="10297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A8E79DD9-47F2-2F60-D1AE-B1D749771D19}"/>
              </a:ext>
            </a:extLst>
          </p:cNvPr>
          <p:cNvSpPr/>
          <p:nvPr/>
        </p:nvSpPr>
        <p:spPr>
          <a:xfrm>
            <a:off x="8045246" y="3219448"/>
            <a:ext cx="310600" cy="263533"/>
          </a:xfrm>
          <a:custGeom>
            <a:avLst/>
            <a:gdLst>
              <a:gd name="connsiteX0" fmla="*/ 219279 w 310600"/>
              <a:gd name="connsiteY0" fmla="*/ 2 h 263533"/>
              <a:gd name="connsiteX1" fmla="*/ 162129 w 310600"/>
              <a:gd name="connsiteY1" fmla="*/ 107952 h 263533"/>
              <a:gd name="connsiteX2" fmla="*/ 212929 w 310600"/>
              <a:gd name="connsiteY2" fmla="*/ 203202 h 263533"/>
              <a:gd name="connsiteX3" fmla="*/ 247854 w 310600"/>
              <a:gd name="connsiteY3" fmla="*/ 225427 h 263533"/>
              <a:gd name="connsiteX4" fmla="*/ 298654 w 310600"/>
              <a:gd name="connsiteY4" fmla="*/ 225427 h 263533"/>
              <a:gd name="connsiteX5" fmla="*/ 204 w 310600"/>
              <a:gd name="connsiteY5" fmla="*/ 263527 h 263533"/>
              <a:gd name="connsiteX6" fmla="*/ 251029 w 310600"/>
              <a:gd name="connsiteY6" fmla="*/ 222252 h 263533"/>
              <a:gd name="connsiteX7" fmla="*/ 200229 w 310600"/>
              <a:gd name="connsiteY7" fmla="*/ 155577 h 263533"/>
              <a:gd name="connsiteX8" fmla="*/ 165304 w 310600"/>
              <a:gd name="connsiteY8" fmla="*/ 200027 h 263533"/>
              <a:gd name="connsiteX9" fmla="*/ 263729 w 310600"/>
              <a:gd name="connsiteY9" fmla="*/ 111127 h 263533"/>
              <a:gd name="connsiteX10" fmla="*/ 174829 w 310600"/>
              <a:gd name="connsiteY10" fmla="*/ 111127 h 263533"/>
              <a:gd name="connsiteX11" fmla="*/ 219279 w 310600"/>
              <a:gd name="connsiteY11" fmla="*/ 2 h 2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600" h="263533">
                <a:moveTo>
                  <a:pt x="219279" y="2"/>
                </a:moveTo>
                <a:cubicBezTo>
                  <a:pt x="217162" y="-527"/>
                  <a:pt x="163187" y="74085"/>
                  <a:pt x="162129" y="107952"/>
                </a:cubicBezTo>
                <a:cubicBezTo>
                  <a:pt x="161071" y="141819"/>
                  <a:pt x="198642" y="183623"/>
                  <a:pt x="212929" y="203202"/>
                </a:cubicBezTo>
                <a:cubicBezTo>
                  <a:pt x="227216" y="222781"/>
                  <a:pt x="233567" y="221723"/>
                  <a:pt x="247854" y="225427"/>
                </a:cubicBezTo>
                <a:cubicBezTo>
                  <a:pt x="262141" y="229131"/>
                  <a:pt x="339929" y="219077"/>
                  <a:pt x="298654" y="225427"/>
                </a:cubicBezTo>
                <a:cubicBezTo>
                  <a:pt x="257379" y="231777"/>
                  <a:pt x="8141" y="264056"/>
                  <a:pt x="204" y="263527"/>
                </a:cubicBezTo>
                <a:cubicBezTo>
                  <a:pt x="-7734" y="262998"/>
                  <a:pt x="217692" y="240244"/>
                  <a:pt x="251029" y="222252"/>
                </a:cubicBezTo>
                <a:cubicBezTo>
                  <a:pt x="284366" y="204260"/>
                  <a:pt x="214516" y="159281"/>
                  <a:pt x="200229" y="155577"/>
                </a:cubicBezTo>
                <a:cubicBezTo>
                  <a:pt x="185942" y="151873"/>
                  <a:pt x="154721" y="207435"/>
                  <a:pt x="165304" y="200027"/>
                </a:cubicBezTo>
                <a:cubicBezTo>
                  <a:pt x="175887" y="192619"/>
                  <a:pt x="262142" y="125944"/>
                  <a:pt x="263729" y="111127"/>
                </a:cubicBezTo>
                <a:cubicBezTo>
                  <a:pt x="265316" y="96310"/>
                  <a:pt x="184883" y="124885"/>
                  <a:pt x="174829" y="111127"/>
                </a:cubicBezTo>
                <a:cubicBezTo>
                  <a:pt x="164775" y="97369"/>
                  <a:pt x="221396" y="531"/>
                  <a:pt x="2192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DFEE2F79-FDAA-E1A4-4F2C-A9FA33CAFAFB}"/>
              </a:ext>
            </a:extLst>
          </p:cNvPr>
          <p:cNvSpPr/>
          <p:nvPr/>
        </p:nvSpPr>
        <p:spPr>
          <a:xfrm>
            <a:off x="8113746" y="3416202"/>
            <a:ext cx="493753" cy="193796"/>
          </a:xfrm>
          <a:custGeom>
            <a:avLst/>
            <a:gdLst>
              <a:gd name="connsiteX0" fmla="*/ 493679 w 493753"/>
              <a:gd name="connsiteY0" fmla="*/ 98 h 193796"/>
              <a:gd name="connsiteX1" fmla="*/ 119029 w 493753"/>
              <a:gd name="connsiteY1" fmla="*/ 117573 h 193796"/>
              <a:gd name="connsiteX2" fmla="*/ 223804 w 493753"/>
              <a:gd name="connsiteY2" fmla="*/ 162023 h 193796"/>
              <a:gd name="connsiteX3" fmla="*/ 109504 w 493753"/>
              <a:gd name="connsiteY3" fmla="*/ 162023 h 193796"/>
              <a:gd name="connsiteX4" fmla="*/ 23779 w 493753"/>
              <a:gd name="connsiteY4" fmla="*/ 155673 h 193796"/>
              <a:gd name="connsiteX5" fmla="*/ 14254 w 493753"/>
              <a:gd name="connsiteY5" fmla="*/ 108048 h 193796"/>
              <a:gd name="connsiteX6" fmla="*/ 201579 w 493753"/>
              <a:gd name="connsiteY6" fmla="*/ 193773 h 193796"/>
              <a:gd name="connsiteX7" fmla="*/ 84104 w 493753"/>
              <a:gd name="connsiteY7" fmla="*/ 98523 h 193796"/>
              <a:gd name="connsiteX8" fmla="*/ 493679 w 493753"/>
              <a:gd name="connsiteY8" fmla="*/ 98 h 19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753" h="193796">
                <a:moveTo>
                  <a:pt x="493679" y="98"/>
                </a:moveTo>
                <a:cubicBezTo>
                  <a:pt x="499500" y="3273"/>
                  <a:pt x="164008" y="90586"/>
                  <a:pt x="119029" y="117573"/>
                </a:cubicBezTo>
                <a:cubicBezTo>
                  <a:pt x="74050" y="144560"/>
                  <a:pt x="225391" y="154615"/>
                  <a:pt x="223804" y="162023"/>
                </a:cubicBezTo>
                <a:cubicBezTo>
                  <a:pt x="222217" y="169431"/>
                  <a:pt x="142841" y="163081"/>
                  <a:pt x="109504" y="162023"/>
                </a:cubicBezTo>
                <a:cubicBezTo>
                  <a:pt x="76167" y="160965"/>
                  <a:pt x="39654" y="164669"/>
                  <a:pt x="23779" y="155673"/>
                </a:cubicBezTo>
                <a:cubicBezTo>
                  <a:pt x="7904" y="146677"/>
                  <a:pt x="-15379" y="101698"/>
                  <a:pt x="14254" y="108048"/>
                </a:cubicBezTo>
                <a:cubicBezTo>
                  <a:pt x="43887" y="114398"/>
                  <a:pt x="189937" y="195360"/>
                  <a:pt x="201579" y="193773"/>
                </a:cubicBezTo>
                <a:cubicBezTo>
                  <a:pt x="213221" y="192186"/>
                  <a:pt x="40183" y="125511"/>
                  <a:pt x="84104" y="98523"/>
                </a:cubicBezTo>
                <a:cubicBezTo>
                  <a:pt x="128025" y="71536"/>
                  <a:pt x="487858" y="-3077"/>
                  <a:pt x="49367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39CEAD1-C3D0-B4B6-84D2-B88899EE53A7}"/>
              </a:ext>
            </a:extLst>
          </p:cNvPr>
          <p:cNvSpPr/>
          <p:nvPr/>
        </p:nvSpPr>
        <p:spPr>
          <a:xfrm>
            <a:off x="8159250" y="3428825"/>
            <a:ext cx="953808" cy="120832"/>
          </a:xfrm>
          <a:custGeom>
            <a:avLst/>
            <a:gdLst>
              <a:gd name="connsiteX0" fmla="*/ 19550 w 953808"/>
              <a:gd name="connsiteY0" fmla="*/ 101775 h 120832"/>
              <a:gd name="connsiteX1" fmla="*/ 937125 w 953808"/>
              <a:gd name="connsiteY1" fmla="*/ 82725 h 120832"/>
              <a:gd name="connsiteX2" fmla="*/ 584700 w 953808"/>
              <a:gd name="connsiteY2" fmla="*/ 89075 h 120832"/>
              <a:gd name="connsiteX3" fmla="*/ 238625 w 953808"/>
              <a:gd name="connsiteY3" fmla="*/ 175 h 120832"/>
              <a:gd name="connsiteX4" fmla="*/ 486275 w 953808"/>
              <a:gd name="connsiteY4" fmla="*/ 66850 h 120832"/>
              <a:gd name="connsiteX5" fmla="*/ 254500 w 953808"/>
              <a:gd name="connsiteY5" fmla="*/ 85900 h 120832"/>
              <a:gd name="connsiteX6" fmla="*/ 67175 w 953808"/>
              <a:gd name="connsiteY6" fmla="*/ 120825 h 120832"/>
              <a:gd name="connsiteX7" fmla="*/ 289425 w 953808"/>
              <a:gd name="connsiteY7" fmla="*/ 82725 h 120832"/>
              <a:gd name="connsiteX8" fmla="*/ 19550 w 953808"/>
              <a:gd name="connsiteY8" fmla="*/ 101775 h 1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808" h="120832">
                <a:moveTo>
                  <a:pt x="19550" y="101775"/>
                </a:moveTo>
                <a:cubicBezTo>
                  <a:pt x="127500" y="101775"/>
                  <a:pt x="937125" y="82725"/>
                  <a:pt x="937125" y="82725"/>
                </a:cubicBezTo>
                <a:cubicBezTo>
                  <a:pt x="1031317" y="80608"/>
                  <a:pt x="701117" y="102833"/>
                  <a:pt x="584700" y="89075"/>
                </a:cubicBezTo>
                <a:cubicBezTo>
                  <a:pt x="468283" y="75317"/>
                  <a:pt x="255029" y="3879"/>
                  <a:pt x="238625" y="175"/>
                </a:cubicBezTo>
                <a:cubicBezTo>
                  <a:pt x="222221" y="-3529"/>
                  <a:pt x="483629" y="52563"/>
                  <a:pt x="486275" y="66850"/>
                </a:cubicBezTo>
                <a:cubicBezTo>
                  <a:pt x="488921" y="81137"/>
                  <a:pt x="324350" y="76904"/>
                  <a:pt x="254500" y="85900"/>
                </a:cubicBezTo>
                <a:cubicBezTo>
                  <a:pt x="184650" y="94896"/>
                  <a:pt x="61354" y="121354"/>
                  <a:pt x="67175" y="120825"/>
                </a:cubicBezTo>
                <a:cubicBezTo>
                  <a:pt x="72996" y="120296"/>
                  <a:pt x="293129" y="84312"/>
                  <a:pt x="289425" y="82725"/>
                </a:cubicBezTo>
                <a:cubicBezTo>
                  <a:pt x="285721" y="81138"/>
                  <a:pt x="-88400" y="101775"/>
                  <a:pt x="19550" y="10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A04C3B69-4997-A940-6177-A353AB5C75CD}"/>
              </a:ext>
            </a:extLst>
          </p:cNvPr>
          <p:cNvSpPr/>
          <p:nvPr/>
        </p:nvSpPr>
        <p:spPr>
          <a:xfrm>
            <a:off x="8578197" y="3473263"/>
            <a:ext cx="585214" cy="177299"/>
          </a:xfrm>
          <a:custGeom>
            <a:avLst/>
            <a:gdLst>
              <a:gd name="connsiteX0" fmla="*/ 3828 w 585214"/>
              <a:gd name="connsiteY0" fmla="*/ 98612 h 177299"/>
              <a:gd name="connsiteX1" fmla="*/ 572153 w 585214"/>
              <a:gd name="connsiteY1" fmla="*/ 101787 h 177299"/>
              <a:gd name="connsiteX2" fmla="*/ 384828 w 585214"/>
              <a:gd name="connsiteY2" fmla="*/ 104962 h 177299"/>
              <a:gd name="connsiteX3" fmla="*/ 178453 w 585214"/>
              <a:gd name="connsiteY3" fmla="*/ 174812 h 177299"/>
              <a:gd name="connsiteX4" fmla="*/ 518178 w 585214"/>
              <a:gd name="connsiteY4" fmla="*/ 3362 h 177299"/>
              <a:gd name="connsiteX5" fmla="*/ 381653 w 585214"/>
              <a:gd name="connsiteY5" fmla="*/ 60512 h 177299"/>
              <a:gd name="connsiteX6" fmla="*/ 153053 w 585214"/>
              <a:gd name="connsiteY6" fmla="*/ 54162 h 177299"/>
              <a:gd name="connsiteX7" fmla="*/ 314978 w 585214"/>
              <a:gd name="connsiteY7" fmla="*/ 82737 h 177299"/>
              <a:gd name="connsiteX8" fmla="*/ 3828 w 585214"/>
              <a:gd name="connsiteY8" fmla="*/ 98612 h 17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214" h="177299">
                <a:moveTo>
                  <a:pt x="3828" y="98612"/>
                </a:moveTo>
                <a:cubicBezTo>
                  <a:pt x="46690" y="101787"/>
                  <a:pt x="508653" y="100729"/>
                  <a:pt x="572153" y="101787"/>
                </a:cubicBezTo>
                <a:cubicBezTo>
                  <a:pt x="635653" y="102845"/>
                  <a:pt x="450445" y="92791"/>
                  <a:pt x="384828" y="104962"/>
                </a:cubicBezTo>
                <a:cubicBezTo>
                  <a:pt x="319211" y="117133"/>
                  <a:pt x="156228" y="191745"/>
                  <a:pt x="178453" y="174812"/>
                </a:cubicBezTo>
                <a:cubicBezTo>
                  <a:pt x="200678" y="157879"/>
                  <a:pt x="484311" y="22412"/>
                  <a:pt x="518178" y="3362"/>
                </a:cubicBezTo>
                <a:cubicBezTo>
                  <a:pt x="552045" y="-15688"/>
                  <a:pt x="442507" y="52045"/>
                  <a:pt x="381653" y="60512"/>
                </a:cubicBezTo>
                <a:cubicBezTo>
                  <a:pt x="320799" y="68979"/>
                  <a:pt x="164165" y="50458"/>
                  <a:pt x="153053" y="54162"/>
                </a:cubicBezTo>
                <a:cubicBezTo>
                  <a:pt x="141941" y="57866"/>
                  <a:pt x="338261" y="73741"/>
                  <a:pt x="314978" y="82737"/>
                </a:cubicBezTo>
                <a:cubicBezTo>
                  <a:pt x="291695" y="91733"/>
                  <a:pt x="-39034" y="95437"/>
                  <a:pt x="3828" y="9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EE0CC2F-2876-D446-2D2A-B4F1A9FC7574}"/>
              </a:ext>
            </a:extLst>
          </p:cNvPr>
          <p:cNvSpPr/>
          <p:nvPr/>
        </p:nvSpPr>
        <p:spPr>
          <a:xfrm>
            <a:off x="8810051" y="3536102"/>
            <a:ext cx="1071734" cy="201323"/>
          </a:xfrm>
          <a:custGeom>
            <a:avLst/>
            <a:gdLst>
              <a:gd name="connsiteX0" fmla="*/ 574 w 1071734"/>
              <a:gd name="connsiteY0" fmla="*/ 200873 h 201323"/>
              <a:gd name="connsiteX1" fmla="*/ 340299 w 1071734"/>
              <a:gd name="connsiteY1" fmla="*/ 124673 h 201323"/>
              <a:gd name="connsiteX2" fmla="*/ 895924 w 1071734"/>
              <a:gd name="connsiteY2" fmla="*/ 146898 h 201323"/>
              <a:gd name="connsiteX3" fmla="*/ 635574 w 1071734"/>
              <a:gd name="connsiteY3" fmla="*/ 162773 h 201323"/>
              <a:gd name="connsiteX4" fmla="*/ 1067374 w 1071734"/>
              <a:gd name="connsiteY4" fmla="*/ 848 h 201323"/>
              <a:gd name="connsiteX5" fmla="*/ 835599 w 1071734"/>
              <a:gd name="connsiteY5" fmla="*/ 99273 h 201323"/>
              <a:gd name="connsiteX6" fmla="*/ 470474 w 1071734"/>
              <a:gd name="connsiteY6" fmla="*/ 105623 h 201323"/>
              <a:gd name="connsiteX7" fmla="*/ 48199 w 1071734"/>
              <a:gd name="connsiteY7" fmla="*/ 35773 h 201323"/>
              <a:gd name="connsiteX8" fmla="*/ 299024 w 1071734"/>
              <a:gd name="connsiteY8" fmla="*/ 108798 h 201323"/>
              <a:gd name="connsiteX9" fmla="*/ 98999 w 1071734"/>
              <a:gd name="connsiteY9" fmla="*/ 140548 h 201323"/>
              <a:gd name="connsiteX10" fmla="*/ 254574 w 1071734"/>
              <a:gd name="connsiteY10" fmla="*/ 83398 h 201323"/>
              <a:gd name="connsiteX11" fmla="*/ 574 w 1071734"/>
              <a:gd name="connsiteY11" fmla="*/ 200873 h 2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1734" h="201323">
                <a:moveTo>
                  <a:pt x="574" y="200873"/>
                </a:moveTo>
                <a:cubicBezTo>
                  <a:pt x="14862" y="207752"/>
                  <a:pt x="191074" y="133669"/>
                  <a:pt x="340299" y="124673"/>
                </a:cubicBezTo>
                <a:cubicBezTo>
                  <a:pt x="489524" y="115677"/>
                  <a:pt x="846711" y="140548"/>
                  <a:pt x="895924" y="146898"/>
                </a:cubicBezTo>
                <a:cubicBezTo>
                  <a:pt x="945137" y="153248"/>
                  <a:pt x="606999" y="187115"/>
                  <a:pt x="635574" y="162773"/>
                </a:cubicBezTo>
                <a:cubicBezTo>
                  <a:pt x="664149" y="138431"/>
                  <a:pt x="1034037" y="11431"/>
                  <a:pt x="1067374" y="848"/>
                </a:cubicBezTo>
                <a:cubicBezTo>
                  <a:pt x="1100712" y="-9735"/>
                  <a:pt x="935082" y="81811"/>
                  <a:pt x="835599" y="99273"/>
                </a:cubicBezTo>
                <a:cubicBezTo>
                  <a:pt x="736116" y="116735"/>
                  <a:pt x="601707" y="116206"/>
                  <a:pt x="470474" y="105623"/>
                </a:cubicBezTo>
                <a:cubicBezTo>
                  <a:pt x="339241" y="95040"/>
                  <a:pt x="76774" y="35244"/>
                  <a:pt x="48199" y="35773"/>
                </a:cubicBezTo>
                <a:cubicBezTo>
                  <a:pt x="19624" y="36302"/>
                  <a:pt x="290557" y="91336"/>
                  <a:pt x="299024" y="108798"/>
                </a:cubicBezTo>
                <a:cubicBezTo>
                  <a:pt x="307491" y="126260"/>
                  <a:pt x="106407" y="144781"/>
                  <a:pt x="98999" y="140548"/>
                </a:cubicBezTo>
                <a:cubicBezTo>
                  <a:pt x="91591" y="136315"/>
                  <a:pt x="266216" y="72815"/>
                  <a:pt x="254574" y="83398"/>
                </a:cubicBezTo>
                <a:cubicBezTo>
                  <a:pt x="242932" y="93981"/>
                  <a:pt x="-13714" y="193994"/>
                  <a:pt x="574" y="200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769614D-F1AC-FB6B-6430-B1779266AA9E}"/>
              </a:ext>
            </a:extLst>
          </p:cNvPr>
          <p:cNvSpPr/>
          <p:nvPr/>
        </p:nvSpPr>
        <p:spPr>
          <a:xfrm>
            <a:off x="9634319" y="3527227"/>
            <a:ext cx="205959" cy="327893"/>
          </a:xfrm>
          <a:custGeom>
            <a:avLst/>
            <a:gdLst>
              <a:gd name="connsiteX0" fmla="*/ 205006 w 205959"/>
              <a:gd name="connsiteY0" fmla="*/ 198 h 327893"/>
              <a:gd name="connsiteX1" fmla="*/ 81181 w 205959"/>
              <a:gd name="connsiteY1" fmla="*/ 124023 h 327893"/>
              <a:gd name="connsiteX2" fmla="*/ 154206 w 205959"/>
              <a:gd name="connsiteY2" fmla="*/ 162123 h 327893"/>
              <a:gd name="connsiteX3" fmla="*/ 1806 w 205959"/>
              <a:gd name="connsiteY3" fmla="*/ 187523 h 327893"/>
              <a:gd name="connsiteX4" fmla="*/ 185956 w 205959"/>
              <a:gd name="connsiteY4" fmla="*/ 187523 h 327893"/>
              <a:gd name="connsiteX5" fmla="*/ 74831 w 205959"/>
              <a:gd name="connsiteY5" fmla="*/ 228798 h 327893"/>
              <a:gd name="connsiteX6" fmla="*/ 4981 w 205959"/>
              <a:gd name="connsiteY6" fmla="*/ 327223 h 327893"/>
              <a:gd name="connsiteX7" fmla="*/ 128806 w 205959"/>
              <a:gd name="connsiteY7" fmla="*/ 174823 h 327893"/>
              <a:gd name="connsiteX8" fmla="*/ 1806 w 205959"/>
              <a:gd name="connsiteY8" fmla="*/ 155773 h 327893"/>
              <a:gd name="connsiteX9" fmla="*/ 205006 w 205959"/>
              <a:gd name="connsiteY9" fmla="*/ 198 h 32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959" h="327893">
                <a:moveTo>
                  <a:pt x="205006" y="198"/>
                </a:moveTo>
                <a:cubicBezTo>
                  <a:pt x="218235" y="-5094"/>
                  <a:pt x="89648" y="97035"/>
                  <a:pt x="81181" y="124023"/>
                </a:cubicBezTo>
                <a:cubicBezTo>
                  <a:pt x="72714" y="151011"/>
                  <a:pt x="167435" y="151540"/>
                  <a:pt x="154206" y="162123"/>
                </a:cubicBezTo>
                <a:cubicBezTo>
                  <a:pt x="140977" y="172706"/>
                  <a:pt x="-3486" y="183290"/>
                  <a:pt x="1806" y="187523"/>
                </a:cubicBezTo>
                <a:cubicBezTo>
                  <a:pt x="7098" y="191756"/>
                  <a:pt x="173785" y="180644"/>
                  <a:pt x="185956" y="187523"/>
                </a:cubicBezTo>
                <a:cubicBezTo>
                  <a:pt x="198127" y="194402"/>
                  <a:pt x="104993" y="205515"/>
                  <a:pt x="74831" y="228798"/>
                </a:cubicBezTo>
                <a:cubicBezTo>
                  <a:pt x="44669" y="252081"/>
                  <a:pt x="-4015" y="336219"/>
                  <a:pt x="4981" y="327223"/>
                </a:cubicBezTo>
                <a:cubicBezTo>
                  <a:pt x="13977" y="318227"/>
                  <a:pt x="129335" y="203398"/>
                  <a:pt x="128806" y="174823"/>
                </a:cubicBezTo>
                <a:cubicBezTo>
                  <a:pt x="128277" y="146248"/>
                  <a:pt x="-17773" y="184877"/>
                  <a:pt x="1806" y="155773"/>
                </a:cubicBezTo>
                <a:cubicBezTo>
                  <a:pt x="21385" y="126669"/>
                  <a:pt x="191777" y="5490"/>
                  <a:pt x="205006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A2F97C6-4FF6-A933-1E51-E3771BEF1111}"/>
              </a:ext>
            </a:extLst>
          </p:cNvPr>
          <p:cNvSpPr/>
          <p:nvPr/>
        </p:nvSpPr>
        <p:spPr>
          <a:xfrm>
            <a:off x="8787219" y="3673468"/>
            <a:ext cx="977800" cy="101686"/>
          </a:xfrm>
          <a:custGeom>
            <a:avLst/>
            <a:gdLst>
              <a:gd name="connsiteX0" fmla="*/ 64681 w 977800"/>
              <a:gd name="connsiteY0" fmla="*/ 66682 h 101686"/>
              <a:gd name="connsiteX1" fmla="*/ 125006 w 977800"/>
              <a:gd name="connsiteY1" fmla="*/ 69857 h 101686"/>
              <a:gd name="connsiteX2" fmla="*/ 737781 w 977800"/>
              <a:gd name="connsiteY2" fmla="*/ 31757 h 101686"/>
              <a:gd name="connsiteX3" fmla="*/ 518706 w 977800"/>
              <a:gd name="connsiteY3" fmla="*/ 50807 h 101686"/>
              <a:gd name="connsiteX4" fmla="*/ 963206 w 977800"/>
              <a:gd name="connsiteY4" fmla="*/ 34932 h 101686"/>
              <a:gd name="connsiteX5" fmla="*/ 867956 w 977800"/>
              <a:gd name="connsiteY5" fmla="*/ 73032 h 101686"/>
              <a:gd name="connsiteX6" fmla="*/ 842556 w 977800"/>
              <a:gd name="connsiteY6" fmla="*/ 95257 h 101686"/>
              <a:gd name="connsiteX7" fmla="*/ 445681 w 977800"/>
              <a:gd name="connsiteY7" fmla="*/ 101607 h 101686"/>
              <a:gd name="connsiteX8" fmla="*/ 940981 w 977800"/>
              <a:gd name="connsiteY8" fmla="*/ 92082 h 101686"/>
              <a:gd name="connsiteX9" fmla="*/ 848906 w 977800"/>
              <a:gd name="connsiteY9" fmla="*/ 41282 h 101686"/>
              <a:gd name="connsiteX10" fmla="*/ 309156 w 977800"/>
              <a:gd name="connsiteY10" fmla="*/ 7 h 101686"/>
              <a:gd name="connsiteX11" fmla="*/ 864781 w 977800"/>
              <a:gd name="connsiteY11" fmla="*/ 44457 h 101686"/>
              <a:gd name="connsiteX12" fmla="*/ 64681 w 977800"/>
              <a:gd name="connsiteY12" fmla="*/ 66682 h 1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7800" h="101686">
                <a:moveTo>
                  <a:pt x="64681" y="66682"/>
                </a:moveTo>
                <a:cubicBezTo>
                  <a:pt x="-58615" y="70915"/>
                  <a:pt x="12823" y="75678"/>
                  <a:pt x="125006" y="69857"/>
                </a:cubicBezTo>
                <a:cubicBezTo>
                  <a:pt x="237189" y="64036"/>
                  <a:pt x="672164" y="34932"/>
                  <a:pt x="737781" y="31757"/>
                </a:cubicBezTo>
                <a:cubicBezTo>
                  <a:pt x="803398" y="28582"/>
                  <a:pt x="481135" y="50278"/>
                  <a:pt x="518706" y="50807"/>
                </a:cubicBezTo>
                <a:cubicBezTo>
                  <a:pt x="556277" y="51336"/>
                  <a:pt x="904998" y="31228"/>
                  <a:pt x="963206" y="34932"/>
                </a:cubicBezTo>
                <a:cubicBezTo>
                  <a:pt x="1021414" y="38636"/>
                  <a:pt x="888064" y="62978"/>
                  <a:pt x="867956" y="73032"/>
                </a:cubicBezTo>
                <a:cubicBezTo>
                  <a:pt x="847848" y="83086"/>
                  <a:pt x="912935" y="90495"/>
                  <a:pt x="842556" y="95257"/>
                </a:cubicBezTo>
                <a:cubicBezTo>
                  <a:pt x="772177" y="100019"/>
                  <a:pt x="429277" y="102136"/>
                  <a:pt x="445681" y="101607"/>
                </a:cubicBezTo>
                <a:cubicBezTo>
                  <a:pt x="462085" y="101078"/>
                  <a:pt x="873777" y="102136"/>
                  <a:pt x="940981" y="92082"/>
                </a:cubicBezTo>
                <a:cubicBezTo>
                  <a:pt x="1008185" y="82028"/>
                  <a:pt x="954210" y="56628"/>
                  <a:pt x="848906" y="41282"/>
                </a:cubicBezTo>
                <a:cubicBezTo>
                  <a:pt x="743602" y="25936"/>
                  <a:pt x="306510" y="-522"/>
                  <a:pt x="309156" y="7"/>
                </a:cubicBezTo>
                <a:cubicBezTo>
                  <a:pt x="311802" y="536"/>
                  <a:pt x="907644" y="31757"/>
                  <a:pt x="864781" y="44457"/>
                </a:cubicBezTo>
                <a:cubicBezTo>
                  <a:pt x="821919" y="57157"/>
                  <a:pt x="187977" y="62449"/>
                  <a:pt x="64681" y="66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03C5966B-1CEB-01E8-FB21-5337173E6529}"/>
              </a:ext>
            </a:extLst>
          </p:cNvPr>
          <p:cNvSpPr/>
          <p:nvPr/>
        </p:nvSpPr>
        <p:spPr>
          <a:xfrm>
            <a:off x="9625575" y="3530556"/>
            <a:ext cx="608419" cy="371519"/>
          </a:xfrm>
          <a:custGeom>
            <a:avLst/>
            <a:gdLst>
              <a:gd name="connsiteX0" fmla="*/ 93100 w 608419"/>
              <a:gd name="connsiteY0" fmla="*/ 44 h 371519"/>
              <a:gd name="connsiteX1" fmla="*/ 197875 w 608419"/>
              <a:gd name="connsiteY1" fmla="*/ 158794 h 371519"/>
              <a:gd name="connsiteX2" fmla="*/ 134375 w 608419"/>
              <a:gd name="connsiteY2" fmla="*/ 276269 h 371519"/>
              <a:gd name="connsiteX3" fmla="*/ 331225 w 608419"/>
              <a:gd name="connsiteY3" fmla="*/ 292144 h 371519"/>
              <a:gd name="connsiteX4" fmla="*/ 1025 w 608419"/>
              <a:gd name="connsiteY4" fmla="*/ 371519 h 371519"/>
              <a:gd name="connsiteX5" fmla="*/ 461400 w 608419"/>
              <a:gd name="connsiteY5" fmla="*/ 292144 h 371519"/>
              <a:gd name="connsiteX6" fmla="*/ 607450 w 608419"/>
              <a:gd name="connsiteY6" fmla="*/ 269919 h 371519"/>
              <a:gd name="connsiteX7" fmla="*/ 407425 w 608419"/>
              <a:gd name="connsiteY7" fmla="*/ 209594 h 371519"/>
              <a:gd name="connsiteX8" fmla="*/ 258200 w 608419"/>
              <a:gd name="connsiteY8" fmla="*/ 171494 h 371519"/>
              <a:gd name="connsiteX9" fmla="*/ 426475 w 608419"/>
              <a:gd name="connsiteY9" fmla="*/ 228644 h 371519"/>
              <a:gd name="connsiteX10" fmla="*/ 375675 w 608419"/>
              <a:gd name="connsiteY10" fmla="*/ 273094 h 371519"/>
              <a:gd name="connsiteX11" fmla="*/ 112150 w 608419"/>
              <a:gd name="connsiteY11" fmla="*/ 308019 h 371519"/>
              <a:gd name="connsiteX12" fmla="*/ 83575 w 608419"/>
              <a:gd name="connsiteY12" fmla="*/ 279444 h 371519"/>
              <a:gd name="connsiteX13" fmla="*/ 194700 w 608419"/>
              <a:gd name="connsiteY13" fmla="*/ 174669 h 371519"/>
              <a:gd name="connsiteX14" fmla="*/ 93100 w 608419"/>
              <a:gd name="connsiteY14" fmla="*/ 44 h 37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419" h="371519">
                <a:moveTo>
                  <a:pt x="93100" y="44"/>
                </a:moveTo>
                <a:cubicBezTo>
                  <a:pt x="93629" y="-2602"/>
                  <a:pt x="190996" y="112757"/>
                  <a:pt x="197875" y="158794"/>
                </a:cubicBezTo>
                <a:cubicBezTo>
                  <a:pt x="204754" y="204832"/>
                  <a:pt x="112150" y="254044"/>
                  <a:pt x="134375" y="276269"/>
                </a:cubicBezTo>
                <a:cubicBezTo>
                  <a:pt x="156600" y="298494"/>
                  <a:pt x="353450" y="276269"/>
                  <a:pt x="331225" y="292144"/>
                </a:cubicBezTo>
                <a:cubicBezTo>
                  <a:pt x="309000" y="308019"/>
                  <a:pt x="-20671" y="371519"/>
                  <a:pt x="1025" y="371519"/>
                </a:cubicBezTo>
                <a:cubicBezTo>
                  <a:pt x="22721" y="371519"/>
                  <a:pt x="360329" y="309077"/>
                  <a:pt x="461400" y="292144"/>
                </a:cubicBezTo>
                <a:cubicBezTo>
                  <a:pt x="562471" y="275211"/>
                  <a:pt x="616446" y="283677"/>
                  <a:pt x="607450" y="269919"/>
                </a:cubicBezTo>
                <a:cubicBezTo>
                  <a:pt x="598454" y="256161"/>
                  <a:pt x="465633" y="225998"/>
                  <a:pt x="407425" y="209594"/>
                </a:cubicBezTo>
                <a:cubicBezTo>
                  <a:pt x="349217" y="193190"/>
                  <a:pt x="255025" y="168319"/>
                  <a:pt x="258200" y="171494"/>
                </a:cubicBezTo>
                <a:cubicBezTo>
                  <a:pt x="261375" y="174669"/>
                  <a:pt x="406896" y="211711"/>
                  <a:pt x="426475" y="228644"/>
                </a:cubicBezTo>
                <a:cubicBezTo>
                  <a:pt x="446054" y="245577"/>
                  <a:pt x="428063" y="259865"/>
                  <a:pt x="375675" y="273094"/>
                </a:cubicBezTo>
                <a:cubicBezTo>
                  <a:pt x="323288" y="286323"/>
                  <a:pt x="160833" y="306961"/>
                  <a:pt x="112150" y="308019"/>
                </a:cubicBezTo>
                <a:cubicBezTo>
                  <a:pt x="63467" y="309077"/>
                  <a:pt x="69817" y="301669"/>
                  <a:pt x="83575" y="279444"/>
                </a:cubicBezTo>
                <a:cubicBezTo>
                  <a:pt x="97333" y="257219"/>
                  <a:pt x="190467" y="217002"/>
                  <a:pt x="194700" y="174669"/>
                </a:cubicBezTo>
                <a:cubicBezTo>
                  <a:pt x="198933" y="132336"/>
                  <a:pt x="92571" y="2690"/>
                  <a:pt x="9310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8E0DAE27-658E-3A54-9DA3-1F2CF857344E}"/>
              </a:ext>
            </a:extLst>
          </p:cNvPr>
          <p:cNvSpPr/>
          <p:nvPr/>
        </p:nvSpPr>
        <p:spPr>
          <a:xfrm>
            <a:off x="9673140" y="3387207"/>
            <a:ext cx="726013" cy="290582"/>
          </a:xfrm>
          <a:custGeom>
            <a:avLst/>
            <a:gdLst>
              <a:gd name="connsiteX0" fmla="*/ 4260 w 726013"/>
              <a:gd name="connsiteY0" fmla="*/ 124343 h 290582"/>
              <a:gd name="connsiteX1" fmla="*/ 61410 w 726013"/>
              <a:gd name="connsiteY1" fmla="*/ 168793 h 290582"/>
              <a:gd name="connsiteX2" fmla="*/ 147135 w 726013"/>
              <a:gd name="connsiteY2" fmla="*/ 260868 h 290582"/>
              <a:gd name="connsiteX3" fmla="*/ 121735 w 726013"/>
              <a:gd name="connsiteY3" fmla="*/ 289443 h 290582"/>
              <a:gd name="connsiteX4" fmla="*/ 366210 w 726013"/>
              <a:gd name="connsiteY4" fmla="*/ 229118 h 290582"/>
              <a:gd name="connsiteX5" fmla="*/ 712285 w 726013"/>
              <a:gd name="connsiteY5" fmla="*/ 279918 h 290582"/>
              <a:gd name="connsiteX6" fmla="*/ 648785 w 726013"/>
              <a:gd name="connsiteY6" fmla="*/ 238643 h 290582"/>
              <a:gd name="connsiteX7" fmla="*/ 572585 w 726013"/>
              <a:gd name="connsiteY7" fmla="*/ 54493 h 290582"/>
              <a:gd name="connsiteX8" fmla="*/ 524960 w 726013"/>
              <a:gd name="connsiteY8" fmla="*/ 13218 h 290582"/>
              <a:gd name="connsiteX9" fmla="*/ 715460 w 726013"/>
              <a:gd name="connsiteY9" fmla="*/ 257693 h 290582"/>
              <a:gd name="connsiteX10" fmla="*/ 518610 w 726013"/>
              <a:gd name="connsiteY10" fmla="*/ 235468 h 290582"/>
              <a:gd name="connsiteX11" fmla="*/ 213810 w 726013"/>
              <a:gd name="connsiteY11" fmla="*/ 267218 h 290582"/>
              <a:gd name="connsiteX12" fmla="*/ 121735 w 726013"/>
              <a:gd name="connsiteY12" fmla="*/ 171968 h 290582"/>
              <a:gd name="connsiteX13" fmla="*/ 178885 w 726013"/>
              <a:gd name="connsiteY13" fmla="*/ 235468 h 290582"/>
              <a:gd name="connsiteX14" fmla="*/ 4260 w 726013"/>
              <a:gd name="connsiteY14" fmla="*/ 124343 h 2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6013" h="290582">
                <a:moveTo>
                  <a:pt x="4260" y="124343"/>
                </a:moveTo>
                <a:cubicBezTo>
                  <a:pt x="-15319" y="113231"/>
                  <a:pt x="37598" y="146039"/>
                  <a:pt x="61410" y="168793"/>
                </a:cubicBezTo>
                <a:cubicBezTo>
                  <a:pt x="85222" y="191547"/>
                  <a:pt x="137081" y="240760"/>
                  <a:pt x="147135" y="260868"/>
                </a:cubicBezTo>
                <a:cubicBezTo>
                  <a:pt x="157189" y="280976"/>
                  <a:pt x="85222" y="294735"/>
                  <a:pt x="121735" y="289443"/>
                </a:cubicBezTo>
                <a:cubicBezTo>
                  <a:pt x="158248" y="284151"/>
                  <a:pt x="267785" y="230706"/>
                  <a:pt x="366210" y="229118"/>
                </a:cubicBezTo>
                <a:cubicBezTo>
                  <a:pt x="464635" y="227531"/>
                  <a:pt x="665189" y="278331"/>
                  <a:pt x="712285" y="279918"/>
                </a:cubicBezTo>
                <a:cubicBezTo>
                  <a:pt x="759381" y="281505"/>
                  <a:pt x="672068" y="276214"/>
                  <a:pt x="648785" y="238643"/>
                </a:cubicBezTo>
                <a:cubicBezTo>
                  <a:pt x="625502" y="201072"/>
                  <a:pt x="593223" y="92064"/>
                  <a:pt x="572585" y="54493"/>
                </a:cubicBezTo>
                <a:cubicBezTo>
                  <a:pt x="551948" y="16922"/>
                  <a:pt x="501148" y="-20649"/>
                  <a:pt x="524960" y="13218"/>
                </a:cubicBezTo>
                <a:cubicBezTo>
                  <a:pt x="548772" y="47085"/>
                  <a:pt x="716518" y="220651"/>
                  <a:pt x="715460" y="257693"/>
                </a:cubicBezTo>
                <a:cubicBezTo>
                  <a:pt x="714402" y="294735"/>
                  <a:pt x="602218" y="233881"/>
                  <a:pt x="518610" y="235468"/>
                </a:cubicBezTo>
                <a:cubicBezTo>
                  <a:pt x="435002" y="237056"/>
                  <a:pt x="279956" y="277801"/>
                  <a:pt x="213810" y="267218"/>
                </a:cubicBezTo>
                <a:cubicBezTo>
                  <a:pt x="147664" y="256635"/>
                  <a:pt x="127556" y="177260"/>
                  <a:pt x="121735" y="171968"/>
                </a:cubicBezTo>
                <a:cubicBezTo>
                  <a:pt x="115914" y="166676"/>
                  <a:pt x="196877" y="239701"/>
                  <a:pt x="178885" y="235468"/>
                </a:cubicBezTo>
                <a:cubicBezTo>
                  <a:pt x="160893" y="231235"/>
                  <a:pt x="23839" y="135455"/>
                  <a:pt x="4260" y="12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162C952-9FC0-32AE-E396-CE4373D16678}"/>
              </a:ext>
            </a:extLst>
          </p:cNvPr>
          <p:cNvSpPr/>
          <p:nvPr/>
        </p:nvSpPr>
        <p:spPr>
          <a:xfrm>
            <a:off x="9994829" y="3349329"/>
            <a:ext cx="276493" cy="292496"/>
          </a:xfrm>
          <a:custGeom>
            <a:avLst/>
            <a:gdLst>
              <a:gd name="connsiteX0" fmla="*/ 241371 w 276493"/>
              <a:gd name="connsiteY0" fmla="*/ 296 h 292496"/>
              <a:gd name="connsiteX1" fmla="*/ 209621 w 276493"/>
              <a:gd name="connsiteY1" fmla="*/ 174921 h 292496"/>
              <a:gd name="connsiteX2" fmla="*/ 276296 w 276493"/>
              <a:gd name="connsiteY2" fmla="*/ 254296 h 292496"/>
              <a:gd name="connsiteX3" fmla="*/ 184221 w 276493"/>
              <a:gd name="connsiteY3" fmla="*/ 238421 h 292496"/>
              <a:gd name="connsiteX4" fmla="*/ 71 w 276493"/>
              <a:gd name="connsiteY4" fmla="*/ 292396 h 292496"/>
              <a:gd name="connsiteX5" fmla="*/ 206446 w 276493"/>
              <a:gd name="connsiteY5" fmla="*/ 222546 h 292496"/>
              <a:gd name="connsiteX6" fmla="*/ 108021 w 276493"/>
              <a:gd name="connsiteY6" fmla="*/ 51096 h 292496"/>
              <a:gd name="connsiteX7" fmla="*/ 187396 w 276493"/>
              <a:gd name="connsiteY7" fmla="*/ 130471 h 292496"/>
              <a:gd name="connsiteX8" fmla="*/ 241371 w 276493"/>
              <a:gd name="connsiteY8" fmla="*/ 296 h 29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493" h="292496">
                <a:moveTo>
                  <a:pt x="241371" y="296"/>
                </a:moveTo>
                <a:cubicBezTo>
                  <a:pt x="245075" y="7704"/>
                  <a:pt x="203800" y="132588"/>
                  <a:pt x="209621" y="174921"/>
                </a:cubicBezTo>
                <a:cubicBezTo>
                  <a:pt x="215442" y="217254"/>
                  <a:pt x="280529" y="243713"/>
                  <a:pt x="276296" y="254296"/>
                </a:cubicBezTo>
                <a:cubicBezTo>
                  <a:pt x="272063" y="264879"/>
                  <a:pt x="230259" y="232071"/>
                  <a:pt x="184221" y="238421"/>
                </a:cubicBezTo>
                <a:cubicBezTo>
                  <a:pt x="138183" y="244771"/>
                  <a:pt x="-3633" y="295042"/>
                  <a:pt x="71" y="292396"/>
                </a:cubicBezTo>
                <a:cubicBezTo>
                  <a:pt x="3775" y="289750"/>
                  <a:pt x="188454" y="262763"/>
                  <a:pt x="206446" y="222546"/>
                </a:cubicBezTo>
                <a:cubicBezTo>
                  <a:pt x="224438" y="182329"/>
                  <a:pt x="111196" y="66442"/>
                  <a:pt x="108021" y="51096"/>
                </a:cubicBezTo>
                <a:cubicBezTo>
                  <a:pt x="104846" y="35750"/>
                  <a:pt x="160409" y="134175"/>
                  <a:pt x="187396" y="130471"/>
                </a:cubicBezTo>
                <a:cubicBezTo>
                  <a:pt x="214383" y="126767"/>
                  <a:pt x="237667" y="-7112"/>
                  <a:pt x="241371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B32D6EDD-BD02-115E-983E-2B28EE4144EA}"/>
              </a:ext>
            </a:extLst>
          </p:cNvPr>
          <p:cNvSpPr/>
          <p:nvPr/>
        </p:nvSpPr>
        <p:spPr>
          <a:xfrm>
            <a:off x="9537400" y="3412964"/>
            <a:ext cx="694014" cy="309224"/>
          </a:xfrm>
          <a:custGeom>
            <a:avLst/>
            <a:gdLst>
              <a:gd name="connsiteX0" fmla="*/ 9825 w 694014"/>
              <a:gd name="connsiteY0" fmla="*/ 304961 h 309224"/>
              <a:gd name="connsiteX1" fmla="*/ 689275 w 694014"/>
              <a:gd name="connsiteY1" fmla="*/ 16036 h 309224"/>
              <a:gd name="connsiteX2" fmla="*/ 327325 w 694014"/>
              <a:gd name="connsiteY2" fmla="*/ 206536 h 309224"/>
              <a:gd name="connsiteX3" fmla="*/ 644825 w 694014"/>
              <a:gd name="connsiteY3" fmla="*/ 161 h 309224"/>
              <a:gd name="connsiteX4" fmla="*/ 311450 w 694014"/>
              <a:gd name="connsiteY4" fmla="*/ 174786 h 309224"/>
              <a:gd name="connsiteX5" fmla="*/ 9825 w 694014"/>
              <a:gd name="connsiteY5" fmla="*/ 304961 h 30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014" h="309224">
                <a:moveTo>
                  <a:pt x="9825" y="304961"/>
                </a:moveTo>
                <a:lnTo>
                  <a:pt x="689275" y="16036"/>
                </a:lnTo>
                <a:cubicBezTo>
                  <a:pt x="742192" y="-368"/>
                  <a:pt x="334733" y="209182"/>
                  <a:pt x="327325" y="206536"/>
                </a:cubicBezTo>
                <a:cubicBezTo>
                  <a:pt x="319917" y="203890"/>
                  <a:pt x="647471" y="5453"/>
                  <a:pt x="644825" y="161"/>
                </a:cubicBezTo>
                <a:cubicBezTo>
                  <a:pt x="642179" y="-5131"/>
                  <a:pt x="419929" y="121340"/>
                  <a:pt x="311450" y="174786"/>
                </a:cubicBezTo>
                <a:cubicBezTo>
                  <a:pt x="202971" y="228232"/>
                  <a:pt x="-53146" y="331419"/>
                  <a:pt x="9825" y="304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004B4A2-A59C-397E-04F9-B15B6AEB9B7D}"/>
              </a:ext>
            </a:extLst>
          </p:cNvPr>
          <p:cNvSpPr/>
          <p:nvPr/>
        </p:nvSpPr>
        <p:spPr>
          <a:xfrm>
            <a:off x="8676391" y="3778182"/>
            <a:ext cx="1366965" cy="222469"/>
          </a:xfrm>
          <a:custGeom>
            <a:avLst/>
            <a:gdLst>
              <a:gd name="connsiteX0" fmla="*/ 45334 w 1366965"/>
              <a:gd name="connsiteY0" fmla="*/ 15943 h 222469"/>
              <a:gd name="connsiteX1" fmla="*/ 140584 w 1366965"/>
              <a:gd name="connsiteY1" fmla="*/ 12768 h 222469"/>
              <a:gd name="connsiteX2" fmla="*/ 1010534 w 1366965"/>
              <a:gd name="connsiteY2" fmla="*/ 161993 h 222469"/>
              <a:gd name="connsiteX3" fmla="*/ 800984 w 1366965"/>
              <a:gd name="connsiteY3" fmla="*/ 111193 h 222469"/>
              <a:gd name="connsiteX4" fmla="*/ 1137534 w 1366965"/>
              <a:gd name="connsiteY4" fmla="*/ 177868 h 222469"/>
              <a:gd name="connsiteX5" fmla="*/ 1366134 w 1366965"/>
              <a:gd name="connsiteY5" fmla="*/ 146118 h 222469"/>
              <a:gd name="connsiteX6" fmla="*/ 1058159 w 1366965"/>
              <a:gd name="connsiteY6" fmla="*/ 165168 h 222469"/>
              <a:gd name="connsiteX7" fmla="*/ 664459 w 1366965"/>
              <a:gd name="connsiteY7" fmla="*/ 222318 h 222469"/>
              <a:gd name="connsiteX8" fmla="*/ 953384 w 1366965"/>
              <a:gd name="connsiteY8" fmla="*/ 146118 h 222469"/>
              <a:gd name="connsiteX9" fmla="*/ 591434 w 1366965"/>
              <a:gd name="connsiteY9" fmla="*/ 82618 h 222469"/>
              <a:gd name="connsiteX10" fmla="*/ 45334 w 1366965"/>
              <a:gd name="connsiteY10" fmla="*/ 15943 h 2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6965" h="222469">
                <a:moveTo>
                  <a:pt x="45334" y="15943"/>
                </a:moveTo>
                <a:cubicBezTo>
                  <a:pt x="-29807" y="4301"/>
                  <a:pt x="-20283" y="-11574"/>
                  <a:pt x="140584" y="12768"/>
                </a:cubicBezTo>
                <a:cubicBezTo>
                  <a:pt x="301451" y="37110"/>
                  <a:pt x="900467" y="145589"/>
                  <a:pt x="1010534" y="161993"/>
                </a:cubicBezTo>
                <a:cubicBezTo>
                  <a:pt x="1120601" y="178397"/>
                  <a:pt x="779817" y="108547"/>
                  <a:pt x="800984" y="111193"/>
                </a:cubicBezTo>
                <a:cubicBezTo>
                  <a:pt x="822151" y="113839"/>
                  <a:pt x="1043342" y="172047"/>
                  <a:pt x="1137534" y="177868"/>
                </a:cubicBezTo>
                <a:cubicBezTo>
                  <a:pt x="1231726" y="183689"/>
                  <a:pt x="1379363" y="148235"/>
                  <a:pt x="1366134" y="146118"/>
                </a:cubicBezTo>
                <a:cubicBezTo>
                  <a:pt x="1352905" y="144001"/>
                  <a:pt x="1175105" y="152468"/>
                  <a:pt x="1058159" y="165168"/>
                </a:cubicBezTo>
                <a:cubicBezTo>
                  <a:pt x="941213" y="177868"/>
                  <a:pt x="681922" y="225493"/>
                  <a:pt x="664459" y="222318"/>
                </a:cubicBezTo>
                <a:cubicBezTo>
                  <a:pt x="646997" y="219143"/>
                  <a:pt x="965555" y="169401"/>
                  <a:pt x="953384" y="146118"/>
                </a:cubicBezTo>
                <a:cubicBezTo>
                  <a:pt x="941213" y="122835"/>
                  <a:pt x="743305" y="101668"/>
                  <a:pt x="591434" y="82618"/>
                </a:cubicBezTo>
                <a:lnTo>
                  <a:pt x="45334" y="159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A1A6A460-3AD5-FC2B-2185-0D1D3FC88D6A}"/>
              </a:ext>
            </a:extLst>
          </p:cNvPr>
          <p:cNvSpPr/>
          <p:nvPr/>
        </p:nvSpPr>
        <p:spPr>
          <a:xfrm>
            <a:off x="9021431" y="4256078"/>
            <a:ext cx="1000091" cy="173593"/>
          </a:xfrm>
          <a:custGeom>
            <a:avLst/>
            <a:gdLst>
              <a:gd name="connsiteX0" fmla="*/ 52719 w 1000091"/>
              <a:gd name="connsiteY0" fmla="*/ 14297 h 173593"/>
              <a:gd name="connsiteX1" fmla="*/ 151144 w 1000091"/>
              <a:gd name="connsiteY1" fmla="*/ 17472 h 173593"/>
              <a:gd name="connsiteX2" fmla="*/ 887744 w 1000091"/>
              <a:gd name="connsiteY2" fmla="*/ 153997 h 173593"/>
              <a:gd name="connsiteX3" fmla="*/ 846469 w 1000091"/>
              <a:gd name="connsiteY3" fmla="*/ 157172 h 173593"/>
              <a:gd name="connsiteX4" fmla="*/ 995694 w 1000091"/>
              <a:gd name="connsiteY4" fmla="*/ 125422 h 173593"/>
              <a:gd name="connsiteX5" fmla="*/ 960769 w 1000091"/>
              <a:gd name="connsiteY5" fmla="*/ 160347 h 173593"/>
              <a:gd name="connsiteX6" fmla="*/ 963944 w 1000091"/>
              <a:gd name="connsiteY6" fmla="*/ 173047 h 173593"/>
              <a:gd name="connsiteX7" fmla="*/ 690894 w 1000091"/>
              <a:gd name="connsiteY7" fmla="*/ 144472 h 173593"/>
              <a:gd name="connsiteX8" fmla="*/ 500394 w 1000091"/>
              <a:gd name="connsiteY8" fmla="*/ 131772 h 173593"/>
              <a:gd name="connsiteX9" fmla="*/ 789319 w 1000091"/>
              <a:gd name="connsiteY9" fmla="*/ 131772 h 173593"/>
              <a:gd name="connsiteX10" fmla="*/ 52719 w 1000091"/>
              <a:gd name="connsiteY10" fmla="*/ 14297 h 1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91" h="173593">
                <a:moveTo>
                  <a:pt x="52719" y="14297"/>
                </a:moveTo>
                <a:cubicBezTo>
                  <a:pt x="-53644" y="-4753"/>
                  <a:pt x="11973" y="-5811"/>
                  <a:pt x="151144" y="17472"/>
                </a:cubicBezTo>
                <a:cubicBezTo>
                  <a:pt x="290315" y="40755"/>
                  <a:pt x="771856" y="130714"/>
                  <a:pt x="887744" y="153997"/>
                </a:cubicBezTo>
                <a:cubicBezTo>
                  <a:pt x="1003632" y="177280"/>
                  <a:pt x="828477" y="161935"/>
                  <a:pt x="846469" y="157172"/>
                </a:cubicBezTo>
                <a:cubicBezTo>
                  <a:pt x="864461" y="152410"/>
                  <a:pt x="976644" y="124893"/>
                  <a:pt x="995694" y="125422"/>
                </a:cubicBezTo>
                <a:cubicBezTo>
                  <a:pt x="1014744" y="125951"/>
                  <a:pt x="966061" y="152410"/>
                  <a:pt x="960769" y="160347"/>
                </a:cubicBezTo>
                <a:cubicBezTo>
                  <a:pt x="955477" y="168284"/>
                  <a:pt x="1008923" y="175693"/>
                  <a:pt x="963944" y="173047"/>
                </a:cubicBezTo>
                <a:cubicBezTo>
                  <a:pt x="918965" y="170401"/>
                  <a:pt x="768152" y="151351"/>
                  <a:pt x="690894" y="144472"/>
                </a:cubicBezTo>
                <a:cubicBezTo>
                  <a:pt x="613636" y="137593"/>
                  <a:pt x="483990" y="133889"/>
                  <a:pt x="500394" y="131772"/>
                </a:cubicBezTo>
                <a:cubicBezTo>
                  <a:pt x="516798" y="129655"/>
                  <a:pt x="864461" y="152939"/>
                  <a:pt x="789319" y="131772"/>
                </a:cubicBezTo>
                <a:cubicBezTo>
                  <a:pt x="714177" y="110605"/>
                  <a:pt x="159082" y="33347"/>
                  <a:pt x="52719" y="14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6E70204E-DC61-851E-3185-17B47E6ED9D2}"/>
              </a:ext>
            </a:extLst>
          </p:cNvPr>
          <p:cNvSpPr/>
          <p:nvPr/>
        </p:nvSpPr>
        <p:spPr>
          <a:xfrm>
            <a:off x="7955672" y="3180869"/>
            <a:ext cx="169421" cy="324517"/>
          </a:xfrm>
          <a:custGeom>
            <a:avLst/>
            <a:gdLst>
              <a:gd name="connsiteX0" fmla="*/ 169153 w 169421"/>
              <a:gd name="connsiteY0" fmla="*/ 481 h 324517"/>
              <a:gd name="connsiteX1" fmla="*/ 35803 w 169421"/>
              <a:gd name="connsiteY1" fmla="*/ 200506 h 324517"/>
              <a:gd name="connsiteX2" fmla="*/ 108828 w 169421"/>
              <a:gd name="connsiteY2" fmla="*/ 251306 h 324517"/>
              <a:gd name="connsiteX3" fmla="*/ 51678 w 169421"/>
              <a:gd name="connsiteY3" fmla="*/ 324331 h 324517"/>
              <a:gd name="connsiteX4" fmla="*/ 70728 w 169421"/>
              <a:gd name="connsiteY4" fmla="*/ 270356 h 324517"/>
              <a:gd name="connsiteX5" fmla="*/ 878 w 169421"/>
              <a:gd name="connsiteY5" fmla="*/ 210031 h 324517"/>
              <a:gd name="connsiteX6" fmla="*/ 127878 w 169421"/>
              <a:gd name="connsiteY6" fmla="*/ 143356 h 324517"/>
              <a:gd name="connsiteX7" fmla="*/ 70728 w 169421"/>
              <a:gd name="connsiteY7" fmla="*/ 235431 h 324517"/>
              <a:gd name="connsiteX8" fmla="*/ 70728 w 169421"/>
              <a:gd name="connsiteY8" fmla="*/ 146531 h 324517"/>
              <a:gd name="connsiteX9" fmla="*/ 169153 w 169421"/>
              <a:gd name="connsiteY9" fmla="*/ 481 h 3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21" h="324517">
                <a:moveTo>
                  <a:pt x="169153" y="481"/>
                </a:moveTo>
                <a:cubicBezTo>
                  <a:pt x="163332" y="9477"/>
                  <a:pt x="45857" y="158702"/>
                  <a:pt x="35803" y="200506"/>
                </a:cubicBezTo>
                <a:cubicBezTo>
                  <a:pt x="25749" y="242310"/>
                  <a:pt x="106182" y="230669"/>
                  <a:pt x="108828" y="251306"/>
                </a:cubicBezTo>
                <a:cubicBezTo>
                  <a:pt x="111474" y="271943"/>
                  <a:pt x="58028" y="321156"/>
                  <a:pt x="51678" y="324331"/>
                </a:cubicBezTo>
                <a:cubicBezTo>
                  <a:pt x="45328" y="327506"/>
                  <a:pt x="79195" y="289406"/>
                  <a:pt x="70728" y="270356"/>
                </a:cubicBezTo>
                <a:cubicBezTo>
                  <a:pt x="62261" y="251306"/>
                  <a:pt x="-8647" y="231198"/>
                  <a:pt x="878" y="210031"/>
                </a:cubicBezTo>
                <a:cubicBezTo>
                  <a:pt x="10403" y="188864"/>
                  <a:pt x="116236" y="139123"/>
                  <a:pt x="127878" y="143356"/>
                </a:cubicBezTo>
                <a:cubicBezTo>
                  <a:pt x="139520" y="147589"/>
                  <a:pt x="80253" y="234902"/>
                  <a:pt x="70728" y="235431"/>
                </a:cubicBezTo>
                <a:cubicBezTo>
                  <a:pt x="61203" y="235960"/>
                  <a:pt x="56970" y="181985"/>
                  <a:pt x="70728" y="146531"/>
                </a:cubicBezTo>
                <a:cubicBezTo>
                  <a:pt x="84486" y="111077"/>
                  <a:pt x="174974" y="-8515"/>
                  <a:pt x="16915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8EBE617-21DA-4A42-9ACD-62C4BF3FF7D4}"/>
              </a:ext>
            </a:extLst>
          </p:cNvPr>
          <p:cNvSpPr/>
          <p:nvPr/>
        </p:nvSpPr>
        <p:spPr>
          <a:xfrm>
            <a:off x="7851275" y="3268035"/>
            <a:ext cx="529035" cy="222197"/>
          </a:xfrm>
          <a:custGeom>
            <a:avLst/>
            <a:gdLst>
              <a:gd name="connsiteX0" fmla="*/ 64000 w 529035"/>
              <a:gd name="connsiteY0" fmla="*/ 2215 h 222197"/>
              <a:gd name="connsiteX1" fmla="*/ 352925 w 529035"/>
              <a:gd name="connsiteY1" fmla="*/ 78415 h 222197"/>
              <a:gd name="connsiteX2" fmla="*/ 502150 w 529035"/>
              <a:gd name="connsiteY2" fmla="*/ 40315 h 222197"/>
              <a:gd name="connsiteX3" fmla="*/ 349750 w 529035"/>
              <a:gd name="connsiteY3" fmla="*/ 91115 h 222197"/>
              <a:gd name="connsiteX4" fmla="*/ 340225 w 529035"/>
              <a:gd name="connsiteY4" fmla="*/ 221290 h 222197"/>
              <a:gd name="connsiteX5" fmla="*/ 460875 w 529035"/>
              <a:gd name="connsiteY5" fmla="*/ 151440 h 222197"/>
              <a:gd name="connsiteX6" fmla="*/ 524375 w 529035"/>
              <a:gd name="connsiteY6" fmla="*/ 202240 h 222197"/>
              <a:gd name="connsiteX7" fmla="*/ 498975 w 529035"/>
              <a:gd name="connsiteY7" fmla="*/ 78415 h 222197"/>
              <a:gd name="connsiteX8" fmla="*/ 298950 w 529035"/>
              <a:gd name="connsiteY8" fmla="*/ 100640 h 222197"/>
              <a:gd name="connsiteX9" fmla="*/ 279900 w 529035"/>
              <a:gd name="connsiteY9" fmla="*/ 160965 h 222197"/>
              <a:gd name="connsiteX10" fmla="*/ 343400 w 529035"/>
              <a:gd name="connsiteY10" fmla="*/ 40315 h 222197"/>
              <a:gd name="connsiteX11" fmla="*/ 6850 w 529035"/>
              <a:gd name="connsiteY11" fmla="*/ 5390 h 222197"/>
              <a:gd name="connsiteX12" fmla="*/ 111625 w 529035"/>
              <a:gd name="connsiteY12" fmla="*/ 18090 h 222197"/>
              <a:gd name="connsiteX13" fmla="*/ 64000 w 529035"/>
              <a:gd name="connsiteY13" fmla="*/ 2215 h 22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035" h="222197">
                <a:moveTo>
                  <a:pt x="64000" y="2215"/>
                </a:moveTo>
                <a:cubicBezTo>
                  <a:pt x="104217" y="12269"/>
                  <a:pt x="279900" y="72065"/>
                  <a:pt x="352925" y="78415"/>
                </a:cubicBezTo>
                <a:cubicBezTo>
                  <a:pt x="425950" y="84765"/>
                  <a:pt x="502679" y="38198"/>
                  <a:pt x="502150" y="40315"/>
                </a:cubicBezTo>
                <a:cubicBezTo>
                  <a:pt x="501621" y="42432"/>
                  <a:pt x="376738" y="60953"/>
                  <a:pt x="349750" y="91115"/>
                </a:cubicBezTo>
                <a:cubicBezTo>
                  <a:pt x="322763" y="121278"/>
                  <a:pt x="321704" y="211236"/>
                  <a:pt x="340225" y="221290"/>
                </a:cubicBezTo>
                <a:cubicBezTo>
                  <a:pt x="358746" y="231344"/>
                  <a:pt x="430183" y="154615"/>
                  <a:pt x="460875" y="151440"/>
                </a:cubicBezTo>
                <a:cubicBezTo>
                  <a:pt x="491567" y="148265"/>
                  <a:pt x="518025" y="214411"/>
                  <a:pt x="524375" y="202240"/>
                </a:cubicBezTo>
                <a:cubicBezTo>
                  <a:pt x="530725" y="190069"/>
                  <a:pt x="536546" y="95348"/>
                  <a:pt x="498975" y="78415"/>
                </a:cubicBezTo>
                <a:cubicBezTo>
                  <a:pt x="461404" y="61482"/>
                  <a:pt x="335462" y="86882"/>
                  <a:pt x="298950" y="100640"/>
                </a:cubicBezTo>
                <a:cubicBezTo>
                  <a:pt x="262438" y="114398"/>
                  <a:pt x="272492" y="171019"/>
                  <a:pt x="279900" y="160965"/>
                </a:cubicBezTo>
                <a:cubicBezTo>
                  <a:pt x="287308" y="150911"/>
                  <a:pt x="388908" y="66244"/>
                  <a:pt x="343400" y="40315"/>
                </a:cubicBezTo>
                <a:cubicBezTo>
                  <a:pt x="297892" y="14386"/>
                  <a:pt x="45479" y="9094"/>
                  <a:pt x="6850" y="5390"/>
                </a:cubicBezTo>
                <a:cubicBezTo>
                  <a:pt x="-31779" y="1686"/>
                  <a:pt x="105275" y="16503"/>
                  <a:pt x="111625" y="18090"/>
                </a:cubicBezTo>
                <a:cubicBezTo>
                  <a:pt x="117975" y="19678"/>
                  <a:pt x="23783" y="-7839"/>
                  <a:pt x="64000" y="2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3F7D8C00-0A38-BD10-7E37-07053A94B404}"/>
              </a:ext>
            </a:extLst>
          </p:cNvPr>
          <p:cNvSpPr/>
          <p:nvPr/>
        </p:nvSpPr>
        <p:spPr>
          <a:xfrm>
            <a:off x="3707219" y="3621324"/>
            <a:ext cx="471155" cy="263716"/>
          </a:xfrm>
          <a:custGeom>
            <a:avLst/>
            <a:gdLst>
              <a:gd name="connsiteX0" fmla="*/ 334556 w 471155"/>
              <a:gd name="connsiteY0" fmla="*/ 1351 h 263716"/>
              <a:gd name="connsiteX1" fmla="*/ 382181 w 471155"/>
              <a:gd name="connsiteY1" fmla="*/ 163276 h 263716"/>
              <a:gd name="connsiteX2" fmla="*/ 471081 w 471155"/>
              <a:gd name="connsiteY2" fmla="*/ 245826 h 263716"/>
              <a:gd name="connsiteX3" fmla="*/ 366306 w 471155"/>
              <a:gd name="connsiteY3" fmla="*/ 122001 h 263716"/>
              <a:gd name="connsiteX4" fmla="*/ 1181 w 471155"/>
              <a:gd name="connsiteY4" fmla="*/ 39451 h 263716"/>
              <a:gd name="connsiteX5" fmla="*/ 255181 w 471155"/>
              <a:gd name="connsiteY5" fmla="*/ 115651 h 263716"/>
              <a:gd name="connsiteX6" fmla="*/ 410756 w 471155"/>
              <a:gd name="connsiteY6" fmla="*/ 261701 h 263716"/>
              <a:gd name="connsiteX7" fmla="*/ 334556 w 471155"/>
              <a:gd name="connsiteY7" fmla="*/ 1351 h 26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155" h="263716">
                <a:moveTo>
                  <a:pt x="334556" y="1351"/>
                </a:moveTo>
                <a:cubicBezTo>
                  <a:pt x="329793" y="-15053"/>
                  <a:pt x="359427" y="122530"/>
                  <a:pt x="382181" y="163276"/>
                </a:cubicBezTo>
                <a:cubicBezTo>
                  <a:pt x="404935" y="204022"/>
                  <a:pt x="473727" y="252705"/>
                  <a:pt x="471081" y="245826"/>
                </a:cubicBezTo>
                <a:cubicBezTo>
                  <a:pt x="468435" y="238947"/>
                  <a:pt x="444623" y="156397"/>
                  <a:pt x="366306" y="122001"/>
                </a:cubicBezTo>
                <a:cubicBezTo>
                  <a:pt x="287989" y="87605"/>
                  <a:pt x="19702" y="40509"/>
                  <a:pt x="1181" y="39451"/>
                </a:cubicBezTo>
                <a:cubicBezTo>
                  <a:pt x="-17340" y="38393"/>
                  <a:pt x="186918" y="78609"/>
                  <a:pt x="255181" y="115651"/>
                </a:cubicBezTo>
                <a:cubicBezTo>
                  <a:pt x="323444" y="152693"/>
                  <a:pt x="398056" y="281280"/>
                  <a:pt x="410756" y="261701"/>
                </a:cubicBezTo>
                <a:cubicBezTo>
                  <a:pt x="423456" y="242122"/>
                  <a:pt x="339319" y="17755"/>
                  <a:pt x="334556" y="1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4CE3D09-C51F-9472-C69E-5BC7D3A13DE8}"/>
              </a:ext>
            </a:extLst>
          </p:cNvPr>
          <p:cNvSpPr/>
          <p:nvPr/>
        </p:nvSpPr>
        <p:spPr>
          <a:xfrm>
            <a:off x="2758866" y="3787523"/>
            <a:ext cx="1699703" cy="979408"/>
          </a:xfrm>
          <a:custGeom>
            <a:avLst/>
            <a:gdLst>
              <a:gd name="connsiteX0" fmla="*/ 1111459 w 1699703"/>
              <a:gd name="connsiteY0" fmla="*/ 16127 h 979408"/>
              <a:gd name="connsiteX1" fmla="*/ 1178134 w 1699703"/>
              <a:gd name="connsiteY1" fmla="*/ 57402 h 979408"/>
              <a:gd name="connsiteX2" fmla="*/ 1419434 w 1699703"/>
              <a:gd name="connsiteY2" fmla="*/ 327277 h 979408"/>
              <a:gd name="connsiteX3" fmla="*/ 1635334 w 1699703"/>
              <a:gd name="connsiteY3" fmla="*/ 720977 h 979408"/>
              <a:gd name="connsiteX4" fmla="*/ 1454359 w 1699703"/>
              <a:gd name="connsiteY4" fmla="*/ 635252 h 979408"/>
              <a:gd name="connsiteX5" fmla="*/ 1698834 w 1699703"/>
              <a:gd name="connsiteY5" fmla="*/ 974977 h 979408"/>
              <a:gd name="connsiteX6" fmla="*/ 1349584 w 1699703"/>
              <a:gd name="connsiteY6" fmla="*/ 819402 h 979408"/>
              <a:gd name="connsiteX7" fmla="*/ 1149559 w 1699703"/>
              <a:gd name="connsiteY7" fmla="*/ 679702 h 979408"/>
              <a:gd name="connsiteX8" fmla="*/ 1486109 w 1699703"/>
              <a:gd name="connsiteY8" fmla="*/ 682877 h 979408"/>
              <a:gd name="connsiteX9" fmla="*/ 1009859 w 1699703"/>
              <a:gd name="connsiteY9" fmla="*/ 470152 h 979408"/>
              <a:gd name="connsiteX10" fmla="*/ 209 w 1699703"/>
              <a:gd name="connsiteY10" fmla="*/ 146302 h 979408"/>
              <a:gd name="connsiteX11" fmla="*/ 1098759 w 1699703"/>
              <a:gd name="connsiteY11" fmla="*/ 584452 h 979408"/>
              <a:gd name="connsiteX12" fmla="*/ 1505159 w 1699703"/>
              <a:gd name="connsiteY12" fmla="*/ 571752 h 979408"/>
              <a:gd name="connsiteX13" fmla="*/ 1130509 w 1699703"/>
              <a:gd name="connsiteY13" fmla="*/ 298702 h 979408"/>
              <a:gd name="connsiteX14" fmla="*/ 1159084 w 1699703"/>
              <a:gd name="connsiteY14" fmla="*/ 311402 h 979408"/>
              <a:gd name="connsiteX15" fmla="*/ 1216234 w 1699703"/>
              <a:gd name="connsiteY15" fmla="*/ 263777 h 979408"/>
              <a:gd name="connsiteX16" fmla="*/ 1111459 w 1699703"/>
              <a:gd name="connsiteY16" fmla="*/ 16127 h 97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9703" h="979408">
                <a:moveTo>
                  <a:pt x="1111459" y="16127"/>
                </a:moveTo>
                <a:cubicBezTo>
                  <a:pt x="1105109" y="-18269"/>
                  <a:pt x="1126805" y="5544"/>
                  <a:pt x="1178134" y="57402"/>
                </a:cubicBezTo>
                <a:cubicBezTo>
                  <a:pt x="1229463" y="109260"/>
                  <a:pt x="1343234" y="216681"/>
                  <a:pt x="1419434" y="327277"/>
                </a:cubicBezTo>
                <a:cubicBezTo>
                  <a:pt x="1495634" y="437873"/>
                  <a:pt x="1629513" y="669648"/>
                  <a:pt x="1635334" y="720977"/>
                </a:cubicBezTo>
                <a:cubicBezTo>
                  <a:pt x="1641155" y="772306"/>
                  <a:pt x="1443776" y="592919"/>
                  <a:pt x="1454359" y="635252"/>
                </a:cubicBezTo>
                <a:cubicBezTo>
                  <a:pt x="1464942" y="677585"/>
                  <a:pt x="1716297" y="944285"/>
                  <a:pt x="1698834" y="974977"/>
                </a:cubicBezTo>
                <a:cubicBezTo>
                  <a:pt x="1681372" y="1005669"/>
                  <a:pt x="1441130" y="868615"/>
                  <a:pt x="1349584" y="819402"/>
                </a:cubicBezTo>
                <a:cubicBezTo>
                  <a:pt x="1258038" y="770189"/>
                  <a:pt x="1126805" y="702456"/>
                  <a:pt x="1149559" y="679702"/>
                </a:cubicBezTo>
                <a:cubicBezTo>
                  <a:pt x="1172313" y="656948"/>
                  <a:pt x="1509392" y="717802"/>
                  <a:pt x="1486109" y="682877"/>
                </a:cubicBezTo>
                <a:cubicBezTo>
                  <a:pt x="1462826" y="647952"/>
                  <a:pt x="1257509" y="559581"/>
                  <a:pt x="1009859" y="470152"/>
                </a:cubicBezTo>
                <a:cubicBezTo>
                  <a:pt x="762209" y="380723"/>
                  <a:pt x="-14608" y="127252"/>
                  <a:pt x="209" y="146302"/>
                </a:cubicBezTo>
                <a:cubicBezTo>
                  <a:pt x="15026" y="165352"/>
                  <a:pt x="847934" y="513544"/>
                  <a:pt x="1098759" y="584452"/>
                </a:cubicBezTo>
                <a:cubicBezTo>
                  <a:pt x="1349584" y="655360"/>
                  <a:pt x="1499867" y="619377"/>
                  <a:pt x="1505159" y="571752"/>
                </a:cubicBezTo>
                <a:cubicBezTo>
                  <a:pt x="1510451" y="524127"/>
                  <a:pt x="1188188" y="342094"/>
                  <a:pt x="1130509" y="298702"/>
                </a:cubicBezTo>
                <a:cubicBezTo>
                  <a:pt x="1072830" y="255310"/>
                  <a:pt x="1144797" y="317223"/>
                  <a:pt x="1159084" y="311402"/>
                </a:cubicBezTo>
                <a:cubicBezTo>
                  <a:pt x="1173371" y="305581"/>
                  <a:pt x="1223642" y="312460"/>
                  <a:pt x="1216234" y="263777"/>
                </a:cubicBezTo>
                <a:cubicBezTo>
                  <a:pt x="1208826" y="215094"/>
                  <a:pt x="1117809" y="50523"/>
                  <a:pt x="1111459" y="1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9F60B04-6261-6501-711B-DBC71903C2FA}"/>
              </a:ext>
            </a:extLst>
          </p:cNvPr>
          <p:cNvSpPr/>
          <p:nvPr/>
        </p:nvSpPr>
        <p:spPr>
          <a:xfrm>
            <a:off x="2460560" y="4333836"/>
            <a:ext cx="879759" cy="461332"/>
          </a:xfrm>
          <a:custGeom>
            <a:avLst/>
            <a:gdLst>
              <a:gd name="connsiteX0" fmla="*/ 879540 w 879759"/>
              <a:gd name="connsiteY0" fmla="*/ 3214 h 461332"/>
              <a:gd name="connsiteX1" fmla="*/ 295340 w 879759"/>
              <a:gd name="connsiteY1" fmla="*/ 168314 h 461332"/>
              <a:gd name="connsiteX2" fmla="*/ 3240 w 879759"/>
              <a:gd name="connsiteY2" fmla="*/ 460414 h 461332"/>
              <a:gd name="connsiteX3" fmla="*/ 152465 w 879759"/>
              <a:gd name="connsiteY3" fmla="*/ 254039 h 461332"/>
              <a:gd name="connsiteX4" fmla="*/ 362015 w 879759"/>
              <a:gd name="connsiteY4" fmla="*/ 73064 h 461332"/>
              <a:gd name="connsiteX5" fmla="*/ 879540 w 879759"/>
              <a:gd name="connsiteY5" fmla="*/ 3214 h 46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759" h="461332">
                <a:moveTo>
                  <a:pt x="879540" y="3214"/>
                </a:moveTo>
                <a:cubicBezTo>
                  <a:pt x="868427" y="19089"/>
                  <a:pt x="441390" y="92114"/>
                  <a:pt x="295340" y="168314"/>
                </a:cubicBezTo>
                <a:cubicBezTo>
                  <a:pt x="149290" y="244514"/>
                  <a:pt x="27052" y="446127"/>
                  <a:pt x="3240" y="460414"/>
                </a:cubicBezTo>
                <a:cubicBezTo>
                  <a:pt x="-20572" y="474701"/>
                  <a:pt x="92669" y="318597"/>
                  <a:pt x="152465" y="254039"/>
                </a:cubicBezTo>
                <a:cubicBezTo>
                  <a:pt x="212261" y="189481"/>
                  <a:pt x="246657" y="112752"/>
                  <a:pt x="362015" y="73064"/>
                </a:cubicBezTo>
                <a:cubicBezTo>
                  <a:pt x="477373" y="33377"/>
                  <a:pt x="890653" y="-12661"/>
                  <a:pt x="879540" y="3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9C523247-83C7-C228-4B47-A9836A247814}"/>
              </a:ext>
            </a:extLst>
          </p:cNvPr>
          <p:cNvSpPr/>
          <p:nvPr/>
        </p:nvSpPr>
        <p:spPr>
          <a:xfrm>
            <a:off x="2324015" y="4067422"/>
            <a:ext cx="1100312" cy="723968"/>
          </a:xfrm>
          <a:custGeom>
            <a:avLst/>
            <a:gdLst>
              <a:gd name="connsiteX0" fmla="*/ 1057360 w 1100312"/>
              <a:gd name="connsiteY0" fmla="*/ 177553 h 723968"/>
              <a:gd name="connsiteX1" fmla="*/ 463635 w 1100312"/>
              <a:gd name="connsiteY1" fmla="*/ 63253 h 723968"/>
              <a:gd name="connsiteX2" fmla="*/ 196935 w 1100312"/>
              <a:gd name="connsiteY2" fmla="*/ 247403 h 723968"/>
              <a:gd name="connsiteX3" fmla="*/ 257260 w 1100312"/>
              <a:gd name="connsiteY3" fmla="*/ 164853 h 723968"/>
              <a:gd name="connsiteX4" fmla="*/ 47710 w 1100312"/>
              <a:gd name="connsiteY4" fmla="*/ 495053 h 723968"/>
              <a:gd name="connsiteX5" fmla="*/ 85 w 1100312"/>
              <a:gd name="connsiteY5" fmla="*/ 723653 h 723968"/>
              <a:gd name="connsiteX6" fmla="*/ 41360 w 1100312"/>
              <a:gd name="connsiteY6" fmla="*/ 447428 h 723968"/>
              <a:gd name="connsiteX7" fmla="*/ 203285 w 1100312"/>
              <a:gd name="connsiteY7" fmla="*/ 34678 h 723968"/>
              <a:gd name="connsiteX8" fmla="*/ 419185 w 1100312"/>
              <a:gd name="connsiteY8" fmla="*/ 25153 h 723968"/>
              <a:gd name="connsiteX9" fmla="*/ 463635 w 1100312"/>
              <a:gd name="connsiteY9" fmla="*/ 9278 h 723968"/>
              <a:gd name="connsiteX10" fmla="*/ 990685 w 1100312"/>
              <a:gd name="connsiteY10" fmla="*/ 183903 h 723968"/>
              <a:gd name="connsiteX11" fmla="*/ 1057360 w 1100312"/>
              <a:gd name="connsiteY11" fmla="*/ 177553 h 7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312" h="723968">
                <a:moveTo>
                  <a:pt x="1057360" y="177553"/>
                </a:moveTo>
                <a:cubicBezTo>
                  <a:pt x="969518" y="157445"/>
                  <a:pt x="607039" y="51611"/>
                  <a:pt x="463635" y="63253"/>
                </a:cubicBezTo>
                <a:cubicBezTo>
                  <a:pt x="320231" y="74895"/>
                  <a:pt x="231331" y="230470"/>
                  <a:pt x="196935" y="247403"/>
                </a:cubicBezTo>
                <a:cubicBezTo>
                  <a:pt x="162539" y="264336"/>
                  <a:pt x="282131" y="123578"/>
                  <a:pt x="257260" y="164853"/>
                </a:cubicBezTo>
                <a:cubicBezTo>
                  <a:pt x="232389" y="206128"/>
                  <a:pt x="90572" y="401920"/>
                  <a:pt x="47710" y="495053"/>
                </a:cubicBezTo>
                <a:cubicBezTo>
                  <a:pt x="4847" y="588186"/>
                  <a:pt x="1143" y="731590"/>
                  <a:pt x="85" y="723653"/>
                </a:cubicBezTo>
                <a:cubicBezTo>
                  <a:pt x="-973" y="715716"/>
                  <a:pt x="7493" y="562257"/>
                  <a:pt x="41360" y="447428"/>
                </a:cubicBezTo>
                <a:cubicBezTo>
                  <a:pt x="75227" y="332599"/>
                  <a:pt x="140314" y="105057"/>
                  <a:pt x="203285" y="34678"/>
                </a:cubicBezTo>
                <a:cubicBezTo>
                  <a:pt x="266256" y="-35701"/>
                  <a:pt x="375793" y="29386"/>
                  <a:pt x="419185" y="25153"/>
                </a:cubicBezTo>
                <a:cubicBezTo>
                  <a:pt x="462577" y="20920"/>
                  <a:pt x="368385" y="-17180"/>
                  <a:pt x="463635" y="9278"/>
                </a:cubicBezTo>
                <a:cubicBezTo>
                  <a:pt x="558885" y="35736"/>
                  <a:pt x="895435" y="153211"/>
                  <a:pt x="990685" y="183903"/>
                </a:cubicBezTo>
                <a:cubicBezTo>
                  <a:pt x="1085935" y="214595"/>
                  <a:pt x="1145202" y="197661"/>
                  <a:pt x="1057360" y="177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1339535D-05F5-FBA1-3672-8EC9380DE979}"/>
              </a:ext>
            </a:extLst>
          </p:cNvPr>
          <p:cNvSpPr/>
          <p:nvPr/>
        </p:nvSpPr>
        <p:spPr>
          <a:xfrm>
            <a:off x="2265316" y="5114557"/>
            <a:ext cx="354133" cy="1096453"/>
          </a:xfrm>
          <a:custGeom>
            <a:avLst/>
            <a:gdLst>
              <a:gd name="connsiteX0" fmla="*/ 147684 w 354133"/>
              <a:gd name="connsiteY0" fmla="*/ 3543 h 1096453"/>
              <a:gd name="connsiteX1" fmla="*/ 131809 w 354133"/>
              <a:gd name="connsiteY1" fmla="*/ 482968 h 1096453"/>
              <a:gd name="connsiteX2" fmla="*/ 144509 w 354133"/>
              <a:gd name="connsiteY2" fmla="*/ 648068 h 1096453"/>
              <a:gd name="connsiteX3" fmla="*/ 166734 w 354133"/>
              <a:gd name="connsiteY3" fmla="*/ 552818 h 1096453"/>
              <a:gd name="connsiteX4" fmla="*/ 125459 w 354133"/>
              <a:gd name="connsiteY4" fmla="*/ 835393 h 1096453"/>
              <a:gd name="connsiteX5" fmla="*/ 74659 w 354133"/>
              <a:gd name="connsiteY5" fmla="*/ 990968 h 1096453"/>
              <a:gd name="connsiteX6" fmla="*/ 134984 w 354133"/>
              <a:gd name="connsiteY6" fmla="*/ 921118 h 1096453"/>
              <a:gd name="connsiteX7" fmla="*/ 96884 w 354133"/>
              <a:gd name="connsiteY7" fmla="*/ 1022718 h 1096453"/>
              <a:gd name="connsiteX8" fmla="*/ 354059 w 354133"/>
              <a:gd name="connsiteY8" fmla="*/ 921118 h 1096453"/>
              <a:gd name="connsiteX9" fmla="*/ 122284 w 354133"/>
              <a:gd name="connsiteY9" fmla="*/ 1095743 h 1096453"/>
              <a:gd name="connsiteX10" fmla="*/ 1634 w 354133"/>
              <a:gd name="connsiteY10" fmla="*/ 841743 h 1096453"/>
              <a:gd name="connsiteX11" fmla="*/ 49259 w 354133"/>
              <a:gd name="connsiteY11" fmla="*/ 251193 h 1096453"/>
              <a:gd name="connsiteX12" fmla="*/ 1634 w 354133"/>
              <a:gd name="connsiteY12" fmla="*/ 355968 h 1096453"/>
              <a:gd name="connsiteX13" fmla="*/ 52434 w 354133"/>
              <a:gd name="connsiteY13" fmla="*/ 79743 h 1096453"/>
              <a:gd name="connsiteX14" fmla="*/ 17509 w 354133"/>
              <a:gd name="connsiteY14" fmla="*/ 254368 h 1096453"/>
              <a:gd name="connsiteX15" fmla="*/ 147684 w 354133"/>
              <a:gd name="connsiteY15" fmla="*/ 3543 h 10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133" h="1096453">
                <a:moveTo>
                  <a:pt x="147684" y="3543"/>
                </a:moveTo>
                <a:cubicBezTo>
                  <a:pt x="166734" y="41643"/>
                  <a:pt x="132338" y="375547"/>
                  <a:pt x="131809" y="482968"/>
                </a:cubicBezTo>
                <a:cubicBezTo>
                  <a:pt x="131280" y="590389"/>
                  <a:pt x="138688" y="636426"/>
                  <a:pt x="144509" y="648068"/>
                </a:cubicBezTo>
                <a:cubicBezTo>
                  <a:pt x="150330" y="659710"/>
                  <a:pt x="169909" y="521597"/>
                  <a:pt x="166734" y="552818"/>
                </a:cubicBezTo>
                <a:cubicBezTo>
                  <a:pt x="163559" y="584039"/>
                  <a:pt x="140805" y="762368"/>
                  <a:pt x="125459" y="835393"/>
                </a:cubicBezTo>
                <a:cubicBezTo>
                  <a:pt x="110113" y="908418"/>
                  <a:pt x="73072" y="976681"/>
                  <a:pt x="74659" y="990968"/>
                </a:cubicBezTo>
                <a:cubicBezTo>
                  <a:pt x="76246" y="1005255"/>
                  <a:pt x="131280" y="915826"/>
                  <a:pt x="134984" y="921118"/>
                </a:cubicBezTo>
                <a:cubicBezTo>
                  <a:pt x="138688" y="926410"/>
                  <a:pt x="60372" y="1022718"/>
                  <a:pt x="96884" y="1022718"/>
                </a:cubicBezTo>
                <a:cubicBezTo>
                  <a:pt x="133396" y="1022718"/>
                  <a:pt x="349826" y="908947"/>
                  <a:pt x="354059" y="921118"/>
                </a:cubicBezTo>
                <a:cubicBezTo>
                  <a:pt x="358292" y="933289"/>
                  <a:pt x="181021" y="1108972"/>
                  <a:pt x="122284" y="1095743"/>
                </a:cubicBezTo>
                <a:cubicBezTo>
                  <a:pt x="63547" y="1082514"/>
                  <a:pt x="13805" y="982501"/>
                  <a:pt x="1634" y="841743"/>
                </a:cubicBezTo>
                <a:cubicBezTo>
                  <a:pt x="-10537" y="700985"/>
                  <a:pt x="49259" y="332155"/>
                  <a:pt x="49259" y="251193"/>
                </a:cubicBezTo>
                <a:cubicBezTo>
                  <a:pt x="49259" y="170231"/>
                  <a:pt x="1105" y="384543"/>
                  <a:pt x="1634" y="355968"/>
                </a:cubicBezTo>
                <a:cubicBezTo>
                  <a:pt x="2163" y="327393"/>
                  <a:pt x="49788" y="96676"/>
                  <a:pt x="52434" y="79743"/>
                </a:cubicBezTo>
                <a:cubicBezTo>
                  <a:pt x="55080" y="62810"/>
                  <a:pt x="47" y="261776"/>
                  <a:pt x="17509" y="254368"/>
                </a:cubicBezTo>
                <a:cubicBezTo>
                  <a:pt x="34971" y="246960"/>
                  <a:pt x="128634" y="-34557"/>
                  <a:pt x="147684" y="3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C83CC290-A1B3-CA19-6C08-ACE274401F40}"/>
              </a:ext>
            </a:extLst>
          </p:cNvPr>
          <p:cNvSpPr/>
          <p:nvPr/>
        </p:nvSpPr>
        <p:spPr>
          <a:xfrm>
            <a:off x="8188325" y="3603625"/>
            <a:ext cx="853923" cy="139898"/>
          </a:xfrm>
          <a:custGeom>
            <a:avLst/>
            <a:gdLst>
              <a:gd name="connsiteX0" fmla="*/ 0 w 853923"/>
              <a:gd name="connsiteY0" fmla="*/ 0 h 139898"/>
              <a:gd name="connsiteX1" fmla="*/ 101600 w 853923"/>
              <a:gd name="connsiteY1" fmla="*/ 19050 h 139898"/>
              <a:gd name="connsiteX2" fmla="*/ 850900 w 853923"/>
              <a:gd name="connsiteY2" fmla="*/ 104775 h 139898"/>
              <a:gd name="connsiteX3" fmla="*/ 374650 w 853923"/>
              <a:gd name="connsiteY3" fmla="*/ 88900 h 139898"/>
              <a:gd name="connsiteX4" fmla="*/ 615950 w 853923"/>
              <a:gd name="connsiteY4" fmla="*/ 120650 h 139898"/>
              <a:gd name="connsiteX5" fmla="*/ 161925 w 853923"/>
              <a:gd name="connsiteY5" fmla="*/ 127000 h 139898"/>
              <a:gd name="connsiteX6" fmla="*/ 66675 w 853923"/>
              <a:gd name="connsiteY6" fmla="*/ 136525 h 139898"/>
              <a:gd name="connsiteX7" fmla="*/ 336550 w 853923"/>
              <a:gd name="connsiteY7" fmla="*/ 63500 h 139898"/>
              <a:gd name="connsiteX8" fmla="*/ 0 w 853923"/>
              <a:gd name="connsiteY8" fmla="*/ 0 h 1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923" h="139898">
                <a:moveTo>
                  <a:pt x="0" y="0"/>
                </a:moveTo>
                <a:lnTo>
                  <a:pt x="101600" y="19050"/>
                </a:lnTo>
                <a:lnTo>
                  <a:pt x="850900" y="104775"/>
                </a:lnTo>
                <a:cubicBezTo>
                  <a:pt x="896408" y="116417"/>
                  <a:pt x="413808" y="86254"/>
                  <a:pt x="374650" y="88900"/>
                </a:cubicBezTo>
                <a:cubicBezTo>
                  <a:pt x="335492" y="91546"/>
                  <a:pt x="651404" y="114300"/>
                  <a:pt x="615950" y="120650"/>
                </a:cubicBezTo>
                <a:cubicBezTo>
                  <a:pt x="580496" y="127000"/>
                  <a:pt x="253471" y="124354"/>
                  <a:pt x="161925" y="127000"/>
                </a:cubicBezTo>
                <a:cubicBezTo>
                  <a:pt x="70379" y="129646"/>
                  <a:pt x="37571" y="147108"/>
                  <a:pt x="66675" y="136525"/>
                </a:cubicBezTo>
                <a:cubicBezTo>
                  <a:pt x="95779" y="125942"/>
                  <a:pt x="341842" y="81492"/>
                  <a:pt x="336550" y="63500"/>
                </a:cubicBezTo>
                <a:cubicBezTo>
                  <a:pt x="331258" y="45508"/>
                  <a:pt x="183091" y="3704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51FBADC6-CD08-360B-E2E8-F1402CB19E6B}"/>
              </a:ext>
            </a:extLst>
          </p:cNvPr>
          <p:cNvSpPr/>
          <p:nvPr/>
        </p:nvSpPr>
        <p:spPr>
          <a:xfrm>
            <a:off x="8342564" y="4062348"/>
            <a:ext cx="341075" cy="219847"/>
          </a:xfrm>
          <a:custGeom>
            <a:avLst/>
            <a:gdLst>
              <a:gd name="connsiteX0" fmla="*/ 341061 w 341075"/>
              <a:gd name="connsiteY0" fmla="*/ 1652 h 219847"/>
              <a:gd name="connsiteX1" fmla="*/ 96586 w 341075"/>
              <a:gd name="connsiteY1" fmla="*/ 119127 h 219847"/>
              <a:gd name="connsiteX2" fmla="*/ 242636 w 341075"/>
              <a:gd name="connsiteY2" fmla="*/ 211202 h 219847"/>
              <a:gd name="connsiteX3" fmla="*/ 10861 w 341075"/>
              <a:gd name="connsiteY3" fmla="*/ 208027 h 219847"/>
              <a:gd name="connsiteX4" fmla="*/ 42611 w 341075"/>
              <a:gd name="connsiteY4" fmla="*/ 141352 h 219847"/>
              <a:gd name="connsiteX5" fmla="*/ 83886 w 341075"/>
              <a:gd name="connsiteY5" fmla="*/ 55627 h 219847"/>
              <a:gd name="connsiteX6" fmla="*/ 341061 w 341075"/>
              <a:gd name="connsiteY6" fmla="*/ 1652 h 21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075" h="219847">
                <a:moveTo>
                  <a:pt x="341061" y="1652"/>
                </a:moveTo>
                <a:cubicBezTo>
                  <a:pt x="343178" y="12235"/>
                  <a:pt x="112990" y="84202"/>
                  <a:pt x="96586" y="119127"/>
                </a:cubicBezTo>
                <a:cubicBezTo>
                  <a:pt x="80182" y="154052"/>
                  <a:pt x="256923" y="196385"/>
                  <a:pt x="242636" y="211202"/>
                </a:cubicBezTo>
                <a:cubicBezTo>
                  <a:pt x="228349" y="226019"/>
                  <a:pt x="44198" y="219669"/>
                  <a:pt x="10861" y="208027"/>
                </a:cubicBezTo>
                <a:cubicBezTo>
                  <a:pt x="-22476" y="196385"/>
                  <a:pt x="30440" y="166752"/>
                  <a:pt x="42611" y="141352"/>
                </a:cubicBezTo>
                <a:cubicBezTo>
                  <a:pt x="54782" y="115952"/>
                  <a:pt x="31499" y="77323"/>
                  <a:pt x="83886" y="55627"/>
                </a:cubicBezTo>
                <a:cubicBezTo>
                  <a:pt x="136273" y="33931"/>
                  <a:pt x="338944" y="-8931"/>
                  <a:pt x="341061" y="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8BB2C41F-C460-6EC1-9666-CAB79A9AF373}"/>
              </a:ext>
            </a:extLst>
          </p:cNvPr>
          <p:cNvSpPr/>
          <p:nvPr/>
        </p:nvSpPr>
        <p:spPr>
          <a:xfrm>
            <a:off x="8902601" y="4593355"/>
            <a:ext cx="144170" cy="687579"/>
          </a:xfrm>
          <a:custGeom>
            <a:avLst/>
            <a:gdLst>
              <a:gd name="connsiteX0" fmla="*/ 19149 w 144170"/>
              <a:gd name="connsiteY0" fmla="*/ 870 h 687579"/>
              <a:gd name="connsiteX1" fmla="*/ 38199 w 144170"/>
              <a:gd name="connsiteY1" fmla="*/ 48495 h 687579"/>
              <a:gd name="connsiteX2" fmla="*/ 142974 w 144170"/>
              <a:gd name="connsiteY2" fmla="*/ 312020 h 687579"/>
              <a:gd name="connsiteX3" fmla="*/ 95349 w 144170"/>
              <a:gd name="connsiteY3" fmla="*/ 534270 h 687579"/>
              <a:gd name="connsiteX4" fmla="*/ 101699 w 144170"/>
              <a:gd name="connsiteY4" fmla="*/ 480295 h 687579"/>
              <a:gd name="connsiteX5" fmla="*/ 99 w 144170"/>
              <a:gd name="connsiteY5" fmla="*/ 686670 h 687579"/>
              <a:gd name="connsiteX6" fmla="*/ 82649 w 144170"/>
              <a:gd name="connsiteY6" fmla="*/ 385045 h 687579"/>
              <a:gd name="connsiteX7" fmla="*/ 69949 w 144170"/>
              <a:gd name="connsiteY7" fmla="*/ 258045 h 687579"/>
              <a:gd name="connsiteX8" fmla="*/ 41374 w 144170"/>
              <a:gd name="connsiteY8" fmla="*/ 404095 h 687579"/>
              <a:gd name="connsiteX9" fmla="*/ 38199 w 144170"/>
              <a:gd name="connsiteY9" fmla="*/ 99295 h 687579"/>
              <a:gd name="connsiteX10" fmla="*/ 19149 w 144170"/>
              <a:gd name="connsiteY10" fmla="*/ 870 h 68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70" h="687579">
                <a:moveTo>
                  <a:pt x="19149" y="870"/>
                </a:moveTo>
                <a:cubicBezTo>
                  <a:pt x="19149" y="-7597"/>
                  <a:pt x="38199" y="48495"/>
                  <a:pt x="38199" y="48495"/>
                </a:cubicBezTo>
                <a:cubicBezTo>
                  <a:pt x="58837" y="100353"/>
                  <a:pt x="133449" y="231058"/>
                  <a:pt x="142974" y="312020"/>
                </a:cubicBezTo>
                <a:cubicBezTo>
                  <a:pt x="152499" y="392982"/>
                  <a:pt x="102228" y="506224"/>
                  <a:pt x="95349" y="534270"/>
                </a:cubicBezTo>
                <a:cubicBezTo>
                  <a:pt x="88470" y="562316"/>
                  <a:pt x="117574" y="454895"/>
                  <a:pt x="101699" y="480295"/>
                </a:cubicBezTo>
                <a:cubicBezTo>
                  <a:pt x="85824" y="505695"/>
                  <a:pt x="3274" y="702545"/>
                  <a:pt x="99" y="686670"/>
                </a:cubicBezTo>
                <a:cubicBezTo>
                  <a:pt x="-3076" y="670795"/>
                  <a:pt x="71007" y="456483"/>
                  <a:pt x="82649" y="385045"/>
                </a:cubicBezTo>
                <a:cubicBezTo>
                  <a:pt x="94291" y="313608"/>
                  <a:pt x="76828" y="254870"/>
                  <a:pt x="69949" y="258045"/>
                </a:cubicBezTo>
                <a:cubicBezTo>
                  <a:pt x="63070" y="261220"/>
                  <a:pt x="46666" y="430553"/>
                  <a:pt x="41374" y="404095"/>
                </a:cubicBezTo>
                <a:cubicBezTo>
                  <a:pt x="36082" y="377637"/>
                  <a:pt x="42432" y="169674"/>
                  <a:pt x="38199" y="99295"/>
                </a:cubicBezTo>
                <a:cubicBezTo>
                  <a:pt x="33966" y="28916"/>
                  <a:pt x="19149" y="9337"/>
                  <a:pt x="19149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828D4133-3840-610C-7A7D-4E1F3C56D76A}"/>
              </a:ext>
            </a:extLst>
          </p:cNvPr>
          <p:cNvSpPr/>
          <p:nvPr/>
        </p:nvSpPr>
        <p:spPr>
          <a:xfrm>
            <a:off x="8043678" y="4346430"/>
            <a:ext cx="469102" cy="251304"/>
          </a:xfrm>
          <a:custGeom>
            <a:avLst/>
            <a:gdLst>
              <a:gd name="connsiteX0" fmla="*/ 39872 w 469102"/>
              <a:gd name="connsiteY0" fmla="*/ 145 h 251304"/>
              <a:gd name="connsiteX1" fmla="*/ 20822 w 469102"/>
              <a:gd name="connsiteY1" fmla="*/ 117620 h 251304"/>
              <a:gd name="connsiteX2" fmla="*/ 277997 w 469102"/>
              <a:gd name="connsiteY2" fmla="*/ 193820 h 251304"/>
              <a:gd name="connsiteX3" fmla="*/ 211322 w 469102"/>
              <a:gd name="connsiteY3" fmla="*/ 203345 h 251304"/>
              <a:gd name="connsiteX4" fmla="*/ 385947 w 469102"/>
              <a:gd name="connsiteY4" fmla="*/ 206520 h 251304"/>
              <a:gd name="connsiteX5" fmla="*/ 398647 w 469102"/>
              <a:gd name="connsiteY5" fmla="*/ 158895 h 251304"/>
              <a:gd name="connsiteX6" fmla="*/ 328797 w 469102"/>
              <a:gd name="connsiteY6" fmla="*/ 44595 h 251304"/>
              <a:gd name="connsiteX7" fmla="*/ 468497 w 469102"/>
              <a:gd name="connsiteY7" fmla="*/ 174770 h 251304"/>
              <a:gd name="connsiteX8" fmla="*/ 370072 w 469102"/>
              <a:gd name="connsiteY8" fmla="*/ 250970 h 251304"/>
              <a:gd name="connsiteX9" fmla="*/ 154172 w 469102"/>
              <a:gd name="connsiteY9" fmla="*/ 200170 h 251304"/>
              <a:gd name="connsiteX10" fmla="*/ 4947 w 469102"/>
              <a:gd name="connsiteY10" fmla="*/ 143020 h 251304"/>
              <a:gd name="connsiteX11" fmla="*/ 39872 w 469102"/>
              <a:gd name="connsiteY11" fmla="*/ 145 h 25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02" h="251304">
                <a:moveTo>
                  <a:pt x="39872" y="145"/>
                </a:moveTo>
                <a:cubicBezTo>
                  <a:pt x="42518" y="-4088"/>
                  <a:pt x="-18865" y="85341"/>
                  <a:pt x="20822" y="117620"/>
                </a:cubicBezTo>
                <a:cubicBezTo>
                  <a:pt x="60509" y="149899"/>
                  <a:pt x="246247" y="179533"/>
                  <a:pt x="277997" y="193820"/>
                </a:cubicBezTo>
                <a:cubicBezTo>
                  <a:pt x="309747" y="208108"/>
                  <a:pt x="193330" y="201228"/>
                  <a:pt x="211322" y="203345"/>
                </a:cubicBezTo>
                <a:cubicBezTo>
                  <a:pt x="229314" y="205462"/>
                  <a:pt x="354726" y="213928"/>
                  <a:pt x="385947" y="206520"/>
                </a:cubicBezTo>
                <a:cubicBezTo>
                  <a:pt x="417168" y="199112"/>
                  <a:pt x="408172" y="185882"/>
                  <a:pt x="398647" y="158895"/>
                </a:cubicBezTo>
                <a:cubicBezTo>
                  <a:pt x="389122" y="131908"/>
                  <a:pt x="317155" y="41949"/>
                  <a:pt x="328797" y="44595"/>
                </a:cubicBezTo>
                <a:cubicBezTo>
                  <a:pt x="340439" y="47241"/>
                  <a:pt x="461618" y="140374"/>
                  <a:pt x="468497" y="174770"/>
                </a:cubicBezTo>
                <a:cubicBezTo>
                  <a:pt x="475376" y="209166"/>
                  <a:pt x="422459" y="246737"/>
                  <a:pt x="370072" y="250970"/>
                </a:cubicBezTo>
                <a:cubicBezTo>
                  <a:pt x="317685" y="255203"/>
                  <a:pt x="215026" y="218162"/>
                  <a:pt x="154172" y="200170"/>
                </a:cubicBezTo>
                <a:cubicBezTo>
                  <a:pt x="93318" y="182178"/>
                  <a:pt x="26114" y="174241"/>
                  <a:pt x="4947" y="143020"/>
                </a:cubicBezTo>
                <a:cubicBezTo>
                  <a:pt x="-16220" y="111799"/>
                  <a:pt x="37226" y="4378"/>
                  <a:pt x="3987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D96A0F81-2222-D44D-4B05-DBF43B67A2A7}"/>
              </a:ext>
            </a:extLst>
          </p:cNvPr>
          <p:cNvSpPr/>
          <p:nvPr/>
        </p:nvSpPr>
        <p:spPr>
          <a:xfrm>
            <a:off x="7997977" y="4371830"/>
            <a:ext cx="462113" cy="177959"/>
          </a:xfrm>
          <a:custGeom>
            <a:avLst/>
            <a:gdLst>
              <a:gd name="connsiteX0" fmla="*/ 9373 w 462113"/>
              <a:gd name="connsiteY0" fmla="*/ 3320 h 177959"/>
              <a:gd name="connsiteX1" fmla="*/ 95098 w 462113"/>
              <a:gd name="connsiteY1" fmla="*/ 16020 h 177959"/>
              <a:gd name="connsiteX2" fmla="*/ 364973 w 462113"/>
              <a:gd name="connsiteY2" fmla="*/ 76345 h 177959"/>
              <a:gd name="connsiteX3" fmla="*/ 384023 w 462113"/>
              <a:gd name="connsiteY3" fmla="*/ 104920 h 177959"/>
              <a:gd name="connsiteX4" fmla="*/ 342748 w 462113"/>
              <a:gd name="connsiteY4" fmla="*/ 177945 h 177959"/>
              <a:gd name="connsiteX5" fmla="*/ 428473 w 462113"/>
              <a:gd name="connsiteY5" fmla="*/ 98570 h 177959"/>
              <a:gd name="connsiteX6" fmla="*/ 453873 w 462113"/>
              <a:gd name="connsiteY6" fmla="*/ 92220 h 177959"/>
              <a:gd name="connsiteX7" fmla="*/ 291948 w 462113"/>
              <a:gd name="connsiteY7" fmla="*/ 66820 h 177959"/>
              <a:gd name="connsiteX8" fmla="*/ 9373 w 462113"/>
              <a:gd name="connsiteY8" fmla="*/ 3320 h 1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113" h="177959">
                <a:moveTo>
                  <a:pt x="9373" y="3320"/>
                </a:moveTo>
                <a:cubicBezTo>
                  <a:pt x="-23435" y="-5147"/>
                  <a:pt x="35831" y="3849"/>
                  <a:pt x="95098" y="16020"/>
                </a:cubicBezTo>
                <a:cubicBezTo>
                  <a:pt x="154365" y="28191"/>
                  <a:pt x="316819" y="61528"/>
                  <a:pt x="364973" y="76345"/>
                </a:cubicBezTo>
                <a:cubicBezTo>
                  <a:pt x="413127" y="91162"/>
                  <a:pt x="387727" y="87987"/>
                  <a:pt x="384023" y="104920"/>
                </a:cubicBezTo>
                <a:cubicBezTo>
                  <a:pt x="380319" y="121853"/>
                  <a:pt x="335340" y="179003"/>
                  <a:pt x="342748" y="177945"/>
                </a:cubicBezTo>
                <a:cubicBezTo>
                  <a:pt x="350156" y="176887"/>
                  <a:pt x="409952" y="112857"/>
                  <a:pt x="428473" y="98570"/>
                </a:cubicBezTo>
                <a:cubicBezTo>
                  <a:pt x="446994" y="84283"/>
                  <a:pt x="476627" y="97512"/>
                  <a:pt x="453873" y="92220"/>
                </a:cubicBezTo>
                <a:cubicBezTo>
                  <a:pt x="431119" y="86928"/>
                  <a:pt x="364444" y="81107"/>
                  <a:pt x="291948" y="66820"/>
                </a:cubicBezTo>
                <a:cubicBezTo>
                  <a:pt x="219452" y="52533"/>
                  <a:pt x="42181" y="11787"/>
                  <a:pt x="9373" y="3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03F38D4C-8C74-9386-B209-AB156274BC2A}"/>
              </a:ext>
            </a:extLst>
          </p:cNvPr>
          <p:cNvSpPr/>
          <p:nvPr/>
        </p:nvSpPr>
        <p:spPr>
          <a:xfrm>
            <a:off x="7635870" y="5033549"/>
            <a:ext cx="428508" cy="599188"/>
          </a:xfrm>
          <a:custGeom>
            <a:avLst/>
            <a:gdLst>
              <a:gd name="connsiteX0" fmla="*/ 5 w 428508"/>
              <a:gd name="connsiteY0" fmla="*/ 2001 h 599188"/>
              <a:gd name="connsiteX1" fmla="*/ 63505 w 428508"/>
              <a:gd name="connsiteY1" fmla="*/ 40101 h 599188"/>
              <a:gd name="connsiteX2" fmla="*/ 361955 w 428508"/>
              <a:gd name="connsiteY2" fmla="*/ 224251 h 599188"/>
              <a:gd name="connsiteX3" fmla="*/ 425455 w 428508"/>
              <a:gd name="connsiteY3" fmla="*/ 363951 h 599188"/>
              <a:gd name="connsiteX4" fmla="*/ 415930 w 428508"/>
              <a:gd name="connsiteY4" fmla="*/ 335376 h 599188"/>
              <a:gd name="connsiteX5" fmla="*/ 393705 w 428508"/>
              <a:gd name="connsiteY5" fmla="*/ 443326 h 599188"/>
              <a:gd name="connsiteX6" fmla="*/ 377830 w 428508"/>
              <a:gd name="connsiteY6" fmla="*/ 598901 h 599188"/>
              <a:gd name="connsiteX7" fmla="*/ 327030 w 428508"/>
              <a:gd name="connsiteY7" fmla="*/ 402051 h 599188"/>
              <a:gd name="connsiteX8" fmla="*/ 244480 w 428508"/>
              <a:gd name="connsiteY8" fmla="*/ 290926 h 599188"/>
              <a:gd name="connsiteX9" fmla="*/ 247655 w 428508"/>
              <a:gd name="connsiteY9" fmla="*/ 383001 h 599188"/>
              <a:gd name="connsiteX10" fmla="*/ 168280 w 428508"/>
              <a:gd name="connsiteY10" fmla="*/ 208376 h 599188"/>
              <a:gd name="connsiteX11" fmla="*/ 60330 w 428508"/>
              <a:gd name="connsiteY11" fmla="*/ 27401 h 599188"/>
              <a:gd name="connsiteX12" fmla="*/ 5 w 428508"/>
              <a:gd name="connsiteY12" fmla="*/ 2001 h 59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508" h="599188">
                <a:moveTo>
                  <a:pt x="5" y="2001"/>
                </a:moveTo>
                <a:cubicBezTo>
                  <a:pt x="534" y="4118"/>
                  <a:pt x="63505" y="40101"/>
                  <a:pt x="63505" y="40101"/>
                </a:cubicBezTo>
                <a:cubicBezTo>
                  <a:pt x="123830" y="77143"/>
                  <a:pt x="301630" y="170276"/>
                  <a:pt x="361955" y="224251"/>
                </a:cubicBezTo>
                <a:cubicBezTo>
                  <a:pt x="422280" y="278226"/>
                  <a:pt x="416459" y="345430"/>
                  <a:pt x="425455" y="363951"/>
                </a:cubicBezTo>
                <a:cubicBezTo>
                  <a:pt x="434451" y="382472"/>
                  <a:pt x="421222" y="322147"/>
                  <a:pt x="415930" y="335376"/>
                </a:cubicBezTo>
                <a:cubicBezTo>
                  <a:pt x="410638" y="348605"/>
                  <a:pt x="400055" y="399405"/>
                  <a:pt x="393705" y="443326"/>
                </a:cubicBezTo>
                <a:cubicBezTo>
                  <a:pt x="387355" y="487247"/>
                  <a:pt x="388942" y="605780"/>
                  <a:pt x="377830" y="598901"/>
                </a:cubicBezTo>
                <a:cubicBezTo>
                  <a:pt x="366718" y="592022"/>
                  <a:pt x="349255" y="453380"/>
                  <a:pt x="327030" y="402051"/>
                </a:cubicBezTo>
                <a:cubicBezTo>
                  <a:pt x="304805" y="350722"/>
                  <a:pt x="257709" y="294101"/>
                  <a:pt x="244480" y="290926"/>
                </a:cubicBezTo>
                <a:cubicBezTo>
                  <a:pt x="231251" y="287751"/>
                  <a:pt x="260355" y="396759"/>
                  <a:pt x="247655" y="383001"/>
                </a:cubicBezTo>
                <a:cubicBezTo>
                  <a:pt x="234955" y="369243"/>
                  <a:pt x="199501" y="267643"/>
                  <a:pt x="168280" y="208376"/>
                </a:cubicBezTo>
                <a:cubicBezTo>
                  <a:pt x="137059" y="149109"/>
                  <a:pt x="82555" y="61797"/>
                  <a:pt x="60330" y="27401"/>
                </a:cubicBezTo>
                <a:cubicBezTo>
                  <a:pt x="38105" y="-6995"/>
                  <a:pt x="-524" y="-116"/>
                  <a:pt x="5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706C4338-F030-0045-90E3-A5B803E7D602}"/>
              </a:ext>
            </a:extLst>
          </p:cNvPr>
          <p:cNvSpPr/>
          <p:nvPr/>
        </p:nvSpPr>
        <p:spPr>
          <a:xfrm>
            <a:off x="7248160" y="4836929"/>
            <a:ext cx="378192" cy="395884"/>
          </a:xfrm>
          <a:custGeom>
            <a:avLst/>
            <a:gdLst>
              <a:gd name="connsiteX0" fmla="*/ 365 w 378192"/>
              <a:gd name="connsiteY0" fmla="*/ 4946 h 395884"/>
              <a:gd name="connsiteX1" fmla="*/ 76565 w 378192"/>
              <a:gd name="connsiteY1" fmla="*/ 55746 h 395884"/>
              <a:gd name="connsiteX2" fmla="*/ 168640 w 378192"/>
              <a:gd name="connsiteY2" fmla="*/ 138296 h 395884"/>
              <a:gd name="connsiteX3" fmla="*/ 248015 w 378192"/>
              <a:gd name="connsiteY3" fmla="*/ 189096 h 395884"/>
              <a:gd name="connsiteX4" fmla="*/ 378190 w 378192"/>
              <a:gd name="connsiteY4" fmla="*/ 395471 h 395884"/>
              <a:gd name="connsiteX5" fmla="*/ 244840 w 378192"/>
              <a:gd name="connsiteY5" fmla="*/ 239896 h 395884"/>
              <a:gd name="connsiteX6" fmla="*/ 76565 w 378192"/>
              <a:gd name="connsiteY6" fmla="*/ 154171 h 395884"/>
              <a:gd name="connsiteX7" fmla="*/ 28940 w 378192"/>
              <a:gd name="connsiteY7" fmla="*/ 106546 h 395884"/>
              <a:gd name="connsiteX8" fmla="*/ 108315 w 378192"/>
              <a:gd name="connsiteY8" fmla="*/ 179571 h 395884"/>
              <a:gd name="connsiteX9" fmla="*/ 365 w 378192"/>
              <a:gd name="connsiteY9" fmla="*/ 4946 h 3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192" h="395884">
                <a:moveTo>
                  <a:pt x="365" y="4946"/>
                </a:moveTo>
                <a:cubicBezTo>
                  <a:pt x="-4927" y="-15691"/>
                  <a:pt x="48519" y="33521"/>
                  <a:pt x="76565" y="55746"/>
                </a:cubicBezTo>
                <a:cubicBezTo>
                  <a:pt x="104611" y="77971"/>
                  <a:pt x="140065" y="116071"/>
                  <a:pt x="168640" y="138296"/>
                </a:cubicBezTo>
                <a:cubicBezTo>
                  <a:pt x="197215" y="160521"/>
                  <a:pt x="213090" y="146234"/>
                  <a:pt x="248015" y="189096"/>
                </a:cubicBezTo>
                <a:cubicBezTo>
                  <a:pt x="282940" y="231958"/>
                  <a:pt x="378719" y="387004"/>
                  <a:pt x="378190" y="395471"/>
                </a:cubicBezTo>
                <a:cubicBezTo>
                  <a:pt x="377661" y="403938"/>
                  <a:pt x="295111" y="280113"/>
                  <a:pt x="244840" y="239896"/>
                </a:cubicBezTo>
                <a:cubicBezTo>
                  <a:pt x="194569" y="199679"/>
                  <a:pt x="112548" y="176396"/>
                  <a:pt x="76565" y="154171"/>
                </a:cubicBezTo>
                <a:cubicBezTo>
                  <a:pt x="40582" y="131946"/>
                  <a:pt x="23648" y="102313"/>
                  <a:pt x="28940" y="106546"/>
                </a:cubicBezTo>
                <a:cubicBezTo>
                  <a:pt x="34232" y="110779"/>
                  <a:pt x="112548" y="194388"/>
                  <a:pt x="108315" y="179571"/>
                </a:cubicBezTo>
                <a:cubicBezTo>
                  <a:pt x="104082" y="164754"/>
                  <a:pt x="5657" y="25583"/>
                  <a:pt x="365" y="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2F66A99-DD1E-3847-1C39-5C40B90D0308}"/>
              </a:ext>
            </a:extLst>
          </p:cNvPr>
          <p:cNvSpPr/>
          <p:nvPr/>
        </p:nvSpPr>
        <p:spPr>
          <a:xfrm>
            <a:off x="7489747" y="4293836"/>
            <a:ext cx="349345" cy="206125"/>
          </a:xfrm>
          <a:custGeom>
            <a:avLst/>
            <a:gdLst>
              <a:gd name="connsiteX0" fmla="*/ 349328 w 349345"/>
              <a:gd name="connsiteY0" fmla="*/ 5114 h 206125"/>
              <a:gd name="connsiteX1" fmla="*/ 104853 w 349345"/>
              <a:gd name="connsiteY1" fmla="*/ 97189 h 206125"/>
              <a:gd name="connsiteX2" fmla="*/ 78 w 349345"/>
              <a:gd name="connsiteY2" fmla="*/ 205139 h 206125"/>
              <a:gd name="connsiteX3" fmla="*/ 92153 w 349345"/>
              <a:gd name="connsiteY3" fmla="*/ 30514 h 206125"/>
              <a:gd name="connsiteX4" fmla="*/ 349328 w 349345"/>
              <a:gd name="connsiteY4" fmla="*/ 5114 h 20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45" h="206125">
                <a:moveTo>
                  <a:pt x="349328" y="5114"/>
                </a:moveTo>
                <a:cubicBezTo>
                  <a:pt x="351445" y="16226"/>
                  <a:pt x="163061" y="63852"/>
                  <a:pt x="104853" y="97189"/>
                </a:cubicBezTo>
                <a:cubicBezTo>
                  <a:pt x="46645" y="130527"/>
                  <a:pt x="2195" y="216251"/>
                  <a:pt x="78" y="205139"/>
                </a:cubicBezTo>
                <a:cubicBezTo>
                  <a:pt x="-2039" y="194027"/>
                  <a:pt x="38707" y="60676"/>
                  <a:pt x="92153" y="30514"/>
                </a:cubicBezTo>
                <a:cubicBezTo>
                  <a:pt x="145599" y="352"/>
                  <a:pt x="347211" y="-5998"/>
                  <a:pt x="349328" y="5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BCAEEB2-0066-3722-067F-B4EA3A5876F9}"/>
              </a:ext>
            </a:extLst>
          </p:cNvPr>
          <p:cNvSpPr/>
          <p:nvPr/>
        </p:nvSpPr>
        <p:spPr>
          <a:xfrm>
            <a:off x="7618225" y="4112230"/>
            <a:ext cx="773342" cy="244987"/>
          </a:xfrm>
          <a:custGeom>
            <a:avLst/>
            <a:gdLst>
              <a:gd name="connsiteX0" fmla="*/ 185925 w 773342"/>
              <a:gd name="connsiteY0" fmla="*/ 2570 h 244987"/>
              <a:gd name="connsiteX1" fmla="*/ 233550 w 773342"/>
              <a:gd name="connsiteY1" fmla="*/ 43845 h 244987"/>
              <a:gd name="connsiteX2" fmla="*/ 462150 w 773342"/>
              <a:gd name="connsiteY2" fmla="*/ 154970 h 244987"/>
              <a:gd name="connsiteX3" fmla="*/ 389125 w 773342"/>
              <a:gd name="connsiteY3" fmla="*/ 183545 h 244987"/>
              <a:gd name="connsiteX4" fmla="*/ 773300 w 773342"/>
              <a:gd name="connsiteY4" fmla="*/ 237520 h 244987"/>
              <a:gd name="connsiteX5" fmla="*/ 411350 w 773342"/>
              <a:gd name="connsiteY5" fmla="*/ 243870 h 244987"/>
              <a:gd name="connsiteX6" fmla="*/ 1775 w 773342"/>
              <a:gd name="connsiteY6" fmla="*/ 231170 h 244987"/>
              <a:gd name="connsiteX7" fmla="*/ 262125 w 773342"/>
              <a:gd name="connsiteY7" fmla="*/ 170845 h 244987"/>
              <a:gd name="connsiteX8" fmla="*/ 249425 w 773342"/>
              <a:gd name="connsiteY8" fmla="*/ 110520 h 244987"/>
              <a:gd name="connsiteX9" fmla="*/ 185925 w 773342"/>
              <a:gd name="connsiteY9" fmla="*/ 2570 h 2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3342" h="244987">
                <a:moveTo>
                  <a:pt x="185925" y="2570"/>
                </a:moveTo>
                <a:cubicBezTo>
                  <a:pt x="183279" y="-8543"/>
                  <a:pt x="187513" y="18445"/>
                  <a:pt x="233550" y="43845"/>
                </a:cubicBezTo>
                <a:cubicBezTo>
                  <a:pt x="279587" y="69245"/>
                  <a:pt x="436221" y="131687"/>
                  <a:pt x="462150" y="154970"/>
                </a:cubicBezTo>
                <a:cubicBezTo>
                  <a:pt x="488079" y="178253"/>
                  <a:pt x="337267" y="169787"/>
                  <a:pt x="389125" y="183545"/>
                </a:cubicBezTo>
                <a:cubicBezTo>
                  <a:pt x="440983" y="197303"/>
                  <a:pt x="769596" y="227466"/>
                  <a:pt x="773300" y="237520"/>
                </a:cubicBezTo>
                <a:cubicBezTo>
                  <a:pt x="777004" y="247574"/>
                  <a:pt x="539937" y="244928"/>
                  <a:pt x="411350" y="243870"/>
                </a:cubicBezTo>
                <a:cubicBezTo>
                  <a:pt x="282763" y="242812"/>
                  <a:pt x="26646" y="243341"/>
                  <a:pt x="1775" y="231170"/>
                </a:cubicBezTo>
                <a:cubicBezTo>
                  <a:pt x="-23096" y="218999"/>
                  <a:pt x="220850" y="190953"/>
                  <a:pt x="262125" y="170845"/>
                </a:cubicBezTo>
                <a:cubicBezTo>
                  <a:pt x="303400" y="150737"/>
                  <a:pt x="261067" y="133803"/>
                  <a:pt x="249425" y="110520"/>
                </a:cubicBezTo>
                <a:cubicBezTo>
                  <a:pt x="237783" y="87237"/>
                  <a:pt x="188571" y="13683"/>
                  <a:pt x="185925" y="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19DD6609-DD1C-18CF-2436-2E0FEC0FC063}"/>
              </a:ext>
            </a:extLst>
          </p:cNvPr>
          <p:cNvSpPr/>
          <p:nvPr/>
        </p:nvSpPr>
        <p:spPr>
          <a:xfrm>
            <a:off x="7906014" y="4421185"/>
            <a:ext cx="862244" cy="357249"/>
          </a:xfrm>
          <a:custGeom>
            <a:avLst/>
            <a:gdLst>
              <a:gd name="connsiteX0" fmla="*/ 9261 w 862244"/>
              <a:gd name="connsiteY0" fmla="*/ 7940 h 357249"/>
              <a:gd name="connsiteX1" fmla="*/ 66411 w 862244"/>
              <a:gd name="connsiteY1" fmla="*/ 42865 h 357249"/>
              <a:gd name="connsiteX2" fmla="*/ 428361 w 862244"/>
              <a:gd name="connsiteY2" fmla="*/ 169865 h 357249"/>
              <a:gd name="connsiteX3" fmla="*/ 231511 w 862244"/>
              <a:gd name="connsiteY3" fmla="*/ 188915 h 357249"/>
              <a:gd name="connsiteX4" fmla="*/ 615686 w 862244"/>
              <a:gd name="connsiteY4" fmla="*/ 207965 h 357249"/>
              <a:gd name="connsiteX5" fmla="*/ 545836 w 862244"/>
              <a:gd name="connsiteY5" fmla="*/ 204790 h 357249"/>
              <a:gd name="connsiteX6" fmla="*/ 847461 w 862244"/>
              <a:gd name="connsiteY6" fmla="*/ 347665 h 357249"/>
              <a:gd name="connsiteX7" fmla="*/ 818886 w 862244"/>
              <a:gd name="connsiteY7" fmla="*/ 344490 h 357249"/>
              <a:gd name="connsiteX8" fmla="*/ 479161 w 862244"/>
              <a:gd name="connsiteY8" fmla="*/ 300040 h 357249"/>
              <a:gd name="connsiteX9" fmla="*/ 66411 w 862244"/>
              <a:gd name="connsiteY9" fmla="*/ 157165 h 357249"/>
              <a:gd name="connsiteX10" fmla="*/ 180711 w 862244"/>
              <a:gd name="connsiteY10" fmla="*/ 179390 h 357249"/>
              <a:gd name="connsiteX11" fmla="*/ 9261 w 862244"/>
              <a:gd name="connsiteY11" fmla="*/ 7940 h 35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2244" h="357249">
                <a:moveTo>
                  <a:pt x="9261" y="7940"/>
                </a:moveTo>
                <a:cubicBezTo>
                  <a:pt x="-9789" y="-14814"/>
                  <a:pt x="-3439" y="15878"/>
                  <a:pt x="66411" y="42865"/>
                </a:cubicBezTo>
                <a:cubicBezTo>
                  <a:pt x="136261" y="69853"/>
                  <a:pt x="400844" y="145523"/>
                  <a:pt x="428361" y="169865"/>
                </a:cubicBezTo>
                <a:cubicBezTo>
                  <a:pt x="455878" y="194207"/>
                  <a:pt x="200290" y="182565"/>
                  <a:pt x="231511" y="188915"/>
                </a:cubicBezTo>
                <a:cubicBezTo>
                  <a:pt x="262732" y="195265"/>
                  <a:pt x="563299" y="205319"/>
                  <a:pt x="615686" y="207965"/>
                </a:cubicBezTo>
                <a:cubicBezTo>
                  <a:pt x="668074" y="210611"/>
                  <a:pt x="507207" y="181507"/>
                  <a:pt x="545836" y="204790"/>
                </a:cubicBezTo>
                <a:cubicBezTo>
                  <a:pt x="584465" y="228073"/>
                  <a:pt x="801953" y="324382"/>
                  <a:pt x="847461" y="347665"/>
                </a:cubicBezTo>
                <a:cubicBezTo>
                  <a:pt x="892969" y="370948"/>
                  <a:pt x="818886" y="344490"/>
                  <a:pt x="818886" y="344490"/>
                </a:cubicBezTo>
                <a:cubicBezTo>
                  <a:pt x="757503" y="336553"/>
                  <a:pt x="604574" y="331261"/>
                  <a:pt x="479161" y="300040"/>
                </a:cubicBezTo>
                <a:cubicBezTo>
                  <a:pt x="353749" y="268819"/>
                  <a:pt x="116153" y="177273"/>
                  <a:pt x="66411" y="157165"/>
                </a:cubicBezTo>
                <a:cubicBezTo>
                  <a:pt x="16669" y="137057"/>
                  <a:pt x="188649" y="200028"/>
                  <a:pt x="180711" y="179390"/>
                </a:cubicBezTo>
                <a:cubicBezTo>
                  <a:pt x="172774" y="158753"/>
                  <a:pt x="28311" y="30694"/>
                  <a:pt x="9261" y="7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A99CBFAF-BDE6-06D1-04A3-2EF2F0EA3916}"/>
              </a:ext>
            </a:extLst>
          </p:cNvPr>
          <p:cNvSpPr/>
          <p:nvPr/>
        </p:nvSpPr>
        <p:spPr>
          <a:xfrm>
            <a:off x="10130347" y="4349683"/>
            <a:ext cx="227968" cy="452432"/>
          </a:xfrm>
          <a:custGeom>
            <a:avLst/>
            <a:gdLst>
              <a:gd name="connsiteX0" fmla="*/ 153478 w 227968"/>
              <a:gd name="connsiteY0" fmla="*/ 67 h 452432"/>
              <a:gd name="connsiteX1" fmla="*/ 23303 w 227968"/>
              <a:gd name="connsiteY1" fmla="*/ 184217 h 452432"/>
              <a:gd name="connsiteX2" fmla="*/ 42353 w 227968"/>
              <a:gd name="connsiteY2" fmla="*/ 308042 h 452432"/>
              <a:gd name="connsiteX3" fmla="*/ 23303 w 227968"/>
              <a:gd name="connsiteY3" fmla="*/ 308042 h 452432"/>
              <a:gd name="connsiteX4" fmla="*/ 13778 w 227968"/>
              <a:gd name="connsiteY4" fmla="*/ 447742 h 452432"/>
              <a:gd name="connsiteX5" fmla="*/ 226503 w 227968"/>
              <a:gd name="connsiteY5" fmla="*/ 111192 h 452432"/>
              <a:gd name="connsiteX6" fmla="*/ 109028 w 227968"/>
              <a:gd name="connsiteY6" fmla="*/ 161992 h 452432"/>
              <a:gd name="connsiteX7" fmla="*/ 153478 w 227968"/>
              <a:gd name="connsiteY7" fmla="*/ 67 h 45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68" h="452432">
                <a:moveTo>
                  <a:pt x="153478" y="67"/>
                </a:moveTo>
                <a:cubicBezTo>
                  <a:pt x="139191" y="3771"/>
                  <a:pt x="41824" y="132888"/>
                  <a:pt x="23303" y="184217"/>
                </a:cubicBezTo>
                <a:cubicBezTo>
                  <a:pt x="4782" y="235546"/>
                  <a:pt x="42353" y="287405"/>
                  <a:pt x="42353" y="308042"/>
                </a:cubicBezTo>
                <a:cubicBezTo>
                  <a:pt x="42353" y="328679"/>
                  <a:pt x="28065" y="284759"/>
                  <a:pt x="23303" y="308042"/>
                </a:cubicBezTo>
                <a:cubicBezTo>
                  <a:pt x="18540" y="331325"/>
                  <a:pt x="-20089" y="480550"/>
                  <a:pt x="13778" y="447742"/>
                </a:cubicBezTo>
                <a:cubicBezTo>
                  <a:pt x="47645" y="414934"/>
                  <a:pt x="210628" y="158817"/>
                  <a:pt x="226503" y="111192"/>
                </a:cubicBezTo>
                <a:cubicBezTo>
                  <a:pt x="242378" y="63567"/>
                  <a:pt x="124374" y="176809"/>
                  <a:pt x="109028" y="161992"/>
                </a:cubicBezTo>
                <a:cubicBezTo>
                  <a:pt x="93682" y="147175"/>
                  <a:pt x="167765" y="-3637"/>
                  <a:pt x="15347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E3300AD-8B0B-F576-7CDD-667FEE760047}"/>
              </a:ext>
            </a:extLst>
          </p:cNvPr>
          <p:cNvSpPr/>
          <p:nvPr/>
        </p:nvSpPr>
        <p:spPr>
          <a:xfrm>
            <a:off x="4156000" y="2946319"/>
            <a:ext cx="711370" cy="1413234"/>
          </a:xfrm>
          <a:custGeom>
            <a:avLst/>
            <a:gdLst>
              <a:gd name="connsiteX0" fmla="*/ 142950 w 711370"/>
              <a:gd name="connsiteY0" fmla="*/ 15956 h 1413234"/>
              <a:gd name="connsiteX1" fmla="*/ 123900 w 711370"/>
              <a:gd name="connsiteY1" fmla="*/ 95331 h 1413234"/>
              <a:gd name="connsiteX2" fmla="*/ 149300 w 711370"/>
              <a:gd name="connsiteY2" fmla="*/ 406481 h 1413234"/>
              <a:gd name="connsiteX3" fmla="*/ 355675 w 711370"/>
              <a:gd name="connsiteY3" fmla="*/ 558881 h 1413234"/>
              <a:gd name="connsiteX4" fmla="*/ 266775 w 711370"/>
              <a:gd name="connsiteY4" fmla="*/ 489031 h 1413234"/>
              <a:gd name="connsiteX5" fmla="*/ 666825 w 711370"/>
              <a:gd name="connsiteY5" fmla="*/ 943056 h 1413234"/>
              <a:gd name="connsiteX6" fmla="*/ 450925 w 711370"/>
              <a:gd name="connsiteY6" fmla="*/ 739856 h 1413234"/>
              <a:gd name="connsiteX7" fmla="*/ 577925 w 711370"/>
              <a:gd name="connsiteY7" fmla="*/ 1073231 h 1413234"/>
              <a:gd name="connsiteX8" fmla="*/ 711275 w 711370"/>
              <a:gd name="connsiteY8" fmla="*/ 1412956 h 1413234"/>
              <a:gd name="connsiteX9" fmla="*/ 593800 w 711370"/>
              <a:gd name="connsiteY9" fmla="*/ 1016081 h 1413234"/>
              <a:gd name="connsiteX10" fmla="*/ 304875 w 711370"/>
              <a:gd name="connsiteY10" fmla="*/ 622381 h 1413234"/>
              <a:gd name="connsiteX11" fmla="*/ 98500 w 711370"/>
              <a:gd name="connsiteY11" fmla="*/ 536656 h 1413234"/>
              <a:gd name="connsiteX12" fmla="*/ 95325 w 711370"/>
              <a:gd name="connsiteY12" fmla="*/ 828756 h 1413234"/>
              <a:gd name="connsiteX13" fmla="*/ 28650 w 711370"/>
              <a:gd name="connsiteY13" fmla="*/ 158831 h 1413234"/>
              <a:gd name="connsiteX14" fmla="*/ 6425 w 711370"/>
              <a:gd name="connsiteY14" fmla="*/ 368381 h 1413234"/>
              <a:gd name="connsiteX15" fmla="*/ 142950 w 711370"/>
              <a:gd name="connsiteY15" fmla="*/ 15956 h 141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1370" h="1413234">
                <a:moveTo>
                  <a:pt x="142950" y="15956"/>
                </a:moveTo>
                <a:cubicBezTo>
                  <a:pt x="162529" y="-29552"/>
                  <a:pt x="122842" y="30244"/>
                  <a:pt x="123900" y="95331"/>
                </a:cubicBezTo>
                <a:cubicBezTo>
                  <a:pt x="124958" y="160418"/>
                  <a:pt x="110671" y="329223"/>
                  <a:pt x="149300" y="406481"/>
                </a:cubicBezTo>
                <a:cubicBezTo>
                  <a:pt x="187929" y="483739"/>
                  <a:pt x="336096" y="545123"/>
                  <a:pt x="355675" y="558881"/>
                </a:cubicBezTo>
                <a:cubicBezTo>
                  <a:pt x="375254" y="572639"/>
                  <a:pt x="214917" y="425002"/>
                  <a:pt x="266775" y="489031"/>
                </a:cubicBezTo>
                <a:cubicBezTo>
                  <a:pt x="318633" y="553060"/>
                  <a:pt x="636134" y="901252"/>
                  <a:pt x="666825" y="943056"/>
                </a:cubicBezTo>
                <a:cubicBezTo>
                  <a:pt x="697516" y="984860"/>
                  <a:pt x="465742" y="718160"/>
                  <a:pt x="450925" y="739856"/>
                </a:cubicBezTo>
                <a:cubicBezTo>
                  <a:pt x="436108" y="761552"/>
                  <a:pt x="534533" y="961048"/>
                  <a:pt x="577925" y="1073231"/>
                </a:cubicBezTo>
                <a:cubicBezTo>
                  <a:pt x="621317" y="1185414"/>
                  <a:pt x="708629" y="1422481"/>
                  <a:pt x="711275" y="1412956"/>
                </a:cubicBezTo>
                <a:cubicBezTo>
                  <a:pt x="713921" y="1403431"/>
                  <a:pt x="661533" y="1147843"/>
                  <a:pt x="593800" y="1016081"/>
                </a:cubicBezTo>
                <a:cubicBezTo>
                  <a:pt x="526067" y="884319"/>
                  <a:pt x="387425" y="702285"/>
                  <a:pt x="304875" y="622381"/>
                </a:cubicBezTo>
                <a:cubicBezTo>
                  <a:pt x="222325" y="542477"/>
                  <a:pt x="133425" y="502260"/>
                  <a:pt x="98500" y="536656"/>
                </a:cubicBezTo>
                <a:cubicBezTo>
                  <a:pt x="63575" y="571052"/>
                  <a:pt x="106967" y="891727"/>
                  <a:pt x="95325" y="828756"/>
                </a:cubicBezTo>
                <a:cubicBezTo>
                  <a:pt x="83683" y="765785"/>
                  <a:pt x="43467" y="235560"/>
                  <a:pt x="28650" y="158831"/>
                </a:cubicBezTo>
                <a:cubicBezTo>
                  <a:pt x="13833" y="82102"/>
                  <a:pt x="-12096" y="392193"/>
                  <a:pt x="6425" y="368381"/>
                </a:cubicBezTo>
                <a:cubicBezTo>
                  <a:pt x="24946" y="344569"/>
                  <a:pt x="123371" y="61464"/>
                  <a:pt x="142950" y="15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CB06EBE6-B613-0A67-D4AA-6D9408BB4D10}"/>
              </a:ext>
            </a:extLst>
          </p:cNvPr>
          <p:cNvSpPr/>
          <p:nvPr/>
        </p:nvSpPr>
        <p:spPr>
          <a:xfrm>
            <a:off x="4342627" y="3953464"/>
            <a:ext cx="534208" cy="567516"/>
          </a:xfrm>
          <a:custGeom>
            <a:avLst/>
            <a:gdLst>
              <a:gd name="connsiteX0" fmla="*/ 3948 w 534208"/>
              <a:gd name="connsiteY0" fmla="*/ 5761 h 567516"/>
              <a:gd name="connsiteX1" fmla="*/ 64273 w 534208"/>
              <a:gd name="connsiteY1" fmla="*/ 113711 h 567516"/>
              <a:gd name="connsiteX2" fmla="*/ 254773 w 534208"/>
              <a:gd name="connsiteY2" fmla="*/ 278811 h 567516"/>
              <a:gd name="connsiteX3" fmla="*/ 369073 w 534208"/>
              <a:gd name="connsiteY3" fmla="*/ 323261 h 567516"/>
              <a:gd name="connsiteX4" fmla="*/ 534173 w 534208"/>
              <a:gd name="connsiteY4" fmla="*/ 564561 h 567516"/>
              <a:gd name="connsiteX5" fmla="*/ 381773 w 534208"/>
              <a:gd name="connsiteY5" fmla="*/ 447086 h 567516"/>
              <a:gd name="connsiteX6" fmla="*/ 159523 w 534208"/>
              <a:gd name="connsiteY6" fmla="*/ 291511 h 567516"/>
              <a:gd name="connsiteX7" fmla="*/ 3948 w 534208"/>
              <a:gd name="connsiteY7" fmla="*/ 5761 h 56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08" h="567516">
                <a:moveTo>
                  <a:pt x="3948" y="5761"/>
                </a:moveTo>
                <a:cubicBezTo>
                  <a:pt x="-11927" y="-23872"/>
                  <a:pt x="22469" y="68203"/>
                  <a:pt x="64273" y="113711"/>
                </a:cubicBezTo>
                <a:cubicBezTo>
                  <a:pt x="106077" y="159219"/>
                  <a:pt x="203973" y="243886"/>
                  <a:pt x="254773" y="278811"/>
                </a:cubicBezTo>
                <a:cubicBezTo>
                  <a:pt x="305573" y="313736"/>
                  <a:pt x="322506" y="275636"/>
                  <a:pt x="369073" y="323261"/>
                </a:cubicBezTo>
                <a:cubicBezTo>
                  <a:pt x="415640" y="370886"/>
                  <a:pt x="532056" y="543924"/>
                  <a:pt x="534173" y="564561"/>
                </a:cubicBezTo>
                <a:cubicBezTo>
                  <a:pt x="536290" y="585198"/>
                  <a:pt x="444215" y="492594"/>
                  <a:pt x="381773" y="447086"/>
                </a:cubicBezTo>
                <a:cubicBezTo>
                  <a:pt x="319331" y="401578"/>
                  <a:pt x="222494" y="360832"/>
                  <a:pt x="159523" y="291511"/>
                </a:cubicBezTo>
                <a:cubicBezTo>
                  <a:pt x="96552" y="222190"/>
                  <a:pt x="19823" y="35394"/>
                  <a:pt x="3948" y="5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09D8F30-4AA6-78F8-F276-A7D4D8B58AE3}"/>
              </a:ext>
            </a:extLst>
          </p:cNvPr>
          <p:cNvSpPr/>
          <p:nvPr/>
        </p:nvSpPr>
        <p:spPr>
          <a:xfrm>
            <a:off x="4271905" y="3500247"/>
            <a:ext cx="494365" cy="742100"/>
          </a:xfrm>
          <a:custGeom>
            <a:avLst/>
            <a:gdLst>
              <a:gd name="connsiteX0" fmla="*/ 102387 w 494365"/>
              <a:gd name="connsiteY0" fmla="*/ 5541 h 742100"/>
              <a:gd name="connsiteX1" fmla="*/ 130631 w 494365"/>
              <a:gd name="connsiteY1" fmla="*/ 76151 h 742100"/>
              <a:gd name="connsiteX2" fmla="*/ 289503 w 494365"/>
              <a:gd name="connsiteY2" fmla="*/ 344470 h 742100"/>
              <a:gd name="connsiteX3" fmla="*/ 356583 w 494365"/>
              <a:gd name="connsiteY3" fmla="*/ 333878 h 742100"/>
              <a:gd name="connsiteX4" fmla="*/ 483681 w 494365"/>
              <a:gd name="connsiteY4" fmla="*/ 711642 h 742100"/>
              <a:gd name="connsiteX5" fmla="*/ 487212 w 494365"/>
              <a:gd name="connsiteY5" fmla="*/ 718703 h 742100"/>
              <a:gd name="connsiteX6" fmla="*/ 310687 w 494365"/>
              <a:gd name="connsiteY6" fmla="*/ 450385 h 742100"/>
              <a:gd name="connsiteX7" fmla="*/ 278912 w 494365"/>
              <a:gd name="connsiteY7" fmla="*/ 552769 h 742100"/>
              <a:gd name="connsiteX8" fmla="*/ 28246 w 494365"/>
              <a:gd name="connsiteY8" fmla="*/ 316226 h 742100"/>
              <a:gd name="connsiteX9" fmla="*/ 120039 w 494365"/>
              <a:gd name="connsiteY9" fmla="*/ 422141 h 742100"/>
              <a:gd name="connsiteX10" fmla="*/ 2 w 494365"/>
              <a:gd name="connsiteY10" fmla="*/ 114987 h 742100"/>
              <a:gd name="connsiteX11" fmla="*/ 123570 w 494365"/>
              <a:gd name="connsiteY11" fmla="*/ 256207 h 742100"/>
              <a:gd name="connsiteX12" fmla="*/ 141222 w 494365"/>
              <a:gd name="connsiteY12" fmla="*/ 192658 h 742100"/>
              <a:gd name="connsiteX13" fmla="*/ 102387 w 494365"/>
              <a:gd name="connsiteY13" fmla="*/ 5541 h 74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365" h="742100">
                <a:moveTo>
                  <a:pt x="102387" y="5541"/>
                </a:moveTo>
                <a:cubicBezTo>
                  <a:pt x="100622" y="-13877"/>
                  <a:pt x="99445" y="19663"/>
                  <a:pt x="130631" y="76151"/>
                </a:cubicBezTo>
                <a:cubicBezTo>
                  <a:pt x="161817" y="132639"/>
                  <a:pt x="251844" y="301516"/>
                  <a:pt x="289503" y="344470"/>
                </a:cubicBezTo>
                <a:cubicBezTo>
                  <a:pt x="327162" y="387424"/>
                  <a:pt x="324220" y="272683"/>
                  <a:pt x="356583" y="333878"/>
                </a:cubicBezTo>
                <a:cubicBezTo>
                  <a:pt x="388946" y="395073"/>
                  <a:pt x="461910" y="647505"/>
                  <a:pt x="483681" y="711642"/>
                </a:cubicBezTo>
                <a:cubicBezTo>
                  <a:pt x="505452" y="775779"/>
                  <a:pt x="487212" y="718703"/>
                  <a:pt x="487212" y="718703"/>
                </a:cubicBezTo>
                <a:cubicBezTo>
                  <a:pt x="458380" y="675160"/>
                  <a:pt x="345404" y="478041"/>
                  <a:pt x="310687" y="450385"/>
                </a:cubicBezTo>
                <a:cubicBezTo>
                  <a:pt x="275970" y="422729"/>
                  <a:pt x="325986" y="575129"/>
                  <a:pt x="278912" y="552769"/>
                </a:cubicBezTo>
                <a:cubicBezTo>
                  <a:pt x="231839" y="530409"/>
                  <a:pt x="54725" y="337997"/>
                  <a:pt x="28246" y="316226"/>
                </a:cubicBezTo>
                <a:cubicBezTo>
                  <a:pt x="1767" y="294455"/>
                  <a:pt x="124746" y="455681"/>
                  <a:pt x="120039" y="422141"/>
                </a:cubicBezTo>
                <a:cubicBezTo>
                  <a:pt x="115332" y="388601"/>
                  <a:pt x="-586" y="142643"/>
                  <a:pt x="2" y="114987"/>
                </a:cubicBezTo>
                <a:cubicBezTo>
                  <a:pt x="590" y="87331"/>
                  <a:pt x="100033" y="243262"/>
                  <a:pt x="123570" y="256207"/>
                </a:cubicBezTo>
                <a:cubicBezTo>
                  <a:pt x="147107" y="269152"/>
                  <a:pt x="146518" y="231494"/>
                  <a:pt x="141222" y="192658"/>
                </a:cubicBezTo>
                <a:cubicBezTo>
                  <a:pt x="135926" y="153823"/>
                  <a:pt x="104152" y="24959"/>
                  <a:pt x="102387" y="5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B0A0C8E6-6E09-0B8F-509A-A8BFE905E27A}"/>
              </a:ext>
            </a:extLst>
          </p:cNvPr>
          <p:cNvSpPr/>
          <p:nvPr/>
        </p:nvSpPr>
        <p:spPr>
          <a:xfrm>
            <a:off x="5156660" y="3673173"/>
            <a:ext cx="367842" cy="77735"/>
          </a:xfrm>
          <a:custGeom>
            <a:avLst/>
            <a:gdLst>
              <a:gd name="connsiteX0" fmla="*/ 2715 w 367842"/>
              <a:gd name="connsiteY0" fmla="*/ 302 h 77735"/>
              <a:gd name="connsiteX1" fmla="*/ 269415 w 367842"/>
              <a:gd name="connsiteY1" fmla="*/ 25702 h 77735"/>
              <a:gd name="connsiteX2" fmla="*/ 240840 w 367842"/>
              <a:gd name="connsiteY2" fmla="*/ 35227 h 77735"/>
              <a:gd name="connsiteX3" fmla="*/ 367840 w 367842"/>
              <a:gd name="connsiteY3" fmla="*/ 302 h 77735"/>
              <a:gd name="connsiteX4" fmla="*/ 244015 w 367842"/>
              <a:gd name="connsiteY4" fmla="*/ 32052 h 77735"/>
              <a:gd name="connsiteX5" fmla="*/ 186865 w 367842"/>
              <a:gd name="connsiteY5" fmla="*/ 63802 h 77735"/>
              <a:gd name="connsiteX6" fmla="*/ 180515 w 367842"/>
              <a:gd name="connsiteY6" fmla="*/ 76502 h 77735"/>
              <a:gd name="connsiteX7" fmla="*/ 170990 w 367842"/>
              <a:gd name="connsiteY7" fmla="*/ 35227 h 77735"/>
              <a:gd name="connsiteX8" fmla="*/ 132890 w 367842"/>
              <a:gd name="connsiteY8" fmla="*/ 44752 h 77735"/>
              <a:gd name="connsiteX9" fmla="*/ 2715 w 367842"/>
              <a:gd name="connsiteY9" fmla="*/ 302 h 7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842" h="77735">
                <a:moveTo>
                  <a:pt x="2715" y="302"/>
                </a:moveTo>
                <a:cubicBezTo>
                  <a:pt x="25469" y="-2873"/>
                  <a:pt x="229728" y="19881"/>
                  <a:pt x="269415" y="25702"/>
                </a:cubicBezTo>
                <a:cubicBezTo>
                  <a:pt x="309102" y="31523"/>
                  <a:pt x="224436" y="39460"/>
                  <a:pt x="240840" y="35227"/>
                </a:cubicBezTo>
                <a:cubicBezTo>
                  <a:pt x="257244" y="30994"/>
                  <a:pt x="367311" y="831"/>
                  <a:pt x="367840" y="302"/>
                </a:cubicBezTo>
                <a:cubicBezTo>
                  <a:pt x="368369" y="-227"/>
                  <a:pt x="274178" y="21469"/>
                  <a:pt x="244015" y="32052"/>
                </a:cubicBezTo>
                <a:cubicBezTo>
                  <a:pt x="213853" y="42635"/>
                  <a:pt x="197448" y="56394"/>
                  <a:pt x="186865" y="63802"/>
                </a:cubicBezTo>
                <a:cubicBezTo>
                  <a:pt x="176282" y="71210"/>
                  <a:pt x="183161" y="81264"/>
                  <a:pt x="180515" y="76502"/>
                </a:cubicBezTo>
                <a:cubicBezTo>
                  <a:pt x="177869" y="71740"/>
                  <a:pt x="178927" y="40519"/>
                  <a:pt x="170990" y="35227"/>
                </a:cubicBezTo>
                <a:cubicBezTo>
                  <a:pt x="163053" y="29935"/>
                  <a:pt x="158819" y="50573"/>
                  <a:pt x="132890" y="44752"/>
                </a:cubicBezTo>
                <a:cubicBezTo>
                  <a:pt x="106961" y="38931"/>
                  <a:pt x="-20039" y="3477"/>
                  <a:pt x="2715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2EA1719-8E9E-5533-4D81-1D3EBB63CF28}"/>
              </a:ext>
            </a:extLst>
          </p:cNvPr>
          <p:cNvSpPr/>
          <p:nvPr/>
        </p:nvSpPr>
        <p:spPr>
          <a:xfrm>
            <a:off x="5330041" y="3542700"/>
            <a:ext cx="147789" cy="35525"/>
          </a:xfrm>
          <a:custGeom>
            <a:avLst/>
            <a:gdLst>
              <a:gd name="connsiteX0" fmla="*/ 784 w 147789"/>
              <a:gd name="connsiteY0" fmla="*/ 35525 h 35525"/>
              <a:gd name="connsiteX1" fmla="*/ 124609 w 147789"/>
              <a:gd name="connsiteY1" fmla="*/ 3775 h 35525"/>
              <a:gd name="connsiteX2" fmla="*/ 143659 w 147789"/>
              <a:gd name="connsiteY2" fmla="*/ 600 h 35525"/>
              <a:gd name="connsiteX3" fmla="*/ 73809 w 147789"/>
              <a:gd name="connsiteY3" fmla="*/ 3775 h 35525"/>
              <a:gd name="connsiteX4" fmla="*/ 784 w 147789"/>
              <a:gd name="connsiteY4" fmla="*/ 35525 h 3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89" h="35525">
                <a:moveTo>
                  <a:pt x="784" y="35525"/>
                </a:moveTo>
                <a:cubicBezTo>
                  <a:pt x="9251" y="35525"/>
                  <a:pt x="100796" y="9596"/>
                  <a:pt x="124609" y="3775"/>
                </a:cubicBezTo>
                <a:cubicBezTo>
                  <a:pt x="148422" y="-2046"/>
                  <a:pt x="152126" y="600"/>
                  <a:pt x="143659" y="600"/>
                </a:cubicBezTo>
                <a:cubicBezTo>
                  <a:pt x="135192" y="600"/>
                  <a:pt x="92859" y="-1517"/>
                  <a:pt x="73809" y="3775"/>
                </a:cubicBezTo>
                <a:cubicBezTo>
                  <a:pt x="54759" y="9067"/>
                  <a:pt x="-7683" y="35525"/>
                  <a:pt x="784" y="35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7D4F060-8B38-978F-8E78-E96B2CD5D32D}"/>
              </a:ext>
            </a:extLst>
          </p:cNvPr>
          <p:cNvSpPr/>
          <p:nvPr/>
        </p:nvSpPr>
        <p:spPr>
          <a:xfrm>
            <a:off x="5812887" y="2095308"/>
            <a:ext cx="141811" cy="139892"/>
          </a:xfrm>
          <a:custGeom>
            <a:avLst/>
            <a:gdLst>
              <a:gd name="connsiteX0" fmla="*/ 140238 w 141811"/>
              <a:gd name="connsiteY0" fmla="*/ 192 h 139892"/>
              <a:gd name="connsiteX1" fmla="*/ 538 w 141811"/>
              <a:gd name="connsiteY1" fmla="*/ 108142 h 139892"/>
              <a:gd name="connsiteX2" fmla="*/ 89438 w 141811"/>
              <a:gd name="connsiteY2" fmla="*/ 82742 h 139892"/>
              <a:gd name="connsiteX3" fmla="*/ 19588 w 141811"/>
              <a:gd name="connsiteY3" fmla="*/ 139892 h 139892"/>
              <a:gd name="connsiteX4" fmla="*/ 73563 w 141811"/>
              <a:gd name="connsiteY4" fmla="*/ 82742 h 139892"/>
              <a:gd name="connsiteX5" fmla="*/ 140238 w 141811"/>
              <a:gd name="connsiteY5" fmla="*/ 192 h 1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811" h="139892">
                <a:moveTo>
                  <a:pt x="140238" y="192"/>
                </a:moveTo>
                <a:cubicBezTo>
                  <a:pt x="128067" y="4425"/>
                  <a:pt x="9005" y="94384"/>
                  <a:pt x="538" y="108142"/>
                </a:cubicBezTo>
                <a:cubicBezTo>
                  <a:pt x="-7929" y="121900"/>
                  <a:pt x="86263" y="77450"/>
                  <a:pt x="89438" y="82742"/>
                </a:cubicBezTo>
                <a:cubicBezTo>
                  <a:pt x="92613" y="88034"/>
                  <a:pt x="22234" y="139892"/>
                  <a:pt x="19588" y="139892"/>
                </a:cubicBezTo>
                <a:cubicBezTo>
                  <a:pt x="16942" y="139892"/>
                  <a:pt x="56630" y="102850"/>
                  <a:pt x="73563" y="82742"/>
                </a:cubicBezTo>
                <a:cubicBezTo>
                  <a:pt x="90496" y="62634"/>
                  <a:pt x="152409" y="-4041"/>
                  <a:pt x="140238" y="1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34F0C6C-C72A-F5DD-FB89-B9CAB08E18DD}"/>
              </a:ext>
            </a:extLst>
          </p:cNvPr>
          <p:cNvSpPr/>
          <p:nvPr/>
        </p:nvSpPr>
        <p:spPr>
          <a:xfrm>
            <a:off x="4742958" y="2449988"/>
            <a:ext cx="258677" cy="78939"/>
          </a:xfrm>
          <a:custGeom>
            <a:avLst/>
            <a:gdLst>
              <a:gd name="connsiteX0" fmla="*/ 492 w 258677"/>
              <a:gd name="connsiteY0" fmla="*/ 1112 h 78939"/>
              <a:gd name="connsiteX1" fmla="*/ 248142 w 258677"/>
              <a:gd name="connsiteY1" fmla="*/ 77312 h 78939"/>
              <a:gd name="connsiteX2" fmla="*/ 216392 w 258677"/>
              <a:gd name="connsiteY2" fmla="*/ 55087 h 78939"/>
              <a:gd name="connsiteX3" fmla="*/ 184642 w 258677"/>
              <a:gd name="connsiteY3" fmla="*/ 32862 h 78939"/>
              <a:gd name="connsiteX4" fmla="*/ 492 w 258677"/>
              <a:gd name="connsiteY4" fmla="*/ 1112 h 7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" h="78939">
                <a:moveTo>
                  <a:pt x="492" y="1112"/>
                </a:moveTo>
                <a:cubicBezTo>
                  <a:pt x="11075" y="8520"/>
                  <a:pt x="212159" y="68316"/>
                  <a:pt x="248142" y="77312"/>
                </a:cubicBezTo>
                <a:cubicBezTo>
                  <a:pt x="284125" y="86308"/>
                  <a:pt x="216392" y="55087"/>
                  <a:pt x="216392" y="55087"/>
                </a:cubicBezTo>
                <a:cubicBezTo>
                  <a:pt x="205809" y="47679"/>
                  <a:pt x="216392" y="40270"/>
                  <a:pt x="184642" y="32862"/>
                </a:cubicBezTo>
                <a:cubicBezTo>
                  <a:pt x="152892" y="25454"/>
                  <a:pt x="-10091" y="-6296"/>
                  <a:pt x="492" y="111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51" name="Picture 2" descr="CAPCOM：バイオハザード HDリマスター公式サイト">
            <a:extLst>
              <a:ext uri="{FF2B5EF4-FFF2-40B4-BE49-F238E27FC236}">
                <a16:creationId xmlns:a16="http://schemas.microsoft.com/office/drawing/2014/main" id="{94874848-A1CB-DACD-B94D-50F8EA66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14" y="408166"/>
            <a:ext cx="4991684" cy="14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3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バイオハザード：ザ・ファイナル」公開間近！「バイオ」が実写に至る道">
            <a:extLst>
              <a:ext uri="{FF2B5EF4-FFF2-40B4-BE49-F238E27FC236}">
                <a16:creationId xmlns:a16="http://schemas.microsoft.com/office/drawing/2014/main" id="{1A2AA678-AA1C-FBAB-29DF-6A4BE51F8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r="1797"/>
          <a:stretch/>
        </p:blipFill>
        <p:spPr bwMode="auto">
          <a:xfrm>
            <a:off x="1995666" y="442912"/>
            <a:ext cx="8622327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206</TotalTime>
  <Words>1</Words>
  <Application>Microsoft Macintosh PowerPoint</Application>
  <PresentationFormat>ワイド画面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2023-11-27T10:49:30Z</dcterms:created>
  <dcterms:modified xsi:type="dcterms:W3CDTF">2023-11-30T09:33:25Z</dcterms:modified>
</cp:coreProperties>
</file>