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 varScale="1">
        <p:scale>
          <a:sx n="56" d="100"/>
          <a:sy n="56" d="100"/>
        </p:scale>
        <p:origin x="1960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88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1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02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31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16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1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37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7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37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8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1E79-97EB-B94C-BEF3-9FB63A2EFF5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EC0B-A030-054B-A706-6EBEC688E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08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ケンタッキークリスマス2022」におけるお客さまへの御礼｜日本KFCホールディングス株式会社 KFC Holdings Japan, Ltd." hidden="1">
            <a:extLst>
              <a:ext uri="{FF2B5EF4-FFF2-40B4-BE49-F238E27FC236}">
                <a16:creationId xmlns:a16="http://schemas.microsoft.com/office/drawing/2014/main" id="{F11B4EF0-DF44-C069-4737-E2CE63A17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17810" r="27027" b="62634"/>
          <a:stretch/>
        </p:blipFill>
        <p:spPr bwMode="auto">
          <a:xfrm>
            <a:off x="549856" y="232016"/>
            <a:ext cx="8501488" cy="140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DC79D3A6-B007-DDAE-A593-0C360DFAA1AD}"/>
              </a:ext>
            </a:extLst>
          </p:cNvPr>
          <p:cNvGrpSpPr/>
          <p:nvPr/>
        </p:nvGrpSpPr>
        <p:grpSpPr>
          <a:xfrm>
            <a:off x="1166579" y="1253363"/>
            <a:ext cx="7075936" cy="12557950"/>
            <a:chOff x="1014179" y="1100963"/>
            <a:chExt cx="7075936" cy="12557950"/>
          </a:xfrm>
          <a:solidFill>
            <a:srgbClr val="FF0000"/>
          </a:solidFill>
        </p:grpSpPr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833DD790-499F-DF3F-8630-3063DFD276C1}"/>
                </a:ext>
              </a:extLst>
            </p:cNvPr>
            <p:cNvSpPr/>
            <p:nvPr/>
          </p:nvSpPr>
          <p:spPr>
            <a:xfrm>
              <a:off x="1125278" y="1100963"/>
              <a:ext cx="6964837" cy="4586988"/>
            </a:xfrm>
            <a:custGeom>
              <a:avLst/>
              <a:gdLst>
                <a:gd name="connsiteX0" fmla="*/ 393556 w 6964837"/>
                <a:gd name="connsiteY0" fmla="*/ 1099796 h 4586988"/>
                <a:gd name="connsiteX1" fmla="*/ 1540430 w 6964837"/>
                <a:gd name="connsiteY1" fmla="*/ 758834 h 4586988"/>
                <a:gd name="connsiteX2" fmla="*/ 1152973 w 6964837"/>
                <a:gd name="connsiteY2" fmla="*/ 758834 h 4586988"/>
                <a:gd name="connsiteX3" fmla="*/ 1695414 w 6964837"/>
                <a:gd name="connsiteY3" fmla="*/ 433369 h 4586988"/>
                <a:gd name="connsiteX4" fmla="*/ 1369949 w 6964837"/>
                <a:gd name="connsiteY4" fmla="*/ 557356 h 4586988"/>
                <a:gd name="connsiteX5" fmla="*/ 3012769 w 6964837"/>
                <a:gd name="connsiteY5" fmla="*/ 76908 h 4586988"/>
                <a:gd name="connsiteX6" fmla="*/ 4159644 w 6964837"/>
                <a:gd name="connsiteY6" fmla="*/ 138901 h 4586988"/>
                <a:gd name="connsiteX7" fmla="*/ 4066654 w 6964837"/>
                <a:gd name="connsiteY7" fmla="*/ 14915 h 4586988"/>
                <a:gd name="connsiteX8" fmla="*/ 5538993 w 6964837"/>
                <a:gd name="connsiteY8" fmla="*/ 541857 h 4586988"/>
                <a:gd name="connsiteX9" fmla="*/ 5353014 w 6964837"/>
                <a:gd name="connsiteY9" fmla="*/ 464366 h 4586988"/>
                <a:gd name="connsiteX10" fmla="*/ 6360403 w 6964837"/>
                <a:gd name="connsiteY10" fmla="*/ 1549247 h 4586988"/>
                <a:gd name="connsiteX11" fmla="*/ 6329407 w 6964837"/>
                <a:gd name="connsiteY11" fmla="*/ 1409762 h 4586988"/>
                <a:gd name="connsiteX12" fmla="*/ 6716864 w 6964837"/>
                <a:gd name="connsiteY12" fmla="*/ 2618630 h 4586988"/>
                <a:gd name="connsiteX13" fmla="*/ 6670369 w 6964837"/>
                <a:gd name="connsiteY13" fmla="*/ 3238562 h 4586988"/>
                <a:gd name="connsiteX14" fmla="*/ 6825353 w 6964837"/>
                <a:gd name="connsiteY14" fmla="*/ 2897600 h 4586988"/>
                <a:gd name="connsiteX15" fmla="*/ 6964837 w 6964837"/>
                <a:gd name="connsiteY15" fmla="*/ 3161071 h 4586988"/>
                <a:gd name="connsiteX16" fmla="*/ 6825353 w 6964837"/>
                <a:gd name="connsiteY16" fmla="*/ 3765505 h 4586988"/>
                <a:gd name="connsiteX17" fmla="*/ 6654871 w 6964837"/>
                <a:gd name="connsiteY17" fmla="*/ 4369939 h 4586988"/>
                <a:gd name="connsiteX18" fmla="*/ 6654871 w 6964837"/>
                <a:gd name="connsiteY18" fmla="*/ 3951484 h 4586988"/>
                <a:gd name="connsiteX19" fmla="*/ 6220919 w 6964837"/>
                <a:gd name="connsiteY19" fmla="*/ 4586915 h 4586988"/>
                <a:gd name="connsiteX20" fmla="*/ 6251915 w 6964837"/>
                <a:gd name="connsiteY20" fmla="*/ 3904990 h 4586988"/>
                <a:gd name="connsiteX21" fmla="*/ 6437895 w 6964837"/>
                <a:gd name="connsiteY21" fmla="*/ 3130074 h 4586988"/>
                <a:gd name="connsiteX22" fmla="*/ 5709475 w 6964837"/>
                <a:gd name="connsiteY22" fmla="*/ 1332271 h 4586988"/>
                <a:gd name="connsiteX23" fmla="*/ 5957447 w 6964837"/>
                <a:gd name="connsiteY23" fmla="*/ 1642237 h 4586988"/>
                <a:gd name="connsiteX24" fmla="*/ 4919061 w 6964837"/>
                <a:gd name="connsiteY24" fmla="*/ 774332 h 4586988"/>
                <a:gd name="connsiteX25" fmla="*/ 4826071 w 6964837"/>
                <a:gd name="connsiteY25" fmla="*/ 557356 h 4586988"/>
                <a:gd name="connsiteX26" fmla="*/ 3772186 w 6964837"/>
                <a:gd name="connsiteY26" fmla="*/ 247390 h 4586988"/>
                <a:gd name="connsiteX27" fmla="*/ 2919780 w 6964837"/>
                <a:gd name="connsiteY27" fmla="*/ 293884 h 4586988"/>
                <a:gd name="connsiteX28" fmla="*/ 1943386 w 6964837"/>
                <a:gd name="connsiteY28" fmla="*/ 603851 h 4586988"/>
                <a:gd name="connsiteX29" fmla="*/ 2392837 w 6964837"/>
                <a:gd name="connsiteY29" fmla="*/ 712339 h 4586988"/>
                <a:gd name="connsiteX30" fmla="*/ 1865895 w 6964837"/>
                <a:gd name="connsiteY30" fmla="*/ 1006806 h 4586988"/>
                <a:gd name="connsiteX31" fmla="*/ 1354451 w 6964837"/>
                <a:gd name="connsiteY31" fmla="*/ 1270278 h 4586988"/>
                <a:gd name="connsiteX32" fmla="*/ 1679915 w 6964837"/>
                <a:gd name="connsiteY32" fmla="*/ 1487254 h 4586988"/>
                <a:gd name="connsiteX33" fmla="*/ 843007 w 6964837"/>
                <a:gd name="connsiteY33" fmla="*/ 1580244 h 4586988"/>
                <a:gd name="connsiteX34" fmla="*/ 889502 w 6964837"/>
                <a:gd name="connsiteY34" fmla="*/ 1502752 h 4586988"/>
                <a:gd name="connsiteX35" fmla="*/ 641529 w 6964837"/>
                <a:gd name="connsiteY35" fmla="*/ 1363268 h 4586988"/>
                <a:gd name="connsiteX36" fmla="*/ 6098 w 6964837"/>
                <a:gd name="connsiteY36" fmla="*/ 1068800 h 4586988"/>
                <a:gd name="connsiteX37" fmla="*/ 393556 w 6964837"/>
                <a:gd name="connsiteY37" fmla="*/ 1099796 h 45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64837" h="4586988">
                  <a:moveTo>
                    <a:pt x="393556" y="1099796"/>
                  </a:moveTo>
                  <a:cubicBezTo>
                    <a:pt x="649278" y="1048135"/>
                    <a:pt x="1413861" y="815661"/>
                    <a:pt x="1540430" y="758834"/>
                  </a:cubicBezTo>
                  <a:cubicBezTo>
                    <a:pt x="1667000" y="702007"/>
                    <a:pt x="1127142" y="813078"/>
                    <a:pt x="1152973" y="758834"/>
                  </a:cubicBezTo>
                  <a:cubicBezTo>
                    <a:pt x="1178804" y="704590"/>
                    <a:pt x="1659251" y="466949"/>
                    <a:pt x="1695414" y="433369"/>
                  </a:cubicBezTo>
                  <a:cubicBezTo>
                    <a:pt x="1731577" y="399789"/>
                    <a:pt x="1150390" y="616766"/>
                    <a:pt x="1369949" y="557356"/>
                  </a:cubicBezTo>
                  <a:cubicBezTo>
                    <a:pt x="1589508" y="497946"/>
                    <a:pt x="2547820" y="146650"/>
                    <a:pt x="3012769" y="76908"/>
                  </a:cubicBezTo>
                  <a:cubicBezTo>
                    <a:pt x="3477718" y="7166"/>
                    <a:pt x="3983997" y="149233"/>
                    <a:pt x="4159644" y="138901"/>
                  </a:cubicBezTo>
                  <a:cubicBezTo>
                    <a:pt x="4335291" y="128569"/>
                    <a:pt x="3836763" y="-52244"/>
                    <a:pt x="4066654" y="14915"/>
                  </a:cubicBezTo>
                  <a:cubicBezTo>
                    <a:pt x="4296546" y="82074"/>
                    <a:pt x="5324600" y="466949"/>
                    <a:pt x="5538993" y="541857"/>
                  </a:cubicBezTo>
                  <a:cubicBezTo>
                    <a:pt x="5753386" y="616765"/>
                    <a:pt x="5216112" y="296468"/>
                    <a:pt x="5353014" y="464366"/>
                  </a:cubicBezTo>
                  <a:cubicBezTo>
                    <a:pt x="5489916" y="632264"/>
                    <a:pt x="6197671" y="1391681"/>
                    <a:pt x="6360403" y="1549247"/>
                  </a:cubicBezTo>
                  <a:cubicBezTo>
                    <a:pt x="6523135" y="1706813"/>
                    <a:pt x="6269997" y="1231532"/>
                    <a:pt x="6329407" y="1409762"/>
                  </a:cubicBezTo>
                  <a:cubicBezTo>
                    <a:pt x="6388817" y="1587992"/>
                    <a:pt x="6660037" y="2313830"/>
                    <a:pt x="6716864" y="2618630"/>
                  </a:cubicBezTo>
                  <a:cubicBezTo>
                    <a:pt x="6773691" y="2923430"/>
                    <a:pt x="6652288" y="3192067"/>
                    <a:pt x="6670369" y="3238562"/>
                  </a:cubicBezTo>
                  <a:cubicBezTo>
                    <a:pt x="6688450" y="3285057"/>
                    <a:pt x="6776275" y="2910515"/>
                    <a:pt x="6825353" y="2897600"/>
                  </a:cubicBezTo>
                  <a:cubicBezTo>
                    <a:pt x="6874431" y="2884685"/>
                    <a:pt x="6964837" y="3016420"/>
                    <a:pt x="6964837" y="3161071"/>
                  </a:cubicBezTo>
                  <a:cubicBezTo>
                    <a:pt x="6964837" y="3305722"/>
                    <a:pt x="6877014" y="3564027"/>
                    <a:pt x="6825353" y="3765505"/>
                  </a:cubicBezTo>
                  <a:cubicBezTo>
                    <a:pt x="6773692" y="3966983"/>
                    <a:pt x="6683285" y="4338943"/>
                    <a:pt x="6654871" y="4369939"/>
                  </a:cubicBezTo>
                  <a:cubicBezTo>
                    <a:pt x="6626457" y="4400935"/>
                    <a:pt x="6727196" y="3915321"/>
                    <a:pt x="6654871" y="3951484"/>
                  </a:cubicBezTo>
                  <a:cubicBezTo>
                    <a:pt x="6582546" y="3987647"/>
                    <a:pt x="6288078" y="4594664"/>
                    <a:pt x="6220919" y="4586915"/>
                  </a:cubicBezTo>
                  <a:cubicBezTo>
                    <a:pt x="6153760" y="4579166"/>
                    <a:pt x="6215752" y="4147797"/>
                    <a:pt x="6251915" y="3904990"/>
                  </a:cubicBezTo>
                  <a:cubicBezTo>
                    <a:pt x="6288078" y="3662183"/>
                    <a:pt x="6528302" y="3558860"/>
                    <a:pt x="6437895" y="3130074"/>
                  </a:cubicBezTo>
                  <a:cubicBezTo>
                    <a:pt x="6347488" y="2701288"/>
                    <a:pt x="5789550" y="1580244"/>
                    <a:pt x="5709475" y="1332271"/>
                  </a:cubicBezTo>
                  <a:cubicBezTo>
                    <a:pt x="5629400" y="1084298"/>
                    <a:pt x="6089183" y="1735227"/>
                    <a:pt x="5957447" y="1642237"/>
                  </a:cubicBezTo>
                  <a:cubicBezTo>
                    <a:pt x="5825711" y="1549247"/>
                    <a:pt x="5107624" y="955145"/>
                    <a:pt x="4919061" y="774332"/>
                  </a:cubicBezTo>
                  <a:cubicBezTo>
                    <a:pt x="4730498" y="593519"/>
                    <a:pt x="5017217" y="645180"/>
                    <a:pt x="4826071" y="557356"/>
                  </a:cubicBezTo>
                  <a:cubicBezTo>
                    <a:pt x="4634925" y="469532"/>
                    <a:pt x="4089901" y="291302"/>
                    <a:pt x="3772186" y="247390"/>
                  </a:cubicBezTo>
                  <a:cubicBezTo>
                    <a:pt x="3454471" y="203478"/>
                    <a:pt x="3224580" y="234474"/>
                    <a:pt x="2919780" y="293884"/>
                  </a:cubicBezTo>
                  <a:cubicBezTo>
                    <a:pt x="2614980" y="353294"/>
                    <a:pt x="2031210" y="534109"/>
                    <a:pt x="1943386" y="603851"/>
                  </a:cubicBezTo>
                  <a:cubicBezTo>
                    <a:pt x="1855562" y="673593"/>
                    <a:pt x="2405752" y="645180"/>
                    <a:pt x="2392837" y="712339"/>
                  </a:cubicBezTo>
                  <a:cubicBezTo>
                    <a:pt x="2379922" y="779498"/>
                    <a:pt x="2038959" y="913816"/>
                    <a:pt x="1865895" y="1006806"/>
                  </a:cubicBezTo>
                  <a:cubicBezTo>
                    <a:pt x="1692831" y="1099796"/>
                    <a:pt x="1385448" y="1190203"/>
                    <a:pt x="1354451" y="1270278"/>
                  </a:cubicBezTo>
                  <a:cubicBezTo>
                    <a:pt x="1323454" y="1350353"/>
                    <a:pt x="1765156" y="1435593"/>
                    <a:pt x="1679915" y="1487254"/>
                  </a:cubicBezTo>
                  <a:cubicBezTo>
                    <a:pt x="1594674" y="1538915"/>
                    <a:pt x="843007" y="1580244"/>
                    <a:pt x="843007" y="1580244"/>
                  </a:cubicBezTo>
                  <a:cubicBezTo>
                    <a:pt x="711272" y="1582827"/>
                    <a:pt x="923082" y="1538915"/>
                    <a:pt x="889502" y="1502752"/>
                  </a:cubicBezTo>
                  <a:cubicBezTo>
                    <a:pt x="855922" y="1466589"/>
                    <a:pt x="788763" y="1435593"/>
                    <a:pt x="641529" y="1363268"/>
                  </a:cubicBezTo>
                  <a:cubicBezTo>
                    <a:pt x="494295" y="1290943"/>
                    <a:pt x="47427" y="1112712"/>
                    <a:pt x="6098" y="1068800"/>
                  </a:cubicBezTo>
                  <a:cubicBezTo>
                    <a:pt x="-35231" y="1024888"/>
                    <a:pt x="137834" y="1151457"/>
                    <a:pt x="393556" y="10997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5D8D9F29-4D57-F0A9-5111-DE61DE9C9AD9}"/>
                </a:ext>
              </a:extLst>
            </p:cNvPr>
            <p:cNvSpPr/>
            <p:nvPr/>
          </p:nvSpPr>
          <p:spPr>
            <a:xfrm>
              <a:off x="1014179" y="2216121"/>
              <a:ext cx="3976309" cy="3192815"/>
            </a:xfrm>
            <a:custGeom>
              <a:avLst/>
              <a:gdLst>
                <a:gd name="connsiteX0" fmla="*/ 148194 w 3976309"/>
                <a:gd name="connsiteY0" fmla="*/ 387594 h 3192815"/>
                <a:gd name="connsiteX1" fmla="*/ 1357062 w 3976309"/>
                <a:gd name="connsiteY1" fmla="*/ 434089 h 3192815"/>
                <a:gd name="connsiteX2" fmla="*/ 1651529 w 3976309"/>
                <a:gd name="connsiteY2" fmla="*/ 201615 h 3192815"/>
                <a:gd name="connsiteX3" fmla="*/ 2364452 w 3976309"/>
                <a:gd name="connsiteY3" fmla="*/ 170618 h 3192815"/>
                <a:gd name="connsiteX4" fmla="*/ 2302458 w 3976309"/>
                <a:gd name="connsiteY4" fmla="*/ 137 h 3192815"/>
                <a:gd name="connsiteX5" fmla="*/ 3077374 w 3976309"/>
                <a:gd name="connsiteY5" fmla="*/ 201615 h 3192815"/>
                <a:gd name="connsiteX6" fmla="*/ 3759299 w 3976309"/>
                <a:gd name="connsiteY6" fmla="*/ 620069 h 3192815"/>
                <a:gd name="connsiteX7" fmla="*/ 3976275 w 3976309"/>
                <a:gd name="connsiteY7" fmla="*/ 480584 h 3192815"/>
                <a:gd name="connsiteX8" fmla="*/ 3774797 w 3976309"/>
                <a:gd name="connsiteY8" fmla="*/ 728557 h 3192815"/>
                <a:gd name="connsiteX9" fmla="*/ 3619814 w 3976309"/>
                <a:gd name="connsiteY9" fmla="*/ 976530 h 3192815"/>
                <a:gd name="connsiteX10" fmla="*/ 2953387 w 3976309"/>
                <a:gd name="connsiteY10" fmla="*/ 651065 h 3192815"/>
                <a:gd name="connsiteX11" fmla="*/ 2302458 w 3976309"/>
                <a:gd name="connsiteY11" fmla="*/ 852543 h 3192815"/>
                <a:gd name="connsiteX12" fmla="*/ 1698024 w 3976309"/>
                <a:gd name="connsiteY12" fmla="*/ 1627459 h 3192815"/>
                <a:gd name="connsiteX13" fmla="*/ 1837509 w 3976309"/>
                <a:gd name="connsiteY13" fmla="*/ 1425981 h 3192815"/>
                <a:gd name="connsiteX14" fmla="*/ 1651529 w 3976309"/>
                <a:gd name="connsiteY14" fmla="*/ 2030415 h 3192815"/>
                <a:gd name="connsiteX15" fmla="*/ 1589536 w 3976309"/>
                <a:gd name="connsiteY15" fmla="*/ 2324882 h 3192815"/>
                <a:gd name="connsiteX16" fmla="*/ 1279570 w 3976309"/>
                <a:gd name="connsiteY16" fmla="*/ 2619350 h 3192815"/>
                <a:gd name="connsiteX17" fmla="*/ 1140085 w 3976309"/>
                <a:gd name="connsiteY17" fmla="*/ 2882821 h 3192815"/>
                <a:gd name="connsiteX18" fmla="*/ 845618 w 3976309"/>
                <a:gd name="connsiteY18" fmla="*/ 3192787 h 3192815"/>
                <a:gd name="connsiteX19" fmla="*/ 1031597 w 3976309"/>
                <a:gd name="connsiteY19" fmla="*/ 2898320 h 3192815"/>
                <a:gd name="connsiteX20" fmla="*/ 954106 w 3976309"/>
                <a:gd name="connsiteY20" fmla="*/ 2448869 h 3192815"/>
                <a:gd name="connsiteX21" fmla="*/ 1062594 w 3976309"/>
                <a:gd name="connsiteY21" fmla="*/ 1472476 h 3192815"/>
                <a:gd name="connsiteX22" fmla="*/ 1062594 w 3976309"/>
                <a:gd name="connsiteY22" fmla="*/ 1937425 h 3192815"/>
                <a:gd name="connsiteX23" fmla="*/ 1589536 w 3976309"/>
                <a:gd name="connsiteY23" fmla="*/ 1193506 h 3192815"/>
                <a:gd name="connsiteX24" fmla="*/ 1853007 w 3976309"/>
                <a:gd name="connsiteY24" fmla="*/ 790550 h 3192815"/>
                <a:gd name="connsiteX25" fmla="*/ 2286960 w 3976309"/>
                <a:gd name="connsiteY25" fmla="*/ 465086 h 3192815"/>
                <a:gd name="connsiteX26" fmla="*/ 1853007 w 3976309"/>
                <a:gd name="connsiteY26" fmla="*/ 542577 h 3192815"/>
                <a:gd name="connsiteX27" fmla="*/ 1248574 w 3976309"/>
                <a:gd name="connsiteY27" fmla="*/ 790550 h 3192815"/>
                <a:gd name="connsiteX28" fmla="*/ 969604 w 3976309"/>
                <a:gd name="connsiteY28" fmla="*/ 868042 h 3192815"/>
                <a:gd name="connsiteX29" fmla="*/ 24207 w 3976309"/>
                <a:gd name="connsiteY29" fmla="*/ 759554 h 3192815"/>
                <a:gd name="connsiteX30" fmla="*/ 287679 w 3976309"/>
                <a:gd name="connsiteY30" fmla="*/ 744055 h 3192815"/>
                <a:gd name="connsiteX31" fmla="*/ 365170 w 3976309"/>
                <a:gd name="connsiteY31" fmla="*/ 573574 h 3192815"/>
                <a:gd name="connsiteX32" fmla="*/ 148194 w 3976309"/>
                <a:gd name="connsiteY32" fmla="*/ 387594 h 319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6309" h="3192815">
                  <a:moveTo>
                    <a:pt x="148194" y="387594"/>
                  </a:moveTo>
                  <a:cubicBezTo>
                    <a:pt x="313509" y="364347"/>
                    <a:pt x="1106506" y="465085"/>
                    <a:pt x="1357062" y="434089"/>
                  </a:cubicBezTo>
                  <a:cubicBezTo>
                    <a:pt x="1607618" y="403093"/>
                    <a:pt x="1483631" y="245527"/>
                    <a:pt x="1651529" y="201615"/>
                  </a:cubicBezTo>
                  <a:cubicBezTo>
                    <a:pt x="1819427" y="157703"/>
                    <a:pt x="2255964" y="204198"/>
                    <a:pt x="2364452" y="170618"/>
                  </a:cubicBezTo>
                  <a:cubicBezTo>
                    <a:pt x="2472940" y="137038"/>
                    <a:pt x="2183638" y="-5029"/>
                    <a:pt x="2302458" y="137"/>
                  </a:cubicBezTo>
                  <a:cubicBezTo>
                    <a:pt x="2421278" y="5303"/>
                    <a:pt x="2834567" y="98293"/>
                    <a:pt x="3077374" y="201615"/>
                  </a:cubicBezTo>
                  <a:cubicBezTo>
                    <a:pt x="3320181" y="304937"/>
                    <a:pt x="3609482" y="573574"/>
                    <a:pt x="3759299" y="620069"/>
                  </a:cubicBezTo>
                  <a:cubicBezTo>
                    <a:pt x="3909116" y="666564"/>
                    <a:pt x="3973692" y="462503"/>
                    <a:pt x="3976275" y="480584"/>
                  </a:cubicBezTo>
                  <a:cubicBezTo>
                    <a:pt x="3978858" y="498665"/>
                    <a:pt x="3834207" y="645899"/>
                    <a:pt x="3774797" y="728557"/>
                  </a:cubicBezTo>
                  <a:cubicBezTo>
                    <a:pt x="3715387" y="811215"/>
                    <a:pt x="3756716" y="989445"/>
                    <a:pt x="3619814" y="976530"/>
                  </a:cubicBezTo>
                  <a:cubicBezTo>
                    <a:pt x="3482912" y="963615"/>
                    <a:pt x="3172946" y="671730"/>
                    <a:pt x="2953387" y="651065"/>
                  </a:cubicBezTo>
                  <a:cubicBezTo>
                    <a:pt x="2733828" y="630400"/>
                    <a:pt x="2511685" y="689811"/>
                    <a:pt x="2302458" y="852543"/>
                  </a:cubicBezTo>
                  <a:cubicBezTo>
                    <a:pt x="2093231" y="1015275"/>
                    <a:pt x="1775516" y="1531886"/>
                    <a:pt x="1698024" y="1627459"/>
                  </a:cubicBezTo>
                  <a:cubicBezTo>
                    <a:pt x="1620532" y="1723032"/>
                    <a:pt x="1845258" y="1358822"/>
                    <a:pt x="1837509" y="1425981"/>
                  </a:cubicBezTo>
                  <a:cubicBezTo>
                    <a:pt x="1829760" y="1493140"/>
                    <a:pt x="1692858" y="1880598"/>
                    <a:pt x="1651529" y="2030415"/>
                  </a:cubicBezTo>
                  <a:cubicBezTo>
                    <a:pt x="1610200" y="2180232"/>
                    <a:pt x="1651529" y="2226726"/>
                    <a:pt x="1589536" y="2324882"/>
                  </a:cubicBezTo>
                  <a:cubicBezTo>
                    <a:pt x="1527543" y="2423038"/>
                    <a:pt x="1354478" y="2526360"/>
                    <a:pt x="1279570" y="2619350"/>
                  </a:cubicBezTo>
                  <a:cubicBezTo>
                    <a:pt x="1204662" y="2712340"/>
                    <a:pt x="1212410" y="2787248"/>
                    <a:pt x="1140085" y="2882821"/>
                  </a:cubicBezTo>
                  <a:cubicBezTo>
                    <a:pt x="1067760" y="2978394"/>
                    <a:pt x="863699" y="3190204"/>
                    <a:pt x="845618" y="3192787"/>
                  </a:cubicBezTo>
                  <a:cubicBezTo>
                    <a:pt x="827537" y="3195370"/>
                    <a:pt x="1013516" y="3022306"/>
                    <a:pt x="1031597" y="2898320"/>
                  </a:cubicBezTo>
                  <a:cubicBezTo>
                    <a:pt x="1049678" y="2774334"/>
                    <a:pt x="948940" y="2686510"/>
                    <a:pt x="954106" y="2448869"/>
                  </a:cubicBezTo>
                  <a:cubicBezTo>
                    <a:pt x="959272" y="2211228"/>
                    <a:pt x="1044513" y="1557717"/>
                    <a:pt x="1062594" y="1472476"/>
                  </a:cubicBezTo>
                  <a:cubicBezTo>
                    <a:pt x="1080675" y="1387235"/>
                    <a:pt x="974770" y="1983920"/>
                    <a:pt x="1062594" y="1937425"/>
                  </a:cubicBezTo>
                  <a:cubicBezTo>
                    <a:pt x="1150418" y="1890930"/>
                    <a:pt x="1457801" y="1384652"/>
                    <a:pt x="1589536" y="1193506"/>
                  </a:cubicBezTo>
                  <a:cubicBezTo>
                    <a:pt x="1721271" y="1002360"/>
                    <a:pt x="1736770" y="911953"/>
                    <a:pt x="1853007" y="790550"/>
                  </a:cubicBezTo>
                  <a:cubicBezTo>
                    <a:pt x="1969244" y="669147"/>
                    <a:pt x="2286960" y="506415"/>
                    <a:pt x="2286960" y="465086"/>
                  </a:cubicBezTo>
                  <a:cubicBezTo>
                    <a:pt x="2286960" y="423757"/>
                    <a:pt x="2026071" y="488333"/>
                    <a:pt x="1853007" y="542577"/>
                  </a:cubicBezTo>
                  <a:cubicBezTo>
                    <a:pt x="1679943" y="596821"/>
                    <a:pt x="1395808" y="736306"/>
                    <a:pt x="1248574" y="790550"/>
                  </a:cubicBezTo>
                  <a:cubicBezTo>
                    <a:pt x="1101340" y="844794"/>
                    <a:pt x="1173665" y="873208"/>
                    <a:pt x="969604" y="868042"/>
                  </a:cubicBezTo>
                  <a:cubicBezTo>
                    <a:pt x="765543" y="862876"/>
                    <a:pt x="137861" y="780218"/>
                    <a:pt x="24207" y="759554"/>
                  </a:cubicBezTo>
                  <a:cubicBezTo>
                    <a:pt x="-89447" y="738890"/>
                    <a:pt x="230852" y="775052"/>
                    <a:pt x="287679" y="744055"/>
                  </a:cubicBezTo>
                  <a:cubicBezTo>
                    <a:pt x="344506" y="713058"/>
                    <a:pt x="391001" y="627818"/>
                    <a:pt x="365170" y="573574"/>
                  </a:cubicBezTo>
                  <a:cubicBezTo>
                    <a:pt x="339339" y="519330"/>
                    <a:pt x="-17121" y="410841"/>
                    <a:pt x="148194" y="3875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DE0A257A-056A-A973-2CE0-41CAEF4F27BF}"/>
                </a:ext>
              </a:extLst>
            </p:cNvPr>
            <p:cNvSpPr/>
            <p:nvPr/>
          </p:nvSpPr>
          <p:spPr>
            <a:xfrm>
              <a:off x="1069256" y="2736611"/>
              <a:ext cx="768380" cy="2785844"/>
            </a:xfrm>
            <a:custGeom>
              <a:avLst/>
              <a:gdLst>
                <a:gd name="connsiteX0" fmla="*/ 310093 w 768380"/>
                <a:gd name="connsiteY0" fmla="*/ 6589 h 2785844"/>
                <a:gd name="connsiteX1" fmla="*/ 744046 w 768380"/>
                <a:gd name="connsiteY1" fmla="*/ 735009 h 2785844"/>
                <a:gd name="connsiteX2" fmla="*/ 465076 w 768380"/>
                <a:gd name="connsiteY2" fmla="*/ 1122467 h 2785844"/>
                <a:gd name="connsiteX3" fmla="*/ 294595 w 768380"/>
                <a:gd name="connsiteY3" fmla="*/ 1447931 h 2785844"/>
                <a:gd name="connsiteX4" fmla="*/ 573564 w 768380"/>
                <a:gd name="connsiteY4" fmla="*/ 2222847 h 2785844"/>
                <a:gd name="connsiteX5" fmla="*/ 511571 w 768380"/>
                <a:gd name="connsiteY5" fmla="*/ 1819891 h 2785844"/>
                <a:gd name="connsiteX6" fmla="*/ 759544 w 768380"/>
                <a:gd name="connsiteY6" fmla="*/ 2765287 h 2785844"/>
                <a:gd name="connsiteX7" fmla="*/ 682052 w 768380"/>
                <a:gd name="connsiteY7" fmla="*/ 2470820 h 2785844"/>
                <a:gd name="connsiteX8" fmla="*/ 387585 w 768380"/>
                <a:gd name="connsiteY8" fmla="*/ 2470820 h 2785844"/>
                <a:gd name="connsiteX9" fmla="*/ 127 w 768380"/>
                <a:gd name="connsiteY9" fmla="*/ 1137965 h 2785844"/>
                <a:gd name="connsiteX10" fmla="*/ 341090 w 768380"/>
                <a:gd name="connsiteY10" fmla="*/ 750508 h 2785844"/>
                <a:gd name="connsiteX11" fmla="*/ 372086 w 768380"/>
                <a:gd name="connsiteY11" fmla="*/ 626521 h 2785844"/>
                <a:gd name="connsiteX12" fmla="*/ 217103 w 768380"/>
                <a:gd name="connsiteY12" fmla="*/ 146074 h 2785844"/>
                <a:gd name="connsiteX13" fmla="*/ 217103 w 768380"/>
                <a:gd name="connsiteY13" fmla="*/ 363050 h 2785844"/>
                <a:gd name="connsiteX14" fmla="*/ 310093 w 768380"/>
                <a:gd name="connsiteY14" fmla="*/ 6589 h 278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8380" h="2785844">
                  <a:moveTo>
                    <a:pt x="310093" y="6589"/>
                  </a:moveTo>
                  <a:cubicBezTo>
                    <a:pt x="397917" y="68582"/>
                    <a:pt x="718216" y="549029"/>
                    <a:pt x="744046" y="735009"/>
                  </a:cubicBezTo>
                  <a:cubicBezTo>
                    <a:pt x="769877" y="920989"/>
                    <a:pt x="539985" y="1003647"/>
                    <a:pt x="465076" y="1122467"/>
                  </a:cubicBezTo>
                  <a:cubicBezTo>
                    <a:pt x="390168" y="1241287"/>
                    <a:pt x="276514" y="1264534"/>
                    <a:pt x="294595" y="1447931"/>
                  </a:cubicBezTo>
                  <a:cubicBezTo>
                    <a:pt x="312676" y="1631328"/>
                    <a:pt x="537401" y="2160854"/>
                    <a:pt x="573564" y="2222847"/>
                  </a:cubicBezTo>
                  <a:cubicBezTo>
                    <a:pt x="609727" y="2284840"/>
                    <a:pt x="480574" y="1729484"/>
                    <a:pt x="511571" y="1819891"/>
                  </a:cubicBezTo>
                  <a:cubicBezTo>
                    <a:pt x="542568" y="1910298"/>
                    <a:pt x="731131" y="2656799"/>
                    <a:pt x="759544" y="2765287"/>
                  </a:cubicBezTo>
                  <a:cubicBezTo>
                    <a:pt x="787957" y="2873775"/>
                    <a:pt x="744045" y="2519898"/>
                    <a:pt x="682052" y="2470820"/>
                  </a:cubicBezTo>
                  <a:cubicBezTo>
                    <a:pt x="620059" y="2421742"/>
                    <a:pt x="501239" y="2692962"/>
                    <a:pt x="387585" y="2470820"/>
                  </a:cubicBezTo>
                  <a:cubicBezTo>
                    <a:pt x="273931" y="2248678"/>
                    <a:pt x="7876" y="1424684"/>
                    <a:pt x="127" y="1137965"/>
                  </a:cubicBezTo>
                  <a:cubicBezTo>
                    <a:pt x="-7622" y="851246"/>
                    <a:pt x="341090" y="750508"/>
                    <a:pt x="341090" y="750508"/>
                  </a:cubicBezTo>
                  <a:cubicBezTo>
                    <a:pt x="403083" y="665267"/>
                    <a:pt x="392751" y="727260"/>
                    <a:pt x="372086" y="626521"/>
                  </a:cubicBezTo>
                  <a:cubicBezTo>
                    <a:pt x="351422" y="525782"/>
                    <a:pt x="242933" y="189986"/>
                    <a:pt x="217103" y="146074"/>
                  </a:cubicBezTo>
                  <a:cubicBezTo>
                    <a:pt x="191273" y="102162"/>
                    <a:pt x="193856" y="386297"/>
                    <a:pt x="217103" y="363050"/>
                  </a:cubicBezTo>
                  <a:cubicBezTo>
                    <a:pt x="240350" y="339803"/>
                    <a:pt x="222269" y="-55404"/>
                    <a:pt x="310093" y="65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DA1EB74-5944-AC0D-125C-542B3CF54D06}"/>
                </a:ext>
              </a:extLst>
            </p:cNvPr>
            <p:cNvSpPr/>
            <p:nvPr/>
          </p:nvSpPr>
          <p:spPr>
            <a:xfrm>
              <a:off x="6755710" y="3175100"/>
              <a:ext cx="886215" cy="2981833"/>
            </a:xfrm>
            <a:custGeom>
              <a:avLst/>
              <a:gdLst>
                <a:gd name="connsiteX0" fmla="*/ 94541 w 886215"/>
                <a:gd name="connsiteY0" fmla="*/ 2053 h 2981833"/>
                <a:gd name="connsiteX1" fmla="*/ 32548 w 886215"/>
                <a:gd name="connsiteY1" fmla="*/ 699476 h 2981833"/>
                <a:gd name="connsiteX2" fmla="*/ 342514 w 886215"/>
                <a:gd name="connsiteY2" fmla="*/ 1489890 h 2981833"/>
                <a:gd name="connsiteX3" fmla="*/ 311517 w 886215"/>
                <a:gd name="connsiteY3" fmla="*/ 1412398 h 2981833"/>
                <a:gd name="connsiteX4" fmla="*/ 451002 w 886215"/>
                <a:gd name="connsiteY4" fmla="*/ 2063327 h 2981833"/>
                <a:gd name="connsiteX5" fmla="*/ 451002 w 886215"/>
                <a:gd name="connsiteY5" fmla="*/ 2652263 h 2981833"/>
                <a:gd name="connsiteX6" fmla="*/ 451002 w 886215"/>
                <a:gd name="connsiteY6" fmla="*/ 2977727 h 2981833"/>
                <a:gd name="connsiteX7" fmla="*/ 652480 w 886215"/>
                <a:gd name="connsiteY7" fmla="*/ 2807246 h 2981833"/>
                <a:gd name="connsiteX8" fmla="*/ 729971 w 886215"/>
                <a:gd name="connsiteY8" fmla="*/ 2404290 h 2981833"/>
                <a:gd name="connsiteX9" fmla="*/ 884954 w 886215"/>
                <a:gd name="connsiteY9" fmla="*/ 1768859 h 2981833"/>
                <a:gd name="connsiteX10" fmla="*/ 636982 w 886215"/>
                <a:gd name="connsiteY10" fmla="*/ 1474392 h 2981833"/>
                <a:gd name="connsiteX11" fmla="*/ 265022 w 886215"/>
                <a:gd name="connsiteY11" fmla="*/ 544493 h 2981833"/>
                <a:gd name="connsiteX12" fmla="*/ 481998 w 886215"/>
                <a:gd name="connsiteY12" fmla="*/ 900954 h 2981833"/>
                <a:gd name="connsiteX13" fmla="*/ 17049 w 886215"/>
                <a:gd name="connsiteY13" fmla="*/ 497998 h 2981833"/>
                <a:gd name="connsiteX14" fmla="*/ 94541 w 886215"/>
                <a:gd name="connsiteY14" fmla="*/ 2053 h 298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215" h="2981833">
                  <a:moveTo>
                    <a:pt x="94541" y="2053"/>
                  </a:moveTo>
                  <a:cubicBezTo>
                    <a:pt x="97124" y="35633"/>
                    <a:pt x="-8781" y="451503"/>
                    <a:pt x="32548" y="699476"/>
                  </a:cubicBezTo>
                  <a:cubicBezTo>
                    <a:pt x="73877" y="947449"/>
                    <a:pt x="296019" y="1371070"/>
                    <a:pt x="342514" y="1489890"/>
                  </a:cubicBezTo>
                  <a:cubicBezTo>
                    <a:pt x="389009" y="1608710"/>
                    <a:pt x="293436" y="1316825"/>
                    <a:pt x="311517" y="1412398"/>
                  </a:cubicBezTo>
                  <a:cubicBezTo>
                    <a:pt x="329598" y="1507971"/>
                    <a:pt x="427755" y="1856683"/>
                    <a:pt x="451002" y="2063327"/>
                  </a:cubicBezTo>
                  <a:cubicBezTo>
                    <a:pt x="474249" y="2269971"/>
                    <a:pt x="451002" y="2652263"/>
                    <a:pt x="451002" y="2652263"/>
                  </a:cubicBezTo>
                  <a:cubicBezTo>
                    <a:pt x="451002" y="2804663"/>
                    <a:pt x="417422" y="2951897"/>
                    <a:pt x="451002" y="2977727"/>
                  </a:cubicBezTo>
                  <a:cubicBezTo>
                    <a:pt x="484582" y="3003557"/>
                    <a:pt x="605985" y="2902819"/>
                    <a:pt x="652480" y="2807246"/>
                  </a:cubicBezTo>
                  <a:cubicBezTo>
                    <a:pt x="698975" y="2711673"/>
                    <a:pt x="691225" y="2577354"/>
                    <a:pt x="729971" y="2404290"/>
                  </a:cubicBezTo>
                  <a:cubicBezTo>
                    <a:pt x="768717" y="2231226"/>
                    <a:pt x="900452" y="1923842"/>
                    <a:pt x="884954" y="1768859"/>
                  </a:cubicBezTo>
                  <a:cubicBezTo>
                    <a:pt x="869456" y="1613876"/>
                    <a:pt x="740304" y="1678453"/>
                    <a:pt x="636982" y="1474392"/>
                  </a:cubicBezTo>
                  <a:cubicBezTo>
                    <a:pt x="533660" y="1270331"/>
                    <a:pt x="290853" y="640066"/>
                    <a:pt x="265022" y="544493"/>
                  </a:cubicBezTo>
                  <a:cubicBezTo>
                    <a:pt x="239191" y="448920"/>
                    <a:pt x="523327" y="908703"/>
                    <a:pt x="481998" y="900954"/>
                  </a:cubicBezTo>
                  <a:cubicBezTo>
                    <a:pt x="440669" y="893205"/>
                    <a:pt x="81625" y="640066"/>
                    <a:pt x="17049" y="497998"/>
                  </a:cubicBezTo>
                  <a:cubicBezTo>
                    <a:pt x="-47527" y="355930"/>
                    <a:pt x="91958" y="-31527"/>
                    <a:pt x="94541" y="20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7516E7F-F8C6-90A9-81AC-89A91150715A}"/>
                </a:ext>
              </a:extLst>
            </p:cNvPr>
            <p:cNvSpPr/>
            <p:nvPr/>
          </p:nvSpPr>
          <p:spPr>
            <a:xfrm>
              <a:off x="6732533" y="3267693"/>
              <a:ext cx="418650" cy="1412809"/>
            </a:xfrm>
            <a:custGeom>
              <a:avLst/>
              <a:gdLst>
                <a:gd name="connsiteX0" fmla="*/ 210708 w 418650"/>
                <a:gd name="connsiteY0" fmla="*/ 2449 h 1412809"/>
                <a:gd name="connsiteX1" fmla="*/ 9230 w 418650"/>
                <a:gd name="connsiteY1" fmla="*/ 544890 h 1412809"/>
                <a:gd name="connsiteX2" fmla="*/ 71223 w 418650"/>
                <a:gd name="connsiteY2" fmla="*/ 947846 h 1412809"/>
                <a:gd name="connsiteX3" fmla="*/ 396687 w 418650"/>
                <a:gd name="connsiteY3" fmla="*/ 1412795 h 1412809"/>
                <a:gd name="connsiteX4" fmla="*/ 350192 w 418650"/>
                <a:gd name="connsiteY4" fmla="*/ 963344 h 1412809"/>
                <a:gd name="connsiteX5" fmla="*/ 412186 w 418650"/>
                <a:gd name="connsiteY5" fmla="*/ 715371 h 1412809"/>
                <a:gd name="connsiteX6" fmla="*/ 164213 w 418650"/>
                <a:gd name="connsiteY6" fmla="*/ 358910 h 1412809"/>
                <a:gd name="connsiteX7" fmla="*/ 210708 w 418650"/>
                <a:gd name="connsiteY7" fmla="*/ 2449 h 14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650" h="1412809">
                  <a:moveTo>
                    <a:pt x="210708" y="2449"/>
                  </a:moveTo>
                  <a:cubicBezTo>
                    <a:pt x="184877" y="33446"/>
                    <a:pt x="32477" y="387324"/>
                    <a:pt x="9230" y="544890"/>
                  </a:cubicBezTo>
                  <a:cubicBezTo>
                    <a:pt x="-14017" y="702456"/>
                    <a:pt x="6647" y="803195"/>
                    <a:pt x="71223" y="947846"/>
                  </a:cubicBezTo>
                  <a:cubicBezTo>
                    <a:pt x="135799" y="1092497"/>
                    <a:pt x="350192" y="1410212"/>
                    <a:pt x="396687" y="1412795"/>
                  </a:cubicBezTo>
                  <a:cubicBezTo>
                    <a:pt x="443182" y="1415378"/>
                    <a:pt x="347609" y="1079581"/>
                    <a:pt x="350192" y="963344"/>
                  </a:cubicBezTo>
                  <a:cubicBezTo>
                    <a:pt x="352775" y="847107"/>
                    <a:pt x="443183" y="816110"/>
                    <a:pt x="412186" y="715371"/>
                  </a:cubicBezTo>
                  <a:cubicBezTo>
                    <a:pt x="381190" y="614632"/>
                    <a:pt x="195210" y="475147"/>
                    <a:pt x="164213" y="358910"/>
                  </a:cubicBezTo>
                  <a:cubicBezTo>
                    <a:pt x="133216" y="242673"/>
                    <a:pt x="236539" y="-28548"/>
                    <a:pt x="210708" y="2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9746CC46-EDDE-DD21-2AB3-2F318F7AC89D}"/>
                </a:ext>
              </a:extLst>
            </p:cNvPr>
            <p:cNvSpPr/>
            <p:nvPr/>
          </p:nvSpPr>
          <p:spPr>
            <a:xfrm>
              <a:off x="1128469" y="4579331"/>
              <a:ext cx="1680843" cy="3271899"/>
            </a:xfrm>
            <a:custGeom>
              <a:avLst/>
              <a:gdLst>
                <a:gd name="connsiteX0" fmla="*/ 1041294 w 1680843"/>
                <a:gd name="connsiteY0" fmla="*/ 1201537 h 3271899"/>
                <a:gd name="connsiteX1" fmla="*/ 529850 w 1680843"/>
                <a:gd name="connsiteY1" fmla="*/ 938066 h 3271899"/>
                <a:gd name="connsiteX2" fmla="*/ 421362 w 1680843"/>
                <a:gd name="connsiteY2" fmla="*/ 1263530 h 3271899"/>
                <a:gd name="connsiteX3" fmla="*/ 653836 w 1680843"/>
                <a:gd name="connsiteY3" fmla="*/ 2410405 h 3271899"/>
                <a:gd name="connsiteX4" fmla="*/ 808819 w 1680843"/>
                <a:gd name="connsiteY4" fmla="*/ 2193428 h 3271899"/>
                <a:gd name="connsiteX5" fmla="*/ 886311 w 1680843"/>
                <a:gd name="connsiteY5" fmla="*/ 2487896 h 3271899"/>
                <a:gd name="connsiteX6" fmla="*/ 1165280 w 1680843"/>
                <a:gd name="connsiteY6" fmla="*/ 2317415 h 3271899"/>
                <a:gd name="connsiteX7" fmla="*/ 1521741 w 1680843"/>
                <a:gd name="connsiteY7" fmla="*/ 2689374 h 3271899"/>
                <a:gd name="connsiteX8" fmla="*/ 1676724 w 1680843"/>
                <a:gd name="connsiteY8" fmla="*/ 2890852 h 3271899"/>
                <a:gd name="connsiteX9" fmla="*/ 1568236 w 1680843"/>
                <a:gd name="connsiteY9" fmla="*/ 3030337 h 3271899"/>
                <a:gd name="connsiteX10" fmla="*/ 917307 w 1680843"/>
                <a:gd name="connsiteY10" fmla="*/ 3262811 h 3271899"/>
                <a:gd name="connsiteX11" fmla="*/ 622839 w 1680843"/>
                <a:gd name="connsiteY11" fmla="*/ 3138825 h 3271899"/>
                <a:gd name="connsiteX12" fmla="*/ 436860 w 1680843"/>
                <a:gd name="connsiteY12" fmla="*/ 2379408 h 3271899"/>
                <a:gd name="connsiteX13" fmla="*/ 312873 w 1680843"/>
                <a:gd name="connsiteY13" fmla="*/ 1960954 h 3271899"/>
                <a:gd name="connsiteX14" fmla="*/ 18406 w 1680843"/>
                <a:gd name="connsiteY14" fmla="*/ 1263530 h 3271899"/>
                <a:gd name="connsiteX15" fmla="*/ 80399 w 1680843"/>
                <a:gd name="connsiteY15" fmla="*/ 798581 h 3271899"/>
                <a:gd name="connsiteX16" fmla="*/ 483355 w 1680843"/>
                <a:gd name="connsiteY16" fmla="*/ 674594 h 3271899"/>
                <a:gd name="connsiteX17" fmla="*/ 855314 w 1680843"/>
                <a:gd name="connsiteY17" fmla="*/ 612601 h 3271899"/>
                <a:gd name="connsiteX18" fmla="*/ 839816 w 1680843"/>
                <a:gd name="connsiteY18" fmla="*/ 8167 h 3271899"/>
                <a:gd name="connsiteX19" fmla="*/ 917307 w 1680843"/>
                <a:gd name="connsiteY19" fmla="*/ 287137 h 3271899"/>
                <a:gd name="connsiteX20" fmla="*/ 839816 w 1680843"/>
                <a:gd name="connsiteY20" fmla="*/ 628100 h 3271899"/>
                <a:gd name="connsiteX21" fmla="*/ 1149782 w 1680843"/>
                <a:gd name="connsiteY21" fmla="*/ 938066 h 3271899"/>
                <a:gd name="connsiteX22" fmla="*/ 1196277 w 1680843"/>
                <a:gd name="connsiteY22" fmla="*/ 938066 h 3271899"/>
                <a:gd name="connsiteX23" fmla="*/ 1041294 w 1680843"/>
                <a:gd name="connsiteY23" fmla="*/ 1201537 h 32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0843" h="3271899">
                  <a:moveTo>
                    <a:pt x="1041294" y="1201537"/>
                  </a:moveTo>
                  <a:cubicBezTo>
                    <a:pt x="930223" y="1201537"/>
                    <a:pt x="633172" y="927734"/>
                    <a:pt x="529850" y="938066"/>
                  </a:cubicBezTo>
                  <a:cubicBezTo>
                    <a:pt x="426528" y="948398"/>
                    <a:pt x="400698" y="1018140"/>
                    <a:pt x="421362" y="1263530"/>
                  </a:cubicBezTo>
                  <a:cubicBezTo>
                    <a:pt x="442026" y="1508920"/>
                    <a:pt x="589260" y="2255422"/>
                    <a:pt x="653836" y="2410405"/>
                  </a:cubicBezTo>
                  <a:cubicBezTo>
                    <a:pt x="718412" y="2565388"/>
                    <a:pt x="770073" y="2180513"/>
                    <a:pt x="808819" y="2193428"/>
                  </a:cubicBezTo>
                  <a:cubicBezTo>
                    <a:pt x="847565" y="2206343"/>
                    <a:pt x="826901" y="2467232"/>
                    <a:pt x="886311" y="2487896"/>
                  </a:cubicBezTo>
                  <a:cubicBezTo>
                    <a:pt x="945721" y="2508560"/>
                    <a:pt x="1059375" y="2283835"/>
                    <a:pt x="1165280" y="2317415"/>
                  </a:cubicBezTo>
                  <a:cubicBezTo>
                    <a:pt x="1271185" y="2350995"/>
                    <a:pt x="1436500" y="2593801"/>
                    <a:pt x="1521741" y="2689374"/>
                  </a:cubicBezTo>
                  <a:cubicBezTo>
                    <a:pt x="1606982" y="2784947"/>
                    <a:pt x="1668975" y="2834025"/>
                    <a:pt x="1676724" y="2890852"/>
                  </a:cubicBezTo>
                  <a:cubicBezTo>
                    <a:pt x="1684473" y="2947679"/>
                    <a:pt x="1694806" y="2968344"/>
                    <a:pt x="1568236" y="3030337"/>
                  </a:cubicBezTo>
                  <a:cubicBezTo>
                    <a:pt x="1441666" y="3092330"/>
                    <a:pt x="1074873" y="3244730"/>
                    <a:pt x="917307" y="3262811"/>
                  </a:cubicBezTo>
                  <a:cubicBezTo>
                    <a:pt x="759741" y="3280892"/>
                    <a:pt x="702913" y="3286059"/>
                    <a:pt x="622839" y="3138825"/>
                  </a:cubicBezTo>
                  <a:cubicBezTo>
                    <a:pt x="542765" y="2991591"/>
                    <a:pt x="488521" y="2575720"/>
                    <a:pt x="436860" y="2379408"/>
                  </a:cubicBezTo>
                  <a:cubicBezTo>
                    <a:pt x="385199" y="2183096"/>
                    <a:pt x="382615" y="2146934"/>
                    <a:pt x="312873" y="1960954"/>
                  </a:cubicBezTo>
                  <a:cubicBezTo>
                    <a:pt x="243131" y="1774974"/>
                    <a:pt x="57152" y="1457259"/>
                    <a:pt x="18406" y="1263530"/>
                  </a:cubicBezTo>
                  <a:cubicBezTo>
                    <a:pt x="-20340" y="1069801"/>
                    <a:pt x="2907" y="896737"/>
                    <a:pt x="80399" y="798581"/>
                  </a:cubicBezTo>
                  <a:cubicBezTo>
                    <a:pt x="157890" y="700425"/>
                    <a:pt x="354202" y="705591"/>
                    <a:pt x="483355" y="674594"/>
                  </a:cubicBezTo>
                  <a:cubicBezTo>
                    <a:pt x="612507" y="643597"/>
                    <a:pt x="795904" y="723672"/>
                    <a:pt x="855314" y="612601"/>
                  </a:cubicBezTo>
                  <a:cubicBezTo>
                    <a:pt x="914724" y="501530"/>
                    <a:pt x="829484" y="62411"/>
                    <a:pt x="839816" y="8167"/>
                  </a:cubicBezTo>
                  <a:cubicBezTo>
                    <a:pt x="850148" y="-46077"/>
                    <a:pt x="917307" y="183815"/>
                    <a:pt x="917307" y="287137"/>
                  </a:cubicBezTo>
                  <a:cubicBezTo>
                    <a:pt x="917307" y="390459"/>
                    <a:pt x="801070" y="519612"/>
                    <a:pt x="839816" y="628100"/>
                  </a:cubicBezTo>
                  <a:cubicBezTo>
                    <a:pt x="878562" y="736588"/>
                    <a:pt x="1090372" y="886405"/>
                    <a:pt x="1149782" y="938066"/>
                  </a:cubicBezTo>
                  <a:cubicBezTo>
                    <a:pt x="1209192" y="989727"/>
                    <a:pt x="1209192" y="899320"/>
                    <a:pt x="1196277" y="938066"/>
                  </a:cubicBezTo>
                  <a:cubicBezTo>
                    <a:pt x="1183362" y="976812"/>
                    <a:pt x="1152365" y="1201537"/>
                    <a:pt x="1041294" y="1201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3EF20E94-67EB-6A35-D1CF-3D740FE0B469}"/>
                </a:ext>
              </a:extLst>
            </p:cNvPr>
            <p:cNvSpPr/>
            <p:nvPr/>
          </p:nvSpPr>
          <p:spPr>
            <a:xfrm>
              <a:off x="1855258" y="5072268"/>
              <a:ext cx="2635679" cy="620000"/>
            </a:xfrm>
            <a:custGeom>
              <a:avLst/>
              <a:gdLst>
                <a:gd name="connsiteX0" fmla="*/ 144023 w 2635679"/>
                <a:gd name="connsiteY0" fmla="*/ 73169 h 620000"/>
                <a:gd name="connsiteX1" fmla="*/ 1120417 w 2635679"/>
                <a:gd name="connsiteY1" fmla="*/ 26674 h 620000"/>
                <a:gd name="connsiteX2" fmla="*/ 1910830 w 2635679"/>
                <a:gd name="connsiteY2" fmla="*/ 135163 h 620000"/>
                <a:gd name="connsiteX3" fmla="*/ 1910830 w 2635679"/>
                <a:gd name="connsiteY3" fmla="*/ 11176 h 620000"/>
                <a:gd name="connsiteX4" fmla="*/ 2623752 w 2635679"/>
                <a:gd name="connsiteY4" fmla="*/ 476125 h 620000"/>
                <a:gd name="connsiteX5" fmla="*/ 2375779 w 2635679"/>
                <a:gd name="connsiteY5" fmla="*/ 522620 h 620000"/>
                <a:gd name="connsiteX6" fmla="*/ 1848837 w 2635679"/>
                <a:gd name="connsiteY6" fmla="*/ 615610 h 620000"/>
                <a:gd name="connsiteX7" fmla="*/ 1631861 w 2635679"/>
                <a:gd name="connsiteY7" fmla="*/ 367637 h 620000"/>
                <a:gd name="connsiteX8" fmla="*/ 1259901 w 2635679"/>
                <a:gd name="connsiteY8" fmla="*/ 274647 h 620000"/>
                <a:gd name="connsiteX9" fmla="*/ 577976 w 2635679"/>
                <a:gd name="connsiteY9" fmla="*/ 290146 h 620000"/>
                <a:gd name="connsiteX10" fmla="*/ 593474 w 2635679"/>
                <a:gd name="connsiteY10" fmla="*/ 150661 h 620000"/>
                <a:gd name="connsiteX11" fmla="*/ 51034 w 2635679"/>
                <a:gd name="connsiteY11" fmla="*/ 57671 h 620000"/>
                <a:gd name="connsiteX12" fmla="*/ 144023 w 2635679"/>
                <a:gd name="connsiteY12" fmla="*/ 73169 h 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5679" h="620000">
                  <a:moveTo>
                    <a:pt x="144023" y="73169"/>
                  </a:moveTo>
                  <a:cubicBezTo>
                    <a:pt x="322253" y="68003"/>
                    <a:pt x="825949" y="16342"/>
                    <a:pt x="1120417" y="26674"/>
                  </a:cubicBezTo>
                  <a:cubicBezTo>
                    <a:pt x="1414885" y="37006"/>
                    <a:pt x="1779095" y="137746"/>
                    <a:pt x="1910830" y="135163"/>
                  </a:cubicBezTo>
                  <a:cubicBezTo>
                    <a:pt x="2042565" y="132580"/>
                    <a:pt x="1792010" y="-45651"/>
                    <a:pt x="1910830" y="11176"/>
                  </a:cubicBezTo>
                  <a:cubicBezTo>
                    <a:pt x="2029650" y="68003"/>
                    <a:pt x="2546261" y="390884"/>
                    <a:pt x="2623752" y="476125"/>
                  </a:cubicBezTo>
                  <a:cubicBezTo>
                    <a:pt x="2701243" y="561366"/>
                    <a:pt x="2375779" y="522620"/>
                    <a:pt x="2375779" y="522620"/>
                  </a:cubicBezTo>
                  <a:cubicBezTo>
                    <a:pt x="2246627" y="545867"/>
                    <a:pt x="1972823" y="641440"/>
                    <a:pt x="1848837" y="615610"/>
                  </a:cubicBezTo>
                  <a:cubicBezTo>
                    <a:pt x="1724851" y="589780"/>
                    <a:pt x="1730017" y="424464"/>
                    <a:pt x="1631861" y="367637"/>
                  </a:cubicBezTo>
                  <a:cubicBezTo>
                    <a:pt x="1533705" y="310810"/>
                    <a:pt x="1435548" y="287562"/>
                    <a:pt x="1259901" y="274647"/>
                  </a:cubicBezTo>
                  <a:cubicBezTo>
                    <a:pt x="1084254" y="261732"/>
                    <a:pt x="689047" y="310810"/>
                    <a:pt x="577976" y="290146"/>
                  </a:cubicBezTo>
                  <a:cubicBezTo>
                    <a:pt x="466905" y="269482"/>
                    <a:pt x="681298" y="189407"/>
                    <a:pt x="593474" y="150661"/>
                  </a:cubicBezTo>
                  <a:cubicBezTo>
                    <a:pt x="505650" y="111915"/>
                    <a:pt x="125942" y="73169"/>
                    <a:pt x="51034" y="57671"/>
                  </a:cubicBezTo>
                  <a:cubicBezTo>
                    <a:pt x="-23874" y="42173"/>
                    <a:pt x="-34207" y="78335"/>
                    <a:pt x="144023" y="731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CE87B303-57DA-80A6-B4AF-082F97E53407}"/>
                </a:ext>
              </a:extLst>
            </p:cNvPr>
            <p:cNvSpPr/>
            <p:nvPr/>
          </p:nvSpPr>
          <p:spPr>
            <a:xfrm>
              <a:off x="1890283" y="5058331"/>
              <a:ext cx="2466443" cy="2078955"/>
            </a:xfrm>
            <a:custGeom>
              <a:avLst/>
              <a:gdLst>
                <a:gd name="connsiteX0" fmla="*/ 2077283 w 2466443"/>
                <a:gd name="connsiteY0" fmla="*/ 226591 h 2078955"/>
                <a:gd name="connsiteX1" fmla="*/ 1286870 w 2466443"/>
                <a:gd name="connsiteY1" fmla="*/ 443567 h 2078955"/>
                <a:gd name="connsiteX2" fmla="*/ 868415 w 2466443"/>
                <a:gd name="connsiteY2" fmla="*/ 676042 h 2078955"/>
                <a:gd name="connsiteX3" fmla="*/ 852917 w 2466443"/>
                <a:gd name="connsiteY3" fmla="*/ 784530 h 2078955"/>
                <a:gd name="connsiteX4" fmla="*/ 1410856 w 2466443"/>
                <a:gd name="connsiteY4" fmla="*/ 645045 h 2078955"/>
                <a:gd name="connsiteX5" fmla="*/ 1674327 w 2466443"/>
                <a:gd name="connsiteY5" fmla="*/ 583052 h 2078955"/>
                <a:gd name="connsiteX6" fmla="*/ 2433744 w 2466443"/>
                <a:gd name="connsiteY6" fmla="*/ 459066 h 2078955"/>
                <a:gd name="connsiteX7" fmla="*/ 2294259 w 2466443"/>
                <a:gd name="connsiteY7" fmla="*/ 645045 h 2078955"/>
                <a:gd name="connsiteX8" fmla="*/ 1984293 w 2466443"/>
                <a:gd name="connsiteY8" fmla="*/ 815527 h 2078955"/>
                <a:gd name="connsiteX9" fmla="*/ 1364361 w 2466443"/>
                <a:gd name="connsiteY9" fmla="*/ 862022 h 2078955"/>
                <a:gd name="connsiteX10" fmla="*/ 852917 w 2466443"/>
                <a:gd name="connsiteY10" fmla="*/ 1125493 h 2078955"/>
                <a:gd name="connsiteX11" fmla="*/ 511954 w 2466443"/>
                <a:gd name="connsiteY11" fmla="*/ 1001506 h 2078955"/>
                <a:gd name="connsiteX12" fmla="*/ 527453 w 2466443"/>
                <a:gd name="connsiteY12" fmla="*/ 1140991 h 2078955"/>
                <a:gd name="connsiteX13" fmla="*/ 992402 w 2466443"/>
                <a:gd name="connsiteY13" fmla="*/ 1435459 h 2078955"/>
                <a:gd name="connsiteX14" fmla="*/ 1023398 w 2466443"/>
                <a:gd name="connsiteY14" fmla="*/ 1497452 h 2078955"/>
                <a:gd name="connsiteX15" fmla="*/ 558449 w 2466443"/>
                <a:gd name="connsiteY15" fmla="*/ 1466455 h 2078955"/>
                <a:gd name="connsiteX16" fmla="*/ 573948 w 2466443"/>
                <a:gd name="connsiteY16" fmla="*/ 1977900 h 2078955"/>
                <a:gd name="connsiteX17" fmla="*/ 170992 w 2466443"/>
                <a:gd name="connsiteY17" fmla="*/ 2055391 h 2078955"/>
                <a:gd name="connsiteX18" fmla="*/ 62503 w 2466443"/>
                <a:gd name="connsiteY18" fmla="*/ 1683432 h 2078955"/>
                <a:gd name="connsiteX19" fmla="*/ 510 w 2466443"/>
                <a:gd name="connsiteY19" fmla="*/ 1109994 h 2078955"/>
                <a:gd name="connsiteX20" fmla="*/ 62503 w 2466443"/>
                <a:gd name="connsiteY20" fmla="*/ 567554 h 2078955"/>
                <a:gd name="connsiteX21" fmla="*/ 434463 w 2466443"/>
                <a:gd name="connsiteY21" fmla="*/ 474564 h 2078955"/>
                <a:gd name="connsiteX22" fmla="*/ 697934 w 2466443"/>
                <a:gd name="connsiteY22" fmla="*/ 211093 h 2078955"/>
                <a:gd name="connsiteX23" fmla="*/ 1333364 w 2466443"/>
                <a:gd name="connsiteY23" fmla="*/ 118103 h 2078955"/>
                <a:gd name="connsiteX24" fmla="*/ 1054395 w 2466443"/>
                <a:gd name="connsiteY24" fmla="*/ 9615 h 2078955"/>
                <a:gd name="connsiteX25" fmla="*/ 2402748 w 2466443"/>
                <a:gd name="connsiteY25" fmla="*/ 381574 h 2078955"/>
                <a:gd name="connsiteX26" fmla="*/ 2077283 w 2466443"/>
                <a:gd name="connsiteY26" fmla="*/ 226591 h 20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66443" h="2078955">
                  <a:moveTo>
                    <a:pt x="2077283" y="226591"/>
                  </a:moveTo>
                  <a:cubicBezTo>
                    <a:pt x="1891303" y="236923"/>
                    <a:pt x="1488348" y="368659"/>
                    <a:pt x="1286870" y="443567"/>
                  </a:cubicBezTo>
                  <a:cubicBezTo>
                    <a:pt x="1085392" y="518475"/>
                    <a:pt x="940740" y="619215"/>
                    <a:pt x="868415" y="676042"/>
                  </a:cubicBezTo>
                  <a:cubicBezTo>
                    <a:pt x="796090" y="732869"/>
                    <a:pt x="762510" y="789696"/>
                    <a:pt x="852917" y="784530"/>
                  </a:cubicBezTo>
                  <a:cubicBezTo>
                    <a:pt x="943324" y="779364"/>
                    <a:pt x="1410856" y="645045"/>
                    <a:pt x="1410856" y="645045"/>
                  </a:cubicBezTo>
                  <a:cubicBezTo>
                    <a:pt x="1547758" y="611465"/>
                    <a:pt x="1503846" y="614048"/>
                    <a:pt x="1674327" y="583052"/>
                  </a:cubicBezTo>
                  <a:cubicBezTo>
                    <a:pt x="1844808" y="552056"/>
                    <a:pt x="2330422" y="448734"/>
                    <a:pt x="2433744" y="459066"/>
                  </a:cubicBezTo>
                  <a:cubicBezTo>
                    <a:pt x="2537066" y="469398"/>
                    <a:pt x="2369167" y="585635"/>
                    <a:pt x="2294259" y="645045"/>
                  </a:cubicBezTo>
                  <a:cubicBezTo>
                    <a:pt x="2219351" y="704455"/>
                    <a:pt x="2139276" y="779364"/>
                    <a:pt x="1984293" y="815527"/>
                  </a:cubicBezTo>
                  <a:cubicBezTo>
                    <a:pt x="1829310" y="851690"/>
                    <a:pt x="1552924" y="810361"/>
                    <a:pt x="1364361" y="862022"/>
                  </a:cubicBezTo>
                  <a:cubicBezTo>
                    <a:pt x="1175798" y="913683"/>
                    <a:pt x="994985" y="1102246"/>
                    <a:pt x="852917" y="1125493"/>
                  </a:cubicBezTo>
                  <a:cubicBezTo>
                    <a:pt x="710849" y="1148740"/>
                    <a:pt x="566198" y="998923"/>
                    <a:pt x="511954" y="1001506"/>
                  </a:cubicBezTo>
                  <a:cubicBezTo>
                    <a:pt x="457710" y="1004089"/>
                    <a:pt x="447378" y="1068666"/>
                    <a:pt x="527453" y="1140991"/>
                  </a:cubicBezTo>
                  <a:cubicBezTo>
                    <a:pt x="607528" y="1213316"/>
                    <a:pt x="909745" y="1376049"/>
                    <a:pt x="992402" y="1435459"/>
                  </a:cubicBezTo>
                  <a:cubicBezTo>
                    <a:pt x="1075059" y="1494869"/>
                    <a:pt x="1095723" y="1492286"/>
                    <a:pt x="1023398" y="1497452"/>
                  </a:cubicBezTo>
                  <a:cubicBezTo>
                    <a:pt x="951073" y="1502618"/>
                    <a:pt x="633357" y="1386380"/>
                    <a:pt x="558449" y="1466455"/>
                  </a:cubicBezTo>
                  <a:cubicBezTo>
                    <a:pt x="483541" y="1546530"/>
                    <a:pt x="638524" y="1879744"/>
                    <a:pt x="573948" y="1977900"/>
                  </a:cubicBezTo>
                  <a:cubicBezTo>
                    <a:pt x="509372" y="2076056"/>
                    <a:pt x="256233" y="2104469"/>
                    <a:pt x="170992" y="2055391"/>
                  </a:cubicBezTo>
                  <a:cubicBezTo>
                    <a:pt x="85751" y="2006313"/>
                    <a:pt x="90917" y="1840998"/>
                    <a:pt x="62503" y="1683432"/>
                  </a:cubicBezTo>
                  <a:cubicBezTo>
                    <a:pt x="34089" y="1525866"/>
                    <a:pt x="510" y="1295974"/>
                    <a:pt x="510" y="1109994"/>
                  </a:cubicBezTo>
                  <a:cubicBezTo>
                    <a:pt x="510" y="924014"/>
                    <a:pt x="-9822" y="673459"/>
                    <a:pt x="62503" y="567554"/>
                  </a:cubicBezTo>
                  <a:cubicBezTo>
                    <a:pt x="134828" y="461649"/>
                    <a:pt x="328558" y="533974"/>
                    <a:pt x="434463" y="474564"/>
                  </a:cubicBezTo>
                  <a:cubicBezTo>
                    <a:pt x="540368" y="415154"/>
                    <a:pt x="548117" y="270503"/>
                    <a:pt x="697934" y="211093"/>
                  </a:cubicBezTo>
                  <a:cubicBezTo>
                    <a:pt x="847751" y="151683"/>
                    <a:pt x="1273954" y="151683"/>
                    <a:pt x="1333364" y="118103"/>
                  </a:cubicBezTo>
                  <a:cubicBezTo>
                    <a:pt x="1392774" y="84523"/>
                    <a:pt x="876164" y="-34297"/>
                    <a:pt x="1054395" y="9615"/>
                  </a:cubicBezTo>
                  <a:cubicBezTo>
                    <a:pt x="1232626" y="53527"/>
                    <a:pt x="2229684" y="340245"/>
                    <a:pt x="2402748" y="381574"/>
                  </a:cubicBezTo>
                  <a:cubicBezTo>
                    <a:pt x="2575812" y="422903"/>
                    <a:pt x="2263263" y="216259"/>
                    <a:pt x="2077283" y="226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E2222CC7-0EF9-9A9D-DFC2-F198F389EF47}"/>
                </a:ext>
              </a:extLst>
            </p:cNvPr>
            <p:cNvSpPr/>
            <p:nvPr/>
          </p:nvSpPr>
          <p:spPr>
            <a:xfrm>
              <a:off x="4075688" y="5094611"/>
              <a:ext cx="3317202" cy="1635403"/>
            </a:xfrm>
            <a:custGeom>
              <a:avLst/>
              <a:gdLst>
                <a:gd name="connsiteX0" fmla="*/ 366 w 3317202"/>
                <a:gd name="connsiteY0" fmla="*/ 546772 h 1635403"/>
                <a:gd name="connsiteX1" fmla="*/ 589302 w 3317202"/>
                <a:gd name="connsiteY1" fmla="*/ 562270 h 1635403"/>
                <a:gd name="connsiteX2" fmla="*/ 713288 w 3317202"/>
                <a:gd name="connsiteY2" fmla="*/ 810243 h 1635403"/>
                <a:gd name="connsiteX3" fmla="*/ 976759 w 3317202"/>
                <a:gd name="connsiteY3" fmla="*/ 1104711 h 1635403"/>
                <a:gd name="connsiteX4" fmla="*/ 1100746 w 3317202"/>
                <a:gd name="connsiteY4" fmla="*/ 1042718 h 1635403"/>
                <a:gd name="connsiteX5" fmla="*/ 1023254 w 3317202"/>
                <a:gd name="connsiteY5" fmla="*/ 794745 h 1635403"/>
                <a:gd name="connsiteX6" fmla="*/ 1984149 w 3317202"/>
                <a:gd name="connsiteY6" fmla="*/ 903233 h 1635403"/>
                <a:gd name="connsiteX7" fmla="*/ 2340610 w 3317202"/>
                <a:gd name="connsiteY7" fmla="*/ 996223 h 1635403"/>
                <a:gd name="connsiteX8" fmla="*/ 2464597 w 3317202"/>
                <a:gd name="connsiteY8" fmla="*/ 1058216 h 1635403"/>
                <a:gd name="connsiteX9" fmla="*/ 2294115 w 3317202"/>
                <a:gd name="connsiteY9" fmla="*/ 1259694 h 1635403"/>
                <a:gd name="connsiteX10" fmla="*/ 1798170 w 3317202"/>
                <a:gd name="connsiteY10" fmla="*/ 1476670 h 1635403"/>
                <a:gd name="connsiteX11" fmla="*/ 2418102 w 3317202"/>
                <a:gd name="connsiteY11" fmla="*/ 1631653 h 1635403"/>
                <a:gd name="connsiteX12" fmla="*/ 2588583 w 3317202"/>
                <a:gd name="connsiteY12" fmla="*/ 1492169 h 1635403"/>
                <a:gd name="connsiteX13" fmla="*/ 2759065 w 3317202"/>
                <a:gd name="connsiteY13" fmla="*/ 593267 h 1635403"/>
                <a:gd name="connsiteX14" fmla="*/ 3317004 w 3317202"/>
                <a:gd name="connsiteY14" fmla="*/ 267803 h 1635403"/>
                <a:gd name="connsiteX15" fmla="*/ 2821058 w 3317202"/>
                <a:gd name="connsiteY15" fmla="*/ 267803 h 1635403"/>
                <a:gd name="connsiteX16" fmla="*/ 2650576 w 3317202"/>
                <a:gd name="connsiteY16" fmla="*/ 500277 h 1635403"/>
                <a:gd name="connsiteX17" fmla="*/ 2294115 w 3317202"/>
                <a:gd name="connsiteY17" fmla="*/ 732752 h 1635403"/>
                <a:gd name="connsiteX18" fmla="*/ 1612190 w 3317202"/>
                <a:gd name="connsiteY18" fmla="*/ 531274 h 1635403"/>
                <a:gd name="connsiteX19" fmla="*/ 1364217 w 3317202"/>
                <a:gd name="connsiteY19" fmla="*/ 546772 h 1635403"/>
                <a:gd name="connsiteX20" fmla="*/ 1767173 w 3317202"/>
                <a:gd name="connsiteY20" fmla="*/ 314297 h 1635403"/>
                <a:gd name="connsiteX21" fmla="*/ 1472705 w 3317202"/>
                <a:gd name="connsiteY21" fmla="*/ 4331 h 1635403"/>
                <a:gd name="connsiteX22" fmla="*/ 1023254 w 3317202"/>
                <a:gd name="connsiteY22" fmla="*/ 143816 h 1635403"/>
                <a:gd name="connsiteX23" fmla="*/ 790780 w 3317202"/>
                <a:gd name="connsiteY23" fmla="*/ 298799 h 1635403"/>
                <a:gd name="connsiteX24" fmla="*/ 217343 w 3317202"/>
                <a:gd name="connsiteY24" fmla="*/ 267803 h 1635403"/>
                <a:gd name="connsiteX25" fmla="*/ 496312 w 3317202"/>
                <a:gd name="connsiteY25" fmla="*/ 360792 h 1635403"/>
                <a:gd name="connsiteX26" fmla="*/ 366 w 3317202"/>
                <a:gd name="connsiteY26" fmla="*/ 546772 h 163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17202" h="1635403">
                  <a:moveTo>
                    <a:pt x="366" y="546772"/>
                  </a:moveTo>
                  <a:cubicBezTo>
                    <a:pt x="15864" y="580352"/>
                    <a:pt x="470482" y="518358"/>
                    <a:pt x="589302" y="562270"/>
                  </a:cubicBezTo>
                  <a:cubicBezTo>
                    <a:pt x="708122" y="606182"/>
                    <a:pt x="648712" y="719836"/>
                    <a:pt x="713288" y="810243"/>
                  </a:cubicBezTo>
                  <a:cubicBezTo>
                    <a:pt x="777864" y="900650"/>
                    <a:pt x="912183" y="1065965"/>
                    <a:pt x="976759" y="1104711"/>
                  </a:cubicBezTo>
                  <a:cubicBezTo>
                    <a:pt x="1041335" y="1143457"/>
                    <a:pt x="1092997" y="1094379"/>
                    <a:pt x="1100746" y="1042718"/>
                  </a:cubicBezTo>
                  <a:cubicBezTo>
                    <a:pt x="1108495" y="991057"/>
                    <a:pt x="876020" y="817993"/>
                    <a:pt x="1023254" y="794745"/>
                  </a:cubicBezTo>
                  <a:cubicBezTo>
                    <a:pt x="1170488" y="771498"/>
                    <a:pt x="1764590" y="869653"/>
                    <a:pt x="1984149" y="903233"/>
                  </a:cubicBezTo>
                  <a:cubicBezTo>
                    <a:pt x="2203708" y="936813"/>
                    <a:pt x="2260535" y="970393"/>
                    <a:pt x="2340610" y="996223"/>
                  </a:cubicBezTo>
                  <a:cubicBezTo>
                    <a:pt x="2420685" y="1022053"/>
                    <a:pt x="2472346" y="1014304"/>
                    <a:pt x="2464597" y="1058216"/>
                  </a:cubicBezTo>
                  <a:cubicBezTo>
                    <a:pt x="2456848" y="1102128"/>
                    <a:pt x="2405186" y="1189952"/>
                    <a:pt x="2294115" y="1259694"/>
                  </a:cubicBezTo>
                  <a:cubicBezTo>
                    <a:pt x="2183044" y="1329436"/>
                    <a:pt x="1777506" y="1414677"/>
                    <a:pt x="1798170" y="1476670"/>
                  </a:cubicBezTo>
                  <a:cubicBezTo>
                    <a:pt x="1818834" y="1538663"/>
                    <a:pt x="2286367" y="1629070"/>
                    <a:pt x="2418102" y="1631653"/>
                  </a:cubicBezTo>
                  <a:cubicBezTo>
                    <a:pt x="2549837" y="1634236"/>
                    <a:pt x="2531756" y="1665233"/>
                    <a:pt x="2588583" y="1492169"/>
                  </a:cubicBezTo>
                  <a:cubicBezTo>
                    <a:pt x="2645410" y="1319105"/>
                    <a:pt x="2637662" y="797328"/>
                    <a:pt x="2759065" y="593267"/>
                  </a:cubicBezTo>
                  <a:cubicBezTo>
                    <a:pt x="2880468" y="389206"/>
                    <a:pt x="3306672" y="322047"/>
                    <a:pt x="3317004" y="267803"/>
                  </a:cubicBezTo>
                  <a:cubicBezTo>
                    <a:pt x="3327336" y="213559"/>
                    <a:pt x="2932129" y="229057"/>
                    <a:pt x="2821058" y="267803"/>
                  </a:cubicBezTo>
                  <a:cubicBezTo>
                    <a:pt x="2709987" y="306549"/>
                    <a:pt x="2738400" y="422785"/>
                    <a:pt x="2650576" y="500277"/>
                  </a:cubicBezTo>
                  <a:cubicBezTo>
                    <a:pt x="2562752" y="577769"/>
                    <a:pt x="2467179" y="727586"/>
                    <a:pt x="2294115" y="732752"/>
                  </a:cubicBezTo>
                  <a:cubicBezTo>
                    <a:pt x="2121051" y="737918"/>
                    <a:pt x="1767173" y="562271"/>
                    <a:pt x="1612190" y="531274"/>
                  </a:cubicBezTo>
                  <a:cubicBezTo>
                    <a:pt x="1457207" y="500277"/>
                    <a:pt x="1338387" y="582935"/>
                    <a:pt x="1364217" y="546772"/>
                  </a:cubicBezTo>
                  <a:cubicBezTo>
                    <a:pt x="1390048" y="510609"/>
                    <a:pt x="1749092" y="404704"/>
                    <a:pt x="1767173" y="314297"/>
                  </a:cubicBezTo>
                  <a:cubicBezTo>
                    <a:pt x="1785254" y="223890"/>
                    <a:pt x="1596691" y="32744"/>
                    <a:pt x="1472705" y="4331"/>
                  </a:cubicBezTo>
                  <a:cubicBezTo>
                    <a:pt x="1348719" y="-24082"/>
                    <a:pt x="1136908" y="94738"/>
                    <a:pt x="1023254" y="143816"/>
                  </a:cubicBezTo>
                  <a:cubicBezTo>
                    <a:pt x="909600" y="192894"/>
                    <a:pt x="925098" y="278135"/>
                    <a:pt x="790780" y="298799"/>
                  </a:cubicBezTo>
                  <a:cubicBezTo>
                    <a:pt x="656462" y="319463"/>
                    <a:pt x="266421" y="257471"/>
                    <a:pt x="217343" y="267803"/>
                  </a:cubicBezTo>
                  <a:cubicBezTo>
                    <a:pt x="168265" y="278135"/>
                    <a:pt x="527309" y="316880"/>
                    <a:pt x="496312" y="360792"/>
                  </a:cubicBezTo>
                  <a:cubicBezTo>
                    <a:pt x="465315" y="404704"/>
                    <a:pt x="-15132" y="513192"/>
                    <a:pt x="366" y="5467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5999D402-989A-FDC2-91B3-5AE417F49842}"/>
                </a:ext>
              </a:extLst>
            </p:cNvPr>
            <p:cNvSpPr/>
            <p:nvPr/>
          </p:nvSpPr>
          <p:spPr>
            <a:xfrm>
              <a:off x="5170437" y="4974956"/>
              <a:ext cx="2144775" cy="604669"/>
            </a:xfrm>
            <a:custGeom>
              <a:avLst/>
              <a:gdLst>
                <a:gd name="connsiteX0" fmla="*/ 36994 w 2144775"/>
                <a:gd name="connsiteY0" fmla="*/ 604434 h 604669"/>
                <a:gd name="connsiteX1" fmla="*/ 1323353 w 2144775"/>
                <a:gd name="connsiteY1" fmla="*/ 371959 h 604669"/>
                <a:gd name="connsiteX2" fmla="*/ 1617821 w 2144775"/>
                <a:gd name="connsiteY2" fmla="*/ 278969 h 604669"/>
                <a:gd name="connsiteX3" fmla="*/ 2144763 w 2144775"/>
                <a:gd name="connsiteY3" fmla="*/ 340963 h 604669"/>
                <a:gd name="connsiteX4" fmla="*/ 1602322 w 2144775"/>
                <a:gd name="connsiteY4" fmla="*/ 123986 h 604669"/>
                <a:gd name="connsiteX5" fmla="*/ 842905 w 2144775"/>
                <a:gd name="connsiteY5" fmla="*/ 0 h 604669"/>
                <a:gd name="connsiteX6" fmla="*/ 641427 w 2144775"/>
                <a:gd name="connsiteY6" fmla="*/ 123986 h 604669"/>
                <a:gd name="connsiteX7" fmla="*/ 377956 w 2144775"/>
                <a:gd name="connsiteY7" fmla="*/ 325464 h 604669"/>
                <a:gd name="connsiteX8" fmla="*/ 36994 w 2144775"/>
                <a:gd name="connsiteY8" fmla="*/ 604434 h 60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4775" h="604669">
                  <a:moveTo>
                    <a:pt x="36994" y="604434"/>
                  </a:moveTo>
                  <a:cubicBezTo>
                    <a:pt x="194560" y="612183"/>
                    <a:pt x="1059882" y="426203"/>
                    <a:pt x="1323353" y="371959"/>
                  </a:cubicBezTo>
                  <a:cubicBezTo>
                    <a:pt x="1586824" y="317715"/>
                    <a:pt x="1480920" y="284135"/>
                    <a:pt x="1617821" y="278969"/>
                  </a:cubicBezTo>
                  <a:cubicBezTo>
                    <a:pt x="1754722" y="273803"/>
                    <a:pt x="2147346" y="366793"/>
                    <a:pt x="2144763" y="340963"/>
                  </a:cubicBezTo>
                  <a:cubicBezTo>
                    <a:pt x="2142180" y="315133"/>
                    <a:pt x="1819298" y="180813"/>
                    <a:pt x="1602322" y="123986"/>
                  </a:cubicBezTo>
                  <a:cubicBezTo>
                    <a:pt x="1385346" y="67159"/>
                    <a:pt x="1003054" y="0"/>
                    <a:pt x="842905" y="0"/>
                  </a:cubicBezTo>
                  <a:cubicBezTo>
                    <a:pt x="682756" y="0"/>
                    <a:pt x="718919" y="69742"/>
                    <a:pt x="641427" y="123986"/>
                  </a:cubicBezTo>
                  <a:cubicBezTo>
                    <a:pt x="563936" y="178230"/>
                    <a:pt x="486444" y="245389"/>
                    <a:pt x="377956" y="325464"/>
                  </a:cubicBezTo>
                  <a:cubicBezTo>
                    <a:pt x="269468" y="405539"/>
                    <a:pt x="-120572" y="596685"/>
                    <a:pt x="36994" y="6044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09E95594-B5A3-92A3-4E6B-B4225686E25D}"/>
                </a:ext>
              </a:extLst>
            </p:cNvPr>
            <p:cNvSpPr/>
            <p:nvPr/>
          </p:nvSpPr>
          <p:spPr>
            <a:xfrm>
              <a:off x="5758000" y="5052345"/>
              <a:ext cx="1144885" cy="806398"/>
            </a:xfrm>
            <a:custGeom>
              <a:avLst/>
              <a:gdLst>
                <a:gd name="connsiteX0" fmla="*/ 596305 w 1144885"/>
                <a:gd name="connsiteY0" fmla="*/ 102 h 806398"/>
                <a:gd name="connsiteX1" fmla="*/ 1092251 w 1144885"/>
                <a:gd name="connsiteY1" fmla="*/ 248075 h 806398"/>
                <a:gd name="connsiteX2" fmla="*/ 1107749 w 1144885"/>
                <a:gd name="connsiteY2" fmla="*/ 372062 h 806398"/>
                <a:gd name="connsiteX3" fmla="*/ 890773 w 1144885"/>
                <a:gd name="connsiteY3" fmla="*/ 790516 h 806398"/>
                <a:gd name="connsiteX4" fmla="*/ 627302 w 1144885"/>
                <a:gd name="connsiteY4" fmla="*/ 697526 h 806398"/>
                <a:gd name="connsiteX5" fmla="*/ 394827 w 1144885"/>
                <a:gd name="connsiteY5" fmla="*/ 496048 h 806398"/>
                <a:gd name="connsiteX6" fmla="*/ 7369 w 1144885"/>
                <a:gd name="connsiteY6" fmla="*/ 279072 h 806398"/>
                <a:gd name="connsiteX7" fmla="*/ 177851 w 1144885"/>
                <a:gd name="connsiteY7" fmla="*/ 372062 h 806398"/>
                <a:gd name="connsiteX8" fmla="*/ 627302 w 1144885"/>
                <a:gd name="connsiteY8" fmla="*/ 651031 h 806398"/>
                <a:gd name="connsiteX9" fmla="*/ 890773 w 1144885"/>
                <a:gd name="connsiteY9" fmla="*/ 496048 h 806398"/>
                <a:gd name="connsiteX10" fmla="*/ 704793 w 1144885"/>
                <a:gd name="connsiteY10" fmla="*/ 279072 h 806398"/>
                <a:gd name="connsiteX11" fmla="*/ 596305 w 1144885"/>
                <a:gd name="connsiteY11" fmla="*/ 102 h 80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885" h="806398">
                  <a:moveTo>
                    <a:pt x="596305" y="102"/>
                  </a:moveTo>
                  <a:cubicBezTo>
                    <a:pt x="660881" y="-5064"/>
                    <a:pt x="1007010" y="186082"/>
                    <a:pt x="1092251" y="248075"/>
                  </a:cubicBezTo>
                  <a:cubicBezTo>
                    <a:pt x="1177492" y="310068"/>
                    <a:pt x="1141329" y="281655"/>
                    <a:pt x="1107749" y="372062"/>
                  </a:cubicBezTo>
                  <a:cubicBezTo>
                    <a:pt x="1074169" y="462469"/>
                    <a:pt x="970847" y="736272"/>
                    <a:pt x="890773" y="790516"/>
                  </a:cubicBezTo>
                  <a:cubicBezTo>
                    <a:pt x="810699" y="844760"/>
                    <a:pt x="709960" y="746604"/>
                    <a:pt x="627302" y="697526"/>
                  </a:cubicBezTo>
                  <a:cubicBezTo>
                    <a:pt x="544644" y="648448"/>
                    <a:pt x="498149" y="565790"/>
                    <a:pt x="394827" y="496048"/>
                  </a:cubicBezTo>
                  <a:cubicBezTo>
                    <a:pt x="291505" y="426306"/>
                    <a:pt x="43532" y="299736"/>
                    <a:pt x="7369" y="279072"/>
                  </a:cubicBezTo>
                  <a:cubicBezTo>
                    <a:pt x="-28794" y="258408"/>
                    <a:pt x="74529" y="310069"/>
                    <a:pt x="177851" y="372062"/>
                  </a:cubicBezTo>
                  <a:cubicBezTo>
                    <a:pt x="281173" y="434055"/>
                    <a:pt x="508482" y="630367"/>
                    <a:pt x="627302" y="651031"/>
                  </a:cubicBezTo>
                  <a:cubicBezTo>
                    <a:pt x="746122" y="671695"/>
                    <a:pt x="877858" y="558041"/>
                    <a:pt x="890773" y="496048"/>
                  </a:cubicBezTo>
                  <a:cubicBezTo>
                    <a:pt x="903688" y="434055"/>
                    <a:pt x="751288" y="361730"/>
                    <a:pt x="704793" y="279072"/>
                  </a:cubicBezTo>
                  <a:cubicBezTo>
                    <a:pt x="658298" y="196414"/>
                    <a:pt x="531729" y="5268"/>
                    <a:pt x="596305" y="1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28B87D0C-3629-EC7B-D0CD-51E30FEF40B0}"/>
                </a:ext>
              </a:extLst>
            </p:cNvPr>
            <p:cNvSpPr/>
            <p:nvPr/>
          </p:nvSpPr>
          <p:spPr>
            <a:xfrm>
              <a:off x="3176720" y="5423943"/>
              <a:ext cx="3155943" cy="3751447"/>
            </a:xfrm>
            <a:custGeom>
              <a:avLst/>
              <a:gdLst>
                <a:gd name="connsiteX0" fmla="*/ 1596758 w 3155943"/>
                <a:gd name="connsiteY0" fmla="*/ 464 h 3751447"/>
                <a:gd name="connsiteX1" fmla="*/ 1100812 w 3155943"/>
                <a:gd name="connsiteY1" fmla="*/ 511908 h 3751447"/>
                <a:gd name="connsiteX2" fmla="*/ 1007822 w 3155943"/>
                <a:gd name="connsiteY2" fmla="*/ 1162837 h 3751447"/>
                <a:gd name="connsiteX3" fmla="*/ 961327 w 3155943"/>
                <a:gd name="connsiteY3" fmla="*/ 1550294 h 3751447"/>
                <a:gd name="connsiteX4" fmla="*/ 1426277 w 3155943"/>
                <a:gd name="connsiteY4" fmla="*/ 1891257 h 3751447"/>
                <a:gd name="connsiteX5" fmla="*/ 1286792 w 3155943"/>
                <a:gd name="connsiteY5" fmla="*/ 1875759 h 3751447"/>
                <a:gd name="connsiteX6" fmla="*/ 2015212 w 3155943"/>
                <a:gd name="connsiteY6" fmla="*/ 1736274 h 3751447"/>
                <a:gd name="connsiteX7" fmla="*/ 2015212 w 3155943"/>
                <a:gd name="connsiteY7" fmla="*/ 1317820 h 3751447"/>
                <a:gd name="connsiteX8" fmla="*/ 2325178 w 3155943"/>
                <a:gd name="connsiteY8" fmla="*/ 1441806 h 3751447"/>
                <a:gd name="connsiteX9" fmla="*/ 2681639 w 3155943"/>
                <a:gd name="connsiteY9" fmla="*/ 1705277 h 3751447"/>
                <a:gd name="connsiteX10" fmla="*/ 3100094 w 3155943"/>
                <a:gd name="connsiteY10" fmla="*/ 2077237 h 3751447"/>
                <a:gd name="connsiteX11" fmla="*/ 3146588 w 3155943"/>
                <a:gd name="connsiteY11" fmla="*/ 2371704 h 3751447"/>
                <a:gd name="connsiteX12" fmla="*/ 3053599 w 3155943"/>
                <a:gd name="connsiteY12" fmla="*/ 2898647 h 3751447"/>
                <a:gd name="connsiteX13" fmla="*/ 2836622 w 3155943"/>
                <a:gd name="connsiteY13" fmla="*/ 3177616 h 3751447"/>
                <a:gd name="connsiteX14" fmla="*/ 2743633 w 3155943"/>
                <a:gd name="connsiteY14" fmla="*/ 3751054 h 3751447"/>
                <a:gd name="connsiteX15" fmla="*/ 2542155 w 3155943"/>
                <a:gd name="connsiteY15" fmla="*/ 3084626 h 3751447"/>
                <a:gd name="connsiteX16" fmla="*/ 2542155 w 3155943"/>
                <a:gd name="connsiteY16" fmla="*/ 2743664 h 3751447"/>
                <a:gd name="connsiteX17" fmla="*/ 2759131 w 3155943"/>
                <a:gd name="connsiteY17" fmla="*/ 2495691 h 3751447"/>
                <a:gd name="connsiteX18" fmla="*/ 2418168 w 3155943"/>
                <a:gd name="connsiteY18" fmla="*/ 1999745 h 3751447"/>
                <a:gd name="connsiteX19" fmla="*/ 2201192 w 3155943"/>
                <a:gd name="connsiteY19" fmla="*/ 1906755 h 3751447"/>
                <a:gd name="connsiteX20" fmla="*/ 1550263 w 3155943"/>
                <a:gd name="connsiteY20" fmla="*/ 2201223 h 3751447"/>
                <a:gd name="connsiteX21" fmla="*/ 868338 w 3155943"/>
                <a:gd name="connsiteY21" fmla="*/ 1953250 h 3751447"/>
                <a:gd name="connsiteX22" fmla="*/ 697856 w 3155943"/>
                <a:gd name="connsiteY22" fmla="*/ 1457304 h 3751447"/>
                <a:gd name="connsiteX23" fmla="*/ 651361 w 3155943"/>
                <a:gd name="connsiteY23" fmla="*/ 1193833 h 3751447"/>
                <a:gd name="connsiteX24" fmla="*/ 433 w 3155943"/>
                <a:gd name="connsiteY24" fmla="*/ 1240328 h 3751447"/>
                <a:gd name="connsiteX25" fmla="*/ 759849 w 3155943"/>
                <a:gd name="connsiteY25" fmla="*/ 976857 h 3751447"/>
                <a:gd name="connsiteX26" fmla="*/ 604866 w 3155943"/>
                <a:gd name="connsiteY26" fmla="*/ 666891 h 3751447"/>
                <a:gd name="connsiteX27" fmla="*/ 651361 w 3155943"/>
                <a:gd name="connsiteY27" fmla="*/ 372423 h 3751447"/>
                <a:gd name="connsiteX28" fmla="*/ 418887 w 3155943"/>
                <a:gd name="connsiteY28" fmla="*/ 418918 h 3751447"/>
                <a:gd name="connsiteX29" fmla="*/ 1596758 w 3155943"/>
                <a:gd name="connsiteY29" fmla="*/ 464 h 37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5943" h="3751447">
                  <a:moveTo>
                    <a:pt x="1596758" y="464"/>
                  </a:moveTo>
                  <a:cubicBezTo>
                    <a:pt x="1710412" y="15962"/>
                    <a:pt x="1198968" y="318179"/>
                    <a:pt x="1100812" y="511908"/>
                  </a:cubicBezTo>
                  <a:cubicBezTo>
                    <a:pt x="1002656" y="705637"/>
                    <a:pt x="1031069" y="989773"/>
                    <a:pt x="1007822" y="1162837"/>
                  </a:cubicBezTo>
                  <a:cubicBezTo>
                    <a:pt x="984574" y="1335901"/>
                    <a:pt x="891584" y="1428891"/>
                    <a:pt x="961327" y="1550294"/>
                  </a:cubicBezTo>
                  <a:cubicBezTo>
                    <a:pt x="1031069" y="1671697"/>
                    <a:pt x="1372033" y="1837013"/>
                    <a:pt x="1426277" y="1891257"/>
                  </a:cubicBezTo>
                  <a:cubicBezTo>
                    <a:pt x="1480521" y="1945501"/>
                    <a:pt x="1188636" y="1901590"/>
                    <a:pt x="1286792" y="1875759"/>
                  </a:cubicBezTo>
                  <a:cubicBezTo>
                    <a:pt x="1384948" y="1849929"/>
                    <a:pt x="1893809" y="1829264"/>
                    <a:pt x="2015212" y="1736274"/>
                  </a:cubicBezTo>
                  <a:cubicBezTo>
                    <a:pt x="2136615" y="1643284"/>
                    <a:pt x="1963551" y="1366898"/>
                    <a:pt x="2015212" y="1317820"/>
                  </a:cubicBezTo>
                  <a:cubicBezTo>
                    <a:pt x="2066873" y="1268742"/>
                    <a:pt x="2214107" y="1377230"/>
                    <a:pt x="2325178" y="1441806"/>
                  </a:cubicBezTo>
                  <a:cubicBezTo>
                    <a:pt x="2436249" y="1506382"/>
                    <a:pt x="2552486" y="1599372"/>
                    <a:pt x="2681639" y="1705277"/>
                  </a:cubicBezTo>
                  <a:cubicBezTo>
                    <a:pt x="2810792" y="1811182"/>
                    <a:pt x="3022603" y="1966166"/>
                    <a:pt x="3100094" y="2077237"/>
                  </a:cubicBezTo>
                  <a:cubicBezTo>
                    <a:pt x="3177585" y="2188308"/>
                    <a:pt x="3154337" y="2234802"/>
                    <a:pt x="3146588" y="2371704"/>
                  </a:cubicBezTo>
                  <a:cubicBezTo>
                    <a:pt x="3138839" y="2508606"/>
                    <a:pt x="3105260" y="2764328"/>
                    <a:pt x="3053599" y="2898647"/>
                  </a:cubicBezTo>
                  <a:cubicBezTo>
                    <a:pt x="3001938" y="3032966"/>
                    <a:pt x="2888283" y="3035548"/>
                    <a:pt x="2836622" y="3177616"/>
                  </a:cubicBezTo>
                  <a:cubicBezTo>
                    <a:pt x="2784961" y="3319684"/>
                    <a:pt x="2792711" y="3766552"/>
                    <a:pt x="2743633" y="3751054"/>
                  </a:cubicBezTo>
                  <a:cubicBezTo>
                    <a:pt x="2694555" y="3735556"/>
                    <a:pt x="2575735" y="3252524"/>
                    <a:pt x="2542155" y="3084626"/>
                  </a:cubicBezTo>
                  <a:cubicBezTo>
                    <a:pt x="2508575" y="2916728"/>
                    <a:pt x="2505992" y="2841820"/>
                    <a:pt x="2542155" y="2743664"/>
                  </a:cubicBezTo>
                  <a:cubicBezTo>
                    <a:pt x="2578318" y="2645508"/>
                    <a:pt x="2779796" y="2619678"/>
                    <a:pt x="2759131" y="2495691"/>
                  </a:cubicBezTo>
                  <a:cubicBezTo>
                    <a:pt x="2738466" y="2371704"/>
                    <a:pt x="2511158" y="2097901"/>
                    <a:pt x="2418168" y="1999745"/>
                  </a:cubicBezTo>
                  <a:cubicBezTo>
                    <a:pt x="2325178" y="1901589"/>
                    <a:pt x="2345843" y="1873175"/>
                    <a:pt x="2201192" y="1906755"/>
                  </a:cubicBezTo>
                  <a:cubicBezTo>
                    <a:pt x="2056541" y="1940335"/>
                    <a:pt x="1772405" y="2193474"/>
                    <a:pt x="1550263" y="2201223"/>
                  </a:cubicBezTo>
                  <a:cubicBezTo>
                    <a:pt x="1328121" y="2208972"/>
                    <a:pt x="1010406" y="2077236"/>
                    <a:pt x="868338" y="1953250"/>
                  </a:cubicBezTo>
                  <a:cubicBezTo>
                    <a:pt x="726270" y="1829264"/>
                    <a:pt x="734019" y="1583873"/>
                    <a:pt x="697856" y="1457304"/>
                  </a:cubicBezTo>
                  <a:cubicBezTo>
                    <a:pt x="661693" y="1330735"/>
                    <a:pt x="767598" y="1229996"/>
                    <a:pt x="651361" y="1193833"/>
                  </a:cubicBezTo>
                  <a:cubicBezTo>
                    <a:pt x="535124" y="1157670"/>
                    <a:pt x="-17648" y="1276491"/>
                    <a:pt x="433" y="1240328"/>
                  </a:cubicBezTo>
                  <a:cubicBezTo>
                    <a:pt x="18514" y="1204165"/>
                    <a:pt x="659110" y="1072430"/>
                    <a:pt x="759849" y="976857"/>
                  </a:cubicBezTo>
                  <a:cubicBezTo>
                    <a:pt x="860588" y="881284"/>
                    <a:pt x="622947" y="767630"/>
                    <a:pt x="604866" y="666891"/>
                  </a:cubicBezTo>
                  <a:cubicBezTo>
                    <a:pt x="586785" y="566152"/>
                    <a:pt x="682358" y="413752"/>
                    <a:pt x="651361" y="372423"/>
                  </a:cubicBezTo>
                  <a:cubicBezTo>
                    <a:pt x="620364" y="331094"/>
                    <a:pt x="261321" y="475745"/>
                    <a:pt x="418887" y="418918"/>
                  </a:cubicBezTo>
                  <a:cubicBezTo>
                    <a:pt x="576453" y="362091"/>
                    <a:pt x="1483104" y="-15034"/>
                    <a:pt x="1596758" y="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03C54665-E1F1-7D5F-643D-8012A54C4E8C}"/>
                </a:ext>
              </a:extLst>
            </p:cNvPr>
            <p:cNvSpPr/>
            <p:nvPr/>
          </p:nvSpPr>
          <p:spPr>
            <a:xfrm>
              <a:off x="2200566" y="5981153"/>
              <a:ext cx="2278947" cy="1803482"/>
            </a:xfrm>
            <a:custGeom>
              <a:avLst/>
              <a:gdLst>
                <a:gd name="connsiteX0" fmla="*/ 1983976 w 2278947"/>
                <a:gd name="connsiteY0" fmla="*/ 171674 h 1803482"/>
                <a:gd name="connsiteX1" fmla="*/ 1921983 w 2278947"/>
                <a:gd name="connsiteY1" fmla="*/ 311159 h 1803482"/>
                <a:gd name="connsiteX2" fmla="*/ 1503529 w 2278947"/>
                <a:gd name="connsiteY2" fmla="*/ 760610 h 1803482"/>
                <a:gd name="connsiteX3" fmla="*/ 1534526 w 2278947"/>
                <a:gd name="connsiteY3" fmla="*/ 1132569 h 1803482"/>
                <a:gd name="connsiteX4" fmla="*/ 2262946 w 2278947"/>
                <a:gd name="connsiteY4" fmla="*/ 1380542 h 1803482"/>
                <a:gd name="connsiteX5" fmla="*/ 1968478 w 2278947"/>
                <a:gd name="connsiteY5" fmla="*/ 1380542 h 1803482"/>
                <a:gd name="connsiteX6" fmla="*/ 1178065 w 2278947"/>
                <a:gd name="connsiteY6" fmla="*/ 1737003 h 1803482"/>
                <a:gd name="connsiteX7" fmla="*/ 1038580 w 2278947"/>
                <a:gd name="connsiteY7" fmla="*/ 1798996 h 1803482"/>
                <a:gd name="connsiteX8" fmla="*/ 666620 w 2278947"/>
                <a:gd name="connsiteY8" fmla="*/ 1675010 h 1803482"/>
                <a:gd name="connsiteX9" fmla="*/ 193 w 2278947"/>
                <a:gd name="connsiteY9" fmla="*/ 1117071 h 1803482"/>
                <a:gd name="connsiteX10" fmla="*/ 604627 w 2278947"/>
                <a:gd name="connsiteY10" fmla="*/ 1349545 h 1803482"/>
                <a:gd name="connsiteX11" fmla="*/ 1255556 w 2278947"/>
                <a:gd name="connsiteY11" fmla="*/ 1148067 h 1803482"/>
                <a:gd name="connsiteX12" fmla="*/ 1410539 w 2278947"/>
                <a:gd name="connsiteY12" fmla="*/ 822603 h 1803482"/>
                <a:gd name="connsiteX13" fmla="*/ 821603 w 2278947"/>
                <a:gd name="connsiteY13" fmla="*/ 621125 h 1803482"/>
                <a:gd name="connsiteX14" fmla="*/ 1612017 w 2278947"/>
                <a:gd name="connsiteY14" fmla="*/ 404149 h 1803482"/>
                <a:gd name="connsiteX15" fmla="*/ 1705007 w 2278947"/>
                <a:gd name="connsiteY15" fmla="*/ 1193 h 1803482"/>
                <a:gd name="connsiteX16" fmla="*/ 1503529 w 2278947"/>
                <a:gd name="connsiteY16" fmla="*/ 543633 h 1803482"/>
                <a:gd name="connsiteX17" fmla="*/ 2061468 w 2278947"/>
                <a:gd name="connsiteY17" fmla="*/ 233667 h 1803482"/>
                <a:gd name="connsiteX18" fmla="*/ 1983976 w 2278947"/>
                <a:gd name="connsiteY18" fmla="*/ 171674 h 18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8947" h="1803482">
                  <a:moveTo>
                    <a:pt x="1983976" y="171674"/>
                  </a:moveTo>
                  <a:cubicBezTo>
                    <a:pt x="1960729" y="184589"/>
                    <a:pt x="2002058" y="213003"/>
                    <a:pt x="1921983" y="311159"/>
                  </a:cubicBezTo>
                  <a:cubicBezTo>
                    <a:pt x="1841908" y="409315"/>
                    <a:pt x="1568105" y="623708"/>
                    <a:pt x="1503529" y="760610"/>
                  </a:cubicBezTo>
                  <a:cubicBezTo>
                    <a:pt x="1438953" y="897512"/>
                    <a:pt x="1407957" y="1029247"/>
                    <a:pt x="1534526" y="1132569"/>
                  </a:cubicBezTo>
                  <a:cubicBezTo>
                    <a:pt x="1661095" y="1235891"/>
                    <a:pt x="2190621" y="1339213"/>
                    <a:pt x="2262946" y="1380542"/>
                  </a:cubicBezTo>
                  <a:cubicBezTo>
                    <a:pt x="2335271" y="1421871"/>
                    <a:pt x="2149292" y="1321132"/>
                    <a:pt x="1968478" y="1380542"/>
                  </a:cubicBezTo>
                  <a:cubicBezTo>
                    <a:pt x="1787664" y="1439952"/>
                    <a:pt x="1178065" y="1737003"/>
                    <a:pt x="1178065" y="1737003"/>
                  </a:cubicBezTo>
                  <a:cubicBezTo>
                    <a:pt x="1023082" y="1806745"/>
                    <a:pt x="1123821" y="1809328"/>
                    <a:pt x="1038580" y="1798996"/>
                  </a:cubicBezTo>
                  <a:cubicBezTo>
                    <a:pt x="953339" y="1788664"/>
                    <a:pt x="839684" y="1788664"/>
                    <a:pt x="666620" y="1675010"/>
                  </a:cubicBezTo>
                  <a:cubicBezTo>
                    <a:pt x="493555" y="1561356"/>
                    <a:pt x="10525" y="1171315"/>
                    <a:pt x="193" y="1117071"/>
                  </a:cubicBezTo>
                  <a:cubicBezTo>
                    <a:pt x="-10139" y="1062827"/>
                    <a:pt x="395400" y="1344379"/>
                    <a:pt x="604627" y="1349545"/>
                  </a:cubicBezTo>
                  <a:cubicBezTo>
                    <a:pt x="813854" y="1354711"/>
                    <a:pt x="1121237" y="1235891"/>
                    <a:pt x="1255556" y="1148067"/>
                  </a:cubicBezTo>
                  <a:cubicBezTo>
                    <a:pt x="1389875" y="1060243"/>
                    <a:pt x="1482864" y="910427"/>
                    <a:pt x="1410539" y="822603"/>
                  </a:cubicBezTo>
                  <a:cubicBezTo>
                    <a:pt x="1338213" y="734779"/>
                    <a:pt x="788023" y="690867"/>
                    <a:pt x="821603" y="621125"/>
                  </a:cubicBezTo>
                  <a:cubicBezTo>
                    <a:pt x="855183" y="551383"/>
                    <a:pt x="1464783" y="507471"/>
                    <a:pt x="1612017" y="404149"/>
                  </a:cubicBezTo>
                  <a:cubicBezTo>
                    <a:pt x="1759251" y="300827"/>
                    <a:pt x="1723088" y="-22054"/>
                    <a:pt x="1705007" y="1193"/>
                  </a:cubicBezTo>
                  <a:cubicBezTo>
                    <a:pt x="1686926" y="24440"/>
                    <a:pt x="1444119" y="504887"/>
                    <a:pt x="1503529" y="543633"/>
                  </a:cubicBezTo>
                  <a:cubicBezTo>
                    <a:pt x="1562939" y="582379"/>
                    <a:pt x="1981394" y="298243"/>
                    <a:pt x="2061468" y="233667"/>
                  </a:cubicBezTo>
                  <a:cubicBezTo>
                    <a:pt x="2141542" y="169091"/>
                    <a:pt x="2007223" y="158759"/>
                    <a:pt x="1983976" y="1716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5E090689-A4B9-62CB-B10B-E76F3A35622E}"/>
                </a:ext>
              </a:extLst>
            </p:cNvPr>
            <p:cNvSpPr/>
            <p:nvPr/>
          </p:nvSpPr>
          <p:spPr>
            <a:xfrm>
              <a:off x="5676185" y="4988826"/>
              <a:ext cx="1031584" cy="881064"/>
            </a:xfrm>
            <a:custGeom>
              <a:avLst/>
              <a:gdLst>
                <a:gd name="connsiteX0" fmla="*/ 11693 w 1031584"/>
                <a:gd name="connsiteY0" fmla="*/ 1628 h 881064"/>
                <a:gd name="connsiteX1" fmla="*/ 662622 w 1031584"/>
                <a:gd name="connsiteY1" fmla="*/ 637059 h 881064"/>
                <a:gd name="connsiteX2" fmla="*/ 1019083 w 1031584"/>
                <a:gd name="connsiteY2" fmla="*/ 792042 h 881064"/>
                <a:gd name="connsiteX3" fmla="*/ 864100 w 1031584"/>
                <a:gd name="connsiteY3" fmla="*/ 854035 h 881064"/>
                <a:gd name="connsiteX4" fmla="*/ 58188 w 1031584"/>
                <a:gd name="connsiteY4" fmla="*/ 342591 h 881064"/>
                <a:gd name="connsiteX5" fmla="*/ 228669 w 1031584"/>
                <a:gd name="connsiteY5" fmla="*/ 451079 h 881064"/>
                <a:gd name="connsiteX6" fmla="*/ 11693 w 1031584"/>
                <a:gd name="connsiteY6" fmla="*/ 1628 h 8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584" h="881064">
                  <a:moveTo>
                    <a:pt x="11693" y="1628"/>
                  </a:moveTo>
                  <a:cubicBezTo>
                    <a:pt x="84018" y="32625"/>
                    <a:pt x="494724" y="505323"/>
                    <a:pt x="662622" y="637059"/>
                  </a:cubicBezTo>
                  <a:cubicBezTo>
                    <a:pt x="830520" y="768795"/>
                    <a:pt x="985503" y="755879"/>
                    <a:pt x="1019083" y="792042"/>
                  </a:cubicBezTo>
                  <a:cubicBezTo>
                    <a:pt x="1052663" y="828205"/>
                    <a:pt x="1024249" y="928943"/>
                    <a:pt x="864100" y="854035"/>
                  </a:cubicBezTo>
                  <a:cubicBezTo>
                    <a:pt x="703951" y="779127"/>
                    <a:pt x="58188" y="342591"/>
                    <a:pt x="58188" y="342591"/>
                  </a:cubicBezTo>
                  <a:cubicBezTo>
                    <a:pt x="-47717" y="275432"/>
                    <a:pt x="231252" y="510489"/>
                    <a:pt x="228669" y="451079"/>
                  </a:cubicBezTo>
                  <a:cubicBezTo>
                    <a:pt x="226086" y="391669"/>
                    <a:pt x="-60632" y="-29369"/>
                    <a:pt x="11693" y="16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1DC486B1-19BF-8C15-1AAD-6B440674A051}"/>
                </a:ext>
              </a:extLst>
            </p:cNvPr>
            <p:cNvSpPr/>
            <p:nvPr/>
          </p:nvSpPr>
          <p:spPr>
            <a:xfrm>
              <a:off x="6290867" y="5079740"/>
              <a:ext cx="1781241" cy="2763123"/>
            </a:xfrm>
            <a:custGeom>
              <a:avLst/>
              <a:gdLst>
                <a:gd name="connsiteX0" fmla="*/ 745364 w 1781241"/>
                <a:gd name="connsiteY0" fmla="*/ 3704 h 2763123"/>
                <a:gd name="connsiteX1" fmla="*/ 1582272 w 1781241"/>
                <a:gd name="connsiteY1" fmla="*/ 189684 h 2763123"/>
                <a:gd name="connsiteX2" fmla="*/ 1752753 w 1781241"/>
                <a:gd name="connsiteY2" fmla="*/ 437657 h 2763123"/>
                <a:gd name="connsiteX3" fmla="*/ 1752753 w 1781241"/>
                <a:gd name="connsiteY3" fmla="*/ 933602 h 2763123"/>
                <a:gd name="connsiteX4" fmla="*/ 1473784 w 1781241"/>
                <a:gd name="connsiteY4" fmla="*/ 1909996 h 2763123"/>
                <a:gd name="connsiteX5" fmla="*/ 1194814 w 1781241"/>
                <a:gd name="connsiteY5" fmla="*/ 2607419 h 2763123"/>
                <a:gd name="connsiteX6" fmla="*/ 900347 w 1781241"/>
                <a:gd name="connsiteY6" fmla="*/ 2762402 h 2763123"/>
                <a:gd name="connsiteX7" fmla="*/ 621377 w 1781241"/>
                <a:gd name="connsiteY7" fmla="*/ 2638416 h 2763123"/>
                <a:gd name="connsiteX8" fmla="*/ 745364 w 1781241"/>
                <a:gd name="connsiteY8" fmla="*/ 2111474 h 2763123"/>
                <a:gd name="connsiteX9" fmla="*/ 822855 w 1781241"/>
                <a:gd name="connsiteY9" fmla="*/ 2405941 h 2763123"/>
                <a:gd name="connsiteX10" fmla="*/ 1179316 w 1781241"/>
                <a:gd name="connsiteY10" fmla="*/ 1878999 h 2763123"/>
                <a:gd name="connsiteX11" fmla="*/ 1520279 w 1781241"/>
                <a:gd name="connsiteY11" fmla="*/ 670131 h 2763123"/>
                <a:gd name="connsiteX12" fmla="*/ 1442787 w 1781241"/>
                <a:gd name="connsiteY12" fmla="*/ 515148 h 2763123"/>
                <a:gd name="connsiteX13" fmla="*/ 1445 w 1781241"/>
                <a:gd name="connsiteY13" fmla="*/ 96694 h 2763123"/>
                <a:gd name="connsiteX14" fmla="*/ 1163818 w 1781241"/>
                <a:gd name="connsiteY14" fmla="*/ 360165 h 2763123"/>
                <a:gd name="connsiteX15" fmla="*/ 745364 w 1781241"/>
                <a:gd name="connsiteY15" fmla="*/ 3704 h 276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1241" h="2763123">
                  <a:moveTo>
                    <a:pt x="745364" y="3704"/>
                  </a:moveTo>
                  <a:cubicBezTo>
                    <a:pt x="815106" y="-24710"/>
                    <a:pt x="1414374" y="117359"/>
                    <a:pt x="1582272" y="189684"/>
                  </a:cubicBezTo>
                  <a:cubicBezTo>
                    <a:pt x="1750170" y="262009"/>
                    <a:pt x="1724340" y="313671"/>
                    <a:pt x="1752753" y="437657"/>
                  </a:cubicBezTo>
                  <a:cubicBezTo>
                    <a:pt x="1781166" y="561643"/>
                    <a:pt x="1799248" y="688212"/>
                    <a:pt x="1752753" y="933602"/>
                  </a:cubicBezTo>
                  <a:cubicBezTo>
                    <a:pt x="1706258" y="1178992"/>
                    <a:pt x="1566774" y="1631027"/>
                    <a:pt x="1473784" y="1909996"/>
                  </a:cubicBezTo>
                  <a:cubicBezTo>
                    <a:pt x="1380794" y="2188966"/>
                    <a:pt x="1290387" y="2465351"/>
                    <a:pt x="1194814" y="2607419"/>
                  </a:cubicBezTo>
                  <a:cubicBezTo>
                    <a:pt x="1099241" y="2749487"/>
                    <a:pt x="995920" y="2757236"/>
                    <a:pt x="900347" y="2762402"/>
                  </a:cubicBezTo>
                  <a:cubicBezTo>
                    <a:pt x="804774" y="2767568"/>
                    <a:pt x="647208" y="2746904"/>
                    <a:pt x="621377" y="2638416"/>
                  </a:cubicBezTo>
                  <a:cubicBezTo>
                    <a:pt x="595546" y="2529928"/>
                    <a:pt x="711784" y="2150220"/>
                    <a:pt x="745364" y="2111474"/>
                  </a:cubicBezTo>
                  <a:cubicBezTo>
                    <a:pt x="778944" y="2072728"/>
                    <a:pt x="750530" y="2444687"/>
                    <a:pt x="822855" y="2405941"/>
                  </a:cubicBezTo>
                  <a:cubicBezTo>
                    <a:pt x="895180" y="2367195"/>
                    <a:pt x="1063079" y="2168301"/>
                    <a:pt x="1179316" y="1878999"/>
                  </a:cubicBezTo>
                  <a:cubicBezTo>
                    <a:pt x="1295553" y="1589697"/>
                    <a:pt x="1476367" y="897439"/>
                    <a:pt x="1520279" y="670131"/>
                  </a:cubicBezTo>
                  <a:cubicBezTo>
                    <a:pt x="1564191" y="442823"/>
                    <a:pt x="1695926" y="610721"/>
                    <a:pt x="1442787" y="515148"/>
                  </a:cubicBezTo>
                  <a:cubicBezTo>
                    <a:pt x="1189648" y="419575"/>
                    <a:pt x="47940" y="122524"/>
                    <a:pt x="1445" y="96694"/>
                  </a:cubicBezTo>
                  <a:cubicBezTo>
                    <a:pt x="-45050" y="70864"/>
                    <a:pt x="1044998" y="378246"/>
                    <a:pt x="1163818" y="360165"/>
                  </a:cubicBezTo>
                  <a:cubicBezTo>
                    <a:pt x="1282638" y="342084"/>
                    <a:pt x="675622" y="32118"/>
                    <a:pt x="745364" y="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226C5E7F-00C8-1C43-6B50-339E6873BC11}"/>
                </a:ext>
              </a:extLst>
            </p:cNvPr>
            <p:cNvSpPr/>
            <p:nvPr/>
          </p:nvSpPr>
          <p:spPr>
            <a:xfrm>
              <a:off x="4081221" y="5439566"/>
              <a:ext cx="589537" cy="1616779"/>
            </a:xfrm>
            <a:custGeom>
              <a:avLst/>
              <a:gdLst>
                <a:gd name="connsiteX0" fmla="*/ 583769 w 589537"/>
                <a:gd name="connsiteY0" fmla="*/ 339 h 1616779"/>
                <a:gd name="connsiteX1" fmla="*/ 320298 w 589537"/>
                <a:gd name="connsiteY1" fmla="*/ 480787 h 1616779"/>
                <a:gd name="connsiteX2" fmla="*/ 211810 w 589537"/>
                <a:gd name="connsiteY2" fmla="*/ 899241 h 1616779"/>
                <a:gd name="connsiteX3" fmla="*/ 41328 w 589537"/>
                <a:gd name="connsiteY3" fmla="*/ 1612163 h 1616779"/>
                <a:gd name="connsiteX4" fmla="*/ 41328 w 589537"/>
                <a:gd name="connsiteY4" fmla="*/ 1224705 h 1616779"/>
                <a:gd name="connsiteX5" fmla="*/ 41328 w 589537"/>
                <a:gd name="connsiteY5" fmla="*/ 418793 h 1616779"/>
                <a:gd name="connsiteX6" fmla="*/ 583769 w 589537"/>
                <a:gd name="connsiteY6" fmla="*/ 339 h 161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537" h="1616779">
                  <a:moveTo>
                    <a:pt x="583769" y="339"/>
                  </a:moveTo>
                  <a:cubicBezTo>
                    <a:pt x="630264" y="10671"/>
                    <a:pt x="382291" y="330970"/>
                    <a:pt x="320298" y="480787"/>
                  </a:cubicBezTo>
                  <a:cubicBezTo>
                    <a:pt x="258305" y="630604"/>
                    <a:pt x="258305" y="710678"/>
                    <a:pt x="211810" y="899241"/>
                  </a:cubicBezTo>
                  <a:cubicBezTo>
                    <a:pt x="165315" y="1087804"/>
                    <a:pt x="69742" y="1557919"/>
                    <a:pt x="41328" y="1612163"/>
                  </a:cubicBezTo>
                  <a:cubicBezTo>
                    <a:pt x="12914" y="1666407"/>
                    <a:pt x="41328" y="1224705"/>
                    <a:pt x="41328" y="1224705"/>
                  </a:cubicBezTo>
                  <a:cubicBezTo>
                    <a:pt x="41328" y="1025810"/>
                    <a:pt x="-51662" y="620271"/>
                    <a:pt x="41328" y="418793"/>
                  </a:cubicBezTo>
                  <a:cubicBezTo>
                    <a:pt x="134318" y="217315"/>
                    <a:pt x="537274" y="-9993"/>
                    <a:pt x="583769" y="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7E149E0B-23BA-9460-9A0F-15325C8C2258}"/>
                </a:ext>
              </a:extLst>
            </p:cNvPr>
            <p:cNvSpPr/>
            <p:nvPr/>
          </p:nvSpPr>
          <p:spPr>
            <a:xfrm>
              <a:off x="2246693" y="6183798"/>
              <a:ext cx="1958680" cy="1355726"/>
            </a:xfrm>
            <a:custGeom>
              <a:avLst/>
              <a:gdLst>
                <a:gd name="connsiteX0" fmla="*/ 561 w 1958680"/>
                <a:gd name="connsiteY0" fmla="*/ 1348378 h 1355726"/>
                <a:gd name="connsiteX1" fmla="*/ 1271422 w 1958680"/>
                <a:gd name="connsiteY1" fmla="*/ 1146900 h 1355726"/>
                <a:gd name="connsiteX2" fmla="*/ 1333415 w 1958680"/>
                <a:gd name="connsiteY2" fmla="*/ 635456 h 1355726"/>
                <a:gd name="connsiteX3" fmla="*/ 1906853 w 1958680"/>
                <a:gd name="connsiteY3" fmla="*/ 263497 h 1355726"/>
                <a:gd name="connsiteX4" fmla="*/ 1891354 w 1958680"/>
                <a:gd name="connsiteY4" fmla="*/ 26 h 1355726"/>
                <a:gd name="connsiteX5" fmla="*/ 1550392 w 1958680"/>
                <a:gd name="connsiteY5" fmla="*/ 247999 h 1355726"/>
                <a:gd name="connsiteX6" fmla="*/ 1410907 w 1958680"/>
                <a:gd name="connsiteY6" fmla="*/ 387483 h 1355726"/>
                <a:gd name="connsiteX7" fmla="*/ 1364412 w 1958680"/>
                <a:gd name="connsiteY7" fmla="*/ 635456 h 1355726"/>
                <a:gd name="connsiteX8" fmla="*/ 914961 w 1958680"/>
                <a:gd name="connsiteY8" fmla="*/ 945422 h 1355726"/>
                <a:gd name="connsiteX9" fmla="*/ 450012 w 1958680"/>
                <a:gd name="connsiteY9" fmla="*/ 1069409 h 1355726"/>
                <a:gd name="connsiteX10" fmla="*/ 1100941 w 1958680"/>
                <a:gd name="connsiteY10" fmla="*/ 914426 h 1355726"/>
                <a:gd name="connsiteX11" fmla="*/ 561 w 1958680"/>
                <a:gd name="connsiteY11" fmla="*/ 1348378 h 1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8680" h="1355726">
                  <a:moveTo>
                    <a:pt x="561" y="1348378"/>
                  </a:moveTo>
                  <a:cubicBezTo>
                    <a:pt x="28974" y="1387123"/>
                    <a:pt x="1049280" y="1265720"/>
                    <a:pt x="1271422" y="1146900"/>
                  </a:cubicBezTo>
                  <a:cubicBezTo>
                    <a:pt x="1493564" y="1028080"/>
                    <a:pt x="1227510" y="782690"/>
                    <a:pt x="1333415" y="635456"/>
                  </a:cubicBezTo>
                  <a:cubicBezTo>
                    <a:pt x="1439320" y="488222"/>
                    <a:pt x="1813863" y="369402"/>
                    <a:pt x="1906853" y="263497"/>
                  </a:cubicBezTo>
                  <a:cubicBezTo>
                    <a:pt x="1999843" y="157592"/>
                    <a:pt x="1950764" y="2609"/>
                    <a:pt x="1891354" y="26"/>
                  </a:cubicBezTo>
                  <a:cubicBezTo>
                    <a:pt x="1831944" y="-2557"/>
                    <a:pt x="1630466" y="183423"/>
                    <a:pt x="1550392" y="247999"/>
                  </a:cubicBezTo>
                  <a:cubicBezTo>
                    <a:pt x="1470318" y="312575"/>
                    <a:pt x="1441904" y="322907"/>
                    <a:pt x="1410907" y="387483"/>
                  </a:cubicBezTo>
                  <a:cubicBezTo>
                    <a:pt x="1379910" y="452059"/>
                    <a:pt x="1447070" y="542466"/>
                    <a:pt x="1364412" y="635456"/>
                  </a:cubicBezTo>
                  <a:cubicBezTo>
                    <a:pt x="1281754" y="728446"/>
                    <a:pt x="1067361" y="873096"/>
                    <a:pt x="914961" y="945422"/>
                  </a:cubicBezTo>
                  <a:cubicBezTo>
                    <a:pt x="762561" y="1017748"/>
                    <a:pt x="419015" y="1074575"/>
                    <a:pt x="450012" y="1069409"/>
                  </a:cubicBezTo>
                  <a:cubicBezTo>
                    <a:pt x="481009" y="1064243"/>
                    <a:pt x="1170683" y="867931"/>
                    <a:pt x="1100941" y="914426"/>
                  </a:cubicBezTo>
                  <a:cubicBezTo>
                    <a:pt x="1031199" y="960921"/>
                    <a:pt x="-27852" y="1309633"/>
                    <a:pt x="561" y="13483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EC6A532F-2700-ABA6-3476-7B478927AF6C}"/>
                </a:ext>
              </a:extLst>
            </p:cNvPr>
            <p:cNvSpPr/>
            <p:nvPr/>
          </p:nvSpPr>
          <p:spPr>
            <a:xfrm>
              <a:off x="2152808" y="7235249"/>
              <a:ext cx="4134439" cy="1917977"/>
            </a:xfrm>
            <a:custGeom>
              <a:avLst/>
              <a:gdLst>
                <a:gd name="connsiteX0" fmla="*/ 729877 w 4134439"/>
                <a:gd name="connsiteY0" fmla="*/ 281429 h 1917977"/>
                <a:gd name="connsiteX1" fmla="*/ 1163829 w 4134439"/>
                <a:gd name="connsiteY1" fmla="*/ 684385 h 1917977"/>
                <a:gd name="connsiteX2" fmla="*/ 1644277 w 4134439"/>
                <a:gd name="connsiteY2" fmla="*/ 761876 h 1917977"/>
                <a:gd name="connsiteX3" fmla="*/ 2543178 w 4134439"/>
                <a:gd name="connsiteY3" fmla="*/ 467409 h 1917977"/>
                <a:gd name="connsiteX4" fmla="*/ 2171219 w 4134439"/>
                <a:gd name="connsiteY4" fmla="*/ 668887 h 1917977"/>
                <a:gd name="connsiteX5" fmla="*/ 2512182 w 4134439"/>
                <a:gd name="connsiteY5" fmla="*/ 653388 h 1917977"/>
                <a:gd name="connsiteX6" fmla="*/ 3302595 w 4134439"/>
                <a:gd name="connsiteY6" fmla="*/ 715382 h 1917977"/>
                <a:gd name="connsiteX7" fmla="*/ 4108507 w 4134439"/>
                <a:gd name="connsiteY7" fmla="*/ 405415 h 1917977"/>
                <a:gd name="connsiteX8" fmla="*/ 3907029 w 4134439"/>
                <a:gd name="connsiteY8" fmla="*/ 591395 h 1917977"/>
                <a:gd name="connsiteX9" fmla="*/ 3612561 w 4134439"/>
                <a:gd name="connsiteY9" fmla="*/ 1164832 h 1917977"/>
                <a:gd name="connsiteX10" fmla="*/ 3597063 w 4134439"/>
                <a:gd name="connsiteY10" fmla="*/ 1288819 h 1917977"/>
                <a:gd name="connsiteX11" fmla="*/ 3209606 w 4134439"/>
                <a:gd name="connsiteY11" fmla="*/ 932358 h 1917977"/>
                <a:gd name="connsiteX12" fmla="*/ 2775653 w 4134439"/>
                <a:gd name="connsiteY12" fmla="*/ 777375 h 1917977"/>
                <a:gd name="connsiteX13" fmla="*/ 1892250 w 4134439"/>
                <a:gd name="connsiteY13" fmla="*/ 916859 h 1917977"/>
                <a:gd name="connsiteX14" fmla="*/ 1473795 w 4134439"/>
                <a:gd name="connsiteY14" fmla="*/ 1009849 h 1917977"/>
                <a:gd name="connsiteX15" fmla="*/ 1086338 w 4134439"/>
                <a:gd name="connsiteY15" fmla="*/ 1877754 h 1917977"/>
                <a:gd name="connsiteX16" fmla="*/ 1039843 w 4134439"/>
                <a:gd name="connsiteY16" fmla="*/ 1707273 h 1917977"/>
                <a:gd name="connsiteX17" fmla="*/ 791870 w 4134439"/>
                <a:gd name="connsiteY17" fmla="*/ 1118337 h 1917977"/>
                <a:gd name="connsiteX18" fmla="*/ 698880 w 4134439"/>
                <a:gd name="connsiteY18" fmla="*/ 560398 h 1917977"/>
                <a:gd name="connsiteX19" fmla="*/ 559395 w 4134439"/>
                <a:gd name="connsiteY19" fmla="*/ 188439 h 1917977"/>
                <a:gd name="connsiteX20" fmla="*/ 1456 w 4134439"/>
                <a:gd name="connsiteY20" fmla="*/ 2459 h 1917977"/>
                <a:gd name="connsiteX21" fmla="*/ 729877 w 4134439"/>
                <a:gd name="connsiteY21" fmla="*/ 281429 h 191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34439" h="1917977">
                  <a:moveTo>
                    <a:pt x="729877" y="281429"/>
                  </a:moveTo>
                  <a:cubicBezTo>
                    <a:pt x="923606" y="395083"/>
                    <a:pt x="1011429" y="604311"/>
                    <a:pt x="1163829" y="684385"/>
                  </a:cubicBezTo>
                  <a:cubicBezTo>
                    <a:pt x="1316229" y="764459"/>
                    <a:pt x="1414386" y="798039"/>
                    <a:pt x="1644277" y="761876"/>
                  </a:cubicBezTo>
                  <a:cubicBezTo>
                    <a:pt x="1874169" y="725713"/>
                    <a:pt x="2455354" y="482907"/>
                    <a:pt x="2543178" y="467409"/>
                  </a:cubicBezTo>
                  <a:cubicBezTo>
                    <a:pt x="2631002" y="451911"/>
                    <a:pt x="2176385" y="637891"/>
                    <a:pt x="2171219" y="668887"/>
                  </a:cubicBezTo>
                  <a:cubicBezTo>
                    <a:pt x="2166053" y="699883"/>
                    <a:pt x="2323619" y="645639"/>
                    <a:pt x="2512182" y="653388"/>
                  </a:cubicBezTo>
                  <a:cubicBezTo>
                    <a:pt x="2700745" y="661137"/>
                    <a:pt x="3036541" y="756711"/>
                    <a:pt x="3302595" y="715382"/>
                  </a:cubicBezTo>
                  <a:cubicBezTo>
                    <a:pt x="3568649" y="674053"/>
                    <a:pt x="4007768" y="426080"/>
                    <a:pt x="4108507" y="405415"/>
                  </a:cubicBezTo>
                  <a:cubicBezTo>
                    <a:pt x="4209246" y="384751"/>
                    <a:pt x="3989687" y="464826"/>
                    <a:pt x="3907029" y="591395"/>
                  </a:cubicBezTo>
                  <a:cubicBezTo>
                    <a:pt x="3824371" y="717964"/>
                    <a:pt x="3664222" y="1048595"/>
                    <a:pt x="3612561" y="1164832"/>
                  </a:cubicBezTo>
                  <a:cubicBezTo>
                    <a:pt x="3560900" y="1281069"/>
                    <a:pt x="3664222" y="1327565"/>
                    <a:pt x="3597063" y="1288819"/>
                  </a:cubicBezTo>
                  <a:cubicBezTo>
                    <a:pt x="3529904" y="1250073"/>
                    <a:pt x="3346508" y="1017599"/>
                    <a:pt x="3209606" y="932358"/>
                  </a:cubicBezTo>
                  <a:cubicBezTo>
                    <a:pt x="3072704" y="847117"/>
                    <a:pt x="2995212" y="779958"/>
                    <a:pt x="2775653" y="777375"/>
                  </a:cubicBezTo>
                  <a:cubicBezTo>
                    <a:pt x="2556094" y="774792"/>
                    <a:pt x="2109226" y="878113"/>
                    <a:pt x="1892250" y="916859"/>
                  </a:cubicBezTo>
                  <a:cubicBezTo>
                    <a:pt x="1675274" y="955605"/>
                    <a:pt x="1608114" y="849700"/>
                    <a:pt x="1473795" y="1009849"/>
                  </a:cubicBezTo>
                  <a:cubicBezTo>
                    <a:pt x="1339476" y="1169998"/>
                    <a:pt x="1158663" y="1761517"/>
                    <a:pt x="1086338" y="1877754"/>
                  </a:cubicBezTo>
                  <a:cubicBezTo>
                    <a:pt x="1014013" y="1993991"/>
                    <a:pt x="1088921" y="1833842"/>
                    <a:pt x="1039843" y="1707273"/>
                  </a:cubicBezTo>
                  <a:cubicBezTo>
                    <a:pt x="990765" y="1580704"/>
                    <a:pt x="848697" y="1309483"/>
                    <a:pt x="791870" y="1118337"/>
                  </a:cubicBezTo>
                  <a:cubicBezTo>
                    <a:pt x="735043" y="927191"/>
                    <a:pt x="737626" y="715381"/>
                    <a:pt x="698880" y="560398"/>
                  </a:cubicBezTo>
                  <a:cubicBezTo>
                    <a:pt x="660134" y="405415"/>
                    <a:pt x="675632" y="281429"/>
                    <a:pt x="559395" y="188439"/>
                  </a:cubicBezTo>
                  <a:cubicBezTo>
                    <a:pt x="443158" y="95449"/>
                    <a:pt x="-29540" y="-18205"/>
                    <a:pt x="1456" y="2459"/>
                  </a:cubicBezTo>
                  <a:cubicBezTo>
                    <a:pt x="32452" y="23123"/>
                    <a:pt x="536148" y="167775"/>
                    <a:pt x="729877" y="28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E90080B8-D3AB-8AB8-7F32-1F35217ABDED}"/>
                </a:ext>
              </a:extLst>
            </p:cNvPr>
            <p:cNvSpPr/>
            <p:nvPr/>
          </p:nvSpPr>
          <p:spPr>
            <a:xfrm>
              <a:off x="3176618" y="7777198"/>
              <a:ext cx="2667955" cy="2478503"/>
            </a:xfrm>
            <a:custGeom>
              <a:avLst/>
              <a:gdLst>
                <a:gd name="connsiteX0" fmla="*/ 1193904 w 2667955"/>
                <a:gd name="connsiteY0" fmla="*/ 18449 h 2478503"/>
                <a:gd name="connsiteX1" fmla="*/ 1255897 w 2667955"/>
                <a:gd name="connsiteY1" fmla="*/ 80443 h 2478503"/>
                <a:gd name="connsiteX2" fmla="*/ 2185796 w 2667955"/>
                <a:gd name="connsiteY2" fmla="*/ 374910 h 2478503"/>
                <a:gd name="connsiteX3" fmla="*/ 2666243 w 2667955"/>
                <a:gd name="connsiteY3" fmla="*/ 498897 h 2478503"/>
                <a:gd name="connsiteX4" fmla="*/ 2030813 w 2667955"/>
                <a:gd name="connsiteY4" fmla="*/ 700375 h 2478503"/>
                <a:gd name="connsiteX5" fmla="*/ 1162907 w 2667955"/>
                <a:gd name="connsiteY5" fmla="*/ 808863 h 2478503"/>
                <a:gd name="connsiteX6" fmla="*/ 930433 w 2667955"/>
                <a:gd name="connsiteY6" fmla="*/ 901853 h 2478503"/>
                <a:gd name="connsiteX7" fmla="*/ 1317890 w 2667955"/>
                <a:gd name="connsiteY7" fmla="*/ 1025839 h 2478503"/>
                <a:gd name="connsiteX8" fmla="*/ 1302392 w 2667955"/>
                <a:gd name="connsiteY8" fmla="*/ 1366802 h 2478503"/>
                <a:gd name="connsiteX9" fmla="*/ 1085416 w 2667955"/>
                <a:gd name="connsiteY9" fmla="*/ 1180822 h 2478503"/>
                <a:gd name="connsiteX10" fmla="*/ 945931 w 2667955"/>
                <a:gd name="connsiteY10" fmla="*/ 1645771 h 2478503"/>
                <a:gd name="connsiteX11" fmla="*/ 945931 w 2667955"/>
                <a:gd name="connsiteY11" fmla="*/ 2451683 h 2478503"/>
                <a:gd name="connsiteX12" fmla="*/ 728955 w 2667955"/>
                <a:gd name="connsiteY12" fmla="*/ 2172714 h 2478503"/>
                <a:gd name="connsiteX13" fmla="*/ 356996 w 2667955"/>
                <a:gd name="connsiteY13" fmla="*/ 1072334 h 2478503"/>
                <a:gd name="connsiteX14" fmla="*/ 155518 w 2667955"/>
                <a:gd name="connsiteY14" fmla="*/ 793365 h 2478503"/>
                <a:gd name="connsiteX15" fmla="*/ 744453 w 2667955"/>
                <a:gd name="connsiteY15" fmla="*/ 297419 h 2478503"/>
                <a:gd name="connsiteX16" fmla="*/ 535 w 2667955"/>
                <a:gd name="connsiteY16" fmla="*/ 343914 h 2478503"/>
                <a:gd name="connsiteX17" fmla="*/ 883938 w 2667955"/>
                <a:gd name="connsiteY17" fmla="*/ 235426 h 2478503"/>
                <a:gd name="connsiteX18" fmla="*/ 728955 w 2667955"/>
                <a:gd name="connsiteY18" fmla="*/ 452402 h 2478503"/>
                <a:gd name="connsiteX19" fmla="*/ 1162907 w 2667955"/>
                <a:gd name="connsiteY19" fmla="*/ 591887 h 2478503"/>
                <a:gd name="connsiteX20" fmla="*/ 2108304 w 2667955"/>
                <a:gd name="connsiteY20" fmla="*/ 483399 h 2478503"/>
                <a:gd name="connsiteX21" fmla="*/ 1968819 w 2667955"/>
                <a:gd name="connsiteY21" fmla="*/ 359412 h 2478503"/>
                <a:gd name="connsiteX22" fmla="*/ 1193904 w 2667955"/>
                <a:gd name="connsiteY22" fmla="*/ 18449 h 247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955" h="2478503">
                  <a:moveTo>
                    <a:pt x="1193904" y="18449"/>
                  </a:moveTo>
                  <a:cubicBezTo>
                    <a:pt x="1075084" y="-28046"/>
                    <a:pt x="1090582" y="21033"/>
                    <a:pt x="1255897" y="80443"/>
                  </a:cubicBezTo>
                  <a:cubicBezTo>
                    <a:pt x="1421212" y="139853"/>
                    <a:pt x="1950738" y="305168"/>
                    <a:pt x="2185796" y="374910"/>
                  </a:cubicBezTo>
                  <a:cubicBezTo>
                    <a:pt x="2420854" y="444652"/>
                    <a:pt x="2692073" y="444653"/>
                    <a:pt x="2666243" y="498897"/>
                  </a:cubicBezTo>
                  <a:cubicBezTo>
                    <a:pt x="2640413" y="553141"/>
                    <a:pt x="2281369" y="648714"/>
                    <a:pt x="2030813" y="700375"/>
                  </a:cubicBezTo>
                  <a:cubicBezTo>
                    <a:pt x="1780257" y="752036"/>
                    <a:pt x="1346304" y="775283"/>
                    <a:pt x="1162907" y="808863"/>
                  </a:cubicBezTo>
                  <a:cubicBezTo>
                    <a:pt x="979510" y="842443"/>
                    <a:pt x="904603" y="865690"/>
                    <a:pt x="930433" y="901853"/>
                  </a:cubicBezTo>
                  <a:cubicBezTo>
                    <a:pt x="956263" y="938016"/>
                    <a:pt x="1255897" y="948348"/>
                    <a:pt x="1317890" y="1025839"/>
                  </a:cubicBezTo>
                  <a:cubicBezTo>
                    <a:pt x="1379883" y="1103330"/>
                    <a:pt x="1341138" y="1340972"/>
                    <a:pt x="1302392" y="1366802"/>
                  </a:cubicBezTo>
                  <a:cubicBezTo>
                    <a:pt x="1263646" y="1392632"/>
                    <a:pt x="1144826" y="1134327"/>
                    <a:pt x="1085416" y="1180822"/>
                  </a:cubicBezTo>
                  <a:cubicBezTo>
                    <a:pt x="1026006" y="1227317"/>
                    <a:pt x="969179" y="1433961"/>
                    <a:pt x="945931" y="1645771"/>
                  </a:cubicBezTo>
                  <a:cubicBezTo>
                    <a:pt x="922683" y="1857581"/>
                    <a:pt x="982094" y="2363859"/>
                    <a:pt x="945931" y="2451683"/>
                  </a:cubicBezTo>
                  <a:cubicBezTo>
                    <a:pt x="909768" y="2539507"/>
                    <a:pt x="827111" y="2402605"/>
                    <a:pt x="728955" y="2172714"/>
                  </a:cubicBezTo>
                  <a:cubicBezTo>
                    <a:pt x="630799" y="1942823"/>
                    <a:pt x="452569" y="1302226"/>
                    <a:pt x="356996" y="1072334"/>
                  </a:cubicBezTo>
                  <a:cubicBezTo>
                    <a:pt x="261423" y="842443"/>
                    <a:pt x="90942" y="922517"/>
                    <a:pt x="155518" y="793365"/>
                  </a:cubicBezTo>
                  <a:cubicBezTo>
                    <a:pt x="220094" y="664213"/>
                    <a:pt x="770283" y="372327"/>
                    <a:pt x="744453" y="297419"/>
                  </a:cubicBezTo>
                  <a:cubicBezTo>
                    <a:pt x="718623" y="222511"/>
                    <a:pt x="-22713" y="354246"/>
                    <a:pt x="535" y="343914"/>
                  </a:cubicBezTo>
                  <a:cubicBezTo>
                    <a:pt x="23783" y="333582"/>
                    <a:pt x="762535" y="217345"/>
                    <a:pt x="883938" y="235426"/>
                  </a:cubicBezTo>
                  <a:cubicBezTo>
                    <a:pt x="1005341" y="253507"/>
                    <a:pt x="682460" y="392992"/>
                    <a:pt x="728955" y="452402"/>
                  </a:cubicBezTo>
                  <a:cubicBezTo>
                    <a:pt x="775450" y="511812"/>
                    <a:pt x="933016" y="586721"/>
                    <a:pt x="1162907" y="591887"/>
                  </a:cubicBezTo>
                  <a:cubicBezTo>
                    <a:pt x="1392798" y="597053"/>
                    <a:pt x="1973985" y="522145"/>
                    <a:pt x="2108304" y="483399"/>
                  </a:cubicBezTo>
                  <a:cubicBezTo>
                    <a:pt x="2242623" y="444653"/>
                    <a:pt x="2121219" y="434320"/>
                    <a:pt x="1968819" y="359412"/>
                  </a:cubicBezTo>
                  <a:cubicBezTo>
                    <a:pt x="1816419" y="284504"/>
                    <a:pt x="1312724" y="64944"/>
                    <a:pt x="1193904" y="18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9BE92F5F-0B7D-7DB4-9CCF-45162451D875}"/>
                </a:ext>
              </a:extLst>
            </p:cNvPr>
            <p:cNvSpPr/>
            <p:nvPr/>
          </p:nvSpPr>
          <p:spPr>
            <a:xfrm>
              <a:off x="3839107" y="7981516"/>
              <a:ext cx="1675799" cy="532614"/>
            </a:xfrm>
            <a:custGeom>
              <a:avLst/>
              <a:gdLst>
                <a:gd name="connsiteX0" fmla="*/ 283442 w 1675799"/>
                <a:gd name="connsiteY0" fmla="*/ 111 h 532614"/>
                <a:gd name="connsiteX1" fmla="*/ 252446 w 1675799"/>
                <a:gd name="connsiteY1" fmla="*/ 217087 h 532614"/>
                <a:gd name="connsiteX2" fmla="*/ 562412 w 1675799"/>
                <a:gd name="connsiteY2" fmla="*/ 279081 h 532614"/>
                <a:gd name="connsiteX3" fmla="*/ 190452 w 1675799"/>
                <a:gd name="connsiteY3" fmla="*/ 341074 h 532614"/>
                <a:gd name="connsiteX4" fmla="*/ 1197842 w 1675799"/>
                <a:gd name="connsiteY4" fmla="*/ 232586 h 532614"/>
                <a:gd name="connsiteX5" fmla="*/ 1430317 w 1675799"/>
                <a:gd name="connsiteY5" fmla="*/ 232586 h 532614"/>
                <a:gd name="connsiteX6" fmla="*/ 732893 w 1675799"/>
                <a:gd name="connsiteY6" fmla="*/ 108599 h 532614"/>
                <a:gd name="connsiteX7" fmla="*/ 1461313 w 1675799"/>
                <a:gd name="connsiteY7" fmla="*/ 93101 h 532614"/>
                <a:gd name="connsiteX8" fmla="*/ 1647293 w 1675799"/>
                <a:gd name="connsiteY8" fmla="*/ 310077 h 532614"/>
                <a:gd name="connsiteX9" fmla="*/ 949869 w 1675799"/>
                <a:gd name="connsiteY9" fmla="*/ 527053 h 532614"/>
                <a:gd name="connsiteX10" fmla="*/ 190452 w 1675799"/>
                <a:gd name="connsiteY10" fmla="*/ 449562 h 532614"/>
                <a:gd name="connsiteX11" fmla="*/ 4473 w 1675799"/>
                <a:gd name="connsiteY11" fmla="*/ 248084 h 532614"/>
                <a:gd name="connsiteX12" fmla="*/ 283442 w 1675799"/>
                <a:gd name="connsiteY12" fmla="*/ 111 h 5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5799" h="532614">
                  <a:moveTo>
                    <a:pt x="283442" y="111"/>
                  </a:moveTo>
                  <a:cubicBezTo>
                    <a:pt x="324771" y="-5055"/>
                    <a:pt x="205951" y="170592"/>
                    <a:pt x="252446" y="217087"/>
                  </a:cubicBezTo>
                  <a:cubicBezTo>
                    <a:pt x="298941" y="263582"/>
                    <a:pt x="572744" y="258417"/>
                    <a:pt x="562412" y="279081"/>
                  </a:cubicBezTo>
                  <a:cubicBezTo>
                    <a:pt x="552080" y="299746"/>
                    <a:pt x="84547" y="348823"/>
                    <a:pt x="190452" y="341074"/>
                  </a:cubicBezTo>
                  <a:cubicBezTo>
                    <a:pt x="296357" y="333325"/>
                    <a:pt x="991198" y="250667"/>
                    <a:pt x="1197842" y="232586"/>
                  </a:cubicBezTo>
                  <a:cubicBezTo>
                    <a:pt x="1404486" y="214505"/>
                    <a:pt x="1507808" y="253250"/>
                    <a:pt x="1430317" y="232586"/>
                  </a:cubicBezTo>
                  <a:cubicBezTo>
                    <a:pt x="1352826" y="211922"/>
                    <a:pt x="727727" y="131846"/>
                    <a:pt x="732893" y="108599"/>
                  </a:cubicBezTo>
                  <a:cubicBezTo>
                    <a:pt x="738059" y="85352"/>
                    <a:pt x="1308913" y="59521"/>
                    <a:pt x="1461313" y="93101"/>
                  </a:cubicBezTo>
                  <a:cubicBezTo>
                    <a:pt x="1613713" y="126681"/>
                    <a:pt x="1732534" y="237752"/>
                    <a:pt x="1647293" y="310077"/>
                  </a:cubicBezTo>
                  <a:cubicBezTo>
                    <a:pt x="1562052" y="382402"/>
                    <a:pt x="1192676" y="503806"/>
                    <a:pt x="949869" y="527053"/>
                  </a:cubicBezTo>
                  <a:cubicBezTo>
                    <a:pt x="707062" y="550300"/>
                    <a:pt x="348018" y="496057"/>
                    <a:pt x="190452" y="449562"/>
                  </a:cubicBezTo>
                  <a:cubicBezTo>
                    <a:pt x="32886" y="403067"/>
                    <a:pt x="-16192" y="317826"/>
                    <a:pt x="4473" y="248084"/>
                  </a:cubicBezTo>
                  <a:cubicBezTo>
                    <a:pt x="25137" y="178342"/>
                    <a:pt x="242113" y="5277"/>
                    <a:pt x="283442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AD2929BB-71EA-DD5B-3100-FEC07B2AB603}"/>
                </a:ext>
              </a:extLst>
            </p:cNvPr>
            <p:cNvSpPr/>
            <p:nvPr/>
          </p:nvSpPr>
          <p:spPr>
            <a:xfrm>
              <a:off x="2029255" y="7489935"/>
              <a:ext cx="3085186" cy="3732410"/>
            </a:xfrm>
            <a:custGeom>
              <a:avLst/>
              <a:gdLst>
                <a:gd name="connsiteX0" fmla="*/ 1116901 w 3085186"/>
                <a:gd name="connsiteY0" fmla="*/ 11245 h 3732410"/>
                <a:gd name="connsiteX1" fmla="*/ 481470 w 3085186"/>
                <a:gd name="connsiteY1" fmla="*/ 429699 h 3732410"/>
                <a:gd name="connsiteX2" fmla="*/ 899925 w 3085186"/>
                <a:gd name="connsiteY2" fmla="*/ 1607570 h 3732410"/>
                <a:gd name="connsiteX3" fmla="*/ 775938 w 3085186"/>
                <a:gd name="connsiteY3" fmla="*/ 1437089 h 3732410"/>
                <a:gd name="connsiteX4" fmla="*/ 1504359 w 3085186"/>
                <a:gd name="connsiteY4" fmla="*/ 2119014 h 3732410"/>
                <a:gd name="connsiteX5" fmla="*/ 1690338 w 3085186"/>
                <a:gd name="connsiteY5" fmla="*/ 1762553 h 3732410"/>
                <a:gd name="connsiteX6" fmla="*/ 2093294 w 3085186"/>
                <a:gd name="connsiteY6" fmla="*/ 2351489 h 3732410"/>
                <a:gd name="connsiteX7" fmla="*/ 2682230 w 3085186"/>
                <a:gd name="connsiteY7" fmla="*/ 3250390 h 3732410"/>
                <a:gd name="connsiteX8" fmla="*/ 3085186 w 3085186"/>
                <a:gd name="connsiteY8" fmla="*/ 3730838 h 3732410"/>
                <a:gd name="connsiteX9" fmla="*/ 2682230 w 3085186"/>
                <a:gd name="connsiteY9" fmla="*/ 3389875 h 3732410"/>
                <a:gd name="connsiteX10" fmla="*/ 1721335 w 3085186"/>
                <a:gd name="connsiteY10" fmla="*/ 2986919 h 3732410"/>
                <a:gd name="connsiteX11" fmla="*/ 915423 w 3085186"/>
                <a:gd name="connsiteY11" fmla="*/ 2397984 h 3732410"/>
                <a:gd name="connsiteX12" fmla="*/ 512467 w 3085186"/>
                <a:gd name="connsiteY12" fmla="*/ 2010526 h 3732410"/>
                <a:gd name="connsiteX13" fmla="*/ 47518 w 3085186"/>
                <a:gd name="connsiteY13" fmla="*/ 615679 h 3732410"/>
                <a:gd name="connsiteX14" fmla="*/ 217999 w 3085186"/>
                <a:gd name="connsiteY14" fmla="*/ 956641 h 3732410"/>
                <a:gd name="connsiteX15" fmla="*/ 1023 w 3085186"/>
                <a:gd name="connsiteY15" fmla="*/ 181726 h 3732410"/>
                <a:gd name="connsiteX16" fmla="*/ 326487 w 3085186"/>
                <a:gd name="connsiteY16" fmla="*/ 135231 h 3732410"/>
                <a:gd name="connsiteX17" fmla="*/ 63016 w 3085186"/>
                <a:gd name="connsiteY17" fmla="*/ 119733 h 3732410"/>
                <a:gd name="connsiteX18" fmla="*/ 1116901 w 3085186"/>
                <a:gd name="connsiteY18" fmla="*/ 11245 h 37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85186" h="3732410">
                  <a:moveTo>
                    <a:pt x="1116901" y="11245"/>
                  </a:moveTo>
                  <a:cubicBezTo>
                    <a:pt x="1186643" y="62906"/>
                    <a:pt x="517633" y="163645"/>
                    <a:pt x="481470" y="429699"/>
                  </a:cubicBezTo>
                  <a:cubicBezTo>
                    <a:pt x="445307" y="695753"/>
                    <a:pt x="850847" y="1439672"/>
                    <a:pt x="899925" y="1607570"/>
                  </a:cubicBezTo>
                  <a:cubicBezTo>
                    <a:pt x="949003" y="1775468"/>
                    <a:pt x="675199" y="1351848"/>
                    <a:pt x="775938" y="1437089"/>
                  </a:cubicBezTo>
                  <a:cubicBezTo>
                    <a:pt x="876677" y="1522330"/>
                    <a:pt x="1351959" y="2064770"/>
                    <a:pt x="1504359" y="2119014"/>
                  </a:cubicBezTo>
                  <a:cubicBezTo>
                    <a:pt x="1656759" y="2173258"/>
                    <a:pt x="1592182" y="1723807"/>
                    <a:pt x="1690338" y="1762553"/>
                  </a:cubicBezTo>
                  <a:cubicBezTo>
                    <a:pt x="1788494" y="1801299"/>
                    <a:pt x="1927979" y="2103516"/>
                    <a:pt x="2093294" y="2351489"/>
                  </a:cubicBezTo>
                  <a:cubicBezTo>
                    <a:pt x="2258609" y="2599462"/>
                    <a:pt x="2516915" y="3020499"/>
                    <a:pt x="2682230" y="3250390"/>
                  </a:cubicBezTo>
                  <a:cubicBezTo>
                    <a:pt x="2847545" y="3480281"/>
                    <a:pt x="3085186" y="3707591"/>
                    <a:pt x="3085186" y="3730838"/>
                  </a:cubicBezTo>
                  <a:cubicBezTo>
                    <a:pt x="3085186" y="3754085"/>
                    <a:pt x="2909538" y="3513861"/>
                    <a:pt x="2682230" y="3389875"/>
                  </a:cubicBezTo>
                  <a:cubicBezTo>
                    <a:pt x="2454922" y="3265889"/>
                    <a:pt x="2015803" y="3152234"/>
                    <a:pt x="1721335" y="2986919"/>
                  </a:cubicBezTo>
                  <a:cubicBezTo>
                    <a:pt x="1426867" y="2821604"/>
                    <a:pt x="1116901" y="2560716"/>
                    <a:pt x="915423" y="2397984"/>
                  </a:cubicBezTo>
                  <a:cubicBezTo>
                    <a:pt x="713945" y="2235252"/>
                    <a:pt x="657118" y="2307577"/>
                    <a:pt x="512467" y="2010526"/>
                  </a:cubicBezTo>
                  <a:cubicBezTo>
                    <a:pt x="367816" y="1713475"/>
                    <a:pt x="96596" y="791326"/>
                    <a:pt x="47518" y="615679"/>
                  </a:cubicBezTo>
                  <a:cubicBezTo>
                    <a:pt x="-1560" y="440032"/>
                    <a:pt x="225748" y="1028966"/>
                    <a:pt x="217999" y="956641"/>
                  </a:cubicBezTo>
                  <a:cubicBezTo>
                    <a:pt x="210250" y="884316"/>
                    <a:pt x="-17058" y="318628"/>
                    <a:pt x="1023" y="181726"/>
                  </a:cubicBezTo>
                  <a:cubicBezTo>
                    <a:pt x="19104" y="44824"/>
                    <a:pt x="316155" y="145563"/>
                    <a:pt x="326487" y="135231"/>
                  </a:cubicBezTo>
                  <a:cubicBezTo>
                    <a:pt x="336819" y="124899"/>
                    <a:pt x="-66137" y="137814"/>
                    <a:pt x="63016" y="119733"/>
                  </a:cubicBezTo>
                  <a:cubicBezTo>
                    <a:pt x="192169" y="101652"/>
                    <a:pt x="1047159" y="-40416"/>
                    <a:pt x="1116901" y="112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B2F4A03C-B0BC-30D1-C67D-BFCD09299CBC}"/>
                </a:ext>
              </a:extLst>
            </p:cNvPr>
            <p:cNvSpPr/>
            <p:nvPr/>
          </p:nvSpPr>
          <p:spPr>
            <a:xfrm>
              <a:off x="4639591" y="7313754"/>
              <a:ext cx="2692015" cy="3837288"/>
            </a:xfrm>
            <a:custGeom>
              <a:avLst/>
              <a:gdLst>
                <a:gd name="connsiteX0" fmla="*/ 2691107 w 2692015"/>
                <a:gd name="connsiteY0" fmla="*/ 47941 h 3837288"/>
                <a:gd name="connsiteX1" fmla="*/ 2226158 w 2692015"/>
                <a:gd name="connsiteY1" fmla="*/ 171927 h 3837288"/>
                <a:gd name="connsiteX2" fmla="*/ 2195162 w 2692015"/>
                <a:gd name="connsiteY2" fmla="*/ 900348 h 3837288"/>
                <a:gd name="connsiteX3" fmla="*/ 1606226 w 2692015"/>
                <a:gd name="connsiteY3" fmla="*/ 2062721 h 3837288"/>
                <a:gd name="connsiteX4" fmla="*/ 1745711 w 2692015"/>
                <a:gd name="connsiteY4" fmla="*/ 2031724 h 3837288"/>
                <a:gd name="connsiteX5" fmla="*/ 908802 w 2692015"/>
                <a:gd name="connsiteY5" fmla="*/ 2651656 h 3837288"/>
                <a:gd name="connsiteX6" fmla="*/ 459351 w 2692015"/>
                <a:gd name="connsiteY6" fmla="*/ 2403683 h 3837288"/>
                <a:gd name="connsiteX7" fmla="*/ 552341 w 2692015"/>
                <a:gd name="connsiteY7" fmla="*/ 2589663 h 3837288"/>
                <a:gd name="connsiteX8" fmla="*/ 350863 w 2692015"/>
                <a:gd name="connsiteY8" fmla="*/ 3194097 h 3837288"/>
                <a:gd name="connsiteX9" fmla="*/ 9901 w 2692015"/>
                <a:gd name="connsiteY9" fmla="*/ 3829527 h 3837288"/>
                <a:gd name="connsiteX10" fmla="*/ 273372 w 2692015"/>
                <a:gd name="connsiteY10" fmla="*/ 3473066 h 3837288"/>
                <a:gd name="connsiteX11" fmla="*/ 1947189 w 2692015"/>
                <a:gd name="connsiteY11" fmla="*/ 2419182 h 3837288"/>
                <a:gd name="connsiteX12" fmla="*/ 2257155 w 2692015"/>
                <a:gd name="connsiteY12" fmla="*/ 1504782 h 3837288"/>
                <a:gd name="connsiteX13" fmla="*/ 2567121 w 2692015"/>
                <a:gd name="connsiteY13" fmla="*/ 388904 h 3837288"/>
                <a:gd name="connsiteX14" fmla="*/ 2350145 w 2692015"/>
                <a:gd name="connsiteY14" fmla="*/ 822856 h 3837288"/>
                <a:gd name="connsiteX15" fmla="*/ 2691107 w 2692015"/>
                <a:gd name="connsiteY15" fmla="*/ 47941 h 383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2015" h="3837288">
                  <a:moveTo>
                    <a:pt x="2691107" y="47941"/>
                  </a:moveTo>
                  <a:cubicBezTo>
                    <a:pt x="2670442" y="-60547"/>
                    <a:pt x="2308815" y="29859"/>
                    <a:pt x="2226158" y="171927"/>
                  </a:cubicBezTo>
                  <a:cubicBezTo>
                    <a:pt x="2143500" y="313995"/>
                    <a:pt x="2298484" y="585216"/>
                    <a:pt x="2195162" y="900348"/>
                  </a:cubicBezTo>
                  <a:cubicBezTo>
                    <a:pt x="2091840" y="1215480"/>
                    <a:pt x="1681134" y="1874158"/>
                    <a:pt x="1606226" y="2062721"/>
                  </a:cubicBezTo>
                  <a:cubicBezTo>
                    <a:pt x="1531318" y="2251284"/>
                    <a:pt x="1861948" y="1933568"/>
                    <a:pt x="1745711" y="2031724"/>
                  </a:cubicBezTo>
                  <a:cubicBezTo>
                    <a:pt x="1629474" y="2129880"/>
                    <a:pt x="1123195" y="2589663"/>
                    <a:pt x="908802" y="2651656"/>
                  </a:cubicBezTo>
                  <a:cubicBezTo>
                    <a:pt x="694409" y="2713649"/>
                    <a:pt x="518761" y="2414015"/>
                    <a:pt x="459351" y="2403683"/>
                  </a:cubicBezTo>
                  <a:cubicBezTo>
                    <a:pt x="399941" y="2393351"/>
                    <a:pt x="570422" y="2457927"/>
                    <a:pt x="552341" y="2589663"/>
                  </a:cubicBezTo>
                  <a:cubicBezTo>
                    <a:pt x="534260" y="2721399"/>
                    <a:pt x="441270" y="2987453"/>
                    <a:pt x="350863" y="3194097"/>
                  </a:cubicBezTo>
                  <a:cubicBezTo>
                    <a:pt x="260456" y="3400741"/>
                    <a:pt x="22816" y="3783032"/>
                    <a:pt x="9901" y="3829527"/>
                  </a:cubicBezTo>
                  <a:cubicBezTo>
                    <a:pt x="-3014" y="3876022"/>
                    <a:pt x="-49509" y="3708123"/>
                    <a:pt x="273372" y="3473066"/>
                  </a:cubicBezTo>
                  <a:cubicBezTo>
                    <a:pt x="596253" y="3238009"/>
                    <a:pt x="1616558" y="2747229"/>
                    <a:pt x="1947189" y="2419182"/>
                  </a:cubicBezTo>
                  <a:cubicBezTo>
                    <a:pt x="2277819" y="2091135"/>
                    <a:pt x="2153833" y="1843162"/>
                    <a:pt x="2257155" y="1504782"/>
                  </a:cubicBezTo>
                  <a:cubicBezTo>
                    <a:pt x="2360477" y="1166402"/>
                    <a:pt x="2551623" y="502558"/>
                    <a:pt x="2567121" y="388904"/>
                  </a:cubicBezTo>
                  <a:cubicBezTo>
                    <a:pt x="2582619" y="275250"/>
                    <a:pt x="2326898" y="871934"/>
                    <a:pt x="2350145" y="822856"/>
                  </a:cubicBezTo>
                  <a:cubicBezTo>
                    <a:pt x="2373392" y="773778"/>
                    <a:pt x="2711772" y="156429"/>
                    <a:pt x="2691107" y="479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A091D4F4-AB88-9287-7C94-EE03178E380D}"/>
                </a:ext>
              </a:extLst>
            </p:cNvPr>
            <p:cNvSpPr/>
            <p:nvPr/>
          </p:nvSpPr>
          <p:spPr>
            <a:xfrm>
              <a:off x="2683769" y="10614043"/>
              <a:ext cx="3415736" cy="897357"/>
            </a:xfrm>
            <a:custGeom>
              <a:avLst/>
              <a:gdLst>
                <a:gd name="connsiteX0" fmla="*/ 322902 w 3415736"/>
                <a:gd name="connsiteY0" fmla="*/ 2296 h 897357"/>
                <a:gd name="connsiteX1" fmla="*/ 431390 w 3415736"/>
                <a:gd name="connsiteY1" fmla="*/ 312262 h 897357"/>
                <a:gd name="connsiteX2" fmla="*/ 431390 w 3415736"/>
                <a:gd name="connsiteY2" fmla="*/ 653225 h 897357"/>
                <a:gd name="connsiteX3" fmla="*/ 59431 w 3415736"/>
                <a:gd name="connsiteY3" fmla="*/ 761713 h 897357"/>
                <a:gd name="connsiteX4" fmla="*/ 1857234 w 3415736"/>
                <a:gd name="connsiteY4" fmla="*/ 761713 h 897357"/>
                <a:gd name="connsiteX5" fmla="*/ 3143594 w 3415736"/>
                <a:gd name="connsiteY5" fmla="*/ 870201 h 897357"/>
                <a:gd name="connsiteX6" fmla="*/ 3360570 w 3415736"/>
                <a:gd name="connsiteY6" fmla="*/ 188276 h 897357"/>
                <a:gd name="connsiteX7" fmla="*/ 2399675 w 3415736"/>
                <a:gd name="connsiteY7" fmla="*/ 188276 h 897357"/>
                <a:gd name="connsiteX8" fmla="*/ 1702251 w 3415736"/>
                <a:gd name="connsiteY8" fmla="*/ 172777 h 897357"/>
                <a:gd name="connsiteX9" fmla="*/ 322902 w 3415736"/>
                <a:gd name="connsiteY9" fmla="*/ 2296 h 89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5736" h="897357">
                  <a:moveTo>
                    <a:pt x="322902" y="2296"/>
                  </a:moveTo>
                  <a:cubicBezTo>
                    <a:pt x="111092" y="25544"/>
                    <a:pt x="413309" y="203774"/>
                    <a:pt x="431390" y="312262"/>
                  </a:cubicBezTo>
                  <a:cubicBezTo>
                    <a:pt x="449471" y="420750"/>
                    <a:pt x="493383" y="578316"/>
                    <a:pt x="431390" y="653225"/>
                  </a:cubicBezTo>
                  <a:cubicBezTo>
                    <a:pt x="369397" y="728134"/>
                    <a:pt x="-178210" y="743632"/>
                    <a:pt x="59431" y="761713"/>
                  </a:cubicBezTo>
                  <a:cubicBezTo>
                    <a:pt x="297072" y="779794"/>
                    <a:pt x="1343207" y="743632"/>
                    <a:pt x="1857234" y="761713"/>
                  </a:cubicBezTo>
                  <a:cubicBezTo>
                    <a:pt x="2371261" y="779794"/>
                    <a:pt x="2893038" y="965774"/>
                    <a:pt x="3143594" y="870201"/>
                  </a:cubicBezTo>
                  <a:cubicBezTo>
                    <a:pt x="3394150" y="774628"/>
                    <a:pt x="3484556" y="301930"/>
                    <a:pt x="3360570" y="188276"/>
                  </a:cubicBezTo>
                  <a:cubicBezTo>
                    <a:pt x="3236584" y="74622"/>
                    <a:pt x="2676061" y="190859"/>
                    <a:pt x="2399675" y="188276"/>
                  </a:cubicBezTo>
                  <a:cubicBezTo>
                    <a:pt x="2123289" y="185693"/>
                    <a:pt x="2048380" y="206357"/>
                    <a:pt x="1702251" y="172777"/>
                  </a:cubicBezTo>
                  <a:cubicBezTo>
                    <a:pt x="1356122" y="139197"/>
                    <a:pt x="534712" y="-20952"/>
                    <a:pt x="322902" y="22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2784F905-7735-E024-07ED-563925886FBB}"/>
                </a:ext>
              </a:extLst>
            </p:cNvPr>
            <p:cNvSpPr/>
            <p:nvPr/>
          </p:nvSpPr>
          <p:spPr>
            <a:xfrm>
              <a:off x="3082889" y="10919544"/>
              <a:ext cx="2242222" cy="2739369"/>
            </a:xfrm>
            <a:custGeom>
              <a:avLst/>
              <a:gdLst>
                <a:gd name="connsiteX0" fmla="*/ 1551104 w 2242222"/>
                <a:gd name="connsiteY0" fmla="*/ 37758 h 2739369"/>
                <a:gd name="connsiteX1" fmla="*/ 884677 w 2242222"/>
                <a:gd name="connsiteY1" fmla="*/ 1200131 h 2739369"/>
                <a:gd name="connsiteX2" fmla="*/ 574711 w 2242222"/>
                <a:gd name="connsiteY2" fmla="*/ 2114531 h 2739369"/>
                <a:gd name="connsiteX3" fmla="*/ 1274 w 2242222"/>
                <a:gd name="connsiteY3" fmla="*/ 2130029 h 2739369"/>
                <a:gd name="connsiteX4" fmla="*/ 745192 w 2242222"/>
                <a:gd name="connsiteY4" fmla="*/ 2610476 h 2739369"/>
                <a:gd name="connsiteX5" fmla="*/ 931172 w 2242222"/>
                <a:gd name="connsiteY5" fmla="*/ 2300510 h 2739369"/>
                <a:gd name="connsiteX6" fmla="*/ 1520108 w 2242222"/>
                <a:gd name="connsiteY6" fmla="*/ 1293120 h 2739369"/>
                <a:gd name="connsiteX7" fmla="*/ 1628596 w 2242222"/>
                <a:gd name="connsiteY7" fmla="*/ 2594978 h 2739369"/>
                <a:gd name="connsiteX8" fmla="*/ 1861070 w 2242222"/>
                <a:gd name="connsiteY8" fmla="*/ 2703466 h 2739369"/>
                <a:gd name="connsiteX9" fmla="*/ 2217531 w 2242222"/>
                <a:gd name="connsiteY9" fmla="*/ 2563981 h 2739369"/>
                <a:gd name="connsiteX10" fmla="*/ 2186535 w 2242222"/>
                <a:gd name="connsiteY10" fmla="*/ 1355114 h 2739369"/>
                <a:gd name="connsiteX11" fmla="*/ 1985057 w 2242222"/>
                <a:gd name="connsiteY11" fmla="*/ 378720 h 2739369"/>
                <a:gd name="connsiteX12" fmla="*/ 1551104 w 2242222"/>
                <a:gd name="connsiteY12" fmla="*/ 37758 h 273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2222" h="2739369">
                  <a:moveTo>
                    <a:pt x="1551104" y="37758"/>
                  </a:moveTo>
                  <a:cubicBezTo>
                    <a:pt x="1367707" y="174660"/>
                    <a:pt x="1047409" y="854002"/>
                    <a:pt x="884677" y="1200131"/>
                  </a:cubicBezTo>
                  <a:cubicBezTo>
                    <a:pt x="721945" y="1546260"/>
                    <a:pt x="721945" y="1959548"/>
                    <a:pt x="574711" y="2114531"/>
                  </a:cubicBezTo>
                  <a:cubicBezTo>
                    <a:pt x="427477" y="2269514"/>
                    <a:pt x="-27139" y="2047372"/>
                    <a:pt x="1274" y="2130029"/>
                  </a:cubicBezTo>
                  <a:cubicBezTo>
                    <a:pt x="29687" y="2212686"/>
                    <a:pt x="590209" y="2582063"/>
                    <a:pt x="745192" y="2610476"/>
                  </a:cubicBezTo>
                  <a:cubicBezTo>
                    <a:pt x="900175" y="2638889"/>
                    <a:pt x="802019" y="2520069"/>
                    <a:pt x="931172" y="2300510"/>
                  </a:cubicBezTo>
                  <a:cubicBezTo>
                    <a:pt x="1060325" y="2080951"/>
                    <a:pt x="1403871" y="1244042"/>
                    <a:pt x="1520108" y="1293120"/>
                  </a:cubicBezTo>
                  <a:cubicBezTo>
                    <a:pt x="1636345" y="1342198"/>
                    <a:pt x="1571769" y="2359920"/>
                    <a:pt x="1628596" y="2594978"/>
                  </a:cubicBezTo>
                  <a:cubicBezTo>
                    <a:pt x="1685423" y="2830036"/>
                    <a:pt x="1762914" y="2708632"/>
                    <a:pt x="1861070" y="2703466"/>
                  </a:cubicBezTo>
                  <a:cubicBezTo>
                    <a:pt x="1959226" y="2698300"/>
                    <a:pt x="2163287" y="2788706"/>
                    <a:pt x="2217531" y="2563981"/>
                  </a:cubicBezTo>
                  <a:cubicBezTo>
                    <a:pt x="2271775" y="2339256"/>
                    <a:pt x="2225281" y="1719324"/>
                    <a:pt x="2186535" y="1355114"/>
                  </a:cubicBezTo>
                  <a:cubicBezTo>
                    <a:pt x="2147789" y="990904"/>
                    <a:pt x="2085796" y="593113"/>
                    <a:pt x="1985057" y="378720"/>
                  </a:cubicBezTo>
                  <a:cubicBezTo>
                    <a:pt x="1884318" y="164327"/>
                    <a:pt x="1734501" y="-99144"/>
                    <a:pt x="1551104" y="377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6CE32798-5AB7-2A21-20FE-068E94F7499F}"/>
              </a:ext>
            </a:extLst>
          </p:cNvPr>
          <p:cNvGrpSpPr/>
          <p:nvPr/>
        </p:nvGrpSpPr>
        <p:grpSpPr>
          <a:xfrm>
            <a:off x="1318979" y="1405763"/>
            <a:ext cx="7075936" cy="12557950"/>
            <a:chOff x="1014179" y="1100963"/>
            <a:chExt cx="7075936" cy="12557950"/>
          </a:xfrm>
          <a:solidFill>
            <a:srgbClr val="00B050"/>
          </a:solidFill>
        </p:grpSpPr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2E6FBAC7-594D-8813-424F-2C6103C714D7}"/>
                </a:ext>
              </a:extLst>
            </p:cNvPr>
            <p:cNvSpPr/>
            <p:nvPr/>
          </p:nvSpPr>
          <p:spPr>
            <a:xfrm>
              <a:off x="1125278" y="1100963"/>
              <a:ext cx="6964837" cy="4586988"/>
            </a:xfrm>
            <a:custGeom>
              <a:avLst/>
              <a:gdLst>
                <a:gd name="connsiteX0" fmla="*/ 393556 w 6964837"/>
                <a:gd name="connsiteY0" fmla="*/ 1099796 h 4586988"/>
                <a:gd name="connsiteX1" fmla="*/ 1540430 w 6964837"/>
                <a:gd name="connsiteY1" fmla="*/ 758834 h 4586988"/>
                <a:gd name="connsiteX2" fmla="*/ 1152973 w 6964837"/>
                <a:gd name="connsiteY2" fmla="*/ 758834 h 4586988"/>
                <a:gd name="connsiteX3" fmla="*/ 1695414 w 6964837"/>
                <a:gd name="connsiteY3" fmla="*/ 433369 h 4586988"/>
                <a:gd name="connsiteX4" fmla="*/ 1369949 w 6964837"/>
                <a:gd name="connsiteY4" fmla="*/ 557356 h 4586988"/>
                <a:gd name="connsiteX5" fmla="*/ 3012769 w 6964837"/>
                <a:gd name="connsiteY5" fmla="*/ 76908 h 4586988"/>
                <a:gd name="connsiteX6" fmla="*/ 4159644 w 6964837"/>
                <a:gd name="connsiteY6" fmla="*/ 138901 h 4586988"/>
                <a:gd name="connsiteX7" fmla="*/ 4066654 w 6964837"/>
                <a:gd name="connsiteY7" fmla="*/ 14915 h 4586988"/>
                <a:gd name="connsiteX8" fmla="*/ 5538993 w 6964837"/>
                <a:gd name="connsiteY8" fmla="*/ 541857 h 4586988"/>
                <a:gd name="connsiteX9" fmla="*/ 5353014 w 6964837"/>
                <a:gd name="connsiteY9" fmla="*/ 464366 h 4586988"/>
                <a:gd name="connsiteX10" fmla="*/ 6360403 w 6964837"/>
                <a:gd name="connsiteY10" fmla="*/ 1549247 h 4586988"/>
                <a:gd name="connsiteX11" fmla="*/ 6329407 w 6964837"/>
                <a:gd name="connsiteY11" fmla="*/ 1409762 h 4586988"/>
                <a:gd name="connsiteX12" fmla="*/ 6716864 w 6964837"/>
                <a:gd name="connsiteY12" fmla="*/ 2618630 h 4586988"/>
                <a:gd name="connsiteX13" fmla="*/ 6670369 w 6964837"/>
                <a:gd name="connsiteY13" fmla="*/ 3238562 h 4586988"/>
                <a:gd name="connsiteX14" fmla="*/ 6825353 w 6964837"/>
                <a:gd name="connsiteY14" fmla="*/ 2897600 h 4586988"/>
                <a:gd name="connsiteX15" fmla="*/ 6964837 w 6964837"/>
                <a:gd name="connsiteY15" fmla="*/ 3161071 h 4586988"/>
                <a:gd name="connsiteX16" fmla="*/ 6825353 w 6964837"/>
                <a:gd name="connsiteY16" fmla="*/ 3765505 h 4586988"/>
                <a:gd name="connsiteX17" fmla="*/ 6654871 w 6964837"/>
                <a:gd name="connsiteY17" fmla="*/ 4369939 h 4586988"/>
                <a:gd name="connsiteX18" fmla="*/ 6654871 w 6964837"/>
                <a:gd name="connsiteY18" fmla="*/ 3951484 h 4586988"/>
                <a:gd name="connsiteX19" fmla="*/ 6220919 w 6964837"/>
                <a:gd name="connsiteY19" fmla="*/ 4586915 h 4586988"/>
                <a:gd name="connsiteX20" fmla="*/ 6251915 w 6964837"/>
                <a:gd name="connsiteY20" fmla="*/ 3904990 h 4586988"/>
                <a:gd name="connsiteX21" fmla="*/ 6437895 w 6964837"/>
                <a:gd name="connsiteY21" fmla="*/ 3130074 h 4586988"/>
                <a:gd name="connsiteX22" fmla="*/ 5709475 w 6964837"/>
                <a:gd name="connsiteY22" fmla="*/ 1332271 h 4586988"/>
                <a:gd name="connsiteX23" fmla="*/ 5957447 w 6964837"/>
                <a:gd name="connsiteY23" fmla="*/ 1642237 h 4586988"/>
                <a:gd name="connsiteX24" fmla="*/ 4919061 w 6964837"/>
                <a:gd name="connsiteY24" fmla="*/ 774332 h 4586988"/>
                <a:gd name="connsiteX25" fmla="*/ 4826071 w 6964837"/>
                <a:gd name="connsiteY25" fmla="*/ 557356 h 4586988"/>
                <a:gd name="connsiteX26" fmla="*/ 3772186 w 6964837"/>
                <a:gd name="connsiteY26" fmla="*/ 247390 h 4586988"/>
                <a:gd name="connsiteX27" fmla="*/ 2919780 w 6964837"/>
                <a:gd name="connsiteY27" fmla="*/ 293884 h 4586988"/>
                <a:gd name="connsiteX28" fmla="*/ 1943386 w 6964837"/>
                <a:gd name="connsiteY28" fmla="*/ 603851 h 4586988"/>
                <a:gd name="connsiteX29" fmla="*/ 2392837 w 6964837"/>
                <a:gd name="connsiteY29" fmla="*/ 712339 h 4586988"/>
                <a:gd name="connsiteX30" fmla="*/ 1865895 w 6964837"/>
                <a:gd name="connsiteY30" fmla="*/ 1006806 h 4586988"/>
                <a:gd name="connsiteX31" fmla="*/ 1354451 w 6964837"/>
                <a:gd name="connsiteY31" fmla="*/ 1270278 h 4586988"/>
                <a:gd name="connsiteX32" fmla="*/ 1679915 w 6964837"/>
                <a:gd name="connsiteY32" fmla="*/ 1487254 h 4586988"/>
                <a:gd name="connsiteX33" fmla="*/ 843007 w 6964837"/>
                <a:gd name="connsiteY33" fmla="*/ 1580244 h 4586988"/>
                <a:gd name="connsiteX34" fmla="*/ 889502 w 6964837"/>
                <a:gd name="connsiteY34" fmla="*/ 1502752 h 4586988"/>
                <a:gd name="connsiteX35" fmla="*/ 641529 w 6964837"/>
                <a:gd name="connsiteY35" fmla="*/ 1363268 h 4586988"/>
                <a:gd name="connsiteX36" fmla="*/ 6098 w 6964837"/>
                <a:gd name="connsiteY36" fmla="*/ 1068800 h 4586988"/>
                <a:gd name="connsiteX37" fmla="*/ 393556 w 6964837"/>
                <a:gd name="connsiteY37" fmla="*/ 1099796 h 45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64837" h="4586988">
                  <a:moveTo>
                    <a:pt x="393556" y="1099796"/>
                  </a:moveTo>
                  <a:cubicBezTo>
                    <a:pt x="649278" y="1048135"/>
                    <a:pt x="1413861" y="815661"/>
                    <a:pt x="1540430" y="758834"/>
                  </a:cubicBezTo>
                  <a:cubicBezTo>
                    <a:pt x="1667000" y="702007"/>
                    <a:pt x="1127142" y="813078"/>
                    <a:pt x="1152973" y="758834"/>
                  </a:cubicBezTo>
                  <a:cubicBezTo>
                    <a:pt x="1178804" y="704590"/>
                    <a:pt x="1659251" y="466949"/>
                    <a:pt x="1695414" y="433369"/>
                  </a:cubicBezTo>
                  <a:cubicBezTo>
                    <a:pt x="1731577" y="399789"/>
                    <a:pt x="1150390" y="616766"/>
                    <a:pt x="1369949" y="557356"/>
                  </a:cubicBezTo>
                  <a:cubicBezTo>
                    <a:pt x="1589508" y="497946"/>
                    <a:pt x="2547820" y="146650"/>
                    <a:pt x="3012769" y="76908"/>
                  </a:cubicBezTo>
                  <a:cubicBezTo>
                    <a:pt x="3477718" y="7166"/>
                    <a:pt x="3983997" y="149233"/>
                    <a:pt x="4159644" y="138901"/>
                  </a:cubicBezTo>
                  <a:cubicBezTo>
                    <a:pt x="4335291" y="128569"/>
                    <a:pt x="3836763" y="-52244"/>
                    <a:pt x="4066654" y="14915"/>
                  </a:cubicBezTo>
                  <a:cubicBezTo>
                    <a:pt x="4296546" y="82074"/>
                    <a:pt x="5324600" y="466949"/>
                    <a:pt x="5538993" y="541857"/>
                  </a:cubicBezTo>
                  <a:cubicBezTo>
                    <a:pt x="5753386" y="616765"/>
                    <a:pt x="5216112" y="296468"/>
                    <a:pt x="5353014" y="464366"/>
                  </a:cubicBezTo>
                  <a:cubicBezTo>
                    <a:pt x="5489916" y="632264"/>
                    <a:pt x="6197671" y="1391681"/>
                    <a:pt x="6360403" y="1549247"/>
                  </a:cubicBezTo>
                  <a:cubicBezTo>
                    <a:pt x="6523135" y="1706813"/>
                    <a:pt x="6269997" y="1231532"/>
                    <a:pt x="6329407" y="1409762"/>
                  </a:cubicBezTo>
                  <a:cubicBezTo>
                    <a:pt x="6388817" y="1587992"/>
                    <a:pt x="6660037" y="2313830"/>
                    <a:pt x="6716864" y="2618630"/>
                  </a:cubicBezTo>
                  <a:cubicBezTo>
                    <a:pt x="6773691" y="2923430"/>
                    <a:pt x="6652288" y="3192067"/>
                    <a:pt x="6670369" y="3238562"/>
                  </a:cubicBezTo>
                  <a:cubicBezTo>
                    <a:pt x="6688450" y="3285057"/>
                    <a:pt x="6776275" y="2910515"/>
                    <a:pt x="6825353" y="2897600"/>
                  </a:cubicBezTo>
                  <a:cubicBezTo>
                    <a:pt x="6874431" y="2884685"/>
                    <a:pt x="6964837" y="3016420"/>
                    <a:pt x="6964837" y="3161071"/>
                  </a:cubicBezTo>
                  <a:cubicBezTo>
                    <a:pt x="6964837" y="3305722"/>
                    <a:pt x="6877014" y="3564027"/>
                    <a:pt x="6825353" y="3765505"/>
                  </a:cubicBezTo>
                  <a:cubicBezTo>
                    <a:pt x="6773692" y="3966983"/>
                    <a:pt x="6683285" y="4338943"/>
                    <a:pt x="6654871" y="4369939"/>
                  </a:cubicBezTo>
                  <a:cubicBezTo>
                    <a:pt x="6626457" y="4400935"/>
                    <a:pt x="6727196" y="3915321"/>
                    <a:pt x="6654871" y="3951484"/>
                  </a:cubicBezTo>
                  <a:cubicBezTo>
                    <a:pt x="6582546" y="3987647"/>
                    <a:pt x="6288078" y="4594664"/>
                    <a:pt x="6220919" y="4586915"/>
                  </a:cubicBezTo>
                  <a:cubicBezTo>
                    <a:pt x="6153760" y="4579166"/>
                    <a:pt x="6215752" y="4147797"/>
                    <a:pt x="6251915" y="3904990"/>
                  </a:cubicBezTo>
                  <a:cubicBezTo>
                    <a:pt x="6288078" y="3662183"/>
                    <a:pt x="6528302" y="3558860"/>
                    <a:pt x="6437895" y="3130074"/>
                  </a:cubicBezTo>
                  <a:cubicBezTo>
                    <a:pt x="6347488" y="2701288"/>
                    <a:pt x="5789550" y="1580244"/>
                    <a:pt x="5709475" y="1332271"/>
                  </a:cubicBezTo>
                  <a:cubicBezTo>
                    <a:pt x="5629400" y="1084298"/>
                    <a:pt x="6089183" y="1735227"/>
                    <a:pt x="5957447" y="1642237"/>
                  </a:cubicBezTo>
                  <a:cubicBezTo>
                    <a:pt x="5825711" y="1549247"/>
                    <a:pt x="5107624" y="955145"/>
                    <a:pt x="4919061" y="774332"/>
                  </a:cubicBezTo>
                  <a:cubicBezTo>
                    <a:pt x="4730498" y="593519"/>
                    <a:pt x="5017217" y="645180"/>
                    <a:pt x="4826071" y="557356"/>
                  </a:cubicBezTo>
                  <a:cubicBezTo>
                    <a:pt x="4634925" y="469532"/>
                    <a:pt x="4089901" y="291302"/>
                    <a:pt x="3772186" y="247390"/>
                  </a:cubicBezTo>
                  <a:cubicBezTo>
                    <a:pt x="3454471" y="203478"/>
                    <a:pt x="3224580" y="234474"/>
                    <a:pt x="2919780" y="293884"/>
                  </a:cubicBezTo>
                  <a:cubicBezTo>
                    <a:pt x="2614980" y="353294"/>
                    <a:pt x="2031210" y="534109"/>
                    <a:pt x="1943386" y="603851"/>
                  </a:cubicBezTo>
                  <a:cubicBezTo>
                    <a:pt x="1855562" y="673593"/>
                    <a:pt x="2405752" y="645180"/>
                    <a:pt x="2392837" y="712339"/>
                  </a:cubicBezTo>
                  <a:cubicBezTo>
                    <a:pt x="2379922" y="779498"/>
                    <a:pt x="2038959" y="913816"/>
                    <a:pt x="1865895" y="1006806"/>
                  </a:cubicBezTo>
                  <a:cubicBezTo>
                    <a:pt x="1692831" y="1099796"/>
                    <a:pt x="1385448" y="1190203"/>
                    <a:pt x="1354451" y="1270278"/>
                  </a:cubicBezTo>
                  <a:cubicBezTo>
                    <a:pt x="1323454" y="1350353"/>
                    <a:pt x="1765156" y="1435593"/>
                    <a:pt x="1679915" y="1487254"/>
                  </a:cubicBezTo>
                  <a:cubicBezTo>
                    <a:pt x="1594674" y="1538915"/>
                    <a:pt x="843007" y="1580244"/>
                    <a:pt x="843007" y="1580244"/>
                  </a:cubicBezTo>
                  <a:cubicBezTo>
                    <a:pt x="711272" y="1582827"/>
                    <a:pt x="923082" y="1538915"/>
                    <a:pt x="889502" y="1502752"/>
                  </a:cubicBezTo>
                  <a:cubicBezTo>
                    <a:pt x="855922" y="1466589"/>
                    <a:pt x="788763" y="1435593"/>
                    <a:pt x="641529" y="1363268"/>
                  </a:cubicBezTo>
                  <a:cubicBezTo>
                    <a:pt x="494295" y="1290943"/>
                    <a:pt x="47427" y="1112712"/>
                    <a:pt x="6098" y="1068800"/>
                  </a:cubicBezTo>
                  <a:cubicBezTo>
                    <a:pt x="-35231" y="1024888"/>
                    <a:pt x="137834" y="1151457"/>
                    <a:pt x="393556" y="10997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83BA0951-F510-F1F8-D1E8-B8522CFA1A78}"/>
                </a:ext>
              </a:extLst>
            </p:cNvPr>
            <p:cNvSpPr/>
            <p:nvPr/>
          </p:nvSpPr>
          <p:spPr>
            <a:xfrm>
              <a:off x="1014179" y="2216121"/>
              <a:ext cx="3976309" cy="3192815"/>
            </a:xfrm>
            <a:custGeom>
              <a:avLst/>
              <a:gdLst>
                <a:gd name="connsiteX0" fmla="*/ 148194 w 3976309"/>
                <a:gd name="connsiteY0" fmla="*/ 387594 h 3192815"/>
                <a:gd name="connsiteX1" fmla="*/ 1357062 w 3976309"/>
                <a:gd name="connsiteY1" fmla="*/ 434089 h 3192815"/>
                <a:gd name="connsiteX2" fmla="*/ 1651529 w 3976309"/>
                <a:gd name="connsiteY2" fmla="*/ 201615 h 3192815"/>
                <a:gd name="connsiteX3" fmla="*/ 2364452 w 3976309"/>
                <a:gd name="connsiteY3" fmla="*/ 170618 h 3192815"/>
                <a:gd name="connsiteX4" fmla="*/ 2302458 w 3976309"/>
                <a:gd name="connsiteY4" fmla="*/ 137 h 3192815"/>
                <a:gd name="connsiteX5" fmla="*/ 3077374 w 3976309"/>
                <a:gd name="connsiteY5" fmla="*/ 201615 h 3192815"/>
                <a:gd name="connsiteX6" fmla="*/ 3759299 w 3976309"/>
                <a:gd name="connsiteY6" fmla="*/ 620069 h 3192815"/>
                <a:gd name="connsiteX7" fmla="*/ 3976275 w 3976309"/>
                <a:gd name="connsiteY7" fmla="*/ 480584 h 3192815"/>
                <a:gd name="connsiteX8" fmla="*/ 3774797 w 3976309"/>
                <a:gd name="connsiteY8" fmla="*/ 728557 h 3192815"/>
                <a:gd name="connsiteX9" fmla="*/ 3619814 w 3976309"/>
                <a:gd name="connsiteY9" fmla="*/ 976530 h 3192815"/>
                <a:gd name="connsiteX10" fmla="*/ 2953387 w 3976309"/>
                <a:gd name="connsiteY10" fmla="*/ 651065 h 3192815"/>
                <a:gd name="connsiteX11" fmla="*/ 2302458 w 3976309"/>
                <a:gd name="connsiteY11" fmla="*/ 852543 h 3192815"/>
                <a:gd name="connsiteX12" fmla="*/ 1698024 w 3976309"/>
                <a:gd name="connsiteY12" fmla="*/ 1627459 h 3192815"/>
                <a:gd name="connsiteX13" fmla="*/ 1837509 w 3976309"/>
                <a:gd name="connsiteY13" fmla="*/ 1425981 h 3192815"/>
                <a:gd name="connsiteX14" fmla="*/ 1651529 w 3976309"/>
                <a:gd name="connsiteY14" fmla="*/ 2030415 h 3192815"/>
                <a:gd name="connsiteX15" fmla="*/ 1589536 w 3976309"/>
                <a:gd name="connsiteY15" fmla="*/ 2324882 h 3192815"/>
                <a:gd name="connsiteX16" fmla="*/ 1279570 w 3976309"/>
                <a:gd name="connsiteY16" fmla="*/ 2619350 h 3192815"/>
                <a:gd name="connsiteX17" fmla="*/ 1140085 w 3976309"/>
                <a:gd name="connsiteY17" fmla="*/ 2882821 h 3192815"/>
                <a:gd name="connsiteX18" fmla="*/ 845618 w 3976309"/>
                <a:gd name="connsiteY18" fmla="*/ 3192787 h 3192815"/>
                <a:gd name="connsiteX19" fmla="*/ 1031597 w 3976309"/>
                <a:gd name="connsiteY19" fmla="*/ 2898320 h 3192815"/>
                <a:gd name="connsiteX20" fmla="*/ 954106 w 3976309"/>
                <a:gd name="connsiteY20" fmla="*/ 2448869 h 3192815"/>
                <a:gd name="connsiteX21" fmla="*/ 1062594 w 3976309"/>
                <a:gd name="connsiteY21" fmla="*/ 1472476 h 3192815"/>
                <a:gd name="connsiteX22" fmla="*/ 1062594 w 3976309"/>
                <a:gd name="connsiteY22" fmla="*/ 1937425 h 3192815"/>
                <a:gd name="connsiteX23" fmla="*/ 1589536 w 3976309"/>
                <a:gd name="connsiteY23" fmla="*/ 1193506 h 3192815"/>
                <a:gd name="connsiteX24" fmla="*/ 1853007 w 3976309"/>
                <a:gd name="connsiteY24" fmla="*/ 790550 h 3192815"/>
                <a:gd name="connsiteX25" fmla="*/ 2286960 w 3976309"/>
                <a:gd name="connsiteY25" fmla="*/ 465086 h 3192815"/>
                <a:gd name="connsiteX26" fmla="*/ 1853007 w 3976309"/>
                <a:gd name="connsiteY26" fmla="*/ 542577 h 3192815"/>
                <a:gd name="connsiteX27" fmla="*/ 1248574 w 3976309"/>
                <a:gd name="connsiteY27" fmla="*/ 790550 h 3192815"/>
                <a:gd name="connsiteX28" fmla="*/ 969604 w 3976309"/>
                <a:gd name="connsiteY28" fmla="*/ 868042 h 3192815"/>
                <a:gd name="connsiteX29" fmla="*/ 24207 w 3976309"/>
                <a:gd name="connsiteY29" fmla="*/ 759554 h 3192815"/>
                <a:gd name="connsiteX30" fmla="*/ 287679 w 3976309"/>
                <a:gd name="connsiteY30" fmla="*/ 744055 h 3192815"/>
                <a:gd name="connsiteX31" fmla="*/ 365170 w 3976309"/>
                <a:gd name="connsiteY31" fmla="*/ 573574 h 3192815"/>
                <a:gd name="connsiteX32" fmla="*/ 148194 w 3976309"/>
                <a:gd name="connsiteY32" fmla="*/ 387594 h 319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6309" h="3192815">
                  <a:moveTo>
                    <a:pt x="148194" y="387594"/>
                  </a:moveTo>
                  <a:cubicBezTo>
                    <a:pt x="313509" y="364347"/>
                    <a:pt x="1106506" y="465085"/>
                    <a:pt x="1357062" y="434089"/>
                  </a:cubicBezTo>
                  <a:cubicBezTo>
                    <a:pt x="1607618" y="403093"/>
                    <a:pt x="1483631" y="245527"/>
                    <a:pt x="1651529" y="201615"/>
                  </a:cubicBezTo>
                  <a:cubicBezTo>
                    <a:pt x="1819427" y="157703"/>
                    <a:pt x="2255964" y="204198"/>
                    <a:pt x="2364452" y="170618"/>
                  </a:cubicBezTo>
                  <a:cubicBezTo>
                    <a:pt x="2472940" y="137038"/>
                    <a:pt x="2183638" y="-5029"/>
                    <a:pt x="2302458" y="137"/>
                  </a:cubicBezTo>
                  <a:cubicBezTo>
                    <a:pt x="2421278" y="5303"/>
                    <a:pt x="2834567" y="98293"/>
                    <a:pt x="3077374" y="201615"/>
                  </a:cubicBezTo>
                  <a:cubicBezTo>
                    <a:pt x="3320181" y="304937"/>
                    <a:pt x="3609482" y="573574"/>
                    <a:pt x="3759299" y="620069"/>
                  </a:cubicBezTo>
                  <a:cubicBezTo>
                    <a:pt x="3909116" y="666564"/>
                    <a:pt x="3973692" y="462503"/>
                    <a:pt x="3976275" y="480584"/>
                  </a:cubicBezTo>
                  <a:cubicBezTo>
                    <a:pt x="3978858" y="498665"/>
                    <a:pt x="3834207" y="645899"/>
                    <a:pt x="3774797" y="728557"/>
                  </a:cubicBezTo>
                  <a:cubicBezTo>
                    <a:pt x="3715387" y="811215"/>
                    <a:pt x="3756716" y="989445"/>
                    <a:pt x="3619814" y="976530"/>
                  </a:cubicBezTo>
                  <a:cubicBezTo>
                    <a:pt x="3482912" y="963615"/>
                    <a:pt x="3172946" y="671730"/>
                    <a:pt x="2953387" y="651065"/>
                  </a:cubicBezTo>
                  <a:cubicBezTo>
                    <a:pt x="2733828" y="630400"/>
                    <a:pt x="2511685" y="689811"/>
                    <a:pt x="2302458" y="852543"/>
                  </a:cubicBezTo>
                  <a:cubicBezTo>
                    <a:pt x="2093231" y="1015275"/>
                    <a:pt x="1775516" y="1531886"/>
                    <a:pt x="1698024" y="1627459"/>
                  </a:cubicBezTo>
                  <a:cubicBezTo>
                    <a:pt x="1620532" y="1723032"/>
                    <a:pt x="1845258" y="1358822"/>
                    <a:pt x="1837509" y="1425981"/>
                  </a:cubicBezTo>
                  <a:cubicBezTo>
                    <a:pt x="1829760" y="1493140"/>
                    <a:pt x="1692858" y="1880598"/>
                    <a:pt x="1651529" y="2030415"/>
                  </a:cubicBezTo>
                  <a:cubicBezTo>
                    <a:pt x="1610200" y="2180232"/>
                    <a:pt x="1651529" y="2226726"/>
                    <a:pt x="1589536" y="2324882"/>
                  </a:cubicBezTo>
                  <a:cubicBezTo>
                    <a:pt x="1527543" y="2423038"/>
                    <a:pt x="1354478" y="2526360"/>
                    <a:pt x="1279570" y="2619350"/>
                  </a:cubicBezTo>
                  <a:cubicBezTo>
                    <a:pt x="1204662" y="2712340"/>
                    <a:pt x="1212410" y="2787248"/>
                    <a:pt x="1140085" y="2882821"/>
                  </a:cubicBezTo>
                  <a:cubicBezTo>
                    <a:pt x="1067760" y="2978394"/>
                    <a:pt x="863699" y="3190204"/>
                    <a:pt x="845618" y="3192787"/>
                  </a:cubicBezTo>
                  <a:cubicBezTo>
                    <a:pt x="827537" y="3195370"/>
                    <a:pt x="1013516" y="3022306"/>
                    <a:pt x="1031597" y="2898320"/>
                  </a:cubicBezTo>
                  <a:cubicBezTo>
                    <a:pt x="1049678" y="2774334"/>
                    <a:pt x="948940" y="2686510"/>
                    <a:pt x="954106" y="2448869"/>
                  </a:cubicBezTo>
                  <a:cubicBezTo>
                    <a:pt x="959272" y="2211228"/>
                    <a:pt x="1044513" y="1557717"/>
                    <a:pt x="1062594" y="1472476"/>
                  </a:cubicBezTo>
                  <a:cubicBezTo>
                    <a:pt x="1080675" y="1387235"/>
                    <a:pt x="974770" y="1983920"/>
                    <a:pt x="1062594" y="1937425"/>
                  </a:cubicBezTo>
                  <a:cubicBezTo>
                    <a:pt x="1150418" y="1890930"/>
                    <a:pt x="1457801" y="1384652"/>
                    <a:pt x="1589536" y="1193506"/>
                  </a:cubicBezTo>
                  <a:cubicBezTo>
                    <a:pt x="1721271" y="1002360"/>
                    <a:pt x="1736770" y="911953"/>
                    <a:pt x="1853007" y="790550"/>
                  </a:cubicBezTo>
                  <a:cubicBezTo>
                    <a:pt x="1969244" y="669147"/>
                    <a:pt x="2286960" y="506415"/>
                    <a:pt x="2286960" y="465086"/>
                  </a:cubicBezTo>
                  <a:cubicBezTo>
                    <a:pt x="2286960" y="423757"/>
                    <a:pt x="2026071" y="488333"/>
                    <a:pt x="1853007" y="542577"/>
                  </a:cubicBezTo>
                  <a:cubicBezTo>
                    <a:pt x="1679943" y="596821"/>
                    <a:pt x="1395808" y="736306"/>
                    <a:pt x="1248574" y="790550"/>
                  </a:cubicBezTo>
                  <a:cubicBezTo>
                    <a:pt x="1101340" y="844794"/>
                    <a:pt x="1173665" y="873208"/>
                    <a:pt x="969604" y="868042"/>
                  </a:cubicBezTo>
                  <a:cubicBezTo>
                    <a:pt x="765543" y="862876"/>
                    <a:pt x="137861" y="780218"/>
                    <a:pt x="24207" y="759554"/>
                  </a:cubicBezTo>
                  <a:cubicBezTo>
                    <a:pt x="-89447" y="738890"/>
                    <a:pt x="230852" y="775052"/>
                    <a:pt x="287679" y="744055"/>
                  </a:cubicBezTo>
                  <a:cubicBezTo>
                    <a:pt x="344506" y="713058"/>
                    <a:pt x="391001" y="627818"/>
                    <a:pt x="365170" y="573574"/>
                  </a:cubicBezTo>
                  <a:cubicBezTo>
                    <a:pt x="339339" y="519330"/>
                    <a:pt x="-17121" y="410841"/>
                    <a:pt x="148194" y="3875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A05CE12A-8BD1-7992-FA4B-4F620DD9AEC4}"/>
                </a:ext>
              </a:extLst>
            </p:cNvPr>
            <p:cNvSpPr/>
            <p:nvPr/>
          </p:nvSpPr>
          <p:spPr>
            <a:xfrm>
              <a:off x="1069256" y="2736611"/>
              <a:ext cx="768380" cy="2785844"/>
            </a:xfrm>
            <a:custGeom>
              <a:avLst/>
              <a:gdLst>
                <a:gd name="connsiteX0" fmla="*/ 310093 w 768380"/>
                <a:gd name="connsiteY0" fmla="*/ 6589 h 2785844"/>
                <a:gd name="connsiteX1" fmla="*/ 744046 w 768380"/>
                <a:gd name="connsiteY1" fmla="*/ 735009 h 2785844"/>
                <a:gd name="connsiteX2" fmla="*/ 465076 w 768380"/>
                <a:gd name="connsiteY2" fmla="*/ 1122467 h 2785844"/>
                <a:gd name="connsiteX3" fmla="*/ 294595 w 768380"/>
                <a:gd name="connsiteY3" fmla="*/ 1447931 h 2785844"/>
                <a:gd name="connsiteX4" fmla="*/ 573564 w 768380"/>
                <a:gd name="connsiteY4" fmla="*/ 2222847 h 2785844"/>
                <a:gd name="connsiteX5" fmla="*/ 511571 w 768380"/>
                <a:gd name="connsiteY5" fmla="*/ 1819891 h 2785844"/>
                <a:gd name="connsiteX6" fmla="*/ 759544 w 768380"/>
                <a:gd name="connsiteY6" fmla="*/ 2765287 h 2785844"/>
                <a:gd name="connsiteX7" fmla="*/ 682052 w 768380"/>
                <a:gd name="connsiteY7" fmla="*/ 2470820 h 2785844"/>
                <a:gd name="connsiteX8" fmla="*/ 387585 w 768380"/>
                <a:gd name="connsiteY8" fmla="*/ 2470820 h 2785844"/>
                <a:gd name="connsiteX9" fmla="*/ 127 w 768380"/>
                <a:gd name="connsiteY9" fmla="*/ 1137965 h 2785844"/>
                <a:gd name="connsiteX10" fmla="*/ 341090 w 768380"/>
                <a:gd name="connsiteY10" fmla="*/ 750508 h 2785844"/>
                <a:gd name="connsiteX11" fmla="*/ 372086 w 768380"/>
                <a:gd name="connsiteY11" fmla="*/ 626521 h 2785844"/>
                <a:gd name="connsiteX12" fmla="*/ 217103 w 768380"/>
                <a:gd name="connsiteY12" fmla="*/ 146074 h 2785844"/>
                <a:gd name="connsiteX13" fmla="*/ 217103 w 768380"/>
                <a:gd name="connsiteY13" fmla="*/ 363050 h 2785844"/>
                <a:gd name="connsiteX14" fmla="*/ 310093 w 768380"/>
                <a:gd name="connsiteY14" fmla="*/ 6589 h 278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8380" h="2785844">
                  <a:moveTo>
                    <a:pt x="310093" y="6589"/>
                  </a:moveTo>
                  <a:cubicBezTo>
                    <a:pt x="397917" y="68582"/>
                    <a:pt x="718216" y="549029"/>
                    <a:pt x="744046" y="735009"/>
                  </a:cubicBezTo>
                  <a:cubicBezTo>
                    <a:pt x="769877" y="920989"/>
                    <a:pt x="539985" y="1003647"/>
                    <a:pt x="465076" y="1122467"/>
                  </a:cubicBezTo>
                  <a:cubicBezTo>
                    <a:pt x="390168" y="1241287"/>
                    <a:pt x="276514" y="1264534"/>
                    <a:pt x="294595" y="1447931"/>
                  </a:cubicBezTo>
                  <a:cubicBezTo>
                    <a:pt x="312676" y="1631328"/>
                    <a:pt x="537401" y="2160854"/>
                    <a:pt x="573564" y="2222847"/>
                  </a:cubicBezTo>
                  <a:cubicBezTo>
                    <a:pt x="609727" y="2284840"/>
                    <a:pt x="480574" y="1729484"/>
                    <a:pt x="511571" y="1819891"/>
                  </a:cubicBezTo>
                  <a:cubicBezTo>
                    <a:pt x="542568" y="1910298"/>
                    <a:pt x="731131" y="2656799"/>
                    <a:pt x="759544" y="2765287"/>
                  </a:cubicBezTo>
                  <a:cubicBezTo>
                    <a:pt x="787957" y="2873775"/>
                    <a:pt x="744045" y="2519898"/>
                    <a:pt x="682052" y="2470820"/>
                  </a:cubicBezTo>
                  <a:cubicBezTo>
                    <a:pt x="620059" y="2421742"/>
                    <a:pt x="501239" y="2692962"/>
                    <a:pt x="387585" y="2470820"/>
                  </a:cubicBezTo>
                  <a:cubicBezTo>
                    <a:pt x="273931" y="2248678"/>
                    <a:pt x="7876" y="1424684"/>
                    <a:pt x="127" y="1137965"/>
                  </a:cubicBezTo>
                  <a:cubicBezTo>
                    <a:pt x="-7622" y="851246"/>
                    <a:pt x="341090" y="750508"/>
                    <a:pt x="341090" y="750508"/>
                  </a:cubicBezTo>
                  <a:cubicBezTo>
                    <a:pt x="403083" y="665267"/>
                    <a:pt x="392751" y="727260"/>
                    <a:pt x="372086" y="626521"/>
                  </a:cubicBezTo>
                  <a:cubicBezTo>
                    <a:pt x="351422" y="525782"/>
                    <a:pt x="242933" y="189986"/>
                    <a:pt x="217103" y="146074"/>
                  </a:cubicBezTo>
                  <a:cubicBezTo>
                    <a:pt x="191273" y="102162"/>
                    <a:pt x="193856" y="386297"/>
                    <a:pt x="217103" y="363050"/>
                  </a:cubicBezTo>
                  <a:cubicBezTo>
                    <a:pt x="240350" y="339803"/>
                    <a:pt x="222269" y="-55404"/>
                    <a:pt x="310093" y="65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2A52A313-43A4-1764-F728-E4933BA0E3F4}"/>
                </a:ext>
              </a:extLst>
            </p:cNvPr>
            <p:cNvSpPr/>
            <p:nvPr/>
          </p:nvSpPr>
          <p:spPr>
            <a:xfrm>
              <a:off x="6755710" y="3175100"/>
              <a:ext cx="886215" cy="2981833"/>
            </a:xfrm>
            <a:custGeom>
              <a:avLst/>
              <a:gdLst>
                <a:gd name="connsiteX0" fmla="*/ 94541 w 886215"/>
                <a:gd name="connsiteY0" fmla="*/ 2053 h 2981833"/>
                <a:gd name="connsiteX1" fmla="*/ 32548 w 886215"/>
                <a:gd name="connsiteY1" fmla="*/ 699476 h 2981833"/>
                <a:gd name="connsiteX2" fmla="*/ 342514 w 886215"/>
                <a:gd name="connsiteY2" fmla="*/ 1489890 h 2981833"/>
                <a:gd name="connsiteX3" fmla="*/ 311517 w 886215"/>
                <a:gd name="connsiteY3" fmla="*/ 1412398 h 2981833"/>
                <a:gd name="connsiteX4" fmla="*/ 451002 w 886215"/>
                <a:gd name="connsiteY4" fmla="*/ 2063327 h 2981833"/>
                <a:gd name="connsiteX5" fmla="*/ 451002 w 886215"/>
                <a:gd name="connsiteY5" fmla="*/ 2652263 h 2981833"/>
                <a:gd name="connsiteX6" fmla="*/ 451002 w 886215"/>
                <a:gd name="connsiteY6" fmla="*/ 2977727 h 2981833"/>
                <a:gd name="connsiteX7" fmla="*/ 652480 w 886215"/>
                <a:gd name="connsiteY7" fmla="*/ 2807246 h 2981833"/>
                <a:gd name="connsiteX8" fmla="*/ 729971 w 886215"/>
                <a:gd name="connsiteY8" fmla="*/ 2404290 h 2981833"/>
                <a:gd name="connsiteX9" fmla="*/ 884954 w 886215"/>
                <a:gd name="connsiteY9" fmla="*/ 1768859 h 2981833"/>
                <a:gd name="connsiteX10" fmla="*/ 636982 w 886215"/>
                <a:gd name="connsiteY10" fmla="*/ 1474392 h 2981833"/>
                <a:gd name="connsiteX11" fmla="*/ 265022 w 886215"/>
                <a:gd name="connsiteY11" fmla="*/ 544493 h 2981833"/>
                <a:gd name="connsiteX12" fmla="*/ 481998 w 886215"/>
                <a:gd name="connsiteY12" fmla="*/ 900954 h 2981833"/>
                <a:gd name="connsiteX13" fmla="*/ 17049 w 886215"/>
                <a:gd name="connsiteY13" fmla="*/ 497998 h 2981833"/>
                <a:gd name="connsiteX14" fmla="*/ 94541 w 886215"/>
                <a:gd name="connsiteY14" fmla="*/ 2053 h 298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215" h="2981833">
                  <a:moveTo>
                    <a:pt x="94541" y="2053"/>
                  </a:moveTo>
                  <a:cubicBezTo>
                    <a:pt x="97124" y="35633"/>
                    <a:pt x="-8781" y="451503"/>
                    <a:pt x="32548" y="699476"/>
                  </a:cubicBezTo>
                  <a:cubicBezTo>
                    <a:pt x="73877" y="947449"/>
                    <a:pt x="296019" y="1371070"/>
                    <a:pt x="342514" y="1489890"/>
                  </a:cubicBezTo>
                  <a:cubicBezTo>
                    <a:pt x="389009" y="1608710"/>
                    <a:pt x="293436" y="1316825"/>
                    <a:pt x="311517" y="1412398"/>
                  </a:cubicBezTo>
                  <a:cubicBezTo>
                    <a:pt x="329598" y="1507971"/>
                    <a:pt x="427755" y="1856683"/>
                    <a:pt x="451002" y="2063327"/>
                  </a:cubicBezTo>
                  <a:cubicBezTo>
                    <a:pt x="474249" y="2269971"/>
                    <a:pt x="451002" y="2652263"/>
                    <a:pt x="451002" y="2652263"/>
                  </a:cubicBezTo>
                  <a:cubicBezTo>
                    <a:pt x="451002" y="2804663"/>
                    <a:pt x="417422" y="2951897"/>
                    <a:pt x="451002" y="2977727"/>
                  </a:cubicBezTo>
                  <a:cubicBezTo>
                    <a:pt x="484582" y="3003557"/>
                    <a:pt x="605985" y="2902819"/>
                    <a:pt x="652480" y="2807246"/>
                  </a:cubicBezTo>
                  <a:cubicBezTo>
                    <a:pt x="698975" y="2711673"/>
                    <a:pt x="691225" y="2577354"/>
                    <a:pt x="729971" y="2404290"/>
                  </a:cubicBezTo>
                  <a:cubicBezTo>
                    <a:pt x="768717" y="2231226"/>
                    <a:pt x="900452" y="1923842"/>
                    <a:pt x="884954" y="1768859"/>
                  </a:cubicBezTo>
                  <a:cubicBezTo>
                    <a:pt x="869456" y="1613876"/>
                    <a:pt x="740304" y="1678453"/>
                    <a:pt x="636982" y="1474392"/>
                  </a:cubicBezTo>
                  <a:cubicBezTo>
                    <a:pt x="533660" y="1270331"/>
                    <a:pt x="290853" y="640066"/>
                    <a:pt x="265022" y="544493"/>
                  </a:cubicBezTo>
                  <a:cubicBezTo>
                    <a:pt x="239191" y="448920"/>
                    <a:pt x="523327" y="908703"/>
                    <a:pt x="481998" y="900954"/>
                  </a:cubicBezTo>
                  <a:cubicBezTo>
                    <a:pt x="440669" y="893205"/>
                    <a:pt x="81625" y="640066"/>
                    <a:pt x="17049" y="497998"/>
                  </a:cubicBezTo>
                  <a:cubicBezTo>
                    <a:pt x="-47527" y="355930"/>
                    <a:pt x="91958" y="-31527"/>
                    <a:pt x="94541" y="20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DC7E94E3-F9D8-801C-D693-4F842D382F31}"/>
                </a:ext>
              </a:extLst>
            </p:cNvPr>
            <p:cNvSpPr/>
            <p:nvPr/>
          </p:nvSpPr>
          <p:spPr>
            <a:xfrm>
              <a:off x="6732533" y="3267693"/>
              <a:ext cx="418650" cy="1412809"/>
            </a:xfrm>
            <a:custGeom>
              <a:avLst/>
              <a:gdLst>
                <a:gd name="connsiteX0" fmla="*/ 210708 w 418650"/>
                <a:gd name="connsiteY0" fmla="*/ 2449 h 1412809"/>
                <a:gd name="connsiteX1" fmla="*/ 9230 w 418650"/>
                <a:gd name="connsiteY1" fmla="*/ 544890 h 1412809"/>
                <a:gd name="connsiteX2" fmla="*/ 71223 w 418650"/>
                <a:gd name="connsiteY2" fmla="*/ 947846 h 1412809"/>
                <a:gd name="connsiteX3" fmla="*/ 396687 w 418650"/>
                <a:gd name="connsiteY3" fmla="*/ 1412795 h 1412809"/>
                <a:gd name="connsiteX4" fmla="*/ 350192 w 418650"/>
                <a:gd name="connsiteY4" fmla="*/ 963344 h 1412809"/>
                <a:gd name="connsiteX5" fmla="*/ 412186 w 418650"/>
                <a:gd name="connsiteY5" fmla="*/ 715371 h 1412809"/>
                <a:gd name="connsiteX6" fmla="*/ 164213 w 418650"/>
                <a:gd name="connsiteY6" fmla="*/ 358910 h 1412809"/>
                <a:gd name="connsiteX7" fmla="*/ 210708 w 418650"/>
                <a:gd name="connsiteY7" fmla="*/ 2449 h 14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650" h="1412809">
                  <a:moveTo>
                    <a:pt x="210708" y="2449"/>
                  </a:moveTo>
                  <a:cubicBezTo>
                    <a:pt x="184877" y="33446"/>
                    <a:pt x="32477" y="387324"/>
                    <a:pt x="9230" y="544890"/>
                  </a:cubicBezTo>
                  <a:cubicBezTo>
                    <a:pt x="-14017" y="702456"/>
                    <a:pt x="6647" y="803195"/>
                    <a:pt x="71223" y="947846"/>
                  </a:cubicBezTo>
                  <a:cubicBezTo>
                    <a:pt x="135799" y="1092497"/>
                    <a:pt x="350192" y="1410212"/>
                    <a:pt x="396687" y="1412795"/>
                  </a:cubicBezTo>
                  <a:cubicBezTo>
                    <a:pt x="443182" y="1415378"/>
                    <a:pt x="347609" y="1079581"/>
                    <a:pt x="350192" y="963344"/>
                  </a:cubicBezTo>
                  <a:cubicBezTo>
                    <a:pt x="352775" y="847107"/>
                    <a:pt x="443183" y="816110"/>
                    <a:pt x="412186" y="715371"/>
                  </a:cubicBezTo>
                  <a:cubicBezTo>
                    <a:pt x="381190" y="614632"/>
                    <a:pt x="195210" y="475147"/>
                    <a:pt x="164213" y="358910"/>
                  </a:cubicBezTo>
                  <a:cubicBezTo>
                    <a:pt x="133216" y="242673"/>
                    <a:pt x="236539" y="-28548"/>
                    <a:pt x="210708" y="2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F4CC4442-A2B0-C129-FB89-C97F6E67CFBC}"/>
                </a:ext>
              </a:extLst>
            </p:cNvPr>
            <p:cNvSpPr/>
            <p:nvPr/>
          </p:nvSpPr>
          <p:spPr>
            <a:xfrm>
              <a:off x="1128469" y="4579331"/>
              <a:ext cx="1680843" cy="3271899"/>
            </a:xfrm>
            <a:custGeom>
              <a:avLst/>
              <a:gdLst>
                <a:gd name="connsiteX0" fmla="*/ 1041294 w 1680843"/>
                <a:gd name="connsiteY0" fmla="*/ 1201537 h 3271899"/>
                <a:gd name="connsiteX1" fmla="*/ 529850 w 1680843"/>
                <a:gd name="connsiteY1" fmla="*/ 938066 h 3271899"/>
                <a:gd name="connsiteX2" fmla="*/ 421362 w 1680843"/>
                <a:gd name="connsiteY2" fmla="*/ 1263530 h 3271899"/>
                <a:gd name="connsiteX3" fmla="*/ 653836 w 1680843"/>
                <a:gd name="connsiteY3" fmla="*/ 2410405 h 3271899"/>
                <a:gd name="connsiteX4" fmla="*/ 808819 w 1680843"/>
                <a:gd name="connsiteY4" fmla="*/ 2193428 h 3271899"/>
                <a:gd name="connsiteX5" fmla="*/ 886311 w 1680843"/>
                <a:gd name="connsiteY5" fmla="*/ 2487896 h 3271899"/>
                <a:gd name="connsiteX6" fmla="*/ 1165280 w 1680843"/>
                <a:gd name="connsiteY6" fmla="*/ 2317415 h 3271899"/>
                <a:gd name="connsiteX7" fmla="*/ 1521741 w 1680843"/>
                <a:gd name="connsiteY7" fmla="*/ 2689374 h 3271899"/>
                <a:gd name="connsiteX8" fmla="*/ 1676724 w 1680843"/>
                <a:gd name="connsiteY8" fmla="*/ 2890852 h 3271899"/>
                <a:gd name="connsiteX9" fmla="*/ 1568236 w 1680843"/>
                <a:gd name="connsiteY9" fmla="*/ 3030337 h 3271899"/>
                <a:gd name="connsiteX10" fmla="*/ 917307 w 1680843"/>
                <a:gd name="connsiteY10" fmla="*/ 3262811 h 3271899"/>
                <a:gd name="connsiteX11" fmla="*/ 622839 w 1680843"/>
                <a:gd name="connsiteY11" fmla="*/ 3138825 h 3271899"/>
                <a:gd name="connsiteX12" fmla="*/ 436860 w 1680843"/>
                <a:gd name="connsiteY12" fmla="*/ 2379408 h 3271899"/>
                <a:gd name="connsiteX13" fmla="*/ 312873 w 1680843"/>
                <a:gd name="connsiteY13" fmla="*/ 1960954 h 3271899"/>
                <a:gd name="connsiteX14" fmla="*/ 18406 w 1680843"/>
                <a:gd name="connsiteY14" fmla="*/ 1263530 h 3271899"/>
                <a:gd name="connsiteX15" fmla="*/ 80399 w 1680843"/>
                <a:gd name="connsiteY15" fmla="*/ 798581 h 3271899"/>
                <a:gd name="connsiteX16" fmla="*/ 483355 w 1680843"/>
                <a:gd name="connsiteY16" fmla="*/ 674594 h 3271899"/>
                <a:gd name="connsiteX17" fmla="*/ 855314 w 1680843"/>
                <a:gd name="connsiteY17" fmla="*/ 612601 h 3271899"/>
                <a:gd name="connsiteX18" fmla="*/ 839816 w 1680843"/>
                <a:gd name="connsiteY18" fmla="*/ 8167 h 3271899"/>
                <a:gd name="connsiteX19" fmla="*/ 917307 w 1680843"/>
                <a:gd name="connsiteY19" fmla="*/ 287137 h 3271899"/>
                <a:gd name="connsiteX20" fmla="*/ 839816 w 1680843"/>
                <a:gd name="connsiteY20" fmla="*/ 628100 h 3271899"/>
                <a:gd name="connsiteX21" fmla="*/ 1149782 w 1680843"/>
                <a:gd name="connsiteY21" fmla="*/ 938066 h 3271899"/>
                <a:gd name="connsiteX22" fmla="*/ 1196277 w 1680843"/>
                <a:gd name="connsiteY22" fmla="*/ 938066 h 3271899"/>
                <a:gd name="connsiteX23" fmla="*/ 1041294 w 1680843"/>
                <a:gd name="connsiteY23" fmla="*/ 1201537 h 32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0843" h="3271899">
                  <a:moveTo>
                    <a:pt x="1041294" y="1201537"/>
                  </a:moveTo>
                  <a:cubicBezTo>
                    <a:pt x="930223" y="1201537"/>
                    <a:pt x="633172" y="927734"/>
                    <a:pt x="529850" y="938066"/>
                  </a:cubicBezTo>
                  <a:cubicBezTo>
                    <a:pt x="426528" y="948398"/>
                    <a:pt x="400698" y="1018140"/>
                    <a:pt x="421362" y="1263530"/>
                  </a:cubicBezTo>
                  <a:cubicBezTo>
                    <a:pt x="442026" y="1508920"/>
                    <a:pt x="589260" y="2255422"/>
                    <a:pt x="653836" y="2410405"/>
                  </a:cubicBezTo>
                  <a:cubicBezTo>
                    <a:pt x="718412" y="2565388"/>
                    <a:pt x="770073" y="2180513"/>
                    <a:pt x="808819" y="2193428"/>
                  </a:cubicBezTo>
                  <a:cubicBezTo>
                    <a:pt x="847565" y="2206343"/>
                    <a:pt x="826901" y="2467232"/>
                    <a:pt x="886311" y="2487896"/>
                  </a:cubicBezTo>
                  <a:cubicBezTo>
                    <a:pt x="945721" y="2508560"/>
                    <a:pt x="1059375" y="2283835"/>
                    <a:pt x="1165280" y="2317415"/>
                  </a:cubicBezTo>
                  <a:cubicBezTo>
                    <a:pt x="1271185" y="2350995"/>
                    <a:pt x="1436500" y="2593801"/>
                    <a:pt x="1521741" y="2689374"/>
                  </a:cubicBezTo>
                  <a:cubicBezTo>
                    <a:pt x="1606982" y="2784947"/>
                    <a:pt x="1668975" y="2834025"/>
                    <a:pt x="1676724" y="2890852"/>
                  </a:cubicBezTo>
                  <a:cubicBezTo>
                    <a:pt x="1684473" y="2947679"/>
                    <a:pt x="1694806" y="2968344"/>
                    <a:pt x="1568236" y="3030337"/>
                  </a:cubicBezTo>
                  <a:cubicBezTo>
                    <a:pt x="1441666" y="3092330"/>
                    <a:pt x="1074873" y="3244730"/>
                    <a:pt x="917307" y="3262811"/>
                  </a:cubicBezTo>
                  <a:cubicBezTo>
                    <a:pt x="759741" y="3280892"/>
                    <a:pt x="702913" y="3286059"/>
                    <a:pt x="622839" y="3138825"/>
                  </a:cubicBezTo>
                  <a:cubicBezTo>
                    <a:pt x="542765" y="2991591"/>
                    <a:pt x="488521" y="2575720"/>
                    <a:pt x="436860" y="2379408"/>
                  </a:cubicBezTo>
                  <a:cubicBezTo>
                    <a:pt x="385199" y="2183096"/>
                    <a:pt x="382615" y="2146934"/>
                    <a:pt x="312873" y="1960954"/>
                  </a:cubicBezTo>
                  <a:cubicBezTo>
                    <a:pt x="243131" y="1774974"/>
                    <a:pt x="57152" y="1457259"/>
                    <a:pt x="18406" y="1263530"/>
                  </a:cubicBezTo>
                  <a:cubicBezTo>
                    <a:pt x="-20340" y="1069801"/>
                    <a:pt x="2907" y="896737"/>
                    <a:pt x="80399" y="798581"/>
                  </a:cubicBezTo>
                  <a:cubicBezTo>
                    <a:pt x="157890" y="700425"/>
                    <a:pt x="354202" y="705591"/>
                    <a:pt x="483355" y="674594"/>
                  </a:cubicBezTo>
                  <a:cubicBezTo>
                    <a:pt x="612507" y="643597"/>
                    <a:pt x="795904" y="723672"/>
                    <a:pt x="855314" y="612601"/>
                  </a:cubicBezTo>
                  <a:cubicBezTo>
                    <a:pt x="914724" y="501530"/>
                    <a:pt x="829484" y="62411"/>
                    <a:pt x="839816" y="8167"/>
                  </a:cubicBezTo>
                  <a:cubicBezTo>
                    <a:pt x="850148" y="-46077"/>
                    <a:pt x="917307" y="183815"/>
                    <a:pt x="917307" y="287137"/>
                  </a:cubicBezTo>
                  <a:cubicBezTo>
                    <a:pt x="917307" y="390459"/>
                    <a:pt x="801070" y="519612"/>
                    <a:pt x="839816" y="628100"/>
                  </a:cubicBezTo>
                  <a:cubicBezTo>
                    <a:pt x="878562" y="736588"/>
                    <a:pt x="1090372" y="886405"/>
                    <a:pt x="1149782" y="938066"/>
                  </a:cubicBezTo>
                  <a:cubicBezTo>
                    <a:pt x="1209192" y="989727"/>
                    <a:pt x="1209192" y="899320"/>
                    <a:pt x="1196277" y="938066"/>
                  </a:cubicBezTo>
                  <a:cubicBezTo>
                    <a:pt x="1183362" y="976812"/>
                    <a:pt x="1152365" y="1201537"/>
                    <a:pt x="1041294" y="1201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AAB657E5-1F47-6713-01EF-2EF5728348A2}"/>
                </a:ext>
              </a:extLst>
            </p:cNvPr>
            <p:cNvSpPr/>
            <p:nvPr/>
          </p:nvSpPr>
          <p:spPr>
            <a:xfrm>
              <a:off x="1855258" y="5072268"/>
              <a:ext cx="2635679" cy="620000"/>
            </a:xfrm>
            <a:custGeom>
              <a:avLst/>
              <a:gdLst>
                <a:gd name="connsiteX0" fmla="*/ 144023 w 2635679"/>
                <a:gd name="connsiteY0" fmla="*/ 73169 h 620000"/>
                <a:gd name="connsiteX1" fmla="*/ 1120417 w 2635679"/>
                <a:gd name="connsiteY1" fmla="*/ 26674 h 620000"/>
                <a:gd name="connsiteX2" fmla="*/ 1910830 w 2635679"/>
                <a:gd name="connsiteY2" fmla="*/ 135163 h 620000"/>
                <a:gd name="connsiteX3" fmla="*/ 1910830 w 2635679"/>
                <a:gd name="connsiteY3" fmla="*/ 11176 h 620000"/>
                <a:gd name="connsiteX4" fmla="*/ 2623752 w 2635679"/>
                <a:gd name="connsiteY4" fmla="*/ 476125 h 620000"/>
                <a:gd name="connsiteX5" fmla="*/ 2375779 w 2635679"/>
                <a:gd name="connsiteY5" fmla="*/ 522620 h 620000"/>
                <a:gd name="connsiteX6" fmla="*/ 1848837 w 2635679"/>
                <a:gd name="connsiteY6" fmla="*/ 615610 h 620000"/>
                <a:gd name="connsiteX7" fmla="*/ 1631861 w 2635679"/>
                <a:gd name="connsiteY7" fmla="*/ 367637 h 620000"/>
                <a:gd name="connsiteX8" fmla="*/ 1259901 w 2635679"/>
                <a:gd name="connsiteY8" fmla="*/ 274647 h 620000"/>
                <a:gd name="connsiteX9" fmla="*/ 577976 w 2635679"/>
                <a:gd name="connsiteY9" fmla="*/ 290146 h 620000"/>
                <a:gd name="connsiteX10" fmla="*/ 593474 w 2635679"/>
                <a:gd name="connsiteY10" fmla="*/ 150661 h 620000"/>
                <a:gd name="connsiteX11" fmla="*/ 51034 w 2635679"/>
                <a:gd name="connsiteY11" fmla="*/ 57671 h 620000"/>
                <a:gd name="connsiteX12" fmla="*/ 144023 w 2635679"/>
                <a:gd name="connsiteY12" fmla="*/ 73169 h 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5679" h="620000">
                  <a:moveTo>
                    <a:pt x="144023" y="73169"/>
                  </a:moveTo>
                  <a:cubicBezTo>
                    <a:pt x="322253" y="68003"/>
                    <a:pt x="825949" y="16342"/>
                    <a:pt x="1120417" y="26674"/>
                  </a:cubicBezTo>
                  <a:cubicBezTo>
                    <a:pt x="1414885" y="37006"/>
                    <a:pt x="1779095" y="137746"/>
                    <a:pt x="1910830" y="135163"/>
                  </a:cubicBezTo>
                  <a:cubicBezTo>
                    <a:pt x="2042565" y="132580"/>
                    <a:pt x="1792010" y="-45651"/>
                    <a:pt x="1910830" y="11176"/>
                  </a:cubicBezTo>
                  <a:cubicBezTo>
                    <a:pt x="2029650" y="68003"/>
                    <a:pt x="2546261" y="390884"/>
                    <a:pt x="2623752" y="476125"/>
                  </a:cubicBezTo>
                  <a:cubicBezTo>
                    <a:pt x="2701243" y="561366"/>
                    <a:pt x="2375779" y="522620"/>
                    <a:pt x="2375779" y="522620"/>
                  </a:cubicBezTo>
                  <a:cubicBezTo>
                    <a:pt x="2246627" y="545867"/>
                    <a:pt x="1972823" y="641440"/>
                    <a:pt x="1848837" y="615610"/>
                  </a:cubicBezTo>
                  <a:cubicBezTo>
                    <a:pt x="1724851" y="589780"/>
                    <a:pt x="1730017" y="424464"/>
                    <a:pt x="1631861" y="367637"/>
                  </a:cubicBezTo>
                  <a:cubicBezTo>
                    <a:pt x="1533705" y="310810"/>
                    <a:pt x="1435548" y="287562"/>
                    <a:pt x="1259901" y="274647"/>
                  </a:cubicBezTo>
                  <a:cubicBezTo>
                    <a:pt x="1084254" y="261732"/>
                    <a:pt x="689047" y="310810"/>
                    <a:pt x="577976" y="290146"/>
                  </a:cubicBezTo>
                  <a:cubicBezTo>
                    <a:pt x="466905" y="269482"/>
                    <a:pt x="681298" y="189407"/>
                    <a:pt x="593474" y="150661"/>
                  </a:cubicBezTo>
                  <a:cubicBezTo>
                    <a:pt x="505650" y="111915"/>
                    <a:pt x="125942" y="73169"/>
                    <a:pt x="51034" y="57671"/>
                  </a:cubicBezTo>
                  <a:cubicBezTo>
                    <a:pt x="-23874" y="42173"/>
                    <a:pt x="-34207" y="78335"/>
                    <a:pt x="144023" y="731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39FEF2CC-BDA0-494F-B5C9-3CD7EDA52768}"/>
                </a:ext>
              </a:extLst>
            </p:cNvPr>
            <p:cNvSpPr/>
            <p:nvPr/>
          </p:nvSpPr>
          <p:spPr>
            <a:xfrm>
              <a:off x="1890283" y="5058331"/>
              <a:ext cx="2466443" cy="2078955"/>
            </a:xfrm>
            <a:custGeom>
              <a:avLst/>
              <a:gdLst>
                <a:gd name="connsiteX0" fmla="*/ 2077283 w 2466443"/>
                <a:gd name="connsiteY0" fmla="*/ 226591 h 2078955"/>
                <a:gd name="connsiteX1" fmla="*/ 1286870 w 2466443"/>
                <a:gd name="connsiteY1" fmla="*/ 443567 h 2078955"/>
                <a:gd name="connsiteX2" fmla="*/ 868415 w 2466443"/>
                <a:gd name="connsiteY2" fmla="*/ 676042 h 2078955"/>
                <a:gd name="connsiteX3" fmla="*/ 852917 w 2466443"/>
                <a:gd name="connsiteY3" fmla="*/ 784530 h 2078955"/>
                <a:gd name="connsiteX4" fmla="*/ 1410856 w 2466443"/>
                <a:gd name="connsiteY4" fmla="*/ 645045 h 2078955"/>
                <a:gd name="connsiteX5" fmla="*/ 1674327 w 2466443"/>
                <a:gd name="connsiteY5" fmla="*/ 583052 h 2078955"/>
                <a:gd name="connsiteX6" fmla="*/ 2433744 w 2466443"/>
                <a:gd name="connsiteY6" fmla="*/ 459066 h 2078955"/>
                <a:gd name="connsiteX7" fmla="*/ 2294259 w 2466443"/>
                <a:gd name="connsiteY7" fmla="*/ 645045 h 2078955"/>
                <a:gd name="connsiteX8" fmla="*/ 1984293 w 2466443"/>
                <a:gd name="connsiteY8" fmla="*/ 815527 h 2078955"/>
                <a:gd name="connsiteX9" fmla="*/ 1364361 w 2466443"/>
                <a:gd name="connsiteY9" fmla="*/ 862022 h 2078955"/>
                <a:gd name="connsiteX10" fmla="*/ 852917 w 2466443"/>
                <a:gd name="connsiteY10" fmla="*/ 1125493 h 2078955"/>
                <a:gd name="connsiteX11" fmla="*/ 511954 w 2466443"/>
                <a:gd name="connsiteY11" fmla="*/ 1001506 h 2078955"/>
                <a:gd name="connsiteX12" fmla="*/ 527453 w 2466443"/>
                <a:gd name="connsiteY12" fmla="*/ 1140991 h 2078955"/>
                <a:gd name="connsiteX13" fmla="*/ 992402 w 2466443"/>
                <a:gd name="connsiteY13" fmla="*/ 1435459 h 2078955"/>
                <a:gd name="connsiteX14" fmla="*/ 1023398 w 2466443"/>
                <a:gd name="connsiteY14" fmla="*/ 1497452 h 2078955"/>
                <a:gd name="connsiteX15" fmla="*/ 558449 w 2466443"/>
                <a:gd name="connsiteY15" fmla="*/ 1466455 h 2078955"/>
                <a:gd name="connsiteX16" fmla="*/ 573948 w 2466443"/>
                <a:gd name="connsiteY16" fmla="*/ 1977900 h 2078955"/>
                <a:gd name="connsiteX17" fmla="*/ 170992 w 2466443"/>
                <a:gd name="connsiteY17" fmla="*/ 2055391 h 2078955"/>
                <a:gd name="connsiteX18" fmla="*/ 62503 w 2466443"/>
                <a:gd name="connsiteY18" fmla="*/ 1683432 h 2078955"/>
                <a:gd name="connsiteX19" fmla="*/ 510 w 2466443"/>
                <a:gd name="connsiteY19" fmla="*/ 1109994 h 2078955"/>
                <a:gd name="connsiteX20" fmla="*/ 62503 w 2466443"/>
                <a:gd name="connsiteY20" fmla="*/ 567554 h 2078955"/>
                <a:gd name="connsiteX21" fmla="*/ 434463 w 2466443"/>
                <a:gd name="connsiteY21" fmla="*/ 474564 h 2078955"/>
                <a:gd name="connsiteX22" fmla="*/ 697934 w 2466443"/>
                <a:gd name="connsiteY22" fmla="*/ 211093 h 2078955"/>
                <a:gd name="connsiteX23" fmla="*/ 1333364 w 2466443"/>
                <a:gd name="connsiteY23" fmla="*/ 118103 h 2078955"/>
                <a:gd name="connsiteX24" fmla="*/ 1054395 w 2466443"/>
                <a:gd name="connsiteY24" fmla="*/ 9615 h 2078955"/>
                <a:gd name="connsiteX25" fmla="*/ 2402748 w 2466443"/>
                <a:gd name="connsiteY25" fmla="*/ 381574 h 2078955"/>
                <a:gd name="connsiteX26" fmla="*/ 2077283 w 2466443"/>
                <a:gd name="connsiteY26" fmla="*/ 226591 h 20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66443" h="2078955">
                  <a:moveTo>
                    <a:pt x="2077283" y="226591"/>
                  </a:moveTo>
                  <a:cubicBezTo>
                    <a:pt x="1891303" y="236923"/>
                    <a:pt x="1488348" y="368659"/>
                    <a:pt x="1286870" y="443567"/>
                  </a:cubicBezTo>
                  <a:cubicBezTo>
                    <a:pt x="1085392" y="518475"/>
                    <a:pt x="940740" y="619215"/>
                    <a:pt x="868415" y="676042"/>
                  </a:cubicBezTo>
                  <a:cubicBezTo>
                    <a:pt x="796090" y="732869"/>
                    <a:pt x="762510" y="789696"/>
                    <a:pt x="852917" y="784530"/>
                  </a:cubicBezTo>
                  <a:cubicBezTo>
                    <a:pt x="943324" y="779364"/>
                    <a:pt x="1410856" y="645045"/>
                    <a:pt x="1410856" y="645045"/>
                  </a:cubicBezTo>
                  <a:cubicBezTo>
                    <a:pt x="1547758" y="611465"/>
                    <a:pt x="1503846" y="614048"/>
                    <a:pt x="1674327" y="583052"/>
                  </a:cubicBezTo>
                  <a:cubicBezTo>
                    <a:pt x="1844808" y="552056"/>
                    <a:pt x="2330422" y="448734"/>
                    <a:pt x="2433744" y="459066"/>
                  </a:cubicBezTo>
                  <a:cubicBezTo>
                    <a:pt x="2537066" y="469398"/>
                    <a:pt x="2369167" y="585635"/>
                    <a:pt x="2294259" y="645045"/>
                  </a:cubicBezTo>
                  <a:cubicBezTo>
                    <a:pt x="2219351" y="704455"/>
                    <a:pt x="2139276" y="779364"/>
                    <a:pt x="1984293" y="815527"/>
                  </a:cubicBezTo>
                  <a:cubicBezTo>
                    <a:pt x="1829310" y="851690"/>
                    <a:pt x="1552924" y="810361"/>
                    <a:pt x="1364361" y="862022"/>
                  </a:cubicBezTo>
                  <a:cubicBezTo>
                    <a:pt x="1175798" y="913683"/>
                    <a:pt x="994985" y="1102246"/>
                    <a:pt x="852917" y="1125493"/>
                  </a:cubicBezTo>
                  <a:cubicBezTo>
                    <a:pt x="710849" y="1148740"/>
                    <a:pt x="566198" y="998923"/>
                    <a:pt x="511954" y="1001506"/>
                  </a:cubicBezTo>
                  <a:cubicBezTo>
                    <a:pt x="457710" y="1004089"/>
                    <a:pt x="447378" y="1068666"/>
                    <a:pt x="527453" y="1140991"/>
                  </a:cubicBezTo>
                  <a:cubicBezTo>
                    <a:pt x="607528" y="1213316"/>
                    <a:pt x="909745" y="1376049"/>
                    <a:pt x="992402" y="1435459"/>
                  </a:cubicBezTo>
                  <a:cubicBezTo>
                    <a:pt x="1075059" y="1494869"/>
                    <a:pt x="1095723" y="1492286"/>
                    <a:pt x="1023398" y="1497452"/>
                  </a:cubicBezTo>
                  <a:cubicBezTo>
                    <a:pt x="951073" y="1502618"/>
                    <a:pt x="633357" y="1386380"/>
                    <a:pt x="558449" y="1466455"/>
                  </a:cubicBezTo>
                  <a:cubicBezTo>
                    <a:pt x="483541" y="1546530"/>
                    <a:pt x="638524" y="1879744"/>
                    <a:pt x="573948" y="1977900"/>
                  </a:cubicBezTo>
                  <a:cubicBezTo>
                    <a:pt x="509372" y="2076056"/>
                    <a:pt x="256233" y="2104469"/>
                    <a:pt x="170992" y="2055391"/>
                  </a:cubicBezTo>
                  <a:cubicBezTo>
                    <a:pt x="85751" y="2006313"/>
                    <a:pt x="90917" y="1840998"/>
                    <a:pt x="62503" y="1683432"/>
                  </a:cubicBezTo>
                  <a:cubicBezTo>
                    <a:pt x="34089" y="1525866"/>
                    <a:pt x="510" y="1295974"/>
                    <a:pt x="510" y="1109994"/>
                  </a:cubicBezTo>
                  <a:cubicBezTo>
                    <a:pt x="510" y="924014"/>
                    <a:pt x="-9822" y="673459"/>
                    <a:pt x="62503" y="567554"/>
                  </a:cubicBezTo>
                  <a:cubicBezTo>
                    <a:pt x="134828" y="461649"/>
                    <a:pt x="328558" y="533974"/>
                    <a:pt x="434463" y="474564"/>
                  </a:cubicBezTo>
                  <a:cubicBezTo>
                    <a:pt x="540368" y="415154"/>
                    <a:pt x="548117" y="270503"/>
                    <a:pt x="697934" y="211093"/>
                  </a:cubicBezTo>
                  <a:cubicBezTo>
                    <a:pt x="847751" y="151683"/>
                    <a:pt x="1273954" y="151683"/>
                    <a:pt x="1333364" y="118103"/>
                  </a:cubicBezTo>
                  <a:cubicBezTo>
                    <a:pt x="1392774" y="84523"/>
                    <a:pt x="876164" y="-34297"/>
                    <a:pt x="1054395" y="9615"/>
                  </a:cubicBezTo>
                  <a:cubicBezTo>
                    <a:pt x="1232626" y="53527"/>
                    <a:pt x="2229684" y="340245"/>
                    <a:pt x="2402748" y="381574"/>
                  </a:cubicBezTo>
                  <a:cubicBezTo>
                    <a:pt x="2575812" y="422903"/>
                    <a:pt x="2263263" y="216259"/>
                    <a:pt x="2077283" y="226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B910A165-A539-961D-F3C3-40B852360F96}"/>
                </a:ext>
              </a:extLst>
            </p:cNvPr>
            <p:cNvSpPr/>
            <p:nvPr/>
          </p:nvSpPr>
          <p:spPr>
            <a:xfrm>
              <a:off x="4075688" y="5094611"/>
              <a:ext cx="3317202" cy="1635403"/>
            </a:xfrm>
            <a:custGeom>
              <a:avLst/>
              <a:gdLst>
                <a:gd name="connsiteX0" fmla="*/ 366 w 3317202"/>
                <a:gd name="connsiteY0" fmla="*/ 546772 h 1635403"/>
                <a:gd name="connsiteX1" fmla="*/ 589302 w 3317202"/>
                <a:gd name="connsiteY1" fmla="*/ 562270 h 1635403"/>
                <a:gd name="connsiteX2" fmla="*/ 713288 w 3317202"/>
                <a:gd name="connsiteY2" fmla="*/ 810243 h 1635403"/>
                <a:gd name="connsiteX3" fmla="*/ 976759 w 3317202"/>
                <a:gd name="connsiteY3" fmla="*/ 1104711 h 1635403"/>
                <a:gd name="connsiteX4" fmla="*/ 1100746 w 3317202"/>
                <a:gd name="connsiteY4" fmla="*/ 1042718 h 1635403"/>
                <a:gd name="connsiteX5" fmla="*/ 1023254 w 3317202"/>
                <a:gd name="connsiteY5" fmla="*/ 794745 h 1635403"/>
                <a:gd name="connsiteX6" fmla="*/ 1984149 w 3317202"/>
                <a:gd name="connsiteY6" fmla="*/ 903233 h 1635403"/>
                <a:gd name="connsiteX7" fmla="*/ 2340610 w 3317202"/>
                <a:gd name="connsiteY7" fmla="*/ 996223 h 1635403"/>
                <a:gd name="connsiteX8" fmla="*/ 2464597 w 3317202"/>
                <a:gd name="connsiteY8" fmla="*/ 1058216 h 1635403"/>
                <a:gd name="connsiteX9" fmla="*/ 2294115 w 3317202"/>
                <a:gd name="connsiteY9" fmla="*/ 1259694 h 1635403"/>
                <a:gd name="connsiteX10" fmla="*/ 1798170 w 3317202"/>
                <a:gd name="connsiteY10" fmla="*/ 1476670 h 1635403"/>
                <a:gd name="connsiteX11" fmla="*/ 2418102 w 3317202"/>
                <a:gd name="connsiteY11" fmla="*/ 1631653 h 1635403"/>
                <a:gd name="connsiteX12" fmla="*/ 2588583 w 3317202"/>
                <a:gd name="connsiteY12" fmla="*/ 1492169 h 1635403"/>
                <a:gd name="connsiteX13" fmla="*/ 2759065 w 3317202"/>
                <a:gd name="connsiteY13" fmla="*/ 593267 h 1635403"/>
                <a:gd name="connsiteX14" fmla="*/ 3317004 w 3317202"/>
                <a:gd name="connsiteY14" fmla="*/ 267803 h 1635403"/>
                <a:gd name="connsiteX15" fmla="*/ 2821058 w 3317202"/>
                <a:gd name="connsiteY15" fmla="*/ 267803 h 1635403"/>
                <a:gd name="connsiteX16" fmla="*/ 2650576 w 3317202"/>
                <a:gd name="connsiteY16" fmla="*/ 500277 h 1635403"/>
                <a:gd name="connsiteX17" fmla="*/ 2294115 w 3317202"/>
                <a:gd name="connsiteY17" fmla="*/ 732752 h 1635403"/>
                <a:gd name="connsiteX18" fmla="*/ 1612190 w 3317202"/>
                <a:gd name="connsiteY18" fmla="*/ 531274 h 1635403"/>
                <a:gd name="connsiteX19" fmla="*/ 1364217 w 3317202"/>
                <a:gd name="connsiteY19" fmla="*/ 546772 h 1635403"/>
                <a:gd name="connsiteX20" fmla="*/ 1767173 w 3317202"/>
                <a:gd name="connsiteY20" fmla="*/ 314297 h 1635403"/>
                <a:gd name="connsiteX21" fmla="*/ 1472705 w 3317202"/>
                <a:gd name="connsiteY21" fmla="*/ 4331 h 1635403"/>
                <a:gd name="connsiteX22" fmla="*/ 1023254 w 3317202"/>
                <a:gd name="connsiteY22" fmla="*/ 143816 h 1635403"/>
                <a:gd name="connsiteX23" fmla="*/ 790780 w 3317202"/>
                <a:gd name="connsiteY23" fmla="*/ 298799 h 1635403"/>
                <a:gd name="connsiteX24" fmla="*/ 217343 w 3317202"/>
                <a:gd name="connsiteY24" fmla="*/ 267803 h 1635403"/>
                <a:gd name="connsiteX25" fmla="*/ 496312 w 3317202"/>
                <a:gd name="connsiteY25" fmla="*/ 360792 h 1635403"/>
                <a:gd name="connsiteX26" fmla="*/ 366 w 3317202"/>
                <a:gd name="connsiteY26" fmla="*/ 546772 h 163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17202" h="1635403">
                  <a:moveTo>
                    <a:pt x="366" y="546772"/>
                  </a:moveTo>
                  <a:cubicBezTo>
                    <a:pt x="15864" y="580352"/>
                    <a:pt x="470482" y="518358"/>
                    <a:pt x="589302" y="562270"/>
                  </a:cubicBezTo>
                  <a:cubicBezTo>
                    <a:pt x="708122" y="606182"/>
                    <a:pt x="648712" y="719836"/>
                    <a:pt x="713288" y="810243"/>
                  </a:cubicBezTo>
                  <a:cubicBezTo>
                    <a:pt x="777864" y="900650"/>
                    <a:pt x="912183" y="1065965"/>
                    <a:pt x="976759" y="1104711"/>
                  </a:cubicBezTo>
                  <a:cubicBezTo>
                    <a:pt x="1041335" y="1143457"/>
                    <a:pt x="1092997" y="1094379"/>
                    <a:pt x="1100746" y="1042718"/>
                  </a:cubicBezTo>
                  <a:cubicBezTo>
                    <a:pt x="1108495" y="991057"/>
                    <a:pt x="876020" y="817993"/>
                    <a:pt x="1023254" y="794745"/>
                  </a:cubicBezTo>
                  <a:cubicBezTo>
                    <a:pt x="1170488" y="771498"/>
                    <a:pt x="1764590" y="869653"/>
                    <a:pt x="1984149" y="903233"/>
                  </a:cubicBezTo>
                  <a:cubicBezTo>
                    <a:pt x="2203708" y="936813"/>
                    <a:pt x="2260535" y="970393"/>
                    <a:pt x="2340610" y="996223"/>
                  </a:cubicBezTo>
                  <a:cubicBezTo>
                    <a:pt x="2420685" y="1022053"/>
                    <a:pt x="2472346" y="1014304"/>
                    <a:pt x="2464597" y="1058216"/>
                  </a:cubicBezTo>
                  <a:cubicBezTo>
                    <a:pt x="2456848" y="1102128"/>
                    <a:pt x="2405186" y="1189952"/>
                    <a:pt x="2294115" y="1259694"/>
                  </a:cubicBezTo>
                  <a:cubicBezTo>
                    <a:pt x="2183044" y="1329436"/>
                    <a:pt x="1777506" y="1414677"/>
                    <a:pt x="1798170" y="1476670"/>
                  </a:cubicBezTo>
                  <a:cubicBezTo>
                    <a:pt x="1818834" y="1538663"/>
                    <a:pt x="2286367" y="1629070"/>
                    <a:pt x="2418102" y="1631653"/>
                  </a:cubicBezTo>
                  <a:cubicBezTo>
                    <a:pt x="2549837" y="1634236"/>
                    <a:pt x="2531756" y="1665233"/>
                    <a:pt x="2588583" y="1492169"/>
                  </a:cubicBezTo>
                  <a:cubicBezTo>
                    <a:pt x="2645410" y="1319105"/>
                    <a:pt x="2637662" y="797328"/>
                    <a:pt x="2759065" y="593267"/>
                  </a:cubicBezTo>
                  <a:cubicBezTo>
                    <a:pt x="2880468" y="389206"/>
                    <a:pt x="3306672" y="322047"/>
                    <a:pt x="3317004" y="267803"/>
                  </a:cubicBezTo>
                  <a:cubicBezTo>
                    <a:pt x="3327336" y="213559"/>
                    <a:pt x="2932129" y="229057"/>
                    <a:pt x="2821058" y="267803"/>
                  </a:cubicBezTo>
                  <a:cubicBezTo>
                    <a:pt x="2709987" y="306549"/>
                    <a:pt x="2738400" y="422785"/>
                    <a:pt x="2650576" y="500277"/>
                  </a:cubicBezTo>
                  <a:cubicBezTo>
                    <a:pt x="2562752" y="577769"/>
                    <a:pt x="2467179" y="727586"/>
                    <a:pt x="2294115" y="732752"/>
                  </a:cubicBezTo>
                  <a:cubicBezTo>
                    <a:pt x="2121051" y="737918"/>
                    <a:pt x="1767173" y="562271"/>
                    <a:pt x="1612190" y="531274"/>
                  </a:cubicBezTo>
                  <a:cubicBezTo>
                    <a:pt x="1457207" y="500277"/>
                    <a:pt x="1338387" y="582935"/>
                    <a:pt x="1364217" y="546772"/>
                  </a:cubicBezTo>
                  <a:cubicBezTo>
                    <a:pt x="1390048" y="510609"/>
                    <a:pt x="1749092" y="404704"/>
                    <a:pt x="1767173" y="314297"/>
                  </a:cubicBezTo>
                  <a:cubicBezTo>
                    <a:pt x="1785254" y="223890"/>
                    <a:pt x="1596691" y="32744"/>
                    <a:pt x="1472705" y="4331"/>
                  </a:cubicBezTo>
                  <a:cubicBezTo>
                    <a:pt x="1348719" y="-24082"/>
                    <a:pt x="1136908" y="94738"/>
                    <a:pt x="1023254" y="143816"/>
                  </a:cubicBezTo>
                  <a:cubicBezTo>
                    <a:pt x="909600" y="192894"/>
                    <a:pt x="925098" y="278135"/>
                    <a:pt x="790780" y="298799"/>
                  </a:cubicBezTo>
                  <a:cubicBezTo>
                    <a:pt x="656462" y="319463"/>
                    <a:pt x="266421" y="257471"/>
                    <a:pt x="217343" y="267803"/>
                  </a:cubicBezTo>
                  <a:cubicBezTo>
                    <a:pt x="168265" y="278135"/>
                    <a:pt x="527309" y="316880"/>
                    <a:pt x="496312" y="360792"/>
                  </a:cubicBezTo>
                  <a:cubicBezTo>
                    <a:pt x="465315" y="404704"/>
                    <a:pt x="-15132" y="513192"/>
                    <a:pt x="366" y="5467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A027349F-9055-58E1-3947-6563A1EF3347}"/>
                </a:ext>
              </a:extLst>
            </p:cNvPr>
            <p:cNvSpPr/>
            <p:nvPr/>
          </p:nvSpPr>
          <p:spPr>
            <a:xfrm>
              <a:off x="5170437" y="4974956"/>
              <a:ext cx="2144775" cy="604669"/>
            </a:xfrm>
            <a:custGeom>
              <a:avLst/>
              <a:gdLst>
                <a:gd name="connsiteX0" fmla="*/ 36994 w 2144775"/>
                <a:gd name="connsiteY0" fmla="*/ 604434 h 604669"/>
                <a:gd name="connsiteX1" fmla="*/ 1323353 w 2144775"/>
                <a:gd name="connsiteY1" fmla="*/ 371959 h 604669"/>
                <a:gd name="connsiteX2" fmla="*/ 1617821 w 2144775"/>
                <a:gd name="connsiteY2" fmla="*/ 278969 h 604669"/>
                <a:gd name="connsiteX3" fmla="*/ 2144763 w 2144775"/>
                <a:gd name="connsiteY3" fmla="*/ 340963 h 604669"/>
                <a:gd name="connsiteX4" fmla="*/ 1602322 w 2144775"/>
                <a:gd name="connsiteY4" fmla="*/ 123986 h 604669"/>
                <a:gd name="connsiteX5" fmla="*/ 842905 w 2144775"/>
                <a:gd name="connsiteY5" fmla="*/ 0 h 604669"/>
                <a:gd name="connsiteX6" fmla="*/ 641427 w 2144775"/>
                <a:gd name="connsiteY6" fmla="*/ 123986 h 604669"/>
                <a:gd name="connsiteX7" fmla="*/ 377956 w 2144775"/>
                <a:gd name="connsiteY7" fmla="*/ 325464 h 604669"/>
                <a:gd name="connsiteX8" fmla="*/ 36994 w 2144775"/>
                <a:gd name="connsiteY8" fmla="*/ 604434 h 60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4775" h="604669">
                  <a:moveTo>
                    <a:pt x="36994" y="604434"/>
                  </a:moveTo>
                  <a:cubicBezTo>
                    <a:pt x="194560" y="612183"/>
                    <a:pt x="1059882" y="426203"/>
                    <a:pt x="1323353" y="371959"/>
                  </a:cubicBezTo>
                  <a:cubicBezTo>
                    <a:pt x="1586824" y="317715"/>
                    <a:pt x="1480920" y="284135"/>
                    <a:pt x="1617821" y="278969"/>
                  </a:cubicBezTo>
                  <a:cubicBezTo>
                    <a:pt x="1754722" y="273803"/>
                    <a:pt x="2147346" y="366793"/>
                    <a:pt x="2144763" y="340963"/>
                  </a:cubicBezTo>
                  <a:cubicBezTo>
                    <a:pt x="2142180" y="315133"/>
                    <a:pt x="1819298" y="180813"/>
                    <a:pt x="1602322" y="123986"/>
                  </a:cubicBezTo>
                  <a:cubicBezTo>
                    <a:pt x="1385346" y="67159"/>
                    <a:pt x="1003054" y="0"/>
                    <a:pt x="842905" y="0"/>
                  </a:cubicBezTo>
                  <a:cubicBezTo>
                    <a:pt x="682756" y="0"/>
                    <a:pt x="718919" y="69742"/>
                    <a:pt x="641427" y="123986"/>
                  </a:cubicBezTo>
                  <a:cubicBezTo>
                    <a:pt x="563936" y="178230"/>
                    <a:pt x="486444" y="245389"/>
                    <a:pt x="377956" y="325464"/>
                  </a:cubicBezTo>
                  <a:cubicBezTo>
                    <a:pt x="269468" y="405539"/>
                    <a:pt x="-120572" y="596685"/>
                    <a:pt x="36994" y="6044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0B50D4D2-C558-E6AE-1C01-86C243F70A1F}"/>
                </a:ext>
              </a:extLst>
            </p:cNvPr>
            <p:cNvSpPr/>
            <p:nvPr/>
          </p:nvSpPr>
          <p:spPr>
            <a:xfrm>
              <a:off x="5758000" y="5052345"/>
              <a:ext cx="1144885" cy="806398"/>
            </a:xfrm>
            <a:custGeom>
              <a:avLst/>
              <a:gdLst>
                <a:gd name="connsiteX0" fmla="*/ 596305 w 1144885"/>
                <a:gd name="connsiteY0" fmla="*/ 102 h 806398"/>
                <a:gd name="connsiteX1" fmla="*/ 1092251 w 1144885"/>
                <a:gd name="connsiteY1" fmla="*/ 248075 h 806398"/>
                <a:gd name="connsiteX2" fmla="*/ 1107749 w 1144885"/>
                <a:gd name="connsiteY2" fmla="*/ 372062 h 806398"/>
                <a:gd name="connsiteX3" fmla="*/ 890773 w 1144885"/>
                <a:gd name="connsiteY3" fmla="*/ 790516 h 806398"/>
                <a:gd name="connsiteX4" fmla="*/ 627302 w 1144885"/>
                <a:gd name="connsiteY4" fmla="*/ 697526 h 806398"/>
                <a:gd name="connsiteX5" fmla="*/ 394827 w 1144885"/>
                <a:gd name="connsiteY5" fmla="*/ 496048 h 806398"/>
                <a:gd name="connsiteX6" fmla="*/ 7369 w 1144885"/>
                <a:gd name="connsiteY6" fmla="*/ 279072 h 806398"/>
                <a:gd name="connsiteX7" fmla="*/ 177851 w 1144885"/>
                <a:gd name="connsiteY7" fmla="*/ 372062 h 806398"/>
                <a:gd name="connsiteX8" fmla="*/ 627302 w 1144885"/>
                <a:gd name="connsiteY8" fmla="*/ 651031 h 806398"/>
                <a:gd name="connsiteX9" fmla="*/ 890773 w 1144885"/>
                <a:gd name="connsiteY9" fmla="*/ 496048 h 806398"/>
                <a:gd name="connsiteX10" fmla="*/ 704793 w 1144885"/>
                <a:gd name="connsiteY10" fmla="*/ 279072 h 806398"/>
                <a:gd name="connsiteX11" fmla="*/ 596305 w 1144885"/>
                <a:gd name="connsiteY11" fmla="*/ 102 h 80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885" h="806398">
                  <a:moveTo>
                    <a:pt x="596305" y="102"/>
                  </a:moveTo>
                  <a:cubicBezTo>
                    <a:pt x="660881" y="-5064"/>
                    <a:pt x="1007010" y="186082"/>
                    <a:pt x="1092251" y="248075"/>
                  </a:cubicBezTo>
                  <a:cubicBezTo>
                    <a:pt x="1177492" y="310068"/>
                    <a:pt x="1141329" y="281655"/>
                    <a:pt x="1107749" y="372062"/>
                  </a:cubicBezTo>
                  <a:cubicBezTo>
                    <a:pt x="1074169" y="462469"/>
                    <a:pt x="970847" y="736272"/>
                    <a:pt x="890773" y="790516"/>
                  </a:cubicBezTo>
                  <a:cubicBezTo>
                    <a:pt x="810699" y="844760"/>
                    <a:pt x="709960" y="746604"/>
                    <a:pt x="627302" y="697526"/>
                  </a:cubicBezTo>
                  <a:cubicBezTo>
                    <a:pt x="544644" y="648448"/>
                    <a:pt x="498149" y="565790"/>
                    <a:pt x="394827" y="496048"/>
                  </a:cubicBezTo>
                  <a:cubicBezTo>
                    <a:pt x="291505" y="426306"/>
                    <a:pt x="43532" y="299736"/>
                    <a:pt x="7369" y="279072"/>
                  </a:cubicBezTo>
                  <a:cubicBezTo>
                    <a:pt x="-28794" y="258408"/>
                    <a:pt x="74529" y="310069"/>
                    <a:pt x="177851" y="372062"/>
                  </a:cubicBezTo>
                  <a:cubicBezTo>
                    <a:pt x="281173" y="434055"/>
                    <a:pt x="508482" y="630367"/>
                    <a:pt x="627302" y="651031"/>
                  </a:cubicBezTo>
                  <a:cubicBezTo>
                    <a:pt x="746122" y="671695"/>
                    <a:pt x="877858" y="558041"/>
                    <a:pt x="890773" y="496048"/>
                  </a:cubicBezTo>
                  <a:cubicBezTo>
                    <a:pt x="903688" y="434055"/>
                    <a:pt x="751288" y="361730"/>
                    <a:pt x="704793" y="279072"/>
                  </a:cubicBezTo>
                  <a:cubicBezTo>
                    <a:pt x="658298" y="196414"/>
                    <a:pt x="531729" y="5268"/>
                    <a:pt x="596305" y="1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9EB1771B-FC71-38EB-A645-09B2DC53DD7A}"/>
                </a:ext>
              </a:extLst>
            </p:cNvPr>
            <p:cNvSpPr/>
            <p:nvPr/>
          </p:nvSpPr>
          <p:spPr>
            <a:xfrm>
              <a:off x="3176720" y="5423943"/>
              <a:ext cx="3155943" cy="3751447"/>
            </a:xfrm>
            <a:custGeom>
              <a:avLst/>
              <a:gdLst>
                <a:gd name="connsiteX0" fmla="*/ 1596758 w 3155943"/>
                <a:gd name="connsiteY0" fmla="*/ 464 h 3751447"/>
                <a:gd name="connsiteX1" fmla="*/ 1100812 w 3155943"/>
                <a:gd name="connsiteY1" fmla="*/ 511908 h 3751447"/>
                <a:gd name="connsiteX2" fmla="*/ 1007822 w 3155943"/>
                <a:gd name="connsiteY2" fmla="*/ 1162837 h 3751447"/>
                <a:gd name="connsiteX3" fmla="*/ 961327 w 3155943"/>
                <a:gd name="connsiteY3" fmla="*/ 1550294 h 3751447"/>
                <a:gd name="connsiteX4" fmla="*/ 1426277 w 3155943"/>
                <a:gd name="connsiteY4" fmla="*/ 1891257 h 3751447"/>
                <a:gd name="connsiteX5" fmla="*/ 1286792 w 3155943"/>
                <a:gd name="connsiteY5" fmla="*/ 1875759 h 3751447"/>
                <a:gd name="connsiteX6" fmla="*/ 2015212 w 3155943"/>
                <a:gd name="connsiteY6" fmla="*/ 1736274 h 3751447"/>
                <a:gd name="connsiteX7" fmla="*/ 2015212 w 3155943"/>
                <a:gd name="connsiteY7" fmla="*/ 1317820 h 3751447"/>
                <a:gd name="connsiteX8" fmla="*/ 2325178 w 3155943"/>
                <a:gd name="connsiteY8" fmla="*/ 1441806 h 3751447"/>
                <a:gd name="connsiteX9" fmla="*/ 2681639 w 3155943"/>
                <a:gd name="connsiteY9" fmla="*/ 1705277 h 3751447"/>
                <a:gd name="connsiteX10" fmla="*/ 3100094 w 3155943"/>
                <a:gd name="connsiteY10" fmla="*/ 2077237 h 3751447"/>
                <a:gd name="connsiteX11" fmla="*/ 3146588 w 3155943"/>
                <a:gd name="connsiteY11" fmla="*/ 2371704 h 3751447"/>
                <a:gd name="connsiteX12" fmla="*/ 3053599 w 3155943"/>
                <a:gd name="connsiteY12" fmla="*/ 2898647 h 3751447"/>
                <a:gd name="connsiteX13" fmla="*/ 2836622 w 3155943"/>
                <a:gd name="connsiteY13" fmla="*/ 3177616 h 3751447"/>
                <a:gd name="connsiteX14" fmla="*/ 2743633 w 3155943"/>
                <a:gd name="connsiteY14" fmla="*/ 3751054 h 3751447"/>
                <a:gd name="connsiteX15" fmla="*/ 2542155 w 3155943"/>
                <a:gd name="connsiteY15" fmla="*/ 3084626 h 3751447"/>
                <a:gd name="connsiteX16" fmla="*/ 2542155 w 3155943"/>
                <a:gd name="connsiteY16" fmla="*/ 2743664 h 3751447"/>
                <a:gd name="connsiteX17" fmla="*/ 2759131 w 3155943"/>
                <a:gd name="connsiteY17" fmla="*/ 2495691 h 3751447"/>
                <a:gd name="connsiteX18" fmla="*/ 2418168 w 3155943"/>
                <a:gd name="connsiteY18" fmla="*/ 1999745 h 3751447"/>
                <a:gd name="connsiteX19" fmla="*/ 2201192 w 3155943"/>
                <a:gd name="connsiteY19" fmla="*/ 1906755 h 3751447"/>
                <a:gd name="connsiteX20" fmla="*/ 1550263 w 3155943"/>
                <a:gd name="connsiteY20" fmla="*/ 2201223 h 3751447"/>
                <a:gd name="connsiteX21" fmla="*/ 868338 w 3155943"/>
                <a:gd name="connsiteY21" fmla="*/ 1953250 h 3751447"/>
                <a:gd name="connsiteX22" fmla="*/ 697856 w 3155943"/>
                <a:gd name="connsiteY22" fmla="*/ 1457304 h 3751447"/>
                <a:gd name="connsiteX23" fmla="*/ 651361 w 3155943"/>
                <a:gd name="connsiteY23" fmla="*/ 1193833 h 3751447"/>
                <a:gd name="connsiteX24" fmla="*/ 433 w 3155943"/>
                <a:gd name="connsiteY24" fmla="*/ 1240328 h 3751447"/>
                <a:gd name="connsiteX25" fmla="*/ 759849 w 3155943"/>
                <a:gd name="connsiteY25" fmla="*/ 976857 h 3751447"/>
                <a:gd name="connsiteX26" fmla="*/ 604866 w 3155943"/>
                <a:gd name="connsiteY26" fmla="*/ 666891 h 3751447"/>
                <a:gd name="connsiteX27" fmla="*/ 651361 w 3155943"/>
                <a:gd name="connsiteY27" fmla="*/ 372423 h 3751447"/>
                <a:gd name="connsiteX28" fmla="*/ 418887 w 3155943"/>
                <a:gd name="connsiteY28" fmla="*/ 418918 h 3751447"/>
                <a:gd name="connsiteX29" fmla="*/ 1596758 w 3155943"/>
                <a:gd name="connsiteY29" fmla="*/ 464 h 37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5943" h="3751447">
                  <a:moveTo>
                    <a:pt x="1596758" y="464"/>
                  </a:moveTo>
                  <a:cubicBezTo>
                    <a:pt x="1710412" y="15962"/>
                    <a:pt x="1198968" y="318179"/>
                    <a:pt x="1100812" y="511908"/>
                  </a:cubicBezTo>
                  <a:cubicBezTo>
                    <a:pt x="1002656" y="705637"/>
                    <a:pt x="1031069" y="989773"/>
                    <a:pt x="1007822" y="1162837"/>
                  </a:cubicBezTo>
                  <a:cubicBezTo>
                    <a:pt x="984574" y="1335901"/>
                    <a:pt x="891584" y="1428891"/>
                    <a:pt x="961327" y="1550294"/>
                  </a:cubicBezTo>
                  <a:cubicBezTo>
                    <a:pt x="1031069" y="1671697"/>
                    <a:pt x="1372033" y="1837013"/>
                    <a:pt x="1426277" y="1891257"/>
                  </a:cubicBezTo>
                  <a:cubicBezTo>
                    <a:pt x="1480521" y="1945501"/>
                    <a:pt x="1188636" y="1901590"/>
                    <a:pt x="1286792" y="1875759"/>
                  </a:cubicBezTo>
                  <a:cubicBezTo>
                    <a:pt x="1384948" y="1849929"/>
                    <a:pt x="1893809" y="1829264"/>
                    <a:pt x="2015212" y="1736274"/>
                  </a:cubicBezTo>
                  <a:cubicBezTo>
                    <a:pt x="2136615" y="1643284"/>
                    <a:pt x="1963551" y="1366898"/>
                    <a:pt x="2015212" y="1317820"/>
                  </a:cubicBezTo>
                  <a:cubicBezTo>
                    <a:pt x="2066873" y="1268742"/>
                    <a:pt x="2214107" y="1377230"/>
                    <a:pt x="2325178" y="1441806"/>
                  </a:cubicBezTo>
                  <a:cubicBezTo>
                    <a:pt x="2436249" y="1506382"/>
                    <a:pt x="2552486" y="1599372"/>
                    <a:pt x="2681639" y="1705277"/>
                  </a:cubicBezTo>
                  <a:cubicBezTo>
                    <a:pt x="2810792" y="1811182"/>
                    <a:pt x="3022603" y="1966166"/>
                    <a:pt x="3100094" y="2077237"/>
                  </a:cubicBezTo>
                  <a:cubicBezTo>
                    <a:pt x="3177585" y="2188308"/>
                    <a:pt x="3154337" y="2234802"/>
                    <a:pt x="3146588" y="2371704"/>
                  </a:cubicBezTo>
                  <a:cubicBezTo>
                    <a:pt x="3138839" y="2508606"/>
                    <a:pt x="3105260" y="2764328"/>
                    <a:pt x="3053599" y="2898647"/>
                  </a:cubicBezTo>
                  <a:cubicBezTo>
                    <a:pt x="3001938" y="3032966"/>
                    <a:pt x="2888283" y="3035548"/>
                    <a:pt x="2836622" y="3177616"/>
                  </a:cubicBezTo>
                  <a:cubicBezTo>
                    <a:pt x="2784961" y="3319684"/>
                    <a:pt x="2792711" y="3766552"/>
                    <a:pt x="2743633" y="3751054"/>
                  </a:cubicBezTo>
                  <a:cubicBezTo>
                    <a:pt x="2694555" y="3735556"/>
                    <a:pt x="2575735" y="3252524"/>
                    <a:pt x="2542155" y="3084626"/>
                  </a:cubicBezTo>
                  <a:cubicBezTo>
                    <a:pt x="2508575" y="2916728"/>
                    <a:pt x="2505992" y="2841820"/>
                    <a:pt x="2542155" y="2743664"/>
                  </a:cubicBezTo>
                  <a:cubicBezTo>
                    <a:pt x="2578318" y="2645508"/>
                    <a:pt x="2779796" y="2619678"/>
                    <a:pt x="2759131" y="2495691"/>
                  </a:cubicBezTo>
                  <a:cubicBezTo>
                    <a:pt x="2738466" y="2371704"/>
                    <a:pt x="2511158" y="2097901"/>
                    <a:pt x="2418168" y="1999745"/>
                  </a:cubicBezTo>
                  <a:cubicBezTo>
                    <a:pt x="2325178" y="1901589"/>
                    <a:pt x="2345843" y="1873175"/>
                    <a:pt x="2201192" y="1906755"/>
                  </a:cubicBezTo>
                  <a:cubicBezTo>
                    <a:pt x="2056541" y="1940335"/>
                    <a:pt x="1772405" y="2193474"/>
                    <a:pt x="1550263" y="2201223"/>
                  </a:cubicBezTo>
                  <a:cubicBezTo>
                    <a:pt x="1328121" y="2208972"/>
                    <a:pt x="1010406" y="2077236"/>
                    <a:pt x="868338" y="1953250"/>
                  </a:cubicBezTo>
                  <a:cubicBezTo>
                    <a:pt x="726270" y="1829264"/>
                    <a:pt x="734019" y="1583873"/>
                    <a:pt x="697856" y="1457304"/>
                  </a:cubicBezTo>
                  <a:cubicBezTo>
                    <a:pt x="661693" y="1330735"/>
                    <a:pt x="767598" y="1229996"/>
                    <a:pt x="651361" y="1193833"/>
                  </a:cubicBezTo>
                  <a:cubicBezTo>
                    <a:pt x="535124" y="1157670"/>
                    <a:pt x="-17648" y="1276491"/>
                    <a:pt x="433" y="1240328"/>
                  </a:cubicBezTo>
                  <a:cubicBezTo>
                    <a:pt x="18514" y="1204165"/>
                    <a:pt x="659110" y="1072430"/>
                    <a:pt x="759849" y="976857"/>
                  </a:cubicBezTo>
                  <a:cubicBezTo>
                    <a:pt x="860588" y="881284"/>
                    <a:pt x="622947" y="767630"/>
                    <a:pt x="604866" y="666891"/>
                  </a:cubicBezTo>
                  <a:cubicBezTo>
                    <a:pt x="586785" y="566152"/>
                    <a:pt x="682358" y="413752"/>
                    <a:pt x="651361" y="372423"/>
                  </a:cubicBezTo>
                  <a:cubicBezTo>
                    <a:pt x="620364" y="331094"/>
                    <a:pt x="261321" y="475745"/>
                    <a:pt x="418887" y="418918"/>
                  </a:cubicBezTo>
                  <a:cubicBezTo>
                    <a:pt x="576453" y="362091"/>
                    <a:pt x="1483104" y="-15034"/>
                    <a:pt x="1596758" y="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F6BBC388-2B38-CC0E-C57B-209127634351}"/>
                </a:ext>
              </a:extLst>
            </p:cNvPr>
            <p:cNvSpPr/>
            <p:nvPr/>
          </p:nvSpPr>
          <p:spPr>
            <a:xfrm>
              <a:off x="2200566" y="5981153"/>
              <a:ext cx="2278947" cy="1803482"/>
            </a:xfrm>
            <a:custGeom>
              <a:avLst/>
              <a:gdLst>
                <a:gd name="connsiteX0" fmla="*/ 1983976 w 2278947"/>
                <a:gd name="connsiteY0" fmla="*/ 171674 h 1803482"/>
                <a:gd name="connsiteX1" fmla="*/ 1921983 w 2278947"/>
                <a:gd name="connsiteY1" fmla="*/ 311159 h 1803482"/>
                <a:gd name="connsiteX2" fmla="*/ 1503529 w 2278947"/>
                <a:gd name="connsiteY2" fmla="*/ 760610 h 1803482"/>
                <a:gd name="connsiteX3" fmla="*/ 1534526 w 2278947"/>
                <a:gd name="connsiteY3" fmla="*/ 1132569 h 1803482"/>
                <a:gd name="connsiteX4" fmla="*/ 2262946 w 2278947"/>
                <a:gd name="connsiteY4" fmla="*/ 1380542 h 1803482"/>
                <a:gd name="connsiteX5" fmla="*/ 1968478 w 2278947"/>
                <a:gd name="connsiteY5" fmla="*/ 1380542 h 1803482"/>
                <a:gd name="connsiteX6" fmla="*/ 1178065 w 2278947"/>
                <a:gd name="connsiteY6" fmla="*/ 1737003 h 1803482"/>
                <a:gd name="connsiteX7" fmla="*/ 1038580 w 2278947"/>
                <a:gd name="connsiteY7" fmla="*/ 1798996 h 1803482"/>
                <a:gd name="connsiteX8" fmla="*/ 666620 w 2278947"/>
                <a:gd name="connsiteY8" fmla="*/ 1675010 h 1803482"/>
                <a:gd name="connsiteX9" fmla="*/ 193 w 2278947"/>
                <a:gd name="connsiteY9" fmla="*/ 1117071 h 1803482"/>
                <a:gd name="connsiteX10" fmla="*/ 604627 w 2278947"/>
                <a:gd name="connsiteY10" fmla="*/ 1349545 h 1803482"/>
                <a:gd name="connsiteX11" fmla="*/ 1255556 w 2278947"/>
                <a:gd name="connsiteY11" fmla="*/ 1148067 h 1803482"/>
                <a:gd name="connsiteX12" fmla="*/ 1410539 w 2278947"/>
                <a:gd name="connsiteY12" fmla="*/ 822603 h 1803482"/>
                <a:gd name="connsiteX13" fmla="*/ 821603 w 2278947"/>
                <a:gd name="connsiteY13" fmla="*/ 621125 h 1803482"/>
                <a:gd name="connsiteX14" fmla="*/ 1612017 w 2278947"/>
                <a:gd name="connsiteY14" fmla="*/ 404149 h 1803482"/>
                <a:gd name="connsiteX15" fmla="*/ 1705007 w 2278947"/>
                <a:gd name="connsiteY15" fmla="*/ 1193 h 1803482"/>
                <a:gd name="connsiteX16" fmla="*/ 1503529 w 2278947"/>
                <a:gd name="connsiteY16" fmla="*/ 543633 h 1803482"/>
                <a:gd name="connsiteX17" fmla="*/ 2061468 w 2278947"/>
                <a:gd name="connsiteY17" fmla="*/ 233667 h 1803482"/>
                <a:gd name="connsiteX18" fmla="*/ 1983976 w 2278947"/>
                <a:gd name="connsiteY18" fmla="*/ 171674 h 18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8947" h="1803482">
                  <a:moveTo>
                    <a:pt x="1983976" y="171674"/>
                  </a:moveTo>
                  <a:cubicBezTo>
                    <a:pt x="1960729" y="184589"/>
                    <a:pt x="2002058" y="213003"/>
                    <a:pt x="1921983" y="311159"/>
                  </a:cubicBezTo>
                  <a:cubicBezTo>
                    <a:pt x="1841908" y="409315"/>
                    <a:pt x="1568105" y="623708"/>
                    <a:pt x="1503529" y="760610"/>
                  </a:cubicBezTo>
                  <a:cubicBezTo>
                    <a:pt x="1438953" y="897512"/>
                    <a:pt x="1407957" y="1029247"/>
                    <a:pt x="1534526" y="1132569"/>
                  </a:cubicBezTo>
                  <a:cubicBezTo>
                    <a:pt x="1661095" y="1235891"/>
                    <a:pt x="2190621" y="1339213"/>
                    <a:pt x="2262946" y="1380542"/>
                  </a:cubicBezTo>
                  <a:cubicBezTo>
                    <a:pt x="2335271" y="1421871"/>
                    <a:pt x="2149292" y="1321132"/>
                    <a:pt x="1968478" y="1380542"/>
                  </a:cubicBezTo>
                  <a:cubicBezTo>
                    <a:pt x="1787664" y="1439952"/>
                    <a:pt x="1178065" y="1737003"/>
                    <a:pt x="1178065" y="1737003"/>
                  </a:cubicBezTo>
                  <a:cubicBezTo>
                    <a:pt x="1023082" y="1806745"/>
                    <a:pt x="1123821" y="1809328"/>
                    <a:pt x="1038580" y="1798996"/>
                  </a:cubicBezTo>
                  <a:cubicBezTo>
                    <a:pt x="953339" y="1788664"/>
                    <a:pt x="839684" y="1788664"/>
                    <a:pt x="666620" y="1675010"/>
                  </a:cubicBezTo>
                  <a:cubicBezTo>
                    <a:pt x="493555" y="1561356"/>
                    <a:pt x="10525" y="1171315"/>
                    <a:pt x="193" y="1117071"/>
                  </a:cubicBezTo>
                  <a:cubicBezTo>
                    <a:pt x="-10139" y="1062827"/>
                    <a:pt x="395400" y="1344379"/>
                    <a:pt x="604627" y="1349545"/>
                  </a:cubicBezTo>
                  <a:cubicBezTo>
                    <a:pt x="813854" y="1354711"/>
                    <a:pt x="1121237" y="1235891"/>
                    <a:pt x="1255556" y="1148067"/>
                  </a:cubicBezTo>
                  <a:cubicBezTo>
                    <a:pt x="1389875" y="1060243"/>
                    <a:pt x="1482864" y="910427"/>
                    <a:pt x="1410539" y="822603"/>
                  </a:cubicBezTo>
                  <a:cubicBezTo>
                    <a:pt x="1338213" y="734779"/>
                    <a:pt x="788023" y="690867"/>
                    <a:pt x="821603" y="621125"/>
                  </a:cubicBezTo>
                  <a:cubicBezTo>
                    <a:pt x="855183" y="551383"/>
                    <a:pt x="1464783" y="507471"/>
                    <a:pt x="1612017" y="404149"/>
                  </a:cubicBezTo>
                  <a:cubicBezTo>
                    <a:pt x="1759251" y="300827"/>
                    <a:pt x="1723088" y="-22054"/>
                    <a:pt x="1705007" y="1193"/>
                  </a:cubicBezTo>
                  <a:cubicBezTo>
                    <a:pt x="1686926" y="24440"/>
                    <a:pt x="1444119" y="504887"/>
                    <a:pt x="1503529" y="543633"/>
                  </a:cubicBezTo>
                  <a:cubicBezTo>
                    <a:pt x="1562939" y="582379"/>
                    <a:pt x="1981394" y="298243"/>
                    <a:pt x="2061468" y="233667"/>
                  </a:cubicBezTo>
                  <a:cubicBezTo>
                    <a:pt x="2141542" y="169091"/>
                    <a:pt x="2007223" y="158759"/>
                    <a:pt x="1983976" y="1716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4092660F-A0D2-0969-A4F0-CD337253DF49}"/>
                </a:ext>
              </a:extLst>
            </p:cNvPr>
            <p:cNvSpPr/>
            <p:nvPr/>
          </p:nvSpPr>
          <p:spPr>
            <a:xfrm>
              <a:off x="5676185" y="4988826"/>
              <a:ext cx="1031584" cy="881064"/>
            </a:xfrm>
            <a:custGeom>
              <a:avLst/>
              <a:gdLst>
                <a:gd name="connsiteX0" fmla="*/ 11693 w 1031584"/>
                <a:gd name="connsiteY0" fmla="*/ 1628 h 881064"/>
                <a:gd name="connsiteX1" fmla="*/ 662622 w 1031584"/>
                <a:gd name="connsiteY1" fmla="*/ 637059 h 881064"/>
                <a:gd name="connsiteX2" fmla="*/ 1019083 w 1031584"/>
                <a:gd name="connsiteY2" fmla="*/ 792042 h 881064"/>
                <a:gd name="connsiteX3" fmla="*/ 864100 w 1031584"/>
                <a:gd name="connsiteY3" fmla="*/ 854035 h 881064"/>
                <a:gd name="connsiteX4" fmla="*/ 58188 w 1031584"/>
                <a:gd name="connsiteY4" fmla="*/ 342591 h 881064"/>
                <a:gd name="connsiteX5" fmla="*/ 228669 w 1031584"/>
                <a:gd name="connsiteY5" fmla="*/ 451079 h 881064"/>
                <a:gd name="connsiteX6" fmla="*/ 11693 w 1031584"/>
                <a:gd name="connsiteY6" fmla="*/ 1628 h 8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584" h="881064">
                  <a:moveTo>
                    <a:pt x="11693" y="1628"/>
                  </a:moveTo>
                  <a:cubicBezTo>
                    <a:pt x="84018" y="32625"/>
                    <a:pt x="494724" y="505323"/>
                    <a:pt x="662622" y="637059"/>
                  </a:cubicBezTo>
                  <a:cubicBezTo>
                    <a:pt x="830520" y="768795"/>
                    <a:pt x="985503" y="755879"/>
                    <a:pt x="1019083" y="792042"/>
                  </a:cubicBezTo>
                  <a:cubicBezTo>
                    <a:pt x="1052663" y="828205"/>
                    <a:pt x="1024249" y="928943"/>
                    <a:pt x="864100" y="854035"/>
                  </a:cubicBezTo>
                  <a:cubicBezTo>
                    <a:pt x="703951" y="779127"/>
                    <a:pt x="58188" y="342591"/>
                    <a:pt x="58188" y="342591"/>
                  </a:cubicBezTo>
                  <a:cubicBezTo>
                    <a:pt x="-47717" y="275432"/>
                    <a:pt x="231252" y="510489"/>
                    <a:pt x="228669" y="451079"/>
                  </a:cubicBezTo>
                  <a:cubicBezTo>
                    <a:pt x="226086" y="391669"/>
                    <a:pt x="-60632" y="-29369"/>
                    <a:pt x="11693" y="16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23B550E1-363D-510E-956A-0FBF6013914F}"/>
                </a:ext>
              </a:extLst>
            </p:cNvPr>
            <p:cNvSpPr/>
            <p:nvPr/>
          </p:nvSpPr>
          <p:spPr>
            <a:xfrm>
              <a:off x="6290867" y="5079740"/>
              <a:ext cx="1781241" cy="2763123"/>
            </a:xfrm>
            <a:custGeom>
              <a:avLst/>
              <a:gdLst>
                <a:gd name="connsiteX0" fmla="*/ 745364 w 1781241"/>
                <a:gd name="connsiteY0" fmla="*/ 3704 h 2763123"/>
                <a:gd name="connsiteX1" fmla="*/ 1582272 w 1781241"/>
                <a:gd name="connsiteY1" fmla="*/ 189684 h 2763123"/>
                <a:gd name="connsiteX2" fmla="*/ 1752753 w 1781241"/>
                <a:gd name="connsiteY2" fmla="*/ 437657 h 2763123"/>
                <a:gd name="connsiteX3" fmla="*/ 1752753 w 1781241"/>
                <a:gd name="connsiteY3" fmla="*/ 933602 h 2763123"/>
                <a:gd name="connsiteX4" fmla="*/ 1473784 w 1781241"/>
                <a:gd name="connsiteY4" fmla="*/ 1909996 h 2763123"/>
                <a:gd name="connsiteX5" fmla="*/ 1194814 w 1781241"/>
                <a:gd name="connsiteY5" fmla="*/ 2607419 h 2763123"/>
                <a:gd name="connsiteX6" fmla="*/ 900347 w 1781241"/>
                <a:gd name="connsiteY6" fmla="*/ 2762402 h 2763123"/>
                <a:gd name="connsiteX7" fmla="*/ 621377 w 1781241"/>
                <a:gd name="connsiteY7" fmla="*/ 2638416 h 2763123"/>
                <a:gd name="connsiteX8" fmla="*/ 745364 w 1781241"/>
                <a:gd name="connsiteY8" fmla="*/ 2111474 h 2763123"/>
                <a:gd name="connsiteX9" fmla="*/ 822855 w 1781241"/>
                <a:gd name="connsiteY9" fmla="*/ 2405941 h 2763123"/>
                <a:gd name="connsiteX10" fmla="*/ 1179316 w 1781241"/>
                <a:gd name="connsiteY10" fmla="*/ 1878999 h 2763123"/>
                <a:gd name="connsiteX11" fmla="*/ 1520279 w 1781241"/>
                <a:gd name="connsiteY11" fmla="*/ 670131 h 2763123"/>
                <a:gd name="connsiteX12" fmla="*/ 1442787 w 1781241"/>
                <a:gd name="connsiteY12" fmla="*/ 515148 h 2763123"/>
                <a:gd name="connsiteX13" fmla="*/ 1445 w 1781241"/>
                <a:gd name="connsiteY13" fmla="*/ 96694 h 2763123"/>
                <a:gd name="connsiteX14" fmla="*/ 1163818 w 1781241"/>
                <a:gd name="connsiteY14" fmla="*/ 360165 h 2763123"/>
                <a:gd name="connsiteX15" fmla="*/ 745364 w 1781241"/>
                <a:gd name="connsiteY15" fmla="*/ 3704 h 276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1241" h="2763123">
                  <a:moveTo>
                    <a:pt x="745364" y="3704"/>
                  </a:moveTo>
                  <a:cubicBezTo>
                    <a:pt x="815106" y="-24710"/>
                    <a:pt x="1414374" y="117359"/>
                    <a:pt x="1582272" y="189684"/>
                  </a:cubicBezTo>
                  <a:cubicBezTo>
                    <a:pt x="1750170" y="262009"/>
                    <a:pt x="1724340" y="313671"/>
                    <a:pt x="1752753" y="437657"/>
                  </a:cubicBezTo>
                  <a:cubicBezTo>
                    <a:pt x="1781166" y="561643"/>
                    <a:pt x="1799248" y="688212"/>
                    <a:pt x="1752753" y="933602"/>
                  </a:cubicBezTo>
                  <a:cubicBezTo>
                    <a:pt x="1706258" y="1178992"/>
                    <a:pt x="1566774" y="1631027"/>
                    <a:pt x="1473784" y="1909996"/>
                  </a:cubicBezTo>
                  <a:cubicBezTo>
                    <a:pt x="1380794" y="2188966"/>
                    <a:pt x="1290387" y="2465351"/>
                    <a:pt x="1194814" y="2607419"/>
                  </a:cubicBezTo>
                  <a:cubicBezTo>
                    <a:pt x="1099241" y="2749487"/>
                    <a:pt x="995920" y="2757236"/>
                    <a:pt x="900347" y="2762402"/>
                  </a:cubicBezTo>
                  <a:cubicBezTo>
                    <a:pt x="804774" y="2767568"/>
                    <a:pt x="647208" y="2746904"/>
                    <a:pt x="621377" y="2638416"/>
                  </a:cubicBezTo>
                  <a:cubicBezTo>
                    <a:pt x="595546" y="2529928"/>
                    <a:pt x="711784" y="2150220"/>
                    <a:pt x="745364" y="2111474"/>
                  </a:cubicBezTo>
                  <a:cubicBezTo>
                    <a:pt x="778944" y="2072728"/>
                    <a:pt x="750530" y="2444687"/>
                    <a:pt x="822855" y="2405941"/>
                  </a:cubicBezTo>
                  <a:cubicBezTo>
                    <a:pt x="895180" y="2367195"/>
                    <a:pt x="1063079" y="2168301"/>
                    <a:pt x="1179316" y="1878999"/>
                  </a:cubicBezTo>
                  <a:cubicBezTo>
                    <a:pt x="1295553" y="1589697"/>
                    <a:pt x="1476367" y="897439"/>
                    <a:pt x="1520279" y="670131"/>
                  </a:cubicBezTo>
                  <a:cubicBezTo>
                    <a:pt x="1564191" y="442823"/>
                    <a:pt x="1695926" y="610721"/>
                    <a:pt x="1442787" y="515148"/>
                  </a:cubicBezTo>
                  <a:cubicBezTo>
                    <a:pt x="1189648" y="419575"/>
                    <a:pt x="47940" y="122524"/>
                    <a:pt x="1445" y="96694"/>
                  </a:cubicBezTo>
                  <a:cubicBezTo>
                    <a:pt x="-45050" y="70864"/>
                    <a:pt x="1044998" y="378246"/>
                    <a:pt x="1163818" y="360165"/>
                  </a:cubicBezTo>
                  <a:cubicBezTo>
                    <a:pt x="1282638" y="342084"/>
                    <a:pt x="675622" y="32118"/>
                    <a:pt x="745364" y="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6DEAF424-4BD0-F9E4-1F64-093B394B2181}"/>
                </a:ext>
              </a:extLst>
            </p:cNvPr>
            <p:cNvSpPr/>
            <p:nvPr/>
          </p:nvSpPr>
          <p:spPr>
            <a:xfrm>
              <a:off x="4081221" y="5439566"/>
              <a:ext cx="589537" cy="1616779"/>
            </a:xfrm>
            <a:custGeom>
              <a:avLst/>
              <a:gdLst>
                <a:gd name="connsiteX0" fmla="*/ 583769 w 589537"/>
                <a:gd name="connsiteY0" fmla="*/ 339 h 1616779"/>
                <a:gd name="connsiteX1" fmla="*/ 320298 w 589537"/>
                <a:gd name="connsiteY1" fmla="*/ 480787 h 1616779"/>
                <a:gd name="connsiteX2" fmla="*/ 211810 w 589537"/>
                <a:gd name="connsiteY2" fmla="*/ 899241 h 1616779"/>
                <a:gd name="connsiteX3" fmla="*/ 41328 w 589537"/>
                <a:gd name="connsiteY3" fmla="*/ 1612163 h 1616779"/>
                <a:gd name="connsiteX4" fmla="*/ 41328 w 589537"/>
                <a:gd name="connsiteY4" fmla="*/ 1224705 h 1616779"/>
                <a:gd name="connsiteX5" fmla="*/ 41328 w 589537"/>
                <a:gd name="connsiteY5" fmla="*/ 418793 h 1616779"/>
                <a:gd name="connsiteX6" fmla="*/ 583769 w 589537"/>
                <a:gd name="connsiteY6" fmla="*/ 339 h 161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537" h="1616779">
                  <a:moveTo>
                    <a:pt x="583769" y="339"/>
                  </a:moveTo>
                  <a:cubicBezTo>
                    <a:pt x="630264" y="10671"/>
                    <a:pt x="382291" y="330970"/>
                    <a:pt x="320298" y="480787"/>
                  </a:cubicBezTo>
                  <a:cubicBezTo>
                    <a:pt x="258305" y="630604"/>
                    <a:pt x="258305" y="710678"/>
                    <a:pt x="211810" y="899241"/>
                  </a:cubicBezTo>
                  <a:cubicBezTo>
                    <a:pt x="165315" y="1087804"/>
                    <a:pt x="69742" y="1557919"/>
                    <a:pt x="41328" y="1612163"/>
                  </a:cubicBezTo>
                  <a:cubicBezTo>
                    <a:pt x="12914" y="1666407"/>
                    <a:pt x="41328" y="1224705"/>
                    <a:pt x="41328" y="1224705"/>
                  </a:cubicBezTo>
                  <a:cubicBezTo>
                    <a:pt x="41328" y="1025810"/>
                    <a:pt x="-51662" y="620271"/>
                    <a:pt x="41328" y="418793"/>
                  </a:cubicBezTo>
                  <a:cubicBezTo>
                    <a:pt x="134318" y="217315"/>
                    <a:pt x="537274" y="-9993"/>
                    <a:pt x="583769" y="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22738F79-0CB1-D6DF-BFB8-C8B0D271C63E}"/>
                </a:ext>
              </a:extLst>
            </p:cNvPr>
            <p:cNvSpPr/>
            <p:nvPr/>
          </p:nvSpPr>
          <p:spPr>
            <a:xfrm>
              <a:off x="2246693" y="6183798"/>
              <a:ext cx="1958680" cy="1355726"/>
            </a:xfrm>
            <a:custGeom>
              <a:avLst/>
              <a:gdLst>
                <a:gd name="connsiteX0" fmla="*/ 561 w 1958680"/>
                <a:gd name="connsiteY0" fmla="*/ 1348378 h 1355726"/>
                <a:gd name="connsiteX1" fmla="*/ 1271422 w 1958680"/>
                <a:gd name="connsiteY1" fmla="*/ 1146900 h 1355726"/>
                <a:gd name="connsiteX2" fmla="*/ 1333415 w 1958680"/>
                <a:gd name="connsiteY2" fmla="*/ 635456 h 1355726"/>
                <a:gd name="connsiteX3" fmla="*/ 1906853 w 1958680"/>
                <a:gd name="connsiteY3" fmla="*/ 263497 h 1355726"/>
                <a:gd name="connsiteX4" fmla="*/ 1891354 w 1958680"/>
                <a:gd name="connsiteY4" fmla="*/ 26 h 1355726"/>
                <a:gd name="connsiteX5" fmla="*/ 1550392 w 1958680"/>
                <a:gd name="connsiteY5" fmla="*/ 247999 h 1355726"/>
                <a:gd name="connsiteX6" fmla="*/ 1410907 w 1958680"/>
                <a:gd name="connsiteY6" fmla="*/ 387483 h 1355726"/>
                <a:gd name="connsiteX7" fmla="*/ 1364412 w 1958680"/>
                <a:gd name="connsiteY7" fmla="*/ 635456 h 1355726"/>
                <a:gd name="connsiteX8" fmla="*/ 914961 w 1958680"/>
                <a:gd name="connsiteY8" fmla="*/ 945422 h 1355726"/>
                <a:gd name="connsiteX9" fmla="*/ 450012 w 1958680"/>
                <a:gd name="connsiteY9" fmla="*/ 1069409 h 1355726"/>
                <a:gd name="connsiteX10" fmla="*/ 1100941 w 1958680"/>
                <a:gd name="connsiteY10" fmla="*/ 914426 h 1355726"/>
                <a:gd name="connsiteX11" fmla="*/ 561 w 1958680"/>
                <a:gd name="connsiteY11" fmla="*/ 1348378 h 1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8680" h="1355726">
                  <a:moveTo>
                    <a:pt x="561" y="1348378"/>
                  </a:moveTo>
                  <a:cubicBezTo>
                    <a:pt x="28974" y="1387123"/>
                    <a:pt x="1049280" y="1265720"/>
                    <a:pt x="1271422" y="1146900"/>
                  </a:cubicBezTo>
                  <a:cubicBezTo>
                    <a:pt x="1493564" y="1028080"/>
                    <a:pt x="1227510" y="782690"/>
                    <a:pt x="1333415" y="635456"/>
                  </a:cubicBezTo>
                  <a:cubicBezTo>
                    <a:pt x="1439320" y="488222"/>
                    <a:pt x="1813863" y="369402"/>
                    <a:pt x="1906853" y="263497"/>
                  </a:cubicBezTo>
                  <a:cubicBezTo>
                    <a:pt x="1999843" y="157592"/>
                    <a:pt x="1950764" y="2609"/>
                    <a:pt x="1891354" y="26"/>
                  </a:cubicBezTo>
                  <a:cubicBezTo>
                    <a:pt x="1831944" y="-2557"/>
                    <a:pt x="1630466" y="183423"/>
                    <a:pt x="1550392" y="247999"/>
                  </a:cubicBezTo>
                  <a:cubicBezTo>
                    <a:pt x="1470318" y="312575"/>
                    <a:pt x="1441904" y="322907"/>
                    <a:pt x="1410907" y="387483"/>
                  </a:cubicBezTo>
                  <a:cubicBezTo>
                    <a:pt x="1379910" y="452059"/>
                    <a:pt x="1447070" y="542466"/>
                    <a:pt x="1364412" y="635456"/>
                  </a:cubicBezTo>
                  <a:cubicBezTo>
                    <a:pt x="1281754" y="728446"/>
                    <a:pt x="1067361" y="873096"/>
                    <a:pt x="914961" y="945422"/>
                  </a:cubicBezTo>
                  <a:cubicBezTo>
                    <a:pt x="762561" y="1017748"/>
                    <a:pt x="419015" y="1074575"/>
                    <a:pt x="450012" y="1069409"/>
                  </a:cubicBezTo>
                  <a:cubicBezTo>
                    <a:pt x="481009" y="1064243"/>
                    <a:pt x="1170683" y="867931"/>
                    <a:pt x="1100941" y="914426"/>
                  </a:cubicBezTo>
                  <a:cubicBezTo>
                    <a:pt x="1031199" y="960921"/>
                    <a:pt x="-27852" y="1309633"/>
                    <a:pt x="561" y="13483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14C0DEE2-2D36-BEC0-318F-67E274C65075}"/>
                </a:ext>
              </a:extLst>
            </p:cNvPr>
            <p:cNvSpPr/>
            <p:nvPr/>
          </p:nvSpPr>
          <p:spPr>
            <a:xfrm>
              <a:off x="2152808" y="7235249"/>
              <a:ext cx="4134439" cy="1917977"/>
            </a:xfrm>
            <a:custGeom>
              <a:avLst/>
              <a:gdLst>
                <a:gd name="connsiteX0" fmla="*/ 729877 w 4134439"/>
                <a:gd name="connsiteY0" fmla="*/ 281429 h 1917977"/>
                <a:gd name="connsiteX1" fmla="*/ 1163829 w 4134439"/>
                <a:gd name="connsiteY1" fmla="*/ 684385 h 1917977"/>
                <a:gd name="connsiteX2" fmla="*/ 1644277 w 4134439"/>
                <a:gd name="connsiteY2" fmla="*/ 761876 h 1917977"/>
                <a:gd name="connsiteX3" fmla="*/ 2543178 w 4134439"/>
                <a:gd name="connsiteY3" fmla="*/ 467409 h 1917977"/>
                <a:gd name="connsiteX4" fmla="*/ 2171219 w 4134439"/>
                <a:gd name="connsiteY4" fmla="*/ 668887 h 1917977"/>
                <a:gd name="connsiteX5" fmla="*/ 2512182 w 4134439"/>
                <a:gd name="connsiteY5" fmla="*/ 653388 h 1917977"/>
                <a:gd name="connsiteX6" fmla="*/ 3302595 w 4134439"/>
                <a:gd name="connsiteY6" fmla="*/ 715382 h 1917977"/>
                <a:gd name="connsiteX7" fmla="*/ 4108507 w 4134439"/>
                <a:gd name="connsiteY7" fmla="*/ 405415 h 1917977"/>
                <a:gd name="connsiteX8" fmla="*/ 3907029 w 4134439"/>
                <a:gd name="connsiteY8" fmla="*/ 591395 h 1917977"/>
                <a:gd name="connsiteX9" fmla="*/ 3612561 w 4134439"/>
                <a:gd name="connsiteY9" fmla="*/ 1164832 h 1917977"/>
                <a:gd name="connsiteX10" fmla="*/ 3597063 w 4134439"/>
                <a:gd name="connsiteY10" fmla="*/ 1288819 h 1917977"/>
                <a:gd name="connsiteX11" fmla="*/ 3209606 w 4134439"/>
                <a:gd name="connsiteY11" fmla="*/ 932358 h 1917977"/>
                <a:gd name="connsiteX12" fmla="*/ 2775653 w 4134439"/>
                <a:gd name="connsiteY12" fmla="*/ 777375 h 1917977"/>
                <a:gd name="connsiteX13" fmla="*/ 1892250 w 4134439"/>
                <a:gd name="connsiteY13" fmla="*/ 916859 h 1917977"/>
                <a:gd name="connsiteX14" fmla="*/ 1473795 w 4134439"/>
                <a:gd name="connsiteY14" fmla="*/ 1009849 h 1917977"/>
                <a:gd name="connsiteX15" fmla="*/ 1086338 w 4134439"/>
                <a:gd name="connsiteY15" fmla="*/ 1877754 h 1917977"/>
                <a:gd name="connsiteX16" fmla="*/ 1039843 w 4134439"/>
                <a:gd name="connsiteY16" fmla="*/ 1707273 h 1917977"/>
                <a:gd name="connsiteX17" fmla="*/ 791870 w 4134439"/>
                <a:gd name="connsiteY17" fmla="*/ 1118337 h 1917977"/>
                <a:gd name="connsiteX18" fmla="*/ 698880 w 4134439"/>
                <a:gd name="connsiteY18" fmla="*/ 560398 h 1917977"/>
                <a:gd name="connsiteX19" fmla="*/ 559395 w 4134439"/>
                <a:gd name="connsiteY19" fmla="*/ 188439 h 1917977"/>
                <a:gd name="connsiteX20" fmla="*/ 1456 w 4134439"/>
                <a:gd name="connsiteY20" fmla="*/ 2459 h 1917977"/>
                <a:gd name="connsiteX21" fmla="*/ 729877 w 4134439"/>
                <a:gd name="connsiteY21" fmla="*/ 281429 h 191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34439" h="1917977">
                  <a:moveTo>
                    <a:pt x="729877" y="281429"/>
                  </a:moveTo>
                  <a:cubicBezTo>
                    <a:pt x="923606" y="395083"/>
                    <a:pt x="1011429" y="604311"/>
                    <a:pt x="1163829" y="684385"/>
                  </a:cubicBezTo>
                  <a:cubicBezTo>
                    <a:pt x="1316229" y="764459"/>
                    <a:pt x="1414386" y="798039"/>
                    <a:pt x="1644277" y="761876"/>
                  </a:cubicBezTo>
                  <a:cubicBezTo>
                    <a:pt x="1874169" y="725713"/>
                    <a:pt x="2455354" y="482907"/>
                    <a:pt x="2543178" y="467409"/>
                  </a:cubicBezTo>
                  <a:cubicBezTo>
                    <a:pt x="2631002" y="451911"/>
                    <a:pt x="2176385" y="637891"/>
                    <a:pt x="2171219" y="668887"/>
                  </a:cubicBezTo>
                  <a:cubicBezTo>
                    <a:pt x="2166053" y="699883"/>
                    <a:pt x="2323619" y="645639"/>
                    <a:pt x="2512182" y="653388"/>
                  </a:cubicBezTo>
                  <a:cubicBezTo>
                    <a:pt x="2700745" y="661137"/>
                    <a:pt x="3036541" y="756711"/>
                    <a:pt x="3302595" y="715382"/>
                  </a:cubicBezTo>
                  <a:cubicBezTo>
                    <a:pt x="3568649" y="674053"/>
                    <a:pt x="4007768" y="426080"/>
                    <a:pt x="4108507" y="405415"/>
                  </a:cubicBezTo>
                  <a:cubicBezTo>
                    <a:pt x="4209246" y="384751"/>
                    <a:pt x="3989687" y="464826"/>
                    <a:pt x="3907029" y="591395"/>
                  </a:cubicBezTo>
                  <a:cubicBezTo>
                    <a:pt x="3824371" y="717964"/>
                    <a:pt x="3664222" y="1048595"/>
                    <a:pt x="3612561" y="1164832"/>
                  </a:cubicBezTo>
                  <a:cubicBezTo>
                    <a:pt x="3560900" y="1281069"/>
                    <a:pt x="3664222" y="1327565"/>
                    <a:pt x="3597063" y="1288819"/>
                  </a:cubicBezTo>
                  <a:cubicBezTo>
                    <a:pt x="3529904" y="1250073"/>
                    <a:pt x="3346508" y="1017599"/>
                    <a:pt x="3209606" y="932358"/>
                  </a:cubicBezTo>
                  <a:cubicBezTo>
                    <a:pt x="3072704" y="847117"/>
                    <a:pt x="2995212" y="779958"/>
                    <a:pt x="2775653" y="777375"/>
                  </a:cubicBezTo>
                  <a:cubicBezTo>
                    <a:pt x="2556094" y="774792"/>
                    <a:pt x="2109226" y="878113"/>
                    <a:pt x="1892250" y="916859"/>
                  </a:cubicBezTo>
                  <a:cubicBezTo>
                    <a:pt x="1675274" y="955605"/>
                    <a:pt x="1608114" y="849700"/>
                    <a:pt x="1473795" y="1009849"/>
                  </a:cubicBezTo>
                  <a:cubicBezTo>
                    <a:pt x="1339476" y="1169998"/>
                    <a:pt x="1158663" y="1761517"/>
                    <a:pt x="1086338" y="1877754"/>
                  </a:cubicBezTo>
                  <a:cubicBezTo>
                    <a:pt x="1014013" y="1993991"/>
                    <a:pt x="1088921" y="1833842"/>
                    <a:pt x="1039843" y="1707273"/>
                  </a:cubicBezTo>
                  <a:cubicBezTo>
                    <a:pt x="990765" y="1580704"/>
                    <a:pt x="848697" y="1309483"/>
                    <a:pt x="791870" y="1118337"/>
                  </a:cubicBezTo>
                  <a:cubicBezTo>
                    <a:pt x="735043" y="927191"/>
                    <a:pt x="737626" y="715381"/>
                    <a:pt x="698880" y="560398"/>
                  </a:cubicBezTo>
                  <a:cubicBezTo>
                    <a:pt x="660134" y="405415"/>
                    <a:pt x="675632" y="281429"/>
                    <a:pt x="559395" y="188439"/>
                  </a:cubicBezTo>
                  <a:cubicBezTo>
                    <a:pt x="443158" y="95449"/>
                    <a:pt x="-29540" y="-18205"/>
                    <a:pt x="1456" y="2459"/>
                  </a:cubicBezTo>
                  <a:cubicBezTo>
                    <a:pt x="32452" y="23123"/>
                    <a:pt x="536148" y="167775"/>
                    <a:pt x="729877" y="28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3F940AAE-C48F-7C84-030F-C96C8E9B7348}"/>
                </a:ext>
              </a:extLst>
            </p:cNvPr>
            <p:cNvSpPr/>
            <p:nvPr/>
          </p:nvSpPr>
          <p:spPr>
            <a:xfrm>
              <a:off x="3176618" y="7777198"/>
              <a:ext cx="2667955" cy="2478503"/>
            </a:xfrm>
            <a:custGeom>
              <a:avLst/>
              <a:gdLst>
                <a:gd name="connsiteX0" fmla="*/ 1193904 w 2667955"/>
                <a:gd name="connsiteY0" fmla="*/ 18449 h 2478503"/>
                <a:gd name="connsiteX1" fmla="*/ 1255897 w 2667955"/>
                <a:gd name="connsiteY1" fmla="*/ 80443 h 2478503"/>
                <a:gd name="connsiteX2" fmla="*/ 2185796 w 2667955"/>
                <a:gd name="connsiteY2" fmla="*/ 374910 h 2478503"/>
                <a:gd name="connsiteX3" fmla="*/ 2666243 w 2667955"/>
                <a:gd name="connsiteY3" fmla="*/ 498897 h 2478503"/>
                <a:gd name="connsiteX4" fmla="*/ 2030813 w 2667955"/>
                <a:gd name="connsiteY4" fmla="*/ 700375 h 2478503"/>
                <a:gd name="connsiteX5" fmla="*/ 1162907 w 2667955"/>
                <a:gd name="connsiteY5" fmla="*/ 808863 h 2478503"/>
                <a:gd name="connsiteX6" fmla="*/ 930433 w 2667955"/>
                <a:gd name="connsiteY6" fmla="*/ 901853 h 2478503"/>
                <a:gd name="connsiteX7" fmla="*/ 1317890 w 2667955"/>
                <a:gd name="connsiteY7" fmla="*/ 1025839 h 2478503"/>
                <a:gd name="connsiteX8" fmla="*/ 1302392 w 2667955"/>
                <a:gd name="connsiteY8" fmla="*/ 1366802 h 2478503"/>
                <a:gd name="connsiteX9" fmla="*/ 1085416 w 2667955"/>
                <a:gd name="connsiteY9" fmla="*/ 1180822 h 2478503"/>
                <a:gd name="connsiteX10" fmla="*/ 945931 w 2667955"/>
                <a:gd name="connsiteY10" fmla="*/ 1645771 h 2478503"/>
                <a:gd name="connsiteX11" fmla="*/ 945931 w 2667955"/>
                <a:gd name="connsiteY11" fmla="*/ 2451683 h 2478503"/>
                <a:gd name="connsiteX12" fmla="*/ 728955 w 2667955"/>
                <a:gd name="connsiteY12" fmla="*/ 2172714 h 2478503"/>
                <a:gd name="connsiteX13" fmla="*/ 356996 w 2667955"/>
                <a:gd name="connsiteY13" fmla="*/ 1072334 h 2478503"/>
                <a:gd name="connsiteX14" fmla="*/ 155518 w 2667955"/>
                <a:gd name="connsiteY14" fmla="*/ 793365 h 2478503"/>
                <a:gd name="connsiteX15" fmla="*/ 744453 w 2667955"/>
                <a:gd name="connsiteY15" fmla="*/ 297419 h 2478503"/>
                <a:gd name="connsiteX16" fmla="*/ 535 w 2667955"/>
                <a:gd name="connsiteY16" fmla="*/ 343914 h 2478503"/>
                <a:gd name="connsiteX17" fmla="*/ 883938 w 2667955"/>
                <a:gd name="connsiteY17" fmla="*/ 235426 h 2478503"/>
                <a:gd name="connsiteX18" fmla="*/ 728955 w 2667955"/>
                <a:gd name="connsiteY18" fmla="*/ 452402 h 2478503"/>
                <a:gd name="connsiteX19" fmla="*/ 1162907 w 2667955"/>
                <a:gd name="connsiteY19" fmla="*/ 591887 h 2478503"/>
                <a:gd name="connsiteX20" fmla="*/ 2108304 w 2667955"/>
                <a:gd name="connsiteY20" fmla="*/ 483399 h 2478503"/>
                <a:gd name="connsiteX21" fmla="*/ 1968819 w 2667955"/>
                <a:gd name="connsiteY21" fmla="*/ 359412 h 2478503"/>
                <a:gd name="connsiteX22" fmla="*/ 1193904 w 2667955"/>
                <a:gd name="connsiteY22" fmla="*/ 18449 h 247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955" h="2478503">
                  <a:moveTo>
                    <a:pt x="1193904" y="18449"/>
                  </a:moveTo>
                  <a:cubicBezTo>
                    <a:pt x="1075084" y="-28046"/>
                    <a:pt x="1090582" y="21033"/>
                    <a:pt x="1255897" y="80443"/>
                  </a:cubicBezTo>
                  <a:cubicBezTo>
                    <a:pt x="1421212" y="139853"/>
                    <a:pt x="1950738" y="305168"/>
                    <a:pt x="2185796" y="374910"/>
                  </a:cubicBezTo>
                  <a:cubicBezTo>
                    <a:pt x="2420854" y="444652"/>
                    <a:pt x="2692073" y="444653"/>
                    <a:pt x="2666243" y="498897"/>
                  </a:cubicBezTo>
                  <a:cubicBezTo>
                    <a:pt x="2640413" y="553141"/>
                    <a:pt x="2281369" y="648714"/>
                    <a:pt x="2030813" y="700375"/>
                  </a:cubicBezTo>
                  <a:cubicBezTo>
                    <a:pt x="1780257" y="752036"/>
                    <a:pt x="1346304" y="775283"/>
                    <a:pt x="1162907" y="808863"/>
                  </a:cubicBezTo>
                  <a:cubicBezTo>
                    <a:pt x="979510" y="842443"/>
                    <a:pt x="904603" y="865690"/>
                    <a:pt x="930433" y="901853"/>
                  </a:cubicBezTo>
                  <a:cubicBezTo>
                    <a:pt x="956263" y="938016"/>
                    <a:pt x="1255897" y="948348"/>
                    <a:pt x="1317890" y="1025839"/>
                  </a:cubicBezTo>
                  <a:cubicBezTo>
                    <a:pt x="1379883" y="1103330"/>
                    <a:pt x="1341138" y="1340972"/>
                    <a:pt x="1302392" y="1366802"/>
                  </a:cubicBezTo>
                  <a:cubicBezTo>
                    <a:pt x="1263646" y="1392632"/>
                    <a:pt x="1144826" y="1134327"/>
                    <a:pt x="1085416" y="1180822"/>
                  </a:cubicBezTo>
                  <a:cubicBezTo>
                    <a:pt x="1026006" y="1227317"/>
                    <a:pt x="969179" y="1433961"/>
                    <a:pt x="945931" y="1645771"/>
                  </a:cubicBezTo>
                  <a:cubicBezTo>
                    <a:pt x="922683" y="1857581"/>
                    <a:pt x="982094" y="2363859"/>
                    <a:pt x="945931" y="2451683"/>
                  </a:cubicBezTo>
                  <a:cubicBezTo>
                    <a:pt x="909768" y="2539507"/>
                    <a:pt x="827111" y="2402605"/>
                    <a:pt x="728955" y="2172714"/>
                  </a:cubicBezTo>
                  <a:cubicBezTo>
                    <a:pt x="630799" y="1942823"/>
                    <a:pt x="452569" y="1302226"/>
                    <a:pt x="356996" y="1072334"/>
                  </a:cubicBezTo>
                  <a:cubicBezTo>
                    <a:pt x="261423" y="842443"/>
                    <a:pt x="90942" y="922517"/>
                    <a:pt x="155518" y="793365"/>
                  </a:cubicBezTo>
                  <a:cubicBezTo>
                    <a:pt x="220094" y="664213"/>
                    <a:pt x="770283" y="372327"/>
                    <a:pt x="744453" y="297419"/>
                  </a:cubicBezTo>
                  <a:cubicBezTo>
                    <a:pt x="718623" y="222511"/>
                    <a:pt x="-22713" y="354246"/>
                    <a:pt x="535" y="343914"/>
                  </a:cubicBezTo>
                  <a:cubicBezTo>
                    <a:pt x="23783" y="333582"/>
                    <a:pt x="762535" y="217345"/>
                    <a:pt x="883938" y="235426"/>
                  </a:cubicBezTo>
                  <a:cubicBezTo>
                    <a:pt x="1005341" y="253507"/>
                    <a:pt x="682460" y="392992"/>
                    <a:pt x="728955" y="452402"/>
                  </a:cubicBezTo>
                  <a:cubicBezTo>
                    <a:pt x="775450" y="511812"/>
                    <a:pt x="933016" y="586721"/>
                    <a:pt x="1162907" y="591887"/>
                  </a:cubicBezTo>
                  <a:cubicBezTo>
                    <a:pt x="1392798" y="597053"/>
                    <a:pt x="1973985" y="522145"/>
                    <a:pt x="2108304" y="483399"/>
                  </a:cubicBezTo>
                  <a:cubicBezTo>
                    <a:pt x="2242623" y="444653"/>
                    <a:pt x="2121219" y="434320"/>
                    <a:pt x="1968819" y="359412"/>
                  </a:cubicBezTo>
                  <a:cubicBezTo>
                    <a:pt x="1816419" y="284504"/>
                    <a:pt x="1312724" y="64944"/>
                    <a:pt x="1193904" y="18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4810166F-BDFF-446C-83AE-36F044623A23}"/>
                </a:ext>
              </a:extLst>
            </p:cNvPr>
            <p:cNvSpPr/>
            <p:nvPr/>
          </p:nvSpPr>
          <p:spPr>
            <a:xfrm>
              <a:off x="3839107" y="7981516"/>
              <a:ext cx="1675799" cy="532614"/>
            </a:xfrm>
            <a:custGeom>
              <a:avLst/>
              <a:gdLst>
                <a:gd name="connsiteX0" fmla="*/ 283442 w 1675799"/>
                <a:gd name="connsiteY0" fmla="*/ 111 h 532614"/>
                <a:gd name="connsiteX1" fmla="*/ 252446 w 1675799"/>
                <a:gd name="connsiteY1" fmla="*/ 217087 h 532614"/>
                <a:gd name="connsiteX2" fmla="*/ 562412 w 1675799"/>
                <a:gd name="connsiteY2" fmla="*/ 279081 h 532614"/>
                <a:gd name="connsiteX3" fmla="*/ 190452 w 1675799"/>
                <a:gd name="connsiteY3" fmla="*/ 341074 h 532614"/>
                <a:gd name="connsiteX4" fmla="*/ 1197842 w 1675799"/>
                <a:gd name="connsiteY4" fmla="*/ 232586 h 532614"/>
                <a:gd name="connsiteX5" fmla="*/ 1430317 w 1675799"/>
                <a:gd name="connsiteY5" fmla="*/ 232586 h 532614"/>
                <a:gd name="connsiteX6" fmla="*/ 732893 w 1675799"/>
                <a:gd name="connsiteY6" fmla="*/ 108599 h 532614"/>
                <a:gd name="connsiteX7" fmla="*/ 1461313 w 1675799"/>
                <a:gd name="connsiteY7" fmla="*/ 93101 h 532614"/>
                <a:gd name="connsiteX8" fmla="*/ 1647293 w 1675799"/>
                <a:gd name="connsiteY8" fmla="*/ 310077 h 532614"/>
                <a:gd name="connsiteX9" fmla="*/ 949869 w 1675799"/>
                <a:gd name="connsiteY9" fmla="*/ 527053 h 532614"/>
                <a:gd name="connsiteX10" fmla="*/ 190452 w 1675799"/>
                <a:gd name="connsiteY10" fmla="*/ 449562 h 532614"/>
                <a:gd name="connsiteX11" fmla="*/ 4473 w 1675799"/>
                <a:gd name="connsiteY11" fmla="*/ 248084 h 532614"/>
                <a:gd name="connsiteX12" fmla="*/ 283442 w 1675799"/>
                <a:gd name="connsiteY12" fmla="*/ 111 h 5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5799" h="532614">
                  <a:moveTo>
                    <a:pt x="283442" y="111"/>
                  </a:moveTo>
                  <a:cubicBezTo>
                    <a:pt x="324771" y="-5055"/>
                    <a:pt x="205951" y="170592"/>
                    <a:pt x="252446" y="217087"/>
                  </a:cubicBezTo>
                  <a:cubicBezTo>
                    <a:pt x="298941" y="263582"/>
                    <a:pt x="572744" y="258417"/>
                    <a:pt x="562412" y="279081"/>
                  </a:cubicBezTo>
                  <a:cubicBezTo>
                    <a:pt x="552080" y="299746"/>
                    <a:pt x="84547" y="348823"/>
                    <a:pt x="190452" y="341074"/>
                  </a:cubicBezTo>
                  <a:cubicBezTo>
                    <a:pt x="296357" y="333325"/>
                    <a:pt x="991198" y="250667"/>
                    <a:pt x="1197842" y="232586"/>
                  </a:cubicBezTo>
                  <a:cubicBezTo>
                    <a:pt x="1404486" y="214505"/>
                    <a:pt x="1507808" y="253250"/>
                    <a:pt x="1430317" y="232586"/>
                  </a:cubicBezTo>
                  <a:cubicBezTo>
                    <a:pt x="1352826" y="211922"/>
                    <a:pt x="727727" y="131846"/>
                    <a:pt x="732893" y="108599"/>
                  </a:cubicBezTo>
                  <a:cubicBezTo>
                    <a:pt x="738059" y="85352"/>
                    <a:pt x="1308913" y="59521"/>
                    <a:pt x="1461313" y="93101"/>
                  </a:cubicBezTo>
                  <a:cubicBezTo>
                    <a:pt x="1613713" y="126681"/>
                    <a:pt x="1732534" y="237752"/>
                    <a:pt x="1647293" y="310077"/>
                  </a:cubicBezTo>
                  <a:cubicBezTo>
                    <a:pt x="1562052" y="382402"/>
                    <a:pt x="1192676" y="503806"/>
                    <a:pt x="949869" y="527053"/>
                  </a:cubicBezTo>
                  <a:cubicBezTo>
                    <a:pt x="707062" y="550300"/>
                    <a:pt x="348018" y="496057"/>
                    <a:pt x="190452" y="449562"/>
                  </a:cubicBezTo>
                  <a:cubicBezTo>
                    <a:pt x="32886" y="403067"/>
                    <a:pt x="-16192" y="317826"/>
                    <a:pt x="4473" y="248084"/>
                  </a:cubicBezTo>
                  <a:cubicBezTo>
                    <a:pt x="25137" y="178342"/>
                    <a:pt x="242113" y="5277"/>
                    <a:pt x="283442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EAC3FF77-A0FF-2DF3-C15E-A819373C847B}"/>
                </a:ext>
              </a:extLst>
            </p:cNvPr>
            <p:cNvSpPr/>
            <p:nvPr/>
          </p:nvSpPr>
          <p:spPr>
            <a:xfrm>
              <a:off x="2029255" y="7489935"/>
              <a:ext cx="3085186" cy="3732410"/>
            </a:xfrm>
            <a:custGeom>
              <a:avLst/>
              <a:gdLst>
                <a:gd name="connsiteX0" fmla="*/ 1116901 w 3085186"/>
                <a:gd name="connsiteY0" fmla="*/ 11245 h 3732410"/>
                <a:gd name="connsiteX1" fmla="*/ 481470 w 3085186"/>
                <a:gd name="connsiteY1" fmla="*/ 429699 h 3732410"/>
                <a:gd name="connsiteX2" fmla="*/ 899925 w 3085186"/>
                <a:gd name="connsiteY2" fmla="*/ 1607570 h 3732410"/>
                <a:gd name="connsiteX3" fmla="*/ 775938 w 3085186"/>
                <a:gd name="connsiteY3" fmla="*/ 1437089 h 3732410"/>
                <a:gd name="connsiteX4" fmla="*/ 1504359 w 3085186"/>
                <a:gd name="connsiteY4" fmla="*/ 2119014 h 3732410"/>
                <a:gd name="connsiteX5" fmla="*/ 1690338 w 3085186"/>
                <a:gd name="connsiteY5" fmla="*/ 1762553 h 3732410"/>
                <a:gd name="connsiteX6" fmla="*/ 2093294 w 3085186"/>
                <a:gd name="connsiteY6" fmla="*/ 2351489 h 3732410"/>
                <a:gd name="connsiteX7" fmla="*/ 2682230 w 3085186"/>
                <a:gd name="connsiteY7" fmla="*/ 3250390 h 3732410"/>
                <a:gd name="connsiteX8" fmla="*/ 3085186 w 3085186"/>
                <a:gd name="connsiteY8" fmla="*/ 3730838 h 3732410"/>
                <a:gd name="connsiteX9" fmla="*/ 2682230 w 3085186"/>
                <a:gd name="connsiteY9" fmla="*/ 3389875 h 3732410"/>
                <a:gd name="connsiteX10" fmla="*/ 1721335 w 3085186"/>
                <a:gd name="connsiteY10" fmla="*/ 2986919 h 3732410"/>
                <a:gd name="connsiteX11" fmla="*/ 915423 w 3085186"/>
                <a:gd name="connsiteY11" fmla="*/ 2397984 h 3732410"/>
                <a:gd name="connsiteX12" fmla="*/ 512467 w 3085186"/>
                <a:gd name="connsiteY12" fmla="*/ 2010526 h 3732410"/>
                <a:gd name="connsiteX13" fmla="*/ 47518 w 3085186"/>
                <a:gd name="connsiteY13" fmla="*/ 615679 h 3732410"/>
                <a:gd name="connsiteX14" fmla="*/ 217999 w 3085186"/>
                <a:gd name="connsiteY14" fmla="*/ 956641 h 3732410"/>
                <a:gd name="connsiteX15" fmla="*/ 1023 w 3085186"/>
                <a:gd name="connsiteY15" fmla="*/ 181726 h 3732410"/>
                <a:gd name="connsiteX16" fmla="*/ 326487 w 3085186"/>
                <a:gd name="connsiteY16" fmla="*/ 135231 h 3732410"/>
                <a:gd name="connsiteX17" fmla="*/ 63016 w 3085186"/>
                <a:gd name="connsiteY17" fmla="*/ 119733 h 3732410"/>
                <a:gd name="connsiteX18" fmla="*/ 1116901 w 3085186"/>
                <a:gd name="connsiteY18" fmla="*/ 11245 h 37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85186" h="3732410">
                  <a:moveTo>
                    <a:pt x="1116901" y="11245"/>
                  </a:moveTo>
                  <a:cubicBezTo>
                    <a:pt x="1186643" y="62906"/>
                    <a:pt x="517633" y="163645"/>
                    <a:pt x="481470" y="429699"/>
                  </a:cubicBezTo>
                  <a:cubicBezTo>
                    <a:pt x="445307" y="695753"/>
                    <a:pt x="850847" y="1439672"/>
                    <a:pt x="899925" y="1607570"/>
                  </a:cubicBezTo>
                  <a:cubicBezTo>
                    <a:pt x="949003" y="1775468"/>
                    <a:pt x="675199" y="1351848"/>
                    <a:pt x="775938" y="1437089"/>
                  </a:cubicBezTo>
                  <a:cubicBezTo>
                    <a:pt x="876677" y="1522330"/>
                    <a:pt x="1351959" y="2064770"/>
                    <a:pt x="1504359" y="2119014"/>
                  </a:cubicBezTo>
                  <a:cubicBezTo>
                    <a:pt x="1656759" y="2173258"/>
                    <a:pt x="1592182" y="1723807"/>
                    <a:pt x="1690338" y="1762553"/>
                  </a:cubicBezTo>
                  <a:cubicBezTo>
                    <a:pt x="1788494" y="1801299"/>
                    <a:pt x="1927979" y="2103516"/>
                    <a:pt x="2093294" y="2351489"/>
                  </a:cubicBezTo>
                  <a:cubicBezTo>
                    <a:pt x="2258609" y="2599462"/>
                    <a:pt x="2516915" y="3020499"/>
                    <a:pt x="2682230" y="3250390"/>
                  </a:cubicBezTo>
                  <a:cubicBezTo>
                    <a:pt x="2847545" y="3480281"/>
                    <a:pt x="3085186" y="3707591"/>
                    <a:pt x="3085186" y="3730838"/>
                  </a:cubicBezTo>
                  <a:cubicBezTo>
                    <a:pt x="3085186" y="3754085"/>
                    <a:pt x="2909538" y="3513861"/>
                    <a:pt x="2682230" y="3389875"/>
                  </a:cubicBezTo>
                  <a:cubicBezTo>
                    <a:pt x="2454922" y="3265889"/>
                    <a:pt x="2015803" y="3152234"/>
                    <a:pt x="1721335" y="2986919"/>
                  </a:cubicBezTo>
                  <a:cubicBezTo>
                    <a:pt x="1426867" y="2821604"/>
                    <a:pt x="1116901" y="2560716"/>
                    <a:pt x="915423" y="2397984"/>
                  </a:cubicBezTo>
                  <a:cubicBezTo>
                    <a:pt x="713945" y="2235252"/>
                    <a:pt x="657118" y="2307577"/>
                    <a:pt x="512467" y="2010526"/>
                  </a:cubicBezTo>
                  <a:cubicBezTo>
                    <a:pt x="367816" y="1713475"/>
                    <a:pt x="96596" y="791326"/>
                    <a:pt x="47518" y="615679"/>
                  </a:cubicBezTo>
                  <a:cubicBezTo>
                    <a:pt x="-1560" y="440032"/>
                    <a:pt x="225748" y="1028966"/>
                    <a:pt x="217999" y="956641"/>
                  </a:cubicBezTo>
                  <a:cubicBezTo>
                    <a:pt x="210250" y="884316"/>
                    <a:pt x="-17058" y="318628"/>
                    <a:pt x="1023" y="181726"/>
                  </a:cubicBezTo>
                  <a:cubicBezTo>
                    <a:pt x="19104" y="44824"/>
                    <a:pt x="316155" y="145563"/>
                    <a:pt x="326487" y="135231"/>
                  </a:cubicBezTo>
                  <a:cubicBezTo>
                    <a:pt x="336819" y="124899"/>
                    <a:pt x="-66137" y="137814"/>
                    <a:pt x="63016" y="119733"/>
                  </a:cubicBezTo>
                  <a:cubicBezTo>
                    <a:pt x="192169" y="101652"/>
                    <a:pt x="1047159" y="-40416"/>
                    <a:pt x="1116901" y="112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F468B172-F161-543A-F24F-E68C55BFDCD0}"/>
                </a:ext>
              </a:extLst>
            </p:cNvPr>
            <p:cNvSpPr/>
            <p:nvPr/>
          </p:nvSpPr>
          <p:spPr>
            <a:xfrm>
              <a:off x="4639591" y="7313754"/>
              <a:ext cx="2692015" cy="3837288"/>
            </a:xfrm>
            <a:custGeom>
              <a:avLst/>
              <a:gdLst>
                <a:gd name="connsiteX0" fmla="*/ 2691107 w 2692015"/>
                <a:gd name="connsiteY0" fmla="*/ 47941 h 3837288"/>
                <a:gd name="connsiteX1" fmla="*/ 2226158 w 2692015"/>
                <a:gd name="connsiteY1" fmla="*/ 171927 h 3837288"/>
                <a:gd name="connsiteX2" fmla="*/ 2195162 w 2692015"/>
                <a:gd name="connsiteY2" fmla="*/ 900348 h 3837288"/>
                <a:gd name="connsiteX3" fmla="*/ 1606226 w 2692015"/>
                <a:gd name="connsiteY3" fmla="*/ 2062721 h 3837288"/>
                <a:gd name="connsiteX4" fmla="*/ 1745711 w 2692015"/>
                <a:gd name="connsiteY4" fmla="*/ 2031724 h 3837288"/>
                <a:gd name="connsiteX5" fmla="*/ 908802 w 2692015"/>
                <a:gd name="connsiteY5" fmla="*/ 2651656 h 3837288"/>
                <a:gd name="connsiteX6" fmla="*/ 459351 w 2692015"/>
                <a:gd name="connsiteY6" fmla="*/ 2403683 h 3837288"/>
                <a:gd name="connsiteX7" fmla="*/ 552341 w 2692015"/>
                <a:gd name="connsiteY7" fmla="*/ 2589663 h 3837288"/>
                <a:gd name="connsiteX8" fmla="*/ 350863 w 2692015"/>
                <a:gd name="connsiteY8" fmla="*/ 3194097 h 3837288"/>
                <a:gd name="connsiteX9" fmla="*/ 9901 w 2692015"/>
                <a:gd name="connsiteY9" fmla="*/ 3829527 h 3837288"/>
                <a:gd name="connsiteX10" fmla="*/ 273372 w 2692015"/>
                <a:gd name="connsiteY10" fmla="*/ 3473066 h 3837288"/>
                <a:gd name="connsiteX11" fmla="*/ 1947189 w 2692015"/>
                <a:gd name="connsiteY11" fmla="*/ 2419182 h 3837288"/>
                <a:gd name="connsiteX12" fmla="*/ 2257155 w 2692015"/>
                <a:gd name="connsiteY12" fmla="*/ 1504782 h 3837288"/>
                <a:gd name="connsiteX13" fmla="*/ 2567121 w 2692015"/>
                <a:gd name="connsiteY13" fmla="*/ 388904 h 3837288"/>
                <a:gd name="connsiteX14" fmla="*/ 2350145 w 2692015"/>
                <a:gd name="connsiteY14" fmla="*/ 822856 h 3837288"/>
                <a:gd name="connsiteX15" fmla="*/ 2691107 w 2692015"/>
                <a:gd name="connsiteY15" fmla="*/ 47941 h 383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2015" h="3837288">
                  <a:moveTo>
                    <a:pt x="2691107" y="47941"/>
                  </a:moveTo>
                  <a:cubicBezTo>
                    <a:pt x="2670442" y="-60547"/>
                    <a:pt x="2308815" y="29859"/>
                    <a:pt x="2226158" y="171927"/>
                  </a:cubicBezTo>
                  <a:cubicBezTo>
                    <a:pt x="2143500" y="313995"/>
                    <a:pt x="2298484" y="585216"/>
                    <a:pt x="2195162" y="900348"/>
                  </a:cubicBezTo>
                  <a:cubicBezTo>
                    <a:pt x="2091840" y="1215480"/>
                    <a:pt x="1681134" y="1874158"/>
                    <a:pt x="1606226" y="2062721"/>
                  </a:cubicBezTo>
                  <a:cubicBezTo>
                    <a:pt x="1531318" y="2251284"/>
                    <a:pt x="1861948" y="1933568"/>
                    <a:pt x="1745711" y="2031724"/>
                  </a:cubicBezTo>
                  <a:cubicBezTo>
                    <a:pt x="1629474" y="2129880"/>
                    <a:pt x="1123195" y="2589663"/>
                    <a:pt x="908802" y="2651656"/>
                  </a:cubicBezTo>
                  <a:cubicBezTo>
                    <a:pt x="694409" y="2713649"/>
                    <a:pt x="518761" y="2414015"/>
                    <a:pt x="459351" y="2403683"/>
                  </a:cubicBezTo>
                  <a:cubicBezTo>
                    <a:pt x="399941" y="2393351"/>
                    <a:pt x="570422" y="2457927"/>
                    <a:pt x="552341" y="2589663"/>
                  </a:cubicBezTo>
                  <a:cubicBezTo>
                    <a:pt x="534260" y="2721399"/>
                    <a:pt x="441270" y="2987453"/>
                    <a:pt x="350863" y="3194097"/>
                  </a:cubicBezTo>
                  <a:cubicBezTo>
                    <a:pt x="260456" y="3400741"/>
                    <a:pt x="22816" y="3783032"/>
                    <a:pt x="9901" y="3829527"/>
                  </a:cubicBezTo>
                  <a:cubicBezTo>
                    <a:pt x="-3014" y="3876022"/>
                    <a:pt x="-49509" y="3708123"/>
                    <a:pt x="273372" y="3473066"/>
                  </a:cubicBezTo>
                  <a:cubicBezTo>
                    <a:pt x="596253" y="3238009"/>
                    <a:pt x="1616558" y="2747229"/>
                    <a:pt x="1947189" y="2419182"/>
                  </a:cubicBezTo>
                  <a:cubicBezTo>
                    <a:pt x="2277819" y="2091135"/>
                    <a:pt x="2153833" y="1843162"/>
                    <a:pt x="2257155" y="1504782"/>
                  </a:cubicBezTo>
                  <a:cubicBezTo>
                    <a:pt x="2360477" y="1166402"/>
                    <a:pt x="2551623" y="502558"/>
                    <a:pt x="2567121" y="388904"/>
                  </a:cubicBezTo>
                  <a:cubicBezTo>
                    <a:pt x="2582619" y="275250"/>
                    <a:pt x="2326898" y="871934"/>
                    <a:pt x="2350145" y="822856"/>
                  </a:cubicBezTo>
                  <a:cubicBezTo>
                    <a:pt x="2373392" y="773778"/>
                    <a:pt x="2711772" y="156429"/>
                    <a:pt x="2691107" y="479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C716044A-59A7-F23F-D8B7-A3CA004AA517}"/>
                </a:ext>
              </a:extLst>
            </p:cNvPr>
            <p:cNvSpPr/>
            <p:nvPr/>
          </p:nvSpPr>
          <p:spPr>
            <a:xfrm>
              <a:off x="2683769" y="10614043"/>
              <a:ext cx="3415736" cy="897357"/>
            </a:xfrm>
            <a:custGeom>
              <a:avLst/>
              <a:gdLst>
                <a:gd name="connsiteX0" fmla="*/ 322902 w 3415736"/>
                <a:gd name="connsiteY0" fmla="*/ 2296 h 897357"/>
                <a:gd name="connsiteX1" fmla="*/ 431390 w 3415736"/>
                <a:gd name="connsiteY1" fmla="*/ 312262 h 897357"/>
                <a:gd name="connsiteX2" fmla="*/ 431390 w 3415736"/>
                <a:gd name="connsiteY2" fmla="*/ 653225 h 897357"/>
                <a:gd name="connsiteX3" fmla="*/ 59431 w 3415736"/>
                <a:gd name="connsiteY3" fmla="*/ 761713 h 897357"/>
                <a:gd name="connsiteX4" fmla="*/ 1857234 w 3415736"/>
                <a:gd name="connsiteY4" fmla="*/ 761713 h 897357"/>
                <a:gd name="connsiteX5" fmla="*/ 3143594 w 3415736"/>
                <a:gd name="connsiteY5" fmla="*/ 870201 h 897357"/>
                <a:gd name="connsiteX6" fmla="*/ 3360570 w 3415736"/>
                <a:gd name="connsiteY6" fmla="*/ 188276 h 897357"/>
                <a:gd name="connsiteX7" fmla="*/ 2399675 w 3415736"/>
                <a:gd name="connsiteY7" fmla="*/ 188276 h 897357"/>
                <a:gd name="connsiteX8" fmla="*/ 1702251 w 3415736"/>
                <a:gd name="connsiteY8" fmla="*/ 172777 h 897357"/>
                <a:gd name="connsiteX9" fmla="*/ 322902 w 3415736"/>
                <a:gd name="connsiteY9" fmla="*/ 2296 h 89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5736" h="897357">
                  <a:moveTo>
                    <a:pt x="322902" y="2296"/>
                  </a:moveTo>
                  <a:cubicBezTo>
                    <a:pt x="111092" y="25544"/>
                    <a:pt x="413309" y="203774"/>
                    <a:pt x="431390" y="312262"/>
                  </a:cubicBezTo>
                  <a:cubicBezTo>
                    <a:pt x="449471" y="420750"/>
                    <a:pt x="493383" y="578316"/>
                    <a:pt x="431390" y="653225"/>
                  </a:cubicBezTo>
                  <a:cubicBezTo>
                    <a:pt x="369397" y="728134"/>
                    <a:pt x="-178210" y="743632"/>
                    <a:pt x="59431" y="761713"/>
                  </a:cubicBezTo>
                  <a:cubicBezTo>
                    <a:pt x="297072" y="779794"/>
                    <a:pt x="1343207" y="743632"/>
                    <a:pt x="1857234" y="761713"/>
                  </a:cubicBezTo>
                  <a:cubicBezTo>
                    <a:pt x="2371261" y="779794"/>
                    <a:pt x="2893038" y="965774"/>
                    <a:pt x="3143594" y="870201"/>
                  </a:cubicBezTo>
                  <a:cubicBezTo>
                    <a:pt x="3394150" y="774628"/>
                    <a:pt x="3484556" y="301930"/>
                    <a:pt x="3360570" y="188276"/>
                  </a:cubicBezTo>
                  <a:cubicBezTo>
                    <a:pt x="3236584" y="74622"/>
                    <a:pt x="2676061" y="190859"/>
                    <a:pt x="2399675" y="188276"/>
                  </a:cubicBezTo>
                  <a:cubicBezTo>
                    <a:pt x="2123289" y="185693"/>
                    <a:pt x="2048380" y="206357"/>
                    <a:pt x="1702251" y="172777"/>
                  </a:cubicBezTo>
                  <a:cubicBezTo>
                    <a:pt x="1356122" y="139197"/>
                    <a:pt x="534712" y="-20952"/>
                    <a:pt x="322902" y="22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7EC776CF-69BD-50D7-4734-990823A374F8}"/>
                </a:ext>
              </a:extLst>
            </p:cNvPr>
            <p:cNvSpPr/>
            <p:nvPr/>
          </p:nvSpPr>
          <p:spPr>
            <a:xfrm>
              <a:off x="3082889" y="10919544"/>
              <a:ext cx="2242222" cy="2739369"/>
            </a:xfrm>
            <a:custGeom>
              <a:avLst/>
              <a:gdLst>
                <a:gd name="connsiteX0" fmla="*/ 1551104 w 2242222"/>
                <a:gd name="connsiteY0" fmla="*/ 37758 h 2739369"/>
                <a:gd name="connsiteX1" fmla="*/ 884677 w 2242222"/>
                <a:gd name="connsiteY1" fmla="*/ 1200131 h 2739369"/>
                <a:gd name="connsiteX2" fmla="*/ 574711 w 2242222"/>
                <a:gd name="connsiteY2" fmla="*/ 2114531 h 2739369"/>
                <a:gd name="connsiteX3" fmla="*/ 1274 w 2242222"/>
                <a:gd name="connsiteY3" fmla="*/ 2130029 h 2739369"/>
                <a:gd name="connsiteX4" fmla="*/ 745192 w 2242222"/>
                <a:gd name="connsiteY4" fmla="*/ 2610476 h 2739369"/>
                <a:gd name="connsiteX5" fmla="*/ 931172 w 2242222"/>
                <a:gd name="connsiteY5" fmla="*/ 2300510 h 2739369"/>
                <a:gd name="connsiteX6" fmla="*/ 1520108 w 2242222"/>
                <a:gd name="connsiteY6" fmla="*/ 1293120 h 2739369"/>
                <a:gd name="connsiteX7" fmla="*/ 1628596 w 2242222"/>
                <a:gd name="connsiteY7" fmla="*/ 2594978 h 2739369"/>
                <a:gd name="connsiteX8" fmla="*/ 1861070 w 2242222"/>
                <a:gd name="connsiteY8" fmla="*/ 2703466 h 2739369"/>
                <a:gd name="connsiteX9" fmla="*/ 2217531 w 2242222"/>
                <a:gd name="connsiteY9" fmla="*/ 2563981 h 2739369"/>
                <a:gd name="connsiteX10" fmla="*/ 2186535 w 2242222"/>
                <a:gd name="connsiteY10" fmla="*/ 1355114 h 2739369"/>
                <a:gd name="connsiteX11" fmla="*/ 1985057 w 2242222"/>
                <a:gd name="connsiteY11" fmla="*/ 378720 h 2739369"/>
                <a:gd name="connsiteX12" fmla="*/ 1551104 w 2242222"/>
                <a:gd name="connsiteY12" fmla="*/ 37758 h 273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2222" h="2739369">
                  <a:moveTo>
                    <a:pt x="1551104" y="37758"/>
                  </a:moveTo>
                  <a:cubicBezTo>
                    <a:pt x="1367707" y="174660"/>
                    <a:pt x="1047409" y="854002"/>
                    <a:pt x="884677" y="1200131"/>
                  </a:cubicBezTo>
                  <a:cubicBezTo>
                    <a:pt x="721945" y="1546260"/>
                    <a:pt x="721945" y="1959548"/>
                    <a:pt x="574711" y="2114531"/>
                  </a:cubicBezTo>
                  <a:cubicBezTo>
                    <a:pt x="427477" y="2269514"/>
                    <a:pt x="-27139" y="2047372"/>
                    <a:pt x="1274" y="2130029"/>
                  </a:cubicBezTo>
                  <a:cubicBezTo>
                    <a:pt x="29687" y="2212686"/>
                    <a:pt x="590209" y="2582063"/>
                    <a:pt x="745192" y="2610476"/>
                  </a:cubicBezTo>
                  <a:cubicBezTo>
                    <a:pt x="900175" y="2638889"/>
                    <a:pt x="802019" y="2520069"/>
                    <a:pt x="931172" y="2300510"/>
                  </a:cubicBezTo>
                  <a:cubicBezTo>
                    <a:pt x="1060325" y="2080951"/>
                    <a:pt x="1403871" y="1244042"/>
                    <a:pt x="1520108" y="1293120"/>
                  </a:cubicBezTo>
                  <a:cubicBezTo>
                    <a:pt x="1636345" y="1342198"/>
                    <a:pt x="1571769" y="2359920"/>
                    <a:pt x="1628596" y="2594978"/>
                  </a:cubicBezTo>
                  <a:cubicBezTo>
                    <a:pt x="1685423" y="2830036"/>
                    <a:pt x="1762914" y="2708632"/>
                    <a:pt x="1861070" y="2703466"/>
                  </a:cubicBezTo>
                  <a:cubicBezTo>
                    <a:pt x="1959226" y="2698300"/>
                    <a:pt x="2163287" y="2788706"/>
                    <a:pt x="2217531" y="2563981"/>
                  </a:cubicBezTo>
                  <a:cubicBezTo>
                    <a:pt x="2271775" y="2339256"/>
                    <a:pt x="2225281" y="1719324"/>
                    <a:pt x="2186535" y="1355114"/>
                  </a:cubicBezTo>
                  <a:cubicBezTo>
                    <a:pt x="2147789" y="990904"/>
                    <a:pt x="2085796" y="593113"/>
                    <a:pt x="1985057" y="378720"/>
                  </a:cubicBezTo>
                  <a:cubicBezTo>
                    <a:pt x="1884318" y="164327"/>
                    <a:pt x="1734501" y="-99144"/>
                    <a:pt x="1551104" y="377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45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ケンタッキークリスマス2022」におけるお客さまへの御礼｜日本KFCホールディングス株式会社 KFC Holdings Japan, Ltd." hidden="1">
            <a:extLst>
              <a:ext uri="{FF2B5EF4-FFF2-40B4-BE49-F238E27FC236}">
                <a16:creationId xmlns:a16="http://schemas.microsoft.com/office/drawing/2014/main" id="{F11B4EF0-DF44-C069-4737-E2CE63A17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17810" r="27027" b="62634"/>
          <a:stretch/>
        </p:blipFill>
        <p:spPr bwMode="auto">
          <a:xfrm>
            <a:off x="549856" y="232016"/>
            <a:ext cx="8501488" cy="140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57D0B7C-ED10-7650-691B-D4793CDBDFBE}"/>
              </a:ext>
            </a:extLst>
          </p:cNvPr>
          <p:cNvGrpSpPr/>
          <p:nvPr/>
        </p:nvGrpSpPr>
        <p:grpSpPr>
          <a:xfrm>
            <a:off x="1014179" y="1100963"/>
            <a:ext cx="7075936" cy="12557950"/>
            <a:chOff x="1014179" y="1100963"/>
            <a:chExt cx="7075936" cy="12557950"/>
          </a:xfrm>
          <a:solidFill>
            <a:schemeClr val="bg1">
              <a:lumMod val="75000"/>
            </a:schemeClr>
          </a:solidFill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1B46393D-1C7B-38D9-7827-45B536429E92}"/>
                </a:ext>
              </a:extLst>
            </p:cNvPr>
            <p:cNvSpPr/>
            <p:nvPr/>
          </p:nvSpPr>
          <p:spPr>
            <a:xfrm>
              <a:off x="1125278" y="1100963"/>
              <a:ext cx="6964837" cy="4586988"/>
            </a:xfrm>
            <a:custGeom>
              <a:avLst/>
              <a:gdLst>
                <a:gd name="connsiteX0" fmla="*/ 393556 w 6964837"/>
                <a:gd name="connsiteY0" fmla="*/ 1099796 h 4586988"/>
                <a:gd name="connsiteX1" fmla="*/ 1540430 w 6964837"/>
                <a:gd name="connsiteY1" fmla="*/ 758834 h 4586988"/>
                <a:gd name="connsiteX2" fmla="*/ 1152973 w 6964837"/>
                <a:gd name="connsiteY2" fmla="*/ 758834 h 4586988"/>
                <a:gd name="connsiteX3" fmla="*/ 1695414 w 6964837"/>
                <a:gd name="connsiteY3" fmla="*/ 433369 h 4586988"/>
                <a:gd name="connsiteX4" fmla="*/ 1369949 w 6964837"/>
                <a:gd name="connsiteY4" fmla="*/ 557356 h 4586988"/>
                <a:gd name="connsiteX5" fmla="*/ 3012769 w 6964837"/>
                <a:gd name="connsiteY5" fmla="*/ 76908 h 4586988"/>
                <a:gd name="connsiteX6" fmla="*/ 4159644 w 6964837"/>
                <a:gd name="connsiteY6" fmla="*/ 138901 h 4586988"/>
                <a:gd name="connsiteX7" fmla="*/ 4066654 w 6964837"/>
                <a:gd name="connsiteY7" fmla="*/ 14915 h 4586988"/>
                <a:gd name="connsiteX8" fmla="*/ 5538993 w 6964837"/>
                <a:gd name="connsiteY8" fmla="*/ 541857 h 4586988"/>
                <a:gd name="connsiteX9" fmla="*/ 5353014 w 6964837"/>
                <a:gd name="connsiteY9" fmla="*/ 464366 h 4586988"/>
                <a:gd name="connsiteX10" fmla="*/ 6360403 w 6964837"/>
                <a:gd name="connsiteY10" fmla="*/ 1549247 h 4586988"/>
                <a:gd name="connsiteX11" fmla="*/ 6329407 w 6964837"/>
                <a:gd name="connsiteY11" fmla="*/ 1409762 h 4586988"/>
                <a:gd name="connsiteX12" fmla="*/ 6716864 w 6964837"/>
                <a:gd name="connsiteY12" fmla="*/ 2618630 h 4586988"/>
                <a:gd name="connsiteX13" fmla="*/ 6670369 w 6964837"/>
                <a:gd name="connsiteY13" fmla="*/ 3238562 h 4586988"/>
                <a:gd name="connsiteX14" fmla="*/ 6825353 w 6964837"/>
                <a:gd name="connsiteY14" fmla="*/ 2897600 h 4586988"/>
                <a:gd name="connsiteX15" fmla="*/ 6964837 w 6964837"/>
                <a:gd name="connsiteY15" fmla="*/ 3161071 h 4586988"/>
                <a:gd name="connsiteX16" fmla="*/ 6825353 w 6964837"/>
                <a:gd name="connsiteY16" fmla="*/ 3765505 h 4586988"/>
                <a:gd name="connsiteX17" fmla="*/ 6654871 w 6964837"/>
                <a:gd name="connsiteY17" fmla="*/ 4369939 h 4586988"/>
                <a:gd name="connsiteX18" fmla="*/ 6654871 w 6964837"/>
                <a:gd name="connsiteY18" fmla="*/ 3951484 h 4586988"/>
                <a:gd name="connsiteX19" fmla="*/ 6220919 w 6964837"/>
                <a:gd name="connsiteY19" fmla="*/ 4586915 h 4586988"/>
                <a:gd name="connsiteX20" fmla="*/ 6251915 w 6964837"/>
                <a:gd name="connsiteY20" fmla="*/ 3904990 h 4586988"/>
                <a:gd name="connsiteX21" fmla="*/ 6437895 w 6964837"/>
                <a:gd name="connsiteY21" fmla="*/ 3130074 h 4586988"/>
                <a:gd name="connsiteX22" fmla="*/ 5709475 w 6964837"/>
                <a:gd name="connsiteY22" fmla="*/ 1332271 h 4586988"/>
                <a:gd name="connsiteX23" fmla="*/ 5957447 w 6964837"/>
                <a:gd name="connsiteY23" fmla="*/ 1642237 h 4586988"/>
                <a:gd name="connsiteX24" fmla="*/ 4919061 w 6964837"/>
                <a:gd name="connsiteY24" fmla="*/ 774332 h 4586988"/>
                <a:gd name="connsiteX25" fmla="*/ 4826071 w 6964837"/>
                <a:gd name="connsiteY25" fmla="*/ 557356 h 4586988"/>
                <a:gd name="connsiteX26" fmla="*/ 3772186 w 6964837"/>
                <a:gd name="connsiteY26" fmla="*/ 247390 h 4586988"/>
                <a:gd name="connsiteX27" fmla="*/ 2919780 w 6964837"/>
                <a:gd name="connsiteY27" fmla="*/ 293884 h 4586988"/>
                <a:gd name="connsiteX28" fmla="*/ 1943386 w 6964837"/>
                <a:gd name="connsiteY28" fmla="*/ 603851 h 4586988"/>
                <a:gd name="connsiteX29" fmla="*/ 2392837 w 6964837"/>
                <a:gd name="connsiteY29" fmla="*/ 712339 h 4586988"/>
                <a:gd name="connsiteX30" fmla="*/ 1865895 w 6964837"/>
                <a:gd name="connsiteY30" fmla="*/ 1006806 h 4586988"/>
                <a:gd name="connsiteX31" fmla="*/ 1354451 w 6964837"/>
                <a:gd name="connsiteY31" fmla="*/ 1270278 h 4586988"/>
                <a:gd name="connsiteX32" fmla="*/ 1679915 w 6964837"/>
                <a:gd name="connsiteY32" fmla="*/ 1487254 h 4586988"/>
                <a:gd name="connsiteX33" fmla="*/ 843007 w 6964837"/>
                <a:gd name="connsiteY33" fmla="*/ 1580244 h 4586988"/>
                <a:gd name="connsiteX34" fmla="*/ 889502 w 6964837"/>
                <a:gd name="connsiteY34" fmla="*/ 1502752 h 4586988"/>
                <a:gd name="connsiteX35" fmla="*/ 641529 w 6964837"/>
                <a:gd name="connsiteY35" fmla="*/ 1363268 h 4586988"/>
                <a:gd name="connsiteX36" fmla="*/ 6098 w 6964837"/>
                <a:gd name="connsiteY36" fmla="*/ 1068800 h 4586988"/>
                <a:gd name="connsiteX37" fmla="*/ 393556 w 6964837"/>
                <a:gd name="connsiteY37" fmla="*/ 1099796 h 45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64837" h="4586988">
                  <a:moveTo>
                    <a:pt x="393556" y="1099796"/>
                  </a:moveTo>
                  <a:cubicBezTo>
                    <a:pt x="649278" y="1048135"/>
                    <a:pt x="1413861" y="815661"/>
                    <a:pt x="1540430" y="758834"/>
                  </a:cubicBezTo>
                  <a:cubicBezTo>
                    <a:pt x="1667000" y="702007"/>
                    <a:pt x="1127142" y="813078"/>
                    <a:pt x="1152973" y="758834"/>
                  </a:cubicBezTo>
                  <a:cubicBezTo>
                    <a:pt x="1178804" y="704590"/>
                    <a:pt x="1659251" y="466949"/>
                    <a:pt x="1695414" y="433369"/>
                  </a:cubicBezTo>
                  <a:cubicBezTo>
                    <a:pt x="1731577" y="399789"/>
                    <a:pt x="1150390" y="616766"/>
                    <a:pt x="1369949" y="557356"/>
                  </a:cubicBezTo>
                  <a:cubicBezTo>
                    <a:pt x="1589508" y="497946"/>
                    <a:pt x="2547820" y="146650"/>
                    <a:pt x="3012769" y="76908"/>
                  </a:cubicBezTo>
                  <a:cubicBezTo>
                    <a:pt x="3477718" y="7166"/>
                    <a:pt x="3983997" y="149233"/>
                    <a:pt x="4159644" y="138901"/>
                  </a:cubicBezTo>
                  <a:cubicBezTo>
                    <a:pt x="4335291" y="128569"/>
                    <a:pt x="3836763" y="-52244"/>
                    <a:pt x="4066654" y="14915"/>
                  </a:cubicBezTo>
                  <a:cubicBezTo>
                    <a:pt x="4296546" y="82074"/>
                    <a:pt x="5324600" y="466949"/>
                    <a:pt x="5538993" y="541857"/>
                  </a:cubicBezTo>
                  <a:cubicBezTo>
                    <a:pt x="5753386" y="616765"/>
                    <a:pt x="5216112" y="296468"/>
                    <a:pt x="5353014" y="464366"/>
                  </a:cubicBezTo>
                  <a:cubicBezTo>
                    <a:pt x="5489916" y="632264"/>
                    <a:pt x="6197671" y="1391681"/>
                    <a:pt x="6360403" y="1549247"/>
                  </a:cubicBezTo>
                  <a:cubicBezTo>
                    <a:pt x="6523135" y="1706813"/>
                    <a:pt x="6269997" y="1231532"/>
                    <a:pt x="6329407" y="1409762"/>
                  </a:cubicBezTo>
                  <a:cubicBezTo>
                    <a:pt x="6388817" y="1587992"/>
                    <a:pt x="6660037" y="2313830"/>
                    <a:pt x="6716864" y="2618630"/>
                  </a:cubicBezTo>
                  <a:cubicBezTo>
                    <a:pt x="6773691" y="2923430"/>
                    <a:pt x="6652288" y="3192067"/>
                    <a:pt x="6670369" y="3238562"/>
                  </a:cubicBezTo>
                  <a:cubicBezTo>
                    <a:pt x="6688450" y="3285057"/>
                    <a:pt x="6776275" y="2910515"/>
                    <a:pt x="6825353" y="2897600"/>
                  </a:cubicBezTo>
                  <a:cubicBezTo>
                    <a:pt x="6874431" y="2884685"/>
                    <a:pt x="6964837" y="3016420"/>
                    <a:pt x="6964837" y="3161071"/>
                  </a:cubicBezTo>
                  <a:cubicBezTo>
                    <a:pt x="6964837" y="3305722"/>
                    <a:pt x="6877014" y="3564027"/>
                    <a:pt x="6825353" y="3765505"/>
                  </a:cubicBezTo>
                  <a:cubicBezTo>
                    <a:pt x="6773692" y="3966983"/>
                    <a:pt x="6683285" y="4338943"/>
                    <a:pt x="6654871" y="4369939"/>
                  </a:cubicBezTo>
                  <a:cubicBezTo>
                    <a:pt x="6626457" y="4400935"/>
                    <a:pt x="6727196" y="3915321"/>
                    <a:pt x="6654871" y="3951484"/>
                  </a:cubicBezTo>
                  <a:cubicBezTo>
                    <a:pt x="6582546" y="3987647"/>
                    <a:pt x="6288078" y="4594664"/>
                    <a:pt x="6220919" y="4586915"/>
                  </a:cubicBezTo>
                  <a:cubicBezTo>
                    <a:pt x="6153760" y="4579166"/>
                    <a:pt x="6215752" y="4147797"/>
                    <a:pt x="6251915" y="3904990"/>
                  </a:cubicBezTo>
                  <a:cubicBezTo>
                    <a:pt x="6288078" y="3662183"/>
                    <a:pt x="6528302" y="3558860"/>
                    <a:pt x="6437895" y="3130074"/>
                  </a:cubicBezTo>
                  <a:cubicBezTo>
                    <a:pt x="6347488" y="2701288"/>
                    <a:pt x="5789550" y="1580244"/>
                    <a:pt x="5709475" y="1332271"/>
                  </a:cubicBezTo>
                  <a:cubicBezTo>
                    <a:pt x="5629400" y="1084298"/>
                    <a:pt x="6089183" y="1735227"/>
                    <a:pt x="5957447" y="1642237"/>
                  </a:cubicBezTo>
                  <a:cubicBezTo>
                    <a:pt x="5825711" y="1549247"/>
                    <a:pt x="5107624" y="955145"/>
                    <a:pt x="4919061" y="774332"/>
                  </a:cubicBezTo>
                  <a:cubicBezTo>
                    <a:pt x="4730498" y="593519"/>
                    <a:pt x="5017217" y="645180"/>
                    <a:pt x="4826071" y="557356"/>
                  </a:cubicBezTo>
                  <a:cubicBezTo>
                    <a:pt x="4634925" y="469532"/>
                    <a:pt x="4089901" y="291302"/>
                    <a:pt x="3772186" y="247390"/>
                  </a:cubicBezTo>
                  <a:cubicBezTo>
                    <a:pt x="3454471" y="203478"/>
                    <a:pt x="3224580" y="234474"/>
                    <a:pt x="2919780" y="293884"/>
                  </a:cubicBezTo>
                  <a:cubicBezTo>
                    <a:pt x="2614980" y="353294"/>
                    <a:pt x="2031210" y="534109"/>
                    <a:pt x="1943386" y="603851"/>
                  </a:cubicBezTo>
                  <a:cubicBezTo>
                    <a:pt x="1855562" y="673593"/>
                    <a:pt x="2405752" y="645180"/>
                    <a:pt x="2392837" y="712339"/>
                  </a:cubicBezTo>
                  <a:cubicBezTo>
                    <a:pt x="2379922" y="779498"/>
                    <a:pt x="2038959" y="913816"/>
                    <a:pt x="1865895" y="1006806"/>
                  </a:cubicBezTo>
                  <a:cubicBezTo>
                    <a:pt x="1692831" y="1099796"/>
                    <a:pt x="1385448" y="1190203"/>
                    <a:pt x="1354451" y="1270278"/>
                  </a:cubicBezTo>
                  <a:cubicBezTo>
                    <a:pt x="1323454" y="1350353"/>
                    <a:pt x="1765156" y="1435593"/>
                    <a:pt x="1679915" y="1487254"/>
                  </a:cubicBezTo>
                  <a:cubicBezTo>
                    <a:pt x="1594674" y="1538915"/>
                    <a:pt x="843007" y="1580244"/>
                    <a:pt x="843007" y="1580244"/>
                  </a:cubicBezTo>
                  <a:cubicBezTo>
                    <a:pt x="711272" y="1582827"/>
                    <a:pt x="923082" y="1538915"/>
                    <a:pt x="889502" y="1502752"/>
                  </a:cubicBezTo>
                  <a:cubicBezTo>
                    <a:pt x="855922" y="1466589"/>
                    <a:pt x="788763" y="1435593"/>
                    <a:pt x="641529" y="1363268"/>
                  </a:cubicBezTo>
                  <a:cubicBezTo>
                    <a:pt x="494295" y="1290943"/>
                    <a:pt x="47427" y="1112712"/>
                    <a:pt x="6098" y="1068800"/>
                  </a:cubicBezTo>
                  <a:cubicBezTo>
                    <a:pt x="-35231" y="1024888"/>
                    <a:pt x="137834" y="1151457"/>
                    <a:pt x="393556" y="10997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F39531D1-D270-F677-78E8-9E08DC8296FD}"/>
                </a:ext>
              </a:extLst>
            </p:cNvPr>
            <p:cNvSpPr/>
            <p:nvPr/>
          </p:nvSpPr>
          <p:spPr>
            <a:xfrm>
              <a:off x="1014179" y="2216121"/>
              <a:ext cx="3976309" cy="3192815"/>
            </a:xfrm>
            <a:custGeom>
              <a:avLst/>
              <a:gdLst>
                <a:gd name="connsiteX0" fmla="*/ 148194 w 3976309"/>
                <a:gd name="connsiteY0" fmla="*/ 387594 h 3192815"/>
                <a:gd name="connsiteX1" fmla="*/ 1357062 w 3976309"/>
                <a:gd name="connsiteY1" fmla="*/ 434089 h 3192815"/>
                <a:gd name="connsiteX2" fmla="*/ 1651529 w 3976309"/>
                <a:gd name="connsiteY2" fmla="*/ 201615 h 3192815"/>
                <a:gd name="connsiteX3" fmla="*/ 2364452 w 3976309"/>
                <a:gd name="connsiteY3" fmla="*/ 170618 h 3192815"/>
                <a:gd name="connsiteX4" fmla="*/ 2302458 w 3976309"/>
                <a:gd name="connsiteY4" fmla="*/ 137 h 3192815"/>
                <a:gd name="connsiteX5" fmla="*/ 3077374 w 3976309"/>
                <a:gd name="connsiteY5" fmla="*/ 201615 h 3192815"/>
                <a:gd name="connsiteX6" fmla="*/ 3759299 w 3976309"/>
                <a:gd name="connsiteY6" fmla="*/ 620069 h 3192815"/>
                <a:gd name="connsiteX7" fmla="*/ 3976275 w 3976309"/>
                <a:gd name="connsiteY7" fmla="*/ 480584 h 3192815"/>
                <a:gd name="connsiteX8" fmla="*/ 3774797 w 3976309"/>
                <a:gd name="connsiteY8" fmla="*/ 728557 h 3192815"/>
                <a:gd name="connsiteX9" fmla="*/ 3619814 w 3976309"/>
                <a:gd name="connsiteY9" fmla="*/ 976530 h 3192815"/>
                <a:gd name="connsiteX10" fmla="*/ 2953387 w 3976309"/>
                <a:gd name="connsiteY10" fmla="*/ 651065 h 3192815"/>
                <a:gd name="connsiteX11" fmla="*/ 2302458 w 3976309"/>
                <a:gd name="connsiteY11" fmla="*/ 852543 h 3192815"/>
                <a:gd name="connsiteX12" fmla="*/ 1698024 w 3976309"/>
                <a:gd name="connsiteY12" fmla="*/ 1627459 h 3192815"/>
                <a:gd name="connsiteX13" fmla="*/ 1837509 w 3976309"/>
                <a:gd name="connsiteY13" fmla="*/ 1425981 h 3192815"/>
                <a:gd name="connsiteX14" fmla="*/ 1651529 w 3976309"/>
                <a:gd name="connsiteY14" fmla="*/ 2030415 h 3192815"/>
                <a:gd name="connsiteX15" fmla="*/ 1589536 w 3976309"/>
                <a:gd name="connsiteY15" fmla="*/ 2324882 h 3192815"/>
                <a:gd name="connsiteX16" fmla="*/ 1279570 w 3976309"/>
                <a:gd name="connsiteY16" fmla="*/ 2619350 h 3192815"/>
                <a:gd name="connsiteX17" fmla="*/ 1140085 w 3976309"/>
                <a:gd name="connsiteY17" fmla="*/ 2882821 h 3192815"/>
                <a:gd name="connsiteX18" fmla="*/ 845618 w 3976309"/>
                <a:gd name="connsiteY18" fmla="*/ 3192787 h 3192815"/>
                <a:gd name="connsiteX19" fmla="*/ 1031597 w 3976309"/>
                <a:gd name="connsiteY19" fmla="*/ 2898320 h 3192815"/>
                <a:gd name="connsiteX20" fmla="*/ 954106 w 3976309"/>
                <a:gd name="connsiteY20" fmla="*/ 2448869 h 3192815"/>
                <a:gd name="connsiteX21" fmla="*/ 1062594 w 3976309"/>
                <a:gd name="connsiteY21" fmla="*/ 1472476 h 3192815"/>
                <a:gd name="connsiteX22" fmla="*/ 1062594 w 3976309"/>
                <a:gd name="connsiteY22" fmla="*/ 1937425 h 3192815"/>
                <a:gd name="connsiteX23" fmla="*/ 1589536 w 3976309"/>
                <a:gd name="connsiteY23" fmla="*/ 1193506 h 3192815"/>
                <a:gd name="connsiteX24" fmla="*/ 1853007 w 3976309"/>
                <a:gd name="connsiteY24" fmla="*/ 790550 h 3192815"/>
                <a:gd name="connsiteX25" fmla="*/ 2286960 w 3976309"/>
                <a:gd name="connsiteY25" fmla="*/ 465086 h 3192815"/>
                <a:gd name="connsiteX26" fmla="*/ 1853007 w 3976309"/>
                <a:gd name="connsiteY26" fmla="*/ 542577 h 3192815"/>
                <a:gd name="connsiteX27" fmla="*/ 1248574 w 3976309"/>
                <a:gd name="connsiteY27" fmla="*/ 790550 h 3192815"/>
                <a:gd name="connsiteX28" fmla="*/ 969604 w 3976309"/>
                <a:gd name="connsiteY28" fmla="*/ 868042 h 3192815"/>
                <a:gd name="connsiteX29" fmla="*/ 24207 w 3976309"/>
                <a:gd name="connsiteY29" fmla="*/ 759554 h 3192815"/>
                <a:gd name="connsiteX30" fmla="*/ 287679 w 3976309"/>
                <a:gd name="connsiteY30" fmla="*/ 744055 h 3192815"/>
                <a:gd name="connsiteX31" fmla="*/ 365170 w 3976309"/>
                <a:gd name="connsiteY31" fmla="*/ 573574 h 3192815"/>
                <a:gd name="connsiteX32" fmla="*/ 148194 w 3976309"/>
                <a:gd name="connsiteY32" fmla="*/ 387594 h 319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6309" h="3192815">
                  <a:moveTo>
                    <a:pt x="148194" y="387594"/>
                  </a:moveTo>
                  <a:cubicBezTo>
                    <a:pt x="313509" y="364347"/>
                    <a:pt x="1106506" y="465085"/>
                    <a:pt x="1357062" y="434089"/>
                  </a:cubicBezTo>
                  <a:cubicBezTo>
                    <a:pt x="1607618" y="403093"/>
                    <a:pt x="1483631" y="245527"/>
                    <a:pt x="1651529" y="201615"/>
                  </a:cubicBezTo>
                  <a:cubicBezTo>
                    <a:pt x="1819427" y="157703"/>
                    <a:pt x="2255964" y="204198"/>
                    <a:pt x="2364452" y="170618"/>
                  </a:cubicBezTo>
                  <a:cubicBezTo>
                    <a:pt x="2472940" y="137038"/>
                    <a:pt x="2183638" y="-5029"/>
                    <a:pt x="2302458" y="137"/>
                  </a:cubicBezTo>
                  <a:cubicBezTo>
                    <a:pt x="2421278" y="5303"/>
                    <a:pt x="2834567" y="98293"/>
                    <a:pt x="3077374" y="201615"/>
                  </a:cubicBezTo>
                  <a:cubicBezTo>
                    <a:pt x="3320181" y="304937"/>
                    <a:pt x="3609482" y="573574"/>
                    <a:pt x="3759299" y="620069"/>
                  </a:cubicBezTo>
                  <a:cubicBezTo>
                    <a:pt x="3909116" y="666564"/>
                    <a:pt x="3973692" y="462503"/>
                    <a:pt x="3976275" y="480584"/>
                  </a:cubicBezTo>
                  <a:cubicBezTo>
                    <a:pt x="3978858" y="498665"/>
                    <a:pt x="3834207" y="645899"/>
                    <a:pt x="3774797" y="728557"/>
                  </a:cubicBezTo>
                  <a:cubicBezTo>
                    <a:pt x="3715387" y="811215"/>
                    <a:pt x="3756716" y="989445"/>
                    <a:pt x="3619814" y="976530"/>
                  </a:cubicBezTo>
                  <a:cubicBezTo>
                    <a:pt x="3482912" y="963615"/>
                    <a:pt x="3172946" y="671730"/>
                    <a:pt x="2953387" y="651065"/>
                  </a:cubicBezTo>
                  <a:cubicBezTo>
                    <a:pt x="2733828" y="630400"/>
                    <a:pt x="2511685" y="689811"/>
                    <a:pt x="2302458" y="852543"/>
                  </a:cubicBezTo>
                  <a:cubicBezTo>
                    <a:pt x="2093231" y="1015275"/>
                    <a:pt x="1775516" y="1531886"/>
                    <a:pt x="1698024" y="1627459"/>
                  </a:cubicBezTo>
                  <a:cubicBezTo>
                    <a:pt x="1620532" y="1723032"/>
                    <a:pt x="1845258" y="1358822"/>
                    <a:pt x="1837509" y="1425981"/>
                  </a:cubicBezTo>
                  <a:cubicBezTo>
                    <a:pt x="1829760" y="1493140"/>
                    <a:pt x="1692858" y="1880598"/>
                    <a:pt x="1651529" y="2030415"/>
                  </a:cubicBezTo>
                  <a:cubicBezTo>
                    <a:pt x="1610200" y="2180232"/>
                    <a:pt x="1651529" y="2226726"/>
                    <a:pt x="1589536" y="2324882"/>
                  </a:cubicBezTo>
                  <a:cubicBezTo>
                    <a:pt x="1527543" y="2423038"/>
                    <a:pt x="1354478" y="2526360"/>
                    <a:pt x="1279570" y="2619350"/>
                  </a:cubicBezTo>
                  <a:cubicBezTo>
                    <a:pt x="1204662" y="2712340"/>
                    <a:pt x="1212410" y="2787248"/>
                    <a:pt x="1140085" y="2882821"/>
                  </a:cubicBezTo>
                  <a:cubicBezTo>
                    <a:pt x="1067760" y="2978394"/>
                    <a:pt x="863699" y="3190204"/>
                    <a:pt x="845618" y="3192787"/>
                  </a:cubicBezTo>
                  <a:cubicBezTo>
                    <a:pt x="827537" y="3195370"/>
                    <a:pt x="1013516" y="3022306"/>
                    <a:pt x="1031597" y="2898320"/>
                  </a:cubicBezTo>
                  <a:cubicBezTo>
                    <a:pt x="1049678" y="2774334"/>
                    <a:pt x="948940" y="2686510"/>
                    <a:pt x="954106" y="2448869"/>
                  </a:cubicBezTo>
                  <a:cubicBezTo>
                    <a:pt x="959272" y="2211228"/>
                    <a:pt x="1044513" y="1557717"/>
                    <a:pt x="1062594" y="1472476"/>
                  </a:cubicBezTo>
                  <a:cubicBezTo>
                    <a:pt x="1080675" y="1387235"/>
                    <a:pt x="974770" y="1983920"/>
                    <a:pt x="1062594" y="1937425"/>
                  </a:cubicBezTo>
                  <a:cubicBezTo>
                    <a:pt x="1150418" y="1890930"/>
                    <a:pt x="1457801" y="1384652"/>
                    <a:pt x="1589536" y="1193506"/>
                  </a:cubicBezTo>
                  <a:cubicBezTo>
                    <a:pt x="1721271" y="1002360"/>
                    <a:pt x="1736770" y="911953"/>
                    <a:pt x="1853007" y="790550"/>
                  </a:cubicBezTo>
                  <a:cubicBezTo>
                    <a:pt x="1969244" y="669147"/>
                    <a:pt x="2286960" y="506415"/>
                    <a:pt x="2286960" y="465086"/>
                  </a:cubicBezTo>
                  <a:cubicBezTo>
                    <a:pt x="2286960" y="423757"/>
                    <a:pt x="2026071" y="488333"/>
                    <a:pt x="1853007" y="542577"/>
                  </a:cubicBezTo>
                  <a:cubicBezTo>
                    <a:pt x="1679943" y="596821"/>
                    <a:pt x="1395808" y="736306"/>
                    <a:pt x="1248574" y="790550"/>
                  </a:cubicBezTo>
                  <a:cubicBezTo>
                    <a:pt x="1101340" y="844794"/>
                    <a:pt x="1173665" y="873208"/>
                    <a:pt x="969604" y="868042"/>
                  </a:cubicBezTo>
                  <a:cubicBezTo>
                    <a:pt x="765543" y="862876"/>
                    <a:pt x="137861" y="780218"/>
                    <a:pt x="24207" y="759554"/>
                  </a:cubicBezTo>
                  <a:cubicBezTo>
                    <a:pt x="-89447" y="738890"/>
                    <a:pt x="230852" y="775052"/>
                    <a:pt x="287679" y="744055"/>
                  </a:cubicBezTo>
                  <a:cubicBezTo>
                    <a:pt x="344506" y="713058"/>
                    <a:pt x="391001" y="627818"/>
                    <a:pt x="365170" y="573574"/>
                  </a:cubicBezTo>
                  <a:cubicBezTo>
                    <a:pt x="339339" y="519330"/>
                    <a:pt x="-17121" y="410841"/>
                    <a:pt x="148194" y="3875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737953C-716B-5B30-B936-63EFC165EE84}"/>
                </a:ext>
              </a:extLst>
            </p:cNvPr>
            <p:cNvSpPr/>
            <p:nvPr/>
          </p:nvSpPr>
          <p:spPr>
            <a:xfrm>
              <a:off x="1069256" y="2736611"/>
              <a:ext cx="768380" cy="2785844"/>
            </a:xfrm>
            <a:custGeom>
              <a:avLst/>
              <a:gdLst>
                <a:gd name="connsiteX0" fmla="*/ 310093 w 768380"/>
                <a:gd name="connsiteY0" fmla="*/ 6589 h 2785844"/>
                <a:gd name="connsiteX1" fmla="*/ 744046 w 768380"/>
                <a:gd name="connsiteY1" fmla="*/ 735009 h 2785844"/>
                <a:gd name="connsiteX2" fmla="*/ 465076 w 768380"/>
                <a:gd name="connsiteY2" fmla="*/ 1122467 h 2785844"/>
                <a:gd name="connsiteX3" fmla="*/ 294595 w 768380"/>
                <a:gd name="connsiteY3" fmla="*/ 1447931 h 2785844"/>
                <a:gd name="connsiteX4" fmla="*/ 573564 w 768380"/>
                <a:gd name="connsiteY4" fmla="*/ 2222847 h 2785844"/>
                <a:gd name="connsiteX5" fmla="*/ 511571 w 768380"/>
                <a:gd name="connsiteY5" fmla="*/ 1819891 h 2785844"/>
                <a:gd name="connsiteX6" fmla="*/ 759544 w 768380"/>
                <a:gd name="connsiteY6" fmla="*/ 2765287 h 2785844"/>
                <a:gd name="connsiteX7" fmla="*/ 682052 w 768380"/>
                <a:gd name="connsiteY7" fmla="*/ 2470820 h 2785844"/>
                <a:gd name="connsiteX8" fmla="*/ 387585 w 768380"/>
                <a:gd name="connsiteY8" fmla="*/ 2470820 h 2785844"/>
                <a:gd name="connsiteX9" fmla="*/ 127 w 768380"/>
                <a:gd name="connsiteY9" fmla="*/ 1137965 h 2785844"/>
                <a:gd name="connsiteX10" fmla="*/ 341090 w 768380"/>
                <a:gd name="connsiteY10" fmla="*/ 750508 h 2785844"/>
                <a:gd name="connsiteX11" fmla="*/ 372086 w 768380"/>
                <a:gd name="connsiteY11" fmla="*/ 626521 h 2785844"/>
                <a:gd name="connsiteX12" fmla="*/ 217103 w 768380"/>
                <a:gd name="connsiteY12" fmla="*/ 146074 h 2785844"/>
                <a:gd name="connsiteX13" fmla="*/ 217103 w 768380"/>
                <a:gd name="connsiteY13" fmla="*/ 363050 h 2785844"/>
                <a:gd name="connsiteX14" fmla="*/ 310093 w 768380"/>
                <a:gd name="connsiteY14" fmla="*/ 6589 h 278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8380" h="2785844">
                  <a:moveTo>
                    <a:pt x="310093" y="6589"/>
                  </a:moveTo>
                  <a:cubicBezTo>
                    <a:pt x="397917" y="68582"/>
                    <a:pt x="718216" y="549029"/>
                    <a:pt x="744046" y="735009"/>
                  </a:cubicBezTo>
                  <a:cubicBezTo>
                    <a:pt x="769877" y="920989"/>
                    <a:pt x="539985" y="1003647"/>
                    <a:pt x="465076" y="1122467"/>
                  </a:cubicBezTo>
                  <a:cubicBezTo>
                    <a:pt x="390168" y="1241287"/>
                    <a:pt x="276514" y="1264534"/>
                    <a:pt x="294595" y="1447931"/>
                  </a:cubicBezTo>
                  <a:cubicBezTo>
                    <a:pt x="312676" y="1631328"/>
                    <a:pt x="537401" y="2160854"/>
                    <a:pt x="573564" y="2222847"/>
                  </a:cubicBezTo>
                  <a:cubicBezTo>
                    <a:pt x="609727" y="2284840"/>
                    <a:pt x="480574" y="1729484"/>
                    <a:pt x="511571" y="1819891"/>
                  </a:cubicBezTo>
                  <a:cubicBezTo>
                    <a:pt x="542568" y="1910298"/>
                    <a:pt x="731131" y="2656799"/>
                    <a:pt x="759544" y="2765287"/>
                  </a:cubicBezTo>
                  <a:cubicBezTo>
                    <a:pt x="787957" y="2873775"/>
                    <a:pt x="744045" y="2519898"/>
                    <a:pt x="682052" y="2470820"/>
                  </a:cubicBezTo>
                  <a:cubicBezTo>
                    <a:pt x="620059" y="2421742"/>
                    <a:pt x="501239" y="2692962"/>
                    <a:pt x="387585" y="2470820"/>
                  </a:cubicBezTo>
                  <a:cubicBezTo>
                    <a:pt x="273931" y="2248678"/>
                    <a:pt x="7876" y="1424684"/>
                    <a:pt x="127" y="1137965"/>
                  </a:cubicBezTo>
                  <a:cubicBezTo>
                    <a:pt x="-7622" y="851246"/>
                    <a:pt x="341090" y="750508"/>
                    <a:pt x="341090" y="750508"/>
                  </a:cubicBezTo>
                  <a:cubicBezTo>
                    <a:pt x="403083" y="665267"/>
                    <a:pt x="392751" y="727260"/>
                    <a:pt x="372086" y="626521"/>
                  </a:cubicBezTo>
                  <a:cubicBezTo>
                    <a:pt x="351422" y="525782"/>
                    <a:pt x="242933" y="189986"/>
                    <a:pt x="217103" y="146074"/>
                  </a:cubicBezTo>
                  <a:cubicBezTo>
                    <a:pt x="191273" y="102162"/>
                    <a:pt x="193856" y="386297"/>
                    <a:pt x="217103" y="363050"/>
                  </a:cubicBezTo>
                  <a:cubicBezTo>
                    <a:pt x="240350" y="339803"/>
                    <a:pt x="222269" y="-55404"/>
                    <a:pt x="310093" y="65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0A9A23A4-2221-2CC8-02B5-32F02001EA04}"/>
                </a:ext>
              </a:extLst>
            </p:cNvPr>
            <p:cNvSpPr/>
            <p:nvPr/>
          </p:nvSpPr>
          <p:spPr>
            <a:xfrm>
              <a:off x="6755710" y="3175100"/>
              <a:ext cx="886215" cy="2981833"/>
            </a:xfrm>
            <a:custGeom>
              <a:avLst/>
              <a:gdLst>
                <a:gd name="connsiteX0" fmla="*/ 94541 w 886215"/>
                <a:gd name="connsiteY0" fmla="*/ 2053 h 2981833"/>
                <a:gd name="connsiteX1" fmla="*/ 32548 w 886215"/>
                <a:gd name="connsiteY1" fmla="*/ 699476 h 2981833"/>
                <a:gd name="connsiteX2" fmla="*/ 342514 w 886215"/>
                <a:gd name="connsiteY2" fmla="*/ 1489890 h 2981833"/>
                <a:gd name="connsiteX3" fmla="*/ 311517 w 886215"/>
                <a:gd name="connsiteY3" fmla="*/ 1412398 h 2981833"/>
                <a:gd name="connsiteX4" fmla="*/ 451002 w 886215"/>
                <a:gd name="connsiteY4" fmla="*/ 2063327 h 2981833"/>
                <a:gd name="connsiteX5" fmla="*/ 451002 w 886215"/>
                <a:gd name="connsiteY5" fmla="*/ 2652263 h 2981833"/>
                <a:gd name="connsiteX6" fmla="*/ 451002 w 886215"/>
                <a:gd name="connsiteY6" fmla="*/ 2977727 h 2981833"/>
                <a:gd name="connsiteX7" fmla="*/ 652480 w 886215"/>
                <a:gd name="connsiteY7" fmla="*/ 2807246 h 2981833"/>
                <a:gd name="connsiteX8" fmla="*/ 729971 w 886215"/>
                <a:gd name="connsiteY8" fmla="*/ 2404290 h 2981833"/>
                <a:gd name="connsiteX9" fmla="*/ 884954 w 886215"/>
                <a:gd name="connsiteY9" fmla="*/ 1768859 h 2981833"/>
                <a:gd name="connsiteX10" fmla="*/ 636982 w 886215"/>
                <a:gd name="connsiteY10" fmla="*/ 1474392 h 2981833"/>
                <a:gd name="connsiteX11" fmla="*/ 265022 w 886215"/>
                <a:gd name="connsiteY11" fmla="*/ 544493 h 2981833"/>
                <a:gd name="connsiteX12" fmla="*/ 481998 w 886215"/>
                <a:gd name="connsiteY12" fmla="*/ 900954 h 2981833"/>
                <a:gd name="connsiteX13" fmla="*/ 17049 w 886215"/>
                <a:gd name="connsiteY13" fmla="*/ 497998 h 2981833"/>
                <a:gd name="connsiteX14" fmla="*/ 94541 w 886215"/>
                <a:gd name="connsiteY14" fmla="*/ 2053 h 298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215" h="2981833">
                  <a:moveTo>
                    <a:pt x="94541" y="2053"/>
                  </a:moveTo>
                  <a:cubicBezTo>
                    <a:pt x="97124" y="35633"/>
                    <a:pt x="-8781" y="451503"/>
                    <a:pt x="32548" y="699476"/>
                  </a:cubicBezTo>
                  <a:cubicBezTo>
                    <a:pt x="73877" y="947449"/>
                    <a:pt x="296019" y="1371070"/>
                    <a:pt x="342514" y="1489890"/>
                  </a:cubicBezTo>
                  <a:cubicBezTo>
                    <a:pt x="389009" y="1608710"/>
                    <a:pt x="293436" y="1316825"/>
                    <a:pt x="311517" y="1412398"/>
                  </a:cubicBezTo>
                  <a:cubicBezTo>
                    <a:pt x="329598" y="1507971"/>
                    <a:pt x="427755" y="1856683"/>
                    <a:pt x="451002" y="2063327"/>
                  </a:cubicBezTo>
                  <a:cubicBezTo>
                    <a:pt x="474249" y="2269971"/>
                    <a:pt x="451002" y="2652263"/>
                    <a:pt x="451002" y="2652263"/>
                  </a:cubicBezTo>
                  <a:cubicBezTo>
                    <a:pt x="451002" y="2804663"/>
                    <a:pt x="417422" y="2951897"/>
                    <a:pt x="451002" y="2977727"/>
                  </a:cubicBezTo>
                  <a:cubicBezTo>
                    <a:pt x="484582" y="3003557"/>
                    <a:pt x="605985" y="2902819"/>
                    <a:pt x="652480" y="2807246"/>
                  </a:cubicBezTo>
                  <a:cubicBezTo>
                    <a:pt x="698975" y="2711673"/>
                    <a:pt x="691225" y="2577354"/>
                    <a:pt x="729971" y="2404290"/>
                  </a:cubicBezTo>
                  <a:cubicBezTo>
                    <a:pt x="768717" y="2231226"/>
                    <a:pt x="900452" y="1923842"/>
                    <a:pt x="884954" y="1768859"/>
                  </a:cubicBezTo>
                  <a:cubicBezTo>
                    <a:pt x="869456" y="1613876"/>
                    <a:pt x="740304" y="1678453"/>
                    <a:pt x="636982" y="1474392"/>
                  </a:cubicBezTo>
                  <a:cubicBezTo>
                    <a:pt x="533660" y="1270331"/>
                    <a:pt x="290853" y="640066"/>
                    <a:pt x="265022" y="544493"/>
                  </a:cubicBezTo>
                  <a:cubicBezTo>
                    <a:pt x="239191" y="448920"/>
                    <a:pt x="523327" y="908703"/>
                    <a:pt x="481998" y="900954"/>
                  </a:cubicBezTo>
                  <a:cubicBezTo>
                    <a:pt x="440669" y="893205"/>
                    <a:pt x="81625" y="640066"/>
                    <a:pt x="17049" y="497998"/>
                  </a:cubicBezTo>
                  <a:cubicBezTo>
                    <a:pt x="-47527" y="355930"/>
                    <a:pt x="91958" y="-31527"/>
                    <a:pt x="94541" y="20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733A8CAA-C4BD-8FB3-2DAD-4F8CF2413305}"/>
                </a:ext>
              </a:extLst>
            </p:cNvPr>
            <p:cNvSpPr/>
            <p:nvPr/>
          </p:nvSpPr>
          <p:spPr>
            <a:xfrm>
              <a:off x="6732533" y="3267693"/>
              <a:ext cx="418650" cy="1412809"/>
            </a:xfrm>
            <a:custGeom>
              <a:avLst/>
              <a:gdLst>
                <a:gd name="connsiteX0" fmla="*/ 210708 w 418650"/>
                <a:gd name="connsiteY0" fmla="*/ 2449 h 1412809"/>
                <a:gd name="connsiteX1" fmla="*/ 9230 w 418650"/>
                <a:gd name="connsiteY1" fmla="*/ 544890 h 1412809"/>
                <a:gd name="connsiteX2" fmla="*/ 71223 w 418650"/>
                <a:gd name="connsiteY2" fmla="*/ 947846 h 1412809"/>
                <a:gd name="connsiteX3" fmla="*/ 396687 w 418650"/>
                <a:gd name="connsiteY3" fmla="*/ 1412795 h 1412809"/>
                <a:gd name="connsiteX4" fmla="*/ 350192 w 418650"/>
                <a:gd name="connsiteY4" fmla="*/ 963344 h 1412809"/>
                <a:gd name="connsiteX5" fmla="*/ 412186 w 418650"/>
                <a:gd name="connsiteY5" fmla="*/ 715371 h 1412809"/>
                <a:gd name="connsiteX6" fmla="*/ 164213 w 418650"/>
                <a:gd name="connsiteY6" fmla="*/ 358910 h 1412809"/>
                <a:gd name="connsiteX7" fmla="*/ 210708 w 418650"/>
                <a:gd name="connsiteY7" fmla="*/ 2449 h 14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650" h="1412809">
                  <a:moveTo>
                    <a:pt x="210708" y="2449"/>
                  </a:moveTo>
                  <a:cubicBezTo>
                    <a:pt x="184877" y="33446"/>
                    <a:pt x="32477" y="387324"/>
                    <a:pt x="9230" y="544890"/>
                  </a:cubicBezTo>
                  <a:cubicBezTo>
                    <a:pt x="-14017" y="702456"/>
                    <a:pt x="6647" y="803195"/>
                    <a:pt x="71223" y="947846"/>
                  </a:cubicBezTo>
                  <a:cubicBezTo>
                    <a:pt x="135799" y="1092497"/>
                    <a:pt x="350192" y="1410212"/>
                    <a:pt x="396687" y="1412795"/>
                  </a:cubicBezTo>
                  <a:cubicBezTo>
                    <a:pt x="443182" y="1415378"/>
                    <a:pt x="347609" y="1079581"/>
                    <a:pt x="350192" y="963344"/>
                  </a:cubicBezTo>
                  <a:cubicBezTo>
                    <a:pt x="352775" y="847107"/>
                    <a:pt x="443183" y="816110"/>
                    <a:pt x="412186" y="715371"/>
                  </a:cubicBezTo>
                  <a:cubicBezTo>
                    <a:pt x="381190" y="614632"/>
                    <a:pt x="195210" y="475147"/>
                    <a:pt x="164213" y="358910"/>
                  </a:cubicBezTo>
                  <a:cubicBezTo>
                    <a:pt x="133216" y="242673"/>
                    <a:pt x="236539" y="-28548"/>
                    <a:pt x="210708" y="2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50FA6E3-1D64-1973-9D68-FBC04193343C}"/>
                </a:ext>
              </a:extLst>
            </p:cNvPr>
            <p:cNvSpPr/>
            <p:nvPr/>
          </p:nvSpPr>
          <p:spPr>
            <a:xfrm>
              <a:off x="1128469" y="4579331"/>
              <a:ext cx="1680843" cy="3271899"/>
            </a:xfrm>
            <a:custGeom>
              <a:avLst/>
              <a:gdLst>
                <a:gd name="connsiteX0" fmla="*/ 1041294 w 1680843"/>
                <a:gd name="connsiteY0" fmla="*/ 1201537 h 3271899"/>
                <a:gd name="connsiteX1" fmla="*/ 529850 w 1680843"/>
                <a:gd name="connsiteY1" fmla="*/ 938066 h 3271899"/>
                <a:gd name="connsiteX2" fmla="*/ 421362 w 1680843"/>
                <a:gd name="connsiteY2" fmla="*/ 1263530 h 3271899"/>
                <a:gd name="connsiteX3" fmla="*/ 653836 w 1680843"/>
                <a:gd name="connsiteY3" fmla="*/ 2410405 h 3271899"/>
                <a:gd name="connsiteX4" fmla="*/ 808819 w 1680843"/>
                <a:gd name="connsiteY4" fmla="*/ 2193428 h 3271899"/>
                <a:gd name="connsiteX5" fmla="*/ 886311 w 1680843"/>
                <a:gd name="connsiteY5" fmla="*/ 2487896 h 3271899"/>
                <a:gd name="connsiteX6" fmla="*/ 1165280 w 1680843"/>
                <a:gd name="connsiteY6" fmla="*/ 2317415 h 3271899"/>
                <a:gd name="connsiteX7" fmla="*/ 1521741 w 1680843"/>
                <a:gd name="connsiteY7" fmla="*/ 2689374 h 3271899"/>
                <a:gd name="connsiteX8" fmla="*/ 1676724 w 1680843"/>
                <a:gd name="connsiteY8" fmla="*/ 2890852 h 3271899"/>
                <a:gd name="connsiteX9" fmla="*/ 1568236 w 1680843"/>
                <a:gd name="connsiteY9" fmla="*/ 3030337 h 3271899"/>
                <a:gd name="connsiteX10" fmla="*/ 917307 w 1680843"/>
                <a:gd name="connsiteY10" fmla="*/ 3262811 h 3271899"/>
                <a:gd name="connsiteX11" fmla="*/ 622839 w 1680843"/>
                <a:gd name="connsiteY11" fmla="*/ 3138825 h 3271899"/>
                <a:gd name="connsiteX12" fmla="*/ 436860 w 1680843"/>
                <a:gd name="connsiteY12" fmla="*/ 2379408 h 3271899"/>
                <a:gd name="connsiteX13" fmla="*/ 312873 w 1680843"/>
                <a:gd name="connsiteY13" fmla="*/ 1960954 h 3271899"/>
                <a:gd name="connsiteX14" fmla="*/ 18406 w 1680843"/>
                <a:gd name="connsiteY14" fmla="*/ 1263530 h 3271899"/>
                <a:gd name="connsiteX15" fmla="*/ 80399 w 1680843"/>
                <a:gd name="connsiteY15" fmla="*/ 798581 h 3271899"/>
                <a:gd name="connsiteX16" fmla="*/ 483355 w 1680843"/>
                <a:gd name="connsiteY16" fmla="*/ 674594 h 3271899"/>
                <a:gd name="connsiteX17" fmla="*/ 855314 w 1680843"/>
                <a:gd name="connsiteY17" fmla="*/ 612601 h 3271899"/>
                <a:gd name="connsiteX18" fmla="*/ 839816 w 1680843"/>
                <a:gd name="connsiteY18" fmla="*/ 8167 h 3271899"/>
                <a:gd name="connsiteX19" fmla="*/ 917307 w 1680843"/>
                <a:gd name="connsiteY19" fmla="*/ 287137 h 3271899"/>
                <a:gd name="connsiteX20" fmla="*/ 839816 w 1680843"/>
                <a:gd name="connsiteY20" fmla="*/ 628100 h 3271899"/>
                <a:gd name="connsiteX21" fmla="*/ 1149782 w 1680843"/>
                <a:gd name="connsiteY21" fmla="*/ 938066 h 3271899"/>
                <a:gd name="connsiteX22" fmla="*/ 1196277 w 1680843"/>
                <a:gd name="connsiteY22" fmla="*/ 938066 h 3271899"/>
                <a:gd name="connsiteX23" fmla="*/ 1041294 w 1680843"/>
                <a:gd name="connsiteY23" fmla="*/ 1201537 h 32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0843" h="3271899">
                  <a:moveTo>
                    <a:pt x="1041294" y="1201537"/>
                  </a:moveTo>
                  <a:cubicBezTo>
                    <a:pt x="930223" y="1201537"/>
                    <a:pt x="633172" y="927734"/>
                    <a:pt x="529850" y="938066"/>
                  </a:cubicBezTo>
                  <a:cubicBezTo>
                    <a:pt x="426528" y="948398"/>
                    <a:pt x="400698" y="1018140"/>
                    <a:pt x="421362" y="1263530"/>
                  </a:cubicBezTo>
                  <a:cubicBezTo>
                    <a:pt x="442026" y="1508920"/>
                    <a:pt x="589260" y="2255422"/>
                    <a:pt x="653836" y="2410405"/>
                  </a:cubicBezTo>
                  <a:cubicBezTo>
                    <a:pt x="718412" y="2565388"/>
                    <a:pt x="770073" y="2180513"/>
                    <a:pt x="808819" y="2193428"/>
                  </a:cubicBezTo>
                  <a:cubicBezTo>
                    <a:pt x="847565" y="2206343"/>
                    <a:pt x="826901" y="2467232"/>
                    <a:pt x="886311" y="2487896"/>
                  </a:cubicBezTo>
                  <a:cubicBezTo>
                    <a:pt x="945721" y="2508560"/>
                    <a:pt x="1059375" y="2283835"/>
                    <a:pt x="1165280" y="2317415"/>
                  </a:cubicBezTo>
                  <a:cubicBezTo>
                    <a:pt x="1271185" y="2350995"/>
                    <a:pt x="1436500" y="2593801"/>
                    <a:pt x="1521741" y="2689374"/>
                  </a:cubicBezTo>
                  <a:cubicBezTo>
                    <a:pt x="1606982" y="2784947"/>
                    <a:pt x="1668975" y="2834025"/>
                    <a:pt x="1676724" y="2890852"/>
                  </a:cubicBezTo>
                  <a:cubicBezTo>
                    <a:pt x="1684473" y="2947679"/>
                    <a:pt x="1694806" y="2968344"/>
                    <a:pt x="1568236" y="3030337"/>
                  </a:cubicBezTo>
                  <a:cubicBezTo>
                    <a:pt x="1441666" y="3092330"/>
                    <a:pt x="1074873" y="3244730"/>
                    <a:pt x="917307" y="3262811"/>
                  </a:cubicBezTo>
                  <a:cubicBezTo>
                    <a:pt x="759741" y="3280892"/>
                    <a:pt x="702913" y="3286059"/>
                    <a:pt x="622839" y="3138825"/>
                  </a:cubicBezTo>
                  <a:cubicBezTo>
                    <a:pt x="542765" y="2991591"/>
                    <a:pt x="488521" y="2575720"/>
                    <a:pt x="436860" y="2379408"/>
                  </a:cubicBezTo>
                  <a:cubicBezTo>
                    <a:pt x="385199" y="2183096"/>
                    <a:pt x="382615" y="2146934"/>
                    <a:pt x="312873" y="1960954"/>
                  </a:cubicBezTo>
                  <a:cubicBezTo>
                    <a:pt x="243131" y="1774974"/>
                    <a:pt x="57152" y="1457259"/>
                    <a:pt x="18406" y="1263530"/>
                  </a:cubicBezTo>
                  <a:cubicBezTo>
                    <a:pt x="-20340" y="1069801"/>
                    <a:pt x="2907" y="896737"/>
                    <a:pt x="80399" y="798581"/>
                  </a:cubicBezTo>
                  <a:cubicBezTo>
                    <a:pt x="157890" y="700425"/>
                    <a:pt x="354202" y="705591"/>
                    <a:pt x="483355" y="674594"/>
                  </a:cubicBezTo>
                  <a:cubicBezTo>
                    <a:pt x="612507" y="643597"/>
                    <a:pt x="795904" y="723672"/>
                    <a:pt x="855314" y="612601"/>
                  </a:cubicBezTo>
                  <a:cubicBezTo>
                    <a:pt x="914724" y="501530"/>
                    <a:pt x="829484" y="62411"/>
                    <a:pt x="839816" y="8167"/>
                  </a:cubicBezTo>
                  <a:cubicBezTo>
                    <a:pt x="850148" y="-46077"/>
                    <a:pt x="917307" y="183815"/>
                    <a:pt x="917307" y="287137"/>
                  </a:cubicBezTo>
                  <a:cubicBezTo>
                    <a:pt x="917307" y="390459"/>
                    <a:pt x="801070" y="519612"/>
                    <a:pt x="839816" y="628100"/>
                  </a:cubicBezTo>
                  <a:cubicBezTo>
                    <a:pt x="878562" y="736588"/>
                    <a:pt x="1090372" y="886405"/>
                    <a:pt x="1149782" y="938066"/>
                  </a:cubicBezTo>
                  <a:cubicBezTo>
                    <a:pt x="1209192" y="989727"/>
                    <a:pt x="1209192" y="899320"/>
                    <a:pt x="1196277" y="938066"/>
                  </a:cubicBezTo>
                  <a:cubicBezTo>
                    <a:pt x="1183362" y="976812"/>
                    <a:pt x="1152365" y="1201537"/>
                    <a:pt x="1041294" y="1201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548FA85-7E28-CEE2-B74C-F4671BCDC6DB}"/>
                </a:ext>
              </a:extLst>
            </p:cNvPr>
            <p:cNvSpPr/>
            <p:nvPr/>
          </p:nvSpPr>
          <p:spPr>
            <a:xfrm>
              <a:off x="1855258" y="5072268"/>
              <a:ext cx="2635679" cy="620000"/>
            </a:xfrm>
            <a:custGeom>
              <a:avLst/>
              <a:gdLst>
                <a:gd name="connsiteX0" fmla="*/ 144023 w 2635679"/>
                <a:gd name="connsiteY0" fmla="*/ 73169 h 620000"/>
                <a:gd name="connsiteX1" fmla="*/ 1120417 w 2635679"/>
                <a:gd name="connsiteY1" fmla="*/ 26674 h 620000"/>
                <a:gd name="connsiteX2" fmla="*/ 1910830 w 2635679"/>
                <a:gd name="connsiteY2" fmla="*/ 135163 h 620000"/>
                <a:gd name="connsiteX3" fmla="*/ 1910830 w 2635679"/>
                <a:gd name="connsiteY3" fmla="*/ 11176 h 620000"/>
                <a:gd name="connsiteX4" fmla="*/ 2623752 w 2635679"/>
                <a:gd name="connsiteY4" fmla="*/ 476125 h 620000"/>
                <a:gd name="connsiteX5" fmla="*/ 2375779 w 2635679"/>
                <a:gd name="connsiteY5" fmla="*/ 522620 h 620000"/>
                <a:gd name="connsiteX6" fmla="*/ 1848837 w 2635679"/>
                <a:gd name="connsiteY6" fmla="*/ 615610 h 620000"/>
                <a:gd name="connsiteX7" fmla="*/ 1631861 w 2635679"/>
                <a:gd name="connsiteY7" fmla="*/ 367637 h 620000"/>
                <a:gd name="connsiteX8" fmla="*/ 1259901 w 2635679"/>
                <a:gd name="connsiteY8" fmla="*/ 274647 h 620000"/>
                <a:gd name="connsiteX9" fmla="*/ 577976 w 2635679"/>
                <a:gd name="connsiteY9" fmla="*/ 290146 h 620000"/>
                <a:gd name="connsiteX10" fmla="*/ 593474 w 2635679"/>
                <a:gd name="connsiteY10" fmla="*/ 150661 h 620000"/>
                <a:gd name="connsiteX11" fmla="*/ 51034 w 2635679"/>
                <a:gd name="connsiteY11" fmla="*/ 57671 h 620000"/>
                <a:gd name="connsiteX12" fmla="*/ 144023 w 2635679"/>
                <a:gd name="connsiteY12" fmla="*/ 73169 h 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5679" h="620000">
                  <a:moveTo>
                    <a:pt x="144023" y="73169"/>
                  </a:moveTo>
                  <a:cubicBezTo>
                    <a:pt x="322253" y="68003"/>
                    <a:pt x="825949" y="16342"/>
                    <a:pt x="1120417" y="26674"/>
                  </a:cubicBezTo>
                  <a:cubicBezTo>
                    <a:pt x="1414885" y="37006"/>
                    <a:pt x="1779095" y="137746"/>
                    <a:pt x="1910830" y="135163"/>
                  </a:cubicBezTo>
                  <a:cubicBezTo>
                    <a:pt x="2042565" y="132580"/>
                    <a:pt x="1792010" y="-45651"/>
                    <a:pt x="1910830" y="11176"/>
                  </a:cubicBezTo>
                  <a:cubicBezTo>
                    <a:pt x="2029650" y="68003"/>
                    <a:pt x="2546261" y="390884"/>
                    <a:pt x="2623752" y="476125"/>
                  </a:cubicBezTo>
                  <a:cubicBezTo>
                    <a:pt x="2701243" y="561366"/>
                    <a:pt x="2375779" y="522620"/>
                    <a:pt x="2375779" y="522620"/>
                  </a:cubicBezTo>
                  <a:cubicBezTo>
                    <a:pt x="2246627" y="545867"/>
                    <a:pt x="1972823" y="641440"/>
                    <a:pt x="1848837" y="615610"/>
                  </a:cubicBezTo>
                  <a:cubicBezTo>
                    <a:pt x="1724851" y="589780"/>
                    <a:pt x="1730017" y="424464"/>
                    <a:pt x="1631861" y="367637"/>
                  </a:cubicBezTo>
                  <a:cubicBezTo>
                    <a:pt x="1533705" y="310810"/>
                    <a:pt x="1435548" y="287562"/>
                    <a:pt x="1259901" y="274647"/>
                  </a:cubicBezTo>
                  <a:cubicBezTo>
                    <a:pt x="1084254" y="261732"/>
                    <a:pt x="689047" y="310810"/>
                    <a:pt x="577976" y="290146"/>
                  </a:cubicBezTo>
                  <a:cubicBezTo>
                    <a:pt x="466905" y="269482"/>
                    <a:pt x="681298" y="189407"/>
                    <a:pt x="593474" y="150661"/>
                  </a:cubicBezTo>
                  <a:cubicBezTo>
                    <a:pt x="505650" y="111915"/>
                    <a:pt x="125942" y="73169"/>
                    <a:pt x="51034" y="57671"/>
                  </a:cubicBezTo>
                  <a:cubicBezTo>
                    <a:pt x="-23874" y="42173"/>
                    <a:pt x="-34207" y="78335"/>
                    <a:pt x="144023" y="731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D4F729A9-F364-7BEA-0F76-55C5D639B368}"/>
                </a:ext>
              </a:extLst>
            </p:cNvPr>
            <p:cNvSpPr/>
            <p:nvPr/>
          </p:nvSpPr>
          <p:spPr>
            <a:xfrm>
              <a:off x="1890283" y="5058331"/>
              <a:ext cx="2466443" cy="2078955"/>
            </a:xfrm>
            <a:custGeom>
              <a:avLst/>
              <a:gdLst>
                <a:gd name="connsiteX0" fmla="*/ 2077283 w 2466443"/>
                <a:gd name="connsiteY0" fmla="*/ 226591 h 2078955"/>
                <a:gd name="connsiteX1" fmla="*/ 1286870 w 2466443"/>
                <a:gd name="connsiteY1" fmla="*/ 443567 h 2078955"/>
                <a:gd name="connsiteX2" fmla="*/ 868415 w 2466443"/>
                <a:gd name="connsiteY2" fmla="*/ 676042 h 2078955"/>
                <a:gd name="connsiteX3" fmla="*/ 852917 w 2466443"/>
                <a:gd name="connsiteY3" fmla="*/ 784530 h 2078955"/>
                <a:gd name="connsiteX4" fmla="*/ 1410856 w 2466443"/>
                <a:gd name="connsiteY4" fmla="*/ 645045 h 2078955"/>
                <a:gd name="connsiteX5" fmla="*/ 1674327 w 2466443"/>
                <a:gd name="connsiteY5" fmla="*/ 583052 h 2078955"/>
                <a:gd name="connsiteX6" fmla="*/ 2433744 w 2466443"/>
                <a:gd name="connsiteY6" fmla="*/ 459066 h 2078955"/>
                <a:gd name="connsiteX7" fmla="*/ 2294259 w 2466443"/>
                <a:gd name="connsiteY7" fmla="*/ 645045 h 2078955"/>
                <a:gd name="connsiteX8" fmla="*/ 1984293 w 2466443"/>
                <a:gd name="connsiteY8" fmla="*/ 815527 h 2078955"/>
                <a:gd name="connsiteX9" fmla="*/ 1364361 w 2466443"/>
                <a:gd name="connsiteY9" fmla="*/ 862022 h 2078955"/>
                <a:gd name="connsiteX10" fmla="*/ 852917 w 2466443"/>
                <a:gd name="connsiteY10" fmla="*/ 1125493 h 2078955"/>
                <a:gd name="connsiteX11" fmla="*/ 511954 w 2466443"/>
                <a:gd name="connsiteY11" fmla="*/ 1001506 h 2078955"/>
                <a:gd name="connsiteX12" fmla="*/ 527453 w 2466443"/>
                <a:gd name="connsiteY12" fmla="*/ 1140991 h 2078955"/>
                <a:gd name="connsiteX13" fmla="*/ 992402 w 2466443"/>
                <a:gd name="connsiteY13" fmla="*/ 1435459 h 2078955"/>
                <a:gd name="connsiteX14" fmla="*/ 1023398 w 2466443"/>
                <a:gd name="connsiteY14" fmla="*/ 1497452 h 2078955"/>
                <a:gd name="connsiteX15" fmla="*/ 558449 w 2466443"/>
                <a:gd name="connsiteY15" fmla="*/ 1466455 h 2078955"/>
                <a:gd name="connsiteX16" fmla="*/ 573948 w 2466443"/>
                <a:gd name="connsiteY16" fmla="*/ 1977900 h 2078955"/>
                <a:gd name="connsiteX17" fmla="*/ 170992 w 2466443"/>
                <a:gd name="connsiteY17" fmla="*/ 2055391 h 2078955"/>
                <a:gd name="connsiteX18" fmla="*/ 62503 w 2466443"/>
                <a:gd name="connsiteY18" fmla="*/ 1683432 h 2078955"/>
                <a:gd name="connsiteX19" fmla="*/ 510 w 2466443"/>
                <a:gd name="connsiteY19" fmla="*/ 1109994 h 2078955"/>
                <a:gd name="connsiteX20" fmla="*/ 62503 w 2466443"/>
                <a:gd name="connsiteY20" fmla="*/ 567554 h 2078955"/>
                <a:gd name="connsiteX21" fmla="*/ 434463 w 2466443"/>
                <a:gd name="connsiteY21" fmla="*/ 474564 h 2078955"/>
                <a:gd name="connsiteX22" fmla="*/ 697934 w 2466443"/>
                <a:gd name="connsiteY22" fmla="*/ 211093 h 2078955"/>
                <a:gd name="connsiteX23" fmla="*/ 1333364 w 2466443"/>
                <a:gd name="connsiteY23" fmla="*/ 118103 h 2078955"/>
                <a:gd name="connsiteX24" fmla="*/ 1054395 w 2466443"/>
                <a:gd name="connsiteY24" fmla="*/ 9615 h 2078955"/>
                <a:gd name="connsiteX25" fmla="*/ 2402748 w 2466443"/>
                <a:gd name="connsiteY25" fmla="*/ 381574 h 2078955"/>
                <a:gd name="connsiteX26" fmla="*/ 2077283 w 2466443"/>
                <a:gd name="connsiteY26" fmla="*/ 226591 h 20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66443" h="2078955">
                  <a:moveTo>
                    <a:pt x="2077283" y="226591"/>
                  </a:moveTo>
                  <a:cubicBezTo>
                    <a:pt x="1891303" y="236923"/>
                    <a:pt x="1488348" y="368659"/>
                    <a:pt x="1286870" y="443567"/>
                  </a:cubicBezTo>
                  <a:cubicBezTo>
                    <a:pt x="1085392" y="518475"/>
                    <a:pt x="940740" y="619215"/>
                    <a:pt x="868415" y="676042"/>
                  </a:cubicBezTo>
                  <a:cubicBezTo>
                    <a:pt x="796090" y="732869"/>
                    <a:pt x="762510" y="789696"/>
                    <a:pt x="852917" y="784530"/>
                  </a:cubicBezTo>
                  <a:cubicBezTo>
                    <a:pt x="943324" y="779364"/>
                    <a:pt x="1410856" y="645045"/>
                    <a:pt x="1410856" y="645045"/>
                  </a:cubicBezTo>
                  <a:cubicBezTo>
                    <a:pt x="1547758" y="611465"/>
                    <a:pt x="1503846" y="614048"/>
                    <a:pt x="1674327" y="583052"/>
                  </a:cubicBezTo>
                  <a:cubicBezTo>
                    <a:pt x="1844808" y="552056"/>
                    <a:pt x="2330422" y="448734"/>
                    <a:pt x="2433744" y="459066"/>
                  </a:cubicBezTo>
                  <a:cubicBezTo>
                    <a:pt x="2537066" y="469398"/>
                    <a:pt x="2369167" y="585635"/>
                    <a:pt x="2294259" y="645045"/>
                  </a:cubicBezTo>
                  <a:cubicBezTo>
                    <a:pt x="2219351" y="704455"/>
                    <a:pt x="2139276" y="779364"/>
                    <a:pt x="1984293" y="815527"/>
                  </a:cubicBezTo>
                  <a:cubicBezTo>
                    <a:pt x="1829310" y="851690"/>
                    <a:pt x="1552924" y="810361"/>
                    <a:pt x="1364361" y="862022"/>
                  </a:cubicBezTo>
                  <a:cubicBezTo>
                    <a:pt x="1175798" y="913683"/>
                    <a:pt x="994985" y="1102246"/>
                    <a:pt x="852917" y="1125493"/>
                  </a:cubicBezTo>
                  <a:cubicBezTo>
                    <a:pt x="710849" y="1148740"/>
                    <a:pt x="566198" y="998923"/>
                    <a:pt x="511954" y="1001506"/>
                  </a:cubicBezTo>
                  <a:cubicBezTo>
                    <a:pt x="457710" y="1004089"/>
                    <a:pt x="447378" y="1068666"/>
                    <a:pt x="527453" y="1140991"/>
                  </a:cubicBezTo>
                  <a:cubicBezTo>
                    <a:pt x="607528" y="1213316"/>
                    <a:pt x="909745" y="1376049"/>
                    <a:pt x="992402" y="1435459"/>
                  </a:cubicBezTo>
                  <a:cubicBezTo>
                    <a:pt x="1075059" y="1494869"/>
                    <a:pt x="1095723" y="1492286"/>
                    <a:pt x="1023398" y="1497452"/>
                  </a:cubicBezTo>
                  <a:cubicBezTo>
                    <a:pt x="951073" y="1502618"/>
                    <a:pt x="633357" y="1386380"/>
                    <a:pt x="558449" y="1466455"/>
                  </a:cubicBezTo>
                  <a:cubicBezTo>
                    <a:pt x="483541" y="1546530"/>
                    <a:pt x="638524" y="1879744"/>
                    <a:pt x="573948" y="1977900"/>
                  </a:cubicBezTo>
                  <a:cubicBezTo>
                    <a:pt x="509372" y="2076056"/>
                    <a:pt x="256233" y="2104469"/>
                    <a:pt x="170992" y="2055391"/>
                  </a:cubicBezTo>
                  <a:cubicBezTo>
                    <a:pt x="85751" y="2006313"/>
                    <a:pt x="90917" y="1840998"/>
                    <a:pt x="62503" y="1683432"/>
                  </a:cubicBezTo>
                  <a:cubicBezTo>
                    <a:pt x="34089" y="1525866"/>
                    <a:pt x="510" y="1295974"/>
                    <a:pt x="510" y="1109994"/>
                  </a:cubicBezTo>
                  <a:cubicBezTo>
                    <a:pt x="510" y="924014"/>
                    <a:pt x="-9822" y="673459"/>
                    <a:pt x="62503" y="567554"/>
                  </a:cubicBezTo>
                  <a:cubicBezTo>
                    <a:pt x="134828" y="461649"/>
                    <a:pt x="328558" y="533974"/>
                    <a:pt x="434463" y="474564"/>
                  </a:cubicBezTo>
                  <a:cubicBezTo>
                    <a:pt x="540368" y="415154"/>
                    <a:pt x="548117" y="270503"/>
                    <a:pt x="697934" y="211093"/>
                  </a:cubicBezTo>
                  <a:cubicBezTo>
                    <a:pt x="847751" y="151683"/>
                    <a:pt x="1273954" y="151683"/>
                    <a:pt x="1333364" y="118103"/>
                  </a:cubicBezTo>
                  <a:cubicBezTo>
                    <a:pt x="1392774" y="84523"/>
                    <a:pt x="876164" y="-34297"/>
                    <a:pt x="1054395" y="9615"/>
                  </a:cubicBezTo>
                  <a:cubicBezTo>
                    <a:pt x="1232626" y="53527"/>
                    <a:pt x="2229684" y="340245"/>
                    <a:pt x="2402748" y="381574"/>
                  </a:cubicBezTo>
                  <a:cubicBezTo>
                    <a:pt x="2575812" y="422903"/>
                    <a:pt x="2263263" y="216259"/>
                    <a:pt x="2077283" y="226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44A4FF6-F98A-4F03-0C90-1278C35BF6BB}"/>
                </a:ext>
              </a:extLst>
            </p:cNvPr>
            <p:cNvSpPr/>
            <p:nvPr/>
          </p:nvSpPr>
          <p:spPr>
            <a:xfrm>
              <a:off x="4075688" y="5094611"/>
              <a:ext cx="3317202" cy="1635403"/>
            </a:xfrm>
            <a:custGeom>
              <a:avLst/>
              <a:gdLst>
                <a:gd name="connsiteX0" fmla="*/ 366 w 3317202"/>
                <a:gd name="connsiteY0" fmla="*/ 546772 h 1635403"/>
                <a:gd name="connsiteX1" fmla="*/ 589302 w 3317202"/>
                <a:gd name="connsiteY1" fmla="*/ 562270 h 1635403"/>
                <a:gd name="connsiteX2" fmla="*/ 713288 w 3317202"/>
                <a:gd name="connsiteY2" fmla="*/ 810243 h 1635403"/>
                <a:gd name="connsiteX3" fmla="*/ 976759 w 3317202"/>
                <a:gd name="connsiteY3" fmla="*/ 1104711 h 1635403"/>
                <a:gd name="connsiteX4" fmla="*/ 1100746 w 3317202"/>
                <a:gd name="connsiteY4" fmla="*/ 1042718 h 1635403"/>
                <a:gd name="connsiteX5" fmla="*/ 1023254 w 3317202"/>
                <a:gd name="connsiteY5" fmla="*/ 794745 h 1635403"/>
                <a:gd name="connsiteX6" fmla="*/ 1984149 w 3317202"/>
                <a:gd name="connsiteY6" fmla="*/ 903233 h 1635403"/>
                <a:gd name="connsiteX7" fmla="*/ 2340610 w 3317202"/>
                <a:gd name="connsiteY7" fmla="*/ 996223 h 1635403"/>
                <a:gd name="connsiteX8" fmla="*/ 2464597 w 3317202"/>
                <a:gd name="connsiteY8" fmla="*/ 1058216 h 1635403"/>
                <a:gd name="connsiteX9" fmla="*/ 2294115 w 3317202"/>
                <a:gd name="connsiteY9" fmla="*/ 1259694 h 1635403"/>
                <a:gd name="connsiteX10" fmla="*/ 1798170 w 3317202"/>
                <a:gd name="connsiteY10" fmla="*/ 1476670 h 1635403"/>
                <a:gd name="connsiteX11" fmla="*/ 2418102 w 3317202"/>
                <a:gd name="connsiteY11" fmla="*/ 1631653 h 1635403"/>
                <a:gd name="connsiteX12" fmla="*/ 2588583 w 3317202"/>
                <a:gd name="connsiteY12" fmla="*/ 1492169 h 1635403"/>
                <a:gd name="connsiteX13" fmla="*/ 2759065 w 3317202"/>
                <a:gd name="connsiteY13" fmla="*/ 593267 h 1635403"/>
                <a:gd name="connsiteX14" fmla="*/ 3317004 w 3317202"/>
                <a:gd name="connsiteY14" fmla="*/ 267803 h 1635403"/>
                <a:gd name="connsiteX15" fmla="*/ 2821058 w 3317202"/>
                <a:gd name="connsiteY15" fmla="*/ 267803 h 1635403"/>
                <a:gd name="connsiteX16" fmla="*/ 2650576 w 3317202"/>
                <a:gd name="connsiteY16" fmla="*/ 500277 h 1635403"/>
                <a:gd name="connsiteX17" fmla="*/ 2294115 w 3317202"/>
                <a:gd name="connsiteY17" fmla="*/ 732752 h 1635403"/>
                <a:gd name="connsiteX18" fmla="*/ 1612190 w 3317202"/>
                <a:gd name="connsiteY18" fmla="*/ 531274 h 1635403"/>
                <a:gd name="connsiteX19" fmla="*/ 1364217 w 3317202"/>
                <a:gd name="connsiteY19" fmla="*/ 546772 h 1635403"/>
                <a:gd name="connsiteX20" fmla="*/ 1767173 w 3317202"/>
                <a:gd name="connsiteY20" fmla="*/ 314297 h 1635403"/>
                <a:gd name="connsiteX21" fmla="*/ 1472705 w 3317202"/>
                <a:gd name="connsiteY21" fmla="*/ 4331 h 1635403"/>
                <a:gd name="connsiteX22" fmla="*/ 1023254 w 3317202"/>
                <a:gd name="connsiteY22" fmla="*/ 143816 h 1635403"/>
                <a:gd name="connsiteX23" fmla="*/ 790780 w 3317202"/>
                <a:gd name="connsiteY23" fmla="*/ 298799 h 1635403"/>
                <a:gd name="connsiteX24" fmla="*/ 217343 w 3317202"/>
                <a:gd name="connsiteY24" fmla="*/ 267803 h 1635403"/>
                <a:gd name="connsiteX25" fmla="*/ 496312 w 3317202"/>
                <a:gd name="connsiteY25" fmla="*/ 360792 h 1635403"/>
                <a:gd name="connsiteX26" fmla="*/ 366 w 3317202"/>
                <a:gd name="connsiteY26" fmla="*/ 546772 h 163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17202" h="1635403">
                  <a:moveTo>
                    <a:pt x="366" y="546772"/>
                  </a:moveTo>
                  <a:cubicBezTo>
                    <a:pt x="15864" y="580352"/>
                    <a:pt x="470482" y="518358"/>
                    <a:pt x="589302" y="562270"/>
                  </a:cubicBezTo>
                  <a:cubicBezTo>
                    <a:pt x="708122" y="606182"/>
                    <a:pt x="648712" y="719836"/>
                    <a:pt x="713288" y="810243"/>
                  </a:cubicBezTo>
                  <a:cubicBezTo>
                    <a:pt x="777864" y="900650"/>
                    <a:pt x="912183" y="1065965"/>
                    <a:pt x="976759" y="1104711"/>
                  </a:cubicBezTo>
                  <a:cubicBezTo>
                    <a:pt x="1041335" y="1143457"/>
                    <a:pt x="1092997" y="1094379"/>
                    <a:pt x="1100746" y="1042718"/>
                  </a:cubicBezTo>
                  <a:cubicBezTo>
                    <a:pt x="1108495" y="991057"/>
                    <a:pt x="876020" y="817993"/>
                    <a:pt x="1023254" y="794745"/>
                  </a:cubicBezTo>
                  <a:cubicBezTo>
                    <a:pt x="1170488" y="771498"/>
                    <a:pt x="1764590" y="869653"/>
                    <a:pt x="1984149" y="903233"/>
                  </a:cubicBezTo>
                  <a:cubicBezTo>
                    <a:pt x="2203708" y="936813"/>
                    <a:pt x="2260535" y="970393"/>
                    <a:pt x="2340610" y="996223"/>
                  </a:cubicBezTo>
                  <a:cubicBezTo>
                    <a:pt x="2420685" y="1022053"/>
                    <a:pt x="2472346" y="1014304"/>
                    <a:pt x="2464597" y="1058216"/>
                  </a:cubicBezTo>
                  <a:cubicBezTo>
                    <a:pt x="2456848" y="1102128"/>
                    <a:pt x="2405186" y="1189952"/>
                    <a:pt x="2294115" y="1259694"/>
                  </a:cubicBezTo>
                  <a:cubicBezTo>
                    <a:pt x="2183044" y="1329436"/>
                    <a:pt x="1777506" y="1414677"/>
                    <a:pt x="1798170" y="1476670"/>
                  </a:cubicBezTo>
                  <a:cubicBezTo>
                    <a:pt x="1818834" y="1538663"/>
                    <a:pt x="2286367" y="1629070"/>
                    <a:pt x="2418102" y="1631653"/>
                  </a:cubicBezTo>
                  <a:cubicBezTo>
                    <a:pt x="2549837" y="1634236"/>
                    <a:pt x="2531756" y="1665233"/>
                    <a:pt x="2588583" y="1492169"/>
                  </a:cubicBezTo>
                  <a:cubicBezTo>
                    <a:pt x="2645410" y="1319105"/>
                    <a:pt x="2637662" y="797328"/>
                    <a:pt x="2759065" y="593267"/>
                  </a:cubicBezTo>
                  <a:cubicBezTo>
                    <a:pt x="2880468" y="389206"/>
                    <a:pt x="3306672" y="322047"/>
                    <a:pt x="3317004" y="267803"/>
                  </a:cubicBezTo>
                  <a:cubicBezTo>
                    <a:pt x="3327336" y="213559"/>
                    <a:pt x="2932129" y="229057"/>
                    <a:pt x="2821058" y="267803"/>
                  </a:cubicBezTo>
                  <a:cubicBezTo>
                    <a:pt x="2709987" y="306549"/>
                    <a:pt x="2738400" y="422785"/>
                    <a:pt x="2650576" y="500277"/>
                  </a:cubicBezTo>
                  <a:cubicBezTo>
                    <a:pt x="2562752" y="577769"/>
                    <a:pt x="2467179" y="727586"/>
                    <a:pt x="2294115" y="732752"/>
                  </a:cubicBezTo>
                  <a:cubicBezTo>
                    <a:pt x="2121051" y="737918"/>
                    <a:pt x="1767173" y="562271"/>
                    <a:pt x="1612190" y="531274"/>
                  </a:cubicBezTo>
                  <a:cubicBezTo>
                    <a:pt x="1457207" y="500277"/>
                    <a:pt x="1338387" y="582935"/>
                    <a:pt x="1364217" y="546772"/>
                  </a:cubicBezTo>
                  <a:cubicBezTo>
                    <a:pt x="1390048" y="510609"/>
                    <a:pt x="1749092" y="404704"/>
                    <a:pt x="1767173" y="314297"/>
                  </a:cubicBezTo>
                  <a:cubicBezTo>
                    <a:pt x="1785254" y="223890"/>
                    <a:pt x="1596691" y="32744"/>
                    <a:pt x="1472705" y="4331"/>
                  </a:cubicBezTo>
                  <a:cubicBezTo>
                    <a:pt x="1348719" y="-24082"/>
                    <a:pt x="1136908" y="94738"/>
                    <a:pt x="1023254" y="143816"/>
                  </a:cubicBezTo>
                  <a:cubicBezTo>
                    <a:pt x="909600" y="192894"/>
                    <a:pt x="925098" y="278135"/>
                    <a:pt x="790780" y="298799"/>
                  </a:cubicBezTo>
                  <a:cubicBezTo>
                    <a:pt x="656462" y="319463"/>
                    <a:pt x="266421" y="257471"/>
                    <a:pt x="217343" y="267803"/>
                  </a:cubicBezTo>
                  <a:cubicBezTo>
                    <a:pt x="168265" y="278135"/>
                    <a:pt x="527309" y="316880"/>
                    <a:pt x="496312" y="360792"/>
                  </a:cubicBezTo>
                  <a:cubicBezTo>
                    <a:pt x="465315" y="404704"/>
                    <a:pt x="-15132" y="513192"/>
                    <a:pt x="366" y="5467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9E7300F5-4B69-C0FC-5ABC-4F893D92F519}"/>
                </a:ext>
              </a:extLst>
            </p:cNvPr>
            <p:cNvSpPr/>
            <p:nvPr/>
          </p:nvSpPr>
          <p:spPr>
            <a:xfrm>
              <a:off x="5170437" y="4974956"/>
              <a:ext cx="2144775" cy="604669"/>
            </a:xfrm>
            <a:custGeom>
              <a:avLst/>
              <a:gdLst>
                <a:gd name="connsiteX0" fmla="*/ 36994 w 2144775"/>
                <a:gd name="connsiteY0" fmla="*/ 604434 h 604669"/>
                <a:gd name="connsiteX1" fmla="*/ 1323353 w 2144775"/>
                <a:gd name="connsiteY1" fmla="*/ 371959 h 604669"/>
                <a:gd name="connsiteX2" fmla="*/ 1617821 w 2144775"/>
                <a:gd name="connsiteY2" fmla="*/ 278969 h 604669"/>
                <a:gd name="connsiteX3" fmla="*/ 2144763 w 2144775"/>
                <a:gd name="connsiteY3" fmla="*/ 340963 h 604669"/>
                <a:gd name="connsiteX4" fmla="*/ 1602322 w 2144775"/>
                <a:gd name="connsiteY4" fmla="*/ 123986 h 604669"/>
                <a:gd name="connsiteX5" fmla="*/ 842905 w 2144775"/>
                <a:gd name="connsiteY5" fmla="*/ 0 h 604669"/>
                <a:gd name="connsiteX6" fmla="*/ 641427 w 2144775"/>
                <a:gd name="connsiteY6" fmla="*/ 123986 h 604669"/>
                <a:gd name="connsiteX7" fmla="*/ 377956 w 2144775"/>
                <a:gd name="connsiteY7" fmla="*/ 325464 h 604669"/>
                <a:gd name="connsiteX8" fmla="*/ 36994 w 2144775"/>
                <a:gd name="connsiteY8" fmla="*/ 604434 h 60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4775" h="604669">
                  <a:moveTo>
                    <a:pt x="36994" y="604434"/>
                  </a:moveTo>
                  <a:cubicBezTo>
                    <a:pt x="194560" y="612183"/>
                    <a:pt x="1059882" y="426203"/>
                    <a:pt x="1323353" y="371959"/>
                  </a:cubicBezTo>
                  <a:cubicBezTo>
                    <a:pt x="1586824" y="317715"/>
                    <a:pt x="1480920" y="284135"/>
                    <a:pt x="1617821" y="278969"/>
                  </a:cubicBezTo>
                  <a:cubicBezTo>
                    <a:pt x="1754722" y="273803"/>
                    <a:pt x="2147346" y="366793"/>
                    <a:pt x="2144763" y="340963"/>
                  </a:cubicBezTo>
                  <a:cubicBezTo>
                    <a:pt x="2142180" y="315133"/>
                    <a:pt x="1819298" y="180813"/>
                    <a:pt x="1602322" y="123986"/>
                  </a:cubicBezTo>
                  <a:cubicBezTo>
                    <a:pt x="1385346" y="67159"/>
                    <a:pt x="1003054" y="0"/>
                    <a:pt x="842905" y="0"/>
                  </a:cubicBezTo>
                  <a:cubicBezTo>
                    <a:pt x="682756" y="0"/>
                    <a:pt x="718919" y="69742"/>
                    <a:pt x="641427" y="123986"/>
                  </a:cubicBezTo>
                  <a:cubicBezTo>
                    <a:pt x="563936" y="178230"/>
                    <a:pt x="486444" y="245389"/>
                    <a:pt x="377956" y="325464"/>
                  </a:cubicBezTo>
                  <a:cubicBezTo>
                    <a:pt x="269468" y="405539"/>
                    <a:pt x="-120572" y="596685"/>
                    <a:pt x="36994" y="6044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8DED953A-7688-F3C1-2D49-FC8ED813EC9A}"/>
                </a:ext>
              </a:extLst>
            </p:cNvPr>
            <p:cNvSpPr/>
            <p:nvPr/>
          </p:nvSpPr>
          <p:spPr>
            <a:xfrm>
              <a:off x="5758000" y="5052345"/>
              <a:ext cx="1144885" cy="806398"/>
            </a:xfrm>
            <a:custGeom>
              <a:avLst/>
              <a:gdLst>
                <a:gd name="connsiteX0" fmla="*/ 596305 w 1144885"/>
                <a:gd name="connsiteY0" fmla="*/ 102 h 806398"/>
                <a:gd name="connsiteX1" fmla="*/ 1092251 w 1144885"/>
                <a:gd name="connsiteY1" fmla="*/ 248075 h 806398"/>
                <a:gd name="connsiteX2" fmla="*/ 1107749 w 1144885"/>
                <a:gd name="connsiteY2" fmla="*/ 372062 h 806398"/>
                <a:gd name="connsiteX3" fmla="*/ 890773 w 1144885"/>
                <a:gd name="connsiteY3" fmla="*/ 790516 h 806398"/>
                <a:gd name="connsiteX4" fmla="*/ 627302 w 1144885"/>
                <a:gd name="connsiteY4" fmla="*/ 697526 h 806398"/>
                <a:gd name="connsiteX5" fmla="*/ 394827 w 1144885"/>
                <a:gd name="connsiteY5" fmla="*/ 496048 h 806398"/>
                <a:gd name="connsiteX6" fmla="*/ 7369 w 1144885"/>
                <a:gd name="connsiteY6" fmla="*/ 279072 h 806398"/>
                <a:gd name="connsiteX7" fmla="*/ 177851 w 1144885"/>
                <a:gd name="connsiteY7" fmla="*/ 372062 h 806398"/>
                <a:gd name="connsiteX8" fmla="*/ 627302 w 1144885"/>
                <a:gd name="connsiteY8" fmla="*/ 651031 h 806398"/>
                <a:gd name="connsiteX9" fmla="*/ 890773 w 1144885"/>
                <a:gd name="connsiteY9" fmla="*/ 496048 h 806398"/>
                <a:gd name="connsiteX10" fmla="*/ 704793 w 1144885"/>
                <a:gd name="connsiteY10" fmla="*/ 279072 h 806398"/>
                <a:gd name="connsiteX11" fmla="*/ 596305 w 1144885"/>
                <a:gd name="connsiteY11" fmla="*/ 102 h 80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885" h="806398">
                  <a:moveTo>
                    <a:pt x="596305" y="102"/>
                  </a:moveTo>
                  <a:cubicBezTo>
                    <a:pt x="660881" y="-5064"/>
                    <a:pt x="1007010" y="186082"/>
                    <a:pt x="1092251" y="248075"/>
                  </a:cubicBezTo>
                  <a:cubicBezTo>
                    <a:pt x="1177492" y="310068"/>
                    <a:pt x="1141329" y="281655"/>
                    <a:pt x="1107749" y="372062"/>
                  </a:cubicBezTo>
                  <a:cubicBezTo>
                    <a:pt x="1074169" y="462469"/>
                    <a:pt x="970847" y="736272"/>
                    <a:pt x="890773" y="790516"/>
                  </a:cubicBezTo>
                  <a:cubicBezTo>
                    <a:pt x="810699" y="844760"/>
                    <a:pt x="709960" y="746604"/>
                    <a:pt x="627302" y="697526"/>
                  </a:cubicBezTo>
                  <a:cubicBezTo>
                    <a:pt x="544644" y="648448"/>
                    <a:pt x="498149" y="565790"/>
                    <a:pt x="394827" y="496048"/>
                  </a:cubicBezTo>
                  <a:cubicBezTo>
                    <a:pt x="291505" y="426306"/>
                    <a:pt x="43532" y="299736"/>
                    <a:pt x="7369" y="279072"/>
                  </a:cubicBezTo>
                  <a:cubicBezTo>
                    <a:pt x="-28794" y="258408"/>
                    <a:pt x="74529" y="310069"/>
                    <a:pt x="177851" y="372062"/>
                  </a:cubicBezTo>
                  <a:cubicBezTo>
                    <a:pt x="281173" y="434055"/>
                    <a:pt x="508482" y="630367"/>
                    <a:pt x="627302" y="651031"/>
                  </a:cubicBezTo>
                  <a:cubicBezTo>
                    <a:pt x="746122" y="671695"/>
                    <a:pt x="877858" y="558041"/>
                    <a:pt x="890773" y="496048"/>
                  </a:cubicBezTo>
                  <a:cubicBezTo>
                    <a:pt x="903688" y="434055"/>
                    <a:pt x="751288" y="361730"/>
                    <a:pt x="704793" y="279072"/>
                  </a:cubicBezTo>
                  <a:cubicBezTo>
                    <a:pt x="658298" y="196414"/>
                    <a:pt x="531729" y="5268"/>
                    <a:pt x="596305" y="1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8AFE17EC-FFC2-19E2-C734-029F2BD432B5}"/>
                </a:ext>
              </a:extLst>
            </p:cNvPr>
            <p:cNvSpPr/>
            <p:nvPr/>
          </p:nvSpPr>
          <p:spPr>
            <a:xfrm>
              <a:off x="3176720" y="5423943"/>
              <a:ext cx="3155943" cy="3751447"/>
            </a:xfrm>
            <a:custGeom>
              <a:avLst/>
              <a:gdLst>
                <a:gd name="connsiteX0" fmla="*/ 1596758 w 3155943"/>
                <a:gd name="connsiteY0" fmla="*/ 464 h 3751447"/>
                <a:gd name="connsiteX1" fmla="*/ 1100812 w 3155943"/>
                <a:gd name="connsiteY1" fmla="*/ 511908 h 3751447"/>
                <a:gd name="connsiteX2" fmla="*/ 1007822 w 3155943"/>
                <a:gd name="connsiteY2" fmla="*/ 1162837 h 3751447"/>
                <a:gd name="connsiteX3" fmla="*/ 961327 w 3155943"/>
                <a:gd name="connsiteY3" fmla="*/ 1550294 h 3751447"/>
                <a:gd name="connsiteX4" fmla="*/ 1426277 w 3155943"/>
                <a:gd name="connsiteY4" fmla="*/ 1891257 h 3751447"/>
                <a:gd name="connsiteX5" fmla="*/ 1286792 w 3155943"/>
                <a:gd name="connsiteY5" fmla="*/ 1875759 h 3751447"/>
                <a:gd name="connsiteX6" fmla="*/ 2015212 w 3155943"/>
                <a:gd name="connsiteY6" fmla="*/ 1736274 h 3751447"/>
                <a:gd name="connsiteX7" fmla="*/ 2015212 w 3155943"/>
                <a:gd name="connsiteY7" fmla="*/ 1317820 h 3751447"/>
                <a:gd name="connsiteX8" fmla="*/ 2325178 w 3155943"/>
                <a:gd name="connsiteY8" fmla="*/ 1441806 h 3751447"/>
                <a:gd name="connsiteX9" fmla="*/ 2681639 w 3155943"/>
                <a:gd name="connsiteY9" fmla="*/ 1705277 h 3751447"/>
                <a:gd name="connsiteX10" fmla="*/ 3100094 w 3155943"/>
                <a:gd name="connsiteY10" fmla="*/ 2077237 h 3751447"/>
                <a:gd name="connsiteX11" fmla="*/ 3146588 w 3155943"/>
                <a:gd name="connsiteY11" fmla="*/ 2371704 h 3751447"/>
                <a:gd name="connsiteX12" fmla="*/ 3053599 w 3155943"/>
                <a:gd name="connsiteY12" fmla="*/ 2898647 h 3751447"/>
                <a:gd name="connsiteX13" fmla="*/ 2836622 w 3155943"/>
                <a:gd name="connsiteY13" fmla="*/ 3177616 h 3751447"/>
                <a:gd name="connsiteX14" fmla="*/ 2743633 w 3155943"/>
                <a:gd name="connsiteY14" fmla="*/ 3751054 h 3751447"/>
                <a:gd name="connsiteX15" fmla="*/ 2542155 w 3155943"/>
                <a:gd name="connsiteY15" fmla="*/ 3084626 h 3751447"/>
                <a:gd name="connsiteX16" fmla="*/ 2542155 w 3155943"/>
                <a:gd name="connsiteY16" fmla="*/ 2743664 h 3751447"/>
                <a:gd name="connsiteX17" fmla="*/ 2759131 w 3155943"/>
                <a:gd name="connsiteY17" fmla="*/ 2495691 h 3751447"/>
                <a:gd name="connsiteX18" fmla="*/ 2418168 w 3155943"/>
                <a:gd name="connsiteY18" fmla="*/ 1999745 h 3751447"/>
                <a:gd name="connsiteX19" fmla="*/ 2201192 w 3155943"/>
                <a:gd name="connsiteY19" fmla="*/ 1906755 h 3751447"/>
                <a:gd name="connsiteX20" fmla="*/ 1550263 w 3155943"/>
                <a:gd name="connsiteY20" fmla="*/ 2201223 h 3751447"/>
                <a:gd name="connsiteX21" fmla="*/ 868338 w 3155943"/>
                <a:gd name="connsiteY21" fmla="*/ 1953250 h 3751447"/>
                <a:gd name="connsiteX22" fmla="*/ 697856 w 3155943"/>
                <a:gd name="connsiteY22" fmla="*/ 1457304 h 3751447"/>
                <a:gd name="connsiteX23" fmla="*/ 651361 w 3155943"/>
                <a:gd name="connsiteY23" fmla="*/ 1193833 h 3751447"/>
                <a:gd name="connsiteX24" fmla="*/ 433 w 3155943"/>
                <a:gd name="connsiteY24" fmla="*/ 1240328 h 3751447"/>
                <a:gd name="connsiteX25" fmla="*/ 759849 w 3155943"/>
                <a:gd name="connsiteY25" fmla="*/ 976857 h 3751447"/>
                <a:gd name="connsiteX26" fmla="*/ 604866 w 3155943"/>
                <a:gd name="connsiteY26" fmla="*/ 666891 h 3751447"/>
                <a:gd name="connsiteX27" fmla="*/ 651361 w 3155943"/>
                <a:gd name="connsiteY27" fmla="*/ 372423 h 3751447"/>
                <a:gd name="connsiteX28" fmla="*/ 418887 w 3155943"/>
                <a:gd name="connsiteY28" fmla="*/ 418918 h 3751447"/>
                <a:gd name="connsiteX29" fmla="*/ 1596758 w 3155943"/>
                <a:gd name="connsiteY29" fmla="*/ 464 h 37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5943" h="3751447">
                  <a:moveTo>
                    <a:pt x="1596758" y="464"/>
                  </a:moveTo>
                  <a:cubicBezTo>
                    <a:pt x="1710412" y="15962"/>
                    <a:pt x="1198968" y="318179"/>
                    <a:pt x="1100812" y="511908"/>
                  </a:cubicBezTo>
                  <a:cubicBezTo>
                    <a:pt x="1002656" y="705637"/>
                    <a:pt x="1031069" y="989773"/>
                    <a:pt x="1007822" y="1162837"/>
                  </a:cubicBezTo>
                  <a:cubicBezTo>
                    <a:pt x="984574" y="1335901"/>
                    <a:pt x="891584" y="1428891"/>
                    <a:pt x="961327" y="1550294"/>
                  </a:cubicBezTo>
                  <a:cubicBezTo>
                    <a:pt x="1031069" y="1671697"/>
                    <a:pt x="1372033" y="1837013"/>
                    <a:pt x="1426277" y="1891257"/>
                  </a:cubicBezTo>
                  <a:cubicBezTo>
                    <a:pt x="1480521" y="1945501"/>
                    <a:pt x="1188636" y="1901590"/>
                    <a:pt x="1286792" y="1875759"/>
                  </a:cubicBezTo>
                  <a:cubicBezTo>
                    <a:pt x="1384948" y="1849929"/>
                    <a:pt x="1893809" y="1829264"/>
                    <a:pt x="2015212" y="1736274"/>
                  </a:cubicBezTo>
                  <a:cubicBezTo>
                    <a:pt x="2136615" y="1643284"/>
                    <a:pt x="1963551" y="1366898"/>
                    <a:pt x="2015212" y="1317820"/>
                  </a:cubicBezTo>
                  <a:cubicBezTo>
                    <a:pt x="2066873" y="1268742"/>
                    <a:pt x="2214107" y="1377230"/>
                    <a:pt x="2325178" y="1441806"/>
                  </a:cubicBezTo>
                  <a:cubicBezTo>
                    <a:pt x="2436249" y="1506382"/>
                    <a:pt x="2552486" y="1599372"/>
                    <a:pt x="2681639" y="1705277"/>
                  </a:cubicBezTo>
                  <a:cubicBezTo>
                    <a:pt x="2810792" y="1811182"/>
                    <a:pt x="3022603" y="1966166"/>
                    <a:pt x="3100094" y="2077237"/>
                  </a:cubicBezTo>
                  <a:cubicBezTo>
                    <a:pt x="3177585" y="2188308"/>
                    <a:pt x="3154337" y="2234802"/>
                    <a:pt x="3146588" y="2371704"/>
                  </a:cubicBezTo>
                  <a:cubicBezTo>
                    <a:pt x="3138839" y="2508606"/>
                    <a:pt x="3105260" y="2764328"/>
                    <a:pt x="3053599" y="2898647"/>
                  </a:cubicBezTo>
                  <a:cubicBezTo>
                    <a:pt x="3001938" y="3032966"/>
                    <a:pt x="2888283" y="3035548"/>
                    <a:pt x="2836622" y="3177616"/>
                  </a:cubicBezTo>
                  <a:cubicBezTo>
                    <a:pt x="2784961" y="3319684"/>
                    <a:pt x="2792711" y="3766552"/>
                    <a:pt x="2743633" y="3751054"/>
                  </a:cubicBezTo>
                  <a:cubicBezTo>
                    <a:pt x="2694555" y="3735556"/>
                    <a:pt x="2575735" y="3252524"/>
                    <a:pt x="2542155" y="3084626"/>
                  </a:cubicBezTo>
                  <a:cubicBezTo>
                    <a:pt x="2508575" y="2916728"/>
                    <a:pt x="2505992" y="2841820"/>
                    <a:pt x="2542155" y="2743664"/>
                  </a:cubicBezTo>
                  <a:cubicBezTo>
                    <a:pt x="2578318" y="2645508"/>
                    <a:pt x="2779796" y="2619678"/>
                    <a:pt x="2759131" y="2495691"/>
                  </a:cubicBezTo>
                  <a:cubicBezTo>
                    <a:pt x="2738466" y="2371704"/>
                    <a:pt x="2511158" y="2097901"/>
                    <a:pt x="2418168" y="1999745"/>
                  </a:cubicBezTo>
                  <a:cubicBezTo>
                    <a:pt x="2325178" y="1901589"/>
                    <a:pt x="2345843" y="1873175"/>
                    <a:pt x="2201192" y="1906755"/>
                  </a:cubicBezTo>
                  <a:cubicBezTo>
                    <a:pt x="2056541" y="1940335"/>
                    <a:pt x="1772405" y="2193474"/>
                    <a:pt x="1550263" y="2201223"/>
                  </a:cubicBezTo>
                  <a:cubicBezTo>
                    <a:pt x="1328121" y="2208972"/>
                    <a:pt x="1010406" y="2077236"/>
                    <a:pt x="868338" y="1953250"/>
                  </a:cubicBezTo>
                  <a:cubicBezTo>
                    <a:pt x="726270" y="1829264"/>
                    <a:pt x="734019" y="1583873"/>
                    <a:pt x="697856" y="1457304"/>
                  </a:cubicBezTo>
                  <a:cubicBezTo>
                    <a:pt x="661693" y="1330735"/>
                    <a:pt x="767598" y="1229996"/>
                    <a:pt x="651361" y="1193833"/>
                  </a:cubicBezTo>
                  <a:cubicBezTo>
                    <a:pt x="535124" y="1157670"/>
                    <a:pt x="-17648" y="1276491"/>
                    <a:pt x="433" y="1240328"/>
                  </a:cubicBezTo>
                  <a:cubicBezTo>
                    <a:pt x="18514" y="1204165"/>
                    <a:pt x="659110" y="1072430"/>
                    <a:pt x="759849" y="976857"/>
                  </a:cubicBezTo>
                  <a:cubicBezTo>
                    <a:pt x="860588" y="881284"/>
                    <a:pt x="622947" y="767630"/>
                    <a:pt x="604866" y="666891"/>
                  </a:cubicBezTo>
                  <a:cubicBezTo>
                    <a:pt x="586785" y="566152"/>
                    <a:pt x="682358" y="413752"/>
                    <a:pt x="651361" y="372423"/>
                  </a:cubicBezTo>
                  <a:cubicBezTo>
                    <a:pt x="620364" y="331094"/>
                    <a:pt x="261321" y="475745"/>
                    <a:pt x="418887" y="418918"/>
                  </a:cubicBezTo>
                  <a:cubicBezTo>
                    <a:pt x="576453" y="362091"/>
                    <a:pt x="1483104" y="-15034"/>
                    <a:pt x="1596758" y="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0B4D2CF-08E7-67F8-062A-A7AA44F69EF3}"/>
                </a:ext>
              </a:extLst>
            </p:cNvPr>
            <p:cNvSpPr/>
            <p:nvPr/>
          </p:nvSpPr>
          <p:spPr>
            <a:xfrm>
              <a:off x="2200566" y="5981153"/>
              <a:ext cx="2278947" cy="1803482"/>
            </a:xfrm>
            <a:custGeom>
              <a:avLst/>
              <a:gdLst>
                <a:gd name="connsiteX0" fmla="*/ 1983976 w 2278947"/>
                <a:gd name="connsiteY0" fmla="*/ 171674 h 1803482"/>
                <a:gd name="connsiteX1" fmla="*/ 1921983 w 2278947"/>
                <a:gd name="connsiteY1" fmla="*/ 311159 h 1803482"/>
                <a:gd name="connsiteX2" fmla="*/ 1503529 w 2278947"/>
                <a:gd name="connsiteY2" fmla="*/ 760610 h 1803482"/>
                <a:gd name="connsiteX3" fmla="*/ 1534526 w 2278947"/>
                <a:gd name="connsiteY3" fmla="*/ 1132569 h 1803482"/>
                <a:gd name="connsiteX4" fmla="*/ 2262946 w 2278947"/>
                <a:gd name="connsiteY4" fmla="*/ 1380542 h 1803482"/>
                <a:gd name="connsiteX5" fmla="*/ 1968478 w 2278947"/>
                <a:gd name="connsiteY5" fmla="*/ 1380542 h 1803482"/>
                <a:gd name="connsiteX6" fmla="*/ 1178065 w 2278947"/>
                <a:gd name="connsiteY6" fmla="*/ 1737003 h 1803482"/>
                <a:gd name="connsiteX7" fmla="*/ 1038580 w 2278947"/>
                <a:gd name="connsiteY7" fmla="*/ 1798996 h 1803482"/>
                <a:gd name="connsiteX8" fmla="*/ 666620 w 2278947"/>
                <a:gd name="connsiteY8" fmla="*/ 1675010 h 1803482"/>
                <a:gd name="connsiteX9" fmla="*/ 193 w 2278947"/>
                <a:gd name="connsiteY9" fmla="*/ 1117071 h 1803482"/>
                <a:gd name="connsiteX10" fmla="*/ 604627 w 2278947"/>
                <a:gd name="connsiteY10" fmla="*/ 1349545 h 1803482"/>
                <a:gd name="connsiteX11" fmla="*/ 1255556 w 2278947"/>
                <a:gd name="connsiteY11" fmla="*/ 1148067 h 1803482"/>
                <a:gd name="connsiteX12" fmla="*/ 1410539 w 2278947"/>
                <a:gd name="connsiteY12" fmla="*/ 822603 h 1803482"/>
                <a:gd name="connsiteX13" fmla="*/ 821603 w 2278947"/>
                <a:gd name="connsiteY13" fmla="*/ 621125 h 1803482"/>
                <a:gd name="connsiteX14" fmla="*/ 1612017 w 2278947"/>
                <a:gd name="connsiteY14" fmla="*/ 404149 h 1803482"/>
                <a:gd name="connsiteX15" fmla="*/ 1705007 w 2278947"/>
                <a:gd name="connsiteY15" fmla="*/ 1193 h 1803482"/>
                <a:gd name="connsiteX16" fmla="*/ 1503529 w 2278947"/>
                <a:gd name="connsiteY16" fmla="*/ 543633 h 1803482"/>
                <a:gd name="connsiteX17" fmla="*/ 2061468 w 2278947"/>
                <a:gd name="connsiteY17" fmla="*/ 233667 h 1803482"/>
                <a:gd name="connsiteX18" fmla="*/ 1983976 w 2278947"/>
                <a:gd name="connsiteY18" fmla="*/ 171674 h 18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8947" h="1803482">
                  <a:moveTo>
                    <a:pt x="1983976" y="171674"/>
                  </a:moveTo>
                  <a:cubicBezTo>
                    <a:pt x="1960729" y="184589"/>
                    <a:pt x="2002058" y="213003"/>
                    <a:pt x="1921983" y="311159"/>
                  </a:cubicBezTo>
                  <a:cubicBezTo>
                    <a:pt x="1841908" y="409315"/>
                    <a:pt x="1568105" y="623708"/>
                    <a:pt x="1503529" y="760610"/>
                  </a:cubicBezTo>
                  <a:cubicBezTo>
                    <a:pt x="1438953" y="897512"/>
                    <a:pt x="1407957" y="1029247"/>
                    <a:pt x="1534526" y="1132569"/>
                  </a:cubicBezTo>
                  <a:cubicBezTo>
                    <a:pt x="1661095" y="1235891"/>
                    <a:pt x="2190621" y="1339213"/>
                    <a:pt x="2262946" y="1380542"/>
                  </a:cubicBezTo>
                  <a:cubicBezTo>
                    <a:pt x="2335271" y="1421871"/>
                    <a:pt x="2149292" y="1321132"/>
                    <a:pt x="1968478" y="1380542"/>
                  </a:cubicBezTo>
                  <a:cubicBezTo>
                    <a:pt x="1787664" y="1439952"/>
                    <a:pt x="1178065" y="1737003"/>
                    <a:pt x="1178065" y="1737003"/>
                  </a:cubicBezTo>
                  <a:cubicBezTo>
                    <a:pt x="1023082" y="1806745"/>
                    <a:pt x="1123821" y="1809328"/>
                    <a:pt x="1038580" y="1798996"/>
                  </a:cubicBezTo>
                  <a:cubicBezTo>
                    <a:pt x="953339" y="1788664"/>
                    <a:pt x="839684" y="1788664"/>
                    <a:pt x="666620" y="1675010"/>
                  </a:cubicBezTo>
                  <a:cubicBezTo>
                    <a:pt x="493555" y="1561356"/>
                    <a:pt x="10525" y="1171315"/>
                    <a:pt x="193" y="1117071"/>
                  </a:cubicBezTo>
                  <a:cubicBezTo>
                    <a:pt x="-10139" y="1062827"/>
                    <a:pt x="395400" y="1344379"/>
                    <a:pt x="604627" y="1349545"/>
                  </a:cubicBezTo>
                  <a:cubicBezTo>
                    <a:pt x="813854" y="1354711"/>
                    <a:pt x="1121237" y="1235891"/>
                    <a:pt x="1255556" y="1148067"/>
                  </a:cubicBezTo>
                  <a:cubicBezTo>
                    <a:pt x="1389875" y="1060243"/>
                    <a:pt x="1482864" y="910427"/>
                    <a:pt x="1410539" y="822603"/>
                  </a:cubicBezTo>
                  <a:cubicBezTo>
                    <a:pt x="1338213" y="734779"/>
                    <a:pt x="788023" y="690867"/>
                    <a:pt x="821603" y="621125"/>
                  </a:cubicBezTo>
                  <a:cubicBezTo>
                    <a:pt x="855183" y="551383"/>
                    <a:pt x="1464783" y="507471"/>
                    <a:pt x="1612017" y="404149"/>
                  </a:cubicBezTo>
                  <a:cubicBezTo>
                    <a:pt x="1759251" y="300827"/>
                    <a:pt x="1723088" y="-22054"/>
                    <a:pt x="1705007" y="1193"/>
                  </a:cubicBezTo>
                  <a:cubicBezTo>
                    <a:pt x="1686926" y="24440"/>
                    <a:pt x="1444119" y="504887"/>
                    <a:pt x="1503529" y="543633"/>
                  </a:cubicBezTo>
                  <a:cubicBezTo>
                    <a:pt x="1562939" y="582379"/>
                    <a:pt x="1981394" y="298243"/>
                    <a:pt x="2061468" y="233667"/>
                  </a:cubicBezTo>
                  <a:cubicBezTo>
                    <a:pt x="2141542" y="169091"/>
                    <a:pt x="2007223" y="158759"/>
                    <a:pt x="1983976" y="1716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2FDE9813-D1CF-0C58-18AC-835FCEFF680F}"/>
                </a:ext>
              </a:extLst>
            </p:cNvPr>
            <p:cNvSpPr/>
            <p:nvPr/>
          </p:nvSpPr>
          <p:spPr>
            <a:xfrm>
              <a:off x="5676185" y="4988826"/>
              <a:ext cx="1031584" cy="881064"/>
            </a:xfrm>
            <a:custGeom>
              <a:avLst/>
              <a:gdLst>
                <a:gd name="connsiteX0" fmla="*/ 11693 w 1031584"/>
                <a:gd name="connsiteY0" fmla="*/ 1628 h 881064"/>
                <a:gd name="connsiteX1" fmla="*/ 662622 w 1031584"/>
                <a:gd name="connsiteY1" fmla="*/ 637059 h 881064"/>
                <a:gd name="connsiteX2" fmla="*/ 1019083 w 1031584"/>
                <a:gd name="connsiteY2" fmla="*/ 792042 h 881064"/>
                <a:gd name="connsiteX3" fmla="*/ 864100 w 1031584"/>
                <a:gd name="connsiteY3" fmla="*/ 854035 h 881064"/>
                <a:gd name="connsiteX4" fmla="*/ 58188 w 1031584"/>
                <a:gd name="connsiteY4" fmla="*/ 342591 h 881064"/>
                <a:gd name="connsiteX5" fmla="*/ 228669 w 1031584"/>
                <a:gd name="connsiteY5" fmla="*/ 451079 h 881064"/>
                <a:gd name="connsiteX6" fmla="*/ 11693 w 1031584"/>
                <a:gd name="connsiteY6" fmla="*/ 1628 h 8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584" h="881064">
                  <a:moveTo>
                    <a:pt x="11693" y="1628"/>
                  </a:moveTo>
                  <a:cubicBezTo>
                    <a:pt x="84018" y="32625"/>
                    <a:pt x="494724" y="505323"/>
                    <a:pt x="662622" y="637059"/>
                  </a:cubicBezTo>
                  <a:cubicBezTo>
                    <a:pt x="830520" y="768795"/>
                    <a:pt x="985503" y="755879"/>
                    <a:pt x="1019083" y="792042"/>
                  </a:cubicBezTo>
                  <a:cubicBezTo>
                    <a:pt x="1052663" y="828205"/>
                    <a:pt x="1024249" y="928943"/>
                    <a:pt x="864100" y="854035"/>
                  </a:cubicBezTo>
                  <a:cubicBezTo>
                    <a:pt x="703951" y="779127"/>
                    <a:pt x="58188" y="342591"/>
                    <a:pt x="58188" y="342591"/>
                  </a:cubicBezTo>
                  <a:cubicBezTo>
                    <a:pt x="-47717" y="275432"/>
                    <a:pt x="231252" y="510489"/>
                    <a:pt x="228669" y="451079"/>
                  </a:cubicBezTo>
                  <a:cubicBezTo>
                    <a:pt x="226086" y="391669"/>
                    <a:pt x="-60632" y="-29369"/>
                    <a:pt x="11693" y="16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E4377264-5F58-1007-CE0A-413F1A4C29F8}"/>
                </a:ext>
              </a:extLst>
            </p:cNvPr>
            <p:cNvSpPr/>
            <p:nvPr/>
          </p:nvSpPr>
          <p:spPr>
            <a:xfrm>
              <a:off x="6290867" y="5079740"/>
              <a:ext cx="1781241" cy="2763123"/>
            </a:xfrm>
            <a:custGeom>
              <a:avLst/>
              <a:gdLst>
                <a:gd name="connsiteX0" fmla="*/ 745364 w 1781241"/>
                <a:gd name="connsiteY0" fmla="*/ 3704 h 2763123"/>
                <a:gd name="connsiteX1" fmla="*/ 1582272 w 1781241"/>
                <a:gd name="connsiteY1" fmla="*/ 189684 h 2763123"/>
                <a:gd name="connsiteX2" fmla="*/ 1752753 w 1781241"/>
                <a:gd name="connsiteY2" fmla="*/ 437657 h 2763123"/>
                <a:gd name="connsiteX3" fmla="*/ 1752753 w 1781241"/>
                <a:gd name="connsiteY3" fmla="*/ 933602 h 2763123"/>
                <a:gd name="connsiteX4" fmla="*/ 1473784 w 1781241"/>
                <a:gd name="connsiteY4" fmla="*/ 1909996 h 2763123"/>
                <a:gd name="connsiteX5" fmla="*/ 1194814 w 1781241"/>
                <a:gd name="connsiteY5" fmla="*/ 2607419 h 2763123"/>
                <a:gd name="connsiteX6" fmla="*/ 900347 w 1781241"/>
                <a:gd name="connsiteY6" fmla="*/ 2762402 h 2763123"/>
                <a:gd name="connsiteX7" fmla="*/ 621377 w 1781241"/>
                <a:gd name="connsiteY7" fmla="*/ 2638416 h 2763123"/>
                <a:gd name="connsiteX8" fmla="*/ 745364 w 1781241"/>
                <a:gd name="connsiteY8" fmla="*/ 2111474 h 2763123"/>
                <a:gd name="connsiteX9" fmla="*/ 822855 w 1781241"/>
                <a:gd name="connsiteY9" fmla="*/ 2405941 h 2763123"/>
                <a:gd name="connsiteX10" fmla="*/ 1179316 w 1781241"/>
                <a:gd name="connsiteY10" fmla="*/ 1878999 h 2763123"/>
                <a:gd name="connsiteX11" fmla="*/ 1520279 w 1781241"/>
                <a:gd name="connsiteY11" fmla="*/ 670131 h 2763123"/>
                <a:gd name="connsiteX12" fmla="*/ 1442787 w 1781241"/>
                <a:gd name="connsiteY12" fmla="*/ 515148 h 2763123"/>
                <a:gd name="connsiteX13" fmla="*/ 1445 w 1781241"/>
                <a:gd name="connsiteY13" fmla="*/ 96694 h 2763123"/>
                <a:gd name="connsiteX14" fmla="*/ 1163818 w 1781241"/>
                <a:gd name="connsiteY14" fmla="*/ 360165 h 2763123"/>
                <a:gd name="connsiteX15" fmla="*/ 745364 w 1781241"/>
                <a:gd name="connsiteY15" fmla="*/ 3704 h 276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1241" h="2763123">
                  <a:moveTo>
                    <a:pt x="745364" y="3704"/>
                  </a:moveTo>
                  <a:cubicBezTo>
                    <a:pt x="815106" y="-24710"/>
                    <a:pt x="1414374" y="117359"/>
                    <a:pt x="1582272" y="189684"/>
                  </a:cubicBezTo>
                  <a:cubicBezTo>
                    <a:pt x="1750170" y="262009"/>
                    <a:pt x="1724340" y="313671"/>
                    <a:pt x="1752753" y="437657"/>
                  </a:cubicBezTo>
                  <a:cubicBezTo>
                    <a:pt x="1781166" y="561643"/>
                    <a:pt x="1799248" y="688212"/>
                    <a:pt x="1752753" y="933602"/>
                  </a:cubicBezTo>
                  <a:cubicBezTo>
                    <a:pt x="1706258" y="1178992"/>
                    <a:pt x="1566774" y="1631027"/>
                    <a:pt x="1473784" y="1909996"/>
                  </a:cubicBezTo>
                  <a:cubicBezTo>
                    <a:pt x="1380794" y="2188966"/>
                    <a:pt x="1290387" y="2465351"/>
                    <a:pt x="1194814" y="2607419"/>
                  </a:cubicBezTo>
                  <a:cubicBezTo>
                    <a:pt x="1099241" y="2749487"/>
                    <a:pt x="995920" y="2757236"/>
                    <a:pt x="900347" y="2762402"/>
                  </a:cubicBezTo>
                  <a:cubicBezTo>
                    <a:pt x="804774" y="2767568"/>
                    <a:pt x="647208" y="2746904"/>
                    <a:pt x="621377" y="2638416"/>
                  </a:cubicBezTo>
                  <a:cubicBezTo>
                    <a:pt x="595546" y="2529928"/>
                    <a:pt x="711784" y="2150220"/>
                    <a:pt x="745364" y="2111474"/>
                  </a:cubicBezTo>
                  <a:cubicBezTo>
                    <a:pt x="778944" y="2072728"/>
                    <a:pt x="750530" y="2444687"/>
                    <a:pt x="822855" y="2405941"/>
                  </a:cubicBezTo>
                  <a:cubicBezTo>
                    <a:pt x="895180" y="2367195"/>
                    <a:pt x="1063079" y="2168301"/>
                    <a:pt x="1179316" y="1878999"/>
                  </a:cubicBezTo>
                  <a:cubicBezTo>
                    <a:pt x="1295553" y="1589697"/>
                    <a:pt x="1476367" y="897439"/>
                    <a:pt x="1520279" y="670131"/>
                  </a:cubicBezTo>
                  <a:cubicBezTo>
                    <a:pt x="1564191" y="442823"/>
                    <a:pt x="1695926" y="610721"/>
                    <a:pt x="1442787" y="515148"/>
                  </a:cubicBezTo>
                  <a:cubicBezTo>
                    <a:pt x="1189648" y="419575"/>
                    <a:pt x="47940" y="122524"/>
                    <a:pt x="1445" y="96694"/>
                  </a:cubicBezTo>
                  <a:cubicBezTo>
                    <a:pt x="-45050" y="70864"/>
                    <a:pt x="1044998" y="378246"/>
                    <a:pt x="1163818" y="360165"/>
                  </a:cubicBezTo>
                  <a:cubicBezTo>
                    <a:pt x="1282638" y="342084"/>
                    <a:pt x="675622" y="32118"/>
                    <a:pt x="745364" y="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DEE09534-F3C9-11A3-7869-644F078962DE}"/>
                </a:ext>
              </a:extLst>
            </p:cNvPr>
            <p:cNvSpPr/>
            <p:nvPr/>
          </p:nvSpPr>
          <p:spPr>
            <a:xfrm>
              <a:off x="4081221" y="5439566"/>
              <a:ext cx="589537" cy="1616779"/>
            </a:xfrm>
            <a:custGeom>
              <a:avLst/>
              <a:gdLst>
                <a:gd name="connsiteX0" fmla="*/ 583769 w 589537"/>
                <a:gd name="connsiteY0" fmla="*/ 339 h 1616779"/>
                <a:gd name="connsiteX1" fmla="*/ 320298 w 589537"/>
                <a:gd name="connsiteY1" fmla="*/ 480787 h 1616779"/>
                <a:gd name="connsiteX2" fmla="*/ 211810 w 589537"/>
                <a:gd name="connsiteY2" fmla="*/ 899241 h 1616779"/>
                <a:gd name="connsiteX3" fmla="*/ 41328 w 589537"/>
                <a:gd name="connsiteY3" fmla="*/ 1612163 h 1616779"/>
                <a:gd name="connsiteX4" fmla="*/ 41328 w 589537"/>
                <a:gd name="connsiteY4" fmla="*/ 1224705 h 1616779"/>
                <a:gd name="connsiteX5" fmla="*/ 41328 w 589537"/>
                <a:gd name="connsiteY5" fmla="*/ 418793 h 1616779"/>
                <a:gd name="connsiteX6" fmla="*/ 583769 w 589537"/>
                <a:gd name="connsiteY6" fmla="*/ 339 h 161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537" h="1616779">
                  <a:moveTo>
                    <a:pt x="583769" y="339"/>
                  </a:moveTo>
                  <a:cubicBezTo>
                    <a:pt x="630264" y="10671"/>
                    <a:pt x="382291" y="330970"/>
                    <a:pt x="320298" y="480787"/>
                  </a:cubicBezTo>
                  <a:cubicBezTo>
                    <a:pt x="258305" y="630604"/>
                    <a:pt x="258305" y="710678"/>
                    <a:pt x="211810" y="899241"/>
                  </a:cubicBezTo>
                  <a:cubicBezTo>
                    <a:pt x="165315" y="1087804"/>
                    <a:pt x="69742" y="1557919"/>
                    <a:pt x="41328" y="1612163"/>
                  </a:cubicBezTo>
                  <a:cubicBezTo>
                    <a:pt x="12914" y="1666407"/>
                    <a:pt x="41328" y="1224705"/>
                    <a:pt x="41328" y="1224705"/>
                  </a:cubicBezTo>
                  <a:cubicBezTo>
                    <a:pt x="41328" y="1025810"/>
                    <a:pt x="-51662" y="620271"/>
                    <a:pt x="41328" y="418793"/>
                  </a:cubicBezTo>
                  <a:cubicBezTo>
                    <a:pt x="134318" y="217315"/>
                    <a:pt x="537274" y="-9993"/>
                    <a:pt x="583769" y="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1805D0D8-DF2B-0EB0-BF42-3FA440558F63}"/>
                </a:ext>
              </a:extLst>
            </p:cNvPr>
            <p:cNvSpPr/>
            <p:nvPr/>
          </p:nvSpPr>
          <p:spPr>
            <a:xfrm>
              <a:off x="2246693" y="6183798"/>
              <a:ext cx="1958680" cy="1355726"/>
            </a:xfrm>
            <a:custGeom>
              <a:avLst/>
              <a:gdLst>
                <a:gd name="connsiteX0" fmla="*/ 561 w 1958680"/>
                <a:gd name="connsiteY0" fmla="*/ 1348378 h 1355726"/>
                <a:gd name="connsiteX1" fmla="*/ 1271422 w 1958680"/>
                <a:gd name="connsiteY1" fmla="*/ 1146900 h 1355726"/>
                <a:gd name="connsiteX2" fmla="*/ 1333415 w 1958680"/>
                <a:gd name="connsiteY2" fmla="*/ 635456 h 1355726"/>
                <a:gd name="connsiteX3" fmla="*/ 1906853 w 1958680"/>
                <a:gd name="connsiteY3" fmla="*/ 263497 h 1355726"/>
                <a:gd name="connsiteX4" fmla="*/ 1891354 w 1958680"/>
                <a:gd name="connsiteY4" fmla="*/ 26 h 1355726"/>
                <a:gd name="connsiteX5" fmla="*/ 1550392 w 1958680"/>
                <a:gd name="connsiteY5" fmla="*/ 247999 h 1355726"/>
                <a:gd name="connsiteX6" fmla="*/ 1410907 w 1958680"/>
                <a:gd name="connsiteY6" fmla="*/ 387483 h 1355726"/>
                <a:gd name="connsiteX7" fmla="*/ 1364412 w 1958680"/>
                <a:gd name="connsiteY7" fmla="*/ 635456 h 1355726"/>
                <a:gd name="connsiteX8" fmla="*/ 914961 w 1958680"/>
                <a:gd name="connsiteY8" fmla="*/ 945422 h 1355726"/>
                <a:gd name="connsiteX9" fmla="*/ 450012 w 1958680"/>
                <a:gd name="connsiteY9" fmla="*/ 1069409 h 1355726"/>
                <a:gd name="connsiteX10" fmla="*/ 1100941 w 1958680"/>
                <a:gd name="connsiteY10" fmla="*/ 914426 h 1355726"/>
                <a:gd name="connsiteX11" fmla="*/ 561 w 1958680"/>
                <a:gd name="connsiteY11" fmla="*/ 1348378 h 1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8680" h="1355726">
                  <a:moveTo>
                    <a:pt x="561" y="1348378"/>
                  </a:moveTo>
                  <a:cubicBezTo>
                    <a:pt x="28974" y="1387123"/>
                    <a:pt x="1049280" y="1265720"/>
                    <a:pt x="1271422" y="1146900"/>
                  </a:cubicBezTo>
                  <a:cubicBezTo>
                    <a:pt x="1493564" y="1028080"/>
                    <a:pt x="1227510" y="782690"/>
                    <a:pt x="1333415" y="635456"/>
                  </a:cubicBezTo>
                  <a:cubicBezTo>
                    <a:pt x="1439320" y="488222"/>
                    <a:pt x="1813863" y="369402"/>
                    <a:pt x="1906853" y="263497"/>
                  </a:cubicBezTo>
                  <a:cubicBezTo>
                    <a:pt x="1999843" y="157592"/>
                    <a:pt x="1950764" y="2609"/>
                    <a:pt x="1891354" y="26"/>
                  </a:cubicBezTo>
                  <a:cubicBezTo>
                    <a:pt x="1831944" y="-2557"/>
                    <a:pt x="1630466" y="183423"/>
                    <a:pt x="1550392" y="247999"/>
                  </a:cubicBezTo>
                  <a:cubicBezTo>
                    <a:pt x="1470318" y="312575"/>
                    <a:pt x="1441904" y="322907"/>
                    <a:pt x="1410907" y="387483"/>
                  </a:cubicBezTo>
                  <a:cubicBezTo>
                    <a:pt x="1379910" y="452059"/>
                    <a:pt x="1447070" y="542466"/>
                    <a:pt x="1364412" y="635456"/>
                  </a:cubicBezTo>
                  <a:cubicBezTo>
                    <a:pt x="1281754" y="728446"/>
                    <a:pt x="1067361" y="873096"/>
                    <a:pt x="914961" y="945422"/>
                  </a:cubicBezTo>
                  <a:cubicBezTo>
                    <a:pt x="762561" y="1017748"/>
                    <a:pt x="419015" y="1074575"/>
                    <a:pt x="450012" y="1069409"/>
                  </a:cubicBezTo>
                  <a:cubicBezTo>
                    <a:pt x="481009" y="1064243"/>
                    <a:pt x="1170683" y="867931"/>
                    <a:pt x="1100941" y="914426"/>
                  </a:cubicBezTo>
                  <a:cubicBezTo>
                    <a:pt x="1031199" y="960921"/>
                    <a:pt x="-27852" y="1309633"/>
                    <a:pt x="561" y="13483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9994323-42B4-3C83-E840-15E4B84773D6}"/>
                </a:ext>
              </a:extLst>
            </p:cNvPr>
            <p:cNvSpPr/>
            <p:nvPr/>
          </p:nvSpPr>
          <p:spPr>
            <a:xfrm>
              <a:off x="2152808" y="7235249"/>
              <a:ext cx="4134439" cy="1917977"/>
            </a:xfrm>
            <a:custGeom>
              <a:avLst/>
              <a:gdLst>
                <a:gd name="connsiteX0" fmla="*/ 729877 w 4134439"/>
                <a:gd name="connsiteY0" fmla="*/ 281429 h 1917977"/>
                <a:gd name="connsiteX1" fmla="*/ 1163829 w 4134439"/>
                <a:gd name="connsiteY1" fmla="*/ 684385 h 1917977"/>
                <a:gd name="connsiteX2" fmla="*/ 1644277 w 4134439"/>
                <a:gd name="connsiteY2" fmla="*/ 761876 h 1917977"/>
                <a:gd name="connsiteX3" fmla="*/ 2543178 w 4134439"/>
                <a:gd name="connsiteY3" fmla="*/ 467409 h 1917977"/>
                <a:gd name="connsiteX4" fmla="*/ 2171219 w 4134439"/>
                <a:gd name="connsiteY4" fmla="*/ 668887 h 1917977"/>
                <a:gd name="connsiteX5" fmla="*/ 2512182 w 4134439"/>
                <a:gd name="connsiteY5" fmla="*/ 653388 h 1917977"/>
                <a:gd name="connsiteX6" fmla="*/ 3302595 w 4134439"/>
                <a:gd name="connsiteY6" fmla="*/ 715382 h 1917977"/>
                <a:gd name="connsiteX7" fmla="*/ 4108507 w 4134439"/>
                <a:gd name="connsiteY7" fmla="*/ 405415 h 1917977"/>
                <a:gd name="connsiteX8" fmla="*/ 3907029 w 4134439"/>
                <a:gd name="connsiteY8" fmla="*/ 591395 h 1917977"/>
                <a:gd name="connsiteX9" fmla="*/ 3612561 w 4134439"/>
                <a:gd name="connsiteY9" fmla="*/ 1164832 h 1917977"/>
                <a:gd name="connsiteX10" fmla="*/ 3597063 w 4134439"/>
                <a:gd name="connsiteY10" fmla="*/ 1288819 h 1917977"/>
                <a:gd name="connsiteX11" fmla="*/ 3209606 w 4134439"/>
                <a:gd name="connsiteY11" fmla="*/ 932358 h 1917977"/>
                <a:gd name="connsiteX12" fmla="*/ 2775653 w 4134439"/>
                <a:gd name="connsiteY12" fmla="*/ 777375 h 1917977"/>
                <a:gd name="connsiteX13" fmla="*/ 1892250 w 4134439"/>
                <a:gd name="connsiteY13" fmla="*/ 916859 h 1917977"/>
                <a:gd name="connsiteX14" fmla="*/ 1473795 w 4134439"/>
                <a:gd name="connsiteY14" fmla="*/ 1009849 h 1917977"/>
                <a:gd name="connsiteX15" fmla="*/ 1086338 w 4134439"/>
                <a:gd name="connsiteY15" fmla="*/ 1877754 h 1917977"/>
                <a:gd name="connsiteX16" fmla="*/ 1039843 w 4134439"/>
                <a:gd name="connsiteY16" fmla="*/ 1707273 h 1917977"/>
                <a:gd name="connsiteX17" fmla="*/ 791870 w 4134439"/>
                <a:gd name="connsiteY17" fmla="*/ 1118337 h 1917977"/>
                <a:gd name="connsiteX18" fmla="*/ 698880 w 4134439"/>
                <a:gd name="connsiteY18" fmla="*/ 560398 h 1917977"/>
                <a:gd name="connsiteX19" fmla="*/ 559395 w 4134439"/>
                <a:gd name="connsiteY19" fmla="*/ 188439 h 1917977"/>
                <a:gd name="connsiteX20" fmla="*/ 1456 w 4134439"/>
                <a:gd name="connsiteY20" fmla="*/ 2459 h 1917977"/>
                <a:gd name="connsiteX21" fmla="*/ 729877 w 4134439"/>
                <a:gd name="connsiteY21" fmla="*/ 281429 h 191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34439" h="1917977">
                  <a:moveTo>
                    <a:pt x="729877" y="281429"/>
                  </a:moveTo>
                  <a:cubicBezTo>
                    <a:pt x="923606" y="395083"/>
                    <a:pt x="1011429" y="604311"/>
                    <a:pt x="1163829" y="684385"/>
                  </a:cubicBezTo>
                  <a:cubicBezTo>
                    <a:pt x="1316229" y="764459"/>
                    <a:pt x="1414386" y="798039"/>
                    <a:pt x="1644277" y="761876"/>
                  </a:cubicBezTo>
                  <a:cubicBezTo>
                    <a:pt x="1874169" y="725713"/>
                    <a:pt x="2455354" y="482907"/>
                    <a:pt x="2543178" y="467409"/>
                  </a:cubicBezTo>
                  <a:cubicBezTo>
                    <a:pt x="2631002" y="451911"/>
                    <a:pt x="2176385" y="637891"/>
                    <a:pt x="2171219" y="668887"/>
                  </a:cubicBezTo>
                  <a:cubicBezTo>
                    <a:pt x="2166053" y="699883"/>
                    <a:pt x="2323619" y="645639"/>
                    <a:pt x="2512182" y="653388"/>
                  </a:cubicBezTo>
                  <a:cubicBezTo>
                    <a:pt x="2700745" y="661137"/>
                    <a:pt x="3036541" y="756711"/>
                    <a:pt x="3302595" y="715382"/>
                  </a:cubicBezTo>
                  <a:cubicBezTo>
                    <a:pt x="3568649" y="674053"/>
                    <a:pt x="4007768" y="426080"/>
                    <a:pt x="4108507" y="405415"/>
                  </a:cubicBezTo>
                  <a:cubicBezTo>
                    <a:pt x="4209246" y="384751"/>
                    <a:pt x="3989687" y="464826"/>
                    <a:pt x="3907029" y="591395"/>
                  </a:cubicBezTo>
                  <a:cubicBezTo>
                    <a:pt x="3824371" y="717964"/>
                    <a:pt x="3664222" y="1048595"/>
                    <a:pt x="3612561" y="1164832"/>
                  </a:cubicBezTo>
                  <a:cubicBezTo>
                    <a:pt x="3560900" y="1281069"/>
                    <a:pt x="3664222" y="1327565"/>
                    <a:pt x="3597063" y="1288819"/>
                  </a:cubicBezTo>
                  <a:cubicBezTo>
                    <a:pt x="3529904" y="1250073"/>
                    <a:pt x="3346508" y="1017599"/>
                    <a:pt x="3209606" y="932358"/>
                  </a:cubicBezTo>
                  <a:cubicBezTo>
                    <a:pt x="3072704" y="847117"/>
                    <a:pt x="2995212" y="779958"/>
                    <a:pt x="2775653" y="777375"/>
                  </a:cubicBezTo>
                  <a:cubicBezTo>
                    <a:pt x="2556094" y="774792"/>
                    <a:pt x="2109226" y="878113"/>
                    <a:pt x="1892250" y="916859"/>
                  </a:cubicBezTo>
                  <a:cubicBezTo>
                    <a:pt x="1675274" y="955605"/>
                    <a:pt x="1608114" y="849700"/>
                    <a:pt x="1473795" y="1009849"/>
                  </a:cubicBezTo>
                  <a:cubicBezTo>
                    <a:pt x="1339476" y="1169998"/>
                    <a:pt x="1158663" y="1761517"/>
                    <a:pt x="1086338" y="1877754"/>
                  </a:cubicBezTo>
                  <a:cubicBezTo>
                    <a:pt x="1014013" y="1993991"/>
                    <a:pt x="1088921" y="1833842"/>
                    <a:pt x="1039843" y="1707273"/>
                  </a:cubicBezTo>
                  <a:cubicBezTo>
                    <a:pt x="990765" y="1580704"/>
                    <a:pt x="848697" y="1309483"/>
                    <a:pt x="791870" y="1118337"/>
                  </a:cubicBezTo>
                  <a:cubicBezTo>
                    <a:pt x="735043" y="927191"/>
                    <a:pt x="737626" y="715381"/>
                    <a:pt x="698880" y="560398"/>
                  </a:cubicBezTo>
                  <a:cubicBezTo>
                    <a:pt x="660134" y="405415"/>
                    <a:pt x="675632" y="281429"/>
                    <a:pt x="559395" y="188439"/>
                  </a:cubicBezTo>
                  <a:cubicBezTo>
                    <a:pt x="443158" y="95449"/>
                    <a:pt x="-29540" y="-18205"/>
                    <a:pt x="1456" y="2459"/>
                  </a:cubicBezTo>
                  <a:cubicBezTo>
                    <a:pt x="32452" y="23123"/>
                    <a:pt x="536148" y="167775"/>
                    <a:pt x="729877" y="28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352D36E2-6939-3A2B-3120-75A40B51B861}"/>
                </a:ext>
              </a:extLst>
            </p:cNvPr>
            <p:cNvSpPr/>
            <p:nvPr/>
          </p:nvSpPr>
          <p:spPr>
            <a:xfrm>
              <a:off x="3176618" y="7777198"/>
              <a:ext cx="2667955" cy="2478503"/>
            </a:xfrm>
            <a:custGeom>
              <a:avLst/>
              <a:gdLst>
                <a:gd name="connsiteX0" fmla="*/ 1193904 w 2667955"/>
                <a:gd name="connsiteY0" fmla="*/ 18449 h 2478503"/>
                <a:gd name="connsiteX1" fmla="*/ 1255897 w 2667955"/>
                <a:gd name="connsiteY1" fmla="*/ 80443 h 2478503"/>
                <a:gd name="connsiteX2" fmla="*/ 2185796 w 2667955"/>
                <a:gd name="connsiteY2" fmla="*/ 374910 h 2478503"/>
                <a:gd name="connsiteX3" fmla="*/ 2666243 w 2667955"/>
                <a:gd name="connsiteY3" fmla="*/ 498897 h 2478503"/>
                <a:gd name="connsiteX4" fmla="*/ 2030813 w 2667955"/>
                <a:gd name="connsiteY4" fmla="*/ 700375 h 2478503"/>
                <a:gd name="connsiteX5" fmla="*/ 1162907 w 2667955"/>
                <a:gd name="connsiteY5" fmla="*/ 808863 h 2478503"/>
                <a:gd name="connsiteX6" fmla="*/ 930433 w 2667955"/>
                <a:gd name="connsiteY6" fmla="*/ 901853 h 2478503"/>
                <a:gd name="connsiteX7" fmla="*/ 1317890 w 2667955"/>
                <a:gd name="connsiteY7" fmla="*/ 1025839 h 2478503"/>
                <a:gd name="connsiteX8" fmla="*/ 1302392 w 2667955"/>
                <a:gd name="connsiteY8" fmla="*/ 1366802 h 2478503"/>
                <a:gd name="connsiteX9" fmla="*/ 1085416 w 2667955"/>
                <a:gd name="connsiteY9" fmla="*/ 1180822 h 2478503"/>
                <a:gd name="connsiteX10" fmla="*/ 945931 w 2667955"/>
                <a:gd name="connsiteY10" fmla="*/ 1645771 h 2478503"/>
                <a:gd name="connsiteX11" fmla="*/ 945931 w 2667955"/>
                <a:gd name="connsiteY11" fmla="*/ 2451683 h 2478503"/>
                <a:gd name="connsiteX12" fmla="*/ 728955 w 2667955"/>
                <a:gd name="connsiteY12" fmla="*/ 2172714 h 2478503"/>
                <a:gd name="connsiteX13" fmla="*/ 356996 w 2667955"/>
                <a:gd name="connsiteY13" fmla="*/ 1072334 h 2478503"/>
                <a:gd name="connsiteX14" fmla="*/ 155518 w 2667955"/>
                <a:gd name="connsiteY14" fmla="*/ 793365 h 2478503"/>
                <a:gd name="connsiteX15" fmla="*/ 744453 w 2667955"/>
                <a:gd name="connsiteY15" fmla="*/ 297419 h 2478503"/>
                <a:gd name="connsiteX16" fmla="*/ 535 w 2667955"/>
                <a:gd name="connsiteY16" fmla="*/ 343914 h 2478503"/>
                <a:gd name="connsiteX17" fmla="*/ 883938 w 2667955"/>
                <a:gd name="connsiteY17" fmla="*/ 235426 h 2478503"/>
                <a:gd name="connsiteX18" fmla="*/ 728955 w 2667955"/>
                <a:gd name="connsiteY18" fmla="*/ 452402 h 2478503"/>
                <a:gd name="connsiteX19" fmla="*/ 1162907 w 2667955"/>
                <a:gd name="connsiteY19" fmla="*/ 591887 h 2478503"/>
                <a:gd name="connsiteX20" fmla="*/ 2108304 w 2667955"/>
                <a:gd name="connsiteY20" fmla="*/ 483399 h 2478503"/>
                <a:gd name="connsiteX21" fmla="*/ 1968819 w 2667955"/>
                <a:gd name="connsiteY21" fmla="*/ 359412 h 2478503"/>
                <a:gd name="connsiteX22" fmla="*/ 1193904 w 2667955"/>
                <a:gd name="connsiteY22" fmla="*/ 18449 h 247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955" h="2478503">
                  <a:moveTo>
                    <a:pt x="1193904" y="18449"/>
                  </a:moveTo>
                  <a:cubicBezTo>
                    <a:pt x="1075084" y="-28046"/>
                    <a:pt x="1090582" y="21033"/>
                    <a:pt x="1255897" y="80443"/>
                  </a:cubicBezTo>
                  <a:cubicBezTo>
                    <a:pt x="1421212" y="139853"/>
                    <a:pt x="1950738" y="305168"/>
                    <a:pt x="2185796" y="374910"/>
                  </a:cubicBezTo>
                  <a:cubicBezTo>
                    <a:pt x="2420854" y="444652"/>
                    <a:pt x="2692073" y="444653"/>
                    <a:pt x="2666243" y="498897"/>
                  </a:cubicBezTo>
                  <a:cubicBezTo>
                    <a:pt x="2640413" y="553141"/>
                    <a:pt x="2281369" y="648714"/>
                    <a:pt x="2030813" y="700375"/>
                  </a:cubicBezTo>
                  <a:cubicBezTo>
                    <a:pt x="1780257" y="752036"/>
                    <a:pt x="1346304" y="775283"/>
                    <a:pt x="1162907" y="808863"/>
                  </a:cubicBezTo>
                  <a:cubicBezTo>
                    <a:pt x="979510" y="842443"/>
                    <a:pt x="904603" y="865690"/>
                    <a:pt x="930433" y="901853"/>
                  </a:cubicBezTo>
                  <a:cubicBezTo>
                    <a:pt x="956263" y="938016"/>
                    <a:pt x="1255897" y="948348"/>
                    <a:pt x="1317890" y="1025839"/>
                  </a:cubicBezTo>
                  <a:cubicBezTo>
                    <a:pt x="1379883" y="1103330"/>
                    <a:pt x="1341138" y="1340972"/>
                    <a:pt x="1302392" y="1366802"/>
                  </a:cubicBezTo>
                  <a:cubicBezTo>
                    <a:pt x="1263646" y="1392632"/>
                    <a:pt x="1144826" y="1134327"/>
                    <a:pt x="1085416" y="1180822"/>
                  </a:cubicBezTo>
                  <a:cubicBezTo>
                    <a:pt x="1026006" y="1227317"/>
                    <a:pt x="969179" y="1433961"/>
                    <a:pt x="945931" y="1645771"/>
                  </a:cubicBezTo>
                  <a:cubicBezTo>
                    <a:pt x="922683" y="1857581"/>
                    <a:pt x="982094" y="2363859"/>
                    <a:pt x="945931" y="2451683"/>
                  </a:cubicBezTo>
                  <a:cubicBezTo>
                    <a:pt x="909768" y="2539507"/>
                    <a:pt x="827111" y="2402605"/>
                    <a:pt x="728955" y="2172714"/>
                  </a:cubicBezTo>
                  <a:cubicBezTo>
                    <a:pt x="630799" y="1942823"/>
                    <a:pt x="452569" y="1302226"/>
                    <a:pt x="356996" y="1072334"/>
                  </a:cubicBezTo>
                  <a:cubicBezTo>
                    <a:pt x="261423" y="842443"/>
                    <a:pt x="90942" y="922517"/>
                    <a:pt x="155518" y="793365"/>
                  </a:cubicBezTo>
                  <a:cubicBezTo>
                    <a:pt x="220094" y="664213"/>
                    <a:pt x="770283" y="372327"/>
                    <a:pt x="744453" y="297419"/>
                  </a:cubicBezTo>
                  <a:cubicBezTo>
                    <a:pt x="718623" y="222511"/>
                    <a:pt x="-22713" y="354246"/>
                    <a:pt x="535" y="343914"/>
                  </a:cubicBezTo>
                  <a:cubicBezTo>
                    <a:pt x="23783" y="333582"/>
                    <a:pt x="762535" y="217345"/>
                    <a:pt x="883938" y="235426"/>
                  </a:cubicBezTo>
                  <a:cubicBezTo>
                    <a:pt x="1005341" y="253507"/>
                    <a:pt x="682460" y="392992"/>
                    <a:pt x="728955" y="452402"/>
                  </a:cubicBezTo>
                  <a:cubicBezTo>
                    <a:pt x="775450" y="511812"/>
                    <a:pt x="933016" y="586721"/>
                    <a:pt x="1162907" y="591887"/>
                  </a:cubicBezTo>
                  <a:cubicBezTo>
                    <a:pt x="1392798" y="597053"/>
                    <a:pt x="1973985" y="522145"/>
                    <a:pt x="2108304" y="483399"/>
                  </a:cubicBezTo>
                  <a:cubicBezTo>
                    <a:pt x="2242623" y="444653"/>
                    <a:pt x="2121219" y="434320"/>
                    <a:pt x="1968819" y="359412"/>
                  </a:cubicBezTo>
                  <a:cubicBezTo>
                    <a:pt x="1816419" y="284504"/>
                    <a:pt x="1312724" y="64944"/>
                    <a:pt x="1193904" y="18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3AF97485-CC38-BCCB-1471-7B7B80E535E7}"/>
                </a:ext>
              </a:extLst>
            </p:cNvPr>
            <p:cNvSpPr/>
            <p:nvPr/>
          </p:nvSpPr>
          <p:spPr>
            <a:xfrm>
              <a:off x="3839107" y="7981516"/>
              <a:ext cx="1675799" cy="532614"/>
            </a:xfrm>
            <a:custGeom>
              <a:avLst/>
              <a:gdLst>
                <a:gd name="connsiteX0" fmla="*/ 283442 w 1675799"/>
                <a:gd name="connsiteY0" fmla="*/ 111 h 532614"/>
                <a:gd name="connsiteX1" fmla="*/ 252446 w 1675799"/>
                <a:gd name="connsiteY1" fmla="*/ 217087 h 532614"/>
                <a:gd name="connsiteX2" fmla="*/ 562412 w 1675799"/>
                <a:gd name="connsiteY2" fmla="*/ 279081 h 532614"/>
                <a:gd name="connsiteX3" fmla="*/ 190452 w 1675799"/>
                <a:gd name="connsiteY3" fmla="*/ 341074 h 532614"/>
                <a:gd name="connsiteX4" fmla="*/ 1197842 w 1675799"/>
                <a:gd name="connsiteY4" fmla="*/ 232586 h 532614"/>
                <a:gd name="connsiteX5" fmla="*/ 1430317 w 1675799"/>
                <a:gd name="connsiteY5" fmla="*/ 232586 h 532614"/>
                <a:gd name="connsiteX6" fmla="*/ 732893 w 1675799"/>
                <a:gd name="connsiteY6" fmla="*/ 108599 h 532614"/>
                <a:gd name="connsiteX7" fmla="*/ 1461313 w 1675799"/>
                <a:gd name="connsiteY7" fmla="*/ 93101 h 532614"/>
                <a:gd name="connsiteX8" fmla="*/ 1647293 w 1675799"/>
                <a:gd name="connsiteY8" fmla="*/ 310077 h 532614"/>
                <a:gd name="connsiteX9" fmla="*/ 949869 w 1675799"/>
                <a:gd name="connsiteY9" fmla="*/ 527053 h 532614"/>
                <a:gd name="connsiteX10" fmla="*/ 190452 w 1675799"/>
                <a:gd name="connsiteY10" fmla="*/ 449562 h 532614"/>
                <a:gd name="connsiteX11" fmla="*/ 4473 w 1675799"/>
                <a:gd name="connsiteY11" fmla="*/ 248084 h 532614"/>
                <a:gd name="connsiteX12" fmla="*/ 283442 w 1675799"/>
                <a:gd name="connsiteY12" fmla="*/ 111 h 5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5799" h="532614">
                  <a:moveTo>
                    <a:pt x="283442" y="111"/>
                  </a:moveTo>
                  <a:cubicBezTo>
                    <a:pt x="324771" y="-5055"/>
                    <a:pt x="205951" y="170592"/>
                    <a:pt x="252446" y="217087"/>
                  </a:cubicBezTo>
                  <a:cubicBezTo>
                    <a:pt x="298941" y="263582"/>
                    <a:pt x="572744" y="258417"/>
                    <a:pt x="562412" y="279081"/>
                  </a:cubicBezTo>
                  <a:cubicBezTo>
                    <a:pt x="552080" y="299746"/>
                    <a:pt x="84547" y="348823"/>
                    <a:pt x="190452" y="341074"/>
                  </a:cubicBezTo>
                  <a:cubicBezTo>
                    <a:pt x="296357" y="333325"/>
                    <a:pt x="991198" y="250667"/>
                    <a:pt x="1197842" y="232586"/>
                  </a:cubicBezTo>
                  <a:cubicBezTo>
                    <a:pt x="1404486" y="214505"/>
                    <a:pt x="1507808" y="253250"/>
                    <a:pt x="1430317" y="232586"/>
                  </a:cubicBezTo>
                  <a:cubicBezTo>
                    <a:pt x="1352826" y="211922"/>
                    <a:pt x="727727" y="131846"/>
                    <a:pt x="732893" y="108599"/>
                  </a:cubicBezTo>
                  <a:cubicBezTo>
                    <a:pt x="738059" y="85352"/>
                    <a:pt x="1308913" y="59521"/>
                    <a:pt x="1461313" y="93101"/>
                  </a:cubicBezTo>
                  <a:cubicBezTo>
                    <a:pt x="1613713" y="126681"/>
                    <a:pt x="1732534" y="237752"/>
                    <a:pt x="1647293" y="310077"/>
                  </a:cubicBezTo>
                  <a:cubicBezTo>
                    <a:pt x="1562052" y="382402"/>
                    <a:pt x="1192676" y="503806"/>
                    <a:pt x="949869" y="527053"/>
                  </a:cubicBezTo>
                  <a:cubicBezTo>
                    <a:pt x="707062" y="550300"/>
                    <a:pt x="348018" y="496057"/>
                    <a:pt x="190452" y="449562"/>
                  </a:cubicBezTo>
                  <a:cubicBezTo>
                    <a:pt x="32886" y="403067"/>
                    <a:pt x="-16192" y="317826"/>
                    <a:pt x="4473" y="248084"/>
                  </a:cubicBezTo>
                  <a:cubicBezTo>
                    <a:pt x="25137" y="178342"/>
                    <a:pt x="242113" y="5277"/>
                    <a:pt x="283442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30737E5-7DAB-8364-D532-DBC842F4B950}"/>
                </a:ext>
              </a:extLst>
            </p:cNvPr>
            <p:cNvSpPr/>
            <p:nvPr/>
          </p:nvSpPr>
          <p:spPr>
            <a:xfrm>
              <a:off x="2029255" y="7489935"/>
              <a:ext cx="3085186" cy="3732410"/>
            </a:xfrm>
            <a:custGeom>
              <a:avLst/>
              <a:gdLst>
                <a:gd name="connsiteX0" fmla="*/ 1116901 w 3085186"/>
                <a:gd name="connsiteY0" fmla="*/ 11245 h 3732410"/>
                <a:gd name="connsiteX1" fmla="*/ 481470 w 3085186"/>
                <a:gd name="connsiteY1" fmla="*/ 429699 h 3732410"/>
                <a:gd name="connsiteX2" fmla="*/ 899925 w 3085186"/>
                <a:gd name="connsiteY2" fmla="*/ 1607570 h 3732410"/>
                <a:gd name="connsiteX3" fmla="*/ 775938 w 3085186"/>
                <a:gd name="connsiteY3" fmla="*/ 1437089 h 3732410"/>
                <a:gd name="connsiteX4" fmla="*/ 1504359 w 3085186"/>
                <a:gd name="connsiteY4" fmla="*/ 2119014 h 3732410"/>
                <a:gd name="connsiteX5" fmla="*/ 1690338 w 3085186"/>
                <a:gd name="connsiteY5" fmla="*/ 1762553 h 3732410"/>
                <a:gd name="connsiteX6" fmla="*/ 2093294 w 3085186"/>
                <a:gd name="connsiteY6" fmla="*/ 2351489 h 3732410"/>
                <a:gd name="connsiteX7" fmla="*/ 2682230 w 3085186"/>
                <a:gd name="connsiteY7" fmla="*/ 3250390 h 3732410"/>
                <a:gd name="connsiteX8" fmla="*/ 3085186 w 3085186"/>
                <a:gd name="connsiteY8" fmla="*/ 3730838 h 3732410"/>
                <a:gd name="connsiteX9" fmla="*/ 2682230 w 3085186"/>
                <a:gd name="connsiteY9" fmla="*/ 3389875 h 3732410"/>
                <a:gd name="connsiteX10" fmla="*/ 1721335 w 3085186"/>
                <a:gd name="connsiteY10" fmla="*/ 2986919 h 3732410"/>
                <a:gd name="connsiteX11" fmla="*/ 915423 w 3085186"/>
                <a:gd name="connsiteY11" fmla="*/ 2397984 h 3732410"/>
                <a:gd name="connsiteX12" fmla="*/ 512467 w 3085186"/>
                <a:gd name="connsiteY12" fmla="*/ 2010526 h 3732410"/>
                <a:gd name="connsiteX13" fmla="*/ 47518 w 3085186"/>
                <a:gd name="connsiteY13" fmla="*/ 615679 h 3732410"/>
                <a:gd name="connsiteX14" fmla="*/ 217999 w 3085186"/>
                <a:gd name="connsiteY14" fmla="*/ 956641 h 3732410"/>
                <a:gd name="connsiteX15" fmla="*/ 1023 w 3085186"/>
                <a:gd name="connsiteY15" fmla="*/ 181726 h 3732410"/>
                <a:gd name="connsiteX16" fmla="*/ 326487 w 3085186"/>
                <a:gd name="connsiteY16" fmla="*/ 135231 h 3732410"/>
                <a:gd name="connsiteX17" fmla="*/ 63016 w 3085186"/>
                <a:gd name="connsiteY17" fmla="*/ 119733 h 3732410"/>
                <a:gd name="connsiteX18" fmla="*/ 1116901 w 3085186"/>
                <a:gd name="connsiteY18" fmla="*/ 11245 h 37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85186" h="3732410">
                  <a:moveTo>
                    <a:pt x="1116901" y="11245"/>
                  </a:moveTo>
                  <a:cubicBezTo>
                    <a:pt x="1186643" y="62906"/>
                    <a:pt x="517633" y="163645"/>
                    <a:pt x="481470" y="429699"/>
                  </a:cubicBezTo>
                  <a:cubicBezTo>
                    <a:pt x="445307" y="695753"/>
                    <a:pt x="850847" y="1439672"/>
                    <a:pt x="899925" y="1607570"/>
                  </a:cubicBezTo>
                  <a:cubicBezTo>
                    <a:pt x="949003" y="1775468"/>
                    <a:pt x="675199" y="1351848"/>
                    <a:pt x="775938" y="1437089"/>
                  </a:cubicBezTo>
                  <a:cubicBezTo>
                    <a:pt x="876677" y="1522330"/>
                    <a:pt x="1351959" y="2064770"/>
                    <a:pt x="1504359" y="2119014"/>
                  </a:cubicBezTo>
                  <a:cubicBezTo>
                    <a:pt x="1656759" y="2173258"/>
                    <a:pt x="1592182" y="1723807"/>
                    <a:pt x="1690338" y="1762553"/>
                  </a:cubicBezTo>
                  <a:cubicBezTo>
                    <a:pt x="1788494" y="1801299"/>
                    <a:pt x="1927979" y="2103516"/>
                    <a:pt x="2093294" y="2351489"/>
                  </a:cubicBezTo>
                  <a:cubicBezTo>
                    <a:pt x="2258609" y="2599462"/>
                    <a:pt x="2516915" y="3020499"/>
                    <a:pt x="2682230" y="3250390"/>
                  </a:cubicBezTo>
                  <a:cubicBezTo>
                    <a:pt x="2847545" y="3480281"/>
                    <a:pt x="3085186" y="3707591"/>
                    <a:pt x="3085186" y="3730838"/>
                  </a:cubicBezTo>
                  <a:cubicBezTo>
                    <a:pt x="3085186" y="3754085"/>
                    <a:pt x="2909538" y="3513861"/>
                    <a:pt x="2682230" y="3389875"/>
                  </a:cubicBezTo>
                  <a:cubicBezTo>
                    <a:pt x="2454922" y="3265889"/>
                    <a:pt x="2015803" y="3152234"/>
                    <a:pt x="1721335" y="2986919"/>
                  </a:cubicBezTo>
                  <a:cubicBezTo>
                    <a:pt x="1426867" y="2821604"/>
                    <a:pt x="1116901" y="2560716"/>
                    <a:pt x="915423" y="2397984"/>
                  </a:cubicBezTo>
                  <a:cubicBezTo>
                    <a:pt x="713945" y="2235252"/>
                    <a:pt x="657118" y="2307577"/>
                    <a:pt x="512467" y="2010526"/>
                  </a:cubicBezTo>
                  <a:cubicBezTo>
                    <a:pt x="367816" y="1713475"/>
                    <a:pt x="96596" y="791326"/>
                    <a:pt x="47518" y="615679"/>
                  </a:cubicBezTo>
                  <a:cubicBezTo>
                    <a:pt x="-1560" y="440032"/>
                    <a:pt x="225748" y="1028966"/>
                    <a:pt x="217999" y="956641"/>
                  </a:cubicBezTo>
                  <a:cubicBezTo>
                    <a:pt x="210250" y="884316"/>
                    <a:pt x="-17058" y="318628"/>
                    <a:pt x="1023" y="181726"/>
                  </a:cubicBezTo>
                  <a:cubicBezTo>
                    <a:pt x="19104" y="44824"/>
                    <a:pt x="316155" y="145563"/>
                    <a:pt x="326487" y="135231"/>
                  </a:cubicBezTo>
                  <a:cubicBezTo>
                    <a:pt x="336819" y="124899"/>
                    <a:pt x="-66137" y="137814"/>
                    <a:pt x="63016" y="119733"/>
                  </a:cubicBezTo>
                  <a:cubicBezTo>
                    <a:pt x="192169" y="101652"/>
                    <a:pt x="1047159" y="-40416"/>
                    <a:pt x="1116901" y="112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2EE8CA2B-74E8-32E0-8EB5-B14425463FCE}"/>
                </a:ext>
              </a:extLst>
            </p:cNvPr>
            <p:cNvSpPr/>
            <p:nvPr/>
          </p:nvSpPr>
          <p:spPr>
            <a:xfrm>
              <a:off x="4639591" y="7313754"/>
              <a:ext cx="2692015" cy="3837288"/>
            </a:xfrm>
            <a:custGeom>
              <a:avLst/>
              <a:gdLst>
                <a:gd name="connsiteX0" fmla="*/ 2691107 w 2692015"/>
                <a:gd name="connsiteY0" fmla="*/ 47941 h 3837288"/>
                <a:gd name="connsiteX1" fmla="*/ 2226158 w 2692015"/>
                <a:gd name="connsiteY1" fmla="*/ 171927 h 3837288"/>
                <a:gd name="connsiteX2" fmla="*/ 2195162 w 2692015"/>
                <a:gd name="connsiteY2" fmla="*/ 900348 h 3837288"/>
                <a:gd name="connsiteX3" fmla="*/ 1606226 w 2692015"/>
                <a:gd name="connsiteY3" fmla="*/ 2062721 h 3837288"/>
                <a:gd name="connsiteX4" fmla="*/ 1745711 w 2692015"/>
                <a:gd name="connsiteY4" fmla="*/ 2031724 h 3837288"/>
                <a:gd name="connsiteX5" fmla="*/ 908802 w 2692015"/>
                <a:gd name="connsiteY5" fmla="*/ 2651656 h 3837288"/>
                <a:gd name="connsiteX6" fmla="*/ 459351 w 2692015"/>
                <a:gd name="connsiteY6" fmla="*/ 2403683 h 3837288"/>
                <a:gd name="connsiteX7" fmla="*/ 552341 w 2692015"/>
                <a:gd name="connsiteY7" fmla="*/ 2589663 h 3837288"/>
                <a:gd name="connsiteX8" fmla="*/ 350863 w 2692015"/>
                <a:gd name="connsiteY8" fmla="*/ 3194097 h 3837288"/>
                <a:gd name="connsiteX9" fmla="*/ 9901 w 2692015"/>
                <a:gd name="connsiteY9" fmla="*/ 3829527 h 3837288"/>
                <a:gd name="connsiteX10" fmla="*/ 273372 w 2692015"/>
                <a:gd name="connsiteY10" fmla="*/ 3473066 h 3837288"/>
                <a:gd name="connsiteX11" fmla="*/ 1947189 w 2692015"/>
                <a:gd name="connsiteY11" fmla="*/ 2419182 h 3837288"/>
                <a:gd name="connsiteX12" fmla="*/ 2257155 w 2692015"/>
                <a:gd name="connsiteY12" fmla="*/ 1504782 h 3837288"/>
                <a:gd name="connsiteX13" fmla="*/ 2567121 w 2692015"/>
                <a:gd name="connsiteY13" fmla="*/ 388904 h 3837288"/>
                <a:gd name="connsiteX14" fmla="*/ 2350145 w 2692015"/>
                <a:gd name="connsiteY14" fmla="*/ 822856 h 3837288"/>
                <a:gd name="connsiteX15" fmla="*/ 2691107 w 2692015"/>
                <a:gd name="connsiteY15" fmla="*/ 47941 h 383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2015" h="3837288">
                  <a:moveTo>
                    <a:pt x="2691107" y="47941"/>
                  </a:moveTo>
                  <a:cubicBezTo>
                    <a:pt x="2670442" y="-60547"/>
                    <a:pt x="2308815" y="29859"/>
                    <a:pt x="2226158" y="171927"/>
                  </a:cubicBezTo>
                  <a:cubicBezTo>
                    <a:pt x="2143500" y="313995"/>
                    <a:pt x="2298484" y="585216"/>
                    <a:pt x="2195162" y="900348"/>
                  </a:cubicBezTo>
                  <a:cubicBezTo>
                    <a:pt x="2091840" y="1215480"/>
                    <a:pt x="1681134" y="1874158"/>
                    <a:pt x="1606226" y="2062721"/>
                  </a:cubicBezTo>
                  <a:cubicBezTo>
                    <a:pt x="1531318" y="2251284"/>
                    <a:pt x="1861948" y="1933568"/>
                    <a:pt x="1745711" y="2031724"/>
                  </a:cubicBezTo>
                  <a:cubicBezTo>
                    <a:pt x="1629474" y="2129880"/>
                    <a:pt x="1123195" y="2589663"/>
                    <a:pt x="908802" y="2651656"/>
                  </a:cubicBezTo>
                  <a:cubicBezTo>
                    <a:pt x="694409" y="2713649"/>
                    <a:pt x="518761" y="2414015"/>
                    <a:pt x="459351" y="2403683"/>
                  </a:cubicBezTo>
                  <a:cubicBezTo>
                    <a:pt x="399941" y="2393351"/>
                    <a:pt x="570422" y="2457927"/>
                    <a:pt x="552341" y="2589663"/>
                  </a:cubicBezTo>
                  <a:cubicBezTo>
                    <a:pt x="534260" y="2721399"/>
                    <a:pt x="441270" y="2987453"/>
                    <a:pt x="350863" y="3194097"/>
                  </a:cubicBezTo>
                  <a:cubicBezTo>
                    <a:pt x="260456" y="3400741"/>
                    <a:pt x="22816" y="3783032"/>
                    <a:pt x="9901" y="3829527"/>
                  </a:cubicBezTo>
                  <a:cubicBezTo>
                    <a:pt x="-3014" y="3876022"/>
                    <a:pt x="-49509" y="3708123"/>
                    <a:pt x="273372" y="3473066"/>
                  </a:cubicBezTo>
                  <a:cubicBezTo>
                    <a:pt x="596253" y="3238009"/>
                    <a:pt x="1616558" y="2747229"/>
                    <a:pt x="1947189" y="2419182"/>
                  </a:cubicBezTo>
                  <a:cubicBezTo>
                    <a:pt x="2277819" y="2091135"/>
                    <a:pt x="2153833" y="1843162"/>
                    <a:pt x="2257155" y="1504782"/>
                  </a:cubicBezTo>
                  <a:cubicBezTo>
                    <a:pt x="2360477" y="1166402"/>
                    <a:pt x="2551623" y="502558"/>
                    <a:pt x="2567121" y="388904"/>
                  </a:cubicBezTo>
                  <a:cubicBezTo>
                    <a:pt x="2582619" y="275250"/>
                    <a:pt x="2326898" y="871934"/>
                    <a:pt x="2350145" y="822856"/>
                  </a:cubicBezTo>
                  <a:cubicBezTo>
                    <a:pt x="2373392" y="773778"/>
                    <a:pt x="2711772" y="156429"/>
                    <a:pt x="2691107" y="479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2E84B21F-9AAC-452A-4DD2-0E0805DA1E96}"/>
                </a:ext>
              </a:extLst>
            </p:cNvPr>
            <p:cNvSpPr/>
            <p:nvPr/>
          </p:nvSpPr>
          <p:spPr>
            <a:xfrm>
              <a:off x="2683769" y="10614043"/>
              <a:ext cx="3415736" cy="897357"/>
            </a:xfrm>
            <a:custGeom>
              <a:avLst/>
              <a:gdLst>
                <a:gd name="connsiteX0" fmla="*/ 322902 w 3415736"/>
                <a:gd name="connsiteY0" fmla="*/ 2296 h 897357"/>
                <a:gd name="connsiteX1" fmla="*/ 431390 w 3415736"/>
                <a:gd name="connsiteY1" fmla="*/ 312262 h 897357"/>
                <a:gd name="connsiteX2" fmla="*/ 431390 w 3415736"/>
                <a:gd name="connsiteY2" fmla="*/ 653225 h 897357"/>
                <a:gd name="connsiteX3" fmla="*/ 59431 w 3415736"/>
                <a:gd name="connsiteY3" fmla="*/ 761713 h 897357"/>
                <a:gd name="connsiteX4" fmla="*/ 1857234 w 3415736"/>
                <a:gd name="connsiteY4" fmla="*/ 761713 h 897357"/>
                <a:gd name="connsiteX5" fmla="*/ 3143594 w 3415736"/>
                <a:gd name="connsiteY5" fmla="*/ 870201 h 897357"/>
                <a:gd name="connsiteX6" fmla="*/ 3360570 w 3415736"/>
                <a:gd name="connsiteY6" fmla="*/ 188276 h 897357"/>
                <a:gd name="connsiteX7" fmla="*/ 2399675 w 3415736"/>
                <a:gd name="connsiteY7" fmla="*/ 188276 h 897357"/>
                <a:gd name="connsiteX8" fmla="*/ 1702251 w 3415736"/>
                <a:gd name="connsiteY8" fmla="*/ 172777 h 897357"/>
                <a:gd name="connsiteX9" fmla="*/ 322902 w 3415736"/>
                <a:gd name="connsiteY9" fmla="*/ 2296 h 89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5736" h="897357">
                  <a:moveTo>
                    <a:pt x="322902" y="2296"/>
                  </a:moveTo>
                  <a:cubicBezTo>
                    <a:pt x="111092" y="25544"/>
                    <a:pt x="413309" y="203774"/>
                    <a:pt x="431390" y="312262"/>
                  </a:cubicBezTo>
                  <a:cubicBezTo>
                    <a:pt x="449471" y="420750"/>
                    <a:pt x="493383" y="578316"/>
                    <a:pt x="431390" y="653225"/>
                  </a:cubicBezTo>
                  <a:cubicBezTo>
                    <a:pt x="369397" y="728134"/>
                    <a:pt x="-178210" y="743632"/>
                    <a:pt x="59431" y="761713"/>
                  </a:cubicBezTo>
                  <a:cubicBezTo>
                    <a:pt x="297072" y="779794"/>
                    <a:pt x="1343207" y="743632"/>
                    <a:pt x="1857234" y="761713"/>
                  </a:cubicBezTo>
                  <a:cubicBezTo>
                    <a:pt x="2371261" y="779794"/>
                    <a:pt x="2893038" y="965774"/>
                    <a:pt x="3143594" y="870201"/>
                  </a:cubicBezTo>
                  <a:cubicBezTo>
                    <a:pt x="3394150" y="774628"/>
                    <a:pt x="3484556" y="301930"/>
                    <a:pt x="3360570" y="188276"/>
                  </a:cubicBezTo>
                  <a:cubicBezTo>
                    <a:pt x="3236584" y="74622"/>
                    <a:pt x="2676061" y="190859"/>
                    <a:pt x="2399675" y="188276"/>
                  </a:cubicBezTo>
                  <a:cubicBezTo>
                    <a:pt x="2123289" y="185693"/>
                    <a:pt x="2048380" y="206357"/>
                    <a:pt x="1702251" y="172777"/>
                  </a:cubicBezTo>
                  <a:cubicBezTo>
                    <a:pt x="1356122" y="139197"/>
                    <a:pt x="534712" y="-20952"/>
                    <a:pt x="322902" y="22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B2679452-2AE5-7D48-FCBC-7D3F91F5ED20}"/>
                </a:ext>
              </a:extLst>
            </p:cNvPr>
            <p:cNvSpPr/>
            <p:nvPr/>
          </p:nvSpPr>
          <p:spPr>
            <a:xfrm>
              <a:off x="3082889" y="10919544"/>
              <a:ext cx="2242222" cy="2739369"/>
            </a:xfrm>
            <a:custGeom>
              <a:avLst/>
              <a:gdLst>
                <a:gd name="connsiteX0" fmla="*/ 1551104 w 2242222"/>
                <a:gd name="connsiteY0" fmla="*/ 37758 h 2739369"/>
                <a:gd name="connsiteX1" fmla="*/ 884677 w 2242222"/>
                <a:gd name="connsiteY1" fmla="*/ 1200131 h 2739369"/>
                <a:gd name="connsiteX2" fmla="*/ 574711 w 2242222"/>
                <a:gd name="connsiteY2" fmla="*/ 2114531 h 2739369"/>
                <a:gd name="connsiteX3" fmla="*/ 1274 w 2242222"/>
                <a:gd name="connsiteY3" fmla="*/ 2130029 h 2739369"/>
                <a:gd name="connsiteX4" fmla="*/ 745192 w 2242222"/>
                <a:gd name="connsiteY4" fmla="*/ 2610476 h 2739369"/>
                <a:gd name="connsiteX5" fmla="*/ 931172 w 2242222"/>
                <a:gd name="connsiteY5" fmla="*/ 2300510 h 2739369"/>
                <a:gd name="connsiteX6" fmla="*/ 1520108 w 2242222"/>
                <a:gd name="connsiteY6" fmla="*/ 1293120 h 2739369"/>
                <a:gd name="connsiteX7" fmla="*/ 1628596 w 2242222"/>
                <a:gd name="connsiteY7" fmla="*/ 2594978 h 2739369"/>
                <a:gd name="connsiteX8" fmla="*/ 1861070 w 2242222"/>
                <a:gd name="connsiteY8" fmla="*/ 2703466 h 2739369"/>
                <a:gd name="connsiteX9" fmla="*/ 2217531 w 2242222"/>
                <a:gd name="connsiteY9" fmla="*/ 2563981 h 2739369"/>
                <a:gd name="connsiteX10" fmla="*/ 2186535 w 2242222"/>
                <a:gd name="connsiteY10" fmla="*/ 1355114 h 2739369"/>
                <a:gd name="connsiteX11" fmla="*/ 1985057 w 2242222"/>
                <a:gd name="connsiteY11" fmla="*/ 378720 h 2739369"/>
                <a:gd name="connsiteX12" fmla="*/ 1551104 w 2242222"/>
                <a:gd name="connsiteY12" fmla="*/ 37758 h 273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2222" h="2739369">
                  <a:moveTo>
                    <a:pt x="1551104" y="37758"/>
                  </a:moveTo>
                  <a:cubicBezTo>
                    <a:pt x="1367707" y="174660"/>
                    <a:pt x="1047409" y="854002"/>
                    <a:pt x="884677" y="1200131"/>
                  </a:cubicBezTo>
                  <a:cubicBezTo>
                    <a:pt x="721945" y="1546260"/>
                    <a:pt x="721945" y="1959548"/>
                    <a:pt x="574711" y="2114531"/>
                  </a:cubicBezTo>
                  <a:cubicBezTo>
                    <a:pt x="427477" y="2269514"/>
                    <a:pt x="-27139" y="2047372"/>
                    <a:pt x="1274" y="2130029"/>
                  </a:cubicBezTo>
                  <a:cubicBezTo>
                    <a:pt x="29687" y="2212686"/>
                    <a:pt x="590209" y="2582063"/>
                    <a:pt x="745192" y="2610476"/>
                  </a:cubicBezTo>
                  <a:cubicBezTo>
                    <a:pt x="900175" y="2638889"/>
                    <a:pt x="802019" y="2520069"/>
                    <a:pt x="931172" y="2300510"/>
                  </a:cubicBezTo>
                  <a:cubicBezTo>
                    <a:pt x="1060325" y="2080951"/>
                    <a:pt x="1403871" y="1244042"/>
                    <a:pt x="1520108" y="1293120"/>
                  </a:cubicBezTo>
                  <a:cubicBezTo>
                    <a:pt x="1636345" y="1342198"/>
                    <a:pt x="1571769" y="2359920"/>
                    <a:pt x="1628596" y="2594978"/>
                  </a:cubicBezTo>
                  <a:cubicBezTo>
                    <a:pt x="1685423" y="2830036"/>
                    <a:pt x="1762914" y="2708632"/>
                    <a:pt x="1861070" y="2703466"/>
                  </a:cubicBezTo>
                  <a:cubicBezTo>
                    <a:pt x="1959226" y="2698300"/>
                    <a:pt x="2163287" y="2788706"/>
                    <a:pt x="2217531" y="2563981"/>
                  </a:cubicBezTo>
                  <a:cubicBezTo>
                    <a:pt x="2271775" y="2339256"/>
                    <a:pt x="2225281" y="1719324"/>
                    <a:pt x="2186535" y="1355114"/>
                  </a:cubicBezTo>
                  <a:cubicBezTo>
                    <a:pt x="2147789" y="990904"/>
                    <a:pt x="2085796" y="593113"/>
                    <a:pt x="1985057" y="378720"/>
                  </a:cubicBezTo>
                  <a:cubicBezTo>
                    <a:pt x="1884318" y="164327"/>
                    <a:pt x="1734501" y="-99144"/>
                    <a:pt x="1551104" y="377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77D83BD-D609-2F11-BB6F-F8DF70D1EFA4}"/>
              </a:ext>
            </a:extLst>
          </p:cNvPr>
          <p:cNvSpPr/>
          <p:nvPr/>
        </p:nvSpPr>
        <p:spPr>
          <a:xfrm>
            <a:off x="1806447" y="5093949"/>
            <a:ext cx="2655703" cy="2423702"/>
          </a:xfrm>
          <a:custGeom>
            <a:avLst/>
            <a:gdLst>
              <a:gd name="connsiteX0" fmla="*/ 223831 w 2655703"/>
              <a:gd name="connsiteY0" fmla="*/ 20492 h 2423702"/>
              <a:gd name="connsiteX1" fmla="*/ 285824 w 2655703"/>
              <a:gd name="connsiteY1" fmla="*/ 66987 h 2423702"/>
              <a:gd name="connsiteX2" fmla="*/ 2564075 w 2655703"/>
              <a:gd name="connsiteY2" fmla="*/ 485441 h 2423702"/>
              <a:gd name="connsiteX3" fmla="*/ 2238611 w 2655703"/>
              <a:gd name="connsiteY3" fmla="*/ 376953 h 2423702"/>
              <a:gd name="connsiteX4" fmla="*/ 2533078 w 2655703"/>
              <a:gd name="connsiteY4" fmla="*/ 888397 h 2423702"/>
              <a:gd name="connsiteX5" fmla="*/ 2331600 w 2655703"/>
              <a:gd name="connsiteY5" fmla="*/ 1167366 h 2423702"/>
              <a:gd name="connsiteX6" fmla="*/ 1804658 w 2655703"/>
              <a:gd name="connsiteY6" fmla="*/ 1492831 h 2423702"/>
              <a:gd name="connsiteX7" fmla="*/ 1789160 w 2655703"/>
              <a:gd name="connsiteY7" fmla="*/ 1911285 h 2423702"/>
              <a:gd name="connsiteX8" fmla="*/ 781770 w 2655703"/>
              <a:gd name="connsiteY8" fmla="*/ 2391732 h 2423702"/>
              <a:gd name="connsiteX9" fmla="*/ 487302 w 2655703"/>
              <a:gd name="connsiteY9" fmla="*/ 1880288 h 2423702"/>
              <a:gd name="connsiteX10" fmla="*/ 502800 w 2655703"/>
              <a:gd name="connsiteY10" fmla="*/ 1446336 h 2423702"/>
              <a:gd name="connsiteX11" fmla="*/ 440807 w 2655703"/>
              <a:gd name="connsiteY11" fmla="*/ 857400 h 2423702"/>
              <a:gd name="connsiteX12" fmla="*/ 99845 w 2655703"/>
              <a:gd name="connsiteY12" fmla="*/ 221970 h 2423702"/>
              <a:gd name="connsiteX13" fmla="*/ 378814 w 2655703"/>
              <a:gd name="connsiteY13" fmla="*/ 500939 h 2423702"/>
              <a:gd name="connsiteX14" fmla="*/ 564794 w 2655703"/>
              <a:gd name="connsiteY14" fmla="*/ 1043380 h 2423702"/>
              <a:gd name="connsiteX15" fmla="*/ 440807 w 2655703"/>
              <a:gd name="connsiteY15" fmla="*/ 1988776 h 2423702"/>
              <a:gd name="connsiteX16" fmla="*/ 378814 w 2655703"/>
              <a:gd name="connsiteY16" fmla="*/ 2376234 h 2423702"/>
              <a:gd name="connsiteX17" fmla="*/ 1525689 w 2655703"/>
              <a:gd name="connsiteY17" fmla="*/ 2376234 h 2423702"/>
              <a:gd name="connsiteX18" fmla="*/ 1665173 w 2655703"/>
              <a:gd name="connsiteY18" fmla="*/ 2004275 h 2423702"/>
              <a:gd name="connsiteX19" fmla="*/ 2316102 w 2655703"/>
              <a:gd name="connsiteY19" fmla="*/ 950390 h 2423702"/>
              <a:gd name="connsiteX20" fmla="*/ 2300604 w 2655703"/>
              <a:gd name="connsiteY20" fmla="*/ 376953 h 2423702"/>
              <a:gd name="connsiteX21" fmla="*/ 2021634 w 2655703"/>
              <a:gd name="connsiteY21" fmla="*/ 268465 h 2423702"/>
              <a:gd name="connsiteX22" fmla="*/ 223831 w 2655703"/>
              <a:gd name="connsiteY22" fmla="*/ 20492 h 242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55703" h="2423702">
                <a:moveTo>
                  <a:pt x="223831" y="20492"/>
                </a:moveTo>
                <a:cubicBezTo>
                  <a:pt x="-65470" y="-13088"/>
                  <a:pt x="-104217" y="-10504"/>
                  <a:pt x="285824" y="66987"/>
                </a:cubicBezTo>
                <a:cubicBezTo>
                  <a:pt x="675865" y="144478"/>
                  <a:pt x="2238611" y="433780"/>
                  <a:pt x="2564075" y="485441"/>
                </a:cubicBezTo>
                <a:cubicBezTo>
                  <a:pt x="2889540" y="537102"/>
                  <a:pt x="2243777" y="309794"/>
                  <a:pt x="2238611" y="376953"/>
                </a:cubicBezTo>
                <a:cubicBezTo>
                  <a:pt x="2233445" y="444112"/>
                  <a:pt x="2517580" y="756661"/>
                  <a:pt x="2533078" y="888397"/>
                </a:cubicBezTo>
                <a:cubicBezTo>
                  <a:pt x="2548576" y="1020133"/>
                  <a:pt x="2453003" y="1066627"/>
                  <a:pt x="2331600" y="1167366"/>
                </a:cubicBezTo>
                <a:cubicBezTo>
                  <a:pt x="2210197" y="1268105"/>
                  <a:pt x="1895065" y="1368845"/>
                  <a:pt x="1804658" y="1492831"/>
                </a:cubicBezTo>
                <a:cubicBezTo>
                  <a:pt x="1714251" y="1616817"/>
                  <a:pt x="1959641" y="1761468"/>
                  <a:pt x="1789160" y="1911285"/>
                </a:cubicBezTo>
                <a:cubicBezTo>
                  <a:pt x="1618679" y="2061102"/>
                  <a:pt x="998746" y="2396898"/>
                  <a:pt x="781770" y="2391732"/>
                </a:cubicBezTo>
                <a:cubicBezTo>
                  <a:pt x="564794" y="2386566"/>
                  <a:pt x="533797" y="2037854"/>
                  <a:pt x="487302" y="1880288"/>
                </a:cubicBezTo>
                <a:cubicBezTo>
                  <a:pt x="440807" y="1722722"/>
                  <a:pt x="510549" y="1616817"/>
                  <a:pt x="502800" y="1446336"/>
                </a:cubicBezTo>
                <a:cubicBezTo>
                  <a:pt x="495051" y="1275855"/>
                  <a:pt x="507966" y="1061461"/>
                  <a:pt x="440807" y="857400"/>
                </a:cubicBezTo>
                <a:cubicBezTo>
                  <a:pt x="373648" y="653339"/>
                  <a:pt x="110177" y="281380"/>
                  <a:pt x="99845" y="221970"/>
                </a:cubicBezTo>
                <a:cubicBezTo>
                  <a:pt x="89513" y="162560"/>
                  <a:pt x="301323" y="364037"/>
                  <a:pt x="378814" y="500939"/>
                </a:cubicBezTo>
                <a:cubicBezTo>
                  <a:pt x="456305" y="637841"/>
                  <a:pt x="554462" y="795407"/>
                  <a:pt x="564794" y="1043380"/>
                </a:cubicBezTo>
                <a:cubicBezTo>
                  <a:pt x="575126" y="1291353"/>
                  <a:pt x="471804" y="1766634"/>
                  <a:pt x="440807" y="1988776"/>
                </a:cubicBezTo>
                <a:cubicBezTo>
                  <a:pt x="409810" y="2210918"/>
                  <a:pt x="198000" y="2311658"/>
                  <a:pt x="378814" y="2376234"/>
                </a:cubicBezTo>
                <a:cubicBezTo>
                  <a:pt x="559628" y="2440810"/>
                  <a:pt x="1311296" y="2438227"/>
                  <a:pt x="1525689" y="2376234"/>
                </a:cubicBezTo>
                <a:cubicBezTo>
                  <a:pt x="1740082" y="2314241"/>
                  <a:pt x="1533438" y="2241916"/>
                  <a:pt x="1665173" y="2004275"/>
                </a:cubicBezTo>
                <a:cubicBezTo>
                  <a:pt x="1796909" y="1766634"/>
                  <a:pt x="2210197" y="1221610"/>
                  <a:pt x="2316102" y="950390"/>
                </a:cubicBezTo>
                <a:cubicBezTo>
                  <a:pt x="2422007" y="679170"/>
                  <a:pt x="2349682" y="490607"/>
                  <a:pt x="2300604" y="376953"/>
                </a:cubicBezTo>
                <a:cubicBezTo>
                  <a:pt x="2251526" y="263299"/>
                  <a:pt x="2375512" y="325292"/>
                  <a:pt x="2021634" y="268465"/>
                </a:cubicBezTo>
                <a:cubicBezTo>
                  <a:pt x="1667756" y="211638"/>
                  <a:pt x="513132" y="54072"/>
                  <a:pt x="223831" y="204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86C73AF-6D1D-5565-C4A8-9674C922263B}"/>
              </a:ext>
            </a:extLst>
          </p:cNvPr>
          <p:cNvSpPr/>
          <p:nvPr/>
        </p:nvSpPr>
        <p:spPr>
          <a:xfrm>
            <a:off x="4460126" y="5106652"/>
            <a:ext cx="2871000" cy="1451576"/>
          </a:xfrm>
          <a:custGeom>
            <a:avLst/>
            <a:gdLst>
              <a:gd name="connsiteX0" fmla="*/ 3386 w 2871000"/>
              <a:gd name="connsiteY0" fmla="*/ 519233 h 1451576"/>
              <a:gd name="connsiteX1" fmla="*/ 1382735 w 2871000"/>
              <a:gd name="connsiteY1" fmla="*/ 209267 h 1451576"/>
              <a:gd name="connsiteX2" fmla="*/ 1041772 w 2871000"/>
              <a:gd name="connsiteY2" fmla="*/ 38785 h 1451576"/>
              <a:gd name="connsiteX3" fmla="*/ 2111155 w 2871000"/>
              <a:gd name="connsiteY3" fmla="*/ 38785 h 1451576"/>
              <a:gd name="connsiteX4" fmla="*/ 2855074 w 2871000"/>
              <a:gd name="connsiteY4" fmla="*/ 147273 h 1451576"/>
              <a:gd name="connsiteX5" fmla="*/ 2591603 w 2871000"/>
              <a:gd name="connsiteY5" fmla="*/ 224765 h 1451576"/>
              <a:gd name="connsiteX6" fmla="*/ 2250640 w 2871000"/>
              <a:gd name="connsiteY6" fmla="*/ 658717 h 1451576"/>
              <a:gd name="connsiteX7" fmla="*/ 2111155 w 2871000"/>
              <a:gd name="connsiteY7" fmla="*/ 1232155 h 1451576"/>
              <a:gd name="connsiteX8" fmla="*/ 2111155 w 2871000"/>
              <a:gd name="connsiteY8" fmla="*/ 1418134 h 1451576"/>
              <a:gd name="connsiteX9" fmla="*/ 1227752 w 2871000"/>
              <a:gd name="connsiteY9" fmla="*/ 1449131 h 1451576"/>
              <a:gd name="connsiteX10" fmla="*/ 1847684 w 2871000"/>
              <a:gd name="connsiteY10" fmla="*/ 1387138 h 1451576"/>
              <a:gd name="connsiteX11" fmla="*/ 1909677 w 2871000"/>
              <a:gd name="connsiteY11" fmla="*/ 1309646 h 1451576"/>
              <a:gd name="connsiteX12" fmla="*/ 2421121 w 2871000"/>
              <a:gd name="connsiteY12" fmla="*/ 224765 h 1451576"/>
              <a:gd name="connsiteX13" fmla="*/ 1630708 w 2871000"/>
              <a:gd name="connsiteY13" fmla="*/ 23287 h 1451576"/>
              <a:gd name="connsiteX14" fmla="*/ 1088267 w 2871000"/>
              <a:gd name="connsiteY14" fmla="*/ 23287 h 1451576"/>
              <a:gd name="connsiteX15" fmla="*/ 995277 w 2871000"/>
              <a:gd name="connsiteY15" fmla="*/ 193768 h 1451576"/>
              <a:gd name="connsiteX16" fmla="*/ 3386 w 2871000"/>
              <a:gd name="connsiteY16" fmla="*/ 519233 h 14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1000" h="1451576">
                <a:moveTo>
                  <a:pt x="3386" y="519233"/>
                </a:moveTo>
                <a:cubicBezTo>
                  <a:pt x="67962" y="521816"/>
                  <a:pt x="1209671" y="289342"/>
                  <a:pt x="1382735" y="209267"/>
                </a:cubicBezTo>
                <a:cubicBezTo>
                  <a:pt x="1555799" y="129192"/>
                  <a:pt x="920369" y="67199"/>
                  <a:pt x="1041772" y="38785"/>
                </a:cubicBezTo>
                <a:cubicBezTo>
                  <a:pt x="1163175" y="10371"/>
                  <a:pt x="1808938" y="20704"/>
                  <a:pt x="2111155" y="38785"/>
                </a:cubicBezTo>
                <a:cubicBezTo>
                  <a:pt x="2413372" y="56866"/>
                  <a:pt x="2774999" y="116276"/>
                  <a:pt x="2855074" y="147273"/>
                </a:cubicBezTo>
                <a:cubicBezTo>
                  <a:pt x="2935149" y="178270"/>
                  <a:pt x="2692342" y="139524"/>
                  <a:pt x="2591603" y="224765"/>
                </a:cubicBezTo>
                <a:cubicBezTo>
                  <a:pt x="2490864" y="310006"/>
                  <a:pt x="2330715" y="490819"/>
                  <a:pt x="2250640" y="658717"/>
                </a:cubicBezTo>
                <a:cubicBezTo>
                  <a:pt x="2170565" y="826615"/>
                  <a:pt x="2134402" y="1105586"/>
                  <a:pt x="2111155" y="1232155"/>
                </a:cubicBezTo>
                <a:cubicBezTo>
                  <a:pt x="2087908" y="1358724"/>
                  <a:pt x="2258389" y="1381971"/>
                  <a:pt x="2111155" y="1418134"/>
                </a:cubicBezTo>
                <a:cubicBezTo>
                  <a:pt x="1963921" y="1454297"/>
                  <a:pt x="1271664" y="1454297"/>
                  <a:pt x="1227752" y="1449131"/>
                </a:cubicBezTo>
                <a:cubicBezTo>
                  <a:pt x="1183840" y="1443965"/>
                  <a:pt x="1734030" y="1410385"/>
                  <a:pt x="1847684" y="1387138"/>
                </a:cubicBezTo>
                <a:cubicBezTo>
                  <a:pt x="1961338" y="1363891"/>
                  <a:pt x="1814104" y="1503375"/>
                  <a:pt x="1909677" y="1309646"/>
                </a:cubicBezTo>
                <a:cubicBezTo>
                  <a:pt x="2005250" y="1115917"/>
                  <a:pt x="2467616" y="439158"/>
                  <a:pt x="2421121" y="224765"/>
                </a:cubicBezTo>
                <a:cubicBezTo>
                  <a:pt x="2374626" y="10372"/>
                  <a:pt x="1852850" y="56867"/>
                  <a:pt x="1630708" y="23287"/>
                </a:cubicBezTo>
                <a:cubicBezTo>
                  <a:pt x="1408566" y="-10293"/>
                  <a:pt x="1194172" y="-5126"/>
                  <a:pt x="1088267" y="23287"/>
                </a:cubicBezTo>
                <a:cubicBezTo>
                  <a:pt x="982362" y="51700"/>
                  <a:pt x="1173507" y="116277"/>
                  <a:pt x="995277" y="193768"/>
                </a:cubicBezTo>
                <a:cubicBezTo>
                  <a:pt x="817047" y="271259"/>
                  <a:pt x="-61190" y="516650"/>
                  <a:pt x="3386" y="51923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0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ケンタッキークリスマス2022」におけるお客さまへの御礼｜日本KFCホールディングス株式会社 KFC Holdings Japan, Ltd.">
            <a:extLst>
              <a:ext uri="{FF2B5EF4-FFF2-40B4-BE49-F238E27FC236}">
                <a16:creationId xmlns:a16="http://schemas.microsoft.com/office/drawing/2014/main" id="{F11B4EF0-DF44-C069-4737-E2CE63A17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17810" r="27027" b="62634"/>
          <a:stretch/>
        </p:blipFill>
        <p:spPr bwMode="auto">
          <a:xfrm>
            <a:off x="549856" y="232016"/>
            <a:ext cx="8501488" cy="140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4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584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4</cp:revision>
  <dcterms:created xsi:type="dcterms:W3CDTF">2023-12-05T11:26:21Z</dcterms:created>
  <dcterms:modified xsi:type="dcterms:W3CDTF">2023-12-07T09:38:48Z</dcterms:modified>
</cp:coreProperties>
</file>